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10" r:id="rId5"/>
    <p:sldMasterId id="2147483736" r:id="rId6"/>
  </p:sldMasterIdLst>
  <p:notesMasterIdLst>
    <p:notesMasterId r:id="rId31"/>
  </p:notesMasterIdLst>
  <p:handoutMasterIdLst>
    <p:handoutMasterId r:id="rId32"/>
  </p:handoutMasterIdLst>
  <p:sldIdLst>
    <p:sldId id="301" r:id="rId7"/>
    <p:sldId id="335" r:id="rId8"/>
    <p:sldId id="371" r:id="rId9"/>
    <p:sldId id="388" r:id="rId10"/>
    <p:sldId id="389" r:id="rId11"/>
    <p:sldId id="372" r:id="rId12"/>
    <p:sldId id="390" r:id="rId13"/>
    <p:sldId id="391" r:id="rId14"/>
    <p:sldId id="392" r:id="rId15"/>
    <p:sldId id="393" r:id="rId16"/>
    <p:sldId id="313" r:id="rId17"/>
    <p:sldId id="394" r:id="rId18"/>
    <p:sldId id="395" r:id="rId19"/>
    <p:sldId id="396" r:id="rId20"/>
    <p:sldId id="397" r:id="rId21"/>
    <p:sldId id="398" r:id="rId22"/>
    <p:sldId id="399" r:id="rId23"/>
    <p:sldId id="400" r:id="rId24"/>
    <p:sldId id="401" r:id="rId25"/>
    <p:sldId id="402" r:id="rId26"/>
    <p:sldId id="405" r:id="rId27"/>
    <p:sldId id="403" r:id="rId28"/>
    <p:sldId id="406" r:id="rId29"/>
    <p:sldId id="404" r:id="rId30"/>
  </p:sldIdLst>
  <p:sldSz cx="18288000" cy="10287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4C8F5"/>
    <a:srgbClr val="AFABAB"/>
    <a:srgbClr val="CA483E"/>
    <a:srgbClr val="4472C4"/>
    <a:srgbClr val="E3EA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26" autoAdjust="0"/>
    <p:restoredTop sz="78226" autoAdjust="0"/>
  </p:normalViewPr>
  <p:slideViewPr>
    <p:cSldViewPr snapToGrid="0" showGuides="1">
      <p:cViewPr varScale="1">
        <p:scale>
          <a:sx n="43" d="100"/>
          <a:sy n="43" d="100"/>
        </p:scale>
        <p:origin x="1637" y="77"/>
      </p:cViewPr>
      <p:guideLst/>
    </p:cSldViewPr>
  </p:slideViewPr>
  <p:outlineViewPr>
    <p:cViewPr>
      <p:scale>
        <a:sx n="33" d="100"/>
        <a:sy n="33" d="100"/>
      </p:scale>
      <p:origin x="0" y="-10050"/>
    </p:cViewPr>
  </p:outlineViewPr>
  <p:notesTextViewPr>
    <p:cViewPr>
      <p:scale>
        <a:sx n="1" d="1"/>
        <a:sy n="1" d="1"/>
      </p:scale>
      <p:origin x="0" y="0"/>
    </p:cViewPr>
  </p:notesTextViewPr>
  <p:sorterViewPr>
    <p:cViewPr>
      <p:scale>
        <a:sx n="50" d="100"/>
        <a:sy n="50" d="100"/>
      </p:scale>
      <p:origin x="0" y="0"/>
    </p:cViewPr>
  </p:sorterViewPr>
  <p:notesViewPr>
    <p:cSldViewPr snapToGrid="0" showGuides="1">
      <p:cViewPr>
        <p:scale>
          <a:sx n="150" d="100"/>
          <a:sy n="150" d="100"/>
        </p:scale>
        <p:origin x="2454" y="336"/>
      </p:cViewPr>
      <p:guideLst/>
    </p:cSldViewPr>
  </p:notesViewPr>
  <p:gridSpacing cx="719999" cy="719999"/>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49550E8D-2687-4B55-AC6F-1FBD87CF06BB}"/>
              </a:ext>
            </a:extLst>
          </p:cNvPr>
          <p:cNvSpPr>
            <a:spLocks noGrp="1"/>
          </p:cNvSpPr>
          <p:nvPr>
            <p:ph type="hdr" sz="quarter"/>
          </p:nvPr>
        </p:nvSpPr>
        <p:spPr>
          <a:xfrm>
            <a:off x="1505588" y="108502"/>
            <a:ext cx="5539587" cy="216755"/>
          </a:xfrm>
          <a:prstGeom prst="rect">
            <a:avLst/>
          </a:prstGeom>
        </p:spPr>
        <p:txBody>
          <a:bodyPr vert="horz" lIns="91440" tIns="45720" rIns="91440" bIns="45720" rtlCol="0"/>
          <a:lstStyle>
            <a:lvl1pPr algn="l">
              <a:defRPr sz="1200"/>
            </a:lvl1pPr>
          </a:lstStyle>
          <a:p>
            <a:endParaRPr lang="nl-BE" dirty="0"/>
          </a:p>
        </p:txBody>
      </p:sp>
      <p:sp>
        <p:nvSpPr>
          <p:cNvPr id="3" name="Tijdelijke aanduiding voor datum 2">
            <a:extLst>
              <a:ext uri="{FF2B5EF4-FFF2-40B4-BE49-F238E27FC236}">
                <a16:creationId xmlns:a16="http://schemas.microsoft.com/office/drawing/2014/main" id="{62C4A80C-7EC9-478E-BFC2-BEAEB6355605}"/>
              </a:ext>
            </a:extLst>
          </p:cNvPr>
          <p:cNvSpPr>
            <a:spLocks noGrp="1"/>
          </p:cNvSpPr>
          <p:nvPr>
            <p:ph type="dt" sz="quarter" idx="1"/>
          </p:nvPr>
        </p:nvSpPr>
        <p:spPr>
          <a:xfrm>
            <a:off x="4633297" y="108502"/>
            <a:ext cx="3962400" cy="216755"/>
          </a:xfrm>
          <a:prstGeom prst="rect">
            <a:avLst/>
          </a:prstGeom>
        </p:spPr>
        <p:txBody>
          <a:bodyPr vert="horz" lIns="91440" tIns="45720" rIns="91440" bIns="45720" rtlCol="0"/>
          <a:lstStyle>
            <a:lvl1pPr algn="r">
              <a:defRPr sz="1200"/>
            </a:lvl1pPr>
          </a:lstStyle>
          <a:p>
            <a:fld id="{B851D6B0-C309-4360-AADA-E0100A701C51}" type="datetimeFigureOut">
              <a:rPr lang="nl-BE" smtClean="0"/>
              <a:t>19/11/2019</a:t>
            </a:fld>
            <a:endParaRPr lang="nl-BE"/>
          </a:p>
        </p:txBody>
      </p:sp>
      <p:sp>
        <p:nvSpPr>
          <p:cNvPr id="4" name="Tijdelijke aanduiding voor voettekst 3">
            <a:extLst>
              <a:ext uri="{FF2B5EF4-FFF2-40B4-BE49-F238E27FC236}">
                <a16:creationId xmlns:a16="http://schemas.microsoft.com/office/drawing/2014/main" id="{EEAA731C-3B25-44FC-ABC1-2A77BCFD587A}"/>
              </a:ext>
            </a:extLst>
          </p:cNvPr>
          <p:cNvSpPr>
            <a:spLocks noGrp="1"/>
          </p:cNvSpPr>
          <p:nvPr>
            <p:ph type="ftr" sz="quarter" idx="2"/>
          </p:nvPr>
        </p:nvSpPr>
        <p:spPr>
          <a:xfrm>
            <a:off x="523045" y="6218916"/>
            <a:ext cx="7043767" cy="216755"/>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a:extLst>
              <a:ext uri="{FF2B5EF4-FFF2-40B4-BE49-F238E27FC236}">
                <a16:creationId xmlns:a16="http://schemas.microsoft.com/office/drawing/2014/main" id="{509BC4C9-5927-4A4C-9D62-F4FCB8CB3205}"/>
              </a:ext>
            </a:extLst>
          </p:cNvPr>
          <p:cNvSpPr>
            <a:spLocks noGrp="1"/>
          </p:cNvSpPr>
          <p:nvPr>
            <p:ph type="sldNum" sz="quarter" idx="3"/>
          </p:nvPr>
        </p:nvSpPr>
        <p:spPr>
          <a:xfrm>
            <a:off x="8049510" y="6237326"/>
            <a:ext cx="546187" cy="198345"/>
          </a:xfrm>
          <a:prstGeom prst="rect">
            <a:avLst/>
          </a:prstGeom>
        </p:spPr>
        <p:txBody>
          <a:bodyPr vert="horz" lIns="91440" tIns="45720" rIns="91440" bIns="45720" rtlCol="0" anchor="b"/>
          <a:lstStyle>
            <a:lvl1pPr algn="r">
              <a:defRPr sz="1200"/>
            </a:lvl1pPr>
          </a:lstStyle>
          <a:p>
            <a:fld id="{08C79EED-929D-483E-9007-D3F59A4C8C3F}" type="slidenum">
              <a:rPr lang="nl-BE" smtClean="0"/>
              <a:t>‹#›</a:t>
            </a:fld>
            <a:endParaRPr lang="nl-BE"/>
          </a:p>
        </p:txBody>
      </p:sp>
      <p:pic>
        <p:nvPicPr>
          <p:cNvPr id="7" name="Afbeelding 6">
            <a:extLst>
              <a:ext uri="{FF2B5EF4-FFF2-40B4-BE49-F238E27FC236}">
                <a16:creationId xmlns:a16="http://schemas.microsoft.com/office/drawing/2014/main" id="{41A637C1-C271-414F-B837-89650030A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224" y="-12274"/>
            <a:ext cx="1022976" cy="524275"/>
          </a:xfrm>
          <a:prstGeom prst="rect">
            <a:avLst/>
          </a:prstGeom>
        </p:spPr>
      </p:pic>
      <p:cxnSp>
        <p:nvCxnSpPr>
          <p:cNvPr id="8" name="Rechte verbindingslijn 7">
            <a:extLst>
              <a:ext uri="{FF2B5EF4-FFF2-40B4-BE49-F238E27FC236}">
                <a16:creationId xmlns:a16="http://schemas.microsoft.com/office/drawing/2014/main" id="{2EAA0E41-0FD2-4F96-9F26-A36EB18A8771}"/>
              </a:ext>
            </a:extLst>
          </p:cNvPr>
          <p:cNvCxnSpPr>
            <a:cxnSpLocks/>
          </p:cNvCxnSpPr>
          <p:nvPr/>
        </p:nvCxnSpPr>
        <p:spPr>
          <a:xfrm>
            <a:off x="615157" y="478051"/>
            <a:ext cx="7887493"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021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nl-BE" dirty="0"/>
          </a:p>
        </p:txBody>
      </p:sp>
      <p:sp>
        <p:nvSpPr>
          <p:cNvPr id="3" name="Tijdelijke aanduiding voor datum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01C07673-66AC-46B1-89BD-061114F0C338}" type="datetimeFigureOut">
              <a:rPr lang="nl-BE" smtClean="0"/>
              <a:t>19/11/2019</a:t>
            </a:fld>
            <a:endParaRPr lang="nl-BE"/>
          </a:p>
        </p:txBody>
      </p:sp>
      <p:sp>
        <p:nvSpPr>
          <p:cNvPr id="4" name="Tijdelijke aanduiding voor dia-afbeelding 3"/>
          <p:cNvSpPr>
            <a:spLocks noGrp="1" noRot="1" noChangeAspect="1"/>
          </p:cNvSpPr>
          <p:nvPr>
            <p:ph type="sldImg" idx="2"/>
          </p:nvPr>
        </p:nvSpPr>
        <p:spPr>
          <a:xfrm>
            <a:off x="615157" y="702310"/>
            <a:ext cx="3996267" cy="2247900"/>
          </a:xfrm>
          <a:prstGeom prst="rect">
            <a:avLst/>
          </a:prstGeom>
          <a:noFill/>
          <a:ln w="12700">
            <a:solidFill>
              <a:prstClr val="black"/>
            </a:solidFill>
          </a:ln>
        </p:spPr>
        <p:txBody>
          <a:bodyPr vert="horz" lIns="91440" tIns="45720" rIns="91440" bIns="45720" rtlCol="0" anchor="ctr"/>
          <a:lstStyle/>
          <a:p>
            <a:endParaRPr lang="nl-BE"/>
          </a:p>
        </p:txBody>
      </p:sp>
      <p:sp>
        <p:nvSpPr>
          <p:cNvPr id="6" name="Tijdelijke aanduiding voor voettekst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C23E295-A1A5-4488-BC09-D942F81F4A15}" type="slidenum">
              <a:rPr lang="nl-BE" smtClean="0"/>
              <a:t>‹#›</a:t>
            </a:fld>
            <a:endParaRPr lang="nl-BE"/>
          </a:p>
        </p:txBody>
      </p:sp>
      <p:sp>
        <p:nvSpPr>
          <p:cNvPr id="8" name="Tijdelijke aanduiding voor datum 2">
            <a:extLst>
              <a:ext uri="{FF2B5EF4-FFF2-40B4-BE49-F238E27FC236}">
                <a16:creationId xmlns:a16="http://schemas.microsoft.com/office/drawing/2014/main" id="{944846E0-E852-40C1-B969-83476F3B76F7}"/>
              </a:ext>
            </a:extLst>
          </p:cNvPr>
          <p:cNvSpPr txBox="1">
            <a:spLocks/>
          </p:cNvSpPr>
          <p:nvPr/>
        </p:nvSpPr>
        <p:spPr>
          <a:xfrm>
            <a:off x="4633297" y="108502"/>
            <a:ext cx="3962400" cy="216755"/>
          </a:xfrm>
          <a:prstGeom prst="rect">
            <a:avLst/>
          </a:prstGeom>
        </p:spPr>
        <p:txBody>
          <a:bodyPr vert="horz" lIns="91440" tIns="45720" rIns="91440" bIns="45720" rtlCol="0"/>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851D6B0-C309-4360-AADA-E0100A701C51}" type="datetimeFigureOut">
              <a:rPr lang="nl-BE" smtClean="0"/>
              <a:pPr/>
              <a:t>19/11/2019</a:t>
            </a:fld>
            <a:endParaRPr lang="nl-BE"/>
          </a:p>
        </p:txBody>
      </p:sp>
      <p:pic>
        <p:nvPicPr>
          <p:cNvPr id="10" name="Afbeelding 9">
            <a:extLst>
              <a:ext uri="{FF2B5EF4-FFF2-40B4-BE49-F238E27FC236}">
                <a16:creationId xmlns:a16="http://schemas.microsoft.com/office/drawing/2014/main" id="{CABF7A55-6C0F-4E87-AFC0-BB240FFF9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224" y="-12274"/>
            <a:ext cx="1022976" cy="524275"/>
          </a:xfrm>
          <a:prstGeom prst="rect">
            <a:avLst/>
          </a:prstGeom>
        </p:spPr>
      </p:pic>
      <p:cxnSp>
        <p:nvCxnSpPr>
          <p:cNvPr id="11" name="Rechte verbindingslijn 10">
            <a:extLst>
              <a:ext uri="{FF2B5EF4-FFF2-40B4-BE49-F238E27FC236}">
                <a16:creationId xmlns:a16="http://schemas.microsoft.com/office/drawing/2014/main" id="{0778B21D-7FB4-4703-A374-CC34AE860216}"/>
              </a:ext>
            </a:extLst>
          </p:cNvPr>
          <p:cNvCxnSpPr>
            <a:cxnSpLocks/>
          </p:cNvCxnSpPr>
          <p:nvPr/>
        </p:nvCxnSpPr>
        <p:spPr>
          <a:xfrm>
            <a:off x="615157" y="478051"/>
            <a:ext cx="7887493"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ijdelijke aanduiding voor notities 4">
            <a:extLst>
              <a:ext uri="{FF2B5EF4-FFF2-40B4-BE49-F238E27FC236}">
                <a16:creationId xmlns:a16="http://schemas.microsoft.com/office/drawing/2014/main" id="{CC94D0D5-1E80-4534-99C4-6E80E3027CAD}"/>
              </a:ext>
            </a:extLst>
          </p:cNvPr>
          <p:cNvSpPr>
            <a:spLocks noGrp="1"/>
          </p:cNvSpPr>
          <p:nvPr>
            <p:ph type="body" sz="quarter" idx="3"/>
          </p:nvPr>
        </p:nvSpPr>
        <p:spPr>
          <a:xfrm>
            <a:off x="615156" y="3043270"/>
            <a:ext cx="8281193" cy="3283879"/>
          </a:xfrm>
          <a:prstGeom prst="rect">
            <a:avLst/>
          </a:prstGeom>
        </p:spPr>
        <p:txBody>
          <a:bodyPr vert="horz" lIns="91440" tIns="45720" rIns="91440" bIns="45720" rtlCol="0"/>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42333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15950" y="701675"/>
            <a:ext cx="3995738" cy="2247900"/>
          </a:xfrm>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a:t>
            </a:fld>
            <a:endParaRPr lang="nl-BE"/>
          </a:p>
        </p:txBody>
      </p:sp>
    </p:spTree>
    <p:extLst>
      <p:ext uri="{BB962C8B-B14F-4D97-AF65-F5344CB8AC3E}">
        <p14:creationId xmlns:p14="http://schemas.microsoft.com/office/powerpoint/2010/main" val="4215995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701675"/>
            <a:ext cx="3995738" cy="2247900"/>
          </a:xfrm>
        </p:spPr>
      </p:sp>
      <p:sp>
        <p:nvSpPr>
          <p:cNvPr id="3" name="Notes Placeholder 2"/>
          <p:cNvSpPr>
            <a:spLocks noGrp="1"/>
          </p:cNvSpPr>
          <p:nvPr>
            <p:ph type="body" idx="1"/>
          </p:nvPr>
        </p:nvSpPr>
        <p:spPr/>
        <p:txBody>
          <a:bodyPr/>
          <a:lstStyle/>
          <a:p>
            <a:pPr marL="305593" indent="-305593">
              <a:buSzPct val="145000"/>
              <a:buChar char="-"/>
            </a:pPr>
            <a:r>
              <a:rPr lang="nl-BE" dirty="0"/>
              <a:t>Gilles </a:t>
            </a:r>
            <a:r>
              <a:rPr lang="nl-BE" dirty="0" err="1"/>
              <a:t>Deleuze</a:t>
            </a:r>
            <a:r>
              <a:rPr lang="nl-BE" dirty="0"/>
              <a:t> </a:t>
            </a:r>
            <a:r>
              <a:rPr lang="nl-BE" b="1" dirty="0"/>
              <a:t>bouwt verder, op Nietzsche en </a:t>
            </a:r>
            <a:r>
              <a:rPr lang="nl-BE" b="1" dirty="0" err="1"/>
              <a:t>Foucault</a:t>
            </a:r>
            <a:r>
              <a:rPr lang="nl-BE" dirty="0"/>
              <a:t>. Niet het doel van de Verlichting is het </a:t>
            </a:r>
            <a:r>
              <a:rPr lang="nl-BE" b="1" dirty="0"/>
              <a:t>probleem</a:t>
            </a:r>
            <a:r>
              <a:rPr lang="nl-BE" dirty="0"/>
              <a:t> maar de </a:t>
            </a:r>
            <a:r>
              <a:rPr lang="nl-BE" b="1" dirty="0"/>
              <a:t>fixatie op het doel</a:t>
            </a:r>
            <a:r>
              <a:rPr lang="nl-BE" dirty="0"/>
              <a:t>, waardoor het in zijn tegendeel omslaat. Doordat de mens alles onder zijn controle wil moet ook de </a:t>
            </a:r>
            <a:r>
              <a:rPr lang="nl-BE" b="1" dirty="0"/>
              <a:t>mens onder die controle gebracht</a:t>
            </a:r>
            <a:r>
              <a:rPr lang="nl-BE" dirty="0"/>
              <a:t> worden. </a:t>
            </a:r>
            <a:r>
              <a:rPr lang="nl-BE" b="1" dirty="0"/>
              <a:t>Het probleem is dus de enorme</a:t>
            </a:r>
            <a:r>
              <a:rPr lang="nl-BE" dirty="0"/>
              <a:t> </a:t>
            </a:r>
            <a:r>
              <a:rPr lang="nl-BE" b="1" dirty="0"/>
              <a:t>nood aan vastheid, aan zekerheid</a:t>
            </a:r>
            <a:r>
              <a:rPr lang="nl-BE" dirty="0"/>
              <a:t>.</a:t>
            </a:r>
          </a:p>
          <a:p>
            <a:pPr marL="305593" indent="-305593">
              <a:buSzPct val="145000"/>
              <a:buChar char="-"/>
            </a:pPr>
            <a:r>
              <a:rPr lang="nl-BE" dirty="0"/>
              <a:t>Bij </a:t>
            </a:r>
            <a:r>
              <a:rPr lang="nl-BE" b="1" dirty="0"/>
              <a:t>Peter </a:t>
            </a:r>
            <a:r>
              <a:rPr lang="nl-BE" b="1" dirty="0" err="1"/>
              <a:t>Hinssen</a:t>
            </a:r>
            <a:r>
              <a:rPr lang="nl-BE" dirty="0"/>
              <a:t> in The Network Always </a:t>
            </a:r>
            <a:r>
              <a:rPr lang="nl-BE" dirty="0" err="1"/>
              <a:t>Wins</a:t>
            </a:r>
            <a:r>
              <a:rPr lang="nl-BE" dirty="0"/>
              <a:t> is er sprake van </a:t>
            </a:r>
            <a:r>
              <a:rPr lang="nl-BE" b="1" dirty="0"/>
              <a:t>‘fluïde bedrijven’</a:t>
            </a:r>
            <a:r>
              <a:rPr lang="nl-BE" dirty="0"/>
              <a:t>. Daarin werken ook ‘vloeibare mensen’ en dat komt overeen met de spelende mens maar het accent komt meer op de flexibiliteit die met de snelheid van onze nieuwe tijd tot vloeibaarheid wordt gepusht.</a:t>
            </a:r>
          </a:p>
          <a:p>
            <a:pPr marL="305593" indent="-305593">
              <a:buSzPct val="145000"/>
              <a:buChar char="-"/>
            </a:pPr>
            <a:r>
              <a:rPr lang="nl-BE" dirty="0"/>
              <a:t>Voor </a:t>
            </a:r>
            <a:r>
              <a:rPr lang="nl-BE" dirty="0" err="1"/>
              <a:t>Deleuze</a:t>
            </a:r>
            <a:r>
              <a:rPr lang="nl-BE" dirty="0"/>
              <a:t> (en </a:t>
            </a:r>
            <a:r>
              <a:rPr lang="nl-BE" dirty="0" err="1"/>
              <a:t>Guattari</a:t>
            </a:r>
            <a:r>
              <a:rPr lang="nl-BE" dirty="0"/>
              <a:t>) is de </a:t>
            </a:r>
            <a:r>
              <a:rPr lang="nl-BE" dirty="0" err="1"/>
              <a:t>rhizome</a:t>
            </a:r>
            <a:r>
              <a:rPr lang="nl-BE" dirty="0"/>
              <a:t> (een netwerk van wortels - </a:t>
            </a:r>
            <a:r>
              <a:rPr lang="nl-BE" b="1" dirty="0"/>
              <a:t>‘</a:t>
            </a:r>
            <a:r>
              <a:rPr lang="nl-BE" b="1" dirty="0" err="1"/>
              <a:t>anarchy</a:t>
            </a:r>
            <a:r>
              <a:rPr lang="nl-BE" b="1" dirty="0"/>
              <a:t> of </a:t>
            </a:r>
            <a:r>
              <a:rPr lang="nl-BE" b="1" dirty="0" err="1"/>
              <a:t>the</a:t>
            </a:r>
            <a:r>
              <a:rPr lang="nl-BE" b="1" dirty="0"/>
              <a:t> web’</a:t>
            </a:r>
            <a:r>
              <a:rPr lang="nl-BE" dirty="0"/>
              <a:t>) het symbool van dienst. De realiteit verdraagt de vastheid niet en eist dat </a:t>
            </a:r>
            <a:r>
              <a:rPr lang="nl-BE" b="1" dirty="0"/>
              <a:t>de mens nomadisch wordt in gedachten</a:t>
            </a:r>
            <a:r>
              <a:rPr lang="nl-BE" dirty="0"/>
              <a:t>. Voor </a:t>
            </a:r>
            <a:r>
              <a:rPr lang="nl-BE" dirty="0" err="1"/>
              <a:t>Deleuze</a:t>
            </a:r>
            <a:r>
              <a:rPr lang="nl-BE" dirty="0"/>
              <a:t> mag er </a:t>
            </a:r>
            <a:r>
              <a:rPr lang="nl-BE" b="1" dirty="0"/>
              <a:t>nooit een grens gesteld worden aan het denken</a:t>
            </a:r>
            <a:r>
              <a:rPr lang="nl-BE" dirty="0"/>
              <a:t>, mag je </a:t>
            </a:r>
            <a:r>
              <a:rPr lang="nl-BE" b="1" dirty="0"/>
              <a:t>nooit volledig tevreden zijn</a:t>
            </a:r>
            <a:r>
              <a:rPr lang="nl-BE" dirty="0"/>
              <a:t> of je </a:t>
            </a:r>
            <a:r>
              <a:rPr lang="nl-BE" b="1" dirty="0"/>
              <a:t>nooit nestelen in zekerheden</a:t>
            </a:r>
            <a:r>
              <a:rPr lang="nl-BE" dirty="0"/>
              <a:t> (quasi gelijk dus aan </a:t>
            </a:r>
            <a:r>
              <a:rPr lang="nl-BE" dirty="0" err="1"/>
              <a:t>Hinssen</a:t>
            </a:r>
            <a:r>
              <a:rPr lang="nl-BE" dirty="0"/>
              <a:t>).</a:t>
            </a:r>
          </a:p>
        </p:txBody>
      </p:sp>
      <p:sp>
        <p:nvSpPr>
          <p:cNvPr id="4" name="Slide Number Placeholder 3"/>
          <p:cNvSpPr>
            <a:spLocks noGrp="1"/>
          </p:cNvSpPr>
          <p:nvPr>
            <p:ph type="sldNum" sz="quarter" idx="5"/>
          </p:nvPr>
        </p:nvSpPr>
        <p:spPr/>
        <p:txBody>
          <a:bodyPr/>
          <a:lstStyle/>
          <a:p>
            <a:fld id="{6C23E295-A1A5-4488-BC09-D942F81F4A15}" type="slidenum">
              <a:rPr lang="nl-BE" smtClean="0"/>
              <a:t>10</a:t>
            </a:fld>
            <a:endParaRPr lang="nl-BE"/>
          </a:p>
        </p:txBody>
      </p:sp>
    </p:spTree>
    <p:extLst>
      <p:ext uri="{BB962C8B-B14F-4D97-AF65-F5344CB8AC3E}">
        <p14:creationId xmlns:p14="http://schemas.microsoft.com/office/powerpoint/2010/main" val="1795551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15950" y="701675"/>
            <a:ext cx="3995738" cy="2247900"/>
          </a:xfrm>
        </p:spPr>
      </p:sp>
      <p:sp>
        <p:nvSpPr>
          <p:cNvPr id="3" name="Tijdelijke aanduiding voor notities 2"/>
          <p:cNvSpPr>
            <a:spLocks noGrp="1"/>
          </p:cNvSpPr>
          <p:nvPr>
            <p:ph type="body" idx="1"/>
          </p:nvPr>
        </p:nvSpPr>
        <p:spPr/>
        <p:txBody>
          <a:bodyPr/>
          <a:lstStyle/>
          <a:p>
            <a:pPr marL="305593" indent="-305593">
              <a:buSzPct val="145000"/>
              <a:buChar char="-"/>
            </a:pPr>
            <a:r>
              <a:rPr lang="nl-BE" b="1" dirty="0"/>
              <a:t>Kritisch Denken</a:t>
            </a:r>
            <a:r>
              <a:rPr lang="nl-BE" dirty="0"/>
              <a:t> wordt zo de </a:t>
            </a:r>
            <a:r>
              <a:rPr lang="nl-BE" b="1" dirty="0"/>
              <a:t>start van alle creativiteit</a:t>
            </a:r>
            <a:r>
              <a:rPr lang="nl-BE" dirty="0"/>
              <a:t>.</a:t>
            </a:r>
          </a:p>
          <a:p>
            <a:pPr marL="305593" indent="-305593">
              <a:buSzPct val="145000"/>
              <a:buChar char="-"/>
            </a:pPr>
            <a:r>
              <a:rPr lang="nl-BE" dirty="0"/>
              <a:t>Maar we hadden het ook over de acceleratie die daarbij komt.</a:t>
            </a:r>
          </a:p>
          <a:p>
            <a:pPr marL="305593" indent="-305593">
              <a:buSzPct val="145000"/>
              <a:buChar char="-"/>
            </a:pPr>
            <a:r>
              <a:rPr lang="nl-BE" dirty="0"/>
              <a:t>We vragen ons af wie we zijn als mens en kunnen ergens niet anders dan de geloofssprong te maken met Kierkegaard.</a:t>
            </a:r>
          </a:p>
          <a:p>
            <a:pPr marL="305593" indent="-305593">
              <a:buSzPct val="145000"/>
              <a:buChar char="-"/>
            </a:pPr>
            <a:r>
              <a:rPr lang="nl-BE" dirty="0"/>
              <a:t>Speel mee het spel als ondernemer en wordt een fluïde übermensch!</a:t>
            </a:r>
          </a:p>
          <a:p>
            <a:pPr marL="305593" indent="-305593">
              <a:buSzPct val="145000"/>
              <a:buChar char="-"/>
            </a:pPr>
            <a:r>
              <a:rPr lang="nl-BE" dirty="0"/>
              <a:t>Een onhoudbare imperatief? Desoriënterend zonder houvast, zekerheid, … ?</a:t>
            </a:r>
          </a:p>
          <a:p>
            <a:pPr marL="305593" indent="-305593">
              <a:buSzPct val="145000"/>
              <a:buChar char="-"/>
            </a:pPr>
            <a:r>
              <a:rPr lang="nl-BE" dirty="0"/>
              <a:t>Desondanks besluit bv. ook kritisch filosoof Peter Sloterdijk dat we niet anders kunnen dan leren … blijven leren … sinds vandaag dus = </a:t>
            </a:r>
            <a:r>
              <a:rPr lang="nl-BE" b="1" dirty="0"/>
              <a:t>blijven spelen!</a:t>
            </a:r>
          </a:p>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11</a:t>
            </a:fld>
            <a:endParaRPr lang="nl-BE"/>
          </a:p>
        </p:txBody>
      </p:sp>
    </p:spTree>
    <p:extLst>
      <p:ext uri="{BB962C8B-B14F-4D97-AF65-F5344CB8AC3E}">
        <p14:creationId xmlns:p14="http://schemas.microsoft.com/office/powerpoint/2010/main" val="1622778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15950" y="701675"/>
            <a:ext cx="3995738" cy="224790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12</a:t>
            </a:fld>
            <a:endParaRPr lang="nl-BE"/>
          </a:p>
        </p:txBody>
      </p:sp>
    </p:spTree>
    <p:extLst>
      <p:ext uri="{BB962C8B-B14F-4D97-AF65-F5344CB8AC3E}">
        <p14:creationId xmlns:p14="http://schemas.microsoft.com/office/powerpoint/2010/main" val="2879245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701675"/>
            <a:ext cx="3995738" cy="2247900"/>
          </a:xfrm>
        </p:spPr>
      </p:sp>
      <p:sp>
        <p:nvSpPr>
          <p:cNvPr id="3" name="Notes Placeholder 2"/>
          <p:cNvSpPr>
            <a:spLocks noGrp="1"/>
          </p:cNvSpPr>
          <p:nvPr>
            <p:ph type="body" idx="1"/>
          </p:nvPr>
        </p:nvSpPr>
        <p:spPr/>
        <p:txBody>
          <a:bodyPr/>
          <a:lstStyle/>
          <a:p>
            <a:pPr marL="305593" indent="-305593">
              <a:buSzPct val="145000"/>
              <a:buChar char="-"/>
            </a:pPr>
            <a:endParaRPr lang="nl-BE" dirty="0"/>
          </a:p>
        </p:txBody>
      </p:sp>
      <p:sp>
        <p:nvSpPr>
          <p:cNvPr id="4" name="Slide Number Placeholder 3"/>
          <p:cNvSpPr>
            <a:spLocks noGrp="1"/>
          </p:cNvSpPr>
          <p:nvPr>
            <p:ph type="sldNum" sz="quarter" idx="5"/>
          </p:nvPr>
        </p:nvSpPr>
        <p:spPr/>
        <p:txBody>
          <a:bodyPr/>
          <a:lstStyle/>
          <a:p>
            <a:fld id="{6C23E295-A1A5-4488-BC09-D942F81F4A15}" type="slidenum">
              <a:rPr lang="nl-BE" smtClean="0"/>
              <a:t>13</a:t>
            </a:fld>
            <a:endParaRPr lang="nl-BE"/>
          </a:p>
        </p:txBody>
      </p:sp>
    </p:spTree>
    <p:extLst>
      <p:ext uri="{BB962C8B-B14F-4D97-AF65-F5344CB8AC3E}">
        <p14:creationId xmlns:p14="http://schemas.microsoft.com/office/powerpoint/2010/main" val="940250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701675"/>
            <a:ext cx="3995738" cy="2247900"/>
          </a:xfrm>
        </p:spPr>
      </p:sp>
      <p:sp>
        <p:nvSpPr>
          <p:cNvPr id="3" name="Notes Placeholder 2"/>
          <p:cNvSpPr>
            <a:spLocks noGrp="1"/>
          </p:cNvSpPr>
          <p:nvPr>
            <p:ph type="body" idx="1"/>
          </p:nvPr>
        </p:nvSpPr>
        <p:spPr/>
        <p:txBody>
          <a:bodyPr/>
          <a:lstStyle/>
          <a:p>
            <a:pPr marL="305593" indent="-305593">
              <a:buSzPct val="145000"/>
              <a:buChar char="-"/>
            </a:pPr>
            <a:endParaRPr lang="nl-BE" dirty="0"/>
          </a:p>
        </p:txBody>
      </p:sp>
      <p:sp>
        <p:nvSpPr>
          <p:cNvPr id="4" name="Slide Number Placeholder 3"/>
          <p:cNvSpPr>
            <a:spLocks noGrp="1"/>
          </p:cNvSpPr>
          <p:nvPr>
            <p:ph type="sldNum" sz="quarter" idx="5"/>
          </p:nvPr>
        </p:nvSpPr>
        <p:spPr/>
        <p:txBody>
          <a:bodyPr/>
          <a:lstStyle/>
          <a:p>
            <a:fld id="{6C23E295-A1A5-4488-BC09-D942F81F4A15}" type="slidenum">
              <a:rPr lang="nl-BE" smtClean="0"/>
              <a:t>14</a:t>
            </a:fld>
            <a:endParaRPr lang="nl-BE"/>
          </a:p>
        </p:txBody>
      </p:sp>
    </p:spTree>
    <p:extLst>
      <p:ext uri="{BB962C8B-B14F-4D97-AF65-F5344CB8AC3E}">
        <p14:creationId xmlns:p14="http://schemas.microsoft.com/office/powerpoint/2010/main" val="1132707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701675"/>
            <a:ext cx="3995738" cy="2247900"/>
          </a:xfrm>
        </p:spPr>
      </p:sp>
      <p:sp>
        <p:nvSpPr>
          <p:cNvPr id="3" name="Notes Placeholder 2"/>
          <p:cNvSpPr>
            <a:spLocks noGrp="1"/>
          </p:cNvSpPr>
          <p:nvPr>
            <p:ph type="body" idx="1"/>
          </p:nvPr>
        </p:nvSpPr>
        <p:spPr/>
        <p:txBody>
          <a:bodyPr/>
          <a:lstStyle/>
          <a:p>
            <a:pPr marL="305593" indent="-305593">
              <a:buSzPct val="145000"/>
              <a:buChar char="-"/>
            </a:pPr>
            <a:endParaRPr lang="nl-BE" dirty="0"/>
          </a:p>
        </p:txBody>
      </p:sp>
      <p:sp>
        <p:nvSpPr>
          <p:cNvPr id="4" name="Slide Number Placeholder 3"/>
          <p:cNvSpPr>
            <a:spLocks noGrp="1"/>
          </p:cNvSpPr>
          <p:nvPr>
            <p:ph type="sldNum" sz="quarter" idx="5"/>
          </p:nvPr>
        </p:nvSpPr>
        <p:spPr/>
        <p:txBody>
          <a:bodyPr/>
          <a:lstStyle/>
          <a:p>
            <a:fld id="{6C23E295-A1A5-4488-BC09-D942F81F4A15}" type="slidenum">
              <a:rPr lang="nl-BE" smtClean="0"/>
              <a:t>15</a:t>
            </a:fld>
            <a:endParaRPr lang="nl-BE"/>
          </a:p>
        </p:txBody>
      </p:sp>
    </p:spTree>
    <p:extLst>
      <p:ext uri="{BB962C8B-B14F-4D97-AF65-F5344CB8AC3E}">
        <p14:creationId xmlns:p14="http://schemas.microsoft.com/office/powerpoint/2010/main" val="1221073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701675"/>
            <a:ext cx="3995738" cy="2247900"/>
          </a:xfrm>
        </p:spPr>
      </p:sp>
      <p:sp>
        <p:nvSpPr>
          <p:cNvPr id="3" name="Notes Placeholder 2"/>
          <p:cNvSpPr>
            <a:spLocks noGrp="1"/>
          </p:cNvSpPr>
          <p:nvPr>
            <p:ph type="body" idx="1"/>
          </p:nvPr>
        </p:nvSpPr>
        <p:spPr/>
        <p:txBody>
          <a:bodyPr/>
          <a:lstStyle/>
          <a:p>
            <a:pPr marL="305593" indent="-305593">
              <a:buSzPct val="145000"/>
              <a:buChar char="-"/>
            </a:pPr>
            <a:endParaRPr lang="nl-BE" dirty="0"/>
          </a:p>
        </p:txBody>
      </p:sp>
      <p:sp>
        <p:nvSpPr>
          <p:cNvPr id="4" name="Slide Number Placeholder 3"/>
          <p:cNvSpPr>
            <a:spLocks noGrp="1"/>
          </p:cNvSpPr>
          <p:nvPr>
            <p:ph type="sldNum" sz="quarter" idx="5"/>
          </p:nvPr>
        </p:nvSpPr>
        <p:spPr/>
        <p:txBody>
          <a:bodyPr/>
          <a:lstStyle/>
          <a:p>
            <a:fld id="{6C23E295-A1A5-4488-BC09-D942F81F4A15}" type="slidenum">
              <a:rPr lang="nl-BE" smtClean="0"/>
              <a:t>16</a:t>
            </a:fld>
            <a:endParaRPr lang="nl-BE"/>
          </a:p>
        </p:txBody>
      </p:sp>
    </p:spTree>
    <p:extLst>
      <p:ext uri="{BB962C8B-B14F-4D97-AF65-F5344CB8AC3E}">
        <p14:creationId xmlns:p14="http://schemas.microsoft.com/office/powerpoint/2010/main" val="3644656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701675"/>
            <a:ext cx="3995738" cy="2247900"/>
          </a:xfrm>
        </p:spPr>
      </p:sp>
      <p:sp>
        <p:nvSpPr>
          <p:cNvPr id="3" name="Notes Placeholder 2"/>
          <p:cNvSpPr>
            <a:spLocks noGrp="1"/>
          </p:cNvSpPr>
          <p:nvPr>
            <p:ph type="body" idx="1"/>
          </p:nvPr>
        </p:nvSpPr>
        <p:spPr/>
        <p:txBody>
          <a:bodyPr/>
          <a:lstStyle/>
          <a:p>
            <a:pPr marL="305593" indent="-305593">
              <a:buSzPct val="145000"/>
              <a:buChar char="-"/>
            </a:pPr>
            <a:endParaRPr lang="nl-BE" dirty="0"/>
          </a:p>
        </p:txBody>
      </p:sp>
      <p:sp>
        <p:nvSpPr>
          <p:cNvPr id="4" name="Slide Number Placeholder 3"/>
          <p:cNvSpPr>
            <a:spLocks noGrp="1"/>
          </p:cNvSpPr>
          <p:nvPr>
            <p:ph type="sldNum" sz="quarter" idx="5"/>
          </p:nvPr>
        </p:nvSpPr>
        <p:spPr/>
        <p:txBody>
          <a:bodyPr/>
          <a:lstStyle/>
          <a:p>
            <a:fld id="{6C23E295-A1A5-4488-BC09-D942F81F4A15}" type="slidenum">
              <a:rPr lang="nl-BE" smtClean="0"/>
              <a:t>17</a:t>
            </a:fld>
            <a:endParaRPr lang="nl-BE"/>
          </a:p>
        </p:txBody>
      </p:sp>
    </p:spTree>
    <p:extLst>
      <p:ext uri="{BB962C8B-B14F-4D97-AF65-F5344CB8AC3E}">
        <p14:creationId xmlns:p14="http://schemas.microsoft.com/office/powerpoint/2010/main" val="3403826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701675"/>
            <a:ext cx="3995738" cy="2247900"/>
          </a:xfrm>
        </p:spPr>
      </p:sp>
      <p:sp>
        <p:nvSpPr>
          <p:cNvPr id="3" name="Notes Placeholder 2"/>
          <p:cNvSpPr>
            <a:spLocks noGrp="1"/>
          </p:cNvSpPr>
          <p:nvPr>
            <p:ph type="body" idx="1"/>
          </p:nvPr>
        </p:nvSpPr>
        <p:spPr/>
        <p:txBody>
          <a:bodyPr/>
          <a:lstStyle/>
          <a:p>
            <a:pPr marL="305593" indent="-305593">
              <a:buSzPct val="145000"/>
              <a:buChar char="-"/>
            </a:pPr>
            <a:endParaRPr lang="nl-BE" dirty="0"/>
          </a:p>
        </p:txBody>
      </p:sp>
      <p:sp>
        <p:nvSpPr>
          <p:cNvPr id="4" name="Slide Number Placeholder 3"/>
          <p:cNvSpPr>
            <a:spLocks noGrp="1"/>
          </p:cNvSpPr>
          <p:nvPr>
            <p:ph type="sldNum" sz="quarter" idx="5"/>
          </p:nvPr>
        </p:nvSpPr>
        <p:spPr/>
        <p:txBody>
          <a:bodyPr/>
          <a:lstStyle/>
          <a:p>
            <a:fld id="{6C23E295-A1A5-4488-BC09-D942F81F4A15}" type="slidenum">
              <a:rPr lang="nl-BE" smtClean="0"/>
              <a:t>18</a:t>
            </a:fld>
            <a:endParaRPr lang="nl-BE"/>
          </a:p>
        </p:txBody>
      </p:sp>
    </p:spTree>
    <p:extLst>
      <p:ext uri="{BB962C8B-B14F-4D97-AF65-F5344CB8AC3E}">
        <p14:creationId xmlns:p14="http://schemas.microsoft.com/office/powerpoint/2010/main" val="1702128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701675"/>
            <a:ext cx="3995738" cy="2247900"/>
          </a:xfrm>
        </p:spPr>
      </p:sp>
      <p:sp>
        <p:nvSpPr>
          <p:cNvPr id="3" name="Notes Placeholder 2"/>
          <p:cNvSpPr>
            <a:spLocks noGrp="1"/>
          </p:cNvSpPr>
          <p:nvPr>
            <p:ph type="body" idx="1"/>
          </p:nvPr>
        </p:nvSpPr>
        <p:spPr/>
        <p:txBody>
          <a:bodyPr/>
          <a:lstStyle/>
          <a:p>
            <a:pPr marL="305593" indent="-305593">
              <a:buSzPct val="145000"/>
              <a:buChar char="-"/>
            </a:pPr>
            <a:endParaRPr lang="nl-BE" dirty="0"/>
          </a:p>
        </p:txBody>
      </p:sp>
      <p:sp>
        <p:nvSpPr>
          <p:cNvPr id="4" name="Slide Number Placeholder 3"/>
          <p:cNvSpPr>
            <a:spLocks noGrp="1"/>
          </p:cNvSpPr>
          <p:nvPr>
            <p:ph type="sldNum" sz="quarter" idx="5"/>
          </p:nvPr>
        </p:nvSpPr>
        <p:spPr/>
        <p:txBody>
          <a:bodyPr/>
          <a:lstStyle/>
          <a:p>
            <a:fld id="{6C23E295-A1A5-4488-BC09-D942F81F4A15}" type="slidenum">
              <a:rPr lang="nl-BE" smtClean="0"/>
              <a:t>19</a:t>
            </a:fld>
            <a:endParaRPr lang="nl-BE"/>
          </a:p>
        </p:txBody>
      </p:sp>
    </p:spTree>
    <p:extLst>
      <p:ext uri="{BB962C8B-B14F-4D97-AF65-F5344CB8AC3E}">
        <p14:creationId xmlns:p14="http://schemas.microsoft.com/office/powerpoint/2010/main" val="520146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701675"/>
            <a:ext cx="3995738" cy="2247900"/>
          </a:xfrm>
        </p:spPr>
      </p:sp>
      <p:sp>
        <p:nvSpPr>
          <p:cNvPr id="3" name="Notes Placeholder 2"/>
          <p:cNvSpPr>
            <a:spLocks noGrp="1"/>
          </p:cNvSpPr>
          <p:nvPr>
            <p:ph type="body" idx="1"/>
          </p:nvPr>
        </p:nvSpPr>
        <p:spPr/>
        <p:txBody>
          <a:bodyPr/>
          <a:lstStyle/>
          <a:p>
            <a:pPr marL="0" indent="0">
              <a:buSzPct val="145000"/>
              <a:buNone/>
            </a:pPr>
            <a:endParaRPr lang="nl-BE" dirty="0"/>
          </a:p>
        </p:txBody>
      </p:sp>
      <p:sp>
        <p:nvSpPr>
          <p:cNvPr id="4" name="Slide Number Placeholder 3"/>
          <p:cNvSpPr>
            <a:spLocks noGrp="1"/>
          </p:cNvSpPr>
          <p:nvPr>
            <p:ph type="sldNum" sz="quarter" idx="5"/>
          </p:nvPr>
        </p:nvSpPr>
        <p:spPr/>
        <p:txBody>
          <a:bodyPr/>
          <a:lstStyle/>
          <a:p>
            <a:fld id="{6C23E295-A1A5-4488-BC09-D942F81F4A15}" type="slidenum">
              <a:rPr lang="nl-BE" smtClean="0"/>
              <a:t>2</a:t>
            </a:fld>
            <a:endParaRPr lang="nl-BE"/>
          </a:p>
        </p:txBody>
      </p:sp>
    </p:spTree>
    <p:extLst>
      <p:ext uri="{BB962C8B-B14F-4D97-AF65-F5344CB8AC3E}">
        <p14:creationId xmlns:p14="http://schemas.microsoft.com/office/powerpoint/2010/main" val="3434655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701675"/>
            <a:ext cx="3995738" cy="2247900"/>
          </a:xfrm>
        </p:spPr>
      </p:sp>
      <p:sp>
        <p:nvSpPr>
          <p:cNvPr id="3" name="Notes Placeholder 2"/>
          <p:cNvSpPr>
            <a:spLocks noGrp="1"/>
          </p:cNvSpPr>
          <p:nvPr>
            <p:ph type="body" idx="1"/>
          </p:nvPr>
        </p:nvSpPr>
        <p:spPr/>
        <p:txBody>
          <a:bodyPr/>
          <a:lstStyle/>
          <a:p>
            <a:pPr marL="305593" indent="-305593">
              <a:buSzPct val="145000"/>
              <a:buChar char="-"/>
            </a:pPr>
            <a:endParaRPr lang="nl-BE" dirty="0"/>
          </a:p>
        </p:txBody>
      </p:sp>
      <p:sp>
        <p:nvSpPr>
          <p:cNvPr id="4" name="Slide Number Placeholder 3"/>
          <p:cNvSpPr>
            <a:spLocks noGrp="1"/>
          </p:cNvSpPr>
          <p:nvPr>
            <p:ph type="sldNum" sz="quarter" idx="5"/>
          </p:nvPr>
        </p:nvSpPr>
        <p:spPr/>
        <p:txBody>
          <a:bodyPr/>
          <a:lstStyle/>
          <a:p>
            <a:fld id="{6C23E295-A1A5-4488-BC09-D942F81F4A15}" type="slidenum">
              <a:rPr lang="nl-BE" smtClean="0"/>
              <a:t>20</a:t>
            </a:fld>
            <a:endParaRPr lang="nl-BE"/>
          </a:p>
        </p:txBody>
      </p:sp>
    </p:spTree>
    <p:extLst>
      <p:ext uri="{BB962C8B-B14F-4D97-AF65-F5344CB8AC3E}">
        <p14:creationId xmlns:p14="http://schemas.microsoft.com/office/powerpoint/2010/main" val="3133032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701675"/>
            <a:ext cx="3995738" cy="2247900"/>
          </a:xfrm>
        </p:spPr>
      </p:sp>
      <p:sp>
        <p:nvSpPr>
          <p:cNvPr id="3" name="Notes Placeholder 2"/>
          <p:cNvSpPr>
            <a:spLocks noGrp="1"/>
          </p:cNvSpPr>
          <p:nvPr>
            <p:ph type="body" idx="1"/>
          </p:nvPr>
        </p:nvSpPr>
        <p:spPr/>
        <p:txBody>
          <a:bodyPr/>
          <a:lstStyle/>
          <a:p>
            <a:pPr marL="305593" indent="-305593">
              <a:buSzPct val="145000"/>
              <a:buChar char="-"/>
            </a:pPr>
            <a:endParaRPr lang="nl-BE" dirty="0"/>
          </a:p>
        </p:txBody>
      </p:sp>
      <p:sp>
        <p:nvSpPr>
          <p:cNvPr id="4" name="Slide Number Placeholder 3"/>
          <p:cNvSpPr>
            <a:spLocks noGrp="1"/>
          </p:cNvSpPr>
          <p:nvPr>
            <p:ph type="sldNum" sz="quarter" idx="5"/>
          </p:nvPr>
        </p:nvSpPr>
        <p:spPr/>
        <p:txBody>
          <a:bodyPr/>
          <a:lstStyle/>
          <a:p>
            <a:fld id="{6C23E295-A1A5-4488-BC09-D942F81F4A15}" type="slidenum">
              <a:rPr lang="nl-BE" smtClean="0"/>
              <a:t>21</a:t>
            </a:fld>
            <a:endParaRPr lang="nl-BE"/>
          </a:p>
        </p:txBody>
      </p:sp>
    </p:spTree>
    <p:extLst>
      <p:ext uri="{BB962C8B-B14F-4D97-AF65-F5344CB8AC3E}">
        <p14:creationId xmlns:p14="http://schemas.microsoft.com/office/powerpoint/2010/main" val="3212976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701675"/>
            <a:ext cx="3995738" cy="2247900"/>
          </a:xfrm>
        </p:spPr>
      </p:sp>
      <p:sp>
        <p:nvSpPr>
          <p:cNvPr id="3" name="Notes Placeholder 2"/>
          <p:cNvSpPr>
            <a:spLocks noGrp="1"/>
          </p:cNvSpPr>
          <p:nvPr>
            <p:ph type="body" idx="1"/>
          </p:nvPr>
        </p:nvSpPr>
        <p:spPr/>
        <p:txBody>
          <a:bodyPr/>
          <a:lstStyle/>
          <a:p>
            <a:pPr marL="305593" indent="-305593">
              <a:buSzPct val="145000"/>
              <a:buChar char="-"/>
            </a:pPr>
            <a:endParaRPr lang="nl-BE" dirty="0"/>
          </a:p>
        </p:txBody>
      </p:sp>
      <p:sp>
        <p:nvSpPr>
          <p:cNvPr id="4" name="Slide Number Placeholder 3"/>
          <p:cNvSpPr>
            <a:spLocks noGrp="1"/>
          </p:cNvSpPr>
          <p:nvPr>
            <p:ph type="sldNum" sz="quarter" idx="5"/>
          </p:nvPr>
        </p:nvSpPr>
        <p:spPr/>
        <p:txBody>
          <a:bodyPr/>
          <a:lstStyle/>
          <a:p>
            <a:fld id="{6C23E295-A1A5-4488-BC09-D942F81F4A15}" type="slidenum">
              <a:rPr lang="nl-BE" smtClean="0"/>
              <a:t>22</a:t>
            </a:fld>
            <a:endParaRPr lang="nl-BE"/>
          </a:p>
        </p:txBody>
      </p:sp>
    </p:spTree>
    <p:extLst>
      <p:ext uri="{BB962C8B-B14F-4D97-AF65-F5344CB8AC3E}">
        <p14:creationId xmlns:p14="http://schemas.microsoft.com/office/powerpoint/2010/main" val="2122445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701675"/>
            <a:ext cx="3995738" cy="2247900"/>
          </a:xfrm>
        </p:spPr>
      </p:sp>
      <p:sp>
        <p:nvSpPr>
          <p:cNvPr id="3" name="Notes Placeholder 2"/>
          <p:cNvSpPr>
            <a:spLocks noGrp="1"/>
          </p:cNvSpPr>
          <p:nvPr>
            <p:ph type="body" idx="1"/>
          </p:nvPr>
        </p:nvSpPr>
        <p:spPr/>
        <p:txBody>
          <a:bodyPr/>
          <a:lstStyle/>
          <a:p>
            <a:pPr marL="305593" indent="-305593">
              <a:buSzPct val="145000"/>
              <a:buChar char="-"/>
            </a:pPr>
            <a:endParaRPr lang="nl-BE" dirty="0"/>
          </a:p>
        </p:txBody>
      </p:sp>
      <p:sp>
        <p:nvSpPr>
          <p:cNvPr id="4" name="Slide Number Placeholder 3"/>
          <p:cNvSpPr>
            <a:spLocks noGrp="1"/>
          </p:cNvSpPr>
          <p:nvPr>
            <p:ph type="sldNum" sz="quarter" idx="5"/>
          </p:nvPr>
        </p:nvSpPr>
        <p:spPr/>
        <p:txBody>
          <a:bodyPr/>
          <a:lstStyle/>
          <a:p>
            <a:fld id="{6C23E295-A1A5-4488-BC09-D942F81F4A15}" type="slidenum">
              <a:rPr lang="nl-BE" smtClean="0"/>
              <a:t>23</a:t>
            </a:fld>
            <a:endParaRPr lang="nl-BE"/>
          </a:p>
        </p:txBody>
      </p:sp>
    </p:spTree>
    <p:extLst>
      <p:ext uri="{BB962C8B-B14F-4D97-AF65-F5344CB8AC3E}">
        <p14:creationId xmlns:p14="http://schemas.microsoft.com/office/powerpoint/2010/main" val="2687633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701675"/>
            <a:ext cx="3995738" cy="2247900"/>
          </a:xfrm>
        </p:spPr>
      </p:sp>
      <p:sp>
        <p:nvSpPr>
          <p:cNvPr id="3" name="Notes Placeholder 2"/>
          <p:cNvSpPr>
            <a:spLocks noGrp="1"/>
          </p:cNvSpPr>
          <p:nvPr>
            <p:ph type="body" idx="1"/>
          </p:nvPr>
        </p:nvSpPr>
        <p:spPr/>
        <p:txBody>
          <a:bodyPr/>
          <a:lstStyle/>
          <a:p>
            <a:pPr marL="305593" indent="-305593">
              <a:buSzPct val="145000"/>
              <a:buChar char="-"/>
            </a:pPr>
            <a:endParaRPr lang="nl-BE" dirty="0"/>
          </a:p>
        </p:txBody>
      </p:sp>
      <p:sp>
        <p:nvSpPr>
          <p:cNvPr id="4" name="Slide Number Placeholder 3"/>
          <p:cNvSpPr>
            <a:spLocks noGrp="1"/>
          </p:cNvSpPr>
          <p:nvPr>
            <p:ph type="sldNum" sz="quarter" idx="5"/>
          </p:nvPr>
        </p:nvSpPr>
        <p:spPr/>
        <p:txBody>
          <a:bodyPr/>
          <a:lstStyle/>
          <a:p>
            <a:fld id="{6C23E295-A1A5-4488-BC09-D942F81F4A15}" type="slidenum">
              <a:rPr lang="nl-BE" smtClean="0"/>
              <a:t>24</a:t>
            </a:fld>
            <a:endParaRPr lang="nl-BE"/>
          </a:p>
        </p:txBody>
      </p:sp>
    </p:spTree>
    <p:extLst>
      <p:ext uri="{BB962C8B-B14F-4D97-AF65-F5344CB8AC3E}">
        <p14:creationId xmlns:p14="http://schemas.microsoft.com/office/powerpoint/2010/main" val="3324323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701675"/>
            <a:ext cx="3995738" cy="2247900"/>
          </a:xfrm>
        </p:spPr>
      </p:sp>
      <p:sp>
        <p:nvSpPr>
          <p:cNvPr id="3" name="Notes Placeholder 2"/>
          <p:cNvSpPr>
            <a:spLocks noGrp="1"/>
          </p:cNvSpPr>
          <p:nvPr>
            <p:ph type="body" idx="1"/>
          </p:nvPr>
        </p:nvSpPr>
        <p:spPr/>
        <p:txBody>
          <a:bodyPr/>
          <a:lstStyle/>
          <a:p>
            <a:pPr marL="305593" indent="-305593">
              <a:buSzPct val="145000"/>
              <a:buChar char="-"/>
            </a:pPr>
            <a:r>
              <a:rPr lang="nl-BE" b="1" dirty="0"/>
              <a:t>Homo </a:t>
            </a:r>
            <a:r>
              <a:rPr lang="nl-BE" b="1" dirty="0" err="1"/>
              <a:t>faber</a:t>
            </a:r>
            <a:r>
              <a:rPr lang="nl-BE" dirty="0"/>
              <a:t>, of de werkende mens &gt; </a:t>
            </a:r>
            <a:r>
              <a:rPr lang="nl-BE" b="1" dirty="0"/>
              <a:t>sterk in executie binnen hiërarchische structuur</a:t>
            </a:r>
            <a:r>
              <a:rPr lang="nl-BE" dirty="0"/>
              <a:t>, </a:t>
            </a:r>
            <a:r>
              <a:rPr lang="nl-BE" dirty="0" err="1"/>
              <a:t>efficient</a:t>
            </a:r>
            <a:r>
              <a:rPr lang="nl-BE" dirty="0"/>
              <a:t> converteren van grondstoffen in meerwaarde (vooral gecapteerd door zij die bovenaan de hiërarchie staan).</a:t>
            </a:r>
          </a:p>
          <a:p>
            <a:pPr marL="305593" indent="-305593">
              <a:buSzPct val="145000"/>
              <a:buChar char="-"/>
            </a:pPr>
            <a:r>
              <a:rPr lang="nl-BE" dirty="0"/>
              <a:t>Probleem is </a:t>
            </a:r>
            <a:r>
              <a:rPr lang="nl-BE" b="1" dirty="0"/>
              <a:t>niet het werken maar dat het om domme arbeid gaat</a:t>
            </a:r>
            <a:r>
              <a:rPr lang="nl-BE" dirty="0"/>
              <a:t> (Bullshit Jobs - David </a:t>
            </a:r>
            <a:r>
              <a:rPr lang="nl-BE" dirty="0" err="1"/>
              <a:t>Graeber</a:t>
            </a:r>
            <a:r>
              <a:rPr lang="nl-BE" dirty="0"/>
              <a:t>) =&gt; </a:t>
            </a:r>
            <a:r>
              <a:rPr lang="nl-BE" b="1" dirty="0"/>
              <a:t>te weinig tijd</a:t>
            </a:r>
            <a:r>
              <a:rPr lang="nl-BE" dirty="0"/>
              <a:t> voor de gewone mens </a:t>
            </a:r>
            <a:r>
              <a:rPr lang="nl-BE" b="1" dirty="0"/>
              <a:t>om zichzelf te verbeteren</a:t>
            </a:r>
            <a:r>
              <a:rPr lang="nl-BE" dirty="0"/>
              <a:t>, laat staan innovatief samenwerken aan een betere maatschappij = privilege voor opnieuw zij die hiërarchisch aan het roer staan.</a:t>
            </a:r>
          </a:p>
          <a:p>
            <a:pPr marL="305593" indent="-305593">
              <a:buSzPct val="145000"/>
              <a:buChar char="-"/>
            </a:pPr>
            <a:endParaRPr lang="nl-BE" dirty="0"/>
          </a:p>
        </p:txBody>
      </p:sp>
      <p:sp>
        <p:nvSpPr>
          <p:cNvPr id="4" name="Slide Number Placeholder 3"/>
          <p:cNvSpPr>
            <a:spLocks noGrp="1"/>
          </p:cNvSpPr>
          <p:nvPr>
            <p:ph type="sldNum" sz="quarter" idx="5"/>
          </p:nvPr>
        </p:nvSpPr>
        <p:spPr/>
        <p:txBody>
          <a:bodyPr/>
          <a:lstStyle/>
          <a:p>
            <a:fld id="{6C23E295-A1A5-4488-BC09-D942F81F4A15}" type="slidenum">
              <a:rPr lang="nl-BE" smtClean="0"/>
              <a:t>3</a:t>
            </a:fld>
            <a:endParaRPr lang="nl-BE"/>
          </a:p>
        </p:txBody>
      </p:sp>
    </p:spTree>
    <p:extLst>
      <p:ext uri="{BB962C8B-B14F-4D97-AF65-F5344CB8AC3E}">
        <p14:creationId xmlns:p14="http://schemas.microsoft.com/office/powerpoint/2010/main" val="862968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701675"/>
            <a:ext cx="3995738" cy="2247900"/>
          </a:xfrm>
        </p:spPr>
      </p:sp>
      <p:sp>
        <p:nvSpPr>
          <p:cNvPr id="3" name="Notes Placeholder 2"/>
          <p:cNvSpPr>
            <a:spLocks noGrp="1"/>
          </p:cNvSpPr>
          <p:nvPr>
            <p:ph type="body" idx="1"/>
          </p:nvPr>
        </p:nvSpPr>
        <p:spPr/>
        <p:txBody>
          <a:bodyPr/>
          <a:lstStyle/>
          <a:p>
            <a:pPr marL="305593" indent="-305593">
              <a:buSzPct val="145000"/>
              <a:buChar char="-"/>
            </a:pPr>
            <a:r>
              <a:rPr lang="nl-BE" dirty="0"/>
              <a:t>Johan Huizinga - Homo </a:t>
            </a:r>
            <a:r>
              <a:rPr lang="nl-BE" dirty="0" err="1"/>
              <a:t>Ludens</a:t>
            </a:r>
            <a:r>
              <a:rPr lang="nl-BE" dirty="0"/>
              <a:t> &gt; benadrukt dat het spel altijd belangrijk is geweest in de cultuur </a:t>
            </a:r>
            <a:r>
              <a:rPr lang="nl-BE" b="1" dirty="0"/>
              <a:t>MAAR</a:t>
            </a:r>
            <a:r>
              <a:rPr lang="nl-BE" dirty="0"/>
              <a:t> teloorgegaan door de Verlichting en de industrialisatie die nadruk op het verstandelijke legt.</a:t>
            </a:r>
          </a:p>
          <a:p>
            <a:pPr marL="305593" indent="-305593">
              <a:buSzPct val="145000"/>
              <a:buChar char="-"/>
            </a:pPr>
            <a:r>
              <a:rPr lang="nl-BE" dirty="0"/>
              <a:t>Huizinga’s visie ontstond rond de </a:t>
            </a:r>
            <a:r>
              <a:rPr lang="nl-BE" b="1" dirty="0"/>
              <a:t>crisis van het kapitalisme in de jaren ’30</a:t>
            </a:r>
            <a:r>
              <a:rPr lang="nl-BE" dirty="0"/>
              <a:t>. =&gt; </a:t>
            </a:r>
            <a:r>
              <a:rPr lang="nl-BE" b="1" dirty="0"/>
              <a:t>niet het gebrek aan macht bij de arbeider</a:t>
            </a:r>
            <a:r>
              <a:rPr lang="nl-BE" dirty="0"/>
              <a:t> was het probleem (</a:t>
            </a:r>
            <a:r>
              <a:rPr lang="nl-BE" dirty="0" err="1"/>
              <a:t>cfr</a:t>
            </a:r>
            <a:r>
              <a:rPr lang="nl-BE" dirty="0"/>
              <a:t>. communisme) maar </a:t>
            </a:r>
            <a:r>
              <a:rPr lang="nl-BE" b="1" dirty="0"/>
              <a:t>wel dat die gewone mens geen kans krijgt om creatief te zijn</a:t>
            </a:r>
            <a:r>
              <a:rPr lang="nl-BE" dirty="0"/>
              <a:t> en zijn potentie te ontwikkelen - door dus het verstikkende arbeidsregime.</a:t>
            </a:r>
          </a:p>
          <a:p>
            <a:pPr marL="305593" indent="-305593">
              <a:buSzPct val="145000"/>
              <a:buChar char="-"/>
            </a:pPr>
            <a:r>
              <a:rPr lang="nl-BE" dirty="0"/>
              <a:t>De </a:t>
            </a:r>
            <a:r>
              <a:rPr lang="nl-BE" b="1" dirty="0"/>
              <a:t>studie van het spel en het spelen</a:t>
            </a:r>
            <a:r>
              <a:rPr lang="nl-BE" dirty="0"/>
              <a:t> in de filosofie noemt men </a:t>
            </a:r>
            <a:r>
              <a:rPr lang="nl-BE" b="1" dirty="0" err="1"/>
              <a:t>Ludologie</a:t>
            </a:r>
            <a:r>
              <a:rPr lang="nl-BE" dirty="0"/>
              <a:t> (Latijn </a:t>
            </a:r>
            <a:r>
              <a:rPr lang="nl-BE" dirty="0" err="1"/>
              <a:t>Ludus</a:t>
            </a:r>
            <a:r>
              <a:rPr lang="nl-BE" dirty="0"/>
              <a:t> = spel). We gaan hier niet super diep theoretisch in op die tak. We werken vooral naar een begrip van het spelen als grondslag voor </a:t>
            </a:r>
            <a:r>
              <a:rPr lang="nl-BE" b="1" dirty="0"/>
              <a:t>‘werken aan een beter leven’ en ‘creatief ondernemerschap’</a:t>
            </a:r>
            <a:r>
              <a:rPr lang="nl-BE" dirty="0"/>
              <a:t>.</a:t>
            </a:r>
          </a:p>
          <a:p>
            <a:pPr marL="305593" indent="-305593">
              <a:buSzPct val="145000"/>
              <a:buChar char="-"/>
            </a:pPr>
            <a:r>
              <a:rPr lang="nl-BE" dirty="0"/>
              <a:t>We bekijken de mens dus wat meer holistisch. En voor die mens is spelen essentieel. Zo is bv. alle leren is in zekere zin spelen en omgekeerd.</a:t>
            </a:r>
          </a:p>
          <a:p>
            <a:pPr marL="305593" indent="-305593">
              <a:buSzPct val="145000"/>
              <a:buChar char="-"/>
            </a:pPr>
            <a:r>
              <a:rPr lang="nl-BE" b="1" dirty="0"/>
              <a:t>In het spel/het leren</a:t>
            </a:r>
            <a:r>
              <a:rPr lang="nl-BE" dirty="0"/>
              <a:t> verken je namelijk wat er binnen een bepaald (regel)systeem mogelijk is, welke grenzen er zijn en welke nieuwe mogelijkheden (</a:t>
            </a:r>
            <a:r>
              <a:rPr lang="nl-BE" dirty="0" err="1"/>
              <a:t>rule</a:t>
            </a:r>
            <a:r>
              <a:rPr lang="nl-BE" dirty="0"/>
              <a:t> </a:t>
            </a:r>
            <a:r>
              <a:rPr lang="nl-BE" dirty="0" err="1"/>
              <a:t>bending</a:t>
            </a:r>
            <a:r>
              <a:rPr lang="nl-BE" dirty="0"/>
              <a:t>) er eventueel zijn.</a:t>
            </a:r>
          </a:p>
        </p:txBody>
      </p:sp>
      <p:sp>
        <p:nvSpPr>
          <p:cNvPr id="4" name="Slide Number Placeholder 3"/>
          <p:cNvSpPr>
            <a:spLocks noGrp="1"/>
          </p:cNvSpPr>
          <p:nvPr>
            <p:ph type="sldNum" sz="quarter" idx="5"/>
          </p:nvPr>
        </p:nvSpPr>
        <p:spPr/>
        <p:txBody>
          <a:bodyPr/>
          <a:lstStyle/>
          <a:p>
            <a:fld id="{6C23E295-A1A5-4488-BC09-D942F81F4A15}" type="slidenum">
              <a:rPr lang="nl-BE" smtClean="0"/>
              <a:t>4</a:t>
            </a:fld>
            <a:endParaRPr lang="nl-BE"/>
          </a:p>
        </p:txBody>
      </p:sp>
    </p:spTree>
    <p:extLst>
      <p:ext uri="{BB962C8B-B14F-4D97-AF65-F5344CB8AC3E}">
        <p14:creationId xmlns:p14="http://schemas.microsoft.com/office/powerpoint/2010/main" val="291166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701675"/>
            <a:ext cx="3995738" cy="2247900"/>
          </a:xfrm>
        </p:spPr>
      </p:sp>
      <p:sp>
        <p:nvSpPr>
          <p:cNvPr id="3" name="Notes Placeholder 2"/>
          <p:cNvSpPr>
            <a:spLocks noGrp="1"/>
          </p:cNvSpPr>
          <p:nvPr>
            <p:ph type="body" idx="1"/>
          </p:nvPr>
        </p:nvSpPr>
        <p:spPr/>
        <p:txBody>
          <a:bodyPr/>
          <a:lstStyle/>
          <a:p>
            <a:pPr marL="305593" indent="-305593">
              <a:buSzPct val="145000"/>
              <a:buChar char="-"/>
            </a:pPr>
            <a:r>
              <a:rPr lang="nl-BE" dirty="0"/>
              <a:t>Het </a:t>
            </a:r>
            <a:r>
              <a:rPr lang="nl-BE" dirty="0" err="1"/>
              <a:t>spel-element</a:t>
            </a:r>
            <a:r>
              <a:rPr lang="nl-BE" dirty="0"/>
              <a:t> moet opnieuw geherwaardeerd worden!</a:t>
            </a:r>
          </a:p>
          <a:p>
            <a:pPr marL="305593" indent="-305593">
              <a:buSzPct val="145000"/>
              <a:buChar char="-"/>
            </a:pPr>
            <a:r>
              <a:rPr lang="nl-BE" dirty="0"/>
              <a:t>Jane </a:t>
            </a:r>
            <a:r>
              <a:rPr lang="nl-BE" dirty="0" err="1"/>
              <a:t>McGonigal</a:t>
            </a:r>
            <a:r>
              <a:rPr lang="nl-BE" dirty="0"/>
              <a:t> stelt dat zelfs vrij letterlijk.</a:t>
            </a:r>
          </a:p>
          <a:p>
            <a:pPr marL="305593" indent="-305593">
              <a:buSzPct val="145000"/>
              <a:buChar char="-"/>
            </a:pPr>
            <a:endParaRPr lang="nl-BE" dirty="0"/>
          </a:p>
        </p:txBody>
      </p:sp>
      <p:sp>
        <p:nvSpPr>
          <p:cNvPr id="4" name="Slide Number Placeholder 3"/>
          <p:cNvSpPr>
            <a:spLocks noGrp="1"/>
          </p:cNvSpPr>
          <p:nvPr>
            <p:ph type="sldNum" sz="quarter" idx="5"/>
          </p:nvPr>
        </p:nvSpPr>
        <p:spPr/>
        <p:txBody>
          <a:bodyPr/>
          <a:lstStyle/>
          <a:p>
            <a:fld id="{6C23E295-A1A5-4488-BC09-D942F81F4A15}" type="slidenum">
              <a:rPr lang="nl-BE" smtClean="0"/>
              <a:t>5</a:t>
            </a:fld>
            <a:endParaRPr lang="nl-BE"/>
          </a:p>
        </p:txBody>
      </p:sp>
    </p:spTree>
    <p:extLst>
      <p:ext uri="{BB962C8B-B14F-4D97-AF65-F5344CB8AC3E}">
        <p14:creationId xmlns:p14="http://schemas.microsoft.com/office/powerpoint/2010/main" val="276724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701675"/>
            <a:ext cx="3995738" cy="2247900"/>
          </a:xfrm>
        </p:spPr>
      </p:sp>
      <p:sp>
        <p:nvSpPr>
          <p:cNvPr id="3" name="Notes Placeholder 2"/>
          <p:cNvSpPr>
            <a:spLocks noGrp="1"/>
          </p:cNvSpPr>
          <p:nvPr>
            <p:ph type="body" idx="1"/>
          </p:nvPr>
        </p:nvSpPr>
        <p:spPr/>
        <p:txBody>
          <a:bodyPr/>
          <a:lstStyle/>
          <a:p>
            <a:pPr marL="436562" indent="-436562">
              <a:buSzPct val="100000"/>
              <a:buAutoNum type="arabicPeriod"/>
            </a:pPr>
            <a:r>
              <a:rPr lang="nl-BE" dirty="0"/>
              <a:t>Er zijn regels, maar die zijn ook maakbaar …</a:t>
            </a:r>
          </a:p>
          <a:p>
            <a:pPr marL="436562" indent="-436562">
              <a:buSzPct val="100000"/>
              <a:buAutoNum type="arabicPeriod"/>
            </a:pPr>
            <a:r>
              <a:rPr lang="nl-BE" dirty="0"/>
              <a:t>Tenminste als je met anderen wil spelen …</a:t>
            </a:r>
          </a:p>
          <a:p>
            <a:pPr marL="436562" indent="-436562">
              <a:buSzPct val="100000"/>
              <a:buAutoNum type="arabicPeriod"/>
            </a:pPr>
            <a:r>
              <a:rPr lang="nl-BE" dirty="0"/>
              <a:t>Is niet hetzelfde als gelijke spelers, dan wordt het misschien wat saai …</a:t>
            </a:r>
          </a:p>
          <a:p>
            <a:pPr marL="436562" indent="-436562">
              <a:buSzPct val="100000"/>
              <a:buAutoNum type="arabicPeriod"/>
            </a:pPr>
            <a:r>
              <a:rPr lang="nl-BE" dirty="0"/>
              <a:t>Dat noemen we empathie …</a:t>
            </a:r>
          </a:p>
          <a:p>
            <a:pPr marL="436562" indent="-436562">
              <a:buSzPct val="100000"/>
              <a:buAutoNum type="arabicPeriod"/>
            </a:pPr>
            <a:r>
              <a:rPr lang="nl-BE" dirty="0"/>
              <a:t>Dat het geen excuus is voor verlies, of beter nog misschien geen excuus voor afgunst …</a:t>
            </a:r>
          </a:p>
          <a:p>
            <a:pPr marL="436562" indent="-436562">
              <a:buSzPct val="100000"/>
              <a:buAutoNum type="arabicPeriod"/>
            </a:pPr>
            <a:r>
              <a:rPr lang="nl-BE" dirty="0"/>
              <a:t>Om beter in staat te zijn toevallige tegenslagen om te buigen tot leermomenten en kansen op nieuw succes …</a:t>
            </a:r>
          </a:p>
        </p:txBody>
      </p:sp>
      <p:sp>
        <p:nvSpPr>
          <p:cNvPr id="4" name="Slide Number Placeholder 3"/>
          <p:cNvSpPr>
            <a:spLocks noGrp="1"/>
          </p:cNvSpPr>
          <p:nvPr>
            <p:ph type="sldNum" sz="quarter" idx="5"/>
          </p:nvPr>
        </p:nvSpPr>
        <p:spPr/>
        <p:txBody>
          <a:bodyPr/>
          <a:lstStyle/>
          <a:p>
            <a:fld id="{6C23E295-A1A5-4488-BC09-D942F81F4A15}" type="slidenum">
              <a:rPr lang="nl-BE" smtClean="0"/>
              <a:t>6</a:t>
            </a:fld>
            <a:endParaRPr lang="nl-BE"/>
          </a:p>
        </p:txBody>
      </p:sp>
    </p:spTree>
    <p:extLst>
      <p:ext uri="{BB962C8B-B14F-4D97-AF65-F5344CB8AC3E}">
        <p14:creationId xmlns:p14="http://schemas.microsoft.com/office/powerpoint/2010/main" val="3818912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701675"/>
            <a:ext cx="3995738" cy="2247900"/>
          </a:xfrm>
        </p:spPr>
      </p:sp>
      <p:sp>
        <p:nvSpPr>
          <p:cNvPr id="3" name="Notes Placeholder 2"/>
          <p:cNvSpPr>
            <a:spLocks noGrp="1"/>
          </p:cNvSpPr>
          <p:nvPr>
            <p:ph type="body" idx="1"/>
          </p:nvPr>
        </p:nvSpPr>
        <p:spPr/>
        <p:txBody>
          <a:bodyPr/>
          <a:lstStyle/>
          <a:p>
            <a:pPr marL="305593" indent="-305593">
              <a:buSzPct val="145000"/>
              <a:buChar char="-"/>
            </a:pPr>
            <a:r>
              <a:rPr lang="nl-BE" b="1" dirty="0"/>
              <a:t>Esthetische fase:</a:t>
            </a:r>
            <a:r>
              <a:rPr lang="nl-BE" dirty="0"/>
              <a:t> korte termijn denken en focus op genot, maar hou je er ook rekening mee dat er een groter plaatje is? </a:t>
            </a:r>
            <a:r>
              <a:rPr lang="nl-BE" b="1" dirty="0"/>
              <a:t>Mens = vooral speelbal</a:t>
            </a:r>
            <a:r>
              <a:rPr lang="nl-BE" dirty="0"/>
              <a:t> i.p.v. </a:t>
            </a:r>
            <a:r>
              <a:rPr lang="nl-BE" dirty="0" err="1"/>
              <a:t>mede-speler</a:t>
            </a:r>
            <a:r>
              <a:rPr lang="nl-BE" dirty="0"/>
              <a:t> of spelmaker</a:t>
            </a:r>
          </a:p>
          <a:p>
            <a:pPr marL="305593" indent="-305593">
              <a:buSzPct val="145000"/>
              <a:buChar char="-"/>
            </a:pPr>
            <a:r>
              <a:rPr lang="nl-BE" b="1" dirty="0"/>
              <a:t>Ethische fase:</a:t>
            </a:r>
            <a:r>
              <a:rPr lang="nl-BE" dirty="0"/>
              <a:t> Groeiend besef van het grotere geheel, van de algemene spelregels, … je bent </a:t>
            </a:r>
            <a:r>
              <a:rPr lang="nl-BE" b="1" dirty="0"/>
              <a:t>eerder </a:t>
            </a:r>
            <a:r>
              <a:rPr lang="nl-BE" b="1" dirty="0" err="1"/>
              <a:t>mede-speler</a:t>
            </a:r>
            <a:r>
              <a:rPr lang="nl-BE" dirty="0"/>
              <a:t>.</a:t>
            </a:r>
          </a:p>
          <a:p>
            <a:pPr marL="305593" indent="-305593">
              <a:buSzPct val="145000"/>
              <a:buChar char="-"/>
            </a:pPr>
            <a:r>
              <a:rPr lang="nl-BE" b="1" dirty="0"/>
              <a:t>Religieuze fase:</a:t>
            </a:r>
            <a:r>
              <a:rPr lang="nl-BE" dirty="0"/>
              <a:t> Je bent een </a:t>
            </a:r>
            <a:r>
              <a:rPr lang="nl-BE" b="1" dirty="0"/>
              <a:t>spelmaker</a:t>
            </a:r>
            <a:r>
              <a:rPr lang="nl-BE" dirty="0"/>
              <a:t> die probeert een leven te leiden dat naar een </a:t>
            </a:r>
            <a:r>
              <a:rPr lang="nl-BE" b="1" dirty="0"/>
              <a:t>positief einddoel</a:t>
            </a:r>
            <a:r>
              <a:rPr lang="nl-BE" dirty="0"/>
              <a:t> leidt </a:t>
            </a:r>
            <a:r>
              <a:rPr lang="nl-BE" b="1" dirty="0"/>
              <a:t>voor jezelf en anderen</a:t>
            </a:r>
            <a:r>
              <a:rPr lang="nl-BE" dirty="0"/>
              <a:t>. Je zet je hiervoor ten volle in, sleutelt aan de regels … voor zover toegelaten, want je waagt ook de sprong in het donker en omarmt daarmee bepaalde consequenties.</a:t>
            </a:r>
          </a:p>
        </p:txBody>
      </p:sp>
      <p:sp>
        <p:nvSpPr>
          <p:cNvPr id="4" name="Slide Number Placeholder 3"/>
          <p:cNvSpPr>
            <a:spLocks noGrp="1"/>
          </p:cNvSpPr>
          <p:nvPr>
            <p:ph type="sldNum" sz="quarter" idx="5"/>
          </p:nvPr>
        </p:nvSpPr>
        <p:spPr/>
        <p:txBody>
          <a:bodyPr/>
          <a:lstStyle/>
          <a:p>
            <a:fld id="{6C23E295-A1A5-4488-BC09-D942F81F4A15}" type="slidenum">
              <a:rPr lang="nl-BE" smtClean="0"/>
              <a:t>7</a:t>
            </a:fld>
            <a:endParaRPr lang="nl-BE"/>
          </a:p>
        </p:txBody>
      </p:sp>
    </p:spTree>
    <p:extLst>
      <p:ext uri="{BB962C8B-B14F-4D97-AF65-F5344CB8AC3E}">
        <p14:creationId xmlns:p14="http://schemas.microsoft.com/office/powerpoint/2010/main" val="1911223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701675"/>
            <a:ext cx="3995738" cy="2247900"/>
          </a:xfrm>
        </p:spPr>
      </p:sp>
      <p:sp>
        <p:nvSpPr>
          <p:cNvPr id="3" name="Notes Placeholder 2"/>
          <p:cNvSpPr>
            <a:spLocks noGrp="1"/>
          </p:cNvSpPr>
          <p:nvPr>
            <p:ph type="body" idx="1"/>
          </p:nvPr>
        </p:nvSpPr>
        <p:spPr/>
        <p:txBody>
          <a:bodyPr/>
          <a:lstStyle/>
          <a:p>
            <a:pPr marL="305593" indent="-305593">
              <a:buSzPct val="145000"/>
              <a:buChar char="-"/>
            </a:pPr>
            <a:r>
              <a:rPr lang="nl-BE" dirty="0"/>
              <a:t>Nu kan dit in </a:t>
            </a:r>
            <a:r>
              <a:rPr lang="nl-BE" b="1" dirty="0"/>
              <a:t>de seculiere maatschappij nogal christelijk moralistisch overkomen</a:t>
            </a:r>
            <a:r>
              <a:rPr lang="nl-BE" dirty="0"/>
              <a:t>. Voor </a:t>
            </a:r>
            <a:r>
              <a:rPr lang="nl-BE" b="1" dirty="0"/>
              <a:t>Nietzsche</a:t>
            </a:r>
            <a:r>
              <a:rPr lang="nl-BE" dirty="0"/>
              <a:t> was dat in zijn tijd zo. Hij lanceerde via </a:t>
            </a:r>
            <a:r>
              <a:rPr lang="nl-BE" b="1" dirty="0"/>
              <a:t>Ecce Homo</a:t>
            </a:r>
            <a:r>
              <a:rPr lang="nl-BE" dirty="0"/>
              <a:t> en </a:t>
            </a:r>
            <a:r>
              <a:rPr lang="nl-BE" b="1" dirty="0" err="1"/>
              <a:t>Also</a:t>
            </a:r>
            <a:r>
              <a:rPr lang="nl-BE" b="1" dirty="0"/>
              <a:t> </a:t>
            </a:r>
            <a:r>
              <a:rPr lang="nl-BE" b="1" dirty="0" err="1"/>
              <a:t>Sprach</a:t>
            </a:r>
            <a:r>
              <a:rPr lang="nl-BE" b="1" dirty="0"/>
              <a:t> </a:t>
            </a:r>
            <a:r>
              <a:rPr lang="nl-BE" b="1" dirty="0" err="1"/>
              <a:t>Zarathoustra</a:t>
            </a:r>
            <a:r>
              <a:rPr lang="nl-BE" dirty="0"/>
              <a:t> een meer dynamisch en vitaal beeld van de mens: de Übermensch. Gegeven levensomstandigheden worden omarmd (</a:t>
            </a:r>
            <a:r>
              <a:rPr lang="nl-BE" b="1" dirty="0" err="1"/>
              <a:t>amor</a:t>
            </a:r>
            <a:r>
              <a:rPr lang="nl-BE" b="1" dirty="0"/>
              <a:t> </a:t>
            </a:r>
            <a:r>
              <a:rPr lang="nl-BE" b="1" dirty="0" err="1"/>
              <a:t>fati</a:t>
            </a:r>
            <a:r>
              <a:rPr lang="nl-BE" dirty="0"/>
              <a:t>), maar tegelijk is de mens bereid </a:t>
            </a:r>
            <a:r>
              <a:rPr lang="nl-BE" b="1" dirty="0"/>
              <a:t>zich volledig te geven om een waardevol leven te bereiken</a:t>
            </a:r>
            <a:r>
              <a:rPr lang="nl-BE" dirty="0"/>
              <a:t>.</a:t>
            </a:r>
          </a:p>
        </p:txBody>
      </p:sp>
      <p:sp>
        <p:nvSpPr>
          <p:cNvPr id="4" name="Slide Number Placeholder 3"/>
          <p:cNvSpPr>
            <a:spLocks noGrp="1"/>
          </p:cNvSpPr>
          <p:nvPr>
            <p:ph type="sldNum" sz="quarter" idx="5"/>
          </p:nvPr>
        </p:nvSpPr>
        <p:spPr/>
        <p:txBody>
          <a:bodyPr/>
          <a:lstStyle/>
          <a:p>
            <a:fld id="{6C23E295-A1A5-4488-BC09-D942F81F4A15}" type="slidenum">
              <a:rPr lang="nl-BE" smtClean="0"/>
              <a:t>8</a:t>
            </a:fld>
            <a:endParaRPr lang="nl-BE"/>
          </a:p>
        </p:txBody>
      </p:sp>
    </p:spTree>
    <p:extLst>
      <p:ext uri="{BB962C8B-B14F-4D97-AF65-F5344CB8AC3E}">
        <p14:creationId xmlns:p14="http://schemas.microsoft.com/office/powerpoint/2010/main" val="119238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701675"/>
            <a:ext cx="3995738" cy="2247900"/>
          </a:xfrm>
        </p:spPr>
      </p:sp>
      <p:sp>
        <p:nvSpPr>
          <p:cNvPr id="3" name="Notes Placeholder 2"/>
          <p:cNvSpPr>
            <a:spLocks noGrp="1"/>
          </p:cNvSpPr>
          <p:nvPr>
            <p:ph type="body" idx="1"/>
          </p:nvPr>
        </p:nvSpPr>
        <p:spPr/>
        <p:txBody>
          <a:bodyPr/>
          <a:lstStyle/>
          <a:p>
            <a:pPr marL="305593" indent="-305593">
              <a:buSzPct val="145000"/>
              <a:buChar char="-"/>
            </a:pPr>
            <a:r>
              <a:rPr lang="nl-BE" dirty="0" err="1"/>
              <a:t>Foucault</a:t>
            </a:r>
            <a:r>
              <a:rPr lang="nl-BE" dirty="0"/>
              <a:t> werkt hierop verder door een </a:t>
            </a:r>
            <a:r>
              <a:rPr lang="nl-BE" b="1" dirty="0"/>
              <a:t>historische analyse</a:t>
            </a:r>
            <a:r>
              <a:rPr lang="nl-BE" dirty="0"/>
              <a:t> van de structuren die onze ervaring en handelen beïnvloeden. Hi spreekt over </a:t>
            </a:r>
            <a:r>
              <a:rPr lang="nl-BE" b="1" dirty="0" err="1"/>
              <a:t>épistémè</a:t>
            </a:r>
            <a:r>
              <a:rPr lang="nl-BE" b="1" dirty="0"/>
              <a:t> (kennis - hier ook tijdperk, kennis die een bepaalde orde der dingen voorstelt en daarmee een tijdperk tekent)</a:t>
            </a:r>
            <a:r>
              <a:rPr lang="nl-BE" dirty="0"/>
              <a:t>. De nieuwe tijd die start met de </a:t>
            </a:r>
            <a:r>
              <a:rPr lang="nl-BE" b="1" dirty="0"/>
              <a:t>Verlichting</a:t>
            </a:r>
            <a:r>
              <a:rPr lang="nl-BE" dirty="0"/>
              <a:t> en eindigt rond einde 20ste eeuw is getekend door een cultuur die de mens als individu centraal stelt - maar tegelijk dat </a:t>
            </a:r>
            <a:r>
              <a:rPr lang="nl-BE" b="1" dirty="0"/>
              <a:t>individu onderwerpt aan beperkende regels</a:t>
            </a:r>
            <a:r>
              <a:rPr lang="nl-BE" dirty="0"/>
              <a:t> om het onder controle te houden. =&gt; de ‘</a:t>
            </a:r>
            <a:r>
              <a:rPr lang="nl-BE" b="1" dirty="0"/>
              <a:t>dood van de mens’</a:t>
            </a:r>
            <a:r>
              <a:rPr lang="nl-BE" dirty="0"/>
              <a:t>. We moeten volgens hem naar een tijd waarbij </a:t>
            </a:r>
            <a:r>
              <a:rPr lang="nl-BE" b="1" dirty="0"/>
              <a:t>een ander figuur centraal</a:t>
            </a:r>
            <a:r>
              <a:rPr lang="nl-BE" dirty="0"/>
              <a:t> komt, maar niet het individu. Vaag, maar wel op het punt dat we </a:t>
            </a:r>
            <a:r>
              <a:rPr lang="nl-BE" b="1" dirty="0"/>
              <a:t>richting de netwerkmaatschappij</a:t>
            </a:r>
            <a:r>
              <a:rPr lang="nl-BE" dirty="0"/>
              <a:t> evolueren … </a:t>
            </a:r>
            <a:r>
              <a:rPr lang="nl-BE" dirty="0" err="1"/>
              <a:t>Foucault</a:t>
            </a:r>
            <a:r>
              <a:rPr lang="nl-BE" dirty="0"/>
              <a:t> moet </a:t>
            </a:r>
            <a:r>
              <a:rPr lang="nl-BE" b="1" dirty="0"/>
              <a:t>die verandering hebben aangevoeld</a:t>
            </a:r>
            <a:r>
              <a:rPr lang="nl-BE" dirty="0"/>
              <a:t>.</a:t>
            </a:r>
          </a:p>
        </p:txBody>
      </p:sp>
      <p:sp>
        <p:nvSpPr>
          <p:cNvPr id="4" name="Slide Number Placeholder 3"/>
          <p:cNvSpPr>
            <a:spLocks noGrp="1"/>
          </p:cNvSpPr>
          <p:nvPr>
            <p:ph type="sldNum" sz="quarter" idx="5"/>
          </p:nvPr>
        </p:nvSpPr>
        <p:spPr/>
        <p:txBody>
          <a:bodyPr/>
          <a:lstStyle/>
          <a:p>
            <a:fld id="{6C23E295-A1A5-4488-BC09-D942F81F4A15}" type="slidenum">
              <a:rPr lang="nl-BE" smtClean="0"/>
              <a:t>9</a:t>
            </a:fld>
            <a:endParaRPr lang="nl-BE"/>
          </a:p>
        </p:txBody>
      </p:sp>
    </p:spTree>
    <p:extLst>
      <p:ext uri="{BB962C8B-B14F-4D97-AF65-F5344CB8AC3E}">
        <p14:creationId xmlns:p14="http://schemas.microsoft.com/office/powerpoint/2010/main" val="18038272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hyperlink" Target="mailto:regis.le.roy@howest.be"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8.jpg"/><Relationship Id="rId5" Type="http://schemas.openxmlformats.org/officeDocument/2006/relationships/image" Target="../media/image4.JPG"/><Relationship Id="rId10" Type="http://schemas.openxmlformats.org/officeDocument/2006/relationships/image" Target="../media/image7.JPG"/><Relationship Id="rId4" Type="http://schemas.openxmlformats.org/officeDocument/2006/relationships/hyperlink" Target="https://www.flickr.com/photos/howestbe/albums" TargetMode="External"/><Relationship Id="rId9" Type="http://schemas.openxmlformats.org/officeDocument/2006/relationships/hyperlink" Target="https://start.howest.be/StrategieCommunicatie/Communicatie"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mailto:regis.le.roy@howest.be"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5.JPG"/><Relationship Id="rId11" Type="http://schemas.openxmlformats.org/officeDocument/2006/relationships/image" Target="../media/image8.jpg"/><Relationship Id="rId5" Type="http://schemas.openxmlformats.org/officeDocument/2006/relationships/image" Target="../media/image4.JPG"/><Relationship Id="rId10" Type="http://schemas.openxmlformats.org/officeDocument/2006/relationships/image" Target="../media/image7.JPG"/><Relationship Id="rId4" Type="http://schemas.openxmlformats.org/officeDocument/2006/relationships/hyperlink" Target="https://www.flickr.com/photos/howestbe/albums" TargetMode="External"/><Relationship Id="rId9" Type="http://schemas.openxmlformats.org/officeDocument/2006/relationships/hyperlink" Target="https://start.howest.be/StrategieCommunicatie/Communicatie"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8" Type="http://schemas.openxmlformats.org/officeDocument/2006/relationships/hyperlink" Target="mailto:regis.le.roy@howest.be"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5.JPG"/><Relationship Id="rId11" Type="http://schemas.openxmlformats.org/officeDocument/2006/relationships/image" Target="../media/image8.jpg"/><Relationship Id="rId5" Type="http://schemas.openxmlformats.org/officeDocument/2006/relationships/image" Target="../media/image4.JPG"/><Relationship Id="rId10" Type="http://schemas.openxmlformats.org/officeDocument/2006/relationships/image" Target="../media/image7.JPG"/><Relationship Id="rId4" Type="http://schemas.openxmlformats.org/officeDocument/2006/relationships/hyperlink" Target="https://www.flickr.com/photos/howestbe/albums" TargetMode="External"/><Relationship Id="rId9" Type="http://schemas.openxmlformats.org/officeDocument/2006/relationships/hyperlink" Target="https://start.howest.be/StrategieCommunicatie/Communicatie" TargetMode="Externa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o">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Info slide</a:t>
            </a:r>
            <a:endParaRPr lang="en-US" sz="2000" b="1" dirty="0">
              <a:solidFill>
                <a:schemeClr val="tx1"/>
              </a:solidFill>
              <a:latin typeface="+mn-lt"/>
              <a:cs typeface="Arial" panose="020B0604020202020204" pitchFamily="34" charset="0"/>
            </a:endParaRPr>
          </a:p>
        </p:txBody>
      </p:sp>
      <p:sp>
        <p:nvSpPr>
          <p:cNvPr id="36" name="TextBox 36">
            <a:extLst>
              <a:ext uri="{FF2B5EF4-FFF2-40B4-BE49-F238E27FC236}">
                <a16:creationId xmlns:a16="http://schemas.microsoft.com/office/drawing/2014/main" id="{44C7C4AE-D418-42DF-87C9-0EEE364DAA8B}"/>
              </a:ext>
            </a:extLst>
          </p:cNvPr>
          <p:cNvSpPr txBox="1"/>
          <p:nvPr userDrawn="1"/>
        </p:nvSpPr>
        <p:spPr>
          <a:xfrm>
            <a:off x="9701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invoegen</a:t>
            </a:r>
            <a:endParaRPr lang="en-US" sz="1400" b="1" dirty="0">
              <a:solidFill>
                <a:schemeClr val="tx2"/>
              </a:solidFill>
              <a:latin typeface="+mn-lt"/>
              <a:cs typeface="Arial" panose="020B0604020202020204" pitchFamily="34" charset="0"/>
            </a:endParaRPr>
          </a:p>
        </p:txBody>
      </p:sp>
      <p:cxnSp>
        <p:nvCxnSpPr>
          <p:cNvPr id="37" name="Straight Connector 37">
            <a:extLst>
              <a:ext uri="{FF2B5EF4-FFF2-40B4-BE49-F238E27FC236}">
                <a16:creationId xmlns:a16="http://schemas.microsoft.com/office/drawing/2014/main" id="{B40A38B9-2AAB-47E3-AE1F-C0AFE51A7A63}"/>
              </a:ext>
            </a:extLst>
          </p:cNvPr>
          <p:cNvCxnSpPr>
            <a:cxnSpLocks/>
          </p:cNvCxnSpPr>
          <p:nvPr userDrawn="1"/>
        </p:nvCxnSpPr>
        <p:spPr>
          <a:xfrm>
            <a:off x="1031435" y="2201606"/>
            <a:ext cx="26708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8" name="TextBox 38">
            <a:extLst>
              <a:ext uri="{FF2B5EF4-FFF2-40B4-BE49-F238E27FC236}">
                <a16:creationId xmlns:a16="http://schemas.microsoft.com/office/drawing/2014/main" id="{536B82A6-6264-438B-A97E-741449A365B1}"/>
              </a:ext>
            </a:extLst>
          </p:cNvPr>
          <p:cNvSpPr txBox="1"/>
          <p:nvPr userDrawn="1"/>
        </p:nvSpPr>
        <p:spPr>
          <a:xfrm>
            <a:off x="956335" y="2280453"/>
            <a:ext cx="2752302" cy="861774"/>
          </a:xfrm>
          <a:prstGeom prst="rect">
            <a:avLst/>
          </a:prstGeom>
          <a:noFill/>
        </p:spPr>
        <p:txBody>
          <a:bodyPr wrap="square" rtlCol="0">
            <a:spAutoFit/>
          </a:bodyPr>
          <a:lstStyle/>
          <a:p>
            <a:r>
              <a:rPr lang="nl-NL" sz="1000" dirty="0">
                <a:latin typeface="+mn-lt"/>
                <a:cs typeface="Arial" panose="020B0604020202020204" pitchFamily="34" charset="0"/>
              </a:rPr>
              <a:t>Klik op het pictogram dat vervolgens verschijnt om een afbeelding in te voegen.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Voor </a:t>
            </a:r>
            <a:r>
              <a:rPr lang="nl-NL" sz="1000" dirty="0" err="1">
                <a:latin typeface="+mn-lt"/>
                <a:cs typeface="Arial" panose="020B0604020202020204" pitchFamily="34" charset="0"/>
              </a:rPr>
              <a:t>copy+paste</a:t>
            </a:r>
            <a:r>
              <a:rPr lang="nl-NL" sz="1000" dirty="0">
                <a:latin typeface="+mn-lt"/>
                <a:cs typeface="Arial" panose="020B0604020202020204" pitchFamily="34" charset="0"/>
              </a:rPr>
              <a:t> commando:</a:t>
            </a:r>
          </a:p>
          <a:p>
            <a:r>
              <a:rPr lang="nl-NL" sz="1000" dirty="0">
                <a:latin typeface="+mn-lt"/>
                <a:cs typeface="Arial" panose="020B0604020202020204" pitchFamily="34" charset="0"/>
              </a:rPr>
              <a:t>Selecteer de </a:t>
            </a:r>
            <a:r>
              <a:rPr lang="nl-NL" sz="1000" dirty="0" err="1">
                <a:latin typeface="+mn-lt"/>
                <a:cs typeface="Arial" panose="020B0604020202020204" pitchFamily="34" charset="0"/>
              </a:rPr>
              <a:t>placeholder</a:t>
            </a:r>
            <a:r>
              <a:rPr lang="nl-NL" sz="1000" dirty="0">
                <a:latin typeface="+mn-lt"/>
                <a:cs typeface="Arial" panose="020B0604020202020204" pitchFamily="34" charset="0"/>
              </a:rPr>
              <a:t> en plak.de afbeelding</a:t>
            </a:r>
          </a:p>
        </p:txBody>
      </p:sp>
      <p:sp>
        <p:nvSpPr>
          <p:cNvPr id="39" name="TextBox 46">
            <a:extLst>
              <a:ext uri="{FF2B5EF4-FFF2-40B4-BE49-F238E27FC236}">
                <a16:creationId xmlns:a16="http://schemas.microsoft.com/office/drawing/2014/main" id="{F0FA5799-9C4C-446C-9207-94C4B5D748A3}"/>
              </a:ext>
            </a:extLst>
          </p:cNvPr>
          <p:cNvSpPr txBox="1"/>
          <p:nvPr userDrawn="1"/>
        </p:nvSpPr>
        <p:spPr>
          <a:xfrm>
            <a:off x="954849" y="3216398"/>
            <a:ext cx="2731369" cy="1015663"/>
          </a:xfrm>
          <a:prstGeom prst="rect">
            <a:avLst/>
          </a:prstGeom>
          <a:noFill/>
        </p:spPr>
        <p:txBody>
          <a:bodyPr wrap="square" rtlCol="0">
            <a:spAutoFit/>
          </a:bodyPr>
          <a:lstStyle/>
          <a:p>
            <a:r>
              <a:rPr lang="nl-NL" sz="1000" dirty="0">
                <a:latin typeface="+mn-lt"/>
                <a:cs typeface="Arial" panose="020B0604020202020204" pitchFamily="34" charset="0"/>
              </a:rPr>
              <a:t>Wanneer je de afbeelding wilt schalen of verslepen, ga dan naar </a:t>
            </a:r>
          </a:p>
          <a:p>
            <a:r>
              <a:rPr lang="nl-NL" sz="1000" b="1" dirty="0">
                <a:latin typeface="+mn-lt"/>
                <a:cs typeface="Arial" panose="020B0604020202020204" pitchFamily="34" charset="0"/>
              </a:rPr>
              <a:t>‘Hulpmiddelen voor afbeeldingen’ </a:t>
            </a:r>
          </a:p>
          <a:p>
            <a:r>
              <a:rPr lang="nl-NL" sz="1000" dirty="0">
                <a:latin typeface="+mn-lt"/>
                <a:cs typeface="Arial" panose="020B0604020202020204" pitchFamily="34" charset="0"/>
              </a:rPr>
              <a:t>en klik op </a:t>
            </a:r>
            <a:r>
              <a:rPr lang="nl-NL" sz="1000" b="1" dirty="0">
                <a:latin typeface="+mn-lt"/>
                <a:cs typeface="Arial" panose="020B0604020202020204" pitchFamily="34" charset="0"/>
              </a:rPr>
              <a:t>‘Bijsnijden’. </a:t>
            </a:r>
            <a:r>
              <a:rPr lang="nl-NL" sz="1000" dirty="0">
                <a:latin typeface="+mn-lt"/>
                <a:cs typeface="Arial" panose="020B0604020202020204" pitchFamily="34" charset="0"/>
              </a:rPr>
              <a:t>Met de witte bolletjes schaal je de afbeelding, met de zwarte haakjes schaal je het afbeeldingskader. </a:t>
            </a:r>
            <a:endParaRPr lang="en-US" sz="1000" dirty="0">
              <a:latin typeface="+mn-lt"/>
              <a:cs typeface="Arial" panose="020B0604020202020204" pitchFamily="34" charset="0"/>
            </a:endParaRPr>
          </a:p>
        </p:txBody>
      </p:sp>
      <p:pic>
        <p:nvPicPr>
          <p:cNvPr id="40" name="Picture 5">
            <a:extLst>
              <a:ext uri="{FF2B5EF4-FFF2-40B4-BE49-F238E27FC236}">
                <a16:creationId xmlns:a16="http://schemas.microsoft.com/office/drawing/2014/main" id="{040BA48D-125B-4304-B3D5-BC245FDDCE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82241" y="3264214"/>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6">
            <a:extLst>
              <a:ext uri="{FF2B5EF4-FFF2-40B4-BE49-F238E27FC236}">
                <a16:creationId xmlns:a16="http://schemas.microsoft.com/office/drawing/2014/main" id="{3F368D08-D40E-4F7F-9166-57146C54B4FE}"/>
              </a:ext>
            </a:extLst>
          </p:cNvPr>
          <p:cNvSpPr txBox="1"/>
          <p:nvPr userDrawn="1"/>
        </p:nvSpPr>
        <p:spPr>
          <a:xfrm>
            <a:off x="3739472" y="3659037"/>
            <a:ext cx="2785649" cy="553998"/>
          </a:xfrm>
          <a:prstGeom prst="rect">
            <a:avLst/>
          </a:prstGeom>
          <a:noFill/>
        </p:spPr>
        <p:txBody>
          <a:bodyPr wrap="square" rtlCol="0">
            <a:spAutoFit/>
          </a:bodyPr>
          <a:lstStyle/>
          <a:p>
            <a:r>
              <a:rPr lang="nl-NL" sz="1000" dirty="0">
                <a:latin typeface="+mn-lt"/>
                <a:cs typeface="Arial" panose="020B0604020202020204" pitchFamily="34" charset="0"/>
              </a:rPr>
              <a:t>Howest stock Afbeeldingen kan je downloaden op</a:t>
            </a:r>
          </a:p>
          <a:p>
            <a:r>
              <a:rPr lang="nl-NL" sz="1000" dirty="0">
                <a:latin typeface="+mn-lt"/>
                <a:cs typeface="Arial" panose="020B0604020202020204" pitchFamily="34" charset="0"/>
              </a:rPr>
              <a:t> </a:t>
            </a:r>
            <a:r>
              <a:rPr lang="nl-BE" sz="1000" dirty="0">
                <a:latin typeface="+mn-lt"/>
                <a:hlinkClick r:id="rId4"/>
              </a:rPr>
              <a:t>https://www.flickr.com/photos/howestbe/albums</a:t>
            </a:r>
            <a:endParaRPr lang="nl-NL" sz="1000" dirty="0">
              <a:latin typeface="+mn-lt"/>
              <a:cs typeface="Arial" panose="020B0604020202020204" pitchFamily="34" charset="0"/>
            </a:endParaRPr>
          </a:p>
        </p:txBody>
      </p:sp>
      <p:sp>
        <p:nvSpPr>
          <p:cNvPr id="44" name="TextBox 36">
            <a:extLst>
              <a:ext uri="{FF2B5EF4-FFF2-40B4-BE49-F238E27FC236}">
                <a16:creationId xmlns:a16="http://schemas.microsoft.com/office/drawing/2014/main" id="{F1BAA920-A476-47C6-8DBB-C2C99C48688A}"/>
              </a:ext>
            </a:extLst>
          </p:cNvPr>
          <p:cNvSpPr txBox="1"/>
          <p:nvPr userDrawn="1"/>
        </p:nvSpPr>
        <p:spPr>
          <a:xfrm>
            <a:off x="3744719"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optimaliseren</a:t>
            </a:r>
            <a:endParaRPr lang="en-US" sz="1400" b="1" dirty="0">
              <a:solidFill>
                <a:schemeClr val="tx2"/>
              </a:solidFill>
              <a:latin typeface="+mn-lt"/>
              <a:cs typeface="Arial" panose="020B0604020202020204" pitchFamily="34" charset="0"/>
            </a:endParaRPr>
          </a:p>
        </p:txBody>
      </p:sp>
      <p:cxnSp>
        <p:nvCxnSpPr>
          <p:cNvPr id="45" name="Straight Connector 37">
            <a:extLst>
              <a:ext uri="{FF2B5EF4-FFF2-40B4-BE49-F238E27FC236}">
                <a16:creationId xmlns:a16="http://schemas.microsoft.com/office/drawing/2014/main" id="{7C043D1C-A8E6-4EC8-BA0D-36E15F1CEC1E}"/>
              </a:ext>
            </a:extLst>
          </p:cNvPr>
          <p:cNvCxnSpPr>
            <a:cxnSpLocks/>
          </p:cNvCxnSpPr>
          <p:nvPr userDrawn="1"/>
        </p:nvCxnSpPr>
        <p:spPr>
          <a:xfrm>
            <a:off x="3843206" y="2214279"/>
            <a:ext cx="2650606"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46" name="TextBox 38">
            <a:extLst>
              <a:ext uri="{FF2B5EF4-FFF2-40B4-BE49-F238E27FC236}">
                <a16:creationId xmlns:a16="http://schemas.microsoft.com/office/drawing/2014/main" id="{79C207DC-6067-44B0-A786-DD106419929F}"/>
              </a:ext>
            </a:extLst>
          </p:cNvPr>
          <p:cNvSpPr txBox="1"/>
          <p:nvPr userDrawn="1"/>
        </p:nvSpPr>
        <p:spPr>
          <a:xfrm>
            <a:off x="3743234" y="2275074"/>
            <a:ext cx="2737877" cy="1323439"/>
          </a:xfrm>
          <a:prstGeom prst="rect">
            <a:avLst/>
          </a:prstGeom>
          <a:noFill/>
        </p:spPr>
        <p:txBody>
          <a:bodyPr wrap="square" rtlCol="0">
            <a:spAutoFit/>
          </a:bodyPr>
          <a:lstStyle/>
          <a:p>
            <a:r>
              <a:rPr lang="nl-NL" sz="1000" dirty="0">
                <a:latin typeface="+mn-lt"/>
                <a:cs typeface="Arial" panose="020B0604020202020204" pitchFamily="34" charset="0"/>
              </a:rPr>
              <a:t>Afbeeldingen maken je PPT vaak heel groot, indien nodig kan je ze comprimeren door ze te selecteren naar </a:t>
            </a:r>
            <a:r>
              <a:rPr lang="nl-NL" sz="1000" b="1" dirty="0">
                <a:latin typeface="+mn-lt"/>
                <a:cs typeface="Arial" panose="020B0604020202020204" pitchFamily="34" charset="0"/>
              </a:rPr>
              <a:t>opmaak</a:t>
            </a:r>
            <a:r>
              <a:rPr lang="nl-NL" sz="1000" dirty="0">
                <a:latin typeface="+mn-lt"/>
                <a:cs typeface="Arial" panose="020B0604020202020204" pitchFamily="34" charset="0"/>
              </a:rPr>
              <a:t> te gaan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Daar kan je volgende optie vinden:</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Pas dit toe op enkel afbeelding of op allemaal.</a:t>
            </a:r>
          </a:p>
        </p:txBody>
      </p:sp>
      <p:pic>
        <p:nvPicPr>
          <p:cNvPr id="47" name="Afbeelding 46">
            <a:extLst>
              <a:ext uri="{FF2B5EF4-FFF2-40B4-BE49-F238E27FC236}">
                <a16:creationId xmlns:a16="http://schemas.microsoft.com/office/drawing/2014/main" id="{9624625B-2F92-4B10-AD60-3A18C86D1B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6559" y="3117812"/>
            <a:ext cx="1685925" cy="219075"/>
          </a:xfrm>
          <a:prstGeom prst="rect">
            <a:avLst/>
          </a:prstGeom>
        </p:spPr>
      </p:pic>
      <p:sp>
        <p:nvSpPr>
          <p:cNvPr id="48" name="TextBox 36">
            <a:extLst>
              <a:ext uri="{FF2B5EF4-FFF2-40B4-BE49-F238E27FC236}">
                <a16:creationId xmlns:a16="http://schemas.microsoft.com/office/drawing/2014/main" id="{A7BF0C0F-7298-4E03-99DD-ACBA17F57C1E}"/>
              </a:ext>
            </a:extLst>
          </p:cNvPr>
          <p:cNvSpPr txBox="1"/>
          <p:nvPr userDrawn="1"/>
        </p:nvSpPr>
        <p:spPr>
          <a:xfrm>
            <a:off x="9297501"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Gebruik iconen /logo`s</a:t>
            </a:r>
            <a:endParaRPr lang="en-US" sz="1400" b="1" dirty="0">
              <a:solidFill>
                <a:schemeClr val="tx2"/>
              </a:solidFill>
              <a:latin typeface="+mn-lt"/>
              <a:cs typeface="Arial" panose="020B0604020202020204" pitchFamily="34" charset="0"/>
            </a:endParaRPr>
          </a:p>
        </p:txBody>
      </p:sp>
      <p:sp>
        <p:nvSpPr>
          <p:cNvPr id="50" name="TextBox 38">
            <a:extLst>
              <a:ext uri="{FF2B5EF4-FFF2-40B4-BE49-F238E27FC236}">
                <a16:creationId xmlns:a16="http://schemas.microsoft.com/office/drawing/2014/main" id="{20835A17-C1AD-4185-BDEC-29A8E07ACCF9}"/>
              </a:ext>
            </a:extLst>
          </p:cNvPr>
          <p:cNvSpPr txBox="1"/>
          <p:nvPr userDrawn="1"/>
        </p:nvSpPr>
        <p:spPr>
          <a:xfrm>
            <a:off x="9293556" y="2260350"/>
            <a:ext cx="2788533" cy="1631216"/>
          </a:xfrm>
          <a:prstGeom prst="rect">
            <a:avLst/>
          </a:prstGeom>
          <a:noFill/>
        </p:spPr>
        <p:txBody>
          <a:bodyPr wrap="square" rtlCol="0">
            <a:spAutoFit/>
          </a:bodyPr>
          <a:lstStyle/>
          <a:p>
            <a:r>
              <a:rPr lang="nl-NL" sz="1000" dirty="0">
                <a:latin typeface="+mn-lt"/>
                <a:cs typeface="Arial" panose="020B0604020202020204" pitchFamily="34" charset="0"/>
              </a:rPr>
              <a:t>Copier de iconen/logo`s vanuit de extra slides deze kunnen zonder kwaliteitsverlies vergroot en verkleind worden, maar zorg steeds dat dit uniform is (breedte en hoogte verhoudingen moeten gelijk blijven).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 </a:t>
            </a:r>
            <a:r>
              <a:rPr lang="nl-NL" sz="1000" b="1" dirty="0">
                <a:latin typeface="+mn-lt"/>
                <a:cs typeface="Arial" panose="020B0604020202020204" pitchFamily="34" charset="0"/>
              </a:rPr>
              <a:t>Sleep hiervoor aan de witte bolletjes op de hoeken maar hou SHIFT ingedrukt</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sp>
        <p:nvSpPr>
          <p:cNvPr id="51" name="TextBox 36">
            <a:extLst>
              <a:ext uri="{FF2B5EF4-FFF2-40B4-BE49-F238E27FC236}">
                <a16:creationId xmlns:a16="http://schemas.microsoft.com/office/drawing/2014/main" id="{A49F9C38-87B6-450F-AEDC-3FCD28F601C2}"/>
              </a:ext>
            </a:extLst>
          </p:cNvPr>
          <p:cNvSpPr txBox="1"/>
          <p:nvPr userDrawn="1"/>
        </p:nvSpPr>
        <p:spPr>
          <a:xfrm>
            <a:off x="6519002" y="5696112"/>
            <a:ext cx="2376264" cy="523220"/>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Aanpassen datum en voettekst</a:t>
            </a:r>
            <a:endParaRPr lang="en-US" sz="1400" b="1" dirty="0">
              <a:solidFill>
                <a:schemeClr val="tx2"/>
              </a:solidFill>
              <a:latin typeface="+mn-lt"/>
              <a:cs typeface="Arial" panose="020B0604020202020204" pitchFamily="34" charset="0"/>
            </a:endParaRPr>
          </a:p>
        </p:txBody>
      </p:sp>
      <p:sp>
        <p:nvSpPr>
          <p:cNvPr id="53" name="TextBox 38">
            <a:extLst>
              <a:ext uri="{FF2B5EF4-FFF2-40B4-BE49-F238E27FC236}">
                <a16:creationId xmlns:a16="http://schemas.microsoft.com/office/drawing/2014/main" id="{B01ED82F-70A2-429E-B6BF-0F3557673A03}"/>
              </a:ext>
            </a:extLst>
          </p:cNvPr>
          <p:cNvSpPr txBox="1"/>
          <p:nvPr userDrawn="1"/>
        </p:nvSpPr>
        <p:spPr>
          <a:xfrm>
            <a:off x="6510860" y="6436655"/>
            <a:ext cx="2759700" cy="1938992"/>
          </a:xfrm>
          <a:prstGeom prst="rect">
            <a:avLst/>
          </a:prstGeom>
          <a:noFill/>
        </p:spPr>
        <p:txBody>
          <a:bodyPr wrap="square" rtlCol="0">
            <a:spAutoFit/>
          </a:bodyPr>
          <a:lstStyle/>
          <a:p>
            <a:r>
              <a:rPr lang="nl-NL" sz="1000" dirty="0">
                <a:latin typeface="+mn-lt"/>
                <a:cs typeface="Arial" panose="020B0604020202020204" pitchFamily="34" charset="0"/>
              </a:rPr>
              <a:t>Pas de voettekst niet rechtstreeks aan maar ga via invoegen en klik op:</a:t>
            </a: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r>
              <a:rPr lang="nl-NL" sz="1000" b="0" dirty="0">
                <a:latin typeface="+mn-lt"/>
                <a:cs typeface="Arial" panose="020B0604020202020204" pitchFamily="34" charset="0"/>
              </a:rPr>
              <a:t>Daar kan je deze aanpassen en toepassen op de slide of op alle slides.</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pic>
        <p:nvPicPr>
          <p:cNvPr id="54" name="Afbeelding 53">
            <a:extLst>
              <a:ext uri="{FF2B5EF4-FFF2-40B4-BE49-F238E27FC236}">
                <a16:creationId xmlns:a16="http://schemas.microsoft.com/office/drawing/2014/main" id="{B1027754-1E8B-4EB4-A7C1-3942817B50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93592" y="6936447"/>
            <a:ext cx="527417" cy="574649"/>
          </a:xfrm>
          <a:prstGeom prst="rect">
            <a:avLst/>
          </a:prstGeom>
        </p:spPr>
      </p:pic>
      <p:sp>
        <p:nvSpPr>
          <p:cNvPr id="55" name="TextBox 46">
            <a:extLst>
              <a:ext uri="{FF2B5EF4-FFF2-40B4-BE49-F238E27FC236}">
                <a16:creationId xmlns:a16="http://schemas.microsoft.com/office/drawing/2014/main" id="{1811EA10-E46A-4FD9-BEB9-88794940FB36}"/>
              </a:ext>
            </a:extLst>
          </p:cNvPr>
          <p:cNvSpPr txBox="1"/>
          <p:nvPr userDrawn="1"/>
        </p:nvSpPr>
        <p:spPr>
          <a:xfrm>
            <a:off x="14860914" y="7140510"/>
            <a:ext cx="2752302" cy="707886"/>
          </a:xfrm>
          <a:prstGeom prst="rect">
            <a:avLst/>
          </a:prstGeom>
          <a:noFill/>
        </p:spPr>
        <p:txBody>
          <a:bodyPr wrap="square" rtlCol="0">
            <a:spAutoFit/>
          </a:bodyPr>
          <a:lstStyle/>
          <a:p>
            <a:r>
              <a:rPr lang="nl-NL" sz="1000" dirty="0">
                <a:latin typeface="+mn-lt"/>
                <a:cs typeface="Arial" panose="020B0604020202020204" pitchFamily="34" charset="0"/>
              </a:rPr>
              <a:t>Indien je per ongeluk elementen verschoven hebt in de </a:t>
            </a:r>
            <a:r>
              <a:rPr lang="nl-NL" sz="1000" dirty="0" err="1">
                <a:latin typeface="+mn-lt"/>
                <a:cs typeface="Arial" panose="020B0604020202020204" pitchFamily="34" charset="0"/>
              </a:rPr>
              <a:t>layout</a:t>
            </a:r>
            <a:r>
              <a:rPr lang="nl-NL" sz="1000" dirty="0">
                <a:latin typeface="+mn-lt"/>
                <a:cs typeface="Arial" panose="020B0604020202020204" pitchFamily="34" charset="0"/>
              </a:rPr>
              <a:t>, pas opnieuw de juiste template toe:</a:t>
            </a:r>
          </a:p>
          <a:p>
            <a:endParaRPr lang="nl-NL" sz="1000" b="1" dirty="0">
              <a:latin typeface="+mn-lt"/>
              <a:cs typeface="Arial" panose="020B0604020202020204" pitchFamily="34" charset="0"/>
            </a:endParaRPr>
          </a:p>
          <a:p>
            <a:r>
              <a:rPr lang="nl-NL" sz="1000" b="1" dirty="0">
                <a:latin typeface="+mn-lt"/>
                <a:cs typeface="Arial" panose="020B0604020202020204" pitchFamily="34" charset="0"/>
              </a:rPr>
              <a:t> (rechtsklikken op de slide &gt; indeling)</a:t>
            </a:r>
          </a:p>
        </p:txBody>
      </p:sp>
      <p:sp>
        <p:nvSpPr>
          <p:cNvPr id="56" name="TextBox 36">
            <a:extLst>
              <a:ext uri="{FF2B5EF4-FFF2-40B4-BE49-F238E27FC236}">
                <a16:creationId xmlns:a16="http://schemas.microsoft.com/office/drawing/2014/main" id="{C65E0A94-0AE2-4BF0-94F3-981F51FDAD58}"/>
              </a:ext>
            </a:extLst>
          </p:cNvPr>
          <p:cNvSpPr txBox="1"/>
          <p:nvPr userDrawn="1"/>
        </p:nvSpPr>
        <p:spPr>
          <a:xfrm>
            <a:off x="14856440" y="640785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Reset </a:t>
            </a:r>
            <a:r>
              <a:rPr lang="nl-NL" sz="1400" b="1" dirty="0" err="1">
                <a:solidFill>
                  <a:schemeClr val="tx2"/>
                </a:solidFill>
                <a:latin typeface="+mn-lt"/>
                <a:cs typeface="Arial" panose="020B0604020202020204" pitchFamily="34" charset="0"/>
              </a:rPr>
              <a:t>layout</a:t>
            </a:r>
            <a:endParaRPr lang="en-US" sz="1400" b="1" dirty="0">
              <a:solidFill>
                <a:schemeClr val="tx2"/>
              </a:solidFill>
              <a:latin typeface="+mn-lt"/>
              <a:cs typeface="Arial" panose="020B0604020202020204" pitchFamily="34" charset="0"/>
            </a:endParaRPr>
          </a:p>
        </p:txBody>
      </p:sp>
      <p:cxnSp>
        <p:nvCxnSpPr>
          <p:cNvPr id="57" name="Straight Connector 37">
            <a:extLst>
              <a:ext uri="{FF2B5EF4-FFF2-40B4-BE49-F238E27FC236}">
                <a16:creationId xmlns:a16="http://schemas.microsoft.com/office/drawing/2014/main" id="{31B0A778-7F67-4F32-A787-07E1420116D2}"/>
              </a:ext>
            </a:extLst>
          </p:cNvPr>
          <p:cNvCxnSpPr>
            <a:cxnSpLocks/>
          </p:cNvCxnSpPr>
          <p:nvPr userDrawn="1"/>
        </p:nvCxnSpPr>
        <p:spPr>
          <a:xfrm>
            <a:off x="14941583" y="7080206"/>
            <a:ext cx="2658217"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A83EF73B-00D5-4305-8A60-F766C7797476}"/>
              </a:ext>
            </a:extLst>
          </p:cNvPr>
          <p:cNvSpPr txBox="1"/>
          <p:nvPr userDrawn="1"/>
        </p:nvSpPr>
        <p:spPr>
          <a:xfrm>
            <a:off x="998692" y="825823"/>
            <a:ext cx="11377048" cy="677108"/>
          </a:xfrm>
          <a:prstGeom prst="rect">
            <a:avLst/>
          </a:prstGeom>
          <a:noFill/>
        </p:spPr>
        <p:txBody>
          <a:bodyPr wrap="square" lIns="0" tIns="0" rIns="0" bIns="0" rtlCol="0">
            <a:spAutoFit/>
          </a:bodyPr>
          <a:lstStyle/>
          <a:p>
            <a:r>
              <a:rPr lang="nl-NL" sz="4400" dirty="0">
                <a:latin typeface="Arial Rounded MT Bold" panose="020F0704030504030204" pitchFamily="34" charset="0"/>
              </a:rPr>
              <a:t>Gebruik Howest template </a:t>
            </a:r>
            <a:r>
              <a:rPr lang="nl-NL" sz="1100" dirty="0">
                <a:latin typeface="Arial Rounded MT Bold" panose="020F0704030504030204" pitchFamily="34" charset="0"/>
              </a:rPr>
              <a:t>versie 1.0</a:t>
            </a:r>
            <a:endParaRPr lang="nl-BE" sz="1100" dirty="0">
              <a:latin typeface="Arial Rounded MT Bold" panose="020F0704030504030204" pitchFamily="34" charset="0"/>
            </a:endParaRPr>
          </a:p>
        </p:txBody>
      </p:sp>
      <p:sp>
        <p:nvSpPr>
          <p:cNvPr id="58" name="TextBox 5">
            <a:extLst>
              <a:ext uri="{FF2B5EF4-FFF2-40B4-BE49-F238E27FC236}">
                <a16:creationId xmlns:a16="http://schemas.microsoft.com/office/drawing/2014/main" id="{0EE007A9-4C6B-4E19-8BD5-A5B91873D589}"/>
              </a:ext>
            </a:extLst>
          </p:cNvPr>
          <p:cNvSpPr txBox="1"/>
          <p:nvPr userDrawn="1"/>
        </p:nvSpPr>
        <p:spPr>
          <a:xfrm>
            <a:off x="65270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Tekst niveaus</a:t>
            </a:r>
            <a:endParaRPr lang="en-US" sz="1400" b="1" dirty="0">
              <a:solidFill>
                <a:schemeClr val="tx2"/>
              </a:solidFill>
              <a:latin typeface="+mn-lt"/>
              <a:cs typeface="Arial" panose="020B0604020202020204" pitchFamily="34" charset="0"/>
            </a:endParaRPr>
          </a:p>
        </p:txBody>
      </p:sp>
      <p:sp>
        <p:nvSpPr>
          <p:cNvPr id="62" name="TextBox 10">
            <a:extLst>
              <a:ext uri="{FF2B5EF4-FFF2-40B4-BE49-F238E27FC236}">
                <a16:creationId xmlns:a16="http://schemas.microsoft.com/office/drawing/2014/main" id="{31597EE0-D92E-4F12-9898-CE26C4965B73}"/>
              </a:ext>
            </a:extLst>
          </p:cNvPr>
          <p:cNvSpPr txBox="1"/>
          <p:nvPr userDrawn="1"/>
        </p:nvSpPr>
        <p:spPr>
          <a:xfrm>
            <a:off x="6525467" y="2250825"/>
            <a:ext cx="2766076" cy="400110"/>
          </a:xfrm>
          <a:prstGeom prst="rect">
            <a:avLst/>
          </a:prstGeom>
          <a:noFill/>
        </p:spPr>
        <p:txBody>
          <a:bodyPr wrap="square" rtlCol="0">
            <a:spAutoFit/>
          </a:bodyPr>
          <a:lstStyle/>
          <a:p>
            <a:r>
              <a:rPr lang="nl-BE" sz="1000" dirty="0"/>
              <a:t>Titelfont is </a:t>
            </a:r>
            <a:r>
              <a:rPr lang="nl-BE" sz="1000" dirty="0" err="1"/>
              <a:t>Arial</a:t>
            </a:r>
            <a:r>
              <a:rPr lang="nl-BE" sz="1000" dirty="0"/>
              <a:t> </a:t>
            </a:r>
            <a:r>
              <a:rPr lang="nl-BE" sz="1000" dirty="0" err="1"/>
              <a:t>Rounded</a:t>
            </a:r>
            <a:r>
              <a:rPr lang="nl-BE" sz="1000" dirty="0"/>
              <a:t> MT </a:t>
            </a:r>
            <a:r>
              <a:rPr lang="nl-BE" sz="1000" dirty="0" err="1"/>
              <a:t>Bold</a:t>
            </a:r>
            <a:endParaRPr lang="nl-BE" sz="1000" dirty="0"/>
          </a:p>
          <a:p>
            <a:r>
              <a:rPr lang="en-US" sz="1000" dirty="0" err="1"/>
              <a:t>Daarnaast</a:t>
            </a:r>
            <a:r>
              <a:rPr lang="en-US" sz="1000" dirty="0"/>
              <a:t> </a:t>
            </a:r>
            <a:r>
              <a:rPr lang="en-US" sz="1000" dirty="0" err="1"/>
              <a:t>voor</a:t>
            </a:r>
            <a:r>
              <a:rPr lang="en-US" sz="1000" dirty="0"/>
              <a:t> </a:t>
            </a:r>
            <a:r>
              <a:rPr lang="en-US" sz="1000" dirty="0" err="1"/>
              <a:t>tekst</a:t>
            </a:r>
            <a:r>
              <a:rPr lang="en-US" sz="1000" dirty="0"/>
              <a:t> Calibri </a:t>
            </a:r>
            <a:r>
              <a:rPr lang="en-US" sz="1000" dirty="0" err="1"/>
              <a:t>gebruiken</a:t>
            </a:r>
            <a:endParaRPr lang="en-US" sz="1000" dirty="0"/>
          </a:p>
        </p:txBody>
      </p:sp>
      <p:sp>
        <p:nvSpPr>
          <p:cNvPr id="66" name="TextBox 15">
            <a:extLst>
              <a:ext uri="{FF2B5EF4-FFF2-40B4-BE49-F238E27FC236}">
                <a16:creationId xmlns:a16="http://schemas.microsoft.com/office/drawing/2014/main" id="{B726A7B0-FC55-4FD2-B93B-47F52DFE16C4}"/>
              </a:ext>
            </a:extLst>
          </p:cNvPr>
          <p:cNvSpPr txBox="1"/>
          <p:nvPr userDrawn="1"/>
        </p:nvSpPr>
        <p:spPr>
          <a:xfrm>
            <a:off x="6512729" y="2952175"/>
            <a:ext cx="1376953" cy="246221"/>
          </a:xfrm>
          <a:prstGeom prst="rect">
            <a:avLst/>
          </a:prstGeom>
          <a:noFill/>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Tekstgroottes</a:t>
            </a:r>
            <a:endParaRPr lang="en-US" sz="1000" b="1" dirty="0">
              <a:solidFill>
                <a:schemeClr val="tx2"/>
              </a:solidFill>
              <a:latin typeface="Arial" panose="020B0604020202020204" pitchFamily="34" charset="0"/>
              <a:cs typeface="Arial" panose="020B0604020202020204" pitchFamily="34" charset="0"/>
            </a:endParaRPr>
          </a:p>
        </p:txBody>
      </p:sp>
      <p:sp>
        <p:nvSpPr>
          <p:cNvPr id="67" name="TextBox 16">
            <a:extLst>
              <a:ext uri="{FF2B5EF4-FFF2-40B4-BE49-F238E27FC236}">
                <a16:creationId xmlns:a16="http://schemas.microsoft.com/office/drawing/2014/main" id="{B45A2199-B972-4A30-9A14-4D403AB25F33}"/>
              </a:ext>
            </a:extLst>
          </p:cNvPr>
          <p:cNvSpPr txBox="1"/>
          <p:nvPr userDrawn="1"/>
        </p:nvSpPr>
        <p:spPr>
          <a:xfrm>
            <a:off x="6869009" y="3752065"/>
            <a:ext cx="1854206" cy="246221"/>
          </a:xfrm>
          <a:prstGeom prst="rect">
            <a:avLst/>
          </a:prstGeom>
          <a:noFill/>
        </p:spPr>
        <p:txBody>
          <a:bodyPr wrap="square" rtlCol="0">
            <a:spAutoFit/>
          </a:bodyPr>
          <a:lstStyle/>
          <a:p>
            <a:r>
              <a:rPr lang="nl-NL" sz="1000" dirty="0">
                <a:latin typeface="+mj-lt"/>
                <a:cs typeface="Arial" panose="020B0604020202020204" pitchFamily="34" charset="0"/>
              </a:rPr>
              <a:t>Platte tekst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8" name="TextBox 17">
            <a:extLst>
              <a:ext uri="{FF2B5EF4-FFF2-40B4-BE49-F238E27FC236}">
                <a16:creationId xmlns:a16="http://schemas.microsoft.com/office/drawing/2014/main" id="{3DCF2DEA-CE41-45EC-9BEC-E689AE264D8C}"/>
              </a:ext>
            </a:extLst>
          </p:cNvPr>
          <p:cNvSpPr txBox="1"/>
          <p:nvPr userDrawn="1"/>
        </p:nvSpPr>
        <p:spPr>
          <a:xfrm>
            <a:off x="6866337" y="4021905"/>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err="1">
                <a:latin typeface="+mj-lt"/>
                <a:cs typeface="Arial" panose="020B0604020202020204" pitchFamily="34" charset="0"/>
              </a:rPr>
              <a:t>Bullet</a:t>
            </a:r>
            <a:r>
              <a:rPr lang="nl-NL" sz="1000" dirty="0">
                <a:latin typeface="+mj-lt"/>
                <a:cs typeface="Arial" panose="020B0604020202020204" pitchFamily="34" charset="0"/>
              </a:rPr>
              <a: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9" name="TextBox 18">
            <a:extLst>
              <a:ext uri="{FF2B5EF4-FFF2-40B4-BE49-F238E27FC236}">
                <a16:creationId xmlns:a16="http://schemas.microsoft.com/office/drawing/2014/main" id="{24DD9C80-0A47-4BD6-9C48-115A5ED8F097}"/>
              </a:ext>
            </a:extLst>
          </p:cNvPr>
          <p:cNvSpPr txBox="1"/>
          <p:nvPr userDrawn="1"/>
        </p:nvSpPr>
        <p:spPr>
          <a:xfrm>
            <a:off x="6952508" y="4321748"/>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a:t>
            </a:r>
            <a:r>
              <a:rPr lang="nl-NL" sz="1000" dirty="0" err="1">
                <a:latin typeface="+mj-lt"/>
                <a:cs typeface="Arial" panose="020B0604020202020204" pitchFamily="34" charset="0"/>
              </a:rPr>
              <a:t>Bullet</a:t>
            </a:r>
            <a:r>
              <a:rPr lang="nl-NL" sz="1000" dirty="0">
                <a:latin typeface="+mj-lt"/>
                <a:cs typeface="Arial" panose="020B0604020202020204" pitchFamily="34" charset="0"/>
              </a:rPr>
              <a:t> (30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70" name="TextBox 19">
            <a:extLst>
              <a:ext uri="{FF2B5EF4-FFF2-40B4-BE49-F238E27FC236}">
                <a16:creationId xmlns:a16="http://schemas.microsoft.com/office/drawing/2014/main" id="{CAEC4801-5397-41B9-9E72-5DDEA520036D}"/>
              </a:ext>
            </a:extLst>
          </p:cNvPr>
          <p:cNvSpPr txBox="1"/>
          <p:nvPr userDrawn="1"/>
        </p:nvSpPr>
        <p:spPr>
          <a:xfrm>
            <a:off x="6952508" y="4628174"/>
            <a:ext cx="1693619" cy="246221"/>
          </a:xfrm>
          <a:prstGeom prst="rect">
            <a:avLst/>
          </a:prstGeom>
          <a:noFill/>
        </p:spPr>
        <p:txBody>
          <a:bodyPr wrap="square" rtlCol="0">
            <a:spAutoFit/>
          </a:bodyPr>
          <a:lstStyle/>
          <a:p>
            <a:r>
              <a:rPr lang="nl-NL" sz="1000" b="1" dirty="0">
                <a:solidFill>
                  <a:schemeClr val="tx2"/>
                </a:solidFill>
                <a:latin typeface="+mj-lt"/>
                <a:cs typeface="Arial" panose="020B0604020202020204" pitchFamily="34" charset="0"/>
              </a:rPr>
              <a:t>Kopje (24 </a:t>
            </a:r>
            <a:r>
              <a:rPr lang="nl-NL" sz="1000" b="1" dirty="0" err="1">
                <a:solidFill>
                  <a:schemeClr val="tx2"/>
                </a:solidFill>
                <a:latin typeface="+mj-lt"/>
                <a:cs typeface="Arial" panose="020B0604020202020204" pitchFamily="34" charset="0"/>
              </a:rPr>
              <a:t>pt</a:t>
            </a:r>
            <a:r>
              <a:rPr lang="nl-NL" sz="1000" b="1" dirty="0">
                <a:solidFill>
                  <a:schemeClr val="tx2"/>
                </a:solidFill>
                <a:latin typeface="+mj-lt"/>
                <a:cs typeface="Arial" panose="020B0604020202020204" pitchFamily="34" charset="0"/>
              </a:rPr>
              <a:t>)</a:t>
            </a:r>
            <a:endParaRPr lang="en-US" sz="1000" b="1" dirty="0">
              <a:solidFill>
                <a:schemeClr val="tx2"/>
              </a:solidFill>
              <a:latin typeface="+mj-lt"/>
              <a:cs typeface="Arial" panose="020B0604020202020204" pitchFamily="34" charset="0"/>
            </a:endParaRPr>
          </a:p>
        </p:txBody>
      </p:sp>
      <p:sp>
        <p:nvSpPr>
          <p:cNvPr id="71" name="TextBox 20">
            <a:extLst>
              <a:ext uri="{FF2B5EF4-FFF2-40B4-BE49-F238E27FC236}">
                <a16:creationId xmlns:a16="http://schemas.microsoft.com/office/drawing/2014/main" id="{D9D1C5E5-2606-4C2B-AD14-1AC2583A5B60}"/>
              </a:ext>
            </a:extLst>
          </p:cNvPr>
          <p:cNvSpPr txBox="1"/>
          <p:nvPr userDrawn="1"/>
        </p:nvSpPr>
        <p:spPr>
          <a:xfrm>
            <a:off x="6942268" y="4934969"/>
            <a:ext cx="1693619" cy="246221"/>
          </a:xfrm>
          <a:prstGeom prst="rect">
            <a:avLst/>
          </a:prstGeom>
          <a:noFill/>
        </p:spPr>
        <p:txBody>
          <a:bodyPr wrap="square" rtlCol="0">
            <a:spAutoFit/>
          </a:bodyPr>
          <a:lstStyle/>
          <a:p>
            <a:r>
              <a:rPr lang="nl-NL" sz="1000" i="1" dirty="0">
                <a:solidFill>
                  <a:schemeClr val="tx2"/>
                </a:solidFill>
                <a:latin typeface="+mj-lt"/>
                <a:cs typeface="Arial" panose="020B0604020202020204" pitchFamily="34" charset="0"/>
              </a:rPr>
              <a:t>Kopje (16 </a:t>
            </a:r>
            <a:r>
              <a:rPr lang="nl-NL" sz="1000" i="1" dirty="0" err="1">
                <a:solidFill>
                  <a:schemeClr val="tx2"/>
                </a:solidFill>
                <a:latin typeface="+mj-lt"/>
                <a:cs typeface="Arial" panose="020B0604020202020204" pitchFamily="34" charset="0"/>
              </a:rPr>
              <a:t>pt</a:t>
            </a:r>
            <a:r>
              <a:rPr lang="nl-NL" sz="1000" i="1" dirty="0">
                <a:solidFill>
                  <a:schemeClr val="tx2"/>
                </a:solidFill>
                <a:latin typeface="+mj-lt"/>
                <a:cs typeface="Arial" panose="020B0604020202020204" pitchFamily="34" charset="0"/>
              </a:rPr>
              <a:t>)</a:t>
            </a:r>
            <a:endParaRPr lang="en-US" sz="1000" i="1" dirty="0">
              <a:solidFill>
                <a:schemeClr val="tx2"/>
              </a:solidFill>
              <a:latin typeface="+mj-lt"/>
              <a:cs typeface="Arial" panose="020B0604020202020204" pitchFamily="34" charset="0"/>
            </a:endParaRPr>
          </a:p>
        </p:txBody>
      </p:sp>
      <p:grpSp>
        <p:nvGrpSpPr>
          <p:cNvPr id="72" name="Group 21">
            <a:extLst>
              <a:ext uri="{FF2B5EF4-FFF2-40B4-BE49-F238E27FC236}">
                <a16:creationId xmlns:a16="http://schemas.microsoft.com/office/drawing/2014/main" id="{DCA6FBB8-0B5B-4B20-A40A-69E72333338B}"/>
              </a:ext>
            </a:extLst>
          </p:cNvPr>
          <p:cNvGrpSpPr/>
          <p:nvPr userDrawn="1"/>
        </p:nvGrpSpPr>
        <p:grpSpPr>
          <a:xfrm>
            <a:off x="6610470" y="3730564"/>
            <a:ext cx="288032" cy="276999"/>
            <a:chOff x="12492689" y="2721406"/>
            <a:chExt cx="288032" cy="276999"/>
          </a:xfrm>
          <a:solidFill>
            <a:srgbClr val="44C8F5"/>
          </a:solidFill>
        </p:grpSpPr>
        <p:sp>
          <p:nvSpPr>
            <p:cNvPr id="73" name="Rectangle 22">
              <a:extLst>
                <a:ext uri="{FF2B5EF4-FFF2-40B4-BE49-F238E27FC236}">
                  <a16:creationId xmlns:a16="http://schemas.microsoft.com/office/drawing/2014/main" id="{3303F621-D257-4446-9687-E7B2F2A348BB}"/>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23">
              <a:extLst>
                <a:ext uri="{FF2B5EF4-FFF2-40B4-BE49-F238E27FC236}">
                  <a16:creationId xmlns:a16="http://schemas.microsoft.com/office/drawing/2014/main" id="{638D987B-415A-4A7F-B50E-3D051A5A2279}"/>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1</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5" name="Group 24">
            <a:extLst>
              <a:ext uri="{FF2B5EF4-FFF2-40B4-BE49-F238E27FC236}">
                <a16:creationId xmlns:a16="http://schemas.microsoft.com/office/drawing/2014/main" id="{BCA00273-5CEB-457A-B685-1DA8F51D1E49}"/>
              </a:ext>
            </a:extLst>
          </p:cNvPr>
          <p:cNvGrpSpPr/>
          <p:nvPr userDrawn="1"/>
        </p:nvGrpSpPr>
        <p:grpSpPr>
          <a:xfrm>
            <a:off x="6609883" y="4024410"/>
            <a:ext cx="288032" cy="276999"/>
            <a:chOff x="12492689" y="2721406"/>
            <a:chExt cx="288032" cy="276999"/>
          </a:xfrm>
          <a:solidFill>
            <a:srgbClr val="44C8F5"/>
          </a:solidFill>
        </p:grpSpPr>
        <p:sp>
          <p:nvSpPr>
            <p:cNvPr id="76" name="Rectangle 25">
              <a:extLst>
                <a:ext uri="{FF2B5EF4-FFF2-40B4-BE49-F238E27FC236}">
                  <a16:creationId xmlns:a16="http://schemas.microsoft.com/office/drawing/2014/main" id="{9BE469DF-3E44-4806-BC3E-332EC0E9A62E}"/>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26">
              <a:extLst>
                <a:ext uri="{FF2B5EF4-FFF2-40B4-BE49-F238E27FC236}">
                  <a16:creationId xmlns:a16="http://schemas.microsoft.com/office/drawing/2014/main" id="{FA9897B3-A75D-4D9B-8C4C-11A1188D6182}"/>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2</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8" name="Group 27">
            <a:extLst>
              <a:ext uri="{FF2B5EF4-FFF2-40B4-BE49-F238E27FC236}">
                <a16:creationId xmlns:a16="http://schemas.microsoft.com/office/drawing/2014/main" id="{E6820C75-E2AB-4C6C-B67B-ED4C50FDF6F2}"/>
              </a:ext>
            </a:extLst>
          </p:cNvPr>
          <p:cNvGrpSpPr/>
          <p:nvPr userDrawn="1"/>
        </p:nvGrpSpPr>
        <p:grpSpPr>
          <a:xfrm>
            <a:off x="6610470" y="4321748"/>
            <a:ext cx="288032" cy="276999"/>
            <a:chOff x="12492689" y="2721406"/>
            <a:chExt cx="288032" cy="276999"/>
          </a:xfrm>
          <a:solidFill>
            <a:srgbClr val="44C8F5"/>
          </a:solidFill>
        </p:grpSpPr>
        <p:sp>
          <p:nvSpPr>
            <p:cNvPr id="79" name="Rectangle 28">
              <a:extLst>
                <a:ext uri="{FF2B5EF4-FFF2-40B4-BE49-F238E27FC236}">
                  <a16:creationId xmlns:a16="http://schemas.microsoft.com/office/drawing/2014/main" id="{34F4BD05-AF9E-4547-8D4D-A8FE59DADE92}"/>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extBox 29">
              <a:extLst>
                <a:ext uri="{FF2B5EF4-FFF2-40B4-BE49-F238E27FC236}">
                  <a16:creationId xmlns:a16="http://schemas.microsoft.com/office/drawing/2014/main" id="{03C54032-59B5-401F-8867-DAD8B493A21D}"/>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3</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1" name="Group 30">
            <a:extLst>
              <a:ext uri="{FF2B5EF4-FFF2-40B4-BE49-F238E27FC236}">
                <a16:creationId xmlns:a16="http://schemas.microsoft.com/office/drawing/2014/main" id="{3B0AE87D-B7D1-4FB1-BB7C-FBCC97F67006}"/>
              </a:ext>
            </a:extLst>
          </p:cNvPr>
          <p:cNvGrpSpPr/>
          <p:nvPr userDrawn="1"/>
        </p:nvGrpSpPr>
        <p:grpSpPr>
          <a:xfrm>
            <a:off x="6610470" y="4628174"/>
            <a:ext cx="288032" cy="276999"/>
            <a:chOff x="12492689" y="2721406"/>
            <a:chExt cx="288032" cy="276999"/>
          </a:xfrm>
          <a:solidFill>
            <a:srgbClr val="44C8F5"/>
          </a:solidFill>
        </p:grpSpPr>
        <p:sp>
          <p:nvSpPr>
            <p:cNvPr id="82" name="Rectangle 31">
              <a:extLst>
                <a:ext uri="{FF2B5EF4-FFF2-40B4-BE49-F238E27FC236}">
                  <a16:creationId xmlns:a16="http://schemas.microsoft.com/office/drawing/2014/main" id="{AA112DFC-4271-45A6-90DC-18F46981691F}"/>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32">
              <a:extLst>
                <a:ext uri="{FF2B5EF4-FFF2-40B4-BE49-F238E27FC236}">
                  <a16:creationId xmlns:a16="http://schemas.microsoft.com/office/drawing/2014/main" id="{17A947B4-15D0-44C6-8C94-1B9A07B9A4B0}"/>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4</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4" name="Group 33">
            <a:extLst>
              <a:ext uri="{FF2B5EF4-FFF2-40B4-BE49-F238E27FC236}">
                <a16:creationId xmlns:a16="http://schemas.microsoft.com/office/drawing/2014/main" id="{44113840-8227-48FF-87BE-83E5BFDBD726}"/>
              </a:ext>
            </a:extLst>
          </p:cNvPr>
          <p:cNvGrpSpPr/>
          <p:nvPr userDrawn="1"/>
        </p:nvGrpSpPr>
        <p:grpSpPr>
          <a:xfrm>
            <a:off x="6608159" y="4929162"/>
            <a:ext cx="288032" cy="276999"/>
            <a:chOff x="12492689" y="2721406"/>
            <a:chExt cx="288032" cy="276999"/>
          </a:xfrm>
          <a:solidFill>
            <a:srgbClr val="44C8F5"/>
          </a:solidFill>
        </p:grpSpPr>
        <p:sp>
          <p:nvSpPr>
            <p:cNvPr id="85" name="Rectangle 34">
              <a:extLst>
                <a:ext uri="{FF2B5EF4-FFF2-40B4-BE49-F238E27FC236}">
                  <a16:creationId xmlns:a16="http://schemas.microsoft.com/office/drawing/2014/main" id="{450D1A45-ABC5-4E22-9AF4-620CE759ADC0}"/>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TextBox 35">
              <a:extLst>
                <a:ext uri="{FF2B5EF4-FFF2-40B4-BE49-F238E27FC236}">
                  <a16:creationId xmlns:a16="http://schemas.microsoft.com/office/drawing/2014/main" id="{3F564AFC-0F26-4E76-8D99-F528D3C426BA}"/>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5</a:t>
              </a:r>
              <a:endParaRPr lang="en-US" sz="1200" b="1" dirty="0">
                <a:solidFill>
                  <a:schemeClr val="tx1"/>
                </a:solidFill>
                <a:latin typeface="Arial" panose="020B0604020202020204" pitchFamily="34" charset="0"/>
                <a:cs typeface="Arial" panose="020B0604020202020204" pitchFamily="34" charset="0"/>
              </a:endParaRPr>
            </a:p>
          </p:txBody>
        </p:sp>
      </p:grpSp>
      <p:sp>
        <p:nvSpPr>
          <p:cNvPr id="87" name="TextBox 36">
            <a:extLst>
              <a:ext uri="{FF2B5EF4-FFF2-40B4-BE49-F238E27FC236}">
                <a16:creationId xmlns:a16="http://schemas.microsoft.com/office/drawing/2014/main" id="{AA2F5529-00E8-4650-ABAF-4A6F7DD9C9DB}"/>
              </a:ext>
            </a:extLst>
          </p:cNvPr>
          <p:cNvSpPr txBox="1"/>
          <p:nvPr userDrawn="1"/>
        </p:nvSpPr>
        <p:spPr>
          <a:xfrm>
            <a:off x="9300404" y="3609192"/>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Kaart aanpassen</a:t>
            </a:r>
            <a:endParaRPr lang="en-US" sz="1400" b="1" dirty="0">
              <a:solidFill>
                <a:schemeClr val="tx2"/>
              </a:solidFill>
              <a:latin typeface="+mn-lt"/>
              <a:cs typeface="Arial" panose="020B0604020202020204" pitchFamily="34" charset="0"/>
            </a:endParaRPr>
          </a:p>
        </p:txBody>
      </p:sp>
      <p:sp>
        <p:nvSpPr>
          <p:cNvPr id="89" name="TextBox 38">
            <a:extLst>
              <a:ext uri="{FF2B5EF4-FFF2-40B4-BE49-F238E27FC236}">
                <a16:creationId xmlns:a16="http://schemas.microsoft.com/office/drawing/2014/main" id="{EA78FF7D-82BB-436C-B986-A5CE702A00A3}"/>
              </a:ext>
            </a:extLst>
          </p:cNvPr>
          <p:cNvSpPr txBox="1"/>
          <p:nvPr userDrawn="1"/>
        </p:nvSpPr>
        <p:spPr>
          <a:xfrm>
            <a:off x="9310260" y="4349764"/>
            <a:ext cx="2770672" cy="861774"/>
          </a:xfrm>
          <a:prstGeom prst="rect">
            <a:avLst/>
          </a:prstGeom>
          <a:noFill/>
        </p:spPr>
        <p:txBody>
          <a:bodyPr wrap="square" rtlCol="0">
            <a:spAutoFit/>
          </a:bodyPr>
          <a:lstStyle/>
          <a:p>
            <a:r>
              <a:rPr lang="nl-NL" sz="1000" dirty="0">
                <a:latin typeface="+mn-lt"/>
                <a:cs typeface="Arial" panose="020B0604020202020204" pitchFamily="34" charset="0"/>
              </a:rPr>
              <a:t>Selecteer eerst de kaart en vervolgens het deel dat je wenst te kleuren. Klik naast de kaart om deze weer te verlaten.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Copier de </a:t>
            </a:r>
            <a:r>
              <a:rPr lang="nl-NL" sz="1000" dirty="0" err="1">
                <a:latin typeface="+mn-lt"/>
                <a:cs typeface="Arial" panose="020B0604020202020204" pitchFamily="34" charset="0"/>
              </a:rPr>
              <a:t>pushpin</a:t>
            </a:r>
            <a:r>
              <a:rPr lang="nl-NL" sz="1000" dirty="0">
                <a:latin typeface="+mn-lt"/>
                <a:cs typeface="Arial" panose="020B0604020202020204" pitchFamily="34" charset="0"/>
              </a:rPr>
              <a:t> waar nodig.</a:t>
            </a:r>
          </a:p>
        </p:txBody>
      </p:sp>
      <p:sp>
        <p:nvSpPr>
          <p:cNvPr id="90" name="TextBox 36">
            <a:extLst>
              <a:ext uri="{FF2B5EF4-FFF2-40B4-BE49-F238E27FC236}">
                <a16:creationId xmlns:a16="http://schemas.microsoft.com/office/drawing/2014/main" id="{6DBAA09B-77BC-46DD-9C2D-C9B2FF1BDD67}"/>
              </a:ext>
            </a:extLst>
          </p:cNvPr>
          <p:cNvSpPr txBox="1"/>
          <p:nvPr userDrawn="1"/>
        </p:nvSpPr>
        <p:spPr>
          <a:xfrm>
            <a:off x="12086214" y="6390560"/>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Grafieken aanpassen</a:t>
            </a:r>
            <a:endParaRPr lang="en-US" sz="1400" b="1" dirty="0">
              <a:solidFill>
                <a:schemeClr val="tx2"/>
              </a:solidFill>
              <a:latin typeface="+mn-lt"/>
              <a:cs typeface="Arial" panose="020B0604020202020204" pitchFamily="34" charset="0"/>
            </a:endParaRPr>
          </a:p>
        </p:txBody>
      </p:sp>
      <p:sp>
        <p:nvSpPr>
          <p:cNvPr id="92" name="TextBox 38">
            <a:extLst>
              <a:ext uri="{FF2B5EF4-FFF2-40B4-BE49-F238E27FC236}">
                <a16:creationId xmlns:a16="http://schemas.microsoft.com/office/drawing/2014/main" id="{3A1EC23F-6179-4B7D-99C6-F692362999F2}"/>
              </a:ext>
            </a:extLst>
          </p:cNvPr>
          <p:cNvSpPr txBox="1"/>
          <p:nvPr userDrawn="1"/>
        </p:nvSpPr>
        <p:spPr>
          <a:xfrm>
            <a:off x="12081034" y="7140986"/>
            <a:ext cx="2770671" cy="1323439"/>
          </a:xfrm>
          <a:prstGeom prst="rect">
            <a:avLst/>
          </a:prstGeom>
          <a:noFill/>
        </p:spPr>
        <p:txBody>
          <a:bodyPr wrap="square" rtlCol="0">
            <a:spAutoFit/>
          </a:bodyPr>
          <a:lstStyle/>
          <a:p>
            <a:r>
              <a:rPr lang="nl-NL" sz="1000" dirty="0">
                <a:latin typeface="+mn-lt"/>
                <a:cs typeface="Arial" panose="020B0604020202020204" pitchFamily="34" charset="0"/>
              </a:rPr>
              <a:t>Klik rechts op de grafiek en kies voor:</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Kies steeds voor voldoende duidelijke kleuren in de grafieken. Eventueel kies je voor een patroonopvulling (via rechtsklik &gt; vorm opmaken) </a:t>
            </a:r>
          </a:p>
        </p:txBody>
      </p:sp>
      <p:pic>
        <p:nvPicPr>
          <p:cNvPr id="93" name="chart">
            <a:extLst>
              <a:ext uri="{FF2B5EF4-FFF2-40B4-BE49-F238E27FC236}">
                <a16:creationId xmlns:a16="http://schemas.microsoft.com/office/drawing/2014/main" id="{A2A04AF4-78CB-4D09-A7E2-599E51065672}"/>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12821439" y="7457420"/>
            <a:ext cx="1345121" cy="247310"/>
          </a:xfrm>
          <a:prstGeom prst="rect">
            <a:avLst/>
          </a:prstGeom>
        </p:spPr>
      </p:pic>
      <p:sp>
        <p:nvSpPr>
          <p:cNvPr id="94" name="TextBox 36">
            <a:extLst>
              <a:ext uri="{FF2B5EF4-FFF2-40B4-BE49-F238E27FC236}">
                <a16:creationId xmlns:a16="http://schemas.microsoft.com/office/drawing/2014/main" id="{4F7CAB68-4C68-4C04-91CF-D69844A9EAC1}"/>
              </a:ext>
            </a:extLst>
          </p:cNvPr>
          <p:cNvSpPr txBox="1"/>
          <p:nvPr userDrawn="1"/>
        </p:nvSpPr>
        <p:spPr>
          <a:xfrm>
            <a:off x="14856787" y="5038324"/>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Vragen of hulp</a:t>
            </a:r>
            <a:endParaRPr lang="en-US" sz="1400" b="1" dirty="0">
              <a:solidFill>
                <a:schemeClr val="tx2"/>
              </a:solidFill>
              <a:latin typeface="+mn-lt"/>
              <a:cs typeface="Arial" panose="020B0604020202020204" pitchFamily="34" charset="0"/>
            </a:endParaRPr>
          </a:p>
        </p:txBody>
      </p:sp>
      <p:sp>
        <p:nvSpPr>
          <p:cNvPr id="96" name="TextBox 38">
            <a:extLst>
              <a:ext uri="{FF2B5EF4-FFF2-40B4-BE49-F238E27FC236}">
                <a16:creationId xmlns:a16="http://schemas.microsoft.com/office/drawing/2014/main" id="{6D7CAE6B-E18B-4842-93CE-2304F8AB88F4}"/>
              </a:ext>
            </a:extLst>
          </p:cNvPr>
          <p:cNvSpPr txBox="1"/>
          <p:nvPr userDrawn="1"/>
        </p:nvSpPr>
        <p:spPr>
          <a:xfrm>
            <a:off x="14866311" y="5757113"/>
            <a:ext cx="2750175" cy="400110"/>
          </a:xfrm>
          <a:prstGeom prst="rect">
            <a:avLst/>
          </a:prstGeom>
          <a:noFill/>
        </p:spPr>
        <p:txBody>
          <a:bodyPr wrap="square" rtlCol="0">
            <a:spAutoFit/>
          </a:bodyPr>
          <a:lstStyle/>
          <a:p>
            <a:r>
              <a:rPr lang="nl-NL" sz="1000" dirty="0">
                <a:latin typeface="+mn-lt"/>
                <a:cs typeface="Arial" panose="020B0604020202020204" pitchFamily="34" charset="0"/>
              </a:rPr>
              <a:t>Contacteer de dienst communicatie of </a:t>
            </a:r>
            <a:r>
              <a:rPr lang="nl-NL" sz="1000" dirty="0">
                <a:latin typeface="+mn-lt"/>
                <a:cs typeface="Arial" panose="020B0604020202020204" pitchFamily="34" charset="0"/>
                <a:hlinkClick r:id="rId8"/>
              </a:rPr>
              <a:t>regis.le.roy@howest.be</a:t>
            </a:r>
            <a:r>
              <a:rPr lang="nl-NL" sz="1000" dirty="0">
                <a:latin typeface="+mn-lt"/>
                <a:cs typeface="Arial" panose="020B0604020202020204" pitchFamily="34" charset="0"/>
              </a:rPr>
              <a:t> </a:t>
            </a:r>
          </a:p>
        </p:txBody>
      </p:sp>
      <p:sp>
        <p:nvSpPr>
          <p:cNvPr id="97" name="TextBox 36">
            <a:extLst>
              <a:ext uri="{FF2B5EF4-FFF2-40B4-BE49-F238E27FC236}">
                <a16:creationId xmlns:a16="http://schemas.microsoft.com/office/drawing/2014/main" id="{1C8AE7A2-7D59-4B12-8827-31714EDA2018}"/>
              </a:ext>
            </a:extLst>
          </p:cNvPr>
          <p:cNvSpPr txBox="1"/>
          <p:nvPr userDrawn="1"/>
        </p:nvSpPr>
        <p:spPr>
          <a:xfrm>
            <a:off x="12094058" y="1530329"/>
            <a:ext cx="2376264" cy="307777"/>
          </a:xfrm>
          <a:prstGeom prst="rect">
            <a:avLst/>
          </a:prstGeom>
          <a:noFill/>
        </p:spPr>
        <p:txBody>
          <a:bodyPr wrap="square" rtlCol="0">
            <a:spAutoFit/>
          </a:bodyPr>
          <a:lstStyle/>
          <a:p>
            <a:r>
              <a:rPr lang="nl-NL" sz="1400" b="1" dirty="0" err="1">
                <a:solidFill>
                  <a:schemeClr val="tx2"/>
                </a:solidFill>
                <a:latin typeface="+mn-lt"/>
                <a:cs typeface="Arial" panose="020B0604020202020204" pitchFamily="34" charset="0"/>
              </a:rPr>
              <a:t>SmartArt</a:t>
            </a:r>
            <a:r>
              <a:rPr lang="nl-NL" sz="1400" b="1" dirty="0">
                <a:solidFill>
                  <a:schemeClr val="tx2"/>
                </a:solidFill>
                <a:latin typeface="+mn-lt"/>
                <a:cs typeface="Arial" panose="020B0604020202020204" pitchFamily="34" charset="0"/>
              </a:rPr>
              <a:t> aanpassen</a:t>
            </a:r>
            <a:endParaRPr lang="en-US" sz="1400" b="1" dirty="0">
              <a:solidFill>
                <a:schemeClr val="tx2"/>
              </a:solidFill>
              <a:latin typeface="+mn-lt"/>
              <a:cs typeface="Arial" panose="020B0604020202020204" pitchFamily="34" charset="0"/>
            </a:endParaRPr>
          </a:p>
        </p:txBody>
      </p:sp>
      <p:sp>
        <p:nvSpPr>
          <p:cNvPr id="99" name="TextBox 38">
            <a:extLst>
              <a:ext uri="{FF2B5EF4-FFF2-40B4-BE49-F238E27FC236}">
                <a16:creationId xmlns:a16="http://schemas.microsoft.com/office/drawing/2014/main" id="{4BCF1475-8589-479C-9632-7EAB42D84812}"/>
              </a:ext>
            </a:extLst>
          </p:cNvPr>
          <p:cNvSpPr txBox="1"/>
          <p:nvPr userDrawn="1"/>
        </p:nvSpPr>
        <p:spPr>
          <a:xfrm>
            <a:off x="12084102" y="2250825"/>
            <a:ext cx="2770673" cy="1015663"/>
          </a:xfrm>
          <a:prstGeom prst="rect">
            <a:avLst/>
          </a:prstGeom>
          <a:noFill/>
        </p:spPr>
        <p:txBody>
          <a:bodyPr wrap="square" rtlCol="0">
            <a:spAutoFit/>
          </a:bodyPr>
          <a:lstStyle/>
          <a:p>
            <a:r>
              <a:rPr lang="nl-NL" sz="1000" dirty="0">
                <a:latin typeface="+mn-lt"/>
                <a:cs typeface="Arial" panose="020B0604020202020204" pitchFamily="34" charset="0"/>
              </a:rPr>
              <a:t>Copier de </a:t>
            </a:r>
            <a:r>
              <a:rPr lang="nl-NL" sz="1000" dirty="0" err="1">
                <a:latin typeface="+mn-lt"/>
                <a:cs typeface="Arial" panose="020B0604020202020204" pitchFamily="34" charset="0"/>
              </a:rPr>
              <a:t>smartart</a:t>
            </a:r>
            <a:r>
              <a:rPr lang="nl-NL" sz="1000" dirty="0">
                <a:latin typeface="+mn-lt"/>
                <a:cs typeface="Arial" panose="020B0604020202020204" pitchFamily="34" charset="0"/>
              </a:rPr>
              <a:t> naar de template je slide.</a:t>
            </a:r>
          </a:p>
          <a:p>
            <a:endParaRPr lang="nl-NL" sz="1000" dirty="0">
              <a:latin typeface="+mn-lt"/>
              <a:cs typeface="Arial" panose="020B0604020202020204" pitchFamily="34" charset="0"/>
            </a:endParaRPr>
          </a:p>
          <a:p>
            <a:r>
              <a:rPr lang="nl-NL" sz="1000" dirty="0">
                <a:latin typeface="+mn-lt"/>
                <a:cs typeface="Arial" panose="020B0604020202020204" pitchFamily="34" charset="0"/>
              </a:rPr>
              <a:t>Klik op het pijltje in het midden-links, en voer de juiste gegevens in. Indien je ver der wilt aanpassen maar de smart Art laat het niet toe, klik rechts en kies voor converteren naar vormen </a:t>
            </a:r>
          </a:p>
        </p:txBody>
      </p:sp>
      <p:sp>
        <p:nvSpPr>
          <p:cNvPr id="113" name="TextBox 38">
            <a:extLst>
              <a:ext uri="{FF2B5EF4-FFF2-40B4-BE49-F238E27FC236}">
                <a16:creationId xmlns:a16="http://schemas.microsoft.com/office/drawing/2014/main" id="{850E5F4D-E92E-4DFD-BF6D-D0EC3EA4592A}"/>
              </a:ext>
            </a:extLst>
          </p:cNvPr>
          <p:cNvSpPr txBox="1"/>
          <p:nvPr userDrawn="1"/>
        </p:nvSpPr>
        <p:spPr>
          <a:xfrm>
            <a:off x="14856787" y="3659658"/>
            <a:ext cx="2759700" cy="707886"/>
          </a:xfrm>
          <a:prstGeom prst="rect">
            <a:avLst/>
          </a:prstGeom>
          <a:noFill/>
        </p:spPr>
        <p:txBody>
          <a:bodyPr wrap="square" rtlCol="0">
            <a:spAutoFit/>
          </a:bodyPr>
          <a:lstStyle/>
          <a:p>
            <a:r>
              <a:rPr lang="nl-BE" sz="1000" dirty="0">
                <a:latin typeface="+mn-lt"/>
                <a:cs typeface="Arial" panose="020B0604020202020204" pitchFamily="34" charset="0"/>
              </a:rPr>
              <a:t>Gelieve steeds de laatste versie af te halen van dit bestand! Via het intranet op </a:t>
            </a:r>
          </a:p>
          <a:p>
            <a:r>
              <a:rPr lang="nl-BE" sz="1000" dirty="0">
                <a:latin typeface="+mn-lt"/>
                <a:cs typeface="Arial" panose="020B0604020202020204" pitchFamily="34" charset="0"/>
                <a:hlinkClick r:id="rId9"/>
              </a:rPr>
              <a:t>https://start.howest.be/StrategieCommunicatie/Communicatie</a:t>
            </a:r>
            <a:endParaRPr lang="nl-BE" sz="1000" dirty="0">
              <a:latin typeface="+mn-lt"/>
              <a:cs typeface="Arial" panose="020B0604020202020204" pitchFamily="34" charset="0"/>
            </a:endParaRPr>
          </a:p>
        </p:txBody>
      </p:sp>
      <p:sp>
        <p:nvSpPr>
          <p:cNvPr id="114" name="TextBox 36">
            <a:extLst>
              <a:ext uri="{FF2B5EF4-FFF2-40B4-BE49-F238E27FC236}">
                <a16:creationId xmlns:a16="http://schemas.microsoft.com/office/drawing/2014/main" id="{8B38AB47-D7F6-43A9-82FC-26DB1C7F11F0}"/>
              </a:ext>
            </a:extLst>
          </p:cNvPr>
          <p:cNvSpPr txBox="1"/>
          <p:nvPr userDrawn="1"/>
        </p:nvSpPr>
        <p:spPr>
          <a:xfrm>
            <a:off x="14856787" y="295199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Over deze template</a:t>
            </a:r>
            <a:endParaRPr lang="en-US" sz="1400" b="1" dirty="0">
              <a:solidFill>
                <a:schemeClr val="tx2"/>
              </a:solidFill>
              <a:latin typeface="+mn-lt"/>
              <a:cs typeface="Arial" panose="020B0604020202020204" pitchFamily="34" charset="0"/>
            </a:endParaRPr>
          </a:p>
        </p:txBody>
      </p:sp>
      <p:sp>
        <p:nvSpPr>
          <p:cNvPr id="116" name="TextBox 36">
            <a:extLst>
              <a:ext uri="{FF2B5EF4-FFF2-40B4-BE49-F238E27FC236}">
                <a16:creationId xmlns:a16="http://schemas.microsoft.com/office/drawing/2014/main" id="{DE98C9ED-DA0E-4489-AFB6-87BCD764E8A7}"/>
              </a:ext>
            </a:extLst>
          </p:cNvPr>
          <p:cNvSpPr txBox="1"/>
          <p:nvPr userDrawn="1"/>
        </p:nvSpPr>
        <p:spPr>
          <a:xfrm>
            <a:off x="9292223" y="5700406"/>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Kleuren</a:t>
            </a:r>
            <a:endParaRPr lang="en-US" sz="1400" b="1" dirty="0">
              <a:solidFill>
                <a:schemeClr val="tx2"/>
              </a:solidFill>
              <a:latin typeface="+mn-lt"/>
              <a:cs typeface="Arial" panose="020B0604020202020204" pitchFamily="34" charset="0"/>
            </a:endParaRPr>
          </a:p>
        </p:txBody>
      </p:sp>
      <p:cxnSp>
        <p:nvCxnSpPr>
          <p:cNvPr id="117" name="Straight Connector 37">
            <a:extLst>
              <a:ext uri="{FF2B5EF4-FFF2-40B4-BE49-F238E27FC236}">
                <a16:creationId xmlns:a16="http://schemas.microsoft.com/office/drawing/2014/main" id="{3EED5409-45F2-4D7E-8B14-5980F8596974}"/>
              </a:ext>
            </a:extLst>
          </p:cNvPr>
          <p:cNvCxnSpPr>
            <a:cxnSpLocks/>
          </p:cNvCxnSpPr>
          <p:nvPr userDrawn="1"/>
        </p:nvCxnSpPr>
        <p:spPr>
          <a:xfrm>
            <a:off x="9395015" y="6373382"/>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grpSp>
        <p:nvGrpSpPr>
          <p:cNvPr id="119" name="Groep 118">
            <a:extLst>
              <a:ext uri="{FF2B5EF4-FFF2-40B4-BE49-F238E27FC236}">
                <a16:creationId xmlns:a16="http://schemas.microsoft.com/office/drawing/2014/main" id="{A8B5B5E1-95C0-4AEC-B273-7921DC462D82}"/>
              </a:ext>
            </a:extLst>
          </p:cNvPr>
          <p:cNvGrpSpPr/>
          <p:nvPr userDrawn="1"/>
        </p:nvGrpSpPr>
        <p:grpSpPr>
          <a:xfrm>
            <a:off x="9402506" y="6426409"/>
            <a:ext cx="1871067" cy="1785104"/>
            <a:chOff x="15665503" y="2139926"/>
            <a:chExt cx="1871067" cy="1785104"/>
          </a:xfrm>
        </p:grpSpPr>
        <p:sp>
          <p:nvSpPr>
            <p:cNvPr id="103" name="Rechthoek 102">
              <a:extLst>
                <a:ext uri="{FF2B5EF4-FFF2-40B4-BE49-F238E27FC236}">
                  <a16:creationId xmlns:a16="http://schemas.microsoft.com/office/drawing/2014/main" id="{04E0274B-4A23-4599-8B39-A2CDABB5ECA3}"/>
                </a:ext>
              </a:extLst>
            </p:cNvPr>
            <p:cNvSpPr/>
            <p:nvPr userDrawn="1"/>
          </p:nvSpPr>
          <p:spPr>
            <a:xfrm>
              <a:off x="15665506" y="2356874"/>
              <a:ext cx="142875" cy="142875"/>
            </a:xfrm>
            <a:prstGeom prst="rect">
              <a:avLst/>
            </a:prstGeom>
            <a:solidFill>
              <a:srgbClr val="44C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4" name="Rechthoek 103">
              <a:extLst>
                <a:ext uri="{FF2B5EF4-FFF2-40B4-BE49-F238E27FC236}">
                  <a16:creationId xmlns:a16="http://schemas.microsoft.com/office/drawing/2014/main" id="{E1C80EC1-5F77-4E24-97DC-457FB1A14657}"/>
                </a:ext>
              </a:extLst>
            </p:cNvPr>
            <p:cNvSpPr/>
            <p:nvPr userDrawn="1"/>
          </p:nvSpPr>
          <p:spPr>
            <a:xfrm>
              <a:off x="15665505" y="2658102"/>
              <a:ext cx="142875"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5" name="Rechthoek 104">
              <a:extLst>
                <a:ext uri="{FF2B5EF4-FFF2-40B4-BE49-F238E27FC236}">
                  <a16:creationId xmlns:a16="http://schemas.microsoft.com/office/drawing/2014/main" id="{032FF1D0-E9B8-496A-AD2B-856323BFB5F3}"/>
                </a:ext>
              </a:extLst>
            </p:cNvPr>
            <p:cNvSpPr/>
            <p:nvPr userDrawn="1"/>
          </p:nvSpPr>
          <p:spPr>
            <a:xfrm>
              <a:off x="15665505" y="2959330"/>
              <a:ext cx="142875"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6" name="Rechthoek 105">
              <a:extLst>
                <a:ext uri="{FF2B5EF4-FFF2-40B4-BE49-F238E27FC236}">
                  <a16:creationId xmlns:a16="http://schemas.microsoft.com/office/drawing/2014/main" id="{7F705A8C-EA5F-4F41-AD15-B86434C8BD00}"/>
                </a:ext>
              </a:extLst>
            </p:cNvPr>
            <p:cNvSpPr/>
            <p:nvPr userDrawn="1"/>
          </p:nvSpPr>
          <p:spPr>
            <a:xfrm>
              <a:off x="15665504" y="3260558"/>
              <a:ext cx="142875" cy="142875"/>
            </a:xfrm>
            <a:prstGeom prst="rect">
              <a:avLst/>
            </a:prstGeom>
            <a:solidFill>
              <a:srgbClr val="EC0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7" name="Rechthoek 106">
              <a:extLst>
                <a:ext uri="{FF2B5EF4-FFF2-40B4-BE49-F238E27FC236}">
                  <a16:creationId xmlns:a16="http://schemas.microsoft.com/office/drawing/2014/main" id="{A0474411-4E19-4BC3-8560-FCFC981AB516}"/>
                </a:ext>
              </a:extLst>
            </p:cNvPr>
            <p:cNvSpPr/>
            <p:nvPr userDrawn="1"/>
          </p:nvSpPr>
          <p:spPr>
            <a:xfrm>
              <a:off x="15665503" y="3561785"/>
              <a:ext cx="142875" cy="142875"/>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18" name="TextBox 38">
              <a:extLst>
                <a:ext uri="{FF2B5EF4-FFF2-40B4-BE49-F238E27FC236}">
                  <a16:creationId xmlns:a16="http://schemas.microsoft.com/office/drawing/2014/main" id="{287A7DDB-E8BB-46B2-9EC3-C6D16541431F}"/>
                </a:ext>
              </a:extLst>
            </p:cNvPr>
            <p:cNvSpPr txBox="1"/>
            <p:nvPr userDrawn="1"/>
          </p:nvSpPr>
          <p:spPr>
            <a:xfrm>
              <a:off x="15808378" y="2139926"/>
              <a:ext cx="1728192" cy="1785104"/>
            </a:xfrm>
            <a:prstGeom prst="rect">
              <a:avLst/>
            </a:prstGeom>
            <a:noFill/>
          </p:spPr>
          <p:txBody>
            <a:bodyPr wrap="square" rtlCol="0">
              <a:spAutoFit/>
            </a:bodyPr>
            <a:lstStyle/>
            <a:p>
              <a:pPr marL="0" indent="0" algn="l">
                <a:buFontTx/>
                <a:buNone/>
              </a:pPr>
              <a:r>
                <a:rPr lang="en-US" sz="1000" dirty="0"/>
                <a:t>H</a:t>
              </a:r>
              <a:r>
                <a:rPr lang="nl-BE" sz="1000" dirty="0" err="1"/>
                <a:t>oofdkleur</a:t>
              </a:r>
              <a:endParaRPr lang="nl-BE" sz="1000" dirty="0"/>
            </a:p>
            <a:p>
              <a:pPr marL="0" indent="0" algn="l">
                <a:buFontTx/>
                <a:buNone/>
              </a:pPr>
              <a:r>
                <a:rPr lang="nl-BE" sz="1000" dirty="0"/>
                <a:t>Blauw (RGB: 68,200,245)</a:t>
              </a:r>
            </a:p>
            <a:p>
              <a:pPr marL="0" indent="0">
                <a:buFontTx/>
                <a:buNone/>
              </a:pPr>
              <a:r>
                <a:rPr lang="en-US" sz="1000" dirty="0"/>
                <a:t>1</a:t>
              </a:r>
              <a:r>
                <a:rPr lang="en-US" sz="1000" baseline="30000" dirty="0"/>
                <a:t>ste </a:t>
              </a:r>
              <a:r>
                <a:rPr lang="nl-BE" sz="1000" dirty="0"/>
                <a:t> Tekstkleur </a:t>
              </a:r>
            </a:p>
            <a:p>
              <a:pPr marL="0" indent="0">
                <a:buFontTx/>
                <a:buNone/>
              </a:pPr>
              <a:r>
                <a:rPr lang="nl-BE" sz="1000" dirty="0"/>
                <a:t>Wit (RGB:255,255,255)</a:t>
              </a:r>
            </a:p>
            <a:p>
              <a:pPr marL="0" indent="0">
                <a:buFontTx/>
                <a:buNone/>
              </a:pPr>
              <a:r>
                <a:rPr lang="en-US" sz="1000" dirty="0"/>
                <a:t>2</a:t>
              </a:r>
              <a:r>
                <a:rPr lang="en-US" sz="1000" baseline="30000" dirty="0"/>
                <a:t>de</a:t>
              </a:r>
              <a:r>
                <a:rPr lang="en-US" sz="1000" dirty="0"/>
                <a:t>   </a:t>
              </a:r>
              <a:r>
                <a:rPr lang="en-US" sz="1000" dirty="0" err="1"/>
                <a:t>Tekstkleur</a:t>
              </a:r>
              <a:endParaRPr lang="en-US" sz="1000" dirty="0"/>
            </a:p>
            <a:p>
              <a:pPr marL="0" indent="0">
                <a:buFontTx/>
                <a:buNone/>
              </a:pPr>
              <a:r>
                <a:rPr lang="en-US" sz="1000" dirty="0"/>
                <a:t>Z</a:t>
              </a:r>
              <a:r>
                <a:rPr lang="nl-BE" sz="1000" dirty="0"/>
                <a:t>wart (RGB:0,0,0)</a:t>
              </a:r>
            </a:p>
            <a:p>
              <a:pPr marL="0" indent="0">
                <a:buFontTx/>
                <a:buNone/>
              </a:pPr>
              <a:r>
                <a:rPr lang="en-US" sz="1000" dirty="0"/>
                <a:t>Extra: </a:t>
              </a:r>
            </a:p>
            <a:p>
              <a:pPr marL="0" indent="0">
                <a:buFontTx/>
                <a:buNone/>
              </a:pPr>
              <a:r>
                <a:rPr lang="en-US" sz="1000" dirty="0"/>
                <a:t>Magenta</a:t>
              </a:r>
              <a:r>
                <a:rPr lang="nl-BE" sz="1000" dirty="0"/>
                <a:t> (RGB: 236,0,140)</a:t>
              </a:r>
            </a:p>
            <a:p>
              <a:pPr marL="0" indent="0">
                <a:buFontTx/>
                <a:buNone/>
              </a:pPr>
              <a:r>
                <a:rPr lang="nl-BE" sz="1000" dirty="0"/>
                <a:t>Extra:</a:t>
              </a:r>
            </a:p>
            <a:p>
              <a:pPr marL="0" indent="0">
                <a:buFontTx/>
                <a:buNone/>
              </a:pPr>
              <a:r>
                <a:rPr lang="nl-BE" sz="1000" dirty="0"/>
                <a:t>Geel (RGB: 255,242,0) (niet gebruiken op wit)</a:t>
              </a:r>
            </a:p>
          </p:txBody>
        </p:sp>
      </p:grpSp>
      <p:sp>
        <p:nvSpPr>
          <p:cNvPr id="120" name="TextBox 36">
            <a:extLst>
              <a:ext uri="{FF2B5EF4-FFF2-40B4-BE49-F238E27FC236}">
                <a16:creationId xmlns:a16="http://schemas.microsoft.com/office/drawing/2014/main" id="{3EAF5BE9-EF67-47E5-A682-94D24FB13906}"/>
              </a:ext>
            </a:extLst>
          </p:cNvPr>
          <p:cNvSpPr txBox="1"/>
          <p:nvPr userDrawn="1"/>
        </p:nvSpPr>
        <p:spPr>
          <a:xfrm>
            <a:off x="1484309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Hulplijnen tonen aanpassen</a:t>
            </a:r>
            <a:endParaRPr lang="en-US" sz="1400" b="1" dirty="0">
              <a:solidFill>
                <a:schemeClr val="tx2"/>
              </a:solidFill>
              <a:latin typeface="+mn-lt"/>
              <a:cs typeface="Arial" panose="020B0604020202020204" pitchFamily="34" charset="0"/>
            </a:endParaRPr>
          </a:p>
        </p:txBody>
      </p:sp>
      <p:cxnSp>
        <p:nvCxnSpPr>
          <p:cNvPr id="121" name="Straight Connector 37">
            <a:extLst>
              <a:ext uri="{FF2B5EF4-FFF2-40B4-BE49-F238E27FC236}">
                <a16:creationId xmlns:a16="http://schemas.microsoft.com/office/drawing/2014/main" id="{819FD590-9EA9-40CE-B351-6A5B55A4522C}"/>
              </a:ext>
            </a:extLst>
          </p:cNvPr>
          <p:cNvCxnSpPr>
            <a:cxnSpLocks/>
          </p:cNvCxnSpPr>
          <p:nvPr userDrawn="1"/>
        </p:nvCxnSpPr>
        <p:spPr>
          <a:xfrm>
            <a:off x="14951109"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122" name="TextBox 38">
            <a:extLst>
              <a:ext uri="{FF2B5EF4-FFF2-40B4-BE49-F238E27FC236}">
                <a16:creationId xmlns:a16="http://schemas.microsoft.com/office/drawing/2014/main" id="{4B3EA554-D090-4E0C-B829-633532215D24}"/>
              </a:ext>
            </a:extLst>
          </p:cNvPr>
          <p:cNvSpPr txBox="1"/>
          <p:nvPr userDrawn="1"/>
        </p:nvSpPr>
        <p:spPr>
          <a:xfrm>
            <a:off x="14845814" y="2258927"/>
            <a:ext cx="2770673" cy="553998"/>
          </a:xfrm>
          <a:prstGeom prst="rect">
            <a:avLst/>
          </a:prstGeom>
          <a:noFill/>
        </p:spPr>
        <p:txBody>
          <a:bodyPr wrap="square" rtlCol="0">
            <a:spAutoFit/>
          </a:bodyPr>
          <a:lstStyle/>
          <a:p>
            <a:r>
              <a:rPr lang="nl-NL" sz="1000" dirty="0">
                <a:latin typeface="+mn-lt"/>
                <a:cs typeface="Arial" panose="020B0604020202020204" pitchFamily="34" charset="0"/>
              </a:rPr>
              <a:t>In elke slide </a:t>
            </a:r>
            <a:r>
              <a:rPr lang="nl-NL" sz="1000" dirty="0" err="1">
                <a:latin typeface="+mn-lt"/>
                <a:cs typeface="Arial" panose="020B0604020202020204" pitchFamily="34" charset="0"/>
              </a:rPr>
              <a:t>layout</a:t>
            </a:r>
            <a:r>
              <a:rPr lang="nl-NL" sz="1000" dirty="0">
                <a:latin typeface="+mn-lt"/>
                <a:cs typeface="Arial" panose="020B0604020202020204" pitchFamily="34" charset="0"/>
              </a:rPr>
              <a:t> zijn er hulplijnen beschikbaar, deze kan je tonen/verbergen via Beeld &gt; hulplijnen  </a:t>
            </a:r>
          </a:p>
        </p:txBody>
      </p:sp>
      <p:cxnSp>
        <p:nvCxnSpPr>
          <p:cNvPr id="100" name="Straight Connector 37">
            <a:extLst>
              <a:ext uri="{FF2B5EF4-FFF2-40B4-BE49-F238E27FC236}">
                <a16:creationId xmlns:a16="http://schemas.microsoft.com/office/drawing/2014/main" id="{6F7C9DAC-41A9-4153-AE22-D38B2FBB1ADB}"/>
              </a:ext>
            </a:extLst>
          </p:cNvPr>
          <p:cNvCxnSpPr>
            <a:cxnSpLocks/>
          </p:cNvCxnSpPr>
          <p:nvPr userDrawn="1"/>
        </p:nvCxnSpPr>
        <p:spPr>
          <a:xfrm>
            <a:off x="14940538" y="358946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1" name="Straight Connector 37">
            <a:extLst>
              <a:ext uri="{FF2B5EF4-FFF2-40B4-BE49-F238E27FC236}">
                <a16:creationId xmlns:a16="http://schemas.microsoft.com/office/drawing/2014/main" id="{EC732D33-6040-427E-9F3D-46B5263A9C64}"/>
              </a:ext>
            </a:extLst>
          </p:cNvPr>
          <p:cNvCxnSpPr>
            <a:cxnSpLocks/>
          </p:cNvCxnSpPr>
          <p:nvPr userDrawn="1"/>
        </p:nvCxnSpPr>
        <p:spPr>
          <a:xfrm>
            <a:off x="14951108" y="567619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26947BBD-0A4B-44D3-A915-652A012A7A58}"/>
              </a:ext>
            </a:extLst>
          </p:cNvPr>
          <p:cNvCxnSpPr>
            <a:cxnSpLocks/>
          </p:cNvCxnSpPr>
          <p:nvPr userDrawn="1"/>
        </p:nvCxnSpPr>
        <p:spPr>
          <a:xfrm>
            <a:off x="12172955"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a:extLst>
              <a:ext uri="{FF2B5EF4-FFF2-40B4-BE49-F238E27FC236}">
                <a16:creationId xmlns:a16="http://schemas.microsoft.com/office/drawing/2014/main" id="{0D0046EC-C8CD-4C56-9DC8-1478BB78D138}"/>
              </a:ext>
            </a:extLst>
          </p:cNvPr>
          <p:cNvCxnSpPr>
            <a:cxnSpLocks/>
          </p:cNvCxnSpPr>
          <p:nvPr userDrawn="1"/>
        </p:nvCxnSpPr>
        <p:spPr>
          <a:xfrm>
            <a:off x="9409198"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9" name="Straight Connector 37">
            <a:extLst>
              <a:ext uri="{FF2B5EF4-FFF2-40B4-BE49-F238E27FC236}">
                <a16:creationId xmlns:a16="http://schemas.microsoft.com/office/drawing/2014/main" id="{B2DDD7FA-819F-4750-AE5F-4436241AE3CB}"/>
              </a:ext>
            </a:extLst>
          </p:cNvPr>
          <p:cNvCxnSpPr>
            <a:cxnSpLocks/>
          </p:cNvCxnSpPr>
          <p:nvPr userDrawn="1"/>
        </p:nvCxnSpPr>
        <p:spPr>
          <a:xfrm>
            <a:off x="6608159"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a:extLst>
              <a:ext uri="{FF2B5EF4-FFF2-40B4-BE49-F238E27FC236}">
                <a16:creationId xmlns:a16="http://schemas.microsoft.com/office/drawing/2014/main" id="{5C1725D8-6592-425C-9718-5A8059E62B2B}"/>
              </a:ext>
            </a:extLst>
          </p:cNvPr>
          <p:cNvCxnSpPr>
            <a:cxnSpLocks/>
          </p:cNvCxnSpPr>
          <p:nvPr userDrawn="1"/>
        </p:nvCxnSpPr>
        <p:spPr>
          <a:xfrm>
            <a:off x="6596037" y="6369872"/>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1" name="Straight Connector 37">
            <a:extLst>
              <a:ext uri="{FF2B5EF4-FFF2-40B4-BE49-F238E27FC236}">
                <a16:creationId xmlns:a16="http://schemas.microsoft.com/office/drawing/2014/main" id="{CA82EA55-5530-4901-8B06-125D61B51802}"/>
              </a:ext>
            </a:extLst>
          </p:cNvPr>
          <p:cNvCxnSpPr>
            <a:cxnSpLocks/>
          </p:cNvCxnSpPr>
          <p:nvPr userDrawn="1"/>
        </p:nvCxnSpPr>
        <p:spPr>
          <a:xfrm>
            <a:off x="9396501" y="428836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2" name="Straight Connector 37">
            <a:extLst>
              <a:ext uri="{FF2B5EF4-FFF2-40B4-BE49-F238E27FC236}">
                <a16:creationId xmlns:a16="http://schemas.microsoft.com/office/drawing/2014/main" id="{668DCCB7-376A-483D-AFAB-A8639131083C}"/>
              </a:ext>
            </a:extLst>
          </p:cNvPr>
          <p:cNvCxnSpPr>
            <a:cxnSpLocks/>
          </p:cNvCxnSpPr>
          <p:nvPr userDrawn="1"/>
        </p:nvCxnSpPr>
        <p:spPr>
          <a:xfrm>
            <a:off x="12194909" y="7084284"/>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88" name="Straight Connector 37">
            <a:extLst>
              <a:ext uri="{FF2B5EF4-FFF2-40B4-BE49-F238E27FC236}">
                <a16:creationId xmlns:a16="http://schemas.microsoft.com/office/drawing/2014/main" id="{8FB72589-A4DA-4C84-8350-C97570E4F447}"/>
              </a:ext>
            </a:extLst>
          </p:cNvPr>
          <p:cNvCxnSpPr>
            <a:cxnSpLocks/>
          </p:cNvCxnSpPr>
          <p:nvPr userDrawn="1"/>
        </p:nvCxnSpPr>
        <p:spPr>
          <a:xfrm>
            <a:off x="6605430" y="3600349"/>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91" name="TextBox 36">
            <a:extLst>
              <a:ext uri="{FF2B5EF4-FFF2-40B4-BE49-F238E27FC236}">
                <a16:creationId xmlns:a16="http://schemas.microsoft.com/office/drawing/2014/main" id="{D7713FE1-89B6-48B8-BAF6-7D35FD23F464}"/>
              </a:ext>
            </a:extLst>
          </p:cNvPr>
          <p:cNvSpPr txBox="1"/>
          <p:nvPr userDrawn="1"/>
        </p:nvSpPr>
        <p:spPr>
          <a:xfrm>
            <a:off x="12081358" y="360044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Tabellen aanpassen</a:t>
            </a:r>
            <a:endParaRPr lang="en-US" sz="1400" b="1" dirty="0">
              <a:solidFill>
                <a:schemeClr val="tx2"/>
              </a:solidFill>
              <a:latin typeface="+mn-lt"/>
              <a:cs typeface="Arial" panose="020B0604020202020204" pitchFamily="34" charset="0"/>
            </a:endParaRPr>
          </a:p>
        </p:txBody>
      </p:sp>
      <p:sp>
        <p:nvSpPr>
          <p:cNvPr id="95" name="TextBox 38">
            <a:extLst>
              <a:ext uri="{FF2B5EF4-FFF2-40B4-BE49-F238E27FC236}">
                <a16:creationId xmlns:a16="http://schemas.microsoft.com/office/drawing/2014/main" id="{CF99A2DF-E6DD-48A7-B7C5-F9C05A360C92}"/>
              </a:ext>
            </a:extLst>
          </p:cNvPr>
          <p:cNvSpPr txBox="1"/>
          <p:nvPr userDrawn="1"/>
        </p:nvSpPr>
        <p:spPr>
          <a:xfrm>
            <a:off x="12084102" y="4341532"/>
            <a:ext cx="2770673" cy="1477328"/>
          </a:xfrm>
          <a:prstGeom prst="rect">
            <a:avLst/>
          </a:prstGeom>
          <a:noFill/>
        </p:spPr>
        <p:txBody>
          <a:bodyPr wrap="square" rtlCol="0">
            <a:spAutoFit/>
          </a:bodyPr>
          <a:lstStyle/>
          <a:p>
            <a:r>
              <a:rPr lang="nl-NL" sz="1000" dirty="0">
                <a:latin typeface="+mn-lt"/>
                <a:cs typeface="Arial" panose="020B0604020202020204" pitchFamily="34" charset="0"/>
              </a:rPr>
              <a:t>Tabellen werkt niet altijd even vlot in PowerPoint. </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je de template gebruikt, klik op het icoontje voor een nieuwe tabel. Het aantal kolommen wordt automatisch verdeeld over de volledige breedte. De hoogte is zelf aan te passen. Gebruik de hulplijnen als gids.</a:t>
            </a:r>
          </a:p>
          <a:p>
            <a:endParaRPr lang="nl-NL" sz="1000" dirty="0">
              <a:latin typeface="+mn-lt"/>
              <a:cs typeface="Arial" panose="020B0604020202020204" pitchFamily="34" charset="0"/>
            </a:endParaRPr>
          </a:p>
          <a:p>
            <a:r>
              <a:rPr lang="nl-NL" sz="1000" dirty="0">
                <a:latin typeface="+mn-lt"/>
                <a:cs typeface="Arial" panose="020B0604020202020204" pitchFamily="34" charset="0"/>
              </a:rPr>
              <a:t>Pas bij ontwerpen de kleuren aan naar blauw.</a:t>
            </a:r>
          </a:p>
        </p:txBody>
      </p:sp>
      <p:cxnSp>
        <p:nvCxnSpPr>
          <p:cNvPr id="98" name="Straight Connector 37">
            <a:extLst>
              <a:ext uri="{FF2B5EF4-FFF2-40B4-BE49-F238E27FC236}">
                <a16:creationId xmlns:a16="http://schemas.microsoft.com/office/drawing/2014/main" id="{99AFE722-09B8-413F-829D-9216ACF9A7EF}"/>
              </a:ext>
            </a:extLst>
          </p:cNvPr>
          <p:cNvCxnSpPr>
            <a:cxnSpLocks/>
          </p:cNvCxnSpPr>
          <p:nvPr userDrawn="1"/>
        </p:nvCxnSpPr>
        <p:spPr>
          <a:xfrm>
            <a:off x="12172955" y="4282788"/>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2AC454E-32D4-42BD-A1BE-ACA903B31E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176607" y="5827087"/>
            <a:ext cx="2585662" cy="361700"/>
          </a:xfrm>
          <a:prstGeom prst="rect">
            <a:avLst/>
          </a:prstGeom>
        </p:spPr>
      </p:pic>
      <p:pic>
        <p:nvPicPr>
          <p:cNvPr id="4" name="Afbeelding 3">
            <a:extLst>
              <a:ext uri="{FF2B5EF4-FFF2-40B4-BE49-F238E27FC236}">
                <a16:creationId xmlns:a16="http://schemas.microsoft.com/office/drawing/2014/main" id="{5B39836E-004F-43A1-BAE3-C85C57A18D2C}"/>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581"/>
          <a:stretch/>
        </p:blipFill>
        <p:spPr>
          <a:xfrm>
            <a:off x="1068067" y="4531519"/>
            <a:ext cx="5267788" cy="4623295"/>
          </a:xfrm>
          <a:prstGeom prst="rect">
            <a:avLst/>
          </a:prstGeom>
        </p:spPr>
      </p:pic>
    </p:spTree>
    <p:extLst>
      <p:ext uri="{BB962C8B-B14F-4D97-AF65-F5344CB8AC3E}">
        <p14:creationId xmlns:p14="http://schemas.microsoft.com/office/powerpoint/2010/main" val="1007362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eg met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2" name="TextBox 4">
            <a:extLst>
              <a:ext uri="{FF2B5EF4-FFF2-40B4-BE49-F238E27FC236}">
                <a16:creationId xmlns:a16="http://schemas.microsoft.com/office/drawing/2014/main" id="{892813D1-327F-45DC-8DDF-53948CE8C5F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Lege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141238711"/>
      </p:ext>
    </p:extLst>
  </p:cSld>
  <p:clrMapOvr>
    <a:masterClrMapping/>
  </p:clrMapOvr>
  <p:extLst>
    <p:ext uri="{DCECCB84-F9BA-43D5-87BE-67443E8EF086}">
      <p15:sldGuideLst xmlns:p15="http://schemas.microsoft.com/office/powerpoint/2012/main">
        <p15:guide id="4" pos="1109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g zonder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a:t>
            </a:fld>
            <a:endParaRPr lang="nl-BE"/>
          </a:p>
        </p:txBody>
      </p: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9" name="TextBox 4">
            <a:extLst>
              <a:ext uri="{FF2B5EF4-FFF2-40B4-BE49-F238E27FC236}">
                <a16:creationId xmlns:a16="http://schemas.microsoft.com/office/drawing/2014/main" id="{C531524C-A1A5-4485-B21D-E97B5DC3BE3F}"/>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Leeg zonder 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915514383"/>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Tekst en 1/2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1"/>
            <a:ext cx="8217535" cy="6111506"/>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7B17C559-ED41-48AE-90A3-DAFE15716B7C}"/>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7FDB5F77-B327-47F1-9F88-CF970A7A21FD}"/>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3" name="TextBox 4">
            <a:extLst>
              <a:ext uri="{FF2B5EF4-FFF2-40B4-BE49-F238E27FC236}">
                <a16:creationId xmlns:a16="http://schemas.microsoft.com/office/drawing/2014/main" id="{6CBDB841-5208-4BD2-9409-EA7134D6944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1/2 Tekst en 1/2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21632732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2988" y="1648800"/>
            <a:ext cx="1101182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2">
            <a:extLst>
              <a:ext uri="{FF2B5EF4-FFF2-40B4-BE49-F238E27FC236}">
                <a16:creationId xmlns:a16="http://schemas.microsoft.com/office/drawing/2014/main" id="{CBF26FD0-A3C3-48D7-9476-CC92E74B1F11}"/>
              </a:ext>
            </a:extLst>
          </p:cNvPr>
          <p:cNvSpPr>
            <a:spLocks noGrp="1"/>
          </p:cNvSpPr>
          <p:nvPr>
            <p:ph type="body" sz="quarter" idx="18"/>
          </p:nvPr>
        </p:nvSpPr>
        <p:spPr>
          <a:xfrm>
            <a:off x="1020995" y="2354400"/>
            <a:ext cx="11009448"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1" name="afbeelding placeholder">
            <a:extLst>
              <a:ext uri="{FF2B5EF4-FFF2-40B4-BE49-F238E27FC236}">
                <a16:creationId xmlns:a16="http://schemas.microsoft.com/office/drawing/2014/main" id="{DF77DBF1-9A0F-498F-B871-134CB42F881D}"/>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sp>
        <p:nvSpPr>
          <p:cNvPr id="20" name="TextBox 4">
            <a:extLst>
              <a:ext uri="{FF2B5EF4-FFF2-40B4-BE49-F238E27FC236}">
                <a16:creationId xmlns:a16="http://schemas.microsoft.com/office/drawing/2014/main" id="{D974BD34-E475-4E02-86F0-8932E1B41725}"/>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2/3 Tekst en 1/3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72371907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fbeelding en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E2274F51-95F7-4E5E-815B-1F996E645FE7}"/>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Afbeelding en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79673714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x 2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36720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36720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92B1CA4A-0389-4751-BD3D-D8526698D99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2 x 2 afbeeldingen slide</a:t>
            </a:r>
            <a:endParaRPr lang="en-US" sz="2000" b="1" dirty="0">
              <a:solidFill>
                <a:schemeClr val="tx1"/>
              </a:solidFill>
              <a:latin typeface="+mn-lt"/>
              <a:cs typeface="Arial" panose="020B0604020202020204" pitchFamily="34" charset="0"/>
            </a:endParaRPr>
          </a:p>
        </p:txBody>
      </p:sp>
      <p:sp>
        <p:nvSpPr>
          <p:cNvPr id="15" name="afbeelding placeholder">
            <a:extLst>
              <a:ext uri="{FF2B5EF4-FFF2-40B4-BE49-F238E27FC236}">
                <a16:creationId xmlns:a16="http://schemas.microsoft.com/office/drawing/2014/main" id="{82CCC512-3142-40C3-84D6-0EEE34ABAA8E}"/>
              </a:ext>
            </a:extLst>
          </p:cNvPr>
          <p:cNvSpPr>
            <a:spLocks noGrp="1"/>
          </p:cNvSpPr>
          <p:nvPr>
            <p:ph type="pic" sz="quarter" idx="15"/>
          </p:nvPr>
        </p:nvSpPr>
        <p:spPr>
          <a:xfrm>
            <a:off x="1040400" y="5473192"/>
            <a:ext cx="8217535" cy="3672000"/>
          </a:xfrm>
        </p:spPr>
        <p:txBody>
          <a:bodyPr tIns="1440000">
            <a:normAutofit/>
          </a:bodyPr>
          <a:lstStyle>
            <a:lvl1pPr marL="0" indent="0" algn="ctr">
              <a:buNone/>
              <a:defRPr sz="1600"/>
            </a:lvl1pPr>
          </a:lstStyle>
          <a:p>
            <a:endParaRPr lang="nl-BE" dirty="0"/>
          </a:p>
        </p:txBody>
      </p:sp>
      <p:sp>
        <p:nvSpPr>
          <p:cNvPr id="22" name="afbeelding placeholder">
            <a:extLst>
              <a:ext uri="{FF2B5EF4-FFF2-40B4-BE49-F238E27FC236}">
                <a16:creationId xmlns:a16="http://schemas.microsoft.com/office/drawing/2014/main" id="{EFC31C83-3462-44CC-A863-6C9D9ADF81D9}"/>
              </a:ext>
            </a:extLst>
          </p:cNvPr>
          <p:cNvSpPr>
            <a:spLocks noGrp="1"/>
          </p:cNvSpPr>
          <p:nvPr>
            <p:ph type="pic" sz="quarter" idx="16"/>
          </p:nvPr>
        </p:nvSpPr>
        <p:spPr>
          <a:xfrm>
            <a:off x="9396000" y="5473192"/>
            <a:ext cx="8217535" cy="3672000"/>
          </a:xfrm>
        </p:spPr>
        <p:txBody>
          <a:bodyPr tIns="1440000">
            <a:normAutofit/>
          </a:bodyPr>
          <a:lstStyle>
            <a:lvl1pPr marL="0" indent="0" algn="ctr">
              <a:buNone/>
              <a:defRPr sz="1600"/>
            </a:lvl1pPr>
          </a:lstStyle>
          <a:p>
            <a:endParaRPr lang="nl-BE" dirty="0"/>
          </a:p>
        </p:txBody>
      </p:sp>
    </p:spTree>
    <p:extLst>
      <p:ext uri="{BB962C8B-B14F-4D97-AF65-F5344CB8AC3E}">
        <p14:creationId xmlns:p14="http://schemas.microsoft.com/office/powerpoint/2010/main" val="205112904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x Afbeelding">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009A3169-8C0D-4A2D-9C66-BE525BCD338D}"/>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3 x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75477018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x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404812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4048125" cy="7498800"/>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0"/>
            <a:ext cx="4048125" cy="7498800"/>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0"/>
            <a:ext cx="404812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BB27EBDF-C895-4A3E-8D3F-1D5142CF7789}"/>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4 x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48680494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x Afbeelding en tekst">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263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263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2638800"/>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2C9D76FB-B5C8-4189-9BD7-56BAEF2C5585}"/>
              </a:ext>
            </a:extLst>
          </p:cNvPr>
          <p:cNvSpPr>
            <a:spLocks noGrp="1"/>
          </p:cNvSpPr>
          <p:nvPr>
            <p:ph type="body" sz="quarter" idx="17"/>
          </p:nvPr>
        </p:nvSpPr>
        <p:spPr>
          <a:xfrm>
            <a:off x="1050130" y="4263948"/>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2" name="tekst 2">
            <a:extLst>
              <a:ext uri="{FF2B5EF4-FFF2-40B4-BE49-F238E27FC236}">
                <a16:creationId xmlns:a16="http://schemas.microsoft.com/office/drawing/2014/main" id="{99919468-E4E2-4DD7-A749-A135BF3C1605}"/>
              </a:ext>
            </a:extLst>
          </p:cNvPr>
          <p:cNvSpPr>
            <a:spLocks noGrp="1"/>
          </p:cNvSpPr>
          <p:nvPr>
            <p:ph type="body" sz="quarter" idx="18"/>
          </p:nvPr>
        </p:nvSpPr>
        <p:spPr>
          <a:xfrm>
            <a:off x="66095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3" name="tekst 2">
            <a:extLst>
              <a:ext uri="{FF2B5EF4-FFF2-40B4-BE49-F238E27FC236}">
                <a16:creationId xmlns:a16="http://schemas.microsoft.com/office/drawing/2014/main" id="{115EA5E1-3426-4F50-8A79-52A1F52C5A34}"/>
              </a:ext>
            </a:extLst>
          </p:cNvPr>
          <p:cNvSpPr>
            <a:spLocks noGrp="1"/>
          </p:cNvSpPr>
          <p:nvPr>
            <p:ph type="body" sz="quarter" idx="19"/>
          </p:nvPr>
        </p:nvSpPr>
        <p:spPr>
          <a:xfrm>
            <a:off x="121787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4" name="TextBox 4">
            <a:extLst>
              <a:ext uri="{FF2B5EF4-FFF2-40B4-BE49-F238E27FC236}">
                <a16:creationId xmlns:a16="http://schemas.microsoft.com/office/drawing/2014/main" id="{88A38384-9998-4BC5-BA90-E15895259F2B}"/>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3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82811451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x 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1"/>
            <a:ext cx="4048125" cy="2638425"/>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1"/>
            <a:ext cx="4048125" cy="2638425"/>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1"/>
            <a:ext cx="4048125" cy="2638425"/>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1"/>
            <a:ext cx="4048125" cy="2638425"/>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5" name="TextBox 4">
            <a:extLst>
              <a:ext uri="{FF2B5EF4-FFF2-40B4-BE49-F238E27FC236}">
                <a16:creationId xmlns:a16="http://schemas.microsoft.com/office/drawing/2014/main" id="{59DAB652-AFD5-4D77-ACBB-A5CC3110B33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3554308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
    <p:spTree>
      <p:nvGrpSpPr>
        <p:cNvPr id="1" name=""/>
        <p:cNvGrpSpPr/>
        <p:nvPr/>
      </p:nvGrpSpPr>
      <p:grpSpPr>
        <a:xfrm>
          <a:off x="0" y="0"/>
          <a:ext cx="0" cy="0"/>
          <a:chOff x="0" y="0"/>
          <a:chExt cx="0" cy="0"/>
        </a:xfrm>
      </p:grpSpPr>
      <p:sp>
        <p:nvSpPr>
          <p:cNvPr id="10" name="Achtergrond Blauw">
            <a:extLst>
              <a:ext uri="{FF2B5EF4-FFF2-40B4-BE49-F238E27FC236}">
                <a16:creationId xmlns:a16="http://schemas.microsoft.com/office/drawing/2014/main" id="{127BD0DD-96EC-4659-8C98-AD33554F5AEF}"/>
              </a:ext>
            </a:extLst>
          </p:cNvPr>
          <p:cNvSpPr/>
          <p:nvPr userDrawn="1"/>
        </p:nvSpPr>
        <p:spPr>
          <a:xfrm>
            <a:off x="1019175" y="-1"/>
            <a:ext cx="17271206" cy="10287001"/>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206" h="10287001">
                <a:moveTo>
                  <a:pt x="17266444" y="0"/>
                </a:moveTo>
                <a:lnTo>
                  <a:pt x="3359944" y="1"/>
                </a:lnTo>
                <a:lnTo>
                  <a:pt x="0" y="10287001"/>
                </a:lnTo>
                <a:lnTo>
                  <a:pt x="17271206" y="10287001"/>
                </a:lnTo>
                <a:cubicBezTo>
                  <a:pt x="17260887" y="6854826"/>
                  <a:pt x="17276763" y="3432175"/>
                  <a:pt x="17266444" y="0"/>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5" name="template Image TEMP" hidden="1">
            <a:extLst>
              <a:ext uri="{FF2B5EF4-FFF2-40B4-BE49-F238E27FC236}">
                <a16:creationId xmlns:a16="http://schemas.microsoft.com/office/drawing/2014/main" id="{4A45DE4B-E045-4661-8F27-4DF498AAD2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0"/>
          </a:xfrm>
          <a:prstGeom prst="rect">
            <a:avLst/>
          </a:prstGeom>
        </p:spPr>
      </p:pic>
      <p:sp>
        <p:nvSpPr>
          <p:cNvPr id="2" name="Title 1"/>
          <p:cNvSpPr>
            <a:spLocks noGrp="1"/>
          </p:cNvSpPr>
          <p:nvPr>
            <p:ph type="ctrTitle" hasCustomPrompt="1"/>
          </p:nvPr>
        </p:nvSpPr>
        <p:spPr>
          <a:xfrm>
            <a:off x="5149215" y="4078514"/>
            <a:ext cx="12376786" cy="1964494"/>
          </a:xfrm>
        </p:spPr>
        <p:txBody>
          <a:bodyPr wrap="none" lIns="0" tIns="0" rIns="0" bIns="0" anchor="b">
            <a:noAutofit/>
          </a:bodyPr>
          <a:lstStyle>
            <a:lvl1pPr algn="l">
              <a:lnSpc>
                <a:spcPct val="100000"/>
              </a:lnSpc>
              <a:defRPr sz="5400">
                <a:solidFill>
                  <a:schemeClr val="bg1"/>
                </a:solidFill>
                <a:latin typeface="Arial Rounded MT Bold" panose="020F0704030504030204" pitchFamily="34" charset="0"/>
              </a:defRPr>
            </a:lvl1pPr>
          </a:lstStyle>
          <a:p>
            <a:br>
              <a:rPr lang="nl-NL" dirty="0"/>
            </a:br>
            <a:br>
              <a:rPr lang="nl-NL" dirty="0"/>
            </a:br>
            <a:r>
              <a:rPr lang="nl-NL" dirty="0"/>
              <a:t>Titel</a:t>
            </a:r>
            <a:endParaRPr lang="en-US" dirty="0"/>
          </a:p>
        </p:txBody>
      </p:sp>
      <p:sp>
        <p:nvSpPr>
          <p:cNvPr id="3" name="Subtitle 2"/>
          <p:cNvSpPr>
            <a:spLocks noGrp="1"/>
          </p:cNvSpPr>
          <p:nvPr>
            <p:ph type="subTitle" idx="1" hasCustomPrompt="1"/>
          </p:nvPr>
        </p:nvSpPr>
        <p:spPr>
          <a:xfrm>
            <a:off x="5177790" y="6692164"/>
            <a:ext cx="12376786" cy="2483643"/>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dirty="0"/>
              <a:t>Ondertitel tekst</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350" y="365592"/>
            <a:ext cx="7567613" cy="3878402"/>
          </a:xfrm>
          <a:prstGeom prst="rect">
            <a:avLst/>
          </a:prstGeom>
        </p:spPr>
      </p:pic>
      <p:sp>
        <p:nvSpPr>
          <p:cNvPr id="8" name="TextBox 4">
            <a:extLst>
              <a:ext uri="{FF2B5EF4-FFF2-40B4-BE49-F238E27FC236}">
                <a16:creationId xmlns:a16="http://schemas.microsoft.com/office/drawing/2014/main" id="{3518A324-C96E-44BE-ACA2-A56AC1F14FF4}"/>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47462994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x Grafiek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grafiek 2">
            <a:extLst>
              <a:ext uri="{FF2B5EF4-FFF2-40B4-BE49-F238E27FC236}">
                <a16:creationId xmlns:a16="http://schemas.microsoft.com/office/drawing/2014/main" id="{954FC3A0-5B09-46B3-AF11-1AA71E7BE9D0}"/>
              </a:ext>
            </a:extLst>
          </p:cNvPr>
          <p:cNvSpPr>
            <a:spLocks noGrp="1"/>
          </p:cNvSpPr>
          <p:nvPr>
            <p:ph type="chart" sz="quarter" idx="21"/>
          </p:nvPr>
        </p:nvSpPr>
        <p:spPr>
          <a:xfrm>
            <a:off x="13570981" y="1648801"/>
            <a:ext cx="4048125" cy="2638424"/>
          </a:xfrm>
        </p:spPr>
        <p:txBody>
          <a:bodyPr>
            <a:normAutofit/>
          </a:bodyPr>
          <a:lstStyle>
            <a:lvl1pPr marL="0" indent="0" algn="ctr">
              <a:buNone/>
              <a:defRPr sz="1600"/>
            </a:lvl1pPr>
          </a:lstStyle>
          <a:p>
            <a:endParaRPr lang="nl-BE" dirty="0"/>
          </a:p>
        </p:txBody>
      </p:sp>
      <p:sp>
        <p:nvSpPr>
          <p:cNvPr id="25" name="Tijdelijke aanduiding voor grafiek 2">
            <a:extLst>
              <a:ext uri="{FF2B5EF4-FFF2-40B4-BE49-F238E27FC236}">
                <a16:creationId xmlns:a16="http://schemas.microsoft.com/office/drawing/2014/main" id="{E8ED0ED7-31CC-4369-A3E5-B0BED19B6AC7}"/>
              </a:ext>
            </a:extLst>
          </p:cNvPr>
          <p:cNvSpPr>
            <a:spLocks noGrp="1"/>
          </p:cNvSpPr>
          <p:nvPr>
            <p:ph type="chart" sz="quarter" idx="22"/>
          </p:nvPr>
        </p:nvSpPr>
        <p:spPr>
          <a:xfrm>
            <a:off x="1057276" y="1648800"/>
            <a:ext cx="4048125" cy="2638424"/>
          </a:xfrm>
        </p:spPr>
        <p:txBody>
          <a:bodyPr>
            <a:normAutofit/>
          </a:bodyPr>
          <a:lstStyle>
            <a:lvl1pPr marL="0" indent="0" algn="ctr">
              <a:buNone/>
              <a:defRPr sz="1600"/>
            </a:lvl1pPr>
          </a:lstStyle>
          <a:p>
            <a:endParaRPr lang="nl-BE"/>
          </a:p>
        </p:txBody>
      </p:sp>
      <p:sp>
        <p:nvSpPr>
          <p:cNvPr id="26" name="Tijdelijke aanduiding voor grafiek 2">
            <a:extLst>
              <a:ext uri="{FF2B5EF4-FFF2-40B4-BE49-F238E27FC236}">
                <a16:creationId xmlns:a16="http://schemas.microsoft.com/office/drawing/2014/main" id="{208D46EB-D604-4977-8266-2D9F94EB29AA}"/>
              </a:ext>
            </a:extLst>
          </p:cNvPr>
          <p:cNvSpPr>
            <a:spLocks noGrp="1"/>
          </p:cNvSpPr>
          <p:nvPr>
            <p:ph type="chart" sz="quarter" idx="23"/>
          </p:nvPr>
        </p:nvSpPr>
        <p:spPr>
          <a:xfrm>
            <a:off x="5228511" y="1648800"/>
            <a:ext cx="4048125" cy="2638424"/>
          </a:xfrm>
        </p:spPr>
        <p:txBody>
          <a:bodyPr>
            <a:normAutofit/>
          </a:bodyPr>
          <a:lstStyle>
            <a:lvl1pPr marL="0" indent="0" algn="ctr">
              <a:buNone/>
              <a:defRPr sz="1600"/>
            </a:lvl1pPr>
          </a:lstStyle>
          <a:p>
            <a:endParaRPr lang="nl-BE"/>
          </a:p>
        </p:txBody>
      </p:sp>
      <p:sp>
        <p:nvSpPr>
          <p:cNvPr id="27" name="Tijdelijke aanduiding voor grafiek 2">
            <a:extLst>
              <a:ext uri="{FF2B5EF4-FFF2-40B4-BE49-F238E27FC236}">
                <a16:creationId xmlns:a16="http://schemas.microsoft.com/office/drawing/2014/main" id="{82703302-D87B-48DC-ACE7-F126874EE444}"/>
              </a:ext>
            </a:extLst>
          </p:cNvPr>
          <p:cNvSpPr>
            <a:spLocks noGrp="1"/>
          </p:cNvSpPr>
          <p:nvPr>
            <p:ph type="chart" sz="quarter" idx="24"/>
          </p:nvPr>
        </p:nvSpPr>
        <p:spPr>
          <a:xfrm>
            <a:off x="9399746" y="1648800"/>
            <a:ext cx="4048125" cy="2638424"/>
          </a:xfrm>
        </p:spPr>
        <p:txBody>
          <a:bodyPr>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B6ED84B-8E7F-4228-B427-1EDE681C5A63}"/>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Grafiek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21791551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0"/>
            <a:ext cx="5451029"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6604059" y="1648798"/>
            <a:ext cx="11007666" cy="7498800"/>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3" name="TextBox 4">
            <a:extLst>
              <a:ext uri="{FF2B5EF4-FFF2-40B4-BE49-F238E27FC236}">
                <a16:creationId xmlns:a16="http://schemas.microsoft.com/office/drawing/2014/main" id="{A500405E-274E-4C95-9B93-F6B1F82EF01B}"/>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1/3 Tekst en 2/3 grafiek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9465612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1052513" y="1648799"/>
            <a:ext cx="16559212" cy="7475533"/>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2" name="TextBox 4">
            <a:extLst>
              <a:ext uri="{FF2B5EF4-FFF2-40B4-BE49-F238E27FC236}">
                <a16:creationId xmlns:a16="http://schemas.microsoft.com/office/drawing/2014/main" id="{C2C04373-6D00-42D5-86E3-4AF79B52EF61}"/>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Grafiek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80323051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1"/>
            <a:ext cx="8217535"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p:nvPr>
        </p:nvSpPr>
        <p:spPr>
          <a:xfrm>
            <a:off x="9280800" y="2354401"/>
            <a:ext cx="8317894"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9" name="Date Placeholder 3">
            <a:extLst>
              <a:ext uri="{FF2B5EF4-FFF2-40B4-BE49-F238E27FC236}">
                <a16:creationId xmlns:a16="http://schemas.microsoft.com/office/drawing/2014/main" id="{64A6FC45-6288-4234-BD0E-2E4FD3701752}"/>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5B38A2BD-CD2D-4371-8728-9584522E5B28}"/>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1" name="TextBox 4">
            <a:extLst>
              <a:ext uri="{FF2B5EF4-FFF2-40B4-BE49-F238E27FC236}">
                <a16:creationId xmlns:a16="http://schemas.microsoft.com/office/drawing/2014/main" id="{B76F8740-BA9B-4238-9C9D-5EB368209556}"/>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1/2 Tekst en 1/2 tekst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51920761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en tekst met titels">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60672"/>
            <a:ext cx="8217535"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p:nvPr>
        </p:nvSpPr>
        <p:spPr>
          <a:xfrm>
            <a:off x="9281925" y="2372571"/>
            <a:ext cx="8317894"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9" name="Tijdelijke aanduiding voor tekst 2">
            <a:extLst>
              <a:ext uri="{FF2B5EF4-FFF2-40B4-BE49-F238E27FC236}">
                <a16:creationId xmlns:a16="http://schemas.microsoft.com/office/drawing/2014/main" id="{27C51278-DB61-42EE-9F33-A777E0DF1AC2}"/>
              </a:ext>
            </a:extLst>
          </p:cNvPr>
          <p:cNvSpPr>
            <a:spLocks noGrp="1"/>
          </p:cNvSpPr>
          <p:nvPr>
            <p:ph type="body" sz="quarter" idx="19" hasCustomPrompt="1"/>
          </p:nvPr>
        </p:nvSpPr>
        <p:spPr>
          <a:xfrm>
            <a:off x="1051200" y="1681200"/>
            <a:ext cx="8217535"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Titel</a:t>
            </a:r>
          </a:p>
        </p:txBody>
      </p:sp>
      <p:sp>
        <p:nvSpPr>
          <p:cNvPr id="20" name="Tijdelijke aanduiding voor tekst 2">
            <a:extLst>
              <a:ext uri="{FF2B5EF4-FFF2-40B4-BE49-F238E27FC236}">
                <a16:creationId xmlns:a16="http://schemas.microsoft.com/office/drawing/2014/main" id="{42CA813D-BD1A-4071-BC9A-FA47A2EE0923}"/>
              </a:ext>
            </a:extLst>
          </p:cNvPr>
          <p:cNvSpPr>
            <a:spLocks noGrp="1"/>
          </p:cNvSpPr>
          <p:nvPr>
            <p:ph type="body" sz="quarter" idx="20" hasCustomPrompt="1"/>
          </p:nvPr>
        </p:nvSpPr>
        <p:spPr>
          <a:xfrm>
            <a:off x="9280800" y="1681200"/>
            <a:ext cx="8317894"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Titel</a:t>
            </a:r>
            <a:endParaRPr lang="nl-BE" dirty="0"/>
          </a:p>
        </p:txBody>
      </p:sp>
      <p:sp>
        <p:nvSpPr>
          <p:cNvPr id="21" name="Date Placeholder 3">
            <a:extLst>
              <a:ext uri="{FF2B5EF4-FFF2-40B4-BE49-F238E27FC236}">
                <a16:creationId xmlns:a16="http://schemas.microsoft.com/office/drawing/2014/main" id="{23797617-9A2A-42BE-91A7-557BA9A3B339}"/>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2" name="Footer Placeholder 4">
            <a:extLst>
              <a:ext uri="{FF2B5EF4-FFF2-40B4-BE49-F238E27FC236}">
                <a16:creationId xmlns:a16="http://schemas.microsoft.com/office/drawing/2014/main" id="{84F2FAB1-4F58-45C2-A410-C1CF7D683BA6}"/>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3" name="TextBox 4">
            <a:extLst>
              <a:ext uri="{FF2B5EF4-FFF2-40B4-BE49-F238E27FC236}">
                <a16:creationId xmlns:a16="http://schemas.microsoft.com/office/drawing/2014/main" id="{B415E543-5122-4ED4-A8AA-647C117F182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7797915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en 3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4695826"/>
          </a:xfrm>
        </p:spPr>
        <p:txBody>
          <a:bodyPr tIns="1440000">
            <a:normAutofit/>
          </a:bodyPr>
          <a:lstStyle>
            <a:lvl1pPr marL="0" indent="0" algn="ctr">
              <a:buNone/>
              <a:defRPr sz="1600"/>
            </a:lvl1pPr>
          </a:lstStyle>
          <a:p>
            <a:endParaRPr lang="nl-BE" dirty="0"/>
          </a:p>
        </p:txBody>
      </p:sp>
      <p:sp>
        <p:nvSpPr>
          <p:cNvPr id="12" name="afbeelding placeholder klein L">
            <a:extLst>
              <a:ext uri="{FF2B5EF4-FFF2-40B4-BE49-F238E27FC236}">
                <a16:creationId xmlns:a16="http://schemas.microsoft.com/office/drawing/2014/main" id="{5C550790-1878-4E4B-B46B-972377CCD569}"/>
              </a:ext>
            </a:extLst>
          </p:cNvPr>
          <p:cNvSpPr>
            <a:spLocks noGrp="1"/>
          </p:cNvSpPr>
          <p:nvPr>
            <p:ph type="pic" sz="quarter" idx="14"/>
          </p:nvPr>
        </p:nvSpPr>
        <p:spPr>
          <a:xfrm>
            <a:off x="9394189" y="6516687"/>
            <a:ext cx="4045743" cy="2628899"/>
          </a:xfrm>
        </p:spPr>
        <p:txBody>
          <a:bodyPr>
            <a:normAutofit/>
          </a:bodyPr>
          <a:lstStyle>
            <a:lvl1pPr marL="0" indent="0">
              <a:buNone/>
              <a:defRPr sz="1600"/>
            </a:lvl1pPr>
          </a:lstStyle>
          <a:p>
            <a:endParaRPr lang="nl-BE"/>
          </a:p>
        </p:txBody>
      </p:sp>
      <p:sp>
        <p:nvSpPr>
          <p:cNvPr id="16" name="afbeelding placeholder klein R">
            <a:extLst>
              <a:ext uri="{FF2B5EF4-FFF2-40B4-BE49-F238E27FC236}">
                <a16:creationId xmlns:a16="http://schemas.microsoft.com/office/drawing/2014/main" id="{0AD5257D-D027-4510-AE37-6478FB52D6AC}"/>
              </a:ext>
            </a:extLst>
          </p:cNvPr>
          <p:cNvSpPr>
            <a:spLocks noGrp="1"/>
          </p:cNvSpPr>
          <p:nvPr>
            <p:ph type="pic" sz="quarter" idx="15"/>
          </p:nvPr>
        </p:nvSpPr>
        <p:spPr>
          <a:xfrm>
            <a:off x="13565982" y="6516688"/>
            <a:ext cx="4045743" cy="2628899"/>
          </a:xfrm>
        </p:spPr>
        <p:txBody>
          <a:bodyPr>
            <a:normAutofit/>
          </a:bodyPr>
          <a:lstStyle>
            <a:lvl1pPr marL="0" indent="0">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1200" y="2354401"/>
            <a:ext cx="8217535" cy="612178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1" name="Date Placeholder 3">
            <a:extLst>
              <a:ext uri="{FF2B5EF4-FFF2-40B4-BE49-F238E27FC236}">
                <a16:creationId xmlns:a16="http://schemas.microsoft.com/office/drawing/2014/main" id="{42CB94D7-5D59-4DFC-94D3-DA4222132B3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2" name="Footer Placeholder 4">
            <a:extLst>
              <a:ext uri="{FF2B5EF4-FFF2-40B4-BE49-F238E27FC236}">
                <a16:creationId xmlns:a16="http://schemas.microsoft.com/office/drawing/2014/main" id="{9D8DD6B7-D598-4C95-97E9-BC30A87EE5C1}"/>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9" name="TextBox 4">
            <a:extLst>
              <a:ext uri="{FF2B5EF4-FFF2-40B4-BE49-F238E27FC236}">
                <a16:creationId xmlns:a16="http://schemas.microsoft.com/office/drawing/2014/main" id="{2CD7B7E4-430F-492F-AE79-EDAE65BABEA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en 3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76262081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fo">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Info slide</a:t>
            </a:r>
            <a:endParaRPr lang="en-US" sz="2000" b="1" dirty="0">
              <a:solidFill>
                <a:schemeClr val="tx1"/>
              </a:solidFill>
              <a:latin typeface="+mn-lt"/>
              <a:cs typeface="Arial" panose="020B0604020202020204" pitchFamily="34" charset="0"/>
            </a:endParaRPr>
          </a:p>
        </p:txBody>
      </p:sp>
      <p:sp>
        <p:nvSpPr>
          <p:cNvPr id="36" name="TextBox 36">
            <a:extLst>
              <a:ext uri="{FF2B5EF4-FFF2-40B4-BE49-F238E27FC236}">
                <a16:creationId xmlns:a16="http://schemas.microsoft.com/office/drawing/2014/main" id="{44C7C4AE-D418-42DF-87C9-0EEE364DAA8B}"/>
              </a:ext>
            </a:extLst>
          </p:cNvPr>
          <p:cNvSpPr txBox="1"/>
          <p:nvPr userDrawn="1"/>
        </p:nvSpPr>
        <p:spPr>
          <a:xfrm>
            <a:off x="9701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invoegen</a:t>
            </a:r>
            <a:endParaRPr lang="en-US" sz="1400" b="1" dirty="0">
              <a:solidFill>
                <a:schemeClr val="tx2"/>
              </a:solidFill>
              <a:latin typeface="+mn-lt"/>
              <a:cs typeface="Arial" panose="020B0604020202020204" pitchFamily="34" charset="0"/>
            </a:endParaRPr>
          </a:p>
        </p:txBody>
      </p:sp>
      <p:cxnSp>
        <p:nvCxnSpPr>
          <p:cNvPr id="37" name="Straight Connector 37">
            <a:extLst>
              <a:ext uri="{FF2B5EF4-FFF2-40B4-BE49-F238E27FC236}">
                <a16:creationId xmlns:a16="http://schemas.microsoft.com/office/drawing/2014/main" id="{B40A38B9-2AAB-47E3-AE1F-C0AFE51A7A63}"/>
              </a:ext>
            </a:extLst>
          </p:cNvPr>
          <p:cNvCxnSpPr>
            <a:cxnSpLocks/>
          </p:cNvCxnSpPr>
          <p:nvPr userDrawn="1"/>
        </p:nvCxnSpPr>
        <p:spPr>
          <a:xfrm>
            <a:off x="1031435" y="2201606"/>
            <a:ext cx="26708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8" name="TextBox 38">
            <a:extLst>
              <a:ext uri="{FF2B5EF4-FFF2-40B4-BE49-F238E27FC236}">
                <a16:creationId xmlns:a16="http://schemas.microsoft.com/office/drawing/2014/main" id="{536B82A6-6264-438B-A97E-741449A365B1}"/>
              </a:ext>
            </a:extLst>
          </p:cNvPr>
          <p:cNvSpPr txBox="1"/>
          <p:nvPr userDrawn="1"/>
        </p:nvSpPr>
        <p:spPr>
          <a:xfrm>
            <a:off x="956335" y="2280453"/>
            <a:ext cx="2752302" cy="861774"/>
          </a:xfrm>
          <a:prstGeom prst="rect">
            <a:avLst/>
          </a:prstGeom>
          <a:noFill/>
        </p:spPr>
        <p:txBody>
          <a:bodyPr wrap="square" rtlCol="0">
            <a:spAutoFit/>
          </a:bodyPr>
          <a:lstStyle/>
          <a:p>
            <a:r>
              <a:rPr lang="nl-NL" sz="1000" dirty="0">
                <a:latin typeface="+mn-lt"/>
                <a:cs typeface="Arial" panose="020B0604020202020204" pitchFamily="34" charset="0"/>
              </a:rPr>
              <a:t>Klik op het pictogram dat vervolgens verschijnt om een afbeelding in te voegen.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Voor </a:t>
            </a:r>
            <a:r>
              <a:rPr lang="nl-NL" sz="1000" dirty="0" err="1">
                <a:latin typeface="+mn-lt"/>
                <a:cs typeface="Arial" panose="020B0604020202020204" pitchFamily="34" charset="0"/>
              </a:rPr>
              <a:t>copy+paste</a:t>
            </a:r>
            <a:r>
              <a:rPr lang="nl-NL" sz="1000" dirty="0">
                <a:latin typeface="+mn-lt"/>
                <a:cs typeface="Arial" panose="020B0604020202020204" pitchFamily="34" charset="0"/>
              </a:rPr>
              <a:t> commando:</a:t>
            </a:r>
          </a:p>
          <a:p>
            <a:r>
              <a:rPr lang="nl-NL" sz="1000" dirty="0">
                <a:latin typeface="+mn-lt"/>
                <a:cs typeface="Arial" panose="020B0604020202020204" pitchFamily="34" charset="0"/>
              </a:rPr>
              <a:t>Selecteer de </a:t>
            </a:r>
            <a:r>
              <a:rPr lang="nl-NL" sz="1000" dirty="0" err="1">
                <a:latin typeface="+mn-lt"/>
                <a:cs typeface="Arial" panose="020B0604020202020204" pitchFamily="34" charset="0"/>
              </a:rPr>
              <a:t>placeholder</a:t>
            </a:r>
            <a:r>
              <a:rPr lang="nl-NL" sz="1000" dirty="0">
                <a:latin typeface="+mn-lt"/>
                <a:cs typeface="Arial" panose="020B0604020202020204" pitchFamily="34" charset="0"/>
              </a:rPr>
              <a:t> en plak.de afbeelding</a:t>
            </a:r>
          </a:p>
        </p:txBody>
      </p:sp>
      <p:sp>
        <p:nvSpPr>
          <p:cNvPr id="39" name="TextBox 46">
            <a:extLst>
              <a:ext uri="{FF2B5EF4-FFF2-40B4-BE49-F238E27FC236}">
                <a16:creationId xmlns:a16="http://schemas.microsoft.com/office/drawing/2014/main" id="{F0FA5799-9C4C-446C-9207-94C4B5D748A3}"/>
              </a:ext>
            </a:extLst>
          </p:cNvPr>
          <p:cNvSpPr txBox="1"/>
          <p:nvPr userDrawn="1"/>
        </p:nvSpPr>
        <p:spPr>
          <a:xfrm>
            <a:off x="954849" y="3216398"/>
            <a:ext cx="2731369" cy="1015663"/>
          </a:xfrm>
          <a:prstGeom prst="rect">
            <a:avLst/>
          </a:prstGeom>
          <a:noFill/>
        </p:spPr>
        <p:txBody>
          <a:bodyPr wrap="square" rtlCol="0">
            <a:spAutoFit/>
          </a:bodyPr>
          <a:lstStyle/>
          <a:p>
            <a:r>
              <a:rPr lang="nl-NL" sz="1000" dirty="0">
                <a:latin typeface="+mn-lt"/>
                <a:cs typeface="Arial" panose="020B0604020202020204" pitchFamily="34" charset="0"/>
              </a:rPr>
              <a:t>Wanneer je de afbeelding wilt schalen of verslepen, ga dan naar </a:t>
            </a:r>
          </a:p>
          <a:p>
            <a:r>
              <a:rPr lang="nl-NL" sz="1000" b="1" dirty="0">
                <a:latin typeface="+mn-lt"/>
                <a:cs typeface="Arial" panose="020B0604020202020204" pitchFamily="34" charset="0"/>
              </a:rPr>
              <a:t>‘Hulpmiddelen voor afbeeldingen’ </a:t>
            </a:r>
          </a:p>
          <a:p>
            <a:r>
              <a:rPr lang="nl-NL" sz="1000" dirty="0">
                <a:latin typeface="+mn-lt"/>
                <a:cs typeface="Arial" panose="020B0604020202020204" pitchFamily="34" charset="0"/>
              </a:rPr>
              <a:t>en klik op </a:t>
            </a:r>
            <a:r>
              <a:rPr lang="nl-NL" sz="1000" b="1" dirty="0">
                <a:latin typeface="+mn-lt"/>
                <a:cs typeface="Arial" panose="020B0604020202020204" pitchFamily="34" charset="0"/>
              </a:rPr>
              <a:t>‘Bijsnijden’. </a:t>
            </a:r>
            <a:r>
              <a:rPr lang="nl-NL" sz="1000" dirty="0">
                <a:latin typeface="+mn-lt"/>
                <a:cs typeface="Arial" panose="020B0604020202020204" pitchFamily="34" charset="0"/>
              </a:rPr>
              <a:t>Met de witte bolletjes schaal je de afbeelding, met de zwarte haakjes schaal je het afbeeldingskader. </a:t>
            </a:r>
            <a:endParaRPr lang="en-US" sz="1000" dirty="0">
              <a:latin typeface="+mn-lt"/>
              <a:cs typeface="Arial" panose="020B0604020202020204" pitchFamily="34" charset="0"/>
            </a:endParaRPr>
          </a:p>
        </p:txBody>
      </p:sp>
      <p:pic>
        <p:nvPicPr>
          <p:cNvPr id="40" name="Picture 5">
            <a:extLst>
              <a:ext uri="{FF2B5EF4-FFF2-40B4-BE49-F238E27FC236}">
                <a16:creationId xmlns:a16="http://schemas.microsoft.com/office/drawing/2014/main" id="{040BA48D-125B-4304-B3D5-BC245FDDCE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82241" y="3264214"/>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6">
            <a:extLst>
              <a:ext uri="{FF2B5EF4-FFF2-40B4-BE49-F238E27FC236}">
                <a16:creationId xmlns:a16="http://schemas.microsoft.com/office/drawing/2014/main" id="{3F368D08-D40E-4F7F-9166-57146C54B4FE}"/>
              </a:ext>
            </a:extLst>
          </p:cNvPr>
          <p:cNvSpPr txBox="1"/>
          <p:nvPr userDrawn="1"/>
        </p:nvSpPr>
        <p:spPr>
          <a:xfrm>
            <a:off x="3739472" y="3659037"/>
            <a:ext cx="2785649" cy="553998"/>
          </a:xfrm>
          <a:prstGeom prst="rect">
            <a:avLst/>
          </a:prstGeom>
          <a:noFill/>
        </p:spPr>
        <p:txBody>
          <a:bodyPr wrap="square" rtlCol="0">
            <a:spAutoFit/>
          </a:bodyPr>
          <a:lstStyle/>
          <a:p>
            <a:r>
              <a:rPr lang="nl-NL" sz="1000" dirty="0">
                <a:latin typeface="+mn-lt"/>
                <a:cs typeface="Arial" panose="020B0604020202020204" pitchFamily="34" charset="0"/>
              </a:rPr>
              <a:t>Howest stock Afbeeldingen kan je downloaden op</a:t>
            </a:r>
          </a:p>
          <a:p>
            <a:r>
              <a:rPr lang="nl-NL" sz="1000" dirty="0">
                <a:latin typeface="+mn-lt"/>
                <a:cs typeface="Arial" panose="020B0604020202020204" pitchFamily="34" charset="0"/>
              </a:rPr>
              <a:t> </a:t>
            </a:r>
            <a:r>
              <a:rPr lang="nl-BE" sz="1000" dirty="0">
                <a:latin typeface="+mn-lt"/>
                <a:hlinkClick r:id="rId4"/>
              </a:rPr>
              <a:t>https://www.flickr.com/photos/howestbe/albums</a:t>
            </a:r>
            <a:endParaRPr lang="nl-NL" sz="1000" dirty="0">
              <a:latin typeface="+mn-lt"/>
              <a:cs typeface="Arial" panose="020B0604020202020204" pitchFamily="34" charset="0"/>
            </a:endParaRPr>
          </a:p>
        </p:txBody>
      </p:sp>
      <p:sp>
        <p:nvSpPr>
          <p:cNvPr id="44" name="TextBox 36">
            <a:extLst>
              <a:ext uri="{FF2B5EF4-FFF2-40B4-BE49-F238E27FC236}">
                <a16:creationId xmlns:a16="http://schemas.microsoft.com/office/drawing/2014/main" id="{F1BAA920-A476-47C6-8DBB-C2C99C48688A}"/>
              </a:ext>
            </a:extLst>
          </p:cNvPr>
          <p:cNvSpPr txBox="1"/>
          <p:nvPr userDrawn="1"/>
        </p:nvSpPr>
        <p:spPr>
          <a:xfrm>
            <a:off x="3744719"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optimaliseren</a:t>
            </a:r>
            <a:endParaRPr lang="en-US" sz="1400" b="1" dirty="0">
              <a:solidFill>
                <a:schemeClr val="tx2"/>
              </a:solidFill>
              <a:latin typeface="+mn-lt"/>
              <a:cs typeface="Arial" panose="020B0604020202020204" pitchFamily="34" charset="0"/>
            </a:endParaRPr>
          </a:p>
        </p:txBody>
      </p:sp>
      <p:cxnSp>
        <p:nvCxnSpPr>
          <p:cNvPr id="45" name="Straight Connector 37">
            <a:extLst>
              <a:ext uri="{FF2B5EF4-FFF2-40B4-BE49-F238E27FC236}">
                <a16:creationId xmlns:a16="http://schemas.microsoft.com/office/drawing/2014/main" id="{7C043D1C-A8E6-4EC8-BA0D-36E15F1CEC1E}"/>
              </a:ext>
            </a:extLst>
          </p:cNvPr>
          <p:cNvCxnSpPr>
            <a:cxnSpLocks/>
          </p:cNvCxnSpPr>
          <p:nvPr userDrawn="1"/>
        </p:nvCxnSpPr>
        <p:spPr>
          <a:xfrm>
            <a:off x="3843206" y="2214279"/>
            <a:ext cx="2650606"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46" name="TextBox 38">
            <a:extLst>
              <a:ext uri="{FF2B5EF4-FFF2-40B4-BE49-F238E27FC236}">
                <a16:creationId xmlns:a16="http://schemas.microsoft.com/office/drawing/2014/main" id="{79C207DC-6067-44B0-A786-DD106419929F}"/>
              </a:ext>
            </a:extLst>
          </p:cNvPr>
          <p:cNvSpPr txBox="1"/>
          <p:nvPr userDrawn="1"/>
        </p:nvSpPr>
        <p:spPr>
          <a:xfrm>
            <a:off x="3743234" y="2275074"/>
            <a:ext cx="2737877" cy="1323439"/>
          </a:xfrm>
          <a:prstGeom prst="rect">
            <a:avLst/>
          </a:prstGeom>
          <a:noFill/>
        </p:spPr>
        <p:txBody>
          <a:bodyPr wrap="square" rtlCol="0">
            <a:spAutoFit/>
          </a:bodyPr>
          <a:lstStyle/>
          <a:p>
            <a:r>
              <a:rPr lang="nl-NL" sz="1000" dirty="0">
                <a:latin typeface="+mn-lt"/>
                <a:cs typeface="Arial" panose="020B0604020202020204" pitchFamily="34" charset="0"/>
              </a:rPr>
              <a:t>Afbeeldingen maken je PPT vaak heel groot, indien nodig kan je ze comprimeren door ze te selecteren naar </a:t>
            </a:r>
            <a:r>
              <a:rPr lang="nl-NL" sz="1000" b="1" dirty="0">
                <a:latin typeface="+mn-lt"/>
                <a:cs typeface="Arial" panose="020B0604020202020204" pitchFamily="34" charset="0"/>
              </a:rPr>
              <a:t>opmaak</a:t>
            </a:r>
            <a:r>
              <a:rPr lang="nl-NL" sz="1000" dirty="0">
                <a:latin typeface="+mn-lt"/>
                <a:cs typeface="Arial" panose="020B0604020202020204" pitchFamily="34" charset="0"/>
              </a:rPr>
              <a:t> te gaan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Daar kan je volgende optie vinden:</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Pas dit toe op enkel afbeelding of op allemaal.</a:t>
            </a:r>
          </a:p>
        </p:txBody>
      </p:sp>
      <p:pic>
        <p:nvPicPr>
          <p:cNvPr id="47" name="Afbeelding 46">
            <a:extLst>
              <a:ext uri="{FF2B5EF4-FFF2-40B4-BE49-F238E27FC236}">
                <a16:creationId xmlns:a16="http://schemas.microsoft.com/office/drawing/2014/main" id="{9624625B-2F92-4B10-AD60-3A18C86D1B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6559" y="3117812"/>
            <a:ext cx="1685925" cy="219075"/>
          </a:xfrm>
          <a:prstGeom prst="rect">
            <a:avLst/>
          </a:prstGeom>
        </p:spPr>
      </p:pic>
      <p:sp>
        <p:nvSpPr>
          <p:cNvPr id="48" name="TextBox 36">
            <a:extLst>
              <a:ext uri="{FF2B5EF4-FFF2-40B4-BE49-F238E27FC236}">
                <a16:creationId xmlns:a16="http://schemas.microsoft.com/office/drawing/2014/main" id="{A7BF0C0F-7298-4E03-99DD-ACBA17F57C1E}"/>
              </a:ext>
            </a:extLst>
          </p:cNvPr>
          <p:cNvSpPr txBox="1"/>
          <p:nvPr userDrawn="1"/>
        </p:nvSpPr>
        <p:spPr>
          <a:xfrm>
            <a:off x="9297501"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Gebruik iconen /logo`s</a:t>
            </a:r>
            <a:endParaRPr lang="en-US" sz="1400" b="1" dirty="0">
              <a:solidFill>
                <a:schemeClr val="tx2"/>
              </a:solidFill>
              <a:latin typeface="+mn-lt"/>
              <a:cs typeface="Arial" panose="020B0604020202020204" pitchFamily="34" charset="0"/>
            </a:endParaRPr>
          </a:p>
        </p:txBody>
      </p:sp>
      <p:sp>
        <p:nvSpPr>
          <p:cNvPr id="50" name="TextBox 38">
            <a:extLst>
              <a:ext uri="{FF2B5EF4-FFF2-40B4-BE49-F238E27FC236}">
                <a16:creationId xmlns:a16="http://schemas.microsoft.com/office/drawing/2014/main" id="{20835A17-C1AD-4185-BDEC-29A8E07ACCF9}"/>
              </a:ext>
            </a:extLst>
          </p:cNvPr>
          <p:cNvSpPr txBox="1"/>
          <p:nvPr userDrawn="1"/>
        </p:nvSpPr>
        <p:spPr>
          <a:xfrm>
            <a:off x="9293556" y="2260350"/>
            <a:ext cx="2788533" cy="1631216"/>
          </a:xfrm>
          <a:prstGeom prst="rect">
            <a:avLst/>
          </a:prstGeom>
          <a:noFill/>
        </p:spPr>
        <p:txBody>
          <a:bodyPr wrap="square" rtlCol="0">
            <a:spAutoFit/>
          </a:bodyPr>
          <a:lstStyle/>
          <a:p>
            <a:r>
              <a:rPr lang="nl-NL" sz="1000" dirty="0">
                <a:latin typeface="+mn-lt"/>
                <a:cs typeface="Arial" panose="020B0604020202020204" pitchFamily="34" charset="0"/>
              </a:rPr>
              <a:t>Copier de iconen/logo`s vanuit de extra slides deze kunnen zonder kwaliteitsverlies vergroot en verkleind worden, maar zorg steeds dat dit uniform is (breedte en hoogte verhoudingen moeten gelijk blijven).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 </a:t>
            </a:r>
            <a:r>
              <a:rPr lang="nl-NL" sz="1000" b="1" dirty="0">
                <a:latin typeface="+mn-lt"/>
                <a:cs typeface="Arial" panose="020B0604020202020204" pitchFamily="34" charset="0"/>
              </a:rPr>
              <a:t>Sleep hiervoor aan de witte bolletjes op de hoeken maar hou SHIFT ingedrukt</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sp>
        <p:nvSpPr>
          <p:cNvPr id="51" name="TextBox 36">
            <a:extLst>
              <a:ext uri="{FF2B5EF4-FFF2-40B4-BE49-F238E27FC236}">
                <a16:creationId xmlns:a16="http://schemas.microsoft.com/office/drawing/2014/main" id="{A49F9C38-87B6-450F-AEDC-3FCD28F601C2}"/>
              </a:ext>
            </a:extLst>
          </p:cNvPr>
          <p:cNvSpPr txBox="1"/>
          <p:nvPr userDrawn="1"/>
        </p:nvSpPr>
        <p:spPr>
          <a:xfrm>
            <a:off x="6519002" y="5696112"/>
            <a:ext cx="2376264" cy="523220"/>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Aanpassen datum en voettekst</a:t>
            </a:r>
            <a:endParaRPr lang="en-US" sz="1400" b="1" dirty="0">
              <a:solidFill>
                <a:schemeClr val="tx2"/>
              </a:solidFill>
              <a:latin typeface="+mn-lt"/>
              <a:cs typeface="Arial" panose="020B0604020202020204" pitchFamily="34" charset="0"/>
            </a:endParaRPr>
          </a:p>
        </p:txBody>
      </p:sp>
      <p:sp>
        <p:nvSpPr>
          <p:cNvPr id="53" name="TextBox 38">
            <a:extLst>
              <a:ext uri="{FF2B5EF4-FFF2-40B4-BE49-F238E27FC236}">
                <a16:creationId xmlns:a16="http://schemas.microsoft.com/office/drawing/2014/main" id="{B01ED82F-70A2-429E-B6BF-0F3557673A03}"/>
              </a:ext>
            </a:extLst>
          </p:cNvPr>
          <p:cNvSpPr txBox="1"/>
          <p:nvPr userDrawn="1"/>
        </p:nvSpPr>
        <p:spPr>
          <a:xfrm>
            <a:off x="6510860" y="6436655"/>
            <a:ext cx="2759700" cy="1938992"/>
          </a:xfrm>
          <a:prstGeom prst="rect">
            <a:avLst/>
          </a:prstGeom>
          <a:noFill/>
        </p:spPr>
        <p:txBody>
          <a:bodyPr wrap="square" rtlCol="0">
            <a:spAutoFit/>
          </a:bodyPr>
          <a:lstStyle/>
          <a:p>
            <a:r>
              <a:rPr lang="nl-NL" sz="1000" dirty="0">
                <a:latin typeface="+mn-lt"/>
                <a:cs typeface="Arial" panose="020B0604020202020204" pitchFamily="34" charset="0"/>
              </a:rPr>
              <a:t>Pas de voettekst niet rechtstreeks aan maar ga via invoegen en klik op:</a:t>
            </a: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r>
              <a:rPr lang="nl-NL" sz="1000" b="0" dirty="0">
                <a:latin typeface="+mn-lt"/>
                <a:cs typeface="Arial" panose="020B0604020202020204" pitchFamily="34" charset="0"/>
              </a:rPr>
              <a:t>Daar kan je deze aanpassen en toepassen op de slide of op alle slides.</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pic>
        <p:nvPicPr>
          <p:cNvPr id="54" name="Afbeelding 53">
            <a:extLst>
              <a:ext uri="{FF2B5EF4-FFF2-40B4-BE49-F238E27FC236}">
                <a16:creationId xmlns:a16="http://schemas.microsoft.com/office/drawing/2014/main" id="{B1027754-1E8B-4EB4-A7C1-3942817B50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93592" y="6936447"/>
            <a:ext cx="527417" cy="574649"/>
          </a:xfrm>
          <a:prstGeom prst="rect">
            <a:avLst/>
          </a:prstGeom>
        </p:spPr>
      </p:pic>
      <p:sp>
        <p:nvSpPr>
          <p:cNvPr id="55" name="TextBox 46">
            <a:extLst>
              <a:ext uri="{FF2B5EF4-FFF2-40B4-BE49-F238E27FC236}">
                <a16:creationId xmlns:a16="http://schemas.microsoft.com/office/drawing/2014/main" id="{1811EA10-E46A-4FD9-BEB9-88794940FB36}"/>
              </a:ext>
            </a:extLst>
          </p:cNvPr>
          <p:cNvSpPr txBox="1"/>
          <p:nvPr userDrawn="1"/>
        </p:nvSpPr>
        <p:spPr>
          <a:xfrm>
            <a:off x="14860914" y="7140510"/>
            <a:ext cx="2752302" cy="707886"/>
          </a:xfrm>
          <a:prstGeom prst="rect">
            <a:avLst/>
          </a:prstGeom>
          <a:noFill/>
        </p:spPr>
        <p:txBody>
          <a:bodyPr wrap="square" rtlCol="0">
            <a:spAutoFit/>
          </a:bodyPr>
          <a:lstStyle/>
          <a:p>
            <a:r>
              <a:rPr lang="nl-NL" sz="1000" dirty="0">
                <a:latin typeface="+mn-lt"/>
                <a:cs typeface="Arial" panose="020B0604020202020204" pitchFamily="34" charset="0"/>
              </a:rPr>
              <a:t>Indien je per ongeluk elementen verschoven hebt in de </a:t>
            </a:r>
            <a:r>
              <a:rPr lang="nl-NL" sz="1000" dirty="0" err="1">
                <a:latin typeface="+mn-lt"/>
                <a:cs typeface="Arial" panose="020B0604020202020204" pitchFamily="34" charset="0"/>
              </a:rPr>
              <a:t>layout</a:t>
            </a:r>
            <a:r>
              <a:rPr lang="nl-NL" sz="1000" dirty="0">
                <a:latin typeface="+mn-lt"/>
                <a:cs typeface="Arial" panose="020B0604020202020204" pitchFamily="34" charset="0"/>
              </a:rPr>
              <a:t>, pas opnieuw de juiste template toe:</a:t>
            </a:r>
          </a:p>
          <a:p>
            <a:endParaRPr lang="nl-NL" sz="1000" b="1" dirty="0">
              <a:latin typeface="+mn-lt"/>
              <a:cs typeface="Arial" panose="020B0604020202020204" pitchFamily="34" charset="0"/>
            </a:endParaRPr>
          </a:p>
          <a:p>
            <a:r>
              <a:rPr lang="nl-NL" sz="1000" b="1" dirty="0">
                <a:latin typeface="+mn-lt"/>
                <a:cs typeface="Arial" panose="020B0604020202020204" pitchFamily="34" charset="0"/>
              </a:rPr>
              <a:t> (rechtsklikken op de slide &gt; indeling)</a:t>
            </a:r>
          </a:p>
        </p:txBody>
      </p:sp>
      <p:sp>
        <p:nvSpPr>
          <p:cNvPr id="56" name="TextBox 36">
            <a:extLst>
              <a:ext uri="{FF2B5EF4-FFF2-40B4-BE49-F238E27FC236}">
                <a16:creationId xmlns:a16="http://schemas.microsoft.com/office/drawing/2014/main" id="{C65E0A94-0AE2-4BF0-94F3-981F51FDAD58}"/>
              </a:ext>
            </a:extLst>
          </p:cNvPr>
          <p:cNvSpPr txBox="1"/>
          <p:nvPr userDrawn="1"/>
        </p:nvSpPr>
        <p:spPr>
          <a:xfrm>
            <a:off x="14856440" y="640785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Reset </a:t>
            </a:r>
            <a:r>
              <a:rPr lang="nl-NL" sz="1400" b="1" dirty="0" err="1">
                <a:solidFill>
                  <a:schemeClr val="tx2"/>
                </a:solidFill>
                <a:latin typeface="+mn-lt"/>
                <a:cs typeface="Arial" panose="020B0604020202020204" pitchFamily="34" charset="0"/>
              </a:rPr>
              <a:t>layout</a:t>
            </a:r>
            <a:endParaRPr lang="en-US" sz="1400" b="1" dirty="0">
              <a:solidFill>
                <a:schemeClr val="tx2"/>
              </a:solidFill>
              <a:latin typeface="+mn-lt"/>
              <a:cs typeface="Arial" panose="020B0604020202020204" pitchFamily="34" charset="0"/>
            </a:endParaRPr>
          </a:p>
        </p:txBody>
      </p:sp>
      <p:cxnSp>
        <p:nvCxnSpPr>
          <p:cNvPr id="57" name="Straight Connector 37">
            <a:extLst>
              <a:ext uri="{FF2B5EF4-FFF2-40B4-BE49-F238E27FC236}">
                <a16:creationId xmlns:a16="http://schemas.microsoft.com/office/drawing/2014/main" id="{31B0A778-7F67-4F32-A787-07E1420116D2}"/>
              </a:ext>
            </a:extLst>
          </p:cNvPr>
          <p:cNvCxnSpPr>
            <a:cxnSpLocks/>
          </p:cNvCxnSpPr>
          <p:nvPr userDrawn="1"/>
        </p:nvCxnSpPr>
        <p:spPr>
          <a:xfrm>
            <a:off x="14941583" y="7080206"/>
            <a:ext cx="2658217"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A83EF73B-00D5-4305-8A60-F766C7797476}"/>
              </a:ext>
            </a:extLst>
          </p:cNvPr>
          <p:cNvSpPr txBox="1"/>
          <p:nvPr userDrawn="1"/>
        </p:nvSpPr>
        <p:spPr>
          <a:xfrm>
            <a:off x="998692" y="825823"/>
            <a:ext cx="11377048" cy="677108"/>
          </a:xfrm>
          <a:prstGeom prst="rect">
            <a:avLst/>
          </a:prstGeom>
          <a:noFill/>
        </p:spPr>
        <p:txBody>
          <a:bodyPr wrap="square" lIns="0" tIns="0" rIns="0" bIns="0" rtlCol="0">
            <a:spAutoFit/>
          </a:bodyPr>
          <a:lstStyle/>
          <a:p>
            <a:r>
              <a:rPr lang="nl-NL" sz="4400" dirty="0">
                <a:latin typeface="Arial Rounded MT Bold" panose="020F0704030504030204" pitchFamily="34" charset="0"/>
              </a:rPr>
              <a:t>Gebruik Howest template </a:t>
            </a:r>
            <a:r>
              <a:rPr lang="nl-NL" sz="1100" dirty="0">
                <a:latin typeface="Arial Rounded MT Bold" panose="020F0704030504030204" pitchFamily="34" charset="0"/>
              </a:rPr>
              <a:t>versie 1.0</a:t>
            </a:r>
            <a:endParaRPr lang="nl-BE" sz="1100" dirty="0">
              <a:latin typeface="Arial Rounded MT Bold" panose="020F0704030504030204" pitchFamily="34" charset="0"/>
            </a:endParaRPr>
          </a:p>
        </p:txBody>
      </p:sp>
      <p:sp>
        <p:nvSpPr>
          <p:cNvPr id="58" name="TextBox 5">
            <a:extLst>
              <a:ext uri="{FF2B5EF4-FFF2-40B4-BE49-F238E27FC236}">
                <a16:creationId xmlns:a16="http://schemas.microsoft.com/office/drawing/2014/main" id="{0EE007A9-4C6B-4E19-8BD5-A5B91873D589}"/>
              </a:ext>
            </a:extLst>
          </p:cNvPr>
          <p:cNvSpPr txBox="1"/>
          <p:nvPr userDrawn="1"/>
        </p:nvSpPr>
        <p:spPr>
          <a:xfrm>
            <a:off x="65270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Tekst niveaus</a:t>
            </a:r>
            <a:endParaRPr lang="en-US" sz="1400" b="1" dirty="0">
              <a:solidFill>
                <a:schemeClr val="tx2"/>
              </a:solidFill>
              <a:latin typeface="+mn-lt"/>
              <a:cs typeface="Arial" panose="020B0604020202020204" pitchFamily="34" charset="0"/>
            </a:endParaRPr>
          </a:p>
        </p:txBody>
      </p:sp>
      <p:sp>
        <p:nvSpPr>
          <p:cNvPr id="62" name="TextBox 10">
            <a:extLst>
              <a:ext uri="{FF2B5EF4-FFF2-40B4-BE49-F238E27FC236}">
                <a16:creationId xmlns:a16="http://schemas.microsoft.com/office/drawing/2014/main" id="{31597EE0-D92E-4F12-9898-CE26C4965B73}"/>
              </a:ext>
            </a:extLst>
          </p:cNvPr>
          <p:cNvSpPr txBox="1"/>
          <p:nvPr userDrawn="1"/>
        </p:nvSpPr>
        <p:spPr>
          <a:xfrm>
            <a:off x="6525467" y="2250825"/>
            <a:ext cx="2766076" cy="400110"/>
          </a:xfrm>
          <a:prstGeom prst="rect">
            <a:avLst/>
          </a:prstGeom>
          <a:noFill/>
        </p:spPr>
        <p:txBody>
          <a:bodyPr wrap="square" rtlCol="0">
            <a:spAutoFit/>
          </a:bodyPr>
          <a:lstStyle/>
          <a:p>
            <a:r>
              <a:rPr lang="nl-BE" sz="1000" dirty="0"/>
              <a:t>Titelfont is </a:t>
            </a:r>
            <a:r>
              <a:rPr lang="nl-BE" sz="1000" dirty="0" err="1"/>
              <a:t>Arial</a:t>
            </a:r>
            <a:r>
              <a:rPr lang="nl-BE" sz="1000" dirty="0"/>
              <a:t> </a:t>
            </a:r>
            <a:r>
              <a:rPr lang="nl-BE" sz="1000" dirty="0" err="1"/>
              <a:t>Rounded</a:t>
            </a:r>
            <a:r>
              <a:rPr lang="nl-BE" sz="1000" dirty="0"/>
              <a:t> MT </a:t>
            </a:r>
            <a:r>
              <a:rPr lang="nl-BE" sz="1000" dirty="0" err="1"/>
              <a:t>Bold</a:t>
            </a:r>
            <a:endParaRPr lang="nl-BE" sz="1000" dirty="0"/>
          </a:p>
          <a:p>
            <a:r>
              <a:rPr lang="en-US" sz="1000" dirty="0" err="1"/>
              <a:t>Daarnaast</a:t>
            </a:r>
            <a:r>
              <a:rPr lang="en-US" sz="1000" dirty="0"/>
              <a:t> </a:t>
            </a:r>
            <a:r>
              <a:rPr lang="en-US" sz="1000" dirty="0" err="1"/>
              <a:t>voor</a:t>
            </a:r>
            <a:r>
              <a:rPr lang="en-US" sz="1000" dirty="0"/>
              <a:t> </a:t>
            </a:r>
            <a:r>
              <a:rPr lang="en-US" sz="1000" dirty="0" err="1"/>
              <a:t>tekst</a:t>
            </a:r>
            <a:r>
              <a:rPr lang="en-US" sz="1000" dirty="0"/>
              <a:t> Calibri </a:t>
            </a:r>
            <a:r>
              <a:rPr lang="en-US" sz="1000" dirty="0" err="1"/>
              <a:t>gebruiken</a:t>
            </a:r>
            <a:endParaRPr lang="en-US" sz="1000" dirty="0"/>
          </a:p>
        </p:txBody>
      </p:sp>
      <p:sp>
        <p:nvSpPr>
          <p:cNvPr id="66" name="TextBox 15">
            <a:extLst>
              <a:ext uri="{FF2B5EF4-FFF2-40B4-BE49-F238E27FC236}">
                <a16:creationId xmlns:a16="http://schemas.microsoft.com/office/drawing/2014/main" id="{B726A7B0-FC55-4FD2-B93B-47F52DFE16C4}"/>
              </a:ext>
            </a:extLst>
          </p:cNvPr>
          <p:cNvSpPr txBox="1"/>
          <p:nvPr userDrawn="1"/>
        </p:nvSpPr>
        <p:spPr>
          <a:xfrm>
            <a:off x="6512729" y="2952175"/>
            <a:ext cx="1376953" cy="246221"/>
          </a:xfrm>
          <a:prstGeom prst="rect">
            <a:avLst/>
          </a:prstGeom>
          <a:noFill/>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Tekstgroottes</a:t>
            </a:r>
            <a:endParaRPr lang="en-US" sz="1000" b="1" dirty="0">
              <a:solidFill>
                <a:schemeClr val="tx2"/>
              </a:solidFill>
              <a:latin typeface="Arial" panose="020B0604020202020204" pitchFamily="34" charset="0"/>
              <a:cs typeface="Arial" panose="020B0604020202020204" pitchFamily="34" charset="0"/>
            </a:endParaRPr>
          </a:p>
        </p:txBody>
      </p:sp>
      <p:sp>
        <p:nvSpPr>
          <p:cNvPr id="67" name="TextBox 16">
            <a:extLst>
              <a:ext uri="{FF2B5EF4-FFF2-40B4-BE49-F238E27FC236}">
                <a16:creationId xmlns:a16="http://schemas.microsoft.com/office/drawing/2014/main" id="{B45A2199-B972-4A30-9A14-4D403AB25F33}"/>
              </a:ext>
            </a:extLst>
          </p:cNvPr>
          <p:cNvSpPr txBox="1"/>
          <p:nvPr userDrawn="1"/>
        </p:nvSpPr>
        <p:spPr>
          <a:xfrm>
            <a:off x="6869009" y="3752065"/>
            <a:ext cx="1854206" cy="246221"/>
          </a:xfrm>
          <a:prstGeom prst="rect">
            <a:avLst/>
          </a:prstGeom>
          <a:noFill/>
        </p:spPr>
        <p:txBody>
          <a:bodyPr wrap="square" rtlCol="0">
            <a:spAutoFit/>
          </a:bodyPr>
          <a:lstStyle/>
          <a:p>
            <a:r>
              <a:rPr lang="nl-NL" sz="1000" dirty="0">
                <a:latin typeface="+mj-lt"/>
                <a:cs typeface="Arial" panose="020B0604020202020204" pitchFamily="34" charset="0"/>
              </a:rPr>
              <a:t>Platte tekst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8" name="TextBox 17">
            <a:extLst>
              <a:ext uri="{FF2B5EF4-FFF2-40B4-BE49-F238E27FC236}">
                <a16:creationId xmlns:a16="http://schemas.microsoft.com/office/drawing/2014/main" id="{3DCF2DEA-CE41-45EC-9BEC-E689AE264D8C}"/>
              </a:ext>
            </a:extLst>
          </p:cNvPr>
          <p:cNvSpPr txBox="1"/>
          <p:nvPr userDrawn="1"/>
        </p:nvSpPr>
        <p:spPr>
          <a:xfrm>
            <a:off x="6866337" y="4021905"/>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err="1">
                <a:latin typeface="+mj-lt"/>
                <a:cs typeface="Arial" panose="020B0604020202020204" pitchFamily="34" charset="0"/>
              </a:rPr>
              <a:t>Bullet</a:t>
            </a:r>
            <a:r>
              <a:rPr lang="nl-NL" sz="1000" dirty="0">
                <a:latin typeface="+mj-lt"/>
                <a:cs typeface="Arial" panose="020B0604020202020204" pitchFamily="34" charset="0"/>
              </a:rPr>
              <a: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9" name="TextBox 18">
            <a:extLst>
              <a:ext uri="{FF2B5EF4-FFF2-40B4-BE49-F238E27FC236}">
                <a16:creationId xmlns:a16="http://schemas.microsoft.com/office/drawing/2014/main" id="{24DD9C80-0A47-4BD6-9C48-115A5ED8F097}"/>
              </a:ext>
            </a:extLst>
          </p:cNvPr>
          <p:cNvSpPr txBox="1"/>
          <p:nvPr userDrawn="1"/>
        </p:nvSpPr>
        <p:spPr>
          <a:xfrm>
            <a:off x="6952508" y="4321748"/>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a:t>
            </a:r>
            <a:r>
              <a:rPr lang="nl-NL" sz="1000" dirty="0" err="1">
                <a:latin typeface="+mj-lt"/>
                <a:cs typeface="Arial" panose="020B0604020202020204" pitchFamily="34" charset="0"/>
              </a:rPr>
              <a:t>Bullet</a:t>
            </a:r>
            <a:r>
              <a:rPr lang="nl-NL" sz="1000" dirty="0">
                <a:latin typeface="+mj-lt"/>
                <a:cs typeface="Arial" panose="020B0604020202020204" pitchFamily="34" charset="0"/>
              </a:rPr>
              <a:t> (30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70" name="TextBox 19">
            <a:extLst>
              <a:ext uri="{FF2B5EF4-FFF2-40B4-BE49-F238E27FC236}">
                <a16:creationId xmlns:a16="http://schemas.microsoft.com/office/drawing/2014/main" id="{CAEC4801-5397-41B9-9E72-5DDEA520036D}"/>
              </a:ext>
            </a:extLst>
          </p:cNvPr>
          <p:cNvSpPr txBox="1"/>
          <p:nvPr userDrawn="1"/>
        </p:nvSpPr>
        <p:spPr>
          <a:xfrm>
            <a:off x="6952508" y="4628174"/>
            <a:ext cx="1693619" cy="246221"/>
          </a:xfrm>
          <a:prstGeom prst="rect">
            <a:avLst/>
          </a:prstGeom>
          <a:noFill/>
        </p:spPr>
        <p:txBody>
          <a:bodyPr wrap="square" rtlCol="0">
            <a:spAutoFit/>
          </a:bodyPr>
          <a:lstStyle/>
          <a:p>
            <a:r>
              <a:rPr lang="nl-NL" sz="1000" b="1" dirty="0">
                <a:solidFill>
                  <a:schemeClr val="tx2"/>
                </a:solidFill>
                <a:latin typeface="+mj-lt"/>
                <a:cs typeface="Arial" panose="020B0604020202020204" pitchFamily="34" charset="0"/>
              </a:rPr>
              <a:t>Kopje (24 </a:t>
            </a:r>
            <a:r>
              <a:rPr lang="nl-NL" sz="1000" b="1" dirty="0" err="1">
                <a:solidFill>
                  <a:schemeClr val="tx2"/>
                </a:solidFill>
                <a:latin typeface="+mj-lt"/>
                <a:cs typeface="Arial" panose="020B0604020202020204" pitchFamily="34" charset="0"/>
              </a:rPr>
              <a:t>pt</a:t>
            </a:r>
            <a:r>
              <a:rPr lang="nl-NL" sz="1000" b="1" dirty="0">
                <a:solidFill>
                  <a:schemeClr val="tx2"/>
                </a:solidFill>
                <a:latin typeface="+mj-lt"/>
                <a:cs typeface="Arial" panose="020B0604020202020204" pitchFamily="34" charset="0"/>
              </a:rPr>
              <a:t>)</a:t>
            </a:r>
            <a:endParaRPr lang="en-US" sz="1000" b="1" dirty="0">
              <a:solidFill>
                <a:schemeClr val="tx2"/>
              </a:solidFill>
              <a:latin typeface="+mj-lt"/>
              <a:cs typeface="Arial" panose="020B0604020202020204" pitchFamily="34" charset="0"/>
            </a:endParaRPr>
          </a:p>
        </p:txBody>
      </p:sp>
      <p:sp>
        <p:nvSpPr>
          <p:cNvPr id="71" name="TextBox 20">
            <a:extLst>
              <a:ext uri="{FF2B5EF4-FFF2-40B4-BE49-F238E27FC236}">
                <a16:creationId xmlns:a16="http://schemas.microsoft.com/office/drawing/2014/main" id="{D9D1C5E5-2606-4C2B-AD14-1AC2583A5B60}"/>
              </a:ext>
            </a:extLst>
          </p:cNvPr>
          <p:cNvSpPr txBox="1"/>
          <p:nvPr userDrawn="1"/>
        </p:nvSpPr>
        <p:spPr>
          <a:xfrm>
            <a:off x="6942268" y="4934969"/>
            <a:ext cx="1693619" cy="246221"/>
          </a:xfrm>
          <a:prstGeom prst="rect">
            <a:avLst/>
          </a:prstGeom>
          <a:noFill/>
        </p:spPr>
        <p:txBody>
          <a:bodyPr wrap="square" rtlCol="0">
            <a:spAutoFit/>
          </a:bodyPr>
          <a:lstStyle/>
          <a:p>
            <a:r>
              <a:rPr lang="nl-NL" sz="1000" i="1" dirty="0">
                <a:solidFill>
                  <a:schemeClr val="tx2"/>
                </a:solidFill>
                <a:latin typeface="+mj-lt"/>
                <a:cs typeface="Arial" panose="020B0604020202020204" pitchFamily="34" charset="0"/>
              </a:rPr>
              <a:t>Kopje (16 </a:t>
            </a:r>
            <a:r>
              <a:rPr lang="nl-NL" sz="1000" i="1" dirty="0" err="1">
                <a:solidFill>
                  <a:schemeClr val="tx2"/>
                </a:solidFill>
                <a:latin typeface="+mj-lt"/>
                <a:cs typeface="Arial" panose="020B0604020202020204" pitchFamily="34" charset="0"/>
              </a:rPr>
              <a:t>pt</a:t>
            </a:r>
            <a:r>
              <a:rPr lang="nl-NL" sz="1000" i="1" dirty="0">
                <a:solidFill>
                  <a:schemeClr val="tx2"/>
                </a:solidFill>
                <a:latin typeface="+mj-lt"/>
                <a:cs typeface="Arial" panose="020B0604020202020204" pitchFamily="34" charset="0"/>
              </a:rPr>
              <a:t>)</a:t>
            </a:r>
            <a:endParaRPr lang="en-US" sz="1000" i="1" dirty="0">
              <a:solidFill>
                <a:schemeClr val="tx2"/>
              </a:solidFill>
              <a:latin typeface="+mj-lt"/>
              <a:cs typeface="Arial" panose="020B0604020202020204" pitchFamily="34" charset="0"/>
            </a:endParaRPr>
          </a:p>
        </p:txBody>
      </p:sp>
      <p:grpSp>
        <p:nvGrpSpPr>
          <p:cNvPr id="72" name="Group 21">
            <a:extLst>
              <a:ext uri="{FF2B5EF4-FFF2-40B4-BE49-F238E27FC236}">
                <a16:creationId xmlns:a16="http://schemas.microsoft.com/office/drawing/2014/main" id="{DCA6FBB8-0B5B-4B20-A40A-69E72333338B}"/>
              </a:ext>
            </a:extLst>
          </p:cNvPr>
          <p:cNvGrpSpPr/>
          <p:nvPr userDrawn="1"/>
        </p:nvGrpSpPr>
        <p:grpSpPr>
          <a:xfrm>
            <a:off x="6610470" y="3730564"/>
            <a:ext cx="288032" cy="276999"/>
            <a:chOff x="12492689" y="2721406"/>
            <a:chExt cx="288032" cy="276999"/>
          </a:xfrm>
          <a:solidFill>
            <a:srgbClr val="44C8F5"/>
          </a:solidFill>
        </p:grpSpPr>
        <p:sp>
          <p:nvSpPr>
            <p:cNvPr id="73" name="Rectangle 22">
              <a:extLst>
                <a:ext uri="{FF2B5EF4-FFF2-40B4-BE49-F238E27FC236}">
                  <a16:creationId xmlns:a16="http://schemas.microsoft.com/office/drawing/2014/main" id="{3303F621-D257-4446-9687-E7B2F2A348BB}"/>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23">
              <a:extLst>
                <a:ext uri="{FF2B5EF4-FFF2-40B4-BE49-F238E27FC236}">
                  <a16:creationId xmlns:a16="http://schemas.microsoft.com/office/drawing/2014/main" id="{638D987B-415A-4A7F-B50E-3D051A5A2279}"/>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1</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5" name="Group 24">
            <a:extLst>
              <a:ext uri="{FF2B5EF4-FFF2-40B4-BE49-F238E27FC236}">
                <a16:creationId xmlns:a16="http://schemas.microsoft.com/office/drawing/2014/main" id="{BCA00273-5CEB-457A-B685-1DA8F51D1E49}"/>
              </a:ext>
            </a:extLst>
          </p:cNvPr>
          <p:cNvGrpSpPr/>
          <p:nvPr userDrawn="1"/>
        </p:nvGrpSpPr>
        <p:grpSpPr>
          <a:xfrm>
            <a:off x="6609883" y="4024410"/>
            <a:ext cx="288032" cy="276999"/>
            <a:chOff x="12492689" y="2721406"/>
            <a:chExt cx="288032" cy="276999"/>
          </a:xfrm>
          <a:solidFill>
            <a:srgbClr val="44C8F5"/>
          </a:solidFill>
        </p:grpSpPr>
        <p:sp>
          <p:nvSpPr>
            <p:cNvPr id="76" name="Rectangle 25">
              <a:extLst>
                <a:ext uri="{FF2B5EF4-FFF2-40B4-BE49-F238E27FC236}">
                  <a16:creationId xmlns:a16="http://schemas.microsoft.com/office/drawing/2014/main" id="{9BE469DF-3E44-4806-BC3E-332EC0E9A62E}"/>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26">
              <a:extLst>
                <a:ext uri="{FF2B5EF4-FFF2-40B4-BE49-F238E27FC236}">
                  <a16:creationId xmlns:a16="http://schemas.microsoft.com/office/drawing/2014/main" id="{FA9897B3-A75D-4D9B-8C4C-11A1188D6182}"/>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2</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8" name="Group 27">
            <a:extLst>
              <a:ext uri="{FF2B5EF4-FFF2-40B4-BE49-F238E27FC236}">
                <a16:creationId xmlns:a16="http://schemas.microsoft.com/office/drawing/2014/main" id="{E6820C75-E2AB-4C6C-B67B-ED4C50FDF6F2}"/>
              </a:ext>
            </a:extLst>
          </p:cNvPr>
          <p:cNvGrpSpPr/>
          <p:nvPr userDrawn="1"/>
        </p:nvGrpSpPr>
        <p:grpSpPr>
          <a:xfrm>
            <a:off x="6610470" y="4321748"/>
            <a:ext cx="288032" cy="276999"/>
            <a:chOff x="12492689" y="2721406"/>
            <a:chExt cx="288032" cy="276999"/>
          </a:xfrm>
          <a:solidFill>
            <a:srgbClr val="44C8F5"/>
          </a:solidFill>
        </p:grpSpPr>
        <p:sp>
          <p:nvSpPr>
            <p:cNvPr id="79" name="Rectangle 28">
              <a:extLst>
                <a:ext uri="{FF2B5EF4-FFF2-40B4-BE49-F238E27FC236}">
                  <a16:creationId xmlns:a16="http://schemas.microsoft.com/office/drawing/2014/main" id="{34F4BD05-AF9E-4547-8D4D-A8FE59DADE92}"/>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extBox 29">
              <a:extLst>
                <a:ext uri="{FF2B5EF4-FFF2-40B4-BE49-F238E27FC236}">
                  <a16:creationId xmlns:a16="http://schemas.microsoft.com/office/drawing/2014/main" id="{03C54032-59B5-401F-8867-DAD8B493A21D}"/>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3</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1" name="Group 30">
            <a:extLst>
              <a:ext uri="{FF2B5EF4-FFF2-40B4-BE49-F238E27FC236}">
                <a16:creationId xmlns:a16="http://schemas.microsoft.com/office/drawing/2014/main" id="{3B0AE87D-B7D1-4FB1-BB7C-FBCC97F67006}"/>
              </a:ext>
            </a:extLst>
          </p:cNvPr>
          <p:cNvGrpSpPr/>
          <p:nvPr userDrawn="1"/>
        </p:nvGrpSpPr>
        <p:grpSpPr>
          <a:xfrm>
            <a:off x="6610470" y="4628174"/>
            <a:ext cx="288032" cy="276999"/>
            <a:chOff x="12492689" y="2721406"/>
            <a:chExt cx="288032" cy="276999"/>
          </a:xfrm>
          <a:solidFill>
            <a:srgbClr val="44C8F5"/>
          </a:solidFill>
        </p:grpSpPr>
        <p:sp>
          <p:nvSpPr>
            <p:cNvPr id="82" name="Rectangle 31">
              <a:extLst>
                <a:ext uri="{FF2B5EF4-FFF2-40B4-BE49-F238E27FC236}">
                  <a16:creationId xmlns:a16="http://schemas.microsoft.com/office/drawing/2014/main" id="{AA112DFC-4271-45A6-90DC-18F46981691F}"/>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32">
              <a:extLst>
                <a:ext uri="{FF2B5EF4-FFF2-40B4-BE49-F238E27FC236}">
                  <a16:creationId xmlns:a16="http://schemas.microsoft.com/office/drawing/2014/main" id="{17A947B4-15D0-44C6-8C94-1B9A07B9A4B0}"/>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4</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4" name="Group 33">
            <a:extLst>
              <a:ext uri="{FF2B5EF4-FFF2-40B4-BE49-F238E27FC236}">
                <a16:creationId xmlns:a16="http://schemas.microsoft.com/office/drawing/2014/main" id="{44113840-8227-48FF-87BE-83E5BFDBD726}"/>
              </a:ext>
            </a:extLst>
          </p:cNvPr>
          <p:cNvGrpSpPr/>
          <p:nvPr userDrawn="1"/>
        </p:nvGrpSpPr>
        <p:grpSpPr>
          <a:xfrm>
            <a:off x="6608159" y="4929162"/>
            <a:ext cx="288032" cy="276999"/>
            <a:chOff x="12492689" y="2721406"/>
            <a:chExt cx="288032" cy="276999"/>
          </a:xfrm>
          <a:solidFill>
            <a:srgbClr val="44C8F5"/>
          </a:solidFill>
        </p:grpSpPr>
        <p:sp>
          <p:nvSpPr>
            <p:cNvPr id="85" name="Rectangle 34">
              <a:extLst>
                <a:ext uri="{FF2B5EF4-FFF2-40B4-BE49-F238E27FC236}">
                  <a16:creationId xmlns:a16="http://schemas.microsoft.com/office/drawing/2014/main" id="{450D1A45-ABC5-4E22-9AF4-620CE759ADC0}"/>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TextBox 35">
              <a:extLst>
                <a:ext uri="{FF2B5EF4-FFF2-40B4-BE49-F238E27FC236}">
                  <a16:creationId xmlns:a16="http://schemas.microsoft.com/office/drawing/2014/main" id="{3F564AFC-0F26-4E76-8D99-F528D3C426BA}"/>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5</a:t>
              </a:r>
              <a:endParaRPr lang="en-US" sz="1200" b="1" dirty="0">
                <a:solidFill>
                  <a:schemeClr val="tx1"/>
                </a:solidFill>
                <a:latin typeface="Arial" panose="020B0604020202020204" pitchFamily="34" charset="0"/>
                <a:cs typeface="Arial" panose="020B0604020202020204" pitchFamily="34" charset="0"/>
              </a:endParaRPr>
            </a:p>
          </p:txBody>
        </p:sp>
      </p:grpSp>
      <p:sp>
        <p:nvSpPr>
          <p:cNvPr id="87" name="TextBox 36">
            <a:extLst>
              <a:ext uri="{FF2B5EF4-FFF2-40B4-BE49-F238E27FC236}">
                <a16:creationId xmlns:a16="http://schemas.microsoft.com/office/drawing/2014/main" id="{AA2F5529-00E8-4650-ABAF-4A6F7DD9C9DB}"/>
              </a:ext>
            </a:extLst>
          </p:cNvPr>
          <p:cNvSpPr txBox="1"/>
          <p:nvPr userDrawn="1"/>
        </p:nvSpPr>
        <p:spPr>
          <a:xfrm>
            <a:off x="9300404" y="3609192"/>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Kaart aanpassen</a:t>
            </a:r>
            <a:endParaRPr lang="en-US" sz="1400" b="1" dirty="0">
              <a:solidFill>
                <a:schemeClr val="tx2"/>
              </a:solidFill>
              <a:latin typeface="+mn-lt"/>
              <a:cs typeface="Arial" panose="020B0604020202020204" pitchFamily="34" charset="0"/>
            </a:endParaRPr>
          </a:p>
        </p:txBody>
      </p:sp>
      <p:sp>
        <p:nvSpPr>
          <p:cNvPr id="89" name="TextBox 38">
            <a:extLst>
              <a:ext uri="{FF2B5EF4-FFF2-40B4-BE49-F238E27FC236}">
                <a16:creationId xmlns:a16="http://schemas.microsoft.com/office/drawing/2014/main" id="{EA78FF7D-82BB-436C-B986-A5CE702A00A3}"/>
              </a:ext>
            </a:extLst>
          </p:cNvPr>
          <p:cNvSpPr txBox="1"/>
          <p:nvPr userDrawn="1"/>
        </p:nvSpPr>
        <p:spPr>
          <a:xfrm>
            <a:off x="9310260" y="4349764"/>
            <a:ext cx="2770672" cy="861774"/>
          </a:xfrm>
          <a:prstGeom prst="rect">
            <a:avLst/>
          </a:prstGeom>
          <a:noFill/>
        </p:spPr>
        <p:txBody>
          <a:bodyPr wrap="square" rtlCol="0">
            <a:spAutoFit/>
          </a:bodyPr>
          <a:lstStyle/>
          <a:p>
            <a:r>
              <a:rPr lang="nl-NL" sz="1000" dirty="0">
                <a:latin typeface="+mn-lt"/>
                <a:cs typeface="Arial" panose="020B0604020202020204" pitchFamily="34" charset="0"/>
              </a:rPr>
              <a:t>Selecteer eerst de kaart en vervolgens het deel dat je wenst te kleuren. Klik naast de kaart om deze weer te verlaten.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Copier de </a:t>
            </a:r>
            <a:r>
              <a:rPr lang="nl-NL" sz="1000" dirty="0" err="1">
                <a:latin typeface="+mn-lt"/>
                <a:cs typeface="Arial" panose="020B0604020202020204" pitchFamily="34" charset="0"/>
              </a:rPr>
              <a:t>pushpin</a:t>
            </a:r>
            <a:r>
              <a:rPr lang="nl-NL" sz="1000" dirty="0">
                <a:latin typeface="+mn-lt"/>
                <a:cs typeface="Arial" panose="020B0604020202020204" pitchFamily="34" charset="0"/>
              </a:rPr>
              <a:t> waar nodig.</a:t>
            </a:r>
          </a:p>
        </p:txBody>
      </p:sp>
      <p:sp>
        <p:nvSpPr>
          <p:cNvPr id="90" name="TextBox 36">
            <a:extLst>
              <a:ext uri="{FF2B5EF4-FFF2-40B4-BE49-F238E27FC236}">
                <a16:creationId xmlns:a16="http://schemas.microsoft.com/office/drawing/2014/main" id="{6DBAA09B-77BC-46DD-9C2D-C9B2FF1BDD67}"/>
              </a:ext>
            </a:extLst>
          </p:cNvPr>
          <p:cNvSpPr txBox="1"/>
          <p:nvPr userDrawn="1"/>
        </p:nvSpPr>
        <p:spPr>
          <a:xfrm>
            <a:off x="12086214" y="6390560"/>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Grafieken aanpassen</a:t>
            </a:r>
            <a:endParaRPr lang="en-US" sz="1400" b="1" dirty="0">
              <a:solidFill>
                <a:schemeClr val="tx2"/>
              </a:solidFill>
              <a:latin typeface="+mn-lt"/>
              <a:cs typeface="Arial" panose="020B0604020202020204" pitchFamily="34" charset="0"/>
            </a:endParaRPr>
          </a:p>
        </p:txBody>
      </p:sp>
      <p:sp>
        <p:nvSpPr>
          <p:cNvPr id="92" name="TextBox 38">
            <a:extLst>
              <a:ext uri="{FF2B5EF4-FFF2-40B4-BE49-F238E27FC236}">
                <a16:creationId xmlns:a16="http://schemas.microsoft.com/office/drawing/2014/main" id="{3A1EC23F-6179-4B7D-99C6-F692362999F2}"/>
              </a:ext>
            </a:extLst>
          </p:cNvPr>
          <p:cNvSpPr txBox="1"/>
          <p:nvPr userDrawn="1"/>
        </p:nvSpPr>
        <p:spPr>
          <a:xfrm>
            <a:off x="12081034" y="7140986"/>
            <a:ext cx="2770671" cy="1323439"/>
          </a:xfrm>
          <a:prstGeom prst="rect">
            <a:avLst/>
          </a:prstGeom>
          <a:noFill/>
        </p:spPr>
        <p:txBody>
          <a:bodyPr wrap="square" rtlCol="0">
            <a:spAutoFit/>
          </a:bodyPr>
          <a:lstStyle/>
          <a:p>
            <a:r>
              <a:rPr lang="nl-NL" sz="1000" dirty="0">
                <a:latin typeface="+mn-lt"/>
                <a:cs typeface="Arial" panose="020B0604020202020204" pitchFamily="34" charset="0"/>
              </a:rPr>
              <a:t>Klik rechts op de grafiek en kies voor:</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Kies steeds voor voldoende duidelijke kleuren in de grafieken. Eventueel kies je voor een patroonopvulling (via rechtsklik &gt; vorm opmaken) </a:t>
            </a:r>
          </a:p>
        </p:txBody>
      </p:sp>
      <p:pic>
        <p:nvPicPr>
          <p:cNvPr id="93" name="chart">
            <a:extLst>
              <a:ext uri="{FF2B5EF4-FFF2-40B4-BE49-F238E27FC236}">
                <a16:creationId xmlns:a16="http://schemas.microsoft.com/office/drawing/2014/main" id="{A2A04AF4-78CB-4D09-A7E2-599E51065672}"/>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12821439" y="7457420"/>
            <a:ext cx="1345121" cy="247310"/>
          </a:xfrm>
          <a:prstGeom prst="rect">
            <a:avLst/>
          </a:prstGeom>
        </p:spPr>
      </p:pic>
      <p:sp>
        <p:nvSpPr>
          <p:cNvPr id="94" name="TextBox 36">
            <a:extLst>
              <a:ext uri="{FF2B5EF4-FFF2-40B4-BE49-F238E27FC236}">
                <a16:creationId xmlns:a16="http://schemas.microsoft.com/office/drawing/2014/main" id="{4F7CAB68-4C68-4C04-91CF-D69844A9EAC1}"/>
              </a:ext>
            </a:extLst>
          </p:cNvPr>
          <p:cNvSpPr txBox="1"/>
          <p:nvPr userDrawn="1"/>
        </p:nvSpPr>
        <p:spPr>
          <a:xfrm>
            <a:off x="14856787" y="5038324"/>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Vragen of hulp</a:t>
            </a:r>
            <a:endParaRPr lang="en-US" sz="1400" b="1" dirty="0">
              <a:solidFill>
                <a:schemeClr val="tx2"/>
              </a:solidFill>
              <a:latin typeface="+mn-lt"/>
              <a:cs typeface="Arial" panose="020B0604020202020204" pitchFamily="34" charset="0"/>
            </a:endParaRPr>
          </a:p>
        </p:txBody>
      </p:sp>
      <p:sp>
        <p:nvSpPr>
          <p:cNvPr id="96" name="TextBox 38">
            <a:extLst>
              <a:ext uri="{FF2B5EF4-FFF2-40B4-BE49-F238E27FC236}">
                <a16:creationId xmlns:a16="http://schemas.microsoft.com/office/drawing/2014/main" id="{6D7CAE6B-E18B-4842-93CE-2304F8AB88F4}"/>
              </a:ext>
            </a:extLst>
          </p:cNvPr>
          <p:cNvSpPr txBox="1"/>
          <p:nvPr userDrawn="1"/>
        </p:nvSpPr>
        <p:spPr>
          <a:xfrm>
            <a:off x="14866311" y="5757113"/>
            <a:ext cx="2750175" cy="400110"/>
          </a:xfrm>
          <a:prstGeom prst="rect">
            <a:avLst/>
          </a:prstGeom>
          <a:noFill/>
        </p:spPr>
        <p:txBody>
          <a:bodyPr wrap="square" rtlCol="0">
            <a:spAutoFit/>
          </a:bodyPr>
          <a:lstStyle/>
          <a:p>
            <a:r>
              <a:rPr lang="nl-NL" sz="1000" dirty="0">
                <a:latin typeface="+mn-lt"/>
                <a:cs typeface="Arial" panose="020B0604020202020204" pitchFamily="34" charset="0"/>
              </a:rPr>
              <a:t>Contacteer de dienst communicatie of </a:t>
            </a:r>
            <a:r>
              <a:rPr lang="nl-NL" sz="1000" dirty="0">
                <a:latin typeface="+mn-lt"/>
                <a:cs typeface="Arial" panose="020B0604020202020204" pitchFamily="34" charset="0"/>
                <a:hlinkClick r:id="rId8"/>
              </a:rPr>
              <a:t>regis.le.roy@howest.be</a:t>
            </a:r>
            <a:r>
              <a:rPr lang="nl-NL" sz="1000" dirty="0">
                <a:latin typeface="+mn-lt"/>
                <a:cs typeface="Arial" panose="020B0604020202020204" pitchFamily="34" charset="0"/>
              </a:rPr>
              <a:t> </a:t>
            </a:r>
          </a:p>
        </p:txBody>
      </p:sp>
      <p:sp>
        <p:nvSpPr>
          <p:cNvPr id="97" name="TextBox 36">
            <a:extLst>
              <a:ext uri="{FF2B5EF4-FFF2-40B4-BE49-F238E27FC236}">
                <a16:creationId xmlns:a16="http://schemas.microsoft.com/office/drawing/2014/main" id="{1C8AE7A2-7D59-4B12-8827-31714EDA2018}"/>
              </a:ext>
            </a:extLst>
          </p:cNvPr>
          <p:cNvSpPr txBox="1"/>
          <p:nvPr userDrawn="1"/>
        </p:nvSpPr>
        <p:spPr>
          <a:xfrm>
            <a:off x="12094058" y="1530329"/>
            <a:ext cx="2376264" cy="307777"/>
          </a:xfrm>
          <a:prstGeom prst="rect">
            <a:avLst/>
          </a:prstGeom>
          <a:noFill/>
        </p:spPr>
        <p:txBody>
          <a:bodyPr wrap="square" rtlCol="0">
            <a:spAutoFit/>
          </a:bodyPr>
          <a:lstStyle/>
          <a:p>
            <a:r>
              <a:rPr lang="nl-NL" sz="1400" b="1" dirty="0" err="1">
                <a:solidFill>
                  <a:schemeClr val="tx2"/>
                </a:solidFill>
                <a:latin typeface="+mn-lt"/>
                <a:cs typeface="Arial" panose="020B0604020202020204" pitchFamily="34" charset="0"/>
              </a:rPr>
              <a:t>SmartArt</a:t>
            </a:r>
            <a:r>
              <a:rPr lang="nl-NL" sz="1400" b="1" dirty="0">
                <a:solidFill>
                  <a:schemeClr val="tx2"/>
                </a:solidFill>
                <a:latin typeface="+mn-lt"/>
                <a:cs typeface="Arial" panose="020B0604020202020204" pitchFamily="34" charset="0"/>
              </a:rPr>
              <a:t> aanpassen</a:t>
            </a:r>
            <a:endParaRPr lang="en-US" sz="1400" b="1" dirty="0">
              <a:solidFill>
                <a:schemeClr val="tx2"/>
              </a:solidFill>
              <a:latin typeface="+mn-lt"/>
              <a:cs typeface="Arial" panose="020B0604020202020204" pitchFamily="34" charset="0"/>
            </a:endParaRPr>
          </a:p>
        </p:txBody>
      </p:sp>
      <p:sp>
        <p:nvSpPr>
          <p:cNvPr id="99" name="TextBox 38">
            <a:extLst>
              <a:ext uri="{FF2B5EF4-FFF2-40B4-BE49-F238E27FC236}">
                <a16:creationId xmlns:a16="http://schemas.microsoft.com/office/drawing/2014/main" id="{4BCF1475-8589-479C-9632-7EAB42D84812}"/>
              </a:ext>
            </a:extLst>
          </p:cNvPr>
          <p:cNvSpPr txBox="1"/>
          <p:nvPr userDrawn="1"/>
        </p:nvSpPr>
        <p:spPr>
          <a:xfrm>
            <a:off x="12084102" y="2250825"/>
            <a:ext cx="2770673" cy="1015663"/>
          </a:xfrm>
          <a:prstGeom prst="rect">
            <a:avLst/>
          </a:prstGeom>
          <a:noFill/>
        </p:spPr>
        <p:txBody>
          <a:bodyPr wrap="square" rtlCol="0">
            <a:spAutoFit/>
          </a:bodyPr>
          <a:lstStyle/>
          <a:p>
            <a:r>
              <a:rPr lang="nl-NL" sz="1000" dirty="0">
                <a:latin typeface="+mn-lt"/>
                <a:cs typeface="Arial" panose="020B0604020202020204" pitchFamily="34" charset="0"/>
              </a:rPr>
              <a:t>Copier de </a:t>
            </a:r>
            <a:r>
              <a:rPr lang="nl-NL" sz="1000" dirty="0" err="1">
                <a:latin typeface="+mn-lt"/>
                <a:cs typeface="Arial" panose="020B0604020202020204" pitchFamily="34" charset="0"/>
              </a:rPr>
              <a:t>smartart</a:t>
            </a:r>
            <a:r>
              <a:rPr lang="nl-NL" sz="1000" dirty="0">
                <a:latin typeface="+mn-lt"/>
                <a:cs typeface="Arial" panose="020B0604020202020204" pitchFamily="34" charset="0"/>
              </a:rPr>
              <a:t> naar de template je slide.</a:t>
            </a:r>
          </a:p>
          <a:p>
            <a:endParaRPr lang="nl-NL" sz="1000" dirty="0">
              <a:latin typeface="+mn-lt"/>
              <a:cs typeface="Arial" panose="020B0604020202020204" pitchFamily="34" charset="0"/>
            </a:endParaRPr>
          </a:p>
          <a:p>
            <a:r>
              <a:rPr lang="nl-NL" sz="1000" dirty="0">
                <a:latin typeface="+mn-lt"/>
                <a:cs typeface="Arial" panose="020B0604020202020204" pitchFamily="34" charset="0"/>
              </a:rPr>
              <a:t>Klik op het pijltje in het midden-links, en voer de juiste gegevens in. Indien je ver der wilt aanpassen maar de smart Art laat het niet toe, klik rechts en kies voor converteren naar vormen </a:t>
            </a:r>
          </a:p>
        </p:txBody>
      </p:sp>
      <p:sp>
        <p:nvSpPr>
          <p:cNvPr id="113" name="TextBox 38">
            <a:extLst>
              <a:ext uri="{FF2B5EF4-FFF2-40B4-BE49-F238E27FC236}">
                <a16:creationId xmlns:a16="http://schemas.microsoft.com/office/drawing/2014/main" id="{850E5F4D-E92E-4DFD-BF6D-D0EC3EA4592A}"/>
              </a:ext>
            </a:extLst>
          </p:cNvPr>
          <p:cNvSpPr txBox="1"/>
          <p:nvPr userDrawn="1"/>
        </p:nvSpPr>
        <p:spPr>
          <a:xfrm>
            <a:off x="14856787" y="3659658"/>
            <a:ext cx="2759700" cy="707886"/>
          </a:xfrm>
          <a:prstGeom prst="rect">
            <a:avLst/>
          </a:prstGeom>
          <a:noFill/>
        </p:spPr>
        <p:txBody>
          <a:bodyPr wrap="square" rtlCol="0">
            <a:spAutoFit/>
          </a:bodyPr>
          <a:lstStyle/>
          <a:p>
            <a:r>
              <a:rPr lang="nl-BE" sz="1000" dirty="0">
                <a:latin typeface="+mn-lt"/>
                <a:cs typeface="Arial" panose="020B0604020202020204" pitchFamily="34" charset="0"/>
              </a:rPr>
              <a:t>Gelieve steeds de laatste versie af te halen van dit bestand! Via het intranet op </a:t>
            </a:r>
          </a:p>
          <a:p>
            <a:r>
              <a:rPr lang="nl-BE" sz="1000" dirty="0">
                <a:latin typeface="+mn-lt"/>
                <a:cs typeface="Arial" panose="020B0604020202020204" pitchFamily="34" charset="0"/>
                <a:hlinkClick r:id="rId9"/>
              </a:rPr>
              <a:t>https://start.howest.be/StrategieCommunicatie/Communicatie</a:t>
            </a:r>
            <a:endParaRPr lang="nl-BE" sz="1000" dirty="0">
              <a:latin typeface="+mn-lt"/>
              <a:cs typeface="Arial" panose="020B0604020202020204" pitchFamily="34" charset="0"/>
            </a:endParaRPr>
          </a:p>
        </p:txBody>
      </p:sp>
      <p:sp>
        <p:nvSpPr>
          <p:cNvPr id="114" name="TextBox 36">
            <a:extLst>
              <a:ext uri="{FF2B5EF4-FFF2-40B4-BE49-F238E27FC236}">
                <a16:creationId xmlns:a16="http://schemas.microsoft.com/office/drawing/2014/main" id="{8B38AB47-D7F6-43A9-82FC-26DB1C7F11F0}"/>
              </a:ext>
            </a:extLst>
          </p:cNvPr>
          <p:cNvSpPr txBox="1"/>
          <p:nvPr userDrawn="1"/>
        </p:nvSpPr>
        <p:spPr>
          <a:xfrm>
            <a:off x="14856787" y="295199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Over deze template</a:t>
            </a:r>
            <a:endParaRPr lang="en-US" sz="1400" b="1" dirty="0">
              <a:solidFill>
                <a:schemeClr val="tx2"/>
              </a:solidFill>
              <a:latin typeface="+mn-lt"/>
              <a:cs typeface="Arial" panose="020B0604020202020204" pitchFamily="34" charset="0"/>
            </a:endParaRPr>
          </a:p>
        </p:txBody>
      </p:sp>
      <p:sp>
        <p:nvSpPr>
          <p:cNvPr id="116" name="TextBox 36">
            <a:extLst>
              <a:ext uri="{FF2B5EF4-FFF2-40B4-BE49-F238E27FC236}">
                <a16:creationId xmlns:a16="http://schemas.microsoft.com/office/drawing/2014/main" id="{DE98C9ED-DA0E-4489-AFB6-87BCD764E8A7}"/>
              </a:ext>
            </a:extLst>
          </p:cNvPr>
          <p:cNvSpPr txBox="1"/>
          <p:nvPr userDrawn="1"/>
        </p:nvSpPr>
        <p:spPr>
          <a:xfrm>
            <a:off x="9292223" y="5700406"/>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Kleuren</a:t>
            </a:r>
            <a:endParaRPr lang="en-US" sz="1400" b="1" dirty="0">
              <a:solidFill>
                <a:schemeClr val="tx2"/>
              </a:solidFill>
              <a:latin typeface="+mn-lt"/>
              <a:cs typeface="Arial" panose="020B0604020202020204" pitchFamily="34" charset="0"/>
            </a:endParaRPr>
          </a:p>
        </p:txBody>
      </p:sp>
      <p:cxnSp>
        <p:nvCxnSpPr>
          <p:cNvPr id="117" name="Straight Connector 37">
            <a:extLst>
              <a:ext uri="{FF2B5EF4-FFF2-40B4-BE49-F238E27FC236}">
                <a16:creationId xmlns:a16="http://schemas.microsoft.com/office/drawing/2014/main" id="{3EED5409-45F2-4D7E-8B14-5980F8596974}"/>
              </a:ext>
            </a:extLst>
          </p:cNvPr>
          <p:cNvCxnSpPr>
            <a:cxnSpLocks/>
          </p:cNvCxnSpPr>
          <p:nvPr userDrawn="1"/>
        </p:nvCxnSpPr>
        <p:spPr>
          <a:xfrm>
            <a:off x="9395015" y="6373382"/>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grpSp>
        <p:nvGrpSpPr>
          <p:cNvPr id="119" name="Groep 118">
            <a:extLst>
              <a:ext uri="{FF2B5EF4-FFF2-40B4-BE49-F238E27FC236}">
                <a16:creationId xmlns:a16="http://schemas.microsoft.com/office/drawing/2014/main" id="{A8B5B5E1-95C0-4AEC-B273-7921DC462D82}"/>
              </a:ext>
            </a:extLst>
          </p:cNvPr>
          <p:cNvGrpSpPr/>
          <p:nvPr userDrawn="1"/>
        </p:nvGrpSpPr>
        <p:grpSpPr>
          <a:xfrm>
            <a:off x="9402506" y="6426409"/>
            <a:ext cx="1871067" cy="1785104"/>
            <a:chOff x="15665503" y="2139926"/>
            <a:chExt cx="1871067" cy="1785104"/>
          </a:xfrm>
        </p:grpSpPr>
        <p:sp>
          <p:nvSpPr>
            <p:cNvPr id="103" name="Rechthoek 102">
              <a:extLst>
                <a:ext uri="{FF2B5EF4-FFF2-40B4-BE49-F238E27FC236}">
                  <a16:creationId xmlns:a16="http://schemas.microsoft.com/office/drawing/2014/main" id="{04E0274B-4A23-4599-8B39-A2CDABB5ECA3}"/>
                </a:ext>
              </a:extLst>
            </p:cNvPr>
            <p:cNvSpPr/>
            <p:nvPr userDrawn="1"/>
          </p:nvSpPr>
          <p:spPr>
            <a:xfrm>
              <a:off x="15665506" y="2356874"/>
              <a:ext cx="142875" cy="142875"/>
            </a:xfrm>
            <a:prstGeom prst="rect">
              <a:avLst/>
            </a:prstGeom>
            <a:solidFill>
              <a:srgbClr val="44C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4" name="Rechthoek 103">
              <a:extLst>
                <a:ext uri="{FF2B5EF4-FFF2-40B4-BE49-F238E27FC236}">
                  <a16:creationId xmlns:a16="http://schemas.microsoft.com/office/drawing/2014/main" id="{E1C80EC1-5F77-4E24-97DC-457FB1A14657}"/>
                </a:ext>
              </a:extLst>
            </p:cNvPr>
            <p:cNvSpPr/>
            <p:nvPr userDrawn="1"/>
          </p:nvSpPr>
          <p:spPr>
            <a:xfrm>
              <a:off x="15665505" y="2658102"/>
              <a:ext cx="142875"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5" name="Rechthoek 104">
              <a:extLst>
                <a:ext uri="{FF2B5EF4-FFF2-40B4-BE49-F238E27FC236}">
                  <a16:creationId xmlns:a16="http://schemas.microsoft.com/office/drawing/2014/main" id="{032FF1D0-E9B8-496A-AD2B-856323BFB5F3}"/>
                </a:ext>
              </a:extLst>
            </p:cNvPr>
            <p:cNvSpPr/>
            <p:nvPr userDrawn="1"/>
          </p:nvSpPr>
          <p:spPr>
            <a:xfrm>
              <a:off x="15665505" y="2959330"/>
              <a:ext cx="142875"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6" name="Rechthoek 105">
              <a:extLst>
                <a:ext uri="{FF2B5EF4-FFF2-40B4-BE49-F238E27FC236}">
                  <a16:creationId xmlns:a16="http://schemas.microsoft.com/office/drawing/2014/main" id="{7F705A8C-EA5F-4F41-AD15-B86434C8BD00}"/>
                </a:ext>
              </a:extLst>
            </p:cNvPr>
            <p:cNvSpPr/>
            <p:nvPr userDrawn="1"/>
          </p:nvSpPr>
          <p:spPr>
            <a:xfrm>
              <a:off x="15665504" y="3260558"/>
              <a:ext cx="142875" cy="142875"/>
            </a:xfrm>
            <a:prstGeom prst="rect">
              <a:avLst/>
            </a:prstGeom>
            <a:solidFill>
              <a:srgbClr val="EC0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7" name="Rechthoek 106">
              <a:extLst>
                <a:ext uri="{FF2B5EF4-FFF2-40B4-BE49-F238E27FC236}">
                  <a16:creationId xmlns:a16="http://schemas.microsoft.com/office/drawing/2014/main" id="{A0474411-4E19-4BC3-8560-FCFC981AB516}"/>
                </a:ext>
              </a:extLst>
            </p:cNvPr>
            <p:cNvSpPr/>
            <p:nvPr userDrawn="1"/>
          </p:nvSpPr>
          <p:spPr>
            <a:xfrm>
              <a:off x="15665503" y="3561785"/>
              <a:ext cx="142875" cy="142875"/>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18" name="TextBox 38">
              <a:extLst>
                <a:ext uri="{FF2B5EF4-FFF2-40B4-BE49-F238E27FC236}">
                  <a16:creationId xmlns:a16="http://schemas.microsoft.com/office/drawing/2014/main" id="{287A7DDB-E8BB-46B2-9EC3-C6D16541431F}"/>
                </a:ext>
              </a:extLst>
            </p:cNvPr>
            <p:cNvSpPr txBox="1"/>
            <p:nvPr userDrawn="1"/>
          </p:nvSpPr>
          <p:spPr>
            <a:xfrm>
              <a:off x="15808378" y="2139926"/>
              <a:ext cx="1728192" cy="1785104"/>
            </a:xfrm>
            <a:prstGeom prst="rect">
              <a:avLst/>
            </a:prstGeom>
            <a:noFill/>
          </p:spPr>
          <p:txBody>
            <a:bodyPr wrap="square" rtlCol="0">
              <a:spAutoFit/>
            </a:bodyPr>
            <a:lstStyle/>
            <a:p>
              <a:pPr marL="0" indent="0" algn="l">
                <a:buFontTx/>
                <a:buNone/>
              </a:pPr>
              <a:r>
                <a:rPr lang="en-US" sz="1000" dirty="0"/>
                <a:t>H</a:t>
              </a:r>
              <a:r>
                <a:rPr lang="nl-BE" sz="1000" dirty="0" err="1"/>
                <a:t>oofdkleur</a:t>
              </a:r>
              <a:endParaRPr lang="nl-BE" sz="1000" dirty="0"/>
            </a:p>
            <a:p>
              <a:pPr marL="0" indent="0" algn="l">
                <a:buFontTx/>
                <a:buNone/>
              </a:pPr>
              <a:r>
                <a:rPr lang="nl-BE" sz="1000" dirty="0"/>
                <a:t>Blauw (RGB: 68,200,245)</a:t>
              </a:r>
            </a:p>
            <a:p>
              <a:pPr marL="0" indent="0">
                <a:buFontTx/>
                <a:buNone/>
              </a:pPr>
              <a:r>
                <a:rPr lang="en-US" sz="1000" dirty="0"/>
                <a:t>1</a:t>
              </a:r>
              <a:r>
                <a:rPr lang="en-US" sz="1000" baseline="30000" dirty="0"/>
                <a:t>ste </a:t>
              </a:r>
              <a:r>
                <a:rPr lang="nl-BE" sz="1000" dirty="0"/>
                <a:t> Tekstkleur </a:t>
              </a:r>
            </a:p>
            <a:p>
              <a:pPr marL="0" indent="0">
                <a:buFontTx/>
                <a:buNone/>
              </a:pPr>
              <a:r>
                <a:rPr lang="nl-BE" sz="1000" dirty="0"/>
                <a:t>Wit (RGB:255,255,255)</a:t>
              </a:r>
            </a:p>
            <a:p>
              <a:pPr marL="0" indent="0">
                <a:buFontTx/>
                <a:buNone/>
              </a:pPr>
              <a:r>
                <a:rPr lang="en-US" sz="1000" dirty="0"/>
                <a:t>2</a:t>
              </a:r>
              <a:r>
                <a:rPr lang="en-US" sz="1000" baseline="30000" dirty="0"/>
                <a:t>de</a:t>
              </a:r>
              <a:r>
                <a:rPr lang="en-US" sz="1000" dirty="0"/>
                <a:t>   </a:t>
              </a:r>
              <a:r>
                <a:rPr lang="en-US" sz="1000" dirty="0" err="1"/>
                <a:t>Tekstkleur</a:t>
              </a:r>
              <a:endParaRPr lang="en-US" sz="1000" dirty="0"/>
            </a:p>
            <a:p>
              <a:pPr marL="0" indent="0">
                <a:buFontTx/>
                <a:buNone/>
              </a:pPr>
              <a:r>
                <a:rPr lang="en-US" sz="1000" dirty="0"/>
                <a:t>Z</a:t>
              </a:r>
              <a:r>
                <a:rPr lang="nl-BE" sz="1000" dirty="0"/>
                <a:t>wart (RGB:0,0,0)</a:t>
              </a:r>
            </a:p>
            <a:p>
              <a:pPr marL="0" indent="0">
                <a:buFontTx/>
                <a:buNone/>
              </a:pPr>
              <a:r>
                <a:rPr lang="en-US" sz="1000" dirty="0"/>
                <a:t>Extra: </a:t>
              </a:r>
            </a:p>
            <a:p>
              <a:pPr marL="0" indent="0">
                <a:buFontTx/>
                <a:buNone/>
              </a:pPr>
              <a:r>
                <a:rPr lang="en-US" sz="1000" dirty="0"/>
                <a:t>Magenta</a:t>
              </a:r>
              <a:r>
                <a:rPr lang="nl-BE" sz="1000" dirty="0"/>
                <a:t> (RGB: 236,0,140)</a:t>
              </a:r>
            </a:p>
            <a:p>
              <a:pPr marL="0" indent="0">
                <a:buFontTx/>
                <a:buNone/>
              </a:pPr>
              <a:r>
                <a:rPr lang="nl-BE" sz="1000" dirty="0"/>
                <a:t>Extra:</a:t>
              </a:r>
            </a:p>
            <a:p>
              <a:pPr marL="0" indent="0">
                <a:buFontTx/>
                <a:buNone/>
              </a:pPr>
              <a:r>
                <a:rPr lang="nl-BE" sz="1000" dirty="0"/>
                <a:t>Geel (RGB: 255,242,0) (niet gebruiken op wit)</a:t>
              </a:r>
            </a:p>
          </p:txBody>
        </p:sp>
      </p:grpSp>
      <p:sp>
        <p:nvSpPr>
          <p:cNvPr id="120" name="TextBox 36">
            <a:extLst>
              <a:ext uri="{FF2B5EF4-FFF2-40B4-BE49-F238E27FC236}">
                <a16:creationId xmlns:a16="http://schemas.microsoft.com/office/drawing/2014/main" id="{3EAF5BE9-EF67-47E5-A682-94D24FB13906}"/>
              </a:ext>
            </a:extLst>
          </p:cNvPr>
          <p:cNvSpPr txBox="1"/>
          <p:nvPr userDrawn="1"/>
        </p:nvSpPr>
        <p:spPr>
          <a:xfrm>
            <a:off x="1484309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Hulplijnen tonen aanpassen</a:t>
            </a:r>
            <a:endParaRPr lang="en-US" sz="1400" b="1" dirty="0">
              <a:solidFill>
                <a:schemeClr val="tx2"/>
              </a:solidFill>
              <a:latin typeface="+mn-lt"/>
              <a:cs typeface="Arial" panose="020B0604020202020204" pitchFamily="34" charset="0"/>
            </a:endParaRPr>
          </a:p>
        </p:txBody>
      </p:sp>
      <p:cxnSp>
        <p:nvCxnSpPr>
          <p:cNvPr id="121" name="Straight Connector 37">
            <a:extLst>
              <a:ext uri="{FF2B5EF4-FFF2-40B4-BE49-F238E27FC236}">
                <a16:creationId xmlns:a16="http://schemas.microsoft.com/office/drawing/2014/main" id="{819FD590-9EA9-40CE-B351-6A5B55A4522C}"/>
              </a:ext>
            </a:extLst>
          </p:cNvPr>
          <p:cNvCxnSpPr>
            <a:cxnSpLocks/>
          </p:cNvCxnSpPr>
          <p:nvPr userDrawn="1"/>
        </p:nvCxnSpPr>
        <p:spPr>
          <a:xfrm>
            <a:off x="14951109"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122" name="TextBox 38">
            <a:extLst>
              <a:ext uri="{FF2B5EF4-FFF2-40B4-BE49-F238E27FC236}">
                <a16:creationId xmlns:a16="http://schemas.microsoft.com/office/drawing/2014/main" id="{4B3EA554-D090-4E0C-B829-633532215D24}"/>
              </a:ext>
            </a:extLst>
          </p:cNvPr>
          <p:cNvSpPr txBox="1"/>
          <p:nvPr userDrawn="1"/>
        </p:nvSpPr>
        <p:spPr>
          <a:xfrm>
            <a:off x="14845814" y="2258927"/>
            <a:ext cx="2770673" cy="553998"/>
          </a:xfrm>
          <a:prstGeom prst="rect">
            <a:avLst/>
          </a:prstGeom>
          <a:noFill/>
        </p:spPr>
        <p:txBody>
          <a:bodyPr wrap="square" rtlCol="0">
            <a:spAutoFit/>
          </a:bodyPr>
          <a:lstStyle/>
          <a:p>
            <a:r>
              <a:rPr lang="nl-NL" sz="1000" dirty="0">
                <a:latin typeface="+mn-lt"/>
                <a:cs typeface="Arial" panose="020B0604020202020204" pitchFamily="34" charset="0"/>
              </a:rPr>
              <a:t>In elke slide </a:t>
            </a:r>
            <a:r>
              <a:rPr lang="nl-NL" sz="1000" dirty="0" err="1">
                <a:latin typeface="+mn-lt"/>
                <a:cs typeface="Arial" panose="020B0604020202020204" pitchFamily="34" charset="0"/>
              </a:rPr>
              <a:t>layout</a:t>
            </a:r>
            <a:r>
              <a:rPr lang="nl-NL" sz="1000" dirty="0">
                <a:latin typeface="+mn-lt"/>
                <a:cs typeface="Arial" panose="020B0604020202020204" pitchFamily="34" charset="0"/>
              </a:rPr>
              <a:t> zijn er hulplijnen beschikbaar, deze kan je tonen/verbergen via Beeld &gt; hulplijnen  </a:t>
            </a:r>
          </a:p>
        </p:txBody>
      </p:sp>
      <p:cxnSp>
        <p:nvCxnSpPr>
          <p:cNvPr id="100" name="Straight Connector 37">
            <a:extLst>
              <a:ext uri="{FF2B5EF4-FFF2-40B4-BE49-F238E27FC236}">
                <a16:creationId xmlns:a16="http://schemas.microsoft.com/office/drawing/2014/main" id="{6F7C9DAC-41A9-4153-AE22-D38B2FBB1ADB}"/>
              </a:ext>
            </a:extLst>
          </p:cNvPr>
          <p:cNvCxnSpPr>
            <a:cxnSpLocks/>
          </p:cNvCxnSpPr>
          <p:nvPr userDrawn="1"/>
        </p:nvCxnSpPr>
        <p:spPr>
          <a:xfrm>
            <a:off x="14940538" y="358946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1" name="Straight Connector 37">
            <a:extLst>
              <a:ext uri="{FF2B5EF4-FFF2-40B4-BE49-F238E27FC236}">
                <a16:creationId xmlns:a16="http://schemas.microsoft.com/office/drawing/2014/main" id="{EC732D33-6040-427E-9F3D-46B5263A9C64}"/>
              </a:ext>
            </a:extLst>
          </p:cNvPr>
          <p:cNvCxnSpPr>
            <a:cxnSpLocks/>
          </p:cNvCxnSpPr>
          <p:nvPr userDrawn="1"/>
        </p:nvCxnSpPr>
        <p:spPr>
          <a:xfrm>
            <a:off x="14951108" y="567619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26947BBD-0A4B-44D3-A915-652A012A7A58}"/>
              </a:ext>
            </a:extLst>
          </p:cNvPr>
          <p:cNvCxnSpPr>
            <a:cxnSpLocks/>
          </p:cNvCxnSpPr>
          <p:nvPr userDrawn="1"/>
        </p:nvCxnSpPr>
        <p:spPr>
          <a:xfrm>
            <a:off x="12172955"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a:extLst>
              <a:ext uri="{FF2B5EF4-FFF2-40B4-BE49-F238E27FC236}">
                <a16:creationId xmlns:a16="http://schemas.microsoft.com/office/drawing/2014/main" id="{0D0046EC-C8CD-4C56-9DC8-1478BB78D138}"/>
              </a:ext>
            </a:extLst>
          </p:cNvPr>
          <p:cNvCxnSpPr>
            <a:cxnSpLocks/>
          </p:cNvCxnSpPr>
          <p:nvPr userDrawn="1"/>
        </p:nvCxnSpPr>
        <p:spPr>
          <a:xfrm>
            <a:off x="9409198"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9" name="Straight Connector 37">
            <a:extLst>
              <a:ext uri="{FF2B5EF4-FFF2-40B4-BE49-F238E27FC236}">
                <a16:creationId xmlns:a16="http://schemas.microsoft.com/office/drawing/2014/main" id="{B2DDD7FA-819F-4750-AE5F-4436241AE3CB}"/>
              </a:ext>
            </a:extLst>
          </p:cNvPr>
          <p:cNvCxnSpPr>
            <a:cxnSpLocks/>
          </p:cNvCxnSpPr>
          <p:nvPr userDrawn="1"/>
        </p:nvCxnSpPr>
        <p:spPr>
          <a:xfrm>
            <a:off x="6608159"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a:extLst>
              <a:ext uri="{FF2B5EF4-FFF2-40B4-BE49-F238E27FC236}">
                <a16:creationId xmlns:a16="http://schemas.microsoft.com/office/drawing/2014/main" id="{5C1725D8-6592-425C-9718-5A8059E62B2B}"/>
              </a:ext>
            </a:extLst>
          </p:cNvPr>
          <p:cNvCxnSpPr>
            <a:cxnSpLocks/>
          </p:cNvCxnSpPr>
          <p:nvPr userDrawn="1"/>
        </p:nvCxnSpPr>
        <p:spPr>
          <a:xfrm>
            <a:off x="6596037" y="6369872"/>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1" name="Straight Connector 37">
            <a:extLst>
              <a:ext uri="{FF2B5EF4-FFF2-40B4-BE49-F238E27FC236}">
                <a16:creationId xmlns:a16="http://schemas.microsoft.com/office/drawing/2014/main" id="{CA82EA55-5530-4901-8B06-125D61B51802}"/>
              </a:ext>
            </a:extLst>
          </p:cNvPr>
          <p:cNvCxnSpPr>
            <a:cxnSpLocks/>
          </p:cNvCxnSpPr>
          <p:nvPr userDrawn="1"/>
        </p:nvCxnSpPr>
        <p:spPr>
          <a:xfrm>
            <a:off x="9396501" y="428836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2" name="Straight Connector 37">
            <a:extLst>
              <a:ext uri="{FF2B5EF4-FFF2-40B4-BE49-F238E27FC236}">
                <a16:creationId xmlns:a16="http://schemas.microsoft.com/office/drawing/2014/main" id="{668DCCB7-376A-483D-AFAB-A8639131083C}"/>
              </a:ext>
            </a:extLst>
          </p:cNvPr>
          <p:cNvCxnSpPr>
            <a:cxnSpLocks/>
          </p:cNvCxnSpPr>
          <p:nvPr userDrawn="1"/>
        </p:nvCxnSpPr>
        <p:spPr>
          <a:xfrm>
            <a:off x="12194909" y="7084284"/>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88" name="Straight Connector 37">
            <a:extLst>
              <a:ext uri="{FF2B5EF4-FFF2-40B4-BE49-F238E27FC236}">
                <a16:creationId xmlns:a16="http://schemas.microsoft.com/office/drawing/2014/main" id="{8FB72589-A4DA-4C84-8350-C97570E4F447}"/>
              </a:ext>
            </a:extLst>
          </p:cNvPr>
          <p:cNvCxnSpPr>
            <a:cxnSpLocks/>
          </p:cNvCxnSpPr>
          <p:nvPr userDrawn="1"/>
        </p:nvCxnSpPr>
        <p:spPr>
          <a:xfrm>
            <a:off x="6605430" y="3600349"/>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91" name="TextBox 36">
            <a:extLst>
              <a:ext uri="{FF2B5EF4-FFF2-40B4-BE49-F238E27FC236}">
                <a16:creationId xmlns:a16="http://schemas.microsoft.com/office/drawing/2014/main" id="{D7713FE1-89B6-48B8-BAF6-7D35FD23F464}"/>
              </a:ext>
            </a:extLst>
          </p:cNvPr>
          <p:cNvSpPr txBox="1"/>
          <p:nvPr userDrawn="1"/>
        </p:nvSpPr>
        <p:spPr>
          <a:xfrm>
            <a:off x="12081358" y="360044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Tabellen aanpassen</a:t>
            </a:r>
            <a:endParaRPr lang="en-US" sz="1400" b="1" dirty="0">
              <a:solidFill>
                <a:schemeClr val="tx2"/>
              </a:solidFill>
              <a:latin typeface="+mn-lt"/>
              <a:cs typeface="Arial" panose="020B0604020202020204" pitchFamily="34" charset="0"/>
            </a:endParaRPr>
          </a:p>
        </p:txBody>
      </p:sp>
      <p:sp>
        <p:nvSpPr>
          <p:cNvPr id="95" name="TextBox 38">
            <a:extLst>
              <a:ext uri="{FF2B5EF4-FFF2-40B4-BE49-F238E27FC236}">
                <a16:creationId xmlns:a16="http://schemas.microsoft.com/office/drawing/2014/main" id="{CF99A2DF-E6DD-48A7-B7C5-F9C05A360C92}"/>
              </a:ext>
            </a:extLst>
          </p:cNvPr>
          <p:cNvSpPr txBox="1"/>
          <p:nvPr userDrawn="1"/>
        </p:nvSpPr>
        <p:spPr>
          <a:xfrm>
            <a:off x="12084102" y="4341532"/>
            <a:ext cx="2770673" cy="1477328"/>
          </a:xfrm>
          <a:prstGeom prst="rect">
            <a:avLst/>
          </a:prstGeom>
          <a:noFill/>
        </p:spPr>
        <p:txBody>
          <a:bodyPr wrap="square" rtlCol="0">
            <a:spAutoFit/>
          </a:bodyPr>
          <a:lstStyle/>
          <a:p>
            <a:r>
              <a:rPr lang="nl-NL" sz="1000" dirty="0">
                <a:latin typeface="+mn-lt"/>
                <a:cs typeface="Arial" panose="020B0604020202020204" pitchFamily="34" charset="0"/>
              </a:rPr>
              <a:t>Tabellen werkt niet altijd even vlot in PowerPoint. </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je de template gebruikt, klik op het icoontje voor een nieuwe tabel. Het aantal kolommen wordt automatisch verdeeld over de volledige breedte. De hoogte is zelf aan te passen. Gebruik de hulplijnen als gids.</a:t>
            </a:r>
          </a:p>
          <a:p>
            <a:endParaRPr lang="nl-NL" sz="1000" dirty="0">
              <a:latin typeface="+mn-lt"/>
              <a:cs typeface="Arial" panose="020B0604020202020204" pitchFamily="34" charset="0"/>
            </a:endParaRPr>
          </a:p>
          <a:p>
            <a:r>
              <a:rPr lang="nl-NL" sz="1000" dirty="0">
                <a:latin typeface="+mn-lt"/>
                <a:cs typeface="Arial" panose="020B0604020202020204" pitchFamily="34" charset="0"/>
              </a:rPr>
              <a:t>Pas bij ontwerpen de kleuren aan naar blauw.</a:t>
            </a:r>
          </a:p>
        </p:txBody>
      </p:sp>
      <p:cxnSp>
        <p:nvCxnSpPr>
          <p:cNvPr id="98" name="Straight Connector 37">
            <a:extLst>
              <a:ext uri="{FF2B5EF4-FFF2-40B4-BE49-F238E27FC236}">
                <a16:creationId xmlns:a16="http://schemas.microsoft.com/office/drawing/2014/main" id="{99AFE722-09B8-413F-829D-9216ACF9A7EF}"/>
              </a:ext>
            </a:extLst>
          </p:cNvPr>
          <p:cNvCxnSpPr>
            <a:cxnSpLocks/>
          </p:cNvCxnSpPr>
          <p:nvPr userDrawn="1"/>
        </p:nvCxnSpPr>
        <p:spPr>
          <a:xfrm>
            <a:off x="12172955" y="4282788"/>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2AC454E-32D4-42BD-A1BE-ACA903B31E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176607" y="5827087"/>
            <a:ext cx="2585662" cy="361700"/>
          </a:xfrm>
          <a:prstGeom prst="rect">
            <a:avLst/>
          </a:prstGeom>
        </p:spPr>
      </p:pic>
      <p:pic>
        <p:nvPicPr>
          <p:cNvPr id="115" name="Afbeelding 114">
            <a:extLst>
              <a:ext uri="{FF2B5EF4-FFF2-40B4-BE49-F238E27FC236}">
                <a16:creationId xmlns:a16="http://schemas.microsoft.com/office/drawing/2014/main" id="{CB240C3F-0CBE-43DA-B915-ADD14E9397E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581"/>
          <a:stretch/>
        </p:blipFill>
        <p:spPr>
          <a:xfrm>
            <a:off x="1068067" y="4531519"/>
            <a:ext cx="5267788" cy="4623295"/>
          </a:xfrm>
          <a:prstGeom prst="rect">
            <a:avLst/>
          </a:prstGeom>
        </p:spPr>
      </p:pic>
    </p:spTree>
    <p:extLst>
      <p:ext uri="{BB962C8B-B14F-4D97-AF65-F5344CB8AC3E}">
        <p14:creationId xmlns:p14="http://schemas.microsoft.com/office/powerpoint/2010/main" val="1072720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el">
    <p:spTree>
      <p:nvGrpSpPr>
        <p:cNvPr id="1" name=""/>
        <p:cNvGrpSpPr/>
        <p:nvPr/>
      </p:nvGrpSpPr>
      <p:grpSpPr>
        <a:xfrm>
          <a:off x="0" y="0"/>
          <a:ext cx="0" cy="0"/>
          <a:chOff x="0" y="0"/>
          <a:chExt cx="0" cy="0"/>
        </a:xfrm>
      </p:grpSpPr>
      <p:sp>
        <p:nvSpPr>
          <p:cNvPr id="10" name="Achtergrond Blauw">
            <a:extLst>
              <a:ext uri="{FF2B5EF4-FFF2-40B4-BE49-F238E27FC236}">
                <a16:creationId xmlns:a16="http://schemas.microsoft.com/office/drawing/2014/main" id="{127BD0DD-96EC-4659-8C98-AD33554F5AEF}"/>
              </a:ext>
            </a:extLst>
          </p:cNvPr>
          <p:cNvSpPr/>
          <p:nvPr userDrawn="1"/>
        </p:nvSpPr>
        <p:spPr>
          <a:xfrm>
            <a:off x="1019175" y="-1"/>
            <a:ext cx="17271206" cy="10287001"/>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206" h="10287001">
                <a:moveTo>
                  <a:pt x="17266444" y="0"/>
                </a:moveTo>
                <a:lnTo>
                  <a:pt x="3359944" y="1"/>
                </a:lnTo>
                <a:lnTo>
                  <a:pt x="0" y="10287001"/>
                </a:lnTo>
                <a:lnTo>
                  <a:pt x="17271206" y="10287001"/>
                </a:lnTo>
                <a:cubicBezTo>
                  <a:pt x="17260887" y="6854826"/>
                  <a:pt x="17276763" y="3432175"/>
                  <a:pt x="17266444" y="0"/>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5" name="template Image TEMP" hidden="1">
            <a:extLst>
              <a:ext uri="{FF2B5EF4-FFF2-40B4-BE49-F238E27FC236}">
                <a16:creationId xmlns:a16="http://schemas.microsoft.com/office/drawing/2014/main" id="{4A45DE4B-E045-4661-8F27-4DF498AAD2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0"/>
          </a:xfrm>
          <a:prstGeom prst="rect">
            <a:avLst/>
          </a:prstGeom>
        </p:spPr>
      </p:pic>
      <p:sp>
        <p:nvSpPr>
          <p:cNvPr id="2" name="Title 1"/>
          <p:cNvSpPr>
            <a:spLocks noGrp="1"/>
          </p:cNvSpPr>
          <p:nvPr>
            <p:ph type="ctrTitle" hasCustomPrompt="1"/>
          </p:nvPr>
        </p:nvSpPr>
        <p:spPr>
          <a:xfrm>
            <a:off x="5149215" y="4078514"/>
            <a:ext cx="12376786" cy="1964494"/>
          </a:xfrm>
        </p:spPr>
        <p:txBody>
          <a:bodyPr wrap="none" lIns="0" tIns="0" rIns="0" bIns="0" anchor="b">
            <a:noAutofit/>
          </a:bodyPr>
          <a:lstStyle>
            <a:lvl1pPr algn="l">
              <a:lnSpc>
                <a:spcPct val="100000"/>
              </a:lnSpc>
              <a:defRPr sz="5400">
                <a:solidFill>
                  <a:schemeClr val="bg1"/>
                </a:solidFill>
                <a:latin typeface="Arial Rounded MT Bold" panose="020F0704030504030204" pitchFamily="34" charset="0"/>
              </a:defRPr>
            </a:lvl1pPr>
          </a:lstStyle>
          <a:p>
            <a:br>
              <a:rPr lang="nl-NL" dirty="0"/>
            </a:br>
            <a:br>
              <a:rPr lang="nl-NL" dirty="0"/>
            </a:br>
            <a:r>
              <a:rPr lang="nl-NL" dirty="0"/>
              <a:t>Titel</a:t>
            </a:r>
            <a:endParaRPr lang="en-US" dirty="0"/>
          </a:p>
        </p:txBody>
      </p:sp>
      <p:sp>
        <p:nvSpPr>
          <p:cNvPr id="3" name="Subtitle 2"/>
          <p:cNvSpPr>
            <a:spLocks noGrp="1"/>
          </p:cNvSpPr>
          <p:nvPr>
            <p:ph type="subTitle" idx="1" hasCustomPrompt="1"/>
          </p:nvPr>
        </p:nvSpPr>
        <p:spPr>
          <a:xfrm>
            <a:off x="5177790" y="6692164"/>
            <a:ext cx="12376786" cy="2483643"/>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dirty="0"/>
              <a:t>Ondertitel tekst</a:t>
            </a:r>
          </a:p>
        </p:txBody>
      </p:sp>
      <p:sp>
        <p:nvSpPr>
          <p:cNvPr id="8" name="TextBox 4">
            <a:extLst>
              <a:ext uri="{FF2B5EF4-FFF2-40B4-BE49-F238E27FC236}">
                <a16:creationId xmlns:a16="http://schemas.microsoft.com/office/drawing/2014/main" id="{3518A324-C96E-44BE-ACA2-A56AC1F14FF4}"/>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CAD32F27-0931-4A36-A228-C5DD842F358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001" y="357904"/>
            <a:ext cx="7601331" cy="3895344"/>
          </a:xfrm>
          <a:prstGeom prst="rect">
            <a:avLst/>
          </a:prstGeom>
        </p:spPr>
      </p:pic>
    </p:spTree>
    <p:extLst>
      <p:ext uri="{BB962C8B-B14F-4D97-AF65-F5344CB8AC3E}">
        <p14:creationId xmlns:p14="http://schemas.microsoft.com/office/powerpoint/2010/main" val="354345904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ussentit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5149215" y="3398303"/>
            <a:ext cx="12376786" cy="1964494"/>
          </a:xfrm>
        </p:spPr>
        <p:txBody>
          <a:bodyPr wrap="none" lIns="0" tIns="0" rIns="0" bIns="0" anchor="b">
            <a:noAutofit/>
          </a:bodyPr>
          <a:lstStyle>
            <a:lvl1pPr algn="l">
              <a:lnSpc>
                <a:spcPct val="64000"/>
              </a:lnSpc>
              <a:defRPr sz="5400">
                <a:solidFill>
                  <a:schemeClr val="bg1"/>
                </a:solidFill>
                <a:latin typeface="Arial Rounded MT Bold" panose="020F0704030504030204" pitchFamily="34" charset="0"/>
              </a:defRPr>
            </a:lvl1pPr>
          </a:lstStyle>
          <a:p>
            <a:r>
              <a:rPr lang="nl-NL" dirty="0"/>
              <a:t>Klik om Titel te bewerken</a:t>
            </a:r>
            <a:endParaRPr lang="en-US" dirty="0"/>
          </a:p>
        </p:txBody>
      </p:sp>
      <p:sp>
        <p:nvSpPr>
          <p:cNvPr id="3" name="Subtitle 2"/>
          <p:cNvSpPr>
            <a:spLocks noGrp="1"/>
          </p:cNvSpPr>
          <p:nvPr>
            <p:ph type="subTitle" idx="1"/>
          </p:nvPr>
        </p:nvSpPr>
        <p:spPr>
          <a:xfrm>
            <a:off x="5177790" y="5833530"/>
            <a:ext cx="12376786" cy="2719455"/>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dirty="0"/>
              <a:t>Klikken om de ondertitelstijl </a:t>
            </a:r>
          </a:p>
          <a:p>
            <a:r>
              <a:rPr lang="nl-NL" dirty="0"/>
              <a:t>van het model </a:t>
            </a:r>
          </a:p>
          <a:p>
            <a:r>
              <a:rPr lang="nl-NL" dirty="0"/>
              <a:t>te bewerken</a:t>
            </a:r>
            <a:endParaRPr lang="en-US" dirty="0"/>
          </a:p>
        </p:txBody>
      </p:sp>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Tussentitel slide</a:t>
            </a:r>
            <a:endParaRPr lang="en-US" sz="2000" b="1" dirty="0">
              <a:solidFill>
                <a:schemeClr val="tx1"/>
              </a:solidFill>
              <a:latin typeface="+mn-lt"/>
              <a:cs typeface="Arial" panose="020B0604020202020204" pitchFamily="34" charset="0"/>
            </a:endParaRPr>
          </a:p>
        </p:txBody>
      </p:sp>
      <p:pic>
        <p:nvPicPr>
          <p:cNvPr id="9" name="Graphic 8">
            <a:extLst>
              <a:ext uri="{FF2B5EF4-FFF2-40B4-BE49-F238E27FC236}">
                <a16:creationId xmlns:a16="http://schemas.microsoft.com/office/drawing/2014/main" id="{F7EE5D66-D7E4-4BDC-948E-FA0C01C6A52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613" y="1146964"/>
            <a:ext cx="2971386" cy="1522704"/>
          </a:xfrm>
          <a:prstGeom prst="rect">
            <a:avLst/>
          </a:prstGeom>
        </p:spPr>
      </p:pic>
    </p:spTree>
    <p:extLst>
      <p:ext uri="{BB962C8B-B14F-4D97-AF65-F5344CB8AC3E}">
        <p14:creationId xmlns:p14="http://schemas.microsoft.com/office/powerpoint/2010/main" val="32904365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Quote">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1965278" y="3562066"/>
            <a:ext cx="15589298" cy="3192729"/>
          </a:xfrm>
        </p:spPr>
        <p:txBody>
          <a:bodyPr wrap="none" lIns="0" tIns="0" rIns="0" bIns="0" anchor="b">
            <a:noAutofit/>
          </a:bodyPr>
          <a:lstStyle>
            <a:lvl1pPr algn="r">
              <a:lnSpc>
                <a:spcPct val="100000"/>
              </a:lnSpc>
              <a:defRPr sz="4800">
                <a:solidFill>
                  <a:schemeClr val="bg1"/>
                </a:solidFill>
                <a:latin typeface="Arial Rounded MT Bold" panose="020F0704030504030204" pitchFamily="34" charset="0"/>
              </a:defRPr>
            </a:lvl1pPr>
          </a:lstStyle>
          <a:p>
            <a:r>
              <a:rPr lang="nl-NL" dirty="0"/>
              <a:t>“Klik om quote </a:t>
            </a:r>
            <a:br>
              <a:rPr lang="nl-NL" dirty="0"/>
            </a:br>
            <a:r>
              <a:rPr lang="nl-NL" dirty="0"/>
              <a:t>in te Voegen”</a:t>
            </a:r>
            <a:endParaRPr lang="en-US" dirty="0"/>
          </a:p>
        </p:txBody>
      </p:sp>
      <p:sp>
        <p:nvSpPr>
          <p:cNvPr id="3" name="Subtitle 2"/>
          <p:cNvSpPr>
            <a:spLocks noGrp="1"/>
          </p:cNvSpPr>
          <p:nvPr>
            <p:ph type="subTitle" idx="1" hasCustomPrompt="1"/>
          </p:nvPr>
        </p:nvSpPr>
        <p:spPr>
          <a:xfrm>
            <a:off x="5177790" y="7161170"/>
            <a:ext cx="12376786" cy="2719455"/>
          </a:xfrm>
        </p:spPr>
        <p:txBody>
          <a:bodyPr lIns="0" tIns="0" rIns="0" bIns="0"/>
          <a:lstStyle>
            <a:lvl1pPr marL="0" indent="0" algn="r">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dirty="0"/>
              <a:t>Klik om de Naam en Voornaam in te voegen</a:t>
            </a:r>
            <a:endParaRPr lang="en-US" dirty="0"/>
          </a:p>
        </p:txBody>
      </p:sp>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Quote slide</a:t>
            </a:r>
            <a:endParaRPr lang="en-US" sz="2000" b="1" dirty="0">
              <a:solidFill>
                <a:schemeClr val="tx1"/>
              </a:solidFill>
              <a:latin typeface="+mn-lt"/>
              <a:cs typeface="Arial" panose="020B0604020202020204" pitchFamily="34" charset="0"/>
            </a:endParaRPr>
          </a:p>
        </p:txBody>
      </p:sp>
      <p:pic>
        <p:nvPicPr>
          <p:cNvPr id="9" name="Graphic 8">
            <a:extLst>
              <a:ext uri="{FF2B5EF4-FFF2-40B4-BE49-F238E27FC236}">
                <a16:creationId xmlns:a16="http://schemas.microsoft.com/office/drawing/2014/main" id="{30A4158E-317F-4A86-B1B9-6DBC4007AC4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613" y="1146964"/>
            <a:ext cx="2971386" cy="1522704"/>
          </a:xfrm>
          <a:prstGeom prst="rect">
            <a:avLst/>
          </a:prstGeom>
        </p:spPr>
      </p:pic>
    </p:spTree>
    <p:extLst>
      <p:ext uri="{BB962C8B-B14F-4D97-AF65-F5344CB8AC3E}">
        <p14:creationId xmlns:p14="http://schemas.microsoft.com/office/powerpoint/2010/main" val="283708918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ussentit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5149215" y="3398303"/>
            <a:ext cx="12376786" cy="1964494"/>
          </a:xfrm>
        </p:spPr>
        <p:txBody>
          <a:bodyPr wrap="none" lIns="0" tIns="0" rIns="0" bIns="0" anchor="b">
            <a:noAutofit/>
          </a:bodyPr>
          <a:lstStyle>
            <a:lvl1pPr algn="l">
              <a:lnSpc>
                <a:spcPct val="64000"/>
              </a:lnSpc>
              <a:defRPr sz="5400">
                <a:solidFill>
                  <a:schemeClr val="bg1"/>
                </a:solidFill>
                <a:latin typeface="Arial Rounded MT Bold" panose="020F0704030504030204" pitchFamily="34" charset="0"/>
              </a:defRPr>
            </a:lvl1pPr>
          </a:lstStyle>
          <a:p>
            <a:r>
              <a:rPr lang="nl-NL" dirty="0"/>
              <a:t>Klik om Titel te bewerken</a:t>
            </a:r>
            <a:endParaRPr lang="en-US" dirty="0"/>
          </a:p>
        </p:txBody>
      </p:sp>
      <p:sp>
        <p:nvSpPr>
          <p:cNvPr id="3" name="Subtitle 2"/>
          <p:cNvSpPr>
            <a:spLocks noGrp="1"/>
          </p:cNvSpPr>
          <p:nvPr>
            <p:ph type="subTitle" idx="1"/>
          </p:nvPr>
        </p:nvSpPr>
        <p:spPr>
          <a:xfrm>
            <a:off x="5177790" y="5833530"/>
            <a:ext cx="12376786" cy="2719455"/>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dirty="0"/>
              <a:t>Klikken om de ondertitelstijl </a:t>
            </a:r>
          </a:p>
          <a:p>
            <a:r>
              <a:rPr lang="nl-NL" dirty="0"/>
              <a:t>van het model </a:t>
            </a:r>
          </a:p>
          <a:p>
            <a:r>
              <a:rPr lang="nl-NL" dirty="0"/>
              <a:t>te bewerken</a:t>
            </a:r>
            <a:endParaRPr lang="en-US" dirty="0"/>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Tussentitel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6711901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Inhoudstaf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4954136" y="2150785"/>
            <a:ext cx="11003651" cy="1138326"/>
          </a:xfrm>
        </p:spPr>
        <p:txBody>
          <a:bodyPr wrap="none" lIns="0" tIns="0" rIns="0" bIns="0" anchor="t">
            <a:noAutofit/>
          </a:bodyPr>
          <a:lstStyle>
            <a:lvl1pPr algn="l">
              <a:lnSpc>
                <a:spcPct val="100000"/>
              </a:lnSpc>
              <a:defRPr sz="4400">
                <a:solidFill>
                  <a:schemeClr val="bg1"/>
                </a:solidFill>
                <a:latin typeface="Arial Rounded MT Bold" panose="020F0704030504030204" pitchFamily="34" charset="0"/>
              </a:defRPr>
            </a:lvl1pPr>
          </a:lstStyle>
          <a:p>
            <a:r>
              <a:rPr lang="nl-NL" dirty="0"/>
              <a:t>Inhoudstafel / Agenda titel</a:t>
            </a:r>
            <a:endParaRPr lang="en-US" dirty="0"/>
          </a:p>
        </p:txBody>
      </p:sp>
      <p:sp>
        <p:nvSpPr>
          <p:cNvPr id="3" name="Subtitle 2"/>
          <p:cNvSpPr>
            <a:spLocks noGrp="1"/>
          </p:cNvSpPr>
          <p:nvPr>
            <p:ph type="subTitle" idx="1" hasCustomPrompt="1"/>
          </p:nvPr>
        </p:nvSpPr>
        <p:spPr>
          <a:xfrm>
            <a:off x="4954136" y="3771454"/>
            <a:ext cx="12376786" cy="5172333"/>
          </a:xfrm>
        </p:spPr>
        <p:txBody>
          <a:bodyPr lIns="0" tIns="0" rIns="0" bIns="0"/>
          <a:lstStyle>
            <a:lvl1pPr marL="742950" indent="-742950" algn="l">
              <a:lnSpc>
                <a:spcPct val="100000"/>
              </a:lnSpc>
              <a:buFont typeface="+mj-lt"/>
              <a:buAutoNum type="arabicPeriod"/>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dirty="0"/>
              <a:t>Agendapunt 1</a:t>
            </a:r>
          </a:p>
          <a:p>
            <a:r>
              <a:rPr lang="nl-NL" dirty="0"/>
              <a:t>Agendapunt 2</a:t>
            </a:r>
          </a:p>
          <a:p>
            <a:r>
              <a:rPr lang="nl-NL" dirty="0"/>
              <a:t>Agendapunt 3</a:t>
            </a:r>
          </a:p>
          <a:p>
            <a:r>
              <a:rPr lang="nl-NL" dirty="0"/>
              <a:t>Agendapunt 4</a:t>
            </a:r>
          </a:p>
          <a:p>
            <a:r>
              <a:rPr lang="nl-NL" dirty="0"/>
              <a:t>Agendapunt 5</a:t>
            </a:r>
          </a:p>
          <a:p>
            <a:r>
              <a:rPr lang="nl-NL" dirty="0"/>
              <a:t>Agendapunt 6</a:t>
            </a:r>
            <a:endParaRPr lang="en-US" dirty="0"/>
          </a:p>
        </p:txBody>
      </p:sp>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Inhoud slide</a:t>
            </a:r>
            <a:endParaRPr lang="en-US" sz="2000" b="1" dirty="0">
              <a:solidFill>
                <a:schemeClr val="tx1"/>
              </a:solidFill>
              <a:latin typeface="+mn-lt"/>
              <a:cs typeface="Arial" panose="020B0604020202020204" pitchFamily="34" charset="0"/>
            </a:endParaRPr>
          </a:p>
        </p:txBody>
      </p:sp>
      <p:pic>
        <p:nvPicPr>
          <p:cNvPr id="9" name="Graphic 8">
            <a:extLst>
              <a:ext uri="{FF2B5EF4-FFF2-40B4-BE49-F238E27FC236}">
                <a16:creationId xmlns:a16="http://schemas.microsoft.com/office/drawing/2014/main" id="{9B1B0592-CA51-4965-AEB9-DEFB73DA84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613" y="1146964"/>
            <a:ext cx="2971386" cy="1522704"/>
          </a:xfrm>
          <a:prstGeom prst="rect">
            <a:avLst/>
          </a:prstGeom>
        </p:spPr>
      </p:pic>
    </p:spTree>
    <p:extLst>
      <p:ext uri="{BB962C8B-B14F-4D97-AF65-F5344CB8AC3E}">
        <p14:creationId xmlns:p14="http://schemas.microsoft.com/office/powerpoint/2010/main" val="109740920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98692" y="888883"/>
            <a:ext cx="16575629" cy="755767"/>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6" name="Slide Number Placeholder 5"/>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a:t>
            </a:fld>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1648800"/>
            <a:ext cx="18288000" cy="75057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201704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ote afbeelding + floating titel">
    <p:spTree>
      <p:nvGrpSpPr>
        <p:cNvPr id="1" name=""/>
        <p:cNvGrpSpPr/>
        <p:nvPr/>
      </p:nvGrpSpPr>
      <p:grpSpPr>
        <a:xfrm>
          <a:off x="0" y="0"/>
          <a:ext cx="0" cy="0"/>
          <a:chOff x="0" y="0"/>
          <a:chExt cx="0" cy="0"/>
        </a:xfrm>
      </p:grpSpPr>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0"/>
            <a:ext cx="18288000" cy="9154500"/>
          </a:xfrm>
        </p:spPr>
        <p:txBody>
          <a:bodyPr tIns="1440000">
            <a:normAutofit/>
          </a:bodyPr>
          <a:lstStyle>
            <a:lvl1pPr marL="0" indent="0" algn="ctr">
              <a:buNone/>
              <a:defRPr sz="1600"/>
            </a:lvl1pPr>
          </a:lstStyle>
          <a:p>
            <a:endParaRPr lang="nl-BE" dirty="0"/>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6" name="Slide Number Placeholder 5"/>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a:t>
            </a:fld>
            <a:endParaRPr lang="nl-BE"/>
          </a:p>
        </p:txBody>
      </p:sp>
      <p:sp>
        <p:nvSpPr>
          <p:cNvPr id="2" name="Title 1"/>
          <p:cNvSpPr>
            <a:spLocks noGrp="1"/>
          </p:cNvSpPr>
          <p:nvPr>
            <p:ph type="title" hasCustomPrompt="1"/>
          </p:nvPr>
        </p:nvSpPr>
        <p:spPr>
          <a:xfrm>
            <a:off x="12132526" y="7056603"/>
            <a:ext cx="5430645" cy="755767"/>
          </a:xfrm>
          <a:noFill/>
        </p:spPr>
        <p:txBody>
          <a:bodyPr lIns="0" tIns="0" rIns="0" bIns="0" anchor="b">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16" name="Rechte verbindingslijn 15">
            <a:extLst>
              <a:ext uri="{FF2B5EF4-FFF2-40B4-BE49-F238E27FC236}">
                <a16:creationId xmlns:a16="http://schemas.microsoft.com/office/drawing/2014/main" id="{D2D76672-C87D-44F1-A41F-AA2A35C16DAA}"/>
              </a:ext>
            </a:extLst>
          </p:cNvPr>
          <p:cNvCxnSpPr>
            <a:cxnSpLocks/>
          </p:cNvCxnSpPr>
          <p:nvPr userDrawn="1"/>
        </p:nvCxnSpPr>
        <p:spPr>
          <a:xfrm>
            <a:off x="12132526" y="8004995"/>
            <a:ext cx="5430645"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a16="http://schemas.microsoft.com/office/drawing/2014/main" id="{44008270-98F6-42B1-97B7-B77ADCC6D3D0}"/>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 </a:t>
            </a:r>
            <a:r>
              <a:rPr lang="nl-NL" sz="2000" b="1" dirty="0" err="1">
                <a:solidFill>
                  <a:schemeClr val="tx1"/>
                </a:solidFill>
                <a:latin typeface="+mn-lt"/>
                <a:cs typeface="Arial" panose="020B0604020202020204" pitchFamily="34" charset="0"/>
              </a:rPr>
              <a:t>floating</a:t>
            </a:r>
            <a:r>
              <a:rPr lang="nl-NL" sz="2000" b="1" dirty="0">
                <a:solidFill>
                  <a:schemeClr val="tx1"/>
                </a:solidFill>
                <a:latin typeface="+mn-lt"/>
                <a:cs typeface="Arial" panose="020B0604020202020204" pitchFamily="34" charset="0"/>
              </a:rPr>
              <a:t> titel slide</a:t>
            </a:r>
            <a:endParaRPr lang="en-US" sz="2000" b="1" dirty="0">
              <a:solidFill>
                <a:schemeClr val="tx1"/>
              </a:solidFill>
              <a:latin typeface="+mn-lt"/>
              <a:cs typeface="Arial" panose="020B0604020202020204" pitchFamily="34" charset="0"/>
            </a:endParaRPr>
          </a:p>
        </p:txBody>
      </p:sp>
      <p:sp>
        <p:nvSpPr>
          <p:cNvPr id="13" name="TextBox 46">
            <a:extLst>
              <a:ext uri="{FF2B5EF4-FFF2-40B4-BE49-F238E27FC236}">
                <a16:creationId xmlns:a16="http://schemas.microsoft.com/office/drawing/2014/main" id="{7F1C870B-2989-4A2B-BF54-AD2979A953E7}"/>
              </a:ext>
            </a:extLst>
          </p:cNvPr>
          <p:cNvSpPr txBox="1"/>
          <p:nvPr userDrawn="1"/>
        </p:nvSpPr>
        <p:spPr>
          <a:xfrm>
            <a:off x="0" y="10287000"/>
            <a:ext cx="5166767" cy="707886"/>
          </a:xfrm>
          <a:prstGeom prst="rect">
            <a:avLst/>
          </a:prstGeom>
          <a:noFill/>
        </p:spPr>
        <p:txBody>
          <a:bodyPr wrap="square" rtlCol="0">
            <a:spAutoFit/>
          </a:bodyPr>
          <a:lstStyle/>
          <a:p>
            <a:r>
              <a:rPr lang="nl-NL" sz="1000" dirty="0">
                <a:latin typeface="+mn-lt"/>
                <a:cs typeface="Arial" panose="020B0604020202020204" pitchFamily="34" charset="0"/>
              </a:rPr>
              <a:t>Verplaats na het invoegen van de foto deze weer naar de achtergrond zodat de titel terug vooraan kom te staan. </a:t>
            </a:r>
            <a:r>
              <a:rPr lang="nl-NL" sz="1000" b="1" dirty="0">
                <a:latin typeface="+mn-lt"/>
                <a:cs typeface="Arial" panose="020B0604020202020204" pitchFamily="34" charset="0"/>
              </a:rPr>
              <a:t>(rechtsklikken&gt; naar achtergrond&gt; naar achtergrond)</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de tekst niet genoeg zichtbaar is over de foto, verander de kleur van zwart naar wit.</a:t>
            </a:r>
          </a:p>
        </p:txBody>
      </p:sp>
    </p:spTree>
    <p:extLst>
      <p:ext uri="{BB962C8B-B14F-4D97-AF65-F5344CB8AC3E}">
        <p14:creationId xmlns:p14="http://schemas.microsoft.com/office/powerpoint/2010/main" val="788444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1"/>
            <a:ext cx="16575629" cy="61038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2" name="TextBox 4">
            <a:extLst>
              <a:ext uri="{FF2B5EF4-FFF2-40B4-BE49-F238E27FC236}">
                <a16:creationId xmlns:a16="http://schemas.microsoft.com/office/drawing/2014/main" id="{88A2F8C1-53AF-4DEB-9965-55FC86D3788C}"/>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2222648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4" name="Tijdelijke aanduiding voor tabel 3">
            <a:extLst>
              <a:ext uri="{FF2B5EF4-FFF2-40B4-BE49-F238E27FC236}">
                <a16:creationId xmlns:a16="http://schemas.microsoft.com/office/drawing/2014/main" id="{08476D39-8254-4D49-88E7-E952BF1FA19A}"/>
              </a:ext>
            </a:extLst>
          </p:cNvPr>
          <p:cNvSpPr>
            <a:spLocks noGrp="1" noChangeAspect="1"/>
          </p:cNvSpPr>
          <p:nvPr>
            <p:ph type="tbl" sz="quarter" idx="18"/>
          </p:nvPr>
        </p:nvSpPr>
        <p:spPr>
          <a:xfrm>
            <a:off x="1057275" y="1679575"/>
            <a:ext cx="16575088" cy="6780213"/>
          </a:xfrm>
        </p:spPr>
        <p:txBody>
          <a:bodyPr>
            <a:normAutofit/>
          </a:bodyPr>
          <a:lstStyle>
            <a:lvl1pPr marL="0" indent="0" algn="ctr">
              <a:buNone/>
              <a:defRPr/>
            </a:lvl1pPr>
          </a:lstStyle>
          <a:p>
            <a:endParaRPr lang="nl-BE"/>
          </a:p>
        </p:txBody>
      </p:sp>
      <p:sp>
        <p:nvSpPr>
          <p:cNvPr id="16" name="TextBox 4">
            <a:extLst>
              <a:ext uri="{FF2B5EF4-FFF2-40B4-BE49-F238E27FC236}">
                <a16:creationId xmlns:a16="http://schemas.microsoft.com/office/drawing/2014/main" id="{8C7A8C97-A0A2-4491-BA0D-727C7CE0B7F3}"/>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Tabel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4090155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eg met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2" name="TextBox 4">
            <a:extLst>
              <a:ext uri="{FF2B5EF4-FFF2-40B4-BE49-F238E27FC236}">
                <a16:creationId xmlns:a16="http://schemas.microsoft.com/office/drawing/2014/main" id="{892813D1-327F-45DC-8DDF-53948CE8C5F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Lege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142238196"/>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eg zonder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a:t>
            </a:fld>
            <a:endParaRPr lang="nl-BE"/>
          </a:p>
        </p:txBody>
      </p: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9" name="TextBox 4">
            <a:extLst>
              <a:ext uri="{FF2B5EF4-FFF2-40B4-BE49-F238E27FC236}">
                <a16:creationId xmlns:a16="http://schemas.microsoft.com/office/drawing/2014/main" id="{C531524C-A1A5-4485-B21D-E97B5DC3BE3F}"/>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Leeg zonder 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863784025"/>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 Tekst en 1/2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1"/>
            <a:ext cx="8217535" cy="6111506"/>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7B17C559-ED41-48AE-90A3-DAFE15716B7C}"/>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7FDB5F77-B327-47F1-9F88-CF970A7A21FD}"/>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3" name="TextBox 4">
            <a:extLst>
              <a:ext uri="{FF2B5EF4-FFF2-40B4-BE49-F238E27FC236}">
                <a16:creationId xmlns:a16="http://schemas.microsoft.com/office/drawing/2014/main" id="{6CBDB841-5208-4BD2-9409-EA7134D6944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1/2 Tekst en 1/2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304497994"/>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2988" y="1648800"/>
            <a:ext cx="1101182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2">
            <a:extLst>
              <a:ext uri="{FF2B5EF4-FFF2-40B4-BE49-F238E27FC236}">
                <a16:creationId xmlns:a16="http://schemas.microsoft.com/office/drawing/2014/main" id="{CBF26FD0-A3C3-48D7-9476-CC92E74B1F11}"/>
              </a:ext>
            </a:extLst>
          </p:cNvPr>
          <p:cNvSpPr>
            <a:spLocks noGrp="1"/>
          </p:cNvSpPr>
          <p:nvPr>
            <p:ph type="body" sz="quarter" idx="18"/>
          </p:nvPr>
        </p:nvSpPr>
        <p:spPr>
          <a:xfrm>
            <a:off x="1020995" y="2354400"/>
            <a:ext cx="11009448"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1" name="afbeelding placeholder">
            <a:extLst>
              <a:ext uri="{FF2B5EF4-FFF2-40B4-BE49-F238E27FC236}">
                <a16:creationId xmlns:a16="http://schemas.microsoft.com/office/drawing/2014/main" id="{DF77DBF1-9A0F-498F-B871-134CB42F881D}"/>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sp>
        <p:nvSpPr>
          <p:cNvPr id="20" name="TextBox 4">
            <a:extLst>
              <a:ext uri="{FF2B5EF4-FFF2-40B4-BE49-F238E27FC236}">
                <a16:creationId xmlns:a16="http://schemas.microsoft.com/office/drawing/2014/main" id="{D974BD34-E475-4E02-86F0-8932E1B41725}"/>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2/3 Tekst en 1/3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929578281"/>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fbeelding en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E2274F51-95F7-4E5E-815B-1F996E645FE7}"/>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Afbeelding en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59498615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Quote">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1965278" y="3562066"/>
            <a:ext cx="15589298" cy="3192729"/>
          </a:xfrm>
        </p:spPr>
        <p:txBody>
          <a:bodyPr wrap="none" lIns="0" tIns="0" rIns="0" bIns="0" anchor="b">
            <a:noAutofit/>
          </a:bodyPr>
          <a:lstStyle>
            <a:lvl1pPr algn="r">
              <a:lnSpc>
                <a:spcPct val="100000"/>
              </a:lnSpc>
              <a:defRPr sz="4800">
                <a:solidFill>
                  <a:schemeClr val="bg1"/>
                </a:solidFill>
                <a:latin typeface="Arial Rounded MT Bold" panose="020F0704030504030204" pitchFamily="34" charset="0"/>
              </a:defRPr>
            </a:lvl1pPr>
          </a:lstStyle>
          <a:p>
            <a:r>
              <a:rPr lang="nl-NL" dirty="0"/>
              <a:t>“Klik om quote </a:t>
            </a:r>
            <a:br>
              <a:rPr lang="nl-NL" dirty="0"/>
            </a:br>
            <a:r>
              <a:rPr lang="nl-NL" dirty="0"/>
              <a:t>in te Voegen”</a:t>
            </a:r>
            <a:endParaRPr lang="en-US" dirty="0"/>
          </a:p>
        </p:txBody>
      </p:sp>
      <p:sp>
        <p:nvSpPr>
          <p:cNvPr id="3" name="Subtitle 2"/>
          <p:cNvSpPr>
            <a:spLocks noGrp="1"/>
          </p:cNvSpPr>
          <p:nvPr>
            <p:ph type="subTitle" idx="1" hasCustomPrompt="1"/>
          </p:nvPr>
        </p:nvSpPr>
        <p:spPr>
          <a:xfrm>
            <a:off x="5177790" y="7161170"/>
            <a:ext cx="12376786" cy="2719455"/>
          </a:xfrm>
        </p:spPr>
        <p:txBody>
          <a:bodyPr lIns="0" tIns="0" rIns="0" bIns="0"/>
          <a:lstStyle>
            <a:lvl1pPr marL="0" indent="0" algn="r">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dirty="0"/>
              <a:t>Klik om de Naam en Voornaam in te voegen</a:t>
            </a:r>
            <a:endParaRPr lang="en-US" dirty="0"/>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Quote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67569186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x 2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36720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36720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92B1CA4A-0389-4751-BD3D-D8526698D99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2 x 2 afbeeldingen slide</a:t>
            </a:r>
            <a:endParaRPr lang="en-US" sz="2000" b="1" dirty="0">
              <a:solidFill>
                <a:schemeClr val="tx1"/>
              </a:solidFill>
              <a:latin typeface="+mn-lt"/>
              <a:cs typeface="Arial" panose="020B0604020202020204" pitchFamily="34" charset="0"/>
            </a:endParaRPr>
          </a:p>
        </p:txBody>
      </p:sp>
      <p:sp>
        <p:nvSpPr>
          <p:cNvPr id="15" name="afbeelding placeholder">
            <a:extLst>
              <a:ext uri="{FF2B5EF4-FFF2-40B4-BE49-F238E27FC236}">
                <a16:creationId xmlns:a16="http://schemas.microsoft.com/office/drawing/2014/main" id="{82CCC512-3142-40C3-84D6-0EEE34ABAA8E}"/>
              </a:ext>
            </a:extLst>
          </p:cNvPr>
          <p:cNvSpPr>
            <a:spLocks noGrp="1"/>
          </p:cNvSpPr>
          <p:nvPr>
            <p:ph type="pic" sz="quarter" idx="15"/>
          </p:nvPr>
        </p:nvSpPr>
        <p:spPr>
          <a:xfrm>
            <a:off x="1040400" y="5473192"/>
            <a:ext cx="8217535" cy="3672000"/>
          </a:xfrm>
        </p:spPr>
        <p:txBody>
          <a:bodyPr tIns="1440000">
            <a:normAutofit/>
          </a:bodyPr>
          <a:lstStyle>
            <a:lvl1pPr marL="0" indent="0" algn="ctr">
              <a:buNone/>
              <a:defRPr sz="1600"/>
            </a:lvl1pPr>
          </a:lstStyle>
          <a:p>
            <a:endParaRPr lang="nl-BE" dirty="0"/>
          </a:p>
        </p:txBody>
      </p:sp>
      <p:sp>
        <p:nvSpPr>
          <p:cNvPr id="22" name="afbeelding placeholder">
            <a:extLst>
              <a:ext uri="{FF2B5EF4-FFF2-40B4-BE49-F238E27FC236}">
                <a16:creationId xmlns:a16="http://schemas.microsoft.com/office/drawing/2014/main" id="{EFC31C83-3462-44CC-A863-6C9D9ADF81D9}"/>
              </a:ext>
            </a:extLst>
          </p:cNvPr>
          <p:cNvSpPr>
            <a:spLocks noGrp="1"/>
          </p:cNvSpPr>
          <p:nvPr>
            <p:ph type="pic" sz="quarter" idx="16"/>
          </p:nvPr>
        </p:nvSpPr>
        <p:spPr>
          <a:xfrm>
            <a:off x="9396000" y="5473192"/>
            <a:ext cx="8217535" cy="3672000"/>
          </a:xfrm>
        </p:spPr>
        <p:txBody>
          <a:bodyPr tIns="1440000">
            <a:normAutofit/>
          </a:bodyPr>
          <a:lstStyle>
            <a:lvl1pPr marL="0" indent="0" algn="ctr">
              <a:buNone/>
              <a:defRPr sz="1600"/>
            </a:lvl1pPr>
          </a:lstStyle>
          <a:p>
            <a:endParaRPr lang="nl-BE" dirty="0"/>
          </a:p>
        </p:txBody>
      </p:sp>
    </p:spTree>
    <p:extLst>
      <p:ext uri="{BB962C8B-B14F-4D97-AF65-F5344CB8AC3E}">
        <p14:creationId xmlns:p14="http://schemas.microsoft.com/office/powerpoint/2010/main" val="1723938962"/>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x Afbeelding">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009A3169-8C0D-4A2D-9C66-BE525BCD338D}"/>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3 x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63326048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x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404812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4048125" cy="7498800"/>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0"/>
            <a:ext cx="4048125" cy="7498800"/>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0"/>
            <a:ext cx="404812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BB27EBDF-C895-4A3E-8D3F-1D5142CF7789}"/>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4 x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803619452"/>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x Afbeelding en tekst">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263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263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2638800"/>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2C9D76FB-B5C8-4189-9BD7-56BAEF2C5585}"/>
              </a:ext>
            </a:extLst>
          </p:cNvPr>
          <p:cNvSpPr>
            <a:spLocks noGrp="1"/>
          </p:cNvSpPr>
          <p:nvPr>
            <p:ph type="body" sz="quarter" idx="17"/>
          </p:nvPr>
        </p:nvSpPr>
        <p:spPr>
          <a:xfrm>
            <a:off x="1050130" y="4263948"/>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2" name="tekst 2">
            <a:extLst>
              <a:ext uri="{FF2B5EF4-FFF2-40B4-BE49-F238E27FC236}">
                <a16:creationId xmlns:a16="http://schemas.microsoft.com/office/drawing/2014/main" id="{99919468-E4E2-4DD7-A749-A135BF3C1605}"/>
              </a:ext>
            </a:extLst>
          </p:cNvPr>
          <p:cNvSpPr>
            <a:spLocks noGrp="1"/>
          </p:cNvSpPr>
          <p:nvPr>
            <p:ph type="body" sz="quarter" idx="18"/>
          </p:nvPr>
        </p:nvSpPr>
        <p:spPr>
          <a:xfrm>
            <a:off x="66095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3" name="tekst 2">
            <a:extLst>
              <a:ext uri="{FF2B5EF4-FFF2-40B4-BE49-F238E27FC236}">
                <a16:creationId xmlns:a16="http://schemas.microsoft.com/office/drawing/2014/main" id="{115EA5E1-3426-4F50-8A79-52A1F52C5A34}"/>
              </a:ext>
            </a:extLst>
          </p:cNvPr>
          <p:cNvSpPr>
            <a:spLocks noGrp="1"/>
          </p:cNvSpPr>
          <p:nvPr>
            <p:ph type="body" sz="quarter" idx="19"/>
          </p:nvPr>
        </p:nvSpPr>
        <p:spPr>
          <a:xfrm>
            <a:off x="121787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4" name="TextBox 4">
            <a:extLst>
              <a:ext uri="{FF2B5EF4-FFF2-40B4-BE49-F238E27FC236}">
                <a16:creationId xmlns:a16="http://schemas.microsoft.com/office/drawing/2014/main" id="{88A38384-9998-4BC5-BA90-E15895259F2B}"/>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3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89677247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x 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1"/>
            <a:ext cx="4048125" cy="2638425"/>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1"/>
            <a:ext cx="4048125" cy="2638425"/>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1"/>
            <a:ext cx="4048125" cy="2638425"/>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1"/>
            <a:ext cx="4048125" cy="2638425"/>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5" name="TextBox 4">
            <a:extLst>
              <a:ext uri="{FF2B5EF4-FFF2-40B4-BE49-F238E27FC236}">
                <a16:creationId xmlns:a16="http://schemas.microsoft.com/office/drawing/2014/main" id="{59DAB652-AFD5-4D77-ACBB-A5CC3110B33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548749984"/>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x Grafiek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grafiek 2">
            <a:extLst>
              <a:ext uri="{FF2B5EF4-FFF2-40B4-BE49-F238E27FC236}">
                <a16:creationId xmlns:a16="http://schemas.microsoft.com/office/drawing/2014/main" id="{954FC3A0-5B09-46B3-AF11-1AA71E7BE9D0}"/>
              </a:ext>
            </a:extLst>
          </p:cNvPr>
          <p:cNvSpPr>
            <a:spLocks noGrp="1"/>
          </p:cNvSpPr>
          <p:nvPr>
            <p:ph type="chart" sz="quarter" idx="21"/>
          </p:nvPr>
        </p:nvSpPr>
        <p:spPr>
          <a:xfrm>
            <a:off x="13570981" y="1648801"/>
            <a:ext cx="4048125" cy="2638424"/>
          </a:xfrm>
        </p:spPr>
        <p:txBody>
          <a:bodyPr>
            <a:normAutofit/>
          </a:bodyPr>
          <a:lstStyle>
            <a:lvl1pPr marL="0" indent="0" algn="ctr">
              <a:buNone/>
              <a:defRPr sz="1600"/>
            </a:lvl1pPr>
          </a:lstStyle>
          <a:p>
            <a:endParaRPr lang="nl-BE" dirty="0"/>
          </a:p>
        </p:txBody>
      </p:sp>
      <p:sp>
        <p:nvSpPr>
          <p:cNvPr id="25" name="Tijdelijke aanduiding voor grafiek 2">
            <a:extLst>
              <a:ext uri="{FF2B5EF4-FFF2-40B4-BE49-F238E27FC236}">
                <a16:creationId xmlns:a16="http://schemas.microsoft.com/office/drawing/2014/main" id="{E8ED0ED7-31CC-4369-A3E5-B0BED19B6AC7}"/>
              </a:ext>
            </a:extLst>
          </p:cNvPr>
          <p:cNvSpPr>
            <a:spLocks noGrp="1"/>
          </p:cNvSpPr>
          <p:nvPr>
            <p:ph type="chart" sz="quarter" idx="22"/>
          </p:nvPr>
        </p:nvSpPr>
        <p:spPr>
          <a:xfrm>
            <a:off x="1057276" y="1648800"/>
            <a:ext cx="4048125" cy="2638424"/>
          </a:xfrm>
        </p:spPr>
        <p:txBody>
          <a:bodyPr>
            <a:normAutofit/>
          </a:bodyPr>
          <a:lstStyle>
            <a:lvl1pPr marL="0" indent="0" algn="ctr">
              <a:buNone/>
              <a:defRPr sz="1600"/>
            </a:lvl1pPr>
          </a:lstStyle>
          <a:p>
            <a:endParaRPr lang="nl-BE"/>
          </a:p>
        </p:txBody>
      </p:sp>
      <p:sp>
        <p:nvSpPr>
          <p:cNvPr id="26" name="Tijdelijke aanduiding voor grafiek 2">
            <a:extLst>
              <a:ext uri="{FF2B5EF4-FFF2-40B4-BE49-F238E27FC236}">
                <a16:creationId xmlns:a16="http://schemas.microsoft.com/office/drawing/2014/main" id="{208D46EB-D604-4977-8266-2D9F94EB29AA}"/>
              </a:ext>
            </a:extLst>
          </p:cNvPr>
          <p:cNvSpPr>
            <a:spLocks noGrp="1"/>
          </p:cNvSpPr>
          <p:nvPr>
            <p:ph type="chart" sz="quarter" idx="23"/>
          </p:nvPr>
        </p:nvSpPr>
        <p:spPr>
          <a:xfrm>
            <a:off x="5228511" y="1648800"/>
            <a:ext cx="4048125" cy="2638424"/>
          </a:xfrm>
        </p:spPr>
        <p:txBody>
          <a:bodyPr>
            <a:normAutofit/>
          </a:bodyPr>
          <a:lstStyle>
            <a:lvl1pPr marL="0" indent="0" algn="ctr">
              <a:buNone/>
              <a:defRPr sz="1600"/>
            </a:lvl1pPr>
          </a:lstStyle>
          <a:p>
            <a:endParaRPr lang="nl-BE"/>
          </a:p>
        </p:txBody>
      </p:sp>
      <p:sp>
        <p:nvSpPr>
          <p:cNvPr id="27" name="Tijdelijke aanduiding voor grafiek 2">
            <a:extLst>
              <a:ext uri="{FF2B5EF4-FFF2-40B4-BE49-F238E27FC236}">
                <a16:creationId xmlns:a16="http://schemas.microsoft.com/office/drawing/2014/main" id="{82703302-D87B-48DC-ACE7-F126874EE444}"/>
              </a:ext>
            </a:extLst>
          </p:cNvPr>
          <p:cNvSpPr>
            <a:spLocks noGrp="1"/>
          </p:cNvSpPr>
          <p:nvPr>
            <p:ph type="chart" sz="quarter" idx="24"/>
          </p:nvPr>
        </p:nvSpPr>
        <p:spPr>
          <a:xfrm>
            <a:off x="9399746" y="1648800"/>
            <a:ext cx="4048125" cy="2638424"/>
          </a:xfrm>
        </p:spPr>
        <p:txBody>
          <a:bodyPr>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B6ED84B-8E7F-4228-B427-1EDE681C5A63}"/>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Grafiek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69398938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0"/>
            <a:ext cx="5451029"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6604059" y="1648798"/>
            <a:ext cx="11007666" cy="7498800"/>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3" name="TextBox 4">
            <a:extLst>
              <a:ext uri="{FF2B5EF4-FFF2-40B4-BE49-F238E27FC236}">
                <a16:creationId xmlns:a16="http://schemas.microsoft.com/office/drawing/2014/main" id="{A500405E-274E-4C95-9B93-F6B1F82EF01B}"/>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1/3 Tekst en 2/3 grafiek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37333755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1052513" y="1648799"/>
            <a:ext cx="16559212" cy="7475533"/>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2" name="TextBox 4">
            <a:extLst>
              <a:ext uri="{FF2B5EF4-FFF2-40B4-BE49-F238E27FC236}">
                <a16:creationId xmlns:a16="http://schemas.microsoft.com/office/drawing/2014/main" id="{C2C04373-6D00-42D5-86E3-4AF79B52EF61}"/>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Grafiek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160713780"/>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1"/>
            <a:ext cx="8217535"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p:nvPr>
        </p:nvSpPr>
        <p:spPr>
          <a:xfrm>
            <a:off x="9280800" y="2354401"/>
            <a:ext cx="8317894"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9" name="Date Placeholder 3">
            <a:extLst>
              <a:ext uri="{FF2B5EF4-FFF2-40B4-BE49-F238E27FC236}">
                <a16:creationId xmlns:a16="http://schemas.microsoft.com/office/drawing/2014/main" id="{64A6FC45-6288-4234-BD0E-2E4FD3701752}"/>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5B38A2BD-CD2D-4371-8728-9584522E5B28}"/>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1" name="TextBox 4">
            <a:extLst>
              <a:ext uri="{FF2B5EF4-FFF2-40B4-BE49-F238E27FC236}">
                <a16:creationId xmlns:a16="http://schemas.microsoft.com/office/drawing/2014/main" id="{B76F8740-BA9B-4238-9C9D-5EB368209556}"/>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1/2 Tekst en 1/2 tekst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68553268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en tekst met titels">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60672"/>
            <a:ext cx="8217535"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p:nvPr>
        </p:nvSpPr>
        <p:spPr>
          <a:xfrm>
            <a:off x="9281925" y="2372571"/>
            <a:ext cx="8317894"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9" name="Tijdelijke aanduiding voor tekst 2">
            <a:extLst>
              <a:ext uri="{FF2B5EF4-FFF2-40B4-BE49-F238E27FC236}">
                <a16:creationId xmlns:a16="http://schemas.microsoft.com/office/drawing/2014/main" id="{27C51278-DB61-42EE-9F33-A777E0DF1AC2}"/>
              </a:ext>
            </a:extLst>
          </p:cNvPr>
          <p:cNvSpPr>
            <a:spLocks noGrp="1"/>
          </p:cNvSpPr>
          <p:nvPr>
            <p:ph type="body" sz="quarter" idx="19" hasCustomPrompt="1"/>
          </p:nvPr>
        </p:nvSpPr>
        <p:spPr>
          <a:xfrm>
            <a:off x="1051200" y="1681200"/>
            <a:ext cx="8217535"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Titel</a:t>
            </a:r>
          </a:p>
        </p:txBody>
      </p:sp>
      <p:sp>
        <p:nvSpPr>
          <p:cNvPr id="20" name="Tijdelijke aanduiding voor tekst 2">
            <a:extLst>
              <a:ext uri="{FF2B5EF4-FFF2-40B4-BE49-F238E27FC236}">
                <a16:creationId xmlns:a16="http://schemas.microsoft.com/office/drawing/2014/main" id="{42CA813D-BD1A-4071-BC9A-FA47A2EE0923}"/>
              </a:ext>
            </a:extLst>
          </p:cNvPr>
          <p:cNvSpPr>
            <a:spLocks noGrp="1"/>
          </p:cNvSpPr>
          <p:nvPr>
            <p:ph type="body" sz="quarter" idx="20" hasCustomPrompt="1"/>
          </p:nvPr>
        </p:nvSpPr>
        <p:spPr>
          <a:xfrm>
            <a:off x="9280800" y="1681200"/>
            <a:ext cx="8317894"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Titel</a:t>
            </a:r>
            <a:endParaRPr lang="nl-BE" dirty="0"/>
          </a:p>
        </p:txBody>
      </p:sp>
      <p:sp>
        <p:nvSpPr>
          <p:cNvPr id="21" name="Date Placeholder 3">
            <a:extLst>
              <a:ext uri="{FF2B5EF4-FFF2-40B4-BE49-F238E27FC236}">
                <a16:creationId xmlns:a16="http://schemas.microsoft.com/office/drawing/2014/main" id="{23797617-9A2A-42BE-91A7-557BA9A3B339}"/>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2" name="Footer Placeholder 4">
            <a:extLst>
              <a:ext uri="{FF2B5EF4-FFF2-40B4-BE49-F238E27FC236}">
                <a16:creationId xmlns:a16="http://schemas.microsoft.com/office/drawing/2014/main" id="{84F2FAB1-4F58-45C2-A410-C1CF7D683BA6}"/>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3" name="TextBox 4">
            <a:extLst>
              <a:ext uri="{FF2B5EF4-FFF2-40B4-BE49-F238E27FC236}">
                <a16:creationId xmlns:a16="http://schemas.microsoft.com/office/drawing/2014/main" id="{B415E543-5122-4ED4-A8AA-647C117F182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10389513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Inhoudstaf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4954136" y="2150785"/>
            <a:ext cx="11003651" cy="1138326"/>
          </a:xfrm>
        </p:spPr>
        <p:txBody>
          <a:bodyPr wrap="none" lIns="0" tIns="0" rIns="0" bIns="0" anchor="t">
            <a:noAutofit/>
          </a:bodyPr>
          <a:lstStyle>
            <a:lvl1pPr algn="l">
              <a:lnSpc>
                <a:spcPct val="100000"/>
              </a:lnSpc>
              <a:defRPr sz="4400">
                <a:solidFill>
                  <a:schemeClr val="bg1"/>
                </a:solidFill>
                <a:latin typeface="Arial Rounded MT Bold" panose="020F0704030504030204" pitchFamily="34" charset="0"/>
              </a:defRPr>
            </a:lvl1pPr>
          </a:lstStyle>
          <a:p>
            <a:r>
              <a:rPr lang="nl-NL" dirty="0"/>
              <a:t>Inhoudstafel / Agenda titel</a:t>
            </a:r>
            <a:endParaRPr lang="en-US" dirty="0"/>
          </a:p>
        </p:txBody>
      </p:sp>
      <p:sp>
        <p:nvSpPr>
          <p:cNvPr id="3" name="Subtitle 2"/>
          <p:cNvSpPr>
            <a:spLocks noGrp="1"/>
          </p:cNvSpPr>
          <p:nvPr>
            <p:ph type="subTitle" idx="1" hasCustomPrompt="1"/>
          </p:nvPr>
        </p:nvSpPr>
        <p:spPr>
          <a:xfrm>
            <a:off x="4954136" y="3771454"/>
            <a:ext cx="12376786" cy="5172333"/>
          </a:xfrm>
        </p:spPr>
        <p:txBody>
          <a:bodyPr lIns="0" tIns="0" rIns="0" bIns="0"/>
          <a:lstStyle>
            <a:lvl1pPr marL="742950" indent="-742950" algn="l">
              <a:lnSpc>
                <a:spcPct val="100000"/>
              </a:lnSpc>
              <a:buFont typeface="+mj-lt"/>
              <a:buAutoNum type="arabicPeriod"/>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dirty="0"/>
              <a:t>Agendapunt 1</a:t>
            </a:r>
          </a:p>
          <a:p>
            <a:r>
              <a:rPr lang="nl-NL" dirty="0"/>
              <a:t>Agendapunt 2</a:t>
            </a:r>
          </a:p>
          <a:p>
            <a:r>
              <a:rPr lang="nl-NL" dirty="0"/>
              <a:t>Agendapunt 3</a:t>
            </a:r>
          </a:p>
          <a:p>
            <a:r>
              <a:rPr lang="nl-NL" dirty="0"/>
              <a:t>Agendapunt 4</a:t>
            </a:r>
          </a:p>
          <a:p>
            <a:r>
              <a:rPr lang="nl-NL" dirty="0"/>
              <a:t>Agendapunt 5</a:t>
            </a:r>
          </a:p>
          <a:p>
            <a:r>
              <a:rPr lang="nl-NL" dirty="0"/>
              <a:t>Agendapunt 6</a:t>
            </a:r>
            <a:endParaRPr lang="en-US" dirty="0"/>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Inhoud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37897611"/>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en 3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4695826"/>
          </a:xfrm>
        </p:spPr>
        <p:txBody>
          <a:bodyPr tIns="1440000">
            <a:normAutofit/>
          </a:bodyPr>
          <a:lstStyle>
            <a:lvl1pPr marL="0" indent="0" algn="ctr">
              <a:buNone/>
              <a:defRPr sz="1600"/>
            </a:lvl1pPr>
          </a:lstStyle>
          <a:p>
            <a:endParaRPr lang="nl-BE" dirty="0"/>
          </a:p>
        </p:txBody>
      </p:sp>
      <p:sp>
        <p:nvSpPr>
          <p:cNvPr id="12" name="afbeelding placeholder klein L">
            <a:extLst>
              <a:ext uri="{FF2B5EF4-FFF2-40B4-BE49-F238E27FC236}">
                <a16:creationId xmlns:a16="http://schemas.microsoft.com/office/drawing/2014/main" id="{5C550790-1878-4E4B-B46B-972377CCD569}"/>
              </a:ext>
            </a:extLst>
          </p:cNvPr>
          <p:cNvSpPr>
            <a:spLocks noGrp="1"/>
          </p:cNvSpPr>
          <p:nvPr>
            <p:ph type="pic" sz="quarter" idx="14"/>
          </p:nvPr>
        </p:nvSpPr>
        <p:spPr>
          <a:xfrm>
            <a:off x="9394189" y="6516687"/>
            <a:ext cx="4045743" cy="2628899"/>
          </a:xfrm>
        </p:spPr>
        <p:txBody>
          <a:bodyPr>
            <a:normAutofit/>
          </a:bodyPr>
          <a:lstStyle>
            <a:lvl1pPr marL="0" indent="0">
              <a:buNone/>
              <a:defRPr sz="1600"/>
            </a:lvl1pPr>
          </a:lstStyle>
          <a:p>
            <a:endParaRPr lang="nl-BE"/>
          </a:p>
        </p:txBody>
      </p:sp>
      <p:sp>
        <p:nvSpPr>
          <p:cNvPr id="16" name="afbeelding placeholder klein R">
            <a:extLst>
              <a:ext uri="{FF2B5EF4-FFF2-40B4-BE49-F238E27FC236}">
                <a16:creationId xmlns:a16="http://schemas.microsoft.com/office/drawing/2014/main" id="{0AD5257D-D027-4510-AE37-6478FB52D6AC}"/>
              </a:ext>
            </a:extLst>
          </p:cNvPr>
          <p:cNvSpPr>
            <a:spLocks noGrp="1"/>
          </p:cNvSpPr>
          <p:nvPr>
            <p:ph type="pic" sz="quarter" idx="15"/>
          </p:nvPr>
        </p:nvSpPr>
        <p:spPr>
          <a:xfrm>
            <a:off x="13565982" y="6516688"/>
            <a:ext cx="4045743" cy="2628899"/>
          </a:xfrm>
        </p:spPr>
        <p:txBody>
          <a:bodyPr>
            <a:normAutofit/>
          </a:bodyPr>
          <a:lstStyle>
            <a:lvl1pPr marL="0" indent="0">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1200" y="2354401"/>
            <a:ext cx="8217535" cy="612178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1" name="Date Placeholder 3">
            <a:extLst>
              <a:ext uri="{FF2B5EF4-FFF2-40B4-BE49-F238E27FC236}">
                <a16:creationId xmlns:a16="http://schemas.microsoft.com/office/drawing/2014/main" id="{42CB94D7-5D59-4DFC-94D3-DA4222132B3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2" name="Footer Placeholder 4">
            <a:extLst>
              <a:ext uri="{FF2B5EF4-FFF2-40B4-BE49-F238E27FC236}">
                <a16:creationId xmlns:a16="http://schemas.microsoft.com/office/drawing/2014/main" id="{9D8DD6B7-D598-4C95-97E9-BC30A87EE5C1}"/>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9" name="TextBox 4">
            <a:extLst>
              <a:ext uri="{FF2B5EF4-FFF2-40B4-BE49-F238E27FC236}">
                <a16:creationId xmlns:a16="http://schemas.microsoft.com/office/drawing/2014/main" id="{2CD7B7E4-430F-492F-AE79-EDAE65BABEA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en 3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283348632"/>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fo">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Info slide</a:t>
            </a:r>
            <a:endParaRPr lang="en-US" sz="2000" b="1" dirty="0">
              <a:solidFill>
                <a:schemeClr val="tx1"/>
              </a:solidFill>
              <a:latin typeface="+mn-lt"/>
              <a:cs typeface="Arial" panose="020B0604020202020204" pitchFamily="34" charset="0"/>
            </a:endParaRPr>
          </a:p>
        </p:txBody>
      </p:sp>
      <p:sp>
        <p:nvSpPr>
          <p:cNvPr id="36" name="TextBox 36">
            <a:extLst>
              <a:ext uri="{FF2B5EF4-FFF2-40B4-BE49-F238E27FC236}">
                <a16:creationId xmlns:a16="http://schemas.microsoft.com/office/drawing/2014/main" id="{44C7C4AE-D418-42DF-87C9-0EEE364DAA8B}"/>
              </a:ext>
            </a:extLst>
          </p:cNvPr>
          <p:cNvSpPr txBox="1"/>
          <p:nvPr userDrawn="1"/>
        </p:nvSpPr>
        <p:spPr>
          <a:xfrm>
            <a:off x="9701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invoegen</a:t>
            </a:r>
            <a:endParaRPr lang="en-US" sz="1400" b="1" dirty="0">
              <a:solidFill>
                <a:schemeClr val="tx2"/>
              </a:solidFill>
              <a:latin typeface="+mn-lt"/>
              <a:cs typeface="Arial" panose="020B0604020202020204" pitchFamily="34" charset="0"/>
            </a:endParaRPr>
          </a:p>
        </p:txBody>
      </p:sp>
      <p:cxnSp>
        <p:nvCxnSpPr>
          <p:cNvPr id="37" name="Straight Connector 37">
            <a:extLst>
              <a:ext uri="{FF2B5EF4-FFF2-40B4-BE49-F238E27FC236}">
                <a16:creationId xmlns:a16="http://schemas.microsoft.com/office/drawing/2014/main" id="{B40A38B9-2AAB-47E3-AE1F-C0AFE51A7A63}"/>
              </a:ext>
            </a:extLst>
          </p:cNvPr>
          <p:cNvCxnSpPr>
            <a:cxnSpLocks/>
          </p:cNvCxnSpPr>
          <p:nvPr userDrawn="1"/>
        </p:nvCxnSpPr>
        <p:spPr>
          <a:xfrm>
            <a:off x="1031435" y="2201606"/>
            <a:ext cx="26708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8" name="TextBox 38">
            <a:extLst>
              <a:ext uri="{FF2B5EF4-FFF2-40B4-BE49-F238E27FC236}">
                <a16:creationId xmlns:a16="http://schemas.microsoft.com/office/drawing/2014/main" id="{536B82A6-6264-438B-A97E-741449A365B1}"/>
              </a:ext>
            </a:extLst>
          </p:cNvPr>
          <p:cNvSpPr txBox="1"/>
          <p:nvPr userDrawn="1"/>
        </p:nvSpPr>
        <p:spPr>
          <a:xfrm>
            <a:off x="956335" y="2280453"/>
            <a:ext cx="2752302" cy="861774"/>
          </a:xfrm>
          <a:prstGeom prst="rect">
            <a:avLst/>
          </a:prstGeom>
          <a:noFill/>
        </p:spPr>
        <p:txBody>
          <a:bodyPr wrap="square" rtlCol="0">
            <a:spAutoFit/>
          </a:bodyPr>
          <a:lstStyle/>
          <a:p>
            <a:r>
              <a:rPr lang="nl-NL" sz="1000" dirty="0">
                <a:latin typeface="+mn-lt"/>
                <a:cs typeface="Arial" panose="020B0604020202020204" pitchFamily="34" charset="0"/>
              </a:rPr>
              <a:t>Klik op het pictogram dat vervolgens verschijnt om een afbeelding in te voegen.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Voor </a:t>
            </a:r>
            <a:r>
              <a:rPr lang="nl-NL" sz="1000" dirty="0" err="1">
                <a:latin typeface="+mn-lt"/>
                <a:cs typeface="Arial" panose="020B0604020202020204" pitchFamily="34" charset="0"/>
              </a:rPr>
              <a:t>copy+paste</a:t>
            </a:r>
            <a:r>
              <a:rPr lang="nl-NL" sz="1000" dirty="0">
                <a:latin typeface="+mn-lt"/>
                <a:cs typeface="Arial" panose="020B0604020202020204" pitchFamily="34" charset="0"/>
              </a:rPr>
              <a:t> commando:</a:t>
            </a:r>
          </a:p>
          <a:p>
            <a:r>
              <a:rPr lang="nl-NL" sz="1000" dirty="0">
                <a:latin typeface="+mn-lt"/>
                <a:cs typeface="Arial" panose="020B0604020202020204" pitchFamily="34" charset="0"/>
              </a:rPr>
              <a:t>Selecteer de </a:t>
            </a:r>
            <a:r>
              <a:rPr lang="nl-NL" sz="1000" dirty="0" err="1">
                <a:latin typeface="+mn-lt"/>
                <a:cs typeface="Arial" panose="020B0604020202020204" pitchFamily="34" charset="0"/>
              </a:rPr>
              <a:t>placeholder</a:t>
            </a:r>
            <a:r>
              <a:rPr lang="nl-NL" sz="1000" dirty="0">
                <a:latin typeface="+mn-lt"/>
                <a:cs typeface="Arial" panose="020B0604020202020204" pitchFamily="34" charset="0"/>
              </a:rPr>
              <a:t> en plak.de afbeelding</a:t>
            </a:r>
          </a:p>
        </p:txBody>
      </p:sp>
      <p:sp>
        <p:nvSpPr>
          <p:cNvPr id="39" name="TextBox 46">
            <a:extLst>
              <a:ext uri="{FF2B5EF4-FFF2-40B4-BE49-F238E27FC236}">
                <a16:creationId xmlns:a16="http://schemas.microsoft.com/office/drawing/2014/main" id="{F0FA5799-9C4C-446C-9207-94C4B5D748A3}"/>
              </a:ext>
            </a:extLst>
          </p:cNvPr>
          <p:cNvSpPr txBox="1"/>
          <p:nvPr userDrawn="1"/>
        </p:nvSpPr>
        <p:spPr>
          <a:xfrm>
            <a:off x="954849" y="3216398"/>
            <a:ext cx="2731369" cy="1015663"/>
          </a:xfrm>
          <a:prstGeom prst="rect">
            <a:avLst/>
          </a:prstGeom>
          <a:noFill/>
        </p:spPr>
        <p:txBody>
          <a:bodyPr wrap="square" rtlCol="0">
            <a:spAutoFit/>
          </a:bodyPr>
          <a:lstStyle/>
          <a:p>
            <a:r>
              <a:rPr lang="nl-NL" sz="1000" dirty="0">
                <a:latin typeface="+mn-lt"/>
                <a:cs typeface="Arial" panose="020B0604020202020204" pitchFamily="34" charset="0"/>
              </a:rPr>
              <a:t>Wanneer je de afbeelding wilt schalen of verslepen, ga dan naar </a:t>
            </a:r>
          </a:p>
          <a:p>
            <a:r>
              <a:rPr lang="nl-NL" sz="1000" b="1" dirty="0">
                <a:latin typeface="+mn-lt"/>
                <a:cs typeface="Arial" panose="020B0604020202020204" pitchFamily="34" charset="0"/>
              </a:rPr>
              <a:t>‘Hulpmiddelen voor afbeeldingen’ </a:t>
            </a:r>
          </a:p>
          <a:p>
            <a:r>
              <a:rPr lang="nl-NL" sz="1000" dirty="0">
                <a:latin typeface="+mn-lt"/>
                <a:cs typeface="Arial" panose="020B0604020202020204" pitchFamily="34" charset="0"/>
              </a:rPr>
              <a:t>en klik op </a:t>
            </a:r>
            <a:r>
              <a:rPr lang="nl-NL" sz="1000" b="1" dirty="0">
                <a:latin typeface="+mn-lt"/>
                <a:cs typeface="Arial" panose="020B0604020202020204" pitchFamily="34" charset="0"/>
              </a:rPr>
              <a:t>‘Bijsnijden’. </a:t>
            </a:r>
            <a:r>
              <a:rPr lang="nl-NL" sz="1000" dirty="0">
                <a:latin typeface="+mn-lt"/>
                <a:cs typeface="Arial" panose="020B0604020202020204" pitchFamily="34" charset="0"/>
              </a:rPr>
              <a:t>Met de witte bolletjes schaal je de afbeelding, met de zwarte haakjes schaal je het afbeeldingskader. </a:t>
            </a:r>
            <a:endParaRPr lang="en-US" sz="1000" dirty="0">
              <a:latin typeface="+mn-lt"/>
              <a:cs typeface="Arial" panose="020B0604020202020204" pitchFamily="34" charset="0"/>
            </a:endParaRPr>
          </a:p>
        </p:txBody>
      </p:sp>
      <p:pic>
        <p:nvPicPr>
          <p:cNvPr id="40" name="Picture 5">
            <a:extLst>
              <a:ext uri="{FF2B5EF4-FFF2-40B4-BE49-F238E27FC236}">
                <a16:creationId xmlns:a16="http://schemas.microsoft.com/office/drawing/2014/main" id="{040BA48D-125B-4304-B3D5-BC245FDDCE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82241" y="3264214"/>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6">
            <a:extLst>
              <a:ext uri="{FF2B5EF4-FFF2-40B4-BE49-F238E27FC236}">
                <a16:creationId xmlns:a16="http://schemas.microsoft.com/office/drawing/2014/main" id="{3F368D08-D40E-4F7F-9166-57146C54B4FE}"/>
              </a:ext>
            </a:extLst>
          </p:cNvPr>
          <p:cNvSpPr txBox="1"/>
          <p:nvPr userDrawn="1"/>
        </p:nvSpPr>
        <p:spPr>
          <a:xfrm>
            <a:off x="3739472" y="3659037"/>
            <a:ext cx="2785649" cy="553998"/>
          </a:xfrm>
          <a:prstGeom prst="rect">
            <a:avLst/>
          </a:prstGeom>
          <a:noFill/>
        </p:spPr>
        <p:txBody>
          <a:bodyPr wrap="square" rtlCol="0">
            <a:spAutoFit/>
          </a:bodyPr>
          <a:lstStyle/>
          <a:p>
            <a:r>
              <a:rPr lang="nl-NL" sz="1000" dirty="0">
                <a:latin typeface="+mn-lt"/>
                <a:cs typeface="Arial" panose="020B0604020202020204" pitchFamily="34" charset="0"/>
              </a:rPr>
              <a:t>Howest stock Afbeeldingen kan je downloaden op</a:t>
            </a:r>
          </a:p>
          <a:p>
            <a:r>
              <a:rPr lang="nl-NL" sz="1000" dirty="0">
                <a:latin typeface="+mn-lt"/>
                <a:cs typeface="Arial" panose="020B0604020202020204" pitchFamily="34" charset="0"/>
              </a:rPr>
              <a:t> </a:t>
            </a:r>
            <a:r>
              <a:rPr lang="nl-BE" sz="1000" dirty="0">
                <a:latin typeface="+mn-lt"/>
                <a:hlinkClick r:id="rId4"/>
              </a:rPr>
              <a:t>https://www.flickr.com/photos/howestbe/albums</a:t>
            </a:r>
            <a:endParaRPr lang="nl-NL" sz="1000" dirty="0">
              <a:latin typeface="+mn-lt"/>
              <a:cs typeface="Arial" panose="020B0604020202020204" pitchFamily="34" charset="0"/>
            </a:endParaRPr>
          </a:p>
        </p:txBody>
      </p:sp>
      <p:sp>
        <p:nvSpPr>
          <p:cNvPr id="44" name="TextBox 36">
            <a:extLst>
              <a:ext uri="{FF2B5EF4-FFF2-40B4-BE49-F238E27FC236}">
                <a16:creationId xmlns:a16="http://schemas.microsoft.com/office/drawing/2014/main" id="{F1BAA920-A476-47C6-8DBB-C2C99C48688A}"/>
              </a:ext>
            </a:extLst>
          </p:cNvPr>
          <p:cNvSpPr txBox="1"/>
          <p:nvPr userDrawn="1"/>
        </p:nvSpPr>
        <p:spPr>
          <a:xfrm>
            <a:off x="3744719"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optimaliseren</a:t>
            </a:r>
            <a:endParaRPr lang="en-US" sz="1400" b="1" dirty="0">
              <a:solidFill>
                <a:schemeClr val="tx2"/>
              </a:solidFill>
              <a:latin typeface="+mn-lt"/>
              <a:cs typeface="Arial" panose="020B0604020202020204" pitchFamily="34" charset="0"/>
            </a:endParaRPr>
          </a:p>
        </p:txBody>
      </p:sp>
      <p:cxnSp>
        <p:nvCxnSpPr>
          <p:cNvPr id="45" name="Straight Connector 37">
            <a:extLst>
              <a:ext uri="{FF2B5EF4-FFF2-40B4-BE49-F238E27FC236}">
                <a16:creationId xmlns:a16="http://schemas.microsoft.com/office/drawing/2014/main" id="{7C043D1C-A8E6-4EC8-BA0D-36E15F1CEC1E}"/>
              </a:ext>
            </a:extLst>
          </p:cNvPr>
          <p:cNvCxnSpPr>
            <a:cxnSpLocks/>
          </p:cNvCxnSpPr>
          <p:nvPr userDrawn="1"/>
        </p:nvCxnSpPr>
        <p:spPr>
          <a:xfrm>
            <a:off x="3843206" y="2214279"/>
            <a:ext cx="2650606"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46" name="TextBox 38">
            <a:extLst>
              <a:ext uri="{FF2B5EF4-FFF2-40B4-BE49-F238E27FC236}">
                <a16:creationId xmlns:a16="http://schemas.microsoft.com/office/drawing/2014/main" id="{79C207DC-6067-44B0-A786-DD106419929F}"/>
              </a:ext>
            </a:extLst>
          </p:cNvPr>
          <p:cNvSpPr txBox="1"/>
          <p:nvPr userDrawn="1"/>
        </p:nvSpPr>
        <p:spPr>
          <a:xfrm>
            <a:off x="3743234" y="2275074"/>
            <a:ext cx="2737877" cy="1323439"/>
          </a:xfrm>
          <a:prstGeom prst="rect">
            <a:avLst/>
          </a:prstGeom>
          <a:noFill/>
        </p:spPr>
        <p:txBody>
          <a:bodyPr wrap="square" rtlCol="0">
            <a:spAutoFit/>
          </a:bodyPr>
          <a:lstStyle/>
          <a:p>
            <a:r>
              <a:rPr lang="nl-NL" sz="1000" dirty="0">
                <a:latin typeface="+mn-lt"/>
                <a:cs typeface="Arial" panose="020B0604020202020204" pitchFamily="34" charset="0"/>
              </a:rPr>
              <a:t>Afbeeldingen maken je PPT vaak heel groot, indien nodig kan je ze comprimeren door ze te selecteren naar </a:t>
            </a:r>
            <a:r>
              <a:rPr lang="nl-NL" sz="1000" b="1" dirty="0">
                <a:latin typeface="+mn-lt"/>
                <a:cs typeface="Arial" panose="020B0604020202020204" pitchFamily="34" charset="0"/>
              </a:rPr>
              <a:t>opmaak</a:t>
            </a:r>
            <a:r>
              <a:rPr lang="nl-NL" sz="1000" dirty="0">
                <a:latin typeface="+mn-lt"/>
                <a:cs typeface="Arial" panose="020B0604020202020204" pitchFamily="34" charset="0"/>
              </a:rPr>
              <a:t> te gaan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Daar kan je volgende optie vinden:</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Pas dit toe op enkel afbeelding of op allemaal.</a:t>
            </a:r>
          </a:p>
        </p:txBody>
      </p:sp>
      <p:pic>
        <p:nvPicPr>
          <p:cNvPr id="47" name="Afbeelding 46">
            <a:extLst>
              <a:ext uri="{FF2B5EF4-FFF2-40B4-BE49-F238E27FC236}">
                <a16:creationId xmlns:a16="http://schemas.microsoft.com/office/drawing/2014/main" id="{9624625B-2F92-4B10-AD60-3A18C86D1B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6559" y="3117812"/>
            <a:ext cx="1685925" cy="219075"/>
          </a:xfrm>
          <a:prstGeom prst="rect">
            <a:avLst/>
          </a:prstGeom>
        </p:spPr>
      </p:pic>
      <p:sp>
        <p:nvSpPr>
          <p:cNvPr id="48" name="TextBox 36">
            <a:extLst>
              <a:ext uri="{FF2B5EF4-FFF2-40B4-BE49-F238E27FC236}">
                <a16:creationId xmlns:a16="http://schemas.microsoft.com/office/drawing/2014/main" id="{A7BF0C0F-7298-4E03-99DD-ACBA17F57C1E}"/>
              </a:ext>
            </a:extLst>
          </p:cNvPr>
          <p:cNvSpPr txBox="1"/>
          <p:nvPr userDrawn="1"/>
        </p:nvSpPr>
        <p:spPr>
          <a:xfrm>
            <a:off x="9297501"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Gebruik iconen /logo`s</a:t>
            </a:r>
            <a:endParaRPr lang="en-US" sz="1400" b="1" dirty="0">
              <a:solidFill>
                <a:schemeClr val="tx2"/>
              </a:solidFill>
              <a:latin typeface="+mn-lt"/>
              <a:cs typeface="Arial" panose="020B0604020202020204" pitchFamily="34" charset="0"/>
            </a:endParaRPr>
          </a:p>
        </p:txBody>
      </p:sp>
      <p:sp>
        <p:nvSpPr>
          <p:cNvPr id="50" name="TextBox 38">
            <a:extLst>
              <a:ext uri="{FF2B5EF4-FFF2-40B4-BE49-F238E27FC236}">
                <a16:creationId xmlns:a16="http://schemas.microsoft.com/office/drawing/2014/main" id="{20835A17-C1AD-4185-BDEC-29A8E07ACCF9}"/>
              </a:ext>
            </a:extLst>
          </p:cNvPr>
          <p:cNvSpPr txBox="1"/>
          <p:nvPr userDrawn="1"/>
        </p:nvSpPr>
        <p:spPr>
          <a:xfrm>
            <a:off x="9293556" y="2260350"/>
            <a:ext cx="2788533" cy="1631216"/>
          </a:xfrm>
          <a:prstGeom prst="rect">
            <a:avLst/>
          </a:prstGeom>
          <a:noFill/>
        </p:spPr>
        <p:txBody>
          <a:bodyPr wrap="square" rtlCol="0">
            <a:spAutoFit/>
          </a:bodyPr>
          <a:lstStyle/>
          <a:p>
            <a:r>
              <a:rPr lang="nl-NL" sz="1000" dirty="0">
                <a:latin typeface="+mn-lt"/>
                <a:cs typeface="Arial" panose="020B0604020202020204" pitchFamily="34" charset="0"/>
              </a:rPr>
              <a:t>Copier de iconen/logo`s vanuit de extra slides deze kunnen zonder kwaliteitsverlies vergroot en verkleind worden, maar zorg steeds dat dit uniform is (breedte en hoogte verhoudingen moeten gelijk blijven).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 </a:t>
            </a:r>
            <a:r>
              <a:rPr lang="nl-NL" sz="1000" b="1" dirty="0">
                <a:latin typeface="+mn-lt"/>
                <a:cs typeface="Arial" panose="020B0604020202020204" pitchFamily="34" charset="0"/>
              </a:rPr>
              <a:t>Sleep hiervoor aan de witte bolletjes op de hoeken maar hou SHIFT ingedrukt</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sp>
        <p:nvSpPr>
          <p:cNvPr id="51" name="TextBox 36">
            <a:extLst>
              <a:ext uri="{FF2B5EF4-FFF2-40B4-BE49-F238E27FC236}">
                <a16:creationId xmlns:a16="http://schemas.microsoft.com/office/drawing/2014/main" id="{A49F9C38-87B6-450F-AEDC-3FCD28F601C2}"/>
              </a:ext>
            </a:extLst>
          </p:cNvPr>
          <p:cNvSpPr txBox="1"/>
          <p:nvPr userDrawn="1"/>
        </p:nvSpPr>
        <p:spPr>
          <a:xfrm>
            <a:off x="6519002" y="5696112"/>
            <a:ext cx="2376264" cy="523220"/>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Aanpassen datum en voettekst</a:t>
            </a:r>
            <a:endParaRPr lang="en-US" sz="1400" b="1" dirty="0">
              <a:solidFill>
                <a:schemeClr val="tx2"/>
              </a:solidFill>
              <a:latin typeface="+mn-lt"/>
              <a:cs typeface="Arial" panose="020B0604020202020204" pitchFamily="34" charset="0"/>
            </a:endParaRPr>
          </a:p>
        </p:txBody>
      </p:sp>
      <p:sp>
        <p:nvSpPr>
          <p:cNvPr id="53" name="TextBox 38">
            <a:extLst>
              <a:ext uri="{FF2B5EF4-FFF2-40B4-BE49-F238E27FC236}">
                <a16:creationId xmlns:a16="http://schemas.microsoft.com/office/drawing/2014/main" id="{B01ED82F-70A2-429E-B6BF-0F3557673A03}"/>
              </a:ext>
            </a:extLst>
          </p:cNvPr>
          <p:cNvSpPr txBox="1"/>
          <p:nvPr userDrawn="1"/>
        </p:nvSpPr>
        <p:spPr>
          <a:xfrm>
            <a:off x="6510860" y="6436655"/>
            <a:ext cx="2759700" cy="1938992"/>
          </a:xfrm>
          <a:prstGeom prst="rect">
            <a:avLst/>
          </a:prstGeom>
          <a:noFill/>
        </p:spPr>
        <p:txBody>
          <a:bodyPr wrap="square" rtlCol="0">
            <a:spAutoFit/>
          </a:bodyPr>
          <a:lstStyle/>
          <a:p>
            <a:r>
              <a:rPr lang="nl-NL" sz="1000" dirty="0">
                <a:latin typeface="+mn-lt"/>
                <a:cs typeface="Arial" panose="020B0604020202020204" pitchFamily="34" charset="0"/>
              </a:rPr>
              <a:t>Pas de voettekst niet rechtstreeks aan maar ga via invoegen en klik op:</a:t>
            </a: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r>
              <a:rPr lang="nl-NL" sz="1000" b="0" dirty="0">
                <a:latin typeface="+mn-lt"/>
                <a:cs typeface="Arial" panose="020B0604020202020204" pitchFamily="34" charset="0"/>
              </a:rPr>
              <a:t>Daar kan je deze aanpassen en toepassen op de slide of op alle slides.</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pic>
        <p:nvPicPr>
          <p:cNvPr id="54" name="Afbeelding 53">
            <a:extLst>
              <a:ext uri="{FF2B5EF4-FFF2-40B4-BE49-F238E27FC236}">
                <a16:creationId xmlns:a16="http://schemas.microsoft.com/office/drawing/2014/main" id="{B1027754-1E8B-4EB4-A7C1-3942817B50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93592" y="6936447"/>
            <a:ext cx="527417" cy="574649"/>
          </a:xfrm>
          <a:prstGeom prst="rect">
            <a:avLst/>
          </a:prstGeom>
        </p:spPr>
      </p:pic>
      <p:sp>
        <p:nvSpPr>
          <p:cNvPr id="55" name="TextBox 46">
            <a:extLst>
              <a:ext uri="{FF2B5EF4-FFF2-40B4-BE49-F238E27FC236}">
                <a16:creationId xmlns:a16="http://schemas.microsoft.com/office/drawing/2014/main" id="{1811EA10-E46A-4FD9-BEB9-88794940FB36}"/>
              </a:ext>
            </a:extLst>
          </p:cNvPr>
          <p:cNvSpPr txBox="1"/>
          <p:nvPr userDrawn="1"/>
        </p:nvSpPr>
        <p:spPr>
          <a:xfrm>
            <a:off x="14860914" y="7140510"/>
            <a:ext cx="2752302" cy="707886"/>
          </a:xfrm>
          <a:prstGeom prst="rect">
            <a:avLst/>
          </a:prstGeom>
          <a:noFill/>
        </p:spPr>
        <p:txBody>
          <a:bodyPr wrap="square" rtlCol="0">
            <a:spAutoFit/>
          </a:bodyPr>
          <a:lstStyle/>
          <a:p>
            <a:r>
              <a:rPr lang="nl-NL" sz="1000" dirty="0">
                <a:latin typeface="+mn-lt"/>
                <a:cs typeface="Arial" panose="020B0604020202020204" pitchFamily="34" charset="0"/>
              </a:rPr>
              <a:t>Indien je per ongeluk elementen verschoven hebt in de </a:t>
            </a:r>
            <a:r>
              <a:rPr lang="nl-NL" sz="1000" dirty="0" err="1">
                <a:latin typeface="+mn-lt"/>
                <a:cs typeface="Arial" panose="020B0604020202020204" pitchFamily="34" charset="0"/>
              </a:rPr>
              <a:t>layout</a:t>
            </a:r>
            <a:r>
              <a:rPr lang="nl-NL" sz="1000" dirty="0">
                <a:latin typeface="+mn-lt"/>
                <a:cs typeface="Arial" panose="020B0604020202020204" pitchFamily="34" charset="0"/>
              </a:rPr>
              <a:t>, pas opnieuw de juiste template toe:</a:t>
            </a:r>
          </a:p>
          <a:p>
            <a:endParaRPr lang="nl-NL" sz="1000" b="1" dirty="0">
              <a:latin typeface="+mn-lt"/>
              <a:cs typeface="Arial" panose="020B0604020202020204" pitchFamily="34" charset="0"/>
            </a:endParaRPr>
          </a:p>
          <a:p>
            <a:r>
              <a:rPr lang="nl-NL" sz="1000" b="1" dirty="0">
                <a:latin typeface="+mn-lt"/>
                <a:cs typeface="Arial" panose="020B0604020202020204" pitchFamily="34" charset="0"/>
              </a:rPr>
              <a:t> (rechtsklikken op de slide &gt; indeling)</a:t>
            </a:r>
          </a:p>
        </p:txBody>
      </p:sp>
      <p:sp>
        <p:nvSpPr>
          <p:cNvPr id="56" name="TextBox 36">
            <a:extLst>
              <a:ext uri="{FF2B5EF4-FFF2-40B4-BE49-F238E27FC236}">
                <a16:creationId xmlns:a16="http://schemas.microsoft.com/office/drawing/2014/main" id="{C65E0A94-0AE2-4BF0-94F3-981F51FDAD58}"/>
              </a:ext>
            </a:extLst>
          </p:cNvPr>
          <p:cNvSpPr txBox="1"/>
          <p:nvPr userDrawn="1"/>
        </p:nvSpPr>
        <p:spPr>
          <a:xfrm>
            <a:off x="14856440" y="640785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Reset </a:t>
            </a:r>
            <a:r>
              <a:rPr lang="nl-NL" sz="1400" b="1" dirty="0" err="1">
                <a:solidFill>
                  <a:schemeClr val="tx2"/>
                </a:solidFill>
                <a:latin typeface="+mn-lt"/>
                <a:cs typeface="Arial" panose="020B0604020202020204" pitchFamily="34" charset="0"/>
              </a:rPr>
              <a:t>layout</a:t>
            </a:r>
            <a:endParaRPr lang="en-US" sz="1400" b="1" dirty="0">
              <a:solidFill>
                <a:schemeClr val="tx2"/>
              </a:solidFill>
              <a:latin typeface="+mn-lt"/>
              <a:cs typeface="Arial" panose="020B0604020202020204" pitchFamily="34" charset="0"/>
            </a:endParaRPr>
          </a:p>
        </p:txBody>
      </p:sp>
      <p:cxnSp>
        <p:nvCxnSpPr>
          <p:cNvPr id="57" name="Straight Connector 37">
            <a:extLst>
              <a:ext uri="{FF2B5EF4-FFF2-40B4-BE49-F238E27FC236}">
                <a16:creationId xmlns:a16="http://schemas.microsoft.com/office/drawing/2014/main" id="{31B0A778-7F67-4F32-A787-07E1420116D2}"/>
              </a:ext>
            </a:extLst>
          </p:cNvPr>
          <p:cNvCxnSpPr>
            <a:cxnSpLocks/>
          </p:cNvCxnSpPr>
          <p:nvPr userDrawn="1"/>
        </p:nvCxnSpPr>
        <p:spPr>
          <a:xfrm>
            <a:off x="14941583" y="7080206"/>
            <a:ext cx="2658217"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A83EF73B-00D5-4305-8A60-F766C7797476}"/>
              </a:ext>
            </a:extLst>
          </p:cNvPr>
          <p:cNvSpPr txBox="1"/>
          <p:nvPr userDrawn="1"/>
        </p:nvSpPr>
        <p:spPr>
          <a:xfrm>
            <a:off x="998692" y="825823"/>
            <a:ext cx="11377048" cy="677108"/>
          </a:xfrm>
          <a:prstGeom prst="rect">
            <a:avLst/>
          </a:prstGeom>
          <a:noFill/>
        </p:spPr>
        <p:txBody>
          <a:bodyPr wrap="square" lIns="0" tIns="0" rIns="0" bIns="0" rtlCol="0">
            <a:spAutoFit/>
          </a:bodyPr>
          <a:lstStyle/>
          <a:p>
            <a:r>
              <a:rPr lang="nl-NL" sz="4400" dirty="0">
                <a:latin typeface="Arial Rounded MT Bold" panose="020F0704030504030204" pitchFamily="34" charset="0"/>
              </a:rPr>
              <a:t>Gebruik Howest template </a:t>
            </a:r>
            <a:r>
              <a:rPr lang="nl-NL" sz="1100" dirty="0">
                <a:latin typeface="Arial Rounded MT Bold" panose="020F0704030504030204" pitchFamily="34" charset="0"/>
              </a:rPr>
              <a:t>versie 1.0</a:t>
            </a:r>
            <a:endParaRPr lang="nl-BE" sz="1100" dirty="0">
              <a:latin typeface="Arial Rounded MT Bold" panose="020F0704030504030204" pitchFamily="34" charset="0"/>
            </a:endParaRPr>
          </a:p>
        </p:txBody>
      </p:sp>
      <p:sp>
        <p:nvSpPr>
          <p:cNvPr id="58" name="TextBox 5">
            <a:extLst>
              <a:ext uri="{FF2B5EF4-FFF2-40B4-BE49-F238E27FC236}">
                <a16:creationId xmlns:a16="http://schemas.microsoft.com/office/drawing/2014/main" id="{0EE007A9-4C6B-4E19-8BD5-A5B91873D589}"/>
              </a:ext>
            </a:extLst>
          </p:cNvPr>
          <p:cNvSpPr txBox="1"/>
          <p:nvPr userDrawn="1"/>
        </p:nvSpPr>
        <p:spPr>
          <a:xfrm>
            <a:off x="65270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Tekst niveaus</a:t>
            </a:r>
            <a:endParaRPr lang="en-US" sz="1400" b="1" dirty="0">
              <a:solidFill>
                <a:schemeClr val="tx2"/>
              </a:solidFill>
              <a:latin typeface="+mn-lt"/>
              <a:cs typeface="Arial" panose="020B0604020202020204" pitchFamily="34" charset="0"/>
            </a:endParaRPr>
          </a:p>
        </p:txBody>
      </p:sp>
      <p:sp>
        <p:nvSpPr>
          <p:cNvPr id="62" name="TextBox 10">
            <a:extLst>
              <a:ext uri="{FF2B5EF4-FFF2-40B4-BE49-F238E27FC236}">
                <a16:creationId xmlns:a16="http://schemas.microsoft.com/office/drawing/2014/main" id="{31597EE0-D92E-4F12-9898-CE26C4965B73}"/>
              </a:ext>
            </a:extLst>
          </p:cNvPr>
          <p:cNvSpPr txBox="1"/>
          <p:nvPr userDrawn="1"/>
        </p:nvSpPr>
        <p:spPr>
          <a:xfrm>
            <a:off x="6525467" y="2250825"/>
            <a:ext cx="2766076" cy="400110"/>
          </a:xfrm>
          <a:prstGeom prst="rect">
            <a:avLst/>
          </a:prstGeom>
          <a:noFill/>
        </p:spPr>
        <p:txBody>
          <a:bodyPr wrap="square" rtlCol="0">
            <a:spAutoFit/>
          </a:bodyPr>
          <a:lstStyle/>
          <a:p>
            <a:r>
              <a:rPr lang="nl-BE" sz="1000" dirty="0"/>
              <a:t>Titelfont is </a:t>
            </a:r>
            <a:r>
              <a:rPr lang="nl-BE" sz="1000" dirty="0" err="1"/>
              <a:t>Arial</a:t>
            </a:r>
            <a:r>
              <a:rPr lang="nl-BE" sz="1000" dirty="0"/>
              <a:t> </a:t>
            </a:r>
            <a:r>
              <a:rPr lang="nl-BE" sz="1000" dirty="0" err="1"/>
              <a:t>Rounded</a:t>
            </a:r>
            <a:r>
              <a:rPr lang="nl-BE" sz="1000" dirty="0"/>
              <a:t> MT </a:t>
            </a:r>
            <a:r>
              <a:rPr lang="nl-BE" sz="1000" dirty="0" err="1"/>
              <a:t>Bold</a:t>
            </a:r>
            <a:endParaRPr lang="nl-BE" sz="1000" dirty="0"/>
          </a:p>
          <a:p>
            <a:r>
              <a:rPr lang="en-US" sz="1000" dirty="0" err="1"/>
              <a:t>Daarnaast</a:t>
            </a:r>
            <a:r>
              <a:rPr lang="en-US" sz="1000" dirty="0"/>
              <a:t> </a:t>
            </a:r>
            <a:r>
              <a:rPr lang="en-US" sz="1000" dirty="0" err="1"/>
              <a:t>voor</a:t>
            </a:r>
            <a:r>
              <a:rPr lang="en-US" sz="1000" dirty="0"/>
              <a:t> </a:t>
            </a:r>
            <a:r>
              <a:rPr lang="en-US" sz="1000" dirty="0" err="1"/>
              <a:t>tekst</a:t>
            </a:r>
            <a:r>
              <a:rPr lang="en-US" sz="1000" dirty="0"/>
              <a:t> Calibri </a:t>
            </a:r>
            <a:r>
              <a:rPr lang="en-US" sz="1000" dirty="0" err="1"/>
              <a:t>gebruiken</a:t>
            </a:r>
            <a:endParaRPr lang="en-US" sz="1000" dirty="0"/>
          </a:p>
        </p:txBody>
      </p:sp>
      <p:sp>
        <p:nvSpPr>
          <p:cNvPr id="66" name="TextBox 15">
            <a:extLst>
              <a:ext uri="{FF2B5EF4-FFF2-40B4-BE49-F238E27FC236}">
                <a16:creationId xmlns:a16="http://schemas.microsoft.com/office/drawing/2014/main" id="{B726A7B0-FC55-4FD2-B93B-47F52DFE16C4}"/>
              </a:ext>
            </a:extLst>
          </p:cNvPr>
          <p:cNvSpPr txBox="1"/>
          <p:nvPr userDrawn="1"/>
        </p:nvSpPr>
        <p:spPr>
          <a:xfrm>
            <a:off x="6512729" y="2952175"/>
            <a:ext cx="1376953" cy="246221"/>
          </a:xfrm>
          <a:prstGeom prst="rect">
            <a:avLst/>
          </a:prstGeom>
          <a:noFill/>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Tekstgroottes</a:t>
            </a:r>
            <a:endParaRPr lang="en-US" sz="1000" b="1" dirty="0">
              <a:solidFill>
                <a:schemeClr val="tx2"/>
              </a:solidFill>
              <a:latin typeface="Arial" panose="020B0604020202020204" pitchFamily="34" charset="0"/>
              <a:cs typeface="Arial" panose="020B0604020202020204" pitchFamily="34" charset="0"/>
            </a:endParaRPr>
          </a:p>
        </p:txBody>
      </p:sp>
      <p:sp>
        <p:nvSpPr>
          <p:cNvPr id="67" name="TextBox 16">
            <a:extLst>
              <a:ext uri="{FF2B5EF4-FFF2-40B4-BE49-F238E27FC236}">
                <a16:creationId xmlns:a16="http://schemas.microsoft.com/office/drawing/2014/main" id="{B45A2199-B972-4A30-9A14-4D403AB25F33}"/>
              </a:ext>
            </a:extLst>
          </p:cNvPr>
          <p:cNvSpPr txBox="1"/>
          <p:nvPr userDrawn="1"/>
        </p:nvSpPr>
        <p:spPr>
          <a:xfrm>
            <a:off x="6869009" y="3752065"/>
            <a:ext cx="1854206" cy="246221"/>
          </a:xfrm>
          <a:prstGeom prst="rect">
            <a:avLst/>
          </a:prstGeom>
          <a:noFill/>
        </p:spPr>
        <p:txBody>
          <a:bodyPr wrap="square" rtlCol="0">
            <a:spAutoFit/>
          </a:bodyPr>
          <a:lstStyle/>
          <a:p>
            <a:r>
              <a:rPr lang="nl-NL" sz="1000" dirty="0">
                <a:latin typeface="+mj-lt"/>
                <a:cs typeface="Arial" panose="020B0604020202020204" pitchFamily="34" charset="0"/>
              </a:rPr>
              <a:t>Platte tekst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8" name="TextBox 17">
            <a:extLst>
              <a:ext uri="{FF2B5EF4-FFF2-40B4-BE49-F238E27FC236}">
                <a16:creationId xmlns:a16="http://schemas.microsoft.com/office/drawing/2014/main" id="{3DCF2DEA-CE41-45EC-9BEC-E689AE264D8C}"/>
              </a:ext>
            </a:extLst>
          </p:cNvPr>
          <p:cNvSpPr txBox="1"/>
          <p:nvPr userDrawn="1"/>
        </p:nvSpPr>
        <p:spPr>
          <a:xfrm>
            <a:off x="6866337" y="4021905"/>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err="1">
                <a:latin typeface="+mj-lt"/>
                <a:cs typeface="Arial" panose="020B0604020202020204" pitchFamily="34" charset="0"/>
              </a:rPr>
              <a:t>Bullet</a:t>
            </a:r>
            <a:r>
              <a:rPr lang="nl-NL" sz="1000" dirty="0">
                <a:latin typeface="+mj-lt"/>
                <a:cs typeface="Arial" panose="020B0604020202020204" pitchFamily="34" charset="0"/>
              </a:rPr>
              <a: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9" name="TextBox 18">
            <a:extLst>
              <a:ext uri="{FF2B5EF4-FFF2-40B4-BE49-F238E27FC236}">
                <a16:creationId xmlns:a16="http://schemas.microsoft.com/office/drawing/2014/main" id="{24DD9C80-0A47-4BD6-9C48-115A5ED8F097}"/>
              </a:ext>
            </a:extLst>
          </p:cNvPr>
          <p:cNvSpPr txBox="1"/>
          <p:nvPr userDrawn="1"/>
        </p:nvSpPr>
        <p:spPr>
          <a:xfrm>
            <a:off x="6952508" y="4321748"/>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a:t>
            </a:r>
            <a:r>
              <a:rPr lang="nl-NL" sz="1000" dirty="0" err="1">
                <a:latin typeface="+mj-lt"/>
                <a:cs typeface="Arial" panose="020B0604020202020204" pitchFamily="34" charset="0"/>
              </a:rPr>
              <a:t>Bullet</a:t>
            </a:r>
            <a:r>
              <a:rPr lang="nl-NL" sz="1000" dirty="0">
                <a:latin typeface="+mj-lt"/>
                <a:cs typeface="Arial" panose="020B0604020202020204" pitchFamily="34" charset="0"/>
              </a:rPr>
              <a:t> (30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70" name="TextBox 19">
            <a:extLst>
              <a:ext uri="{FF2B5EF4-FFF2-40B4-BE49-F238E27FC236}">
                <a16:creationId xmlns:a16="http://schemas.microsoft.com/office/drawing/2014/main" id="{CAEC4801-5397-41B9-9E72-5DDEA520036D}"/>
              </a:ext>
            </a:extLst>
          </p:cNvPr>
          <p:cNvSpPr txBox="1"/>
          <p:nvPr userDrawn="1"/>
        </p:nvSpPr>
        <p:spPr>
          <a:xfrm>
            <a:off x="6952508" y="4628174"/>
            <a:ext cx="1693619" cy="246221"/>
          </a:xfrm>
          <a:prstGeom prst="rect">
            <a:avLst/>
          </a:prstGeom>
          <a:noFill/>
        </p:spPr>
        <p:txBody>
          <a:bodyPr wrap="square" rtlCol="0">
            <a:spAutoFit/>
          </a:bodyPr>
          <a:lstStyle/>
          <a:p>
            <a:r>
              <a:rPr lang="nl-NL" sz="1000" b="1" dirty="0">
                <a:solidFill>
                  <a:schemeClr val="tx2"/>
                </a:solidFill>
                <a:latin typeface="+mj-lt"/>
                <a:cs typeface="Arial" panose="020B0604020202020204" pitchFamily="34" charset="0"/>
              </a:rPr>
              <a:t>Kopje (24 </a:t>
            </a:r>
            <a:r>
              <a:rPr lang="nl-NL" sz="1000" b="1" dirty="0" err="1">
                <a:solidFill>
                  <a:schemeClr val="tx2"/>
                </a:solidFill>
                <a:latin typeface="+mj-lt"/>
                <a:cs typeface="Arial" panose="020B0604020202020204" pitchFamily="34" charset="0"/>
              </a:rPr>
              <a:t>pt</a:t>
            </a:r>
            <a:r>
              <a:rPr lang="nl-NL" sz="1000" b="1" dirty="0">
                <a:solidFill>
                  <a:schemeClr val="tx2"/>
                </a:solidFill>
                <a:latin typeface="+mj-lt"/>
                <a:cs typeface="Arial" panose="020B0604020202020204" pitchFamily="34" charset="0"/>
              </a:rPr>
              <a:t>)</a:t>
            </a:r>
            <a:endParaRPr lang="en-US" sz="1000" b="1" dirty="0">
              <a:solidFill>
                <a:schemeClr val="tx2"/>
              </a:solidFill>
              <a:latin typeface="+mj-lt"/>
              <a:cs typeface="Arial" panose="020B0604020202020204" pitchFamily="34" charset="0"/>
            </a:endParaRPr>
          </a:p>
        </p:txBody>
      </p:sp>
      <p:sp>
        <p:nvSpPr>
          <p:cNvPr id="71" name="TextBox 20">
            <a:extLst>
              <a:ext uri="{FF2B5EF4-FFF2-40B4-BE49-F238E27FC236}">
                <a16:creationId xmlns:a16="http://schemas.microsoft.com/office/drawing/2014/main" id="{D9D1C5E5-2606-4C2B-AD14-1AC2583A5B60}"/>
              </a:ext>
            </a:extLst>
          </p:cNvPr>
          <p:cNvSpPr txBox="1"/>
          <p:nvPr userDrawn="1"/>
        </p:nvSpPr>
        <p:spPr>
          <a:xfrm>
            <a:off x="6942268" y="4934969"/>
            <a:ext cx="1693619" cy="246221"/>
          </a:xfrm>
          <a:prstGeom prst="rect">
            <a:avLst/>
          </a:prstGeom>
          <a:noFill/>
        </p:spPr>
        <p:txBody>
          <a:bodyPr wrap="square" rtlCol="0">
            <a:spAutoFit/>
          </a:bodyPr>
          <a:lstStyle/>
          <a:p>
            <a:r>
              <a:rPr lang="nl-NL" sz="1000" i="1" dirty="0">
                <a:solidFill>
                  <a:schemeClr val="tx2"/>
                </a:solidFill>
                <a:latin typeface="+mj-lt"/>
                <a:cs typeface="Arial" panose="020B0604020202020204" pitchFamily="34" charset="0"/>
              </a:rPr>
              <a:t>Kopje (16 </a:t>
            </a:r>
            <a:r>
              <a:rPr lang="nl-NL" sz="1000" i="1" dirty="0" err="1">
                <a:solidFill>
                  <a:schemeClr val="tx2"/>
                </a:solidFill>
                <a:latin typeface="+mj-lt"/>
                <a:cs typeface="Arial" panose="020B0604020202020204" pitchFamily="34" charset="0"/>
              </a:rPr>
              <a:t>pt</a:t>
            </a:r>
            <a:r>
              <a:rPr lang="nl-NL" sz="1000" i="1" dirty="0">
                <a:solidFill>
                  <a:schemeClr val="tx2"/>
                </a:solidFill>
                <a:latin typeface="+mj-lt"/>
                <a:cs typeface="Arial" panose="020B0604020202020204" pitchFamily="34" charset="0"/>
              </a:rPr>
              <a:t>)</a:t>
            </a:r>
            <a:endParaRPr lang="en-US" sz="1000" i="1" dirty="0">
              <a:solidFill>
                <a:schemeClr val="tx2"/>
              </a:solidFill>
              <a:latin typeface="+mj-lt"/>
              <a:cs typeface="Arial" panose="020B0604020202020204" pitchFamily="34" charset="0"/>
            </a:endParaRPr>
          </a:p>
        </p:txBody>
      </p:sp>
      <p:grpSp>
        <p:nvGrpSpPr>
          <p:cNvPr id="72" name="Group 21">
            <a:extLst>
              <a:ext uri="{FF2B5EF4-FFF2-40B4-BE49-F238E27FC236}">
                <a16:creationId xmlns:a16="http://schemas.microsoft.com/office/drawing/2014/main" id="{DCA6FBB8-0B5B-4B20-A40A-69E72333338B}"/>
              </a:ext>
            </a:extLst>
          </p:cNvPr>
          <p:cNvGrpSpPr/>
          <p:nvPr userDrawn="1"/>
        </p:nvGrpSpPr>
        <p:grpSpPr>
          <a:xfrm>
            <a:off x="6610470" y="3730564"/>
            <a:ext cx="288032" cy="276999"/>
            <a:chOff x="12492689" y="2721406"/>
            <a:chExt cx="288032" cy="276999"/>
          </a:xfrm>
          <a:solidFill>
            <a:srgbClr val="44C8F5"/>
          </a:solidFill>
        </p:grpSpPr>
        <p:sp>
          <p:nvSpPr>
            <p:cNvPr id="73" name="Rectangle 22">
              <a:extLst>
                <a:ext uri="{FF2B5EF4-FFF2-40B4-BE49-F238E27FC236}">
                  <a16:creationId xmlns:a16="http://schemas.microsoft.com/office/drawing/2014/main" id="{3303F621-D257-4446-9687-E7B2F2A348BB}"/>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23">
              <a:extLst>
                <a:ext uri="{FF2B5EF4-FFF2-40B4-BE49-F238E27FC236}">
                  <a16:creationId xmlns:a16="http://schemas.microsoft.com/office/drawing/2014/main" id="{638D987B-415A-4A7F-B50E-3D051A5A2279}"/>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1</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5" name="Group 24">
            <a:extLst>
              <a:ext uri="{FF2B5EF4-FFF2-40B4-BE49-F238E27FC236}">
                <a16:creationId xmlns:a16="http://schemas.microsoft.com/office/drawing/2014/main" id="{BCA00273-5CEB-457A-B685-1DA8F51D1E49}"/>
              </a:ext>
            </a:extLst>
          </p:cNvPr>
          <p:cNvGrpSpPr/>
          <p:nvPr userDrawn="1"/>
        </p:nvGrpSpPr>
        <p:grpSpPr>
          <a:xfrm>
            <a:off x="6609883" y="4024410"/>
            <a:ext cx="288032" cy="276999"/>
            <a:chOff x="12492689" y="2721406"/>
            <a:chExt cx="288032" cy="276999"/>
          </a:xfrm>
          <a:solidFill>
            <a:srgbClr val="44C8F5"/>
          </a:solidFill>
        </p:grpSpPr>
        <p:sp>
          <p:nvSpPr>
            <p:cNvPr id="76" name="Rectangle 25">
              <a:extLst>
                <a:ext uri="{FF2B5EF4-FFF2-40B4-BE49-F238E27FC236}">
                  <a16:creationId xmlns:a16="http://schemas.microsoft.com/office/drawing/2014/main" id="{9BE469DF-3E44-4806-BC3E-332EC0E9A62E}"/>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26">
              <a:extLst>
                <a:ext uri="{FF2B5EF4-FFF2-40B4-BE49-F238E27FC236}">
                  <a16:creationId xmlns:a16="http://schemas.microsoft.com/office/drawing/2014/main" id="{FA9897B3-A75D-4D9B-8C4C-11A1188D6182}"/>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2</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8" name="Group 27">
            <a:extLst>
              <a:ext uri="{FF2B5EF4-FFF2-40B4-BE49-F238E27FC236}">
                <a16:creationId xmlns:a16="http://schemas.microsoft.com/office/drawing/2014/main" id="{E6820C75-E2AB-4C6C-B67B-ED4C50FDF6F2}"/>
              </a:ext>
            </a:extLst>
          </p:cNvPr>
          <p:cNvGrpSpPr/>
          <p:nvPr userDrawn="1"/>
        </p:nvGrpSpPr>
        <p:grpSpPr>
          <a:xfrm>
            <a:off x="6610470" y="4321748"/>
            <a:ext cx="288032" cy="276999"/>
            <a:chOff x="12492689" y="2721406"/>
            <a:chExt cx="288032" cy="276999"/>
          </a:xfrm>
          <a:solidFill>
            <a:srgbClr val="44C8F5"/>
          </a:solidFill>
        </p:grpSpPr>
        <p:sp>
          <p:nvSpPr>
            <p:cNvPr id="79" name="Rectangle 28">
              <a:extLst>
                <a:ext uri="{FF2B5EF4-FFF2-40B4-BE49-F238E27FC236}">
                  <a16:creationId xmlns:a16="http://schemas.microsoft.com/office/drawing/2014/main" id="{34F4BD05-AF9E-4547-8D4D-A8FE59DADE92}"/>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extBox 29">
              <a:extLst>
                <a:ext uri="{FF2B5EF4-FFF2-40B4-BE49-F238E27FC236}">
                  <a16:creationId xmlns:a16="http://schemas.microsoft.com/office/drawing/2014/main" id="{03C54032-59B5-401F-8867-DAD8B493A21D}"/>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3</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1" name="Group 30">
            <a:extLst>
              <a:ext uri="{FF2B5EF4-FFF2-40B4-BE49-F238E27FC236}">
                <a16:creationId xmlns:a16="http://schemas.microsoft.com/office/drawing/2014/main" id="{3B0AE87D-B7D1-4FB1-BB7C-FBCC97F67006}"/>
              </a:ext>
            </a:extLst>
          </p:cNvPr>
          <p:cNvGrpSpPr/>
          <p:nvPr userDrawn="1"/>
        </p:nvGrpSpPr>
        <p:grpSpPr>
          <a:xfrm>
            <a:off x="6610470" y="4628174"/>
            <a:ext cx="288032" cy="276999"/>
            <a:chOff x="12492689" y="2721406"/>
            <a:chExt cx="288032" cy="276999"/>
          </a:xfrm>
          <a:solidFill>
            <a:srgbClr val="44C8F5"/>
          </a:solidFill>
        </p:grpSpPr>
        <p:sp>
          <p:nvSpPr>
            <p:cNvPr id="82" name="Rectangle 31">
              <a:extLst>
                <a:ext uri="{FF2B5EF4-FFF2-40B4-BE49-F238E27FC236}">
                  <a16:creationId xmlns:a16="http://schemas.microsoft.com/office/drawing/2014/main" id="{AA112DFC-4271-45A6-90DC-18F46981691F}"/>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32">
              <a:extLst>
                <a:ext uri="{FF2B5EF4-FFF2-40B4-BE49-F238E27FC236}">
                  <a16:creationId xmlns:a16="http://schemas.microsoft.com/office/drawing/2014/main" id="{17A947B4-15D0-44C6-8C94-1B9A07B9A4B0}"/>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4</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4" name="Group 33">
            <a:extLst>
              <a:ext uri="{FF2B5EF4-FFF2-40B4-BE49-F238E27FC236}">
                <a16:creationId xmlns:a16="http://schemas.microsoft.com/office/drawing/2014/main" id="{44113840-8227-48FF-87BE-83E5BFDBD726}"/>
              </a:ext>
            </a:extLst>
          </p:cNvPr>
          <p:cNvGrpSpPr/>
          <p:nvPr userDrawn="1"/>
        </p:nvGrpSpPr>
        <p:grpSpPr>
          <a:xfrm>
            <a:off x="6608159" y="4929162"/>
            <a:ext cx="288032" cy="276999"/>
            <a:chOff x="12492689" y="2721406"/>
            <a:chExt cx="288032" cy="276999"/>
          </a:xfrm>
          <a:solidFill>
            <a:srgbClr val="44C8F5"/>
          </a:solidFill>
        </p:grpSpPr>
        <p:sp>
          <p:nvSpPr>
            <p:cNvPr id="85" name="Rectangle 34">
              <a:extLst>
                <a:ext uri="{FF2B5EF4-FFF2-40B4-BE49-F238E27FC236}">
                  <a16:creationId xmlns:a16="http://schemas.microsoft.com/office/drawing/2014/main" id="{450D1A45-ABC5-4E22-9AF4-620CE759ADC0}"/>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TextBox 35">
              <a:extLst>
                <a:ext uri="{FF2B5EF4-FFF2-40B4-BE49-F238E27FC236}">
                  <a16:creationId xmlns:a16="http://schemas.microsoft.com/office/drawing/2014/main" id="{3F564AFC-0F26-4E76-8D99-F528D3C426BA}"/>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5</a:t>
              </a:r>
              <a:endParaRPr lang="en-US" sz="1200" b="1" dirty="0">
                <a:solidFill>
                  <a:schemeClr val="tx1"/>
                </a:solidFill>
                <a:latin typeface="Arial" panose="020B0604020202020204" pitchFamily="34" charset="0"/>
                <a:cs typeface="Arial" panose="020B0604020202020204" pitchFamily="34" charset="0"/>
              </a:endParaRPr>
            </a:p>
          </p:txBody>
        </p:sp>
      </p:grpSp>
      <p:sp>
        <p:nvSpPr>
          <p:cNvPr id="87" name="TextBox 36">
            <a:extLst>
              <a:ext uri="{FF2B5EF4-FFF2-40B4-BE49-F238E27FC236}">
                <a16:creationId xmlns:a16="http://schemas.microsoft.com/office/drawing/2014/main" id="{AA2F5529-00E8-4650-ABAF-4A6F7DD9C9DB}"/>
              </a:ext>
            </a:extLst>
          </p:cNvPr>
          <p:cNvSpPr txBox="1"/>
          <p:nvPr userDrawn="1"/>
        </p:nvSpPr>
        <p:spPr>
          <a:xfrm>
            <a:off x="9300404" y="3609192"/>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Kaart aanpassen</a:t>
            </a:r>
            <a:endParaRPr lang="en-US" sz="1400" b="1" dirty="0">
              <a:solidFill>
                <a:schemeClr val="tx2"/>
              </a:solidFill>
              <a:latin typeface="+mn-lt"/>
              <a:cs typeface="Arial" panose="020B0604020202020204" pitchFamily="34" charset="0"/>
            </a:endParaRPr>
          </a:p>
        </p:txBody>
      </p:sp>
      <p:sp>
        <p:nvSpPr>
          <p:cNvPr id="89" name="TextBox 38">
            <a:extLst>
              <a:ext uri="{FF2B5EF4-FFF2-40B4-BE49-F238E27FC236}">
                <a16:creationId xmlns:a16="http://schemas.microsoft.com/office/drawing/2014/main" id="{EA78FF7D-82BB-436C-B986-A5CE702A00A3}"/>
              </a:ext>
            </a:extLst>
          </p:cNvPr>
          <p:cNvSpPr txBox="1"/>
          <p:nvPr userDrawn="1"/>
        </p:nvSpPr>
        <p:spPr>
          <a:xfrm>
            <a:off x="9310260" y="4349764"/>
            <a:ext cx="2770672" cy="861774"/>
          </a:xfrm>
          <a:prstGeom prst="rect">
            <a:avLst/>
          </a:prstGeom>
          <a:noFill/>
        </p:spPr>
        <p:txBody>
          <a:bodyPr wrap="square" rtlCol="0">
            <a:spAutoFit/>
          </a:bodyPr>
          <a:lstStyle/>
          <a:p>
            <a:r>
              <a:rPr lang="nl-NL" sz="1000" dirty="0">
                <a:latin typeface="+mn-lt"/>
                <a:cs typeface="Arial" panose="020B0604020202020204" pitchFamily="34" charset="0"/>
              </a:rPr>
              <a:t>Selecteer eerst de kaart en vervolgens het deel dat je wenst te kleuren. Klik naast de kaart om deze weer te verlaten.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Copier de </a:t>
            </a:r>
            <a:r>
              <a:rPr lang="nl-NL" sz="1000" dirty="0" err="1">
                <a:latin typeface="+mn-lt"/>
                <a:cs typeface="Arial" panose="020B0604020202020204" pitchFamily="34" charset="0"/>
              </a:rPr>
              <a:t>pushpin</a:t>
            </a:r>
            <a:r>
              <a:rPr lang="nl-NL" sz="1000" dirty="0">
                <a:latin typeface="+mn-lt"/>
                <a:cs typeface="Arial" panose="020B0604020202020204" pitchFamily="34" charset="0"/>
              </a:rPr>
              <a:t> waar nodig.</a:t>
            </a:r>
          </a:p>
        </p:txBody>
      </p:sp>
      <p:sp>
        <p:nvSpPr>
          <p:cNvPr id="90" name="TextBox 36">
            <a:extLst>
              <a:ext uri="{FF2B5EF4-FFF2-40B4-BE49-F238E27FC236}">
                <a16:creationId xmlns:a16="http://schemas.microsoft.com/office/drawing/2014/main" id="{6DBAA09B-77BC-46DD-9C2D-C9B2FF1BDD67}"/>
              </a:ext>
            </a:extLst>
          </p:cNvPr>
          <p:cNvSpPr txBox="1"/>
          <p:nvPr userDrawn="1"/>
        </p:nvSpPr>
        <p:spPr>
          <a:xfrm>
            <a:off x="12086214" y="6390560"/>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Grafieken aanpassen</a:t>
            </a:r>
            <a:endParaRPr lang="en-US" sz="1400" b="1" dirty="0">
              <a:solidFill>
                <a:schemeClr val="tx2"/>
              </a:solidFill>
              <a:latin typeface="+mn-lt"/>
              <a:cs typeface="Arial" panose="020B0604020202020204" pitchFamily="34" charset="0"/>
            </a:endParaRPr>
          </a:p>
        </p:txBody>
      </p:sp>
      <p:sp>
        <p:nvSpPr>
          <p:cNvPr id="92" name="TextBox 38">
            <a:extLst>
              <a:ext uri="{FF2B5EF4-FFF2-40B4-BE49-F238E27FC236}">
                <a16:creationId xmlns:a16="http://schemas.microsoft.com/office/drawing/2014/main" id="{3A1EC23F-6179-4B7D-99C6-F692362999F2}"/>
              </a:ext>
            </a:extLst>
          </p:cNvPr>
          <p:cNvSpPr txBox="1"/>
          <p:nvPr userDrawn="1"/>
        </p:nvSpPr>
        <p:spPr>
          <a:xfrm>
            <a:off x="12081034" y="7140986"/>
            <a:ext cx="2770671" cy="1323439"/>
          </a:xfrm>
          <a:prstGeom prst="rect">
            <a:avLst/>
          </a:prstGeom>
          <a:noFill/>
        </p:spPr>
        <p:txBody>
          <a:bodyPr wrap="square" rtlCol="0">
            <a:spAutoFit/>
          </a:bodyPr>
          <a:lstStyle/>
          <a:p>
            <a:r>
              <a:rPr lang="nl-NL" sz="1000" dirty="0">
                <a:latin typeface="+mn-lt"/>
                <a:cs typeface="Arial" panose="020B0604020202020204" pitchFamily="34" charset="0"/>
              </a:rPr>
              <a:t>Klik rechts op de grafiek en kies voor:</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Kies steeds voor voldoende duidelijke kleuren in de grafieken. Eventueel kies je voor een patroonopvulling (via rechtsklik &gt; vorm opmaken) </a:t>
            </a:r>
          </a:p>
        </p:txBody>
      </p:sp>
      <p:pic>
        <p:nvPicPr>
          <p:cNvPr id="93" name="chart">
            <a:extLst>
              <a:ext uri="{FF2B5EF4-FFF2-40B4-BE49-F238E27FC236}">
                <a16:creationId xmlns:a16="http://schemas.microsoft.com/office/drawing/2014/main" id="{A2A04AF4-78CB-4D09-A7E2-599E51065672}"/>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12821439" y="7457420"/>
            <a:ext cx="1345121" cy="247310"/>
          </a:xfrm>
          <a:prstGeom prst="rect">
            <a:avLst/>
          </a:prstGeom>
        </p:spPr>
      </p:pic>
      <p:sp>
        <p:nvSpPr>
          <p:cNvPr id="94" name="TextBox 36">
            <a:extLst>
              <a:ext uri="{FF2B5EF4-FFF2-40B4-BE49-F238E27FC236}">
                <a16:creationId xmlns:a16="http://schemas.microsoft.com/office/drawing/2014/main" id="{4F7CAB68-4C68-4C04-91CF-D69844A9EAC1}"/>
              </a:ext>
            </a:extLst>
          </p:cNvPr>
          <p:cNvSpPr txBox="1"/>
          <p:nvPr userDrawn="1"/>
        </p:nvSpPr>
        <p:spPr>
          <a:xfrm>
            <a:off x="14856787" y="5038324"/>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Vragen of hulp</a:t>
            </a:r>
            <a:endParaRPr lang="en-US" sz="1400" b="1" dirty="0">
              <a:solidFill>
                <a:schemeClr val="tx2"/>
              </a:solidFill>
              <a:latin typeface="+mn-lt"/>
              <a:cs typeface="Arial" panose="020B0604020202020204" pitchFamily="34" charset="0"/>
            </a:endParaRPr>
          </a:p>
        </p:txBody>
      </p:sp>
      <p:sp>
        <p:nvSpPr>
          <p:cNvPr id="96" name="TextBox 38">
            <a:extLst>
              <a:ext uri="{FF2B5EF4-FFF2-40B4-BE49-F238E27FC236}">
                <a16:creationId xmlns:a16="http://schemas.microsoft.com/office/drawing/2014/main" id="{6D7CAE6B-E18B-4842-93CE-2304F8AB88F4}"/>
              </a:ext>
            </a:extLst>
          </p:cNvPr>
          <p:cNvSpPr txBox="1"/>
          <p:nvPr userDrawn="1"/>
        </p:nvSpPr>
        <p:spPr>
          <a:xfrm>
            <a:off x="14866311" y="5757113"/>
            <a:ext cx="2750175" cy="400110"/>
          </a:xfrm>
          <a:prstGeom prst="rect">
            <a:avLst/>
          </a:prstGeom>
          <a:noFill/>
        </p:spPr>
        <p:txBody>
          <a:bodyPr wrap="square" rtlCol="0">
            <a:spAutoFit/>
          </a:bodyPr>
          <a:lstStyle/>
          <a:p>
            <a:r>
              <a:rPr lang="nl-NL" sz="1000" dirty="0">
                <a:latin typeface="+mn-lt"/>
                <a:cs typeface="Arial" panose="020B0604020202020204" pitchFamily="34" charset="0"/>
              </a:rPr>
              <a:t>Contacteer de dienst communicatie of </a:t>
            </a:r>
            <a:r>
              <a:rPr lang="nl-NL" sz="1000" dirty="0">
                <a:latin typeface="+mn-lt"/>
                <a:cs typeface="Arial" panose="020B0604020202020204" pitchFamily="34" charset="0"/>
                <a:hlinkClick r:id="rId8"/>
              </a:rPr>
              <a:t>regis.le.roy@howest.be</a:t>
            </a:r>
            <a:r>
              <a:rPr lang="nl-NL" sz="1000" dirty="0">
                <a:latin typeface="+mn-lt"/>
                <a:cs typeface="Arial" panose="020B0604020202020204" pitchFamily="34" charset="0"/>
              </a:rPr>
              <a:t> </a:t>
            </a:r>
          </a:p>
        </p:txBody>
      </p:sp>
      <p:sp>
        <p:nvSpPr>
          <p:cNvPr id="97" name="TextBox 36">
            <a:extLst>
              <a:ext uri="{FF2B5EF4-FFF2-40B4-BE49-F238E27FC236}">
                <a16:creationId xmlns:a16="http://schemas.microsoft.com/office/drawing/2014/main" id="{1C8AE7A2-7D59-4B12-8827-31714EDA2018}"/>
              </a:ext>
            </a:extLst>
          </p:cNvPr>
          <p:cNvSpPr txBox="1"/>
          <p:nvPr userDrawn="1"/>
        </p:nvSpPr>
        <p:spPr>
          <a:xfrm>
            <a:off x="12094058" y="1530329"/>
            <a:ext cx="2376264" cy="307777"/>
          </a:xfrm>
          <a:prstGeom prst="rect">
            <a:avLst/>
          </a:prstGeom>
          <a:noFill/>
        </p:spPr>
        <p:txBody>
          <a:bodyPr wrap="square" rtlCol="0">
            <a:spAutoFit/>
          </a:bodyPr>
          <a:lstStyle/>
          <a:p>
            <a:r>
              <a:rPr lang="nl-NL" sz="1400" b="1" dirty="0" err="1">
                <a:solidFill>
                  <a:schemeClr val="tx2"/>
                </a:solidFill>
                <a:latin typeface="+mn-lt"/>
                <a:cs typeface="Arial" panose="020B0604020202020204" pitchFamily="34" charset="0"/>
              </a:rPr>
              <a:t>SmartArt</a:t>
            </a:r>
            <a:r>
              <a:rPr lang="nl-NL" sz="1400" b="1" dirty="0">
                <a:solidFill>
                  <a:schemeClr val="tx2"/>
                </a:solidFill>
                <a:latin typeface="+mn-lt"/>
                <a:cs typeface="Arial" panose="020B0604020202020204" pitchFamily="34" charset="0"/>
              </a:rPr>
              <a:t> aanpassen</a:t>
            </a:r>
            <a:endParaRPr lang="en-US" sz="1400" b="1" dirty="0">
              <a:solidFill>
                <a:schemeClr val="tx2"/>
              </a:solidFill>
              <a:latin typeface="+mn-lt"/>
              <a:cs typeface="Arial" panose="020B0604020202020204" pitchFamily="34" charset="0"/>
            </a:endParaRPr>
          </a:p>
        </p:txBody>
      </p:sp>
      <p:sp>
        <p:nvSpPr>
          <p:cNvPr id="99" name="TextBox 38">
            <a:extLst>
              <a:ext uri="{FF2B5EF4-FFF2-40B4-BE49-F238E27FC236}">
                <a16:creationId xmlns:a16="http://schemas.microsoft.com/office/drawing/2014/main" id="{4BCF1475-8589-479C-9632-7EAB42D84812}"/>
              </a:ext>
            </a:extLst>
          </p:cNvPr>
          <p:cNvSpPr txBox="1"/>
          <p:nvPr userDrawn="1"/>
        </p:nvSpPr>
        <p:spPr>
          <a:xfrm>
            <a:off x="12084102" y="2250825"/>
            <a:ext cx="2770673" cy="1015663"/>
          </a:xfrm>
          <a:prstGeom prst="rect">
            <a:avLst/>
          </a:prstGeom>
          <a:noFill/>
        </p:spPr>
        <p:txBody>
          <a:bodyPr wrap="square" rtlCol="0">
            <a:spAutoFit/>
          </a:bodyPr>
          <a:lstStyle/>
          <a:p>
            <a:r>
              <a:rPr lang="nl-NL" sz="1000" dirty="0">
                <a:latin typeface="+mn-lt"/>
                <a:cs typeface="Arial" panose="020B0604020202020204" pitchFamily="34" charset="0"/>
              </a:rPr>
              <a:t>Copier de </a:t>
            </a:r>
            <a:r>
              <a:rPr lang="nl-NL" sz="1000" dirty="0" err="1">
                <a:latin typeface="+mn-lt"/>
                <a:cs typeface="Arial" panose="020B0604020202020204" pitchFamily="34" charset="0"/>
              </a:rPr>
              <a:t>smartart</a:t>
            </a:r>
            <a:r>
              <a:rPr lang="nl-NL" sz="1000" dirty="0">
                <a:latin typeface="+mn-lt"/>
                <a:cs typeface="Arial" panose="020B0604020202020204" pitchFamily="34" charset="0"/>
              </a:rPr>
              <a:t> naar de template je slide.</a:t>
            </a:r>
          </a:p>
          <a:p>
            <a:endParaRPr lang="nl-NL" sz="1000" dirty="0">
              <a:latin typeface="+mn-lt"/>
              <a:cs typeface="Arial" panose="020B0604020202020204" pitchFamily="34" charset="0"/>
            </a:endParaRPr>
          </a:p>
          <a:p>
            <a:r>
              <a:rPr lang="nl-NL" sz="1000" dirty="0">
                <a:latin typeface="+mn-lt"/>
                <a:cs typeface="Arial" panose="020B0604020202020204" pitchFamily="34" charset="0"/>
              </a:rPr>
              <a:t>Klik op het pijltje in het midden-links, en voer de juiste gegevens in. Indien je ver der wilt aanpassen maar de smart Art laat het niet toe, klik rechts en kies voor converteren naar vormen </a:t>
            </a:r>
          </a:p>
        </p:txBody>
      </p:sp>
      <p:sp>
        <p:nvSpPr>
          <p:cNvPr id="113" name="TextBox 38">
            <a:extLst>
              <a:ext uri="{FF2B5EF4-FFF2-40B4-BE49-F238E27FC236}">
                <a16:creationId xmlns:a16="http://schemas.microsoft.com/office/drawing/2014/main" id="{850E5F4D-E92E-4DFD-BF6D-D0EC3EA4592A}"/>
              </a:ext>
            </a:extLst>
          </p:cNvPr>
          <p:cNvSpPr txBox="1"/>
          <p:nvPr userDrawn="1"/>
        </p:nvSpPr>
        <p:spPr>
          <a:xfrm>
            <a:off x="14856787" y="3659658"/>
            <a:ext cx="2759700" cy="707886"/>
          </a:xfrm>
          <a:prstGeom prst="rect">
            <a:avLst/>
          </a:prstGeom>
          <a:noFill/>
        </p:spPr>
        <p:txBody>
          <a:bodyPr wrap="square" rtlCol="0">
            <a:spAutoFit/>
          </a:bodyPr>
          <a:lstStyle/>
          <a:p>
            <a:r>
              <a:rPr lang="nl-BE" sz="1000" dirty="0">
                <a:latin typeface="+mn-lt"/>
                <a:cs typeface="Arial" panose="020B0604020202020204" pitchFamily="34" charset="0"/>
              </a:rPr>
              <a:t>Gelieve steeds de laatste versie af te halen van dit bestand! Via het intranet op </a:t>
            </a:r>
          </a:p>
          <a:p>
            <a:r>
              <a:rPr lang="nl-BE" sz="1000" dirty="0">
                <a:latin typeface="+mn-lt"/>
                <a:cs typeface="Arial" panose="020B0604020202020204" pitchFamily="34" charset="0"/>
                <a:hlinkClick r:id="rId9"/>
              </a:rPr>
              <a:t>https://start.howest.be/StrategieCommunicatie/Communicatie</a:t>
            </a:r>
            <a:endParaRPr lang="nl-BE" sz="1000" dirty="0">
              <a:latin typeface="+mn-lt"/>
              <a:cs typeface="Arial" panose="020B0604020202020204" pitchFamily="34" charset="0"/>
            </a:endParaRPr>
          </a:p>
        </p:txBody>
      </p:sp>
      <p:sp>
        <p:nvSpPr>
          <p:cNvPr id="114" name="TextBox 36">
            <a:extLst>
              <a:ext uri="{FF2B5EF4-FFF2-40B4-BE49-F238E27FC236}">
                <a16:creationId xmlns:a16="http://schemas.microsoft.com/office/drawing/2014/main" id="{8B38AB47-D7F6-43A9-82FC-26DB1C7F11F0}"/>
              </a:ext>
            </a:extLst>
          </p:cNvPr>
          <p:cNvSpPr txBox="1"/>
          <p:nvPr userDrawn="1"/>
        </p:nvSpPr>
        <p:spPr>
          <a:xfrm>
            <a:off x="14856787" y="295199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Over deze template</a:t>
            </a:r>
            <a:endParaRPr lang="en-US" sz="1400" b="1" dirty="0">
              <a:solidFill>
                <a:schemeClr val="tx2"/>
              </a:solidFill>
              <a:latin typeface="+mn-lt"/>
              <a:cs typeface="Arial" panose="020B0604020202020204" pitchFamily="34" charset="0"/>
            </a:endParaRPr>
          </a:p>
        </p:txBody>
      </p:sp>
      <p:sp>
        <p:nvSpPr>
          <p:cNvPr id="116" name="TextBox 36">
            <a:extLst>
              <a:ext uri="{FF2B5EF4-FFF2-40B4-BE49-F238E27FC236}">
                <a16:creationId xmlns:a16="http://schemas.microsoft.com/office/drawing/2014/main" id="{DE98C9ED-DA0E-4489-AFB6-87BCD764E8A7}"/>
              </a:ext>
            </a:extLst>
          </p:cNvPr>
          <p:cNvSpPr txBox="1"/>
          <p:nvPr userDrawn="1"/>
        </p:nvSpPr>
        <p:spPr>
          <a:xfrm>
            <a:off x="9292223" y="5700406"/>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Kleuren</a:t>
            </a:r>
            <a:endParaRPr lang="en-US" sz="1400" b="1" dirty="0">
              <a:solidFill>
                <a:schemeClr val="tx2"/>
              </a:solidFill>
              <a:latin typeface="+mn-lt"/>
              <a:cs typeface="Arial" panose="020B0604020202020204" pitchFamily="34" charset="0"/>
            </a:endParaRPr>
          </a:p>
        </p:txBody>
      </p:sp>
      <p:cxnSp>
        <p:nvCxnSpPr>
          <p:cNvPr id="117" name="Straight Connector 37">
            <a:extLst>
              <a:ext uri="{FF2B5EF4-FFF2-40B4-BE49-F238E27FC236}">
                <a16:creationId xmlns:a16="http://schemas.microsoft.com/office/drawing/2014/main" id="{3EED5409-45F2-4D7E-8B14-5980F8596974}"/>
              </a:ext>
            </a:extLst>
          </p:cNvPr>
          <p:cNvCxnSpPr>
            <a:cxnSpLocks/>
          </p:cNvCxnSpPr>
          <p:nvPr userDrawn="1"/>
        </p:nvCxnSpPr>
        <p:spPr>
          <a:xfrm>
            <a:off x="9395015" y="6373382"/>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grpSp>
        <p:nvGrpSpPr>
          <p:cNvPr id="119" name="Groep 118">
            <a:extLst>
              <a:ext uri="{FF2B5EF4-FFF2-40B4-BE49-F238E27FC236}">
                <a16:creationId xmlns:a16="http://schemas.microsoft.com/office/drawing/2014/main" id="{A8B5B5E1-95C0-4AEC-B273-7921DC462D82}"/>
              </a:ext>
            </a:extLst>
          </p:cNvPr>
          <p:cNvGrpSpPr/>
          <p:nvPr userDrawn="1"/>
        </p:nvGrpSpPr>
        <p:grpSpPr>
          <a:xfrm>
            <a:off x="9402506" y="6426409"/>
            <a:ext cx="1871067" cy="1785104"/>
            <a:chOff x="15665503" y="2139926"/>
            <a:chExt cx="1871067" cy="1785104"/>
          </a:xfrm>
        </p:grpSpPr>
        <p:sp>
          <p:nvSpPr>
            <p:cNvPr id="103" name="Rechthoek 102">
              <a:extLst>
                <a:ext uri="{FF2B5EF4-FFF2-40B4-BE49-F238E27FC236}">
                  <a16:creationId xmlns:a16="http://schemas.microsoft.com/office/drawing/2014/main" id="{04E0274B-4A23-4599-8B39-A2CDABB5ECA3}"/>
                </a:ext>
              </a:extLst>
            </p:cNvPr>
            <p:cNvSpPr/>
            <p:nvPr userDrawn="1"/>
          </p:nvSpPr>
          <p:spPr>
            <a:xfrm>
              <a:off x="15665506" y="2356874"/>
              <a:ext cx="142875" cy="142875"/>
            </a:xfrm>
            <a:prstGeom prst="rect">
              <a:avLst/>
            </a:prstGeom>
            <a:solidFill>
              <a:srgbClr val="44C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4" name="Rechthoek 103">
              <a:extLst>
                <a:ext uri="{FF2B5EF4-FFF2-40B4-BE49-F238E27FC236}">
                  <a16:creationId xmlns:a16="http://schemas.microsoft.com/office/drawing/2014/main" id="{E1C80EC1-5F77-4E24-97DC-457FB1A14657}"/>
                </a:ext>
              </a:extLst>
            </p:cNvPr>
            <p:cNvSpPr/>
            <p:nvPr userDrawn="1"/>
          </p:nvSpPr>
          <p:spPr>
            <a:xfrm>
              <a:off x="15665505" y="2658102"/>
              <a:ext cx="142875"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5" name="Rechthoek 104">
              <a:extLst>
                <a:ext uri="{FF2B5EF4-FFF2-40B4-BE49-F238E27FC236}">
                  <a16:creationId xmlns:a16="http://schemas.microsoft.com/office/drawing/2014/main" id="{032FF1D0-E9B8-496A-AD2B-856323BFB5F3}"/>
                </a:ext>
              </a:extLst>
            </p:cNvPr>
            <p:cNvSpPr/>
            <p:nvPr userDrawn="1"/>
          </p:nvSpPr>
          <p:spPr>
            <a:xfrm>
              <a:off x="15665505" y="2959330"/>
              <a:ext cx="142875"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6" name="Rechthoek 105">
              <a:extLst>
                <a:ext uri="{FF2B5EF4-FFF2-40B4-BE49-F238E27FC236}">
                  <a16:creationId xmlns:a16="http://schemas.microsoft.com/office/drawing/2014/main" id="{7F705A8C-EA5F-4F41-AD15-B86434C8BD00}"/>
                </a:ext>
              </a:extLst>
            </p:cNvPr>
            <p:cNvSpPr/>
            <p:nvPr userDrawn="1"/>
          </p:nvSpPr>
          <p:spPr>
            <a:xfrm>
              <a:off x="15665504" y="3260558"/>
              <a:ext cx="142875" cy="142875"/>
            </a:xfrm>
            <a:prstGeom prst="rect">
              <a:avLst/>
            </a:prstGeom>
            <a:solidFill>
              <a:srgbClr val="EC0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7" name="Rechthoek 106">
              <a:extLst>
                <a:ext uri="{FF2B5EF4-FFF2-40B4-BE49-F238E27FC236}">
                  <a16:creationId xmlns:a16="http://schemas.microsoft.com/office/drawing/2014/main" id="{A0474411-4E19-4BC3-8560-FCFC981AB516}"/>
                </a:ext>
              </a:extLst>
            </p:cNvPr>
            <p:cNvSpPr/>
            <p:nvPr userDrawn="1"/>
          </p:nvSpPr>
          <p:spPr>
            <a:xfrm>
              <a:off x="15665503" y="3561785"/>
              <a:ext cx="142875" cy="142875"/>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18" name="TextBox 38">
              <a:extLst>
                <a:ext uri="{FF2B5EF4-FFF2-40B4-BE49-F238E27FC236}">
                  <a16:creationId xmlns:a16="http://schemas.microsoft.com/office/drawing/2014/main" id="{287A7DDB-E8BB-46B2-9EC3-C6D16541431F}"/>
                </a:ext>
              </a:extLst>
            </p:cNvPr>
            <p:cNvSpPr txBox="1"/>
            <p:nvPr userDrawn="1"/>
          </p:nvSpPr>
          <p:spPr>
            <a:xfrm>
              <a:off x="15808378" y="2139926"/>
              <a:ext cx="1728192" cy="1785104"/>
            </a:xfrm>
            <a:prstGeom prst="rect">
              <a:avLst/>
            </a:prstGeom>
            <a:noFill/>
          </p:spPr>
          <p:txBody>
            <a:bodyPr wrap="square" rtlCol="0">
              <a:spAutoFit/>
            </a:bodyPr>
            <a:lstStyle/>
            <a:p>
              <a:pPr marL="0" indent="0" algn="l">
                <a:buFontTx/>
                <a:buNone/>
              </a:pPr>
              <a:r>
                <a:rPr lang="en-US" sz="1000" dirty="0"/>
                <a:t>H</a:t>
              </a:r>
              <a:r>
                <a:rPr lang="nl-BE" sz="1000" dirty="0" err="1"/>
                <a:t>oofdkleur</a:t>
              </a:r>
              <a:endParaRPr lang="nl-BE" sz="1000" dirty="0"/>
            </a:p>
            <a:p>
              <a:pPr marL="0" indent="0" algn="l">
                <a:buFontTx/>
                <a:buNone/>
              </a:pPr>
              <a:r>
                <a:rPr lang="nl-BE" sz="1000" dirty="0"/>
                <a:t>Blauw (RGB: 68,200,245)</a:t>
              </a:r>
            </a:p>
            <a:p>
              <a:pPr marL="0" indent="0">
                <a:buFontTx/>
                <a:buNone/>
              </a:pPr>
              <a:r>
                <a:rPr lang="en-US" sz="1000" dirty="0"/>
                <a:t>1</a:t>
              </a:r>
              <a:r>
                <a:rPr lang="en-US" sz="1000" baseline="30000" dirty="0"/>
                <a:t>ste </a:t>
              </a:r>
              <a:r>
                <a:rPr lang="nl-BE" sz="1000" dirty="0"/>
                <a:t> Tekstkleur </a:t>
              </a:r>
            </a:p>
            <a:p>
              <a:pPr marL="0" indent="0">
                <a:buFontTx/>
                <a:buNone/>
              </a:pPr>
              <a:r>
                <a:rPr lang="nl-BE" sz="1000" dirty="0"/>
                <a:t>Wit (RGB:255,255,255)</a:t>
              </a:r>
            </a:p>
            <a:p>
              <a:pPr marL="0" indent="0">
                <a:buFontTx/>
                <a:buNone/>
              </a:pPr>
              <a:r>
                <a:rPr lang="en-US" sz="1000" dirty="0"/>
                <a:t>2</a:t>
              </a:r>
              <a:r>
                <a:rPr lang="en-US" sz="1000" baseline="30000" dirty="0"/>
                <a:t>de</a:t>
              </a:r>
              <a:r>
                <a:rPr lang="en-US" sz="1000" dirty="0"/>
                <a:t>   </a:t>
              </a:r>
              <a:r>
                <a:rPr lang="en-US" sz="1000" dirty="0" err="1"/>
                <a:t>Tekstkleur</a:t>
              </a:r>
              <a:endParaRPr lang="en-US" sz="1000" dirty="0"/>
            </a:p>
            <a:p>
              <a:pPr marL="0" indent="0">
                <a:buFontTx/>
                <a:buNone/>
              </a:pPr>
              <a:r>
                <a:rPr lang="en-US" sz="1000" dirty="0"/>
                <a:t>Z</a:t>
              </a:r>
              <a:r>
                <a:rPr lang="nl-BE" sz="1000" dirty="0"/>
                <a:t>wart (RGB:0,0,0)</a:t>
              </a:r>
            </a:p>
            <a:p>
              <a:pPr marL="0" indent="0">
                <a:buFontTx/>
                <a:buNone/>
              </a:pPr>
              <a:r>
                <a:rPr lang="en-US" sz="1000" dirty="0"/>
                <a:t>Extra: </a:t>
              </a:r>
            </a:p>
            <a:p>
              <a:pPr marL="0" indent="0">
                <a:buFontTx/>
                <a:buNone/>
              </a:pPr>
              <a:r>
                <a:rPr lang="en-US" sz="1000" dirty="0"/>
                <a:t>Magenta</a:t>
              </a:r>
              <a:r>
                <a:rPr lang="nl-BE" sz="1000" dirty="0"/>
                <a:t> (RGB: 236,0,140)</a:t>
              </a:r>
            </a:p>
            <a:p>
              <a:pPr marL="0" indent="0">
                <a:buFontTx/>
                <a:buNone/>
              </a:pPr>
              <a:r>
                <a:rPr lang="nl-BE" sz="1000" dirty="0"/>
                <a:t>Extra:</a:t>
              </a:r>
            </a:p>
            <a:p>
              <a:pPr marL="0" indent="0">
                <a:buFontTx/>
                <a:buNone/>
              </a:pPr>
              <a:r>
                <a:rPr lang="nl-BE" sz="1000" dirty="0"/>
                <a:t>Geel (RGB: 255,242,0) (niet gebruiken op wit)</a:t>
              </a:r>
            </a:p>
          </p:txBody>
        </p:sp>
      </p:grpSp>
      <p:sp>
        <p:nvSpPr>
          <p:cNvPr id="120" name="TextBox 36">
            <a:extLst>
              <a:ext uri="{FF2B5EF4-FFF2-40B4-BE49-F238E27FC236}">
                <a16:creationId xmlns:a16="http://schemas.microsoft.com/office/drawing/2014/main" id="{3EAF5BE9-EF67-47E5-A682-94D24FB13906}"/>
              </a:ext>
            </a:extLst>
          </p:cNvPr>
          <p:cNvSpPr txBox="1"/>
          <p:nvPr userDrawn="1"/>
        </p:nvSpPr>
        <p:spPr>
          <a:xfrm>
            <a:off x="1484309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Hulplijnen tonen aanpassen</a:t>
            </a:r>
            <a:endParaRPr lang="en-US" sz="1400" b="1" dirty="0">
              <a:solidFill>
                <a:schemeClr val="tx2"/>
              </a:solidFill>
              <a:latin typeface="+mn-lt"/>
              <a:cs typeface="Arial" panose="020B0604020202020204" pitchFamily="34" charset="0"/>
            </a:endParaRPr>
          </a:p>
        </p:txBody>
      </p:sp>
      <p:cxnSp>
        <p:nvCxnSpPr>
          <p:cNvPr id="121" name="Straight Connector 37">
            <a:extLst>
              <a:ext uri="{FF2B5EF4-FFF2-40B4-BE49-F238E27FC236}">
                <a16:creationId xmlns:a16="http://schemas.microsoft.com/office/drawing/2014/main" id="{819FD590-9EA9-40CE-B351-6A5B55A4522C}"/>
              </a:ext>
            </a:extLst>
          </p:cNvPr>
          <p:cNvCxnSpPr>
            <a:cxnSpLocks/>
          </p:cNvCxnSpPr>
          <p:nvPr userDrawn="1"/>
        </p:nvCxnSpPr>
        <p:spPr>
          <a:xfrm>
            <a:off x="14951109"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122" name="TextBox 38">
            <a:extLst>
              <a:ext uri="{FF2B5EF4-FFF2-40B4-BE49-F238E27FC236}">
                <a16:creationId xmlns:a16="http://schemas.microsoft.com/office/drawing/2014/main" id="{4B3EA554-D090-4E0C-B829-633532215D24}"/>
              </a:ext>
            </a:extLst>
          </p:cNvPr>
          <p:cNvSpPr txBox="1"/>
          <p:nvPr userDrawn="1"/>
        </p:nvSpPr>
        <p:spPr>
          <a:xfrm>
            <a:off x="14845814" y="2258927"/>
            <a:ext cx="2770673" cy="553998"/>
          </a:xfrm>
          <a:prstGeom prst="rect">
            <a:avLst/>
          </a:prstGeom>
          <a:noFill/>
        </p:spPr>
        <p:txBody>
          <a:bodyPr wrap="square" rtlCol="0">
            <a:spAutoFit/>
          </a:bodyPr>
          <a:lstStyle/>
          <a:p>
            <a:r>
              <a:rPr lang="nl-NL" sz="1000" dirty="0">
                <a:latin typeface="+mn-lt"/>
                <a:cs typeface="Arial" panose="020B0604020202020204" pitchFamily="34" charset="0"/>
              </a:rPr>
              <a:t>In elke slide </a:t>
            </a:r>
            <a:r>
              <a:rPr lang="nl-NL" sz="1000" dirty="0" err="1">
                <a:latin typeface="+mn-lt"/>
                <a:cs typeface="Arial" panose="020B0604020202020204" pitchFamily="34" charset="0"/>
              </a:rPr>
              <a:t>layout</a:t>
            </a:r>
            <a:r>
              <a:rPr lang="nl-NL" sz="1000" dirty="0">
                <a:latin typeface="+mn-lt"/>
                <a:cs typeface="Arial" panose="020B0604020202020204" pitchFamily="34" charset="0"/>
              </a:rPr>
              <a:t> zijn er hulplijnen beschikbaar, deze kan je tonen/verbergen via Beeld &gt; hulplijnen  </a:t>
            </a:r>
          </a:p>
        </p:txBody>
      </p:sp>
      <p:cxnSp>
        <p:nvCxnSpPr>
          <p:cNvPr id="100" name="Straight Connector 37">
            <a:extLst>
              <a:ext uri="{FF2B5EF4-FFF2-40B4-BE49-F238E27FC236}">
                <a16:creationId xmlns:a16="http://schemas.microsoft.com/office/drawing/2014/main" id="{6F7C9DAC-41A9-4153-AE22-D38B2FBB1ADB}"/>
              </a:ext>
            </a:extLst>
          </p:cNvPr>
          <p:cNvCxnSpPr>
            <a:cxnSpLocks/>
          </p:cNvCxnSpPr>
          <p:nvPr userDrawn="1"/>
        </p:nvCxnSpPr>
        <p:spPr>
          <a:xfrm>
            <a:off x="14940538" y="358946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1" name="Straight Connector 37">
            <a:extLst>
              <a:ext uri="{FF2B5EF4-FFF2-40B4-BE49-F238E27FC236}">
                <a16:creationId xmlns:a16="http://schemas.microsoft.com/office/drawing/2014/main" id="{EC732D33-6040-427E-9F3D-46B5263A9C64}"/>
              </a:ext>
            </a:extLst>
          </p:cNvPr>
          <p:cNvCxnSpPr>
            <a:cxnSpLocks/>
          </p:cNvCxnSpPr>
          <p:nvPr userDrawn="1"/>
        </p:nvCxnSpPr>
        <p:spPr>
          <a:xfrm>
            <a:off x="14951108" y="567619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26947BBD-0A4B-44D3-A915-652A012A7A58}"/>
              </a:ext>
            </a:extLst>
          </p:cNvPr>
          <p:cNvCxnSpPr>
            <a:cxnSpLocks/>
          </p:cNvCxnSpPr>
          <p:nvPr userDrawn="1"/>
        </p:nvCxnSpPr>
        <p:spPr>
          <a:xfrm>
            <a:off x="12172955"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a:extLst>
              <a:ext uri="{FF2B5EF4-FFF2-40B4-BE49-F238E27FC236}">
                <a16:creationId xmlns:a16="http://schemas.microsoft.com/office/drawing/2014/main" id="{0D0046EC-C8CD-4C56-9DC8-1478BB78D138}"/>
              </a:ext>
            </a:extLst>
          </p:cNvPr>
          <p:cNvCxnSpPr>
            <a:cxnSpLocks/>
          </p:cNvCxnSpPr>
          <p:nvPr userDrawn="1"/>
        </p:nvCxnSpPr>
        <p:spPr>
          <a:xfrm>
            <a:off x="9409198"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9" name="Straight Connector 37">
            <a:extLst>
              <a:ext uri="{FF2B5EF4-FFF2-40B4-BE49-F238E27FC236}">
                <a16:creationId xmlns:a16="http://schemas.microsoft.com/office/drawing/2014/main" id="{B2DDD7FA-819F-4750-AE5F-4436241AE3CB}"/>
              </a:ext>
            </a:extLst>
          </p:cNvPr>
          <p:cNvCxnSpPr>
            <a:cxnSpLocks/>
          </p:cNvCxnSpPr>
          <p:nvPr userDrawn="1"/>
        </p:nvCxnSpPr>
        <p:spPr>
          <a:xfrm>
            <a:off x="6608159"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a:extLst>
              <a:ext uri="{FF2B5EF4-FFF2-40B4-BE49-F238E27FC236}">
                <a16:creationId xmlns:a16="http://schemas.microsoft.com/office/drawing/2014/main" id="{5C1725D8-6592-425C-9718-5A8059E62B2B}"/>
              </a:ext>
            </a:extLst>
          </p:cNvPr>
          <p:cNvCxnSpPr>
            <a:cxnSpLocks/>
          </p:cNvCxnSpPr>
          <p:nvPr userDrawn="1"/>
        </p:nvCxnSpPr>
        <p:spPr>
          <a:xfrm>
            <a:off x="6596037" y="6369872"/>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1" name="Straight Connector 37">
            <a:extLst>
              <a:ext uri="{FF2B5EF4-FFF2-40B4-BE49-F238E27FC236}">
                <a16:creationId xmlns:a16="http://schemas.microsoft.com/office/drawing/2014/main" id="{CA82EA55-5530-4901-8B06-125D61B51802}"/>
              </a:ext>
            </a:extLst>
          </p:cNvPr>
          <p:cNvCxnSpPr>
            <a:cxnSpLocks/>
          </p:cNvCxnSpPr>
          <p:nvPr userDrawn="1"/>
        </p:nvCxnSpPr>
        <p:spPr>
          <a:xfrm>
            <a:off x="9396501" y="428836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2" name="Straight Connector 37">
            <a:extLst>
              <a:ext uri="{FF2B5EF4-FFF2-40B4-BE49-F238E27FC236}">
                <a16:creationId xmlns:a16="http://schemas.microsoft.com/office/drawing/2014/main" id="{668DCCB7-376A-483D-AFAB-A8639131083C}"/>
              </a:ext>
            </a:extLst>
          </p:cNvPr>
          <p:cNvCxnSpPr>
            <a:cxnSpLocks/>
          </p:cNvCxnSpPr>
          <p:nvPr userDrawn="1"/>
        </p:nvCxnSpPr>
        <p:spPr>
          <a:xfrm>
            <a:off x="12194909" y="7084284"/>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88" name="Straight Connector 37">
            <a:extLst>
              <a:ext uri="{FF2B5EF4-FFF2-40B4-BE49-F238E27FC236}">
                <a16:creationId xmlns:a16="http://schemas.microsoft.com/office/drawing/2014/main" id="{8FB72589-A4DA-4C84-8350-C97570E4F447}"/>
              </a:ext>
            </a:extLst>
          </p:cNvPr>
          <p:cNvCxnSpPr>
            <a:cxnSpLocks/>
          </p:cNvCxnSpPr>
          <p:nvPr userDrawn="1"/>
        </p:nvCxnSpPr>
        <p:spPr>
          <a:xfrm>
            <a:off x="6605430" y="3600349"/>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91" name="TextBox 36">
            <a:extLst>
              <a:ext uri="{FF2B5EF4-FFF2-40B4-BE49-F238E27FC236}">
                <a16:creationId xmlns:a16="http://schemas.microsoft.com/office/drawing/2014/main" id="{D7713FE1-89B6-48B8-BAF6-7D35FD23F464}"/>
              </a:ext>
            </a:extLst>
          </p:cNvPr>
          <p:cNvSpPr txBox="1"/>
          <p:nvPr userDrawn="1"/>
        </p:nvSpPr>
        <p:spPr>
          <a:xfrm>
            <a:off x="12081358" y="360044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Tabellen aanpassen</a:t>
            </a:r>
            <a:endParaRPr lang="en-US" sz="1400" b="1" dirty="0">
              <a:solidFill>
                <a:schemeClr val="tx2"/>
              </a:solidFill>
              <a:latin typeface="+mn-lt"/>
              <a:cs typeface="Arial" panose="020B0604020202020204" pitchFamily="34" charset="0"/>
            </a:endParaRPr>
          </a:p>
        </p:txBody>
      </p:sp>
      <p:sp>
        <p:nvSpPr>
          <p:cNvPr id="95" name="TextBox 38">
            <a:extLst>
              <a:ext uri="{FF2B5EF4-FFF2-40B4-BE49-F238E27FC236}">
                <a16:creationId xmlns:a16="http://schemas.microsoft.com/office/drawing/2014/main" id="{CF99A2DF-E6DD-48A7-B7C5-F9C05A360C92}"/>
              </a:ext>
            </a:extLst>
          </p:cNvPr>
          <p:cNvSpPr txBox="1"/>
          <p:nvPr userDrawn="1"/>
        </p:nvSpPr>
        <p:spPr>
          <a:xfrm>
            <a:off x="12084102" y="4341532"/>
            <a:ext cx="2770673" cy="1477328"/>
          </a:xfrm>
          <a:prstGeom prst="rect">
            <a:avLst/>
          </a:prstGeom>
          <a:noFill/>
        </p:spPr>
        <p:txBody>
          <a:bodyPr wrap="square" rtlCol="0">
            <a:spAutoFit/>
          </a:bodyPr>
          <a:lstStyle/>
          <a:p>
            <a:r>
              <a:rPr lang="nl-NL" sz="1000" dirty="0">
                <a:latin typeface="+mn-lt"/>
                <a:cs typeface="Arial" panose="020B0604020202020204" pitchFamily="34" charset="0"/>
              </a:rPr>
              <a:t>Tabellen werkt niet altijd even vlot in PowerPoint. </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je de template gebruikt, klik op het icoontje voor een nieuwe tabel. Het aantal kolommen wordt automatisch verdeeld over de volledige breedte. De hoogte is zelf aan te passen. Gebruik de hulplijnen als gids.</a:t>
            </a:r>
          </a:p>
          <a:p>
            <a:endParaRPr lang="nl-NL" sz="1000" dirty="0">
              <a:latin typeface="+mn-lt"/>
              <a:cs typeface="Arial" panose="020B0604020202020204" pitchFamily="34" charset="0"/>
            </a:endParaRPr>
          </a:p>
          <a:p>
            <a:r>
              <a:rPr lang="nl-NL" sz="1000" dirty="0">
                <a:latin typeface="+mn-lt"/>
                <a:cs typeface="Arial" panose="020B0604020202020204" pitchFamily="34" charset="0"/>
              </a:rPr>
              <a:t>Pas bij ontwerpen de kleuren aan naar blauw.</a:t>
            </a:r>
          </a:p>
        </p:txBody>
      </p:sp>
      <p:cxnSp>
        <p:nvCxnSpPr>
          <p:cNvPr id="98" name="Straight Connector 37">
            <a:extLst>
              <a:ext uri="{FF2B5EF4-FFF2-40B4-BE49-F238E27FC236}">
                <a16:creationId xmlns:a16="http://schemas.microsoft.com/office/drawing/2014/main" id="{99AFE722-09B8-413F-829D-9216ACF9A7EF}"/>
              </a:ext>
            </a:extLst>
          </p:cNvPr>
          <p:cNvCxnSpPr>
            <a:cxnSpLocks/>
          </p:cNvCxnSpPr>
          <p:nvPr userDrawn="1"/>
        </p:nvCxnSpPr>
        <p:spPr>
          <a:xfrm>
            <a:off x="12172955" y="4282788"/>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2AC454E-32D4-42BD-A1BE-ACA903B31E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176607" y="5827087"/>
            <a:ext cx="2585662" cy="361700"/>
          </a:xfrm>
          <a:prstGeom prst="rect">
            <a:avLst/>
          </a:prstGeom>
        </p:spPr>
      </p:pic>
      <p:pic>
        <p:nvPicPr>
          <p:cNvPr id="115" name="Afbeelding 114">
            <a:extLst>
              <a:ext uri="{FF2B5EF4-FFF2-40B4-BE49-F238E27FC236}">
                <a16:creationId xmlns:a16="http://schemas.microsoft.com/office/drawing/2014/main" id="{5574E764-4DF0-401B-8634-39C5C89BB7CE}"/>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581"/>
          <a:stretch/>
        </p:blipFill>
        <p:spPr>
          <a:xfrm>
            <a:off x="1068067" y="4531519"/>
            <a:ext cx="5267788" cy="4623295"/>
          </a:xfrm>
          <a:prstGeom prst="rect">
            <a:avLst/>
          </a:prstGeom>
        </p:spPr>
      </p:pic>
    </p:spTree>
    <p:extLst>
      <p:ext uri="{BB962C8B-B14F-4D97-AF65-F5344CB8AC3E}">
        <p14:creationId xmlns:p14="http://schemas.microsoft.com/office/powerpoint/2010/main" val="18372444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ussentit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5149215" y="3398303"/>
            <a:ext cx="12376786" cy="1964494"/>
          </a:xfrm>
        </p:spPr>
        <p:txBody>
          <a:bodyPr wrap="none" lIns="0" tIns="0" rIns="0" bIns="0" anchor="b">
            <a:noAutofit/>
          </a:bodyPr>
          <a:lstStyle>
            <a:lvl1pPr algn="l">
              <a:lnSpc>
                <a:spcPct val="64000"/>
              </a:lnSpc>
              <a:defRPr sz="5400">
                <a:solidFill>
                  <a:schemeClr val="bg1"/>
                </a:solidFill>
                <a:latin typeface="Arial Rounded MT Bold" panose="020F0704030504030204" pitchFamily="34" charset="0"/>
              </a:defRPr>
            </a:lvl1pPr>
          </a:lstStyle>
          <a:p>
            <a:r>
              <a:rPr lang="nl-NL" dirty="0"/>
              <a:t>Klik om Titel te bewerken</a:t>
            </a:r>
            <a:endParaRPr lang="en-US" dirty="0"/>
          </a:p>
        </p:txBody>
      </p:sp>
      <p:sp>
        <p:nvSpPr>
          <p:cNvPr id="3" name="Subtitle 2"/>
          <p:cNvSpPr>
            <a:spLocks noGrp="1"/>
          </p:cNvSpPr>
          <p:nvPr>
            <p:ph type="subTitle" idx="1"/>
          </p:nvPr>
        </p:nvSpPr>
        <p:spPr>
          <a:xfrm>
            <a:off x="5177790" y="5833530"/>
            <a:ext cx="12376786" cy="2719455"/>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dirty="0"/>
              <a:t>Klikken om de ondertitelstijl </a:t>
            </a:r>
          </a:p>
          <a:p>
            <a:r>
              <a:rPr lang="nl-NL" dirty="0"/>
              <a:t>van het model </a:t>
            </a:r>
          </a:p>
          <a:p>
            <a:r>
              <a:rPr lang="nl-NL" dirty="0"/>
              <a:t>te bewerken</a:t>
            </a:r>
            <a:endParaRPr lang="en-US" dirty="0"/>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Tussentitel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852464918"/>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el">
    <p:spTree>
      <p:nvGrpSpPr>
        <p:cNvPr id="1" name=""/>
        <p:cNvGrpSpPr/>
        <p:nvPr/>
      </p:nvGrpSpPr>
      <p:grpSpPr>
        <a:xfrm>
          <a:off x="0" y="0"/>
          <a:ext cx="0" cy="0"/>
          <a:chOff x="0" y="0"/>
          <a:chExt cx="0" cy="0"/>
        </a:xfrm>
      </p:grpSpPr>
      <p:sp>
        <p:nvSpPr>
          <p:cNvPr id="10" name="Achtergrond Blauw">
            <a:extLst>
              <a:ext uri="{FF2B5EF4-FFF2-40B4-BE49-F238E27FC236}">
                <a16:creationId xmlns:a16="http://schemas.microsoft.com/office/drawing/2014/main" id="{127BD0DD-96EC-4659-8C98-AD33554F5AEF}"/>
              </a:ext>
            </a:extLst>
          </p:cNvPr>
          <p:cNvSpPr/>
          <p:nvPr userDrawn="1"/>
        </p:nvSpPr>
        <p:spPr>
          <a:xfrm>
            <a:off x="1019175" y="-1"/>
            <a:ext cx="17271206" cy="10287001"/>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206" h="10287001">
                <a:moveTo>
                  <a:pt x="17266444" y="0"/>
                </a:moveTo>
                <a:lnTo>
                  <a:pt x="3359944" y="1"/>
                </a:lnTo>
                <a:lnTo>
                  <a:pt x="0" y="10287001"/>
                </a:lnTo>
                <a:lnTo>
                  <a:pt x="17271206" y="10287001"/>
                </a:lnTo>
                <a:cubicBezTo>
                  <a:pt x="17260887" y="6854826"/>
                  <a:pt x="17276763" y="3432175"/>
                  <a:pt x="17266444" y="0"/>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5" name="template Image TEMP" hidden="1">
            <a:extLst>
              <a:ext uri="{FF2B5EF4-FFF2-40B4-BE49-F238E27FC236}">
                <a16:creationId xmlns:a16="http://schemas.microsoft.com/office/drawing/2014/main" id="{4A45DE4B-E045-4661-8F27-4DF498AAD2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0"/>
          </a:xfrm>
          <a:prstGeom prst="rect">
            <a:avLst/>
          </a:prstGeom>
        </p:spPr>
      </p:pic>
      <p:sp>
        <p:nvSpPr>
          <p:cNvPr id="2" name="Title 1"/>
          <p:cNvSpPr>
            <a:spLocks noGrp="1"/>
          </p:cNvSpPr>
          <p:nvPr>
            <p:ph type="ctrTitle" hasCustomPrompt="1"/>
          </p:nvPr>
        </p:nvSpPr>
        <p:spPr>
          <a:xfrm>
            <a:off x="5149215" y="4078514"/>
            <a:ext cx="12376786" cy="1964494"/>
          </a:xfrm>
        </p:spPr>
        <p:txBody>
          <a:bodyPr wrap="none" lIns="0" tIns="0" rIns="0" bIns="0" anchor="b">
            <a:noAutofit/>
          </a:bodyPr>
          <a:lstStyle>
            <a:lvl1pPr algn="l">
              <a:lnSpc>
                <a:spcPct val="100000"/>
              </a:lnSpc>
              <a:defRPr sz="5400">
                <a:solidFill>
                  <a:schemeClr val="bg1"/>
                </a:solidFill>
                <a:latin typeface="Arial Rounded MT Bold" panose="020F0704030504030204" pitchFamily="34" charset="0"/>
              </a:defRPr>
            </a:lvl1pPr>
          </a:lstStyle>
          <a:p>
            <a:br>
              <a:rPr lang="nl-NL" dirty="0"/>
            </a:br>
            <a:br>
              <a:rPr lang="nl-NL" dirty="0"/>
            </a:br>
            <a:r>
              <a:rPr lang="nl-NL" dirty="0"/>
              <a:t>Titel</a:t>
            </a:r>
            <a:endParaRPr lang="en-US" dirty="0"/>
          </a:p>
        </p:txBody>
      </p:sp>
      <p:sp>
        <p:nvSpPr>
          <p:cNvPr id="3" name="Subtitle 2"/>
          <p:cNvSpPr>
            <a:spLocks noGrp="1"/>
          </p:cNvSpPr>
          <p:nvPr>
            <p:ph type="subTitle" idx="1" hasCustomPrompt="1"/>
          </p:nvPr>
        </p:nvSpPr>
        <p:spPr>
          <a:xfrm>
            <a:off x="5177790" y="6692164"/>
            <a:ext cx="12376786" cy="2483643"/>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dirty="0"/>
              <a:t>Ondertitel tekst</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350" y="365592"/>
            <a:ext cx="7567613" cy="3878402"/>
          </a:xfrm>
          <a:prstGeom prst="rect">
            <a:avLst/>
          </a:prstGeom>
        </p:spPr>
      </p:pic>
      <p:sp>
        <p:nvSpPr>
          <p:cNvPr id="8" name="TextBox 4">
            <a:extLst>
              <a:ext uri="{FF2B5EF4-FFF2-40B4-BE49-F238E27FC236}">
                <a16:creationId xmlns:a16="http://schemas.microsoft.com/office/drawing/2014/main" id="{3518A324-C96E-44BE-ACA2-A56AC1F14FF4}"/>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40040869"/>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Quote">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1965278" y="3562066"/>
            <a:ext cx="15589298" cy="3192729"/>
          </a:xfrm>
        </p:spPr>
        <p:txBody>
          <a:bodyPr wrap="none" lIns="0" tIns="0" rIns="0" bIns="0" anchor="b">
            <a:noAutofit/>
          </a:bodyPr>
          <a:lstStyle>
            <a:lvl1pPr algn="r">
              <a:lnSpc>
                <a:spcPct val="100000"/>
              </a:lnSpc>
              <a:defRPr sz="4800">
                <a:solidFill>
                  <a:schemeClr val="bg1"/>
                </a:solidFill>
                <a:latin typeface="Arial Rounded MT Bold" panose="020F0704030504030204" pitchFamily="34" charset="0"/>
              </a:defRPr>
            </a:lvl1pPr>
          </a:lstStyle>
          <a:p>
            <a:r>
              <a:rPr lang="nl-NL" dirty="0"/>
              <a:t>“Klik om quote </a:t>
            </a:r>
            <a:br>
              <a:rPr lang="nl-NL" dirty="0"/>
            </a:br>
            <a:r>
              <a:rPr lang="nl-NL" dirty="0"/>
              <a:t>in te Voegen”</a:t>
            </a:r>
            <a:endParaRPr lang="en-US" dirty="0"/>
          </a:p>
        </p:txBody>
      </p:sp>
      <p:sp>
        <p:nvSpPr>
          <p:cNvPr id="3" name="Subtitle 2"/>
          <p:cNvSpPr>
            <a:spLocks noGrp="1"/>
          </p:cNvSpPr>
          <p:nvPr>
            <p:ph type="subTitle" idx="1" hasCustomPrompt="1"/>
          </p:nvPr>
        </p:nvSpPr>
        <p:spPr>
          <a:xfrm>
            <a:off x="5177790" y="7161170"/>
            <a:ext cx="12376786" cy="2719455"/>
          </a:xfrm>
        </p:spPr>
        <p:txBody>
          <a:bodyPr lIns="0" tIns="0" rIns="0" bIns="0"/>
          <a:lstStyle>
            <a:lvl1pPr marL="0" indent="0" algn="r">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dirty="0"/>
              <a:t>Klik om de Naam en Voornaam in te voegen</a:t>
            </a:r>
            <a:endParaRPr lang="en-US" dirty="0"/>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Quote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135915536"/>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Inhoudstaf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4954136" y="2150785"/>
            <a:ext cx="11003651" cy="1138326"/>
          </a:xfrm>
        </p:spPr>
        <p:txBody>
          <a:bodyPr wrap="none" lIns="0" tIns="0" rIns="0" bIns="0" anchor="t">
            <a:noAutofit/>
          </a:bodyPr>
          <a:lstStyle>
            <a:lvl1pPr algn="l">
              <a:lnSpc>
                <a:spcPct val="100000"/>
              </a:lnSpc>
              <a:defRPr sz="4400">
                <a:solidFill>
                  <a:schemeClr val="bg1"/>
                </a:solidFill>
                <a:latin typeface="Arial Rounded MT Bold" panose="020F0704030504030204" pitchFamily="34" charset="0"/>
              </a:defRPr>
            </a:lvl1pPr>
          </a:lstStyle>
          <a:p>
            <a:r>
              <a:rPr lang="nl-NL" dirty="0"/>
              <a:t>Inhoudstafel / Agenda titel</a:t>
            </a:r>
            <a:endParaRPr lang="en-US" dirty="0"/>
          </a:p>
        </p:txBody>
      </p:sp>
      <p:sp>
        <p:nvSpPr>
          <p:cNvPr id="3" name="Subtitle 2"/>
          <p:cNvSpPr>
            <a:spLocks noGrp="1"/>
          </p:cNvSpPr>
          <p:nvPr>
            <p:ph type="subTitle" idx="1" hasCustomPrompt="1"/>
          </p:nvPr>
        </p:nvSpPr>
        <p:spPr>
          <a:xfrm>
            <a:off x="4954136" y="3771454"/>
            <a:ext cx="12376786" cy="5172333"/>
          </a:xfrm>
        </p:spPr>
        <p:txBody>
          <a:bodyPr lIns="0" tIns="0" rIns="0" bIns="0"/>
          <a:lstStyle>
            <a:lvl1pPr marL="742950" indent="-742950" algn="l">
              <a:lnSpc>
                <a:spcPct val="100000"/>
              </a:lnSpc>
              <a:buFont typeface="+mj-lt"/>
              <a:buAutoNum type="arabicPeriod"/>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dirty="0"/>
              <a:t>Agendapunt 1</a:t>
            </a:r>
          </a:p>
          <a:p>
            <a:r>
              <a:rPr lang="nl-NL" dirty="0"/>
              <a:t>Agendapunt 2</a:t>
            </a:r>
          </a:p>
          <a:p>
            <a:r>
              <a:rPr lang="nl-NL" dirty="0"/>
              <a:t>Agendapunt 3</a:t>
            </a:r>
          </a:p>
          <a:p>
            <a:r>
              <a:rPr lang="nl-NL" dirty="0"/>
              <a:t>Agendapunt 4</a:t>
            </a:r>
          </a:p>
          <a:p>
            <a:r>
              <a:rPr lang="nl-NL" dirty="0"/>
              <a:t>Agendapunt 5</a:t>
            </a:r>
          </a:p>
          <a:p>
            <a:r>
              <a:rPr lang="nl-NL" dirty="0"/>
              <a:t>Agendapunt 6</a:t>
            </a:r>
            <a:endParaRPr lang="en-US" dirty="0"/>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Inhoud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230274321"/>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98692" y="888883"/>
            <a:ext cx="16575629" cy="755767"/>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1648800"/>
            <a:ext cx="18288000" cy="75057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slide</a:t>
            </a:r>
            <a:endParaRPr lang="en-US" sz="2000" b="1" dirty="0">
              <a:solidFill>
                <a:schemeClr val="tx1"/>
              </a:solidFill>
              <a:latin typeface="+mn-lt"/>
              <a:cs typeface="Arial" panose="020B0604020202020204" pitchFamily="34" charset="0"/>
            </a:endParaRPr>
          </a:p>
        </p:txBody>
      </p:sp>
      <p:sp>
        <p:nvSpPr>
          <p:cNvPr id="13" name="Slide Number Placeholder 5">
            <a:extLst>
              <a:ext uri="{FF2B5EF4-FFF2-40B4-BE49-F238E27FC236}">
                <a16:creationId xmlns:a16="http://schemas.microsoft.com/office/drawing/2014/main" id="{4E33BA09-67C0-408C-8B50-3F1EBDFBB6AD}"/>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a:t>
            </a:fld>
            <a:endParaRPr lang="nl-BE" dirty="0"/>
          </a:p>
        </p:txBody>
      </p:sp>
    </p:spTree>
    <p:extLst>
      <p:ext uri="{BB962C8B-B14F-4D97-AF65-F5344CB8AC3E}">
        <p14:creationId xmlns:p14="http://schemas.microsoft.com/office/powerpoint/2010/main" val="4228369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ote afbeelding + floating titel">
    <p:spTree>
      <p:nvGrpSpPr>
        <p:cNvPr id="1" name=""/>
        <p:cNvGrpSpPr/>
        <p:nvPr/>
      </p:nvGrpSpPr>
      <p:grpSpPr>
        <a:xfrm>
          <a:off x="0" y="0"/>
          <a:ext cx="0" cy="0"/>
          <a:chOff x="0" y="0"/>
          <a:chExt cx="0" cy="0"/>
        </a:xfrm>
      </p:grpSpPr>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0"/>
            <a:ext cx="18288000" cy="9154500"/>
          </a:xfrm>
        </p:spPr>
        <p:txBody>
          <a:bodyPr tIns="1440000">
            <a:normAutofit/>
          </a:bodyPr>
          <a:lstStyle>
            <a:lvl1pPr marL="0" indent="0" algn="ctr">
              <a:buNone/>
              <a:defRPr sz="1600"/>
            </a:lvl1pPr>
          </a:lstStyle>
          <a:p>
            <a:endParaRPr lang="nl-BE" dirty="0"/>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 name="Title 1"/>
          <p:cNvSpPr>
            <a:spLocks noGrp="1"/>
          </p:cNvSpPr>
          <p:nvPr>
            <p:ph type="title" hasCustomPrompt="1"/>
          </p:nvPr>
        </p:nvSpPr>
        <p:spPr>
          <a:xfrm>
            <a:off x="12132526" y="7056603"/>
            <a:ext cx="5430645" cy="755767"/>
          </a:xfrm>
          <a:noFill/>
        </p:spPr>
        <p:txBody>
          <a:bodyPr lIns="0" tIns="0" rIns="0" bIns="0" anchor="b">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16" name="Rechte verbindingslijn 15">
            <a:extLst>
              <a:ext uri="{FF2B5EF4-FFF2-40B4-BE49-F238E27FC236}">
                <a16:creationId xmlns:a16="http://schemas.microsoft.com/office/drawing/2014/main" id="{D2D76672-C87D-44F1-A41F-AA2A35C16DAA}"/>
              </a:ext>
            </a:extLst>
          </p:cNvPr>
          <p:cNvCxnSpPr>
            <a:cxnSpLocks/>
          </p:cNvCxnSpPr>
          <p:nvPr userDrawn="1"/>
        </p:nvCxnSpPr>
        <p:spPr>
          <a:xfrm>
            <a:off x="12132526" y="8004995"/>
            <a:ext cx="5430645"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a16="http://schemas.microsoft.com/office/drawing/2014/main" id="{44008270-98F6-42B1-97B7-B77ADCC6D3D0}"/>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 </a:t>
            </a:r>
            <a:r>
              <a:rPr lang="nl-NL" sz="2000" b="1" dirty="0" err="1">
                <a:solidFill>
                  <a:schemeClr val="tx1"/>
                </a:solidFill>
                <a:latin typeface="+mn-lt"/>
                <a:cs typeface="Arial" panose="020B0604020202020204" pitchFamily="34" charset="0"/>
              </a:rPr>
              <a:t>floating</a:t>
            </a:r>
            <a:r>
              <a:rPr lang="nl-NL" sz="2000" b="1" dirty="0">
                <a:solidFill>
                  <a:schemeClr val="tx1"/>
                </a:solidFill>
                <a:latin typeface="+mn-lt"/>
                <a:cs typeface="Arial" panose="020B0604020202020204" pitchFamily="34" charset="0"/>
              </a:rPr>
              <a:t> titel slide</a:t>
            </a:r>
            <a:endParaRPr lang="en-US" sz="2000" b="1" dirty="0">
              <a:solidFill>
                <a:schemeClr val="tx1"/>
              </a:solidFill>
              <a:latin typeface="+mn-lt"/>
              <a:cs typeface="Arial" panose="020B0604020202020204" pitchFamily="34" charset="0"/>
            </a:endParaRPr>
          </a:p>
        </p:txBody>
      </p:sp>
      <p:sp>
        <p:nvSpPr>
          <p:cNvPr id="13" name="TextBox 46">
            <a:extLst>
              <a:ext uri="{FF2B5EF4-FFF2-40B4-BE49-F238E27FC236}">
                <a16:creationId xmlns:a16="http://schemas.microsoft.com/office/drawing/2014/main" id="{7F1C870B-2989-4A2B-BF54-AD2979A953E7}"/>
              </a:ext>
            </a:extLst>
          </p:cNvPr>
          <p:cNvSpPr txBox="1"/>
          <p:nvPr userDrawn="1"/>
        </p:nvSpPr>
        <p:spPr>
          <a:xfrm>
            <a:off x="0" y="10287000"/>
            <a:ext cx="5166767" cy="707886"/>
          </a:xfrm>
          <a:prstGeom prst="rect">
            <a:avLst/>
          </a:prstGeom>
          <a:noFill/>
        </p:spPr>
        <p:txBody>
          <a:bodyPr wrap="square" rtlCol="0">
            <a:spAutoFit/>
          </a:bodyPr>
          <a:lstStyle/>
          <a:p>
            <a:r>
              <a:rPr lang="nl-NL" sz="1000" dirty="0">
                <a:latin typeface="+mn-lt"/>
                <a:cs typeface="Arial" panose="020B0604020202020204" pitchFamily="34" charset="0"/>
              </a:rPr>
              <a:t>Verplaats na het invoegen van de foto deze weer naar de achtergrond zodat de titel terug vooraan kom te staan. </a:t>
            </a:r>
            <a:r>
              <a:rPr lang="nl-NL" sz="1000" b="1" dirty="0">
                <a:latin typeface="+mn-lt"/>
                <a:cs typeface="Arial" panose="020B0604020202020204" pitchFamily="34" charset="0"/>
              </a:rPr>
              <a:t>(rechtsklikken&gt; naar achtergrond&gt; naar achtergrond)</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de tekst niet genoeg zichtbaar is over de foto, verander de kleur van zwart naar wit.</a:t>
            </a:r>
          </a:p>
        </p:txBody>
      </p:sp>
      <p:sp>
        <p:nvSpPr>
          <p:cNvPr id="17" name="Slide Number Placeholder 5">
            <a:extLst>
              <a:ext uri="{FF2B5EF4-FFF2-40B4-BE49-F238E27FC236}">
                <a16:creationId xmlns:a16="http://schemas.microsoft.com/office/drawing/2014/main" id="{535CD291-C318-4F7C-BE2D-0968FAAC202A}"/>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a:t>
            </a:fld>
            <a:endParaRPr lang="nl-BE" dirty="0"/>
          </a:p>
        </p:txBody>
      </p:sp>
    </p:spTree>
    <p:extLst>
      <p:ext uri="{BB962C8B-B14F-4D97-AF65-F5344CB8AC3E}">
        <p14:creationId xmlns:p14="http://schemas.microsoft.com/office/powerpoint/2010/main" val="29189965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1"/>
            <a:ext cx="16575629" cy="61038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2" name="TextBox 4">
            <a:extLst>
              <a:ext uri="{FF2B5EF4-FFF2-40B4-BE49-F238E27FC236}">
                <a16:creationId xmlns:a16="http://schemas.microsoft.com/office/drawing/2014/main" id="{88A2F8C1-53AF-4DEB-9965-55FC86D3788C}"/>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slide</a:t>
            </a:r>
            <a:endParaRPr lang="en-US" sz="2000" b="1" dirty="0">
              <a:solidFill>
                <a:schemeClr val="tx1"/>
              </a:solidFill>
              <a:latin typeface="+mn-lt"/>
              <a:cs typeface="Arial" panose="020B0604020202020204" pitchFamily="34" charset="0"/>
            </a:endParaRPr>
          </a:p>
        </p:txBody>
      </p:sp>
      <p:sp>
        <p:nvSpPr>
          <p:cNvPr id="14" name="Slide Number Placeholder 5">
            <a:extLst>
              <a:ext uri="{FF2B5EF4-FFF2-40B4-BE49-F238E27FC236}">
                <a16:creationId xmlns:a16="http://schemas.microsoft.com/office/drawing/2014/main" id="{754E2B3E-4C74-4A6A-953D-C55A6E902B8C}"/>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a:t>
            </a:fld>
            <a:endParaRPr lang="nl-BE" dirty="0"/>
          </a:p>
        </p:txBody>
      </p:sp>
    </p:spTree>
    <p:extLst>
      <p:ext uri="{BB962C8B-B14F-4D97-AF65-F5344CB8AC3E}">
        <p14:creationId xmlns:p14="http://schemas.microsoft.com/office/powerpoint/2010/main" val="2709396467"/>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4" name="Tijdelijke aanduiding voor tabel 3">
            <a:extLst>
              <a:ext uri="{FF2B5EF4-FFF2-40B4-BE49-F238E27FC236}">
                <a16:creationId xmlns:a16="http://schemas.microsoft.com/office/drawing/2014/main" id="{08476D39-8254-4D49-88E7-E952BF1FA19A}"/>
              </a:ext>
            </a:extLst>
          </p:cNvPr>
          <p:cNvSpPr>
            <a:spLocks noGrp="1" noChangeAspect="1"/>
          </p:cNvSpPr>
          <p:nvPr>
            <p:ph type="tbl" sz="quarter" idx="18"/>
          </p:nvPr>
        </p:nvSpPr>
        <p:spPr>
          <a:xfrm>
            <a:off x="1057275" y="1679575"/>
            <a:ext cx="16575088" cy="6780213"/>
          </a:xfrm>
        </p:spPr>
        <p:txBody>
          <a:bodyPr>
            <a:normAutofit/>
          </a:bodyPr>
          <a:lstStyle>
            <a:lvl1pPr marL="0" indent="0" algn="ctr">
              <a:buNone/>
              <a:defRPr/>
            </a:lvl1pPr>
          </a:lstStyle>
          <a:p>
            <a:endParaRPr lang="nl-BE"/>
          </a:p>
        </p:txBody>
      </p:sp>
      <p:sp>
        <p:nvSpPr>
          <p:cNvPr id="16" name="TextBox 4">
            <a:extLst>
              <a:ext uri="{FF2B5EF4-FFF2-40B4-BE49-F238E27FC236}">
                <a16:creationId xmlns:a16="http://schemas.microsoft.com/office/drawing/2014/main" id="{8C7A8C97-A0A2-4491-BA0D-727C7CE0B7F3}"/>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Tabel slide</a:t>
            </a:r>
            <a:endParaRPr lang="en-US" sz="2000" b="1" dirty="0">
              <a:solidFill>
                <a:schemeClr val="tx1"/>
              </a:solidFill>
              <a:latin typeface="+mn-lt"/>
              <a:cs typeface="Arial" panose="020B0604020202020204" pitchFamily="34" charset="0"/>
            </a:endParaRPr>
          </a:p>
        </p:txBody>
      </p:sp>
      <p:sp>
        <p:nvSpPr>
          <p:cNvPr id="13" name="Slide Number Placeholder 5">
            <a:extLst>
              <a:ext uri="{FF2B5EF4-FFF2-40B4-BE49-F238E27FC236}">
                <a16:creationId xmlns:a16="http://schemas.microsoft.com/office/drawing/2014/main" id="{E298B6C7-E64D-451B-B8F5-BDD2AEEBAC0A}"/>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a:t>
            </a:fld>
            <a:endParaRPr lang="nl-BE" dirty="0"/>
          </a:p>
        </p:txBody>
      </p:sp>
    </p:spTree>
    <p:extLst>
      <p:ext uri="{BB962C8B-B14F-4D97-AF65-F5344CB8AC3E}">
        <p14:creationId xmlns:p14="http://schemas.microsoft.com/office/powerpoint/2010/main" val="148905668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98692" y="888883"/>
            <a:ext cx="16575629" cy="755767"/>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6" name="Slide Number Placeholder 5"/>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a:t>
            </a:fld>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1648800"/>
            <a:ext cx="18288000" cy="75057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0151778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eeg met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2" name="TextBox 4">
            <a:extLst>
              <a:ext uri="{FF2B5EF4-FFF2-40B4-BE49-F238E27FC236}">
                <a16:creationId xmlns:a16="http://schemas.microsoft.com/office/drawing/2014/main" id="{892813D1-327F-45DC-8DDF-53948CE8C5F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Lege slide</a:t>
            </a:r>
            <a:endParaRPr lang="en-US" sz="2000" b="1" dirty="0">
              <a:solidFill>
                <a:schemeClr val="tx1"/>
              </a:solidFill>
              <a:latin typeface="+mn-lt"/>
              <a:cs typeface="Arial" panose="020B0604020202020204" pitchFamily="34" charset="0"/>
            </a:endParaRPr>
          </a:p>
        </p:txBody>
      </p:sp>
      <p:sp>
        <p:nvSpPr>
          <p:cNvPr id="10" name="Slide Number Placeholder 5">
            <a:extLst>
              <a:ext uri="{FF2B5EF4-FFF2-40B4-BE49-F238E27FC236}">
                <a16:creationId xmlns:a16="http://schemas.microsoft.com/office/drawing/2014/main" id="{E933CE10-84EB-48D5-9DBB-6D5D909491D9}"/>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a:t>
            </a:fld>
            <a:endParaRPr lang="nl-BE" dirty="0"/>
          </a:p>
        </p:txBody>
      </p:sp>
    </p:spTree>
    <p:extLst>
      <p:ext uri="{BB962C8B-B14F-4D97-AF65-F5344CB8AC3E}">
        <p14:creationId xmlns:p14="http://schemas.microsoft.com/office/powerpoint/2010/main" val="363498780"/>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eg zonder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9" name="TextBox 4">
            <a:extLst>
              <a:ext uri="{FF2B5EF4-FFF2-40B4-BE49-F238E27FC236}">
                <a16:creationId xmlns:a16="http://schemas.microsoft.com/office/drawing/2014/main" id="{C531524C-A1A5-4485-B21D-E97B5DC3BE3F}"/>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Leeg zonder titel slide</a:t>
            </a:r>
            <a:endParaRPr lang="en-US" sz="2000" b="1" dirty="0">
              <a:solidFill>
                <a:schemeClr val="tx1"/>
              </a:solidFill>
              <a:latin typeface="+mn-lt"/>
              <a:cs typeface="Arial" panose="020B0604020202020204" pitchFamily="34" charset="0"/>
            </a:endParaRPr>
          </a:p>
        </p:txBody>
      </p:sp>
      <p:sp>
        <p:nvSpPr>
          <p:cNvPr id="8" name="Slide Number Placeholder 5">
            <a:extLst>
              <a:ext uri="{FF2B5EF4-FFF2-40B4-BE49-F238E27FC236}">
                <a16:creationId xmlns:a16="http://schemas.microsoft.com/office/drawing/2014/main" id="{A7541285-D923-49F0-9255-B49296C75D20}"/>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a:t>
            </a:fld>
            <a:endParaRPr lang="nl-BE" dirty="0"/>
          </a:p>
        </p:txBody>
      </p:sp>
    </p:spTree>
    <p:extLst>
      <p:ext uri="{BB962C8B-B14F-4D97-AF65-F5344CB8AC3E}">
        <p14:creationId xmlns:p14="http://schemas.microsoft.com/office/powerpoint/2010/main" val="2817097596"/>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 Tekst en 1/2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1"/>
            <a:ext cx="8217535" cy="6111506"/>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7B17C559-ED41-48AE-90A3-DAFE15716B7C}"/>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7FDB5F77-B327-47F1-9F88-CF970A7A21FD}"/>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3" name="TextBox 4">
            <a:extLst>
              <a:ext uri="{FF2B5EF4-FFF2-40B4-BE49-F238E27FC236}">
                <a16:creationId xmlns:a16="http://schemas.microsoft.com/office/drawing/2014/main" id="{6CBDB841-5208-4BD2-9409-EA7134D6944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1/2 Tekst en 1/2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E4EA7E3C-8D96-4688-A34D-5E20B15746F3}"/>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a:t>
            </a:fld>
            <a:endParaRPr lang="nl-BE" dirty="0"/>
          </a:p>
        </p:txBody>
      </p:sp>
    </p:spTree>
    <p:extLst>
      <p:ext uri="{BB962C8B-B14F-4D97-AF65-F5344CB8AC3E}">
        <p14:creationId xmlns:p14="http://schemas.microsoft.com/office/powerpoint/2010/main" val="4035366188"/>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2988" y="1648800"/>
            <a:ext cx="1101182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2">
            <a:extLst>
              <a:ext uri="{FF2B5EF4-FFF2-40B4-BE49-F238E27FC236}">
                <a16:creationId xmlns:a16="http://schemas.microsoft.com/office/drawing/2014/main" id="{CBF26FD0-A3C3-48D7-9476-CC92E74B1F11}"/>
              </a:ext>
            </a:extLst>
          </p:cNvPr>
          <p:cNvSpPr>
            <a:spLocks noGrp="1"/>
          </p:cNvSpPr>
          <p:nvPr>
            <p:ph type="body" sz="quarter" idx="18"/>
          </p:nvPr>
        </p:nvSpPr>
        <p:spPr>
          <a:xfrm>
            <a:off x="1020995" y="2354400"/>
            <a:ext cx="11009448"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1" name="afbeelding placeholder">
            <a:extLst>
              <a:ext uri="{FF2B5EF4-FFF2-40B4-BE49-F238E27FC236}">
                <a16:creationId xmlns:a16="http://schemas.microsoft.com/office/drawing/2014/main" id="{DF77DBF1-9A0F-498F-B871-134CB42F881D}"/>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sp>
        <p:nvSpPr>
          <p:cNvPr id="20" name="TextBox 4">
            <a:extLst>
              <a:ext uri="{FF2B5EF4-FFF2-40B4-BE49-F238E27FC236}">
                <a16:creationId xmlns:a16="http://schemas.microsoft.com/office/drawing/2014/main" id="{D974BD34-E475-4E02-86F0-8932E1B41725}"/>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2/3 Tekst en 1/3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9B0C9453-241A-4033-BF7E-328616827151}"/>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a:t>
            </a:fld>
            <a:endParaRPr lang="nl-BE" dirty="0"/>
          </a:p>
        </p:txBody>
      </p:sp>
    </p:spTree>
    <p:extLst>
      <p:ext uri="{BB962C8B-B14F-4D97-AF65-F5344CB8AC3E}">
        <p14:creationId xmlns:p14="http://schemas.microsoft.com/office/powerpoint/2010/main" val="2677616355"/>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fbeelding en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7498800"/>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E2274F51-95F7-4E5E-815B-1F996E645FE7}"/>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Afbeelding en afbeelding slide</a:t>
            </a:r>
            <a:endParaRPr lang="en-US" sz="2000" b="1" dirty="0">
              <a:solidFill>
                <a:schemeClr val="tx1"/>
              </a:solidFill>
              <a:latin typeface="+mn-lt"/>
              <a:cs typeface="Arial" panose="020B0604020202020204" pitchFamily="34" charset="0"/>
            </a:endParaRPr>
          </a:p>
        </p:txBody>
      </p:sp>
      <p:sp>
        <p:nvSpPr>
          <p:cNvPr id="13" name="Slide Number Placeholder 5">
            <a:extLst>
              <a:ext uri="{FF2B5EF4-FFF2-40B4-BE49-F238E27FC236}">
                <a16:creationId xmlns:a16="http://schemas.microsoft.com/office/drawing/2014/main" id="{2D7ADE46-BC5E-4CF0-A652-DEEBD380AB61}"/>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a:t>
            </a:fld>
            <a:endParaRPr lang="nl-BE" dirty="0"/>
          </a:p>
        </p:txBody>
      </p:sp>
    </p:spTree>
    <p:extLst>
      <p:ext uri="{BB962C8B-B14F-4D97-AF65-F5344CB8AC3E}">
        <p14:creationId xmlns:p14="http://schemas.microsoft.com/office/powerpoint/2010/main" val="1845866888"/>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x 2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3672000"/>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36720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92B1CA4A-0389-4751-BD3D-D8526698D99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2 x 2 afbeeldingen slide</a:t>
            </a:r>
            <a:endParaRPr lang="en-US" sz="2000" b="1" dirty="0">
              <a:solidFill>
                <a:schemeClr val="tx1"/>
              </a:solidFill>
              <a:latin typeface="+mn-lt"/>
              <a:cs typeface="Arial" panose="020B0604020202020204" pitchFamily="34" charset="0"/>
            </a:endParaRPr>
          </a:p>
        </p:txBody>
      </p:sp>
      <p:sp>
        <p:nvSpPr>
          <p:cNvPr id="15" name="afbeelding placeholder">
            <a:extLst>
              <a:ext uri="{FF2B5EF4-FFF2-40B4-BE49-F238E27FC236}">
                <a16:creationId xmlns:a16="http://schemas.microsoft.com/office/drawing/2014/main" id="{82CCC512-3142-40C3-84D6-0EEE34ABAA8E}"/>
              </a:ext>
            </a:extLst>
          </p:cNvPr>
          <p:cNvSpPr>
            <a:spLocks noGrp="1"/>
          </p:cNvSpPr>
          <p:nvPr>
            <p:ph type="pic" sz="quarter" idx="15"/>
          </p:nvPr>
        </p:nvSpPr>
        <p:spPr>
          <a:xfrm>
            <a:off x="1040400" y="5473192"/>
            <a:ext cx="8217535" cy="3672000"/>
          </a:xfrm>
        </p:spPr>
        <p:txBody>
          <a:bodyPr tIns="1440000">
            <a:normAutofit/>
          </a:bodyPr>
          <a:lstStyle>
            <a:lvl1pPr marL="0" indent="0" algn="ctr">
              <a:buNone/>
              <a:defRPr sz="1600"/>
            </a:lvl1pPr>
          </a:lstStyle>
          <a:p>
            <a:endParaRPr lang="nl-BE" dirty="0"/>
          </a:p>
        </p:txBody>
      </p:sp>
      <p:sp>
        <p:nvSpPr>
          <p:cNvPr id="22" name="afbeelding placeholder">
            <a:extLst>
              <a:ext uri="{FF2B5EF4-FFF2-40B4-BE49-F238E27FC236}">
                <a16:creationId xmlns:a16="http://schemas.microsoft.com/office/drawing/2014/main" id="{EFC31C83-3462-44CC-A863-6C9D9ADF81D9}"/>
              </a:ext>
            </a:extLst>
          </p:cNvPr>
          <p:cNvSpPr>
            <a:spLocks noGrp="1"/>
          </p:cNvSpPr>
          <p:nvPr>
            <p:ph type="pic" sz="quarter" idx="16"/>
          </p:nvPr>
        </p:nvSpPr>
        <p:spPr>
          <a:xfrm>
            <a:off x="9396000" y="5473192"/>
            <a:ext cx="8217535" cy="3672000"/>
          </a:xfrm>
        </p:spPr>
        <p:txBody>
          <a:bodyPr tIns="1440000">
            <a:normAutofit/>
          </a:bodyPr>
          <a:lstStyle>
            <a:lvl1pPr marL="0" indent="0" algn="ctr">
              <a:buNone/>
              <a:defRPr sz="1600"/>
            </a:lvl1pPr>
          </a:lstStyle>
          <a:p>
            <a:endParaRPr lang="nl-BE" dirty="0"/>
          </a:p>
        </p:txBody>
      </p:sp>
      <p:sp>
        <p:nvSpPr>
          <p:cNvPr id="13" name="Slide Number Placeholder 5">
            <a:extLst>
              <a:ext uri="{FF2B5EF4-FFF2-40B4-BE49-F238E27FC236}">
                <a16:creationId xmlns:a16="http://schemas.microsoft.com/office/drawing/2014/main" id="{11AD4B49-588B-4FA0-AB7E-1A35BB2C644B}"/>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a:t>
            </a:fld>
            <a:endParaRPr lang="nl-BE" dirty="0"/>
          </a:p>
        </p:txBody>
      </p:sp>
    </p:spTree>
    <p:extLst>
      <p:ext uri="{BB962C8B-B14F-4D97-AF65-F5344CB8AC3E}">
        <p14:creationId xmlns:p14="http://schemas.microsoft.com/office/powerpoint/2010/main" val="1605891243"/>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x Afbeelding">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7498800"/>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009A3169-8C0D-4A2D-9C66-BE525BCD338D}"/>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3 x Afbeelding slide</a:t>
            </a:r>
            <a:endParaRPr lang="en-US" sz="2000" b="1" dirty="0">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A7D7A479-4D38-43A0-BAB1-00DE90D031CD}"/>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a:t>
            </a:fld>
            <a:endParaRPr lang="nl-BE" dirty="0"/>
          </a:p>
        </p:txBody>
      </p:sp>
    </p:spTree>
    <p:extLst>
      <p:ext uri="{BB962C8B-B14F-4D97-AF65-F5344CB8AC3E}">
        <p14:creationId xmlns:p14="http://schemas.microsoft.com/office/powerpoint/2010/main" val="2591389218"/>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x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4048125" cy="7498800"/>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4048125" cy="7498800"/>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0"/>
            <a:ext cx="4048125" cy="7498800"/>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0"/>
            <a:ext cx="404812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BB27EBDF-C895-4A3E-8D3F-1D5142CF7789}"/>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4 x Afbeelding slide</a:t>
            </a:r>
            <a:endParaRPr lang="en-US" sz="2000" b="1" dirty="0">
              <a:solidFill>
                <a:schemeClr val="tx1"/>
              </a:solidFill>
              <a:latin typeface="+mn-lt"/>
              <a:cs typeface="Arial" panose="020B0604020202020204" pitchFamily="34" charset="0"/>
            </a:endParaRPr>
          </a:p>
        </p:txBody>
      </p:sp>
      <p:sp>
        <p:nvSpPr>
          <p:cNvPr id="14" name="Slide Number Placeholder 5">
            <a:extLst>
              <a:ext uri="{FF2B5EF4-FFF2-40B4-BE49-F238E27FC236}">
                <a16:creationId xmlns:a16="http://schemas.microsoft.com/office/drawing/2014/main" id="{D71E88DA-619D-423F-AE47-6EC96B62FB4C}"/>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a:t>
            </a:fld>
            <a:endParaRPr lang="nl-BE" dirty="0"/>
          </a:p>
        </p:txBody>
      </p:sp>
    </p:spTree>
    <p:extLst>
      <p:ext uri="{BB962C8B-B14F-4D97-AF65-F5344CB8AC3E}">
        <p14:creationId xmlns:p14="http://schemas.microsoft.com/office/powerpoint/2010/main" val="2280927994"/>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x Afbeelding en tekst">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263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2638800"/>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2638800"/>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2C9D76FB-B5C8-4189-9BD7-56BAEF2C5585}"/>
              </a:ext>
            </a:extLst>
          </p:cNvPr>
          <p:cNvSpPr>
            <a:spLocks noGrp="1"/>
          </p:cNvSpPr>
          <p:nvPr>
            <p:ph type="body" sz="quarter" idx="17"/>
          </p:nvPr>
        </p:nvSpPr>
        <p:spPr>
          <a:xfrm>
            <a:off x="1050130" y="4263948"/>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2" name="tekst 2">
            <a:extLst>
              <a:ext uri="{FF2B5EF4-FFF2-40B4-BE49-F238E27FC236}">
                <a16:creationId xmlns:a16="http://schemas.microsoft.com/office/drawing/2014/main" id="{99919468-E4E2-4DD7-A749-A135BF3C1605}"/>
              </a:ext>
            </a:extLst>
          </p:cNvPr>
          <p:cNvSpPr>
            <a:spLocks noGrp="1"/>
          </p:cNvSpPr>
          <p:nvPr>
            <p:ph type="body" sz="quarter" idx="18"/>
          </p:nvPr>
        </p:nvSpPr>
        <p:spPr>
          <a:xfrm>
            <a:off x="66095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3" name="tekst 2">
            <a:extLst>
              <a:ext uri="{FF2B5EF4-FFF2-40B4-BE49-F238E27FC236}">
                <a16:creationId xmlns:a16="http://schemas.microsoft.com/office/drawing/2014/main" id="{115EA5E1-3426-4F50-8A79-52A1F52C5A34}"/>
              </a:ext>
            </a:extLst>
          </p:cNvPr>
          <p:cNvSpPr>
            <a:spLocks noGrp="1"/>
          </p:cNvSpPr>
          <p:nvPr>
            <p:ph type="body" sz="quarter" idx="19"/>
          </p:nvPr>
        </p:nvSpPr>
        <p:spPr>
          <a:xfrm>
            <a:off x="121787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4" name="TextBox 4">
            <a:extLst>
              <a:ext uri="{FF2B5EF4-FFF2-40B4-BE49-F238E27FC236}">
                <a16:creationId xmlns:a16="http://schemas.microsoft.com/office/drawing/2014/main" id="{88A38384-9998-4BC5-BA90-E15895259F2B}"/>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3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
        <p:nvSpPr>
          <p:cNvPr id="15" name="Slide Number Placeholder 5">
            <a:extLst>
              <a:ext uri="{FF2B5EF4-FFF2-40B4-BE49-F238E27FC236}">
                <a16:creationId xmlns:a16="http://schemas.microsoft.com/office/drawing/2014/main" id="{373E7580-50F0-4BA7-B9B0-F25DEFBE5C93}"/>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a:t>
            </a:fld>
            <a:endParaRPr lang="nl-BE" dirty="0"/>
          </a:p>
        </p:txBody>
      </p:sp>
    </p:spTree>
    <p:extLst>
      <p:ext uri="{BB962C8B-B14F-4D97-AF65-F5344CB8AC3E}">
        <p14:creationId xmlns:p14="http://schemas.microsoft.com/office/powerpoint/2010/main" val="1258748530"/>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x 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1"/>
            <a:ext cx="4048125" cy="2638425"/>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1"/>
            <a:ext cx="4048125" cy="2638425"/>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1"/>
            <a:ext cx="4048125" cy="2638425"/>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1"/>
            <a:ext cx="4048125" cy="2638425"/>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5" name="TextBox 4">
            <a:extLst>
              <a:ext uri="{FF2B5EF4-FFF2-40B4-BE49-F238E27FC236}">
                <a16:creationId xmlns:a16="http://schemas.microsoft.com/office/drawing/2014/main" id="{59DAB652-AFD5-4D77-ACBB-A5CC3110B33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
        <p:nvSpPr>
          <p:cNvPr id="26" name="Slide Number Placeholder 5">
            <a:extLst>
              <a:ext uri="{FF2B5EF4-FFF2-40B4-BE49-F238E27FC236}">
                <a16:creationId xmlns:a16="http://schemas.microsoft.com/office/drawing/2014/main" id="{B322D117-B4F5-4509-AFFC-9390DA3CF0C5}"/>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a:t>
            </a:fld>
            <a:endParaRPr lang="nl-BE" dirty="0"/>
          </a:p>
        </p:txBody>
      </p:sp>
    </p:spTree>
    <p:extLst>
      <p:ext uri="{BB962C8B-B14F-4D97-AF65-F5344CB8AC3E}">
        <p14:creationId xmlns:p14="http://schemas.microsoft.com/office/powerpoint/2010/main" val="288801157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te afbeelding + floating titel">
    <p:spTree>
      <p:nvGrpSpPr>
        <p:cNvPr id="1" name=""/>
        <p:cNvGrpSpPr/>
        <p:nvPr/>
      </p:nvGrpSpPr>
      <p:grpSpPr>
        <a:xfrm>
          <a:off x="0" y="0"/>
          <a:ext cx="0" cy="0"/>
          <a:chOff x="0" y="0"/>
          <a:chExt cx="0" cy="0"/>
        </a:xfrm>
      </p:grpSpPr>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0"/>
            <a:ext cx="18288000" cy="9154500"/>
          </a:xfrm>
        </p:spPr>
        <p:txBody>
          <a:bodyPr tIns="1440000">
            <a:normAutofit/>
          </a:bodyPr>
          <a:lstStyle>
            <a:lvl1pPr marL="0" indent="0" algn="ctr">
              <a:buNone/>
              <a:defRPr sz="1600"/>
            </a:lvl1pPr>
          </a:lstStyle>
          <a:p>
            <a:endParaRPr lang="nl-BE" dirty="0"/>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6" name="Slide Number Placeholder 5"/>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a:t>
            </a:fld>
            <a:endParaRPr lang="nl-BE"/>
          </a:p>
        </p:txBody>
      </p:sp>
      <p:sp>
        <p:nvSpPr>
          <p:cNvPr id="2" name="Title 1"/>
          <p:cNvSpPr>
            <a:spLocks noGrp="1"/>
          </p:cNvSpPr>
          <p:nvPr>
            <p:ph type="title" hasCustomPrompt="1"/>
          </p:nvPr>
        </p:nvSpPr>
        <p:spPr>
          <a:xfrm>
            <a:off x="12132526" y="7056603"/>
            <a:ext cx="5430645" cy="755767"/>
          </a:xfrm>
          <a:noFill/>
        </p:spPr>
        <p:txBody>
          <a:bodyPr lIns="0" tIns="0" rIns="0" bIns="0" anchor="b">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16" name="Rechte verbindingslijn 15">
            <a:extLst>
              <a:ext uri="{FF2B5EF4-FFF2-40B4-BE49-F238E27FC236}">
                <a16:creationId xmlns:a16="http://schemas.microsoft.com/office/drawing/2014/main" id="{D2D76672-C87D-44F1-A41F-AA2A35C16DAA}"/>
              </a:ext>
            </a:extLst>
          </p:cNvPr>
          <p:cNvCxnSpPr>
            <a:cxnSpLocks/>
          </p:cNvCxnSpPr>
          <p:nvPr userDrawn="1"/>
        </p:nvCxnSpPr>
        <p:spPr>
          <a:xfrm>
            <a:off x="12132526" y="8004995"/>
            <a:ext cx="5430645"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a16="http://schemas.microsoft.com/office/drawing/2014/main" id="{44008270-98F6-42B1-97B7-B77ADCC6D3D0}"/>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 </a:t>
            </a:r>
            <a:r>
              <a:rPr lang="nl-NL" sz="2000" b="1" dirty="0" err="1">
                <a:solidFill>
                  <a:schemeClr val="tx1"/>
                </a:solidFill>
                <a:latin typeface="+mn-lt"/>
                <a:cs typeface="Arial" panose="020B0604020202020204" pitchFamily="34" charset="0"/>
              </a:rPr>
              <a:t>floating</a:t>
            </a:r>
            <a:r>
              <a:rPr lang="nl-NL" sz="2000" b="1" dirty="0">
                <a:solidFill>
                  <a:schemeClr val="tx1"/>
                </a:solidFill>
                <a:latin typeface="+mn-lt"/>
                <a:cs typeface="Arial" panose="020B0604020202020204" pitchFamily="34" charset="0"/>
              </a:rPr>
              <a:t> titel slide</a:t>
            </a:r>
            <a:endParaRPr lang="en-US" sz="2000" b="1" dirty="0">
              <a:solidFill>
                <a:schemeClr val="tx1"/>
              </a:solidFill>
              <a:latin typeface="+mn-lt"/>
              <a:cs typeface="Arial" panose="020B0604020202020204" pitchFamily="34" charset="0"/>
            </a:endParaRPr>
          </a:p>
        </p:txBody>
      </p:sp>
      <p:sp>
        <p:nvSpPr>
          <p:cNvPr id="13" name="TextBox 46">
            <a:extLst>
              <a:ext uri="{FF2B5EF4-FFF2-40B4-BE49-F238E27FC236}">
                <a16:creationId xmlns:a16="http://schemas.microsoft.com/office/drawing/2014/main" id="{7F1C870B-2989-4A2B-BF54-AD2979A953E7}"/>
              </a:ext>
            </a:extLst>
          </p:cNvPr>
          <p:cNvSpPr txBox="1"/>
          <p:nvPr userDrawn="1"/>
        </p:nvSpPr>
        <p:spPr>
          <a:xfrm>
            <a:off x="0" y="10287000"/>
            <a:ext cx="5166767" cy="707886"/>
          </a:xfrm>
          <a:prstGeom prst="rect">
            <a:avLst/>
          </a:prstGeom>
          <a:noFill/>
        </p:spPr>
        <p:txBody>
          <a:bodyPr wrap="square" rtlCol="0">
            <a:spAutoFit/>
          </a:bodyPr>
          <a:lstStyle/>
          <a:p>
            <a:r>
              <a:rPr lang="nl-NL" sz="1000" dirty="0">
                <a:latin typeface="+mn-lt"/>
                <a:cs typeface="Arial" panose="020B0604020202020204" pitchFamily="34" charset="0"/>
              </a:rPr>
              <a:t>Verplaats na het invoegen van de foto deze weer naar de achtergrond zodat de titel terug vooraan kom te staan. </a:t>
            </a:r>
            <a:r>
              <a:rPr lang="nl-NL" sz="1000" b="1" dirty="0">
                <a:latin typeface="+mn-lt"/>
                <a:cs typeface="Arial" panose="020B0604020202020204" pitchFamily="34" charset="0"/>
              </a:rPr>
              <a:t>(rechtsklikken&gt; naar achtergrond&gt; naar achtergrond)</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de tekst niet genoeg zichtbaar is over de foto, verander de kleur van zwart naar wit.</a:t>
            </a:r>
          </a:p>
        </p:txBody>
      </p:sp>
    </p:spTree>
    <p:extLst>
      <p:ext uri="{BB962C8B-B14F-4D97-AF65-F5344CB8AC3E}">
        <p14:creationId xmlns:p14="http://schemas.microsoft.com/office/powerpoint/2010/main" val="16137522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x Grafiek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grafiek 2">
            <a:extLst>
              <a:ext uri="{FF2B5EF4-FFF2-40B4-BE49-F238E27FC236}">
                <a16:creationId xmlns:a16="http://schemas.microsoft.com/office/drawing/2014/main" id="{954FC3A0-5B09-46B3-AF11-1AA71E7BE9D0}"/>
              </a:ext>
            </a:extLst>
          </p:cNvPr>
          <p:cNvSpPr>
            <a:spLocks noGrp="1"/>
          </p:cNvSpPr>
          <p:nvPr>
            <p:ph type="chart" sz="quarter" idx="21"/>
          </p:nvPr>
        </p:nvSpPr>
        <p:spPr>
          <a:xfrm>
            <a:off x="13570981" y="1648801"/>
            <a:ext cx="4048125" cy="2638424"/>
          </a:xfrm>
        </p:spPr>
        <p:txBody>
          <a:bodyPr>
            <a:normAutofit/>
          </a:bodyPr>
          <a:lstStyle>
            <a:lvl1pPr marL="0" indent="0" algn="ctr">
              <a:buNone/>
              <a:defRPr sz="1600"/>
            </a:lvl1pPr>
          </a:lstStyle>
          <a:p>
            <a:endParaRPr lang="nl-BE" dirty="0"/>
          </a:p>
        </p:txBody>
      </p:sp>
      <p:sp>
        <p:nvSpPr>
          <p:cNvPr id="25" name="Tijdelijke aanduiding voor grafiek 2">
            <a:extLst>
              <a:ext uri="{FF2B5EF4-FFF2-40B4-BE49-F238E27FC236}">
                <a16:creationId xmlns:a16="http://schemas.microsoft.com/office/drawing/2014/main" id="{E8ED0ED7-31CC-4369-A3E5-B0BED19B6AC7}"/>
              </a:ext>
            </a:extLst>
          </p:cNvPr>
          <p:cNvSpPr>
            <a:spLocks noGrp="1"/>
          </p:cNvSpPr>
          <p:nvPr>
            <p:ph type="chart" sz="quarter" idx="22"/>
          </p:nvPr>
        </p:nvSpPr>
        <p:spPr>
          <a:xfrm>
            <a:off x="1057276" y="1648800"/>
            <a:ext cx="4048125" cy="2638424"/>
          </a:xfrm>
        </p:spPr>
        <p:txBody>
          <a:bodyPr>
            <a:normAutofit/>
          </a:bodyPr>
          <a:lstStyle>
            <a:lvl1pPr marL="0" indent="0" algn="ctr">
              <a:buNone/>
              <a:defRPr sz="1600"/>
            </a:lvl1pPr>
          </a:lstStyle>
          <a:p>
            <a:endParaRPr lang="nl-BE"/>
          </a:p>
        </p:txBody>
      </p:sp>
      <p:sp>
        <p:nvSpPr>
          <p:cNvPr id="26" name="Tijdelijke aanduiding voor grafiek 2">
            <a:extLst>
              <a:ext uri="{FF2B5EF4-FFF2-40B4-BE49-F238E27FC236}">
                <a16:creationId xmlns:a16="http://schemas.microsoft.com/office/drawing/2014/main" id="{208D46EB-D604-4977-8266-2D9F94EB29AA}"/>
              </a:ext>
            </a:extLst>
          </p:cNvPr>
          <p:cNvSpPr>
            <a:spLocks noGrp="1"/>
          </p:cNvSpPr>
          <p:nvPr>
            <p:ph type="chart" sz="quarter" idx="23"/>
          </p:nvPr>
        </p:nvSpPr>
        <p:spPr>
          <a:xfrm>
            <a:off x="5228511" y="1648800"/>
            <a:ext cx="4048125" cy="2638424"/>
          </a:xfrm>
        </p:spPr>
        <p:txBody>
          <a:bodyPr>
            <a:normAutofit/>
          </a:bodyPr>
          <a:lstStyle>
            <a:lvl1pPr marL="0" indent="0" algn="ctr">
              <a:buNone/>
              <a:defRPr sz="1600"/>
            </a:lvl1pPr>
          </a:lstStyle>
          <a:p>
            <a:endParaRPr lang="nl-BE"/>
          </a:p>
        </p:txBody>
      </p:sp>
      <p:sp>
        <p:nvSpPr>
          <p:cNvPr id="27" name="Tijdelijke aanduiding voor grafiek 2">
            <a:extLst>
              <a:ext uri="{FF2B5EF4-FFF2-40B4-BE49-F238E27FC236}">
                <a16:creationId xmlns:a16="http://schemas.microsoft.com/office/drawing/2014/main" id="{82703302-D87B-48DC-ACE7-F126874EE444}"/>
              </a:ext>
            </a:extLst>
          </p:cNvPr>
          <p:cNvSpPr>
            <a:spLocks noGrp="1"/>
          </p:cNvSpPr>
          <p:nvPr>
            <p:ph type="chart" sz="quarter" idx="24"/>
          </p:nvPr>
        </p:nvSpPr>
        <p:spPr>
          <a:xfrm>
            <a:off x="9399746" y="1648800"/>
            <a:ext cx="4048125" cy="2638424"/>
          </a:xfrm>
        </p:spPr>
        <p:txBody>
          <a:bodyPr>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B6ED84B-8E7F-4228-B427-1EDE681C5A63}"/>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Grafiek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
        <p:nvSpPr>
          <p:cNvPr id="28" name="Slide Number Placeholder 5">
            <a:extLst>
              <a:ext uri="{FF2B5EF4-FFF2-40B4-BE49-F238E27FC236}">
                <a16:creationId xmlns:a16="http://schemas.microsoft.com/office/drawing/2014/main" id="{C4CEE009-8E85-4C17-8940-2ECFA7416A87}"/>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a:t>
            </a:fld>
            <a:endParaRPr lang="nl-BE" dirty="0"/>
          </a:p>
        </p:txBody>
      </p:sp>
    </p:spTree>
    <p:extLst>
      <p:ext uri="{BB962C8B-B14F-4D97-AF65-F5344CB8AC3E}">
        <p14:creationId xmlns:p14="http://schemas.microsoft.com/office/powerpoint/2010/main" val="3298399701"/>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0"/>
            <a:ext cx="5451029"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6604059" y="1648798"/>
            <a:ext cx="11007666" cy="7498800"/>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3" name="TextBox 4">
            <a:extLst>
              <a:ext uri="{FF2B5EF4-FFF2-40B4-BE49-F238E27FC236}">
                <a16:creationId xmlns:a16="http://schemas.microsoft.com/office/drawing/2014/main" id="{A500405E-274E-4C95-9B93-F6B1F82EF01B}"/>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1/3 Tekst en 2/3 grafiek slide</a:t>
            </a:r>
            <a:endParaRPr lang="en-US" sz="2000" b="1" dirty="0">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0B746D04-F8B5-4633-8AF7-A2B6C0815590}"/>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a:t>
            </a:fld>
            <a:endParaRPr lang="nl-BE" dirty="0"/>
          </a:p>
        </p:txBody>
      </p:sp>
    </p:spTree>
    <p:extLst>
      <p:ext uri="{BB962C8B-B14F-4D97-AF65-F5344CB8AC3E}">
        <p14:creationId xmlns:p14="http://schemas.microsoft.com/office/powerpoint/2010/main" val="4145390681"/>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1052513" y="1648799"/>
            <a:ext cx="16559212" cy="7475533"/>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2" name="TextBox 4">
            <a:extLst>
              <a:ext uri="{FF2B5EF4-FFF2-40B4-BE49-F238E27FC236}">
                <a16:creationId xmlns:a16="http://schemas.microsoft.com/office/drawing/2014/main" id="{C2C04373-6D00-42D5-86E3-4AF79B52EF61}"/>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Grafiek slide</a:t>
            </a:r>
            <a:endParaRPr lang="en-US" sz="2000" b="1" dirty="0">
              <a:solidFill>
                <a:schemeClr val="tx1"/>
              </a:solidFill>
              <a:latin typeface="+mn-lt"/>
              <a:cs typeface="Arial" panose="020B0604020202020204" pitchFamily="34" charset="0"/>
            </a:endParaRPr>
          </a:p>
        </p:txBody>
      </p:sp>
      <p:sp>
        <p:nvSpPr>
          <p:cNvPr id="13" name="Slide Number Placeholder 5">
            <a:extLst>
              <a:ext uri="{FF2B5EF4-FFF2-40B4-BE49-F238E27FC236}">
                <a16:creationId xmlns:a16="http://schemas.microsoft.com/office/drawing/2014/main" id="{BB1B3D76-87F5-4241-8BC7-B14883BF9BD9}"/>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a:t>
            </a:fld>
            <a:endParaRPr lang="nl-BE" dirty="0"/>
          </a:p>
        </p:txBody>
      </p:sp>
    </p:spTree>
    <p:extLst>
      <p:ext uri="{BB962C8B-B14F-4D97-AF65-F5344CB8AC3E}">
        <p14:creationId xmlns:p14="http://schemas.microsoft.com/office/powerpoint/2010/main" val="429027203"/>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1"/>
            <a:ext cx="8217535"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p:nvPr>
        </p:nvSpPr>
        <p:spPr>
          <a:xfrm>
            <a:off x="9280800" y="2354401"/>
            <a:ext cx="8317894"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9" name="Date Placeholder 3">
            <a:extLst>
              <a:ext uri="{FF2B5EF4-FFF2-40B4-BE49-F238E27FC236}">
                <a16:creationId xmlns:a16="http://schemas.microsoft.com/office/drawing/2014/main" id="{64A6FC45-6288-4234-BD0E-2E4FD3701752}"/>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5B38A2BD-CD2D-4371-8728-9584522E5B28}"/>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1" name="TextBox 4">
            <a:extLst>
              <a:ext uri="{FF2B5EF4-FFF2-40B4-BE49-F238E27FC236}">
                <a16:creationId xmlns:a16="http://schemas.microsoft.com/office/drawing/2014/main" id="{B76F8740-BA9B-4238-9C9D-5EB368209556}"/>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1/2 Tekst en 1/2 tekst slide</a:t>
            </a:r>
            <a:endParaRPr lang="en-US" sz="2000" b="1" dirty="0">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7FE107D6-62B0-4C84-B71F-6083B8886F21}"/>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a:t>
            </a:fld>
            <a:endParaRPr lang="nl-BE" dirty="0"/>
          </a:p>
        </p:txBody>
      </p:sp>
    </p:spTree>
    <p:extLst>
      <p:ext uri="{BB962C8B-B14F-4D97-AF65-F5344CB8AC3E}">
        <p14:creationId xmlns:p14="http://schemas.microsoft.com/office/powerpoint/2010/main" val="766994925"/>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kst en tekst met titels">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60672"/>
            <a:ext cx="8217535"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p:nvPr>
        </p:nvSpPr>
        <p:spPr>
          <a:xfrm>
            <a:off x="9281925" y="2372571"/>
            <a:ext cx="8317894"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9" name="Tijdelijke aanduiding voor tekst 2">
            <a:extLst>
              <a:ext uri="{FF2B5EF4-FFF2-40B4-BE49-F238E27FC236}">
                <a16:creationId xmlns:a16="http://schemas.microsoft.com/office/drawing/2014/main" id="{27C51278-DB61-42EE-9F33-A777E0DF1AC2}"/>
              </a:ext>
            </a:extLst>
          </p:cNvPr>
          <p:cNvSpPr>
            <a:spLocks noGrp="1"/>
          </p:cNvSpPr>
          <p:nvPr>
            <p:ph type="body" sz="quarter" idx="19" hasCustomPrompt="1"/>
          </p:nvPr>
        </p:nvSpPr>
        <p:spPr>
          <a:xfrm>
            <a:off x="1051200" y="1681200"/>
            <a:ext cx="8217535"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Titel</a:t>
            </a:r>
          </a:p>
        </p:txBody>
      </p:sp>
      <p:sp>
        <p:nvSpPr>
          <p:cNvPr id="20" name="Tijdelijke aanduiding voor tekst 2">
            <a:extLst>
              <a:ext uri="{FF2B5EF4-FFF2-40B4-BE49-F238E27FC236}">
                <a16:creationId xmlns:a16="http://schemas.microsoft.com/office/drawing/2014/main" id="{42CA813D-BD1A-4071-BC9A-FA47A2EE0923}"/>
              </a:ext>
            </a:extLst>
          </p:cNvPr>
          <p:cNvSpPr>
            <a:spLocks noGrp="1"/>
          </p:cNvSpPr>
          <p:nvPr>
            <p:ph type="body" sz="quarter" idx="20" hasCustomPrompt="1"/>
          </p:nvPr>
        </p:nvSpPr>
        <p:spPr>
          <a:xfrm>
            <a:off x="9280800" y="1681200"/>
            <a:ext cx="8317894"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Titel</a:t>
            </a:r>
            <a:endParaRPr lang="nl-BE" dirty="0"/>
          </a:p>
        </p:txBody>
      </p:sp>
      <p:sp>
        <p:nvSpPr>
          <p:cNvPr id="21" name="Date Placeholder 3">
            <a:extLst>
              <a:ext uri="{FF2B5EF4-FFF2-40B4-BE49-F238E27FC236}">
                <a16:creationId xmlns:a16="http://schemas.microsoft.com/office/drawing/2014/main" id="{23797617-9A2A-42BE-91A7-557BA9A3B339}"/>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2" name="Footer Placeholder 4">
            <a:extLst>
              <a:ext uri="{FF2B5EF4-FFF2-40B4-BE49-F238E27FC236}">
                <a16:creationId xmlns:a16="http://schemas.microsoft.com/office/drawing/2014/main" id="{84F2FAB1-4F58-45C2-A410-C1CF7D683BA6}"/>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23" name="TextBox 4">
            <a:extLst>
              <a:ext uri="{FF2B5EF4-FFF2-40B4-BE49-F238E27FC236}">
                <a16:creationId xmlns:a16="http://schemas.microsoft.com/office/drawing/2014/main" id="{B415E543-5122-4ED4-A8AA-647C117F182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
        <p:nvSpPr>
          <p:cNvPr id="14" name="Slide Number Placeholder 5">
            <a:extLst>
              <a:ext uri="{FF2B5EF4-FFF2-40B4-BE49-F238E27FC236}">
                <a16:creationId xmlns:a16="http://schemas.microsoft.com/office/drawing/2014/main" id="{C622672D-881A-46AD-85C1-7DDEFA005E4F}"/>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a:t>
            </a:fld>
            <a:endParaRPr lang="nl-BE" dirty="0"/>
          </a:p>
        </p:txBody>
      </p:sp>
    </p:spTree>
    <p:extLst>
      <p:ext uri="{BB962C8B-B14F-4D97-AF65-F5344CB8AC3E}">
        <p14:creationId xmlns:p14="http://schemas.microsoft.com/office/powerpoint/2010/main" val="1375719772"/>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en 3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4695826"/>
          </a:xfrm>
        </p:spPr>
        <p:txBody>
          <a:bodyPr tIns="1440000">
            <a:normAutofit/>
          </a:bodyPr>
          <a:lstStyle>
            <a:lvl1pPr marL="0" indent="0" algn="ctr">
              <a:buNone/>
              <a:defRPr sz="1600"/>
            </a:lvl1pPr>
          </a:lstStyle>
          <a:p>
            <a:endParaRPr lang="nl-BE" dirty="0"/>
          </a:p>
        </p:txBody>
      </p:sp>
      <p:sp>
        <p:nvSpPr>
          <p:cNvPr id="12" name="afbeelding placeholder klein L">
            <a:extLst>
              <a:ext uri="{FF2B5EF4-FFF2-40B4-BE49-F238E27FC236}">
                <a16:creationId xmlns:a16="http://schemas.microsoft.com/office/drawing/2014/main" id="{5C550790-1878-4E4B-B46B-972377CCD569}"/>
              </a:ext>
            </a:extLst>
          </p:cNvPr>
          <p:cNvSpPr>
            <a:spLocks noGrp="1"/>
          </p:cNvSpPr>
          <p:nvPr>
            <p:ph type="pic" sz="quarter" idx="14"/>
          </p:nvPr>
        </p:nvSpPr>
        <p:spPr>
          <a:xfrm>
            <a:off x="9394189" y="6516687"/>
            <a:ext cx="4045743" cy="2628899"/>
          </a:xfrm>
        </p:spPr>
        <p:txBody>
          <a:bodyPr>
            <a:normAutofit/>
          </a:bodyPr>
          <a:lstStyle>
            <a:lvl1pPr marL="0" indent="0">
              <a:buNone/>
              <a:defRPr sz="1600"/>
            </a:lvl1pPr>
          </a:lstStyle>
          <a:p>
            <a:endParaRPr lang="nl-BE"/>
          </a:p>
        </p:txBody>
      </p:sp>
      <p:sp>
        <p:nvSpPr>
          <p:cNvPr id="16" name="afbeelding placeholder klein R">
            <a:extLst>
              <a:ext uri="{FF2B5EF4-FFF2-40B4-BE49-F238E27FC236}">
                <a16:creationId xmlns:a16="http://schemas.microsoft.com/office/drawing/2014/main" id="{0AD5257D-D027-4510-AE37-6478FB52D6AC}"/>
              </a:ext>
            </a:extLst>
          </p:cNvPr>
          <p:cNvSpPr>
            <a:spLocks noGrp="1"/>
          </p:cNvSpPr>
          <p:nvPr>
            <p:ph type="pic" sz="quarter" idx="15"/>
          </p:nvPr>
        </p:nvSpPr>
        <p:spPr>
          <a:xfrm>
            <a:off x="13565982" y="6516688"/>
            <a:ext cx="4045743" cy="2628899"/>
          </a:xfrm>
        </p:spPr>
        <p:txBody>
          <a:bodyPr>
            <a:normAutofit/>
          </a:bodyPr>
          <a:lstStyle>
            <a:lvl1pPr marL="0" indent="0">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1200" y="2354401"/>
            <a:ext cx="8217535" cy="612178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1" name="Date Placeholder 3">
            <a:extLst>
              <a:ext uri="{FF2B5EF4-FFF2-40B4-BE49-F238E27FC236}">
                <a16:creationId xmlns:a16="http://schemas.microsoft.com/office/drawing/2014/main" id="{42CB94D7-5D59-4DFC-94D3-DA4222132B3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2" name="Footer Placeholder 4">
            <a:extLst>
              <a:ext uri="{FF2B5EF4-FFF2-40B4-BE49-F238E27FC236}">
                <a16:creationId xmlns:a16="http://schemas.microsoft.com/office/drawing/2014/main" id="{9D8DD6B7-D598-4C95-97E9-BC30A87EE5C1}"/>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9" name="TextBox 4">
            <a:extLst>
              <a:ext uri="{FF2B5EF4-FFF2-40B4-BE49-F238E27FC236}">
                <a16:creationId xmlns:a16="http://schemas.microsoft.com/office/drawing/2014/main" id="{2CD7B7E4-430F-492F-AE79-EDAE65BABEA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en 3 afbeelding slide</a:t>
            </a:r>
            <a:endParaRPr lang="en-US" sz="2000" b="1" dirty="0">
              <a:solidFill>
                <a:schemeClr val="tx1"/>
              </a:solidFill>
              <a:latin typeface="+mn-lt"/>
              <a:cs typeface="Arial" panose="020B0604020202020204" pitchFamily="34" charset="0"/>
            </a:endParaRPr>
          </a:p>
        </p:txBody>
      </p:sp>
      <p:sp>
        <p:nvSpPr>
          <p:cNvPr id="14" name="Slide Number Placeholder 5">
            <a:extLst>
              <a:ext uri="{FF2B5EF4-FFF2-40B4-BE49-F238E27FC236}">
                <a16:creationId xmlns:a16="http://schemas.microsoft.com/office/drawing/2014/main" id="{D298E6EB-9C9F-42C7-9A88-763E9F891878}"/>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a:t>
            </a:fld>
            <a:endParaRPr lang="nl-BE" dirty="0"/>
          </a:p>
        </p:txBody>
      </p:sp>
    </p:spTree>
    <p:extLst>
      <p:ext uri="{BB962C8B-B14F-4D97-AF65-F5344CB8AC3E}">
        <p14:creationId xmlns:p14="http://schemas.microsoft.com/office/powerpoint/2010/main" val="264188374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1"/>
            <a:ext cx="16575629" cy="61038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12" name="TextBox 4">
            <a:extLst>
              <a:ext uri="{FF2B5EF4-FFF2-40B4-BE49-F238E27FC236}">
                <a16:creationId xmlns:a16="http://schemas.microsoft.com/office/drawing/2014/main" id="{88A2F8C1-53AF-4DEB-9965-55FC86D3788C}"/>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7028344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dirty="0"/>
              <a:t>Titel</a:t>
            </a:r>
            <a:endParaRPr lang="en-US" dirty="0"/>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r>
              <a:rPr lang="nl-BE"/>
              <a:t>10/09/2019</a:t>
            </a:r>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Circular Boostcamp 2019</a:t>
            </a:r>
            <a:endParaRPr lang="nl-BE" dirty="0"/>
          </a:p>
        </p:txBody>
      </p:sp>
      <p:sp>
        <p:nvSpPr>
          <p:cNvPr id="4" name="Tijdelijke aanduiding voor tabel 3">
            <a:extLst>
              <a:ext uri="{FF2B5EF4-FFF2-40B4-BE49-F238E27FC236}">
                <a16:creationId xmlns:a16="http://schemas.microsoft.com/office/drawing/2014/main" id="{08476D39-8254-4D49-88E7-E952BF1FA19A}"/>
              </a:ext>
            </a:extLst>
          </p:cNvPr>
          <p:cNvSpPr>
            <a:spLocks noGrp="1" noChangeAspect="1"/>
          </p:cNvSpPr>
          <p:nvPr>
            <p:ph type="tbl" sz="quarter" idx="18"/>
          </p:nvPr>
        </p:nvSpPr>
        <p:spPr>
          <a:xfrm>
            <a:off x="1057275" y="1679575"/>
            <a:ext cx="16575088" cy="6780213"/>
          </a:xfrm>
        </p:spPr>
        <p:txBody>
          <a:bodyPr>
            <a:normAutofit/>
          </a:bodyPr>
          <a:lstStyle>
            <a:lvl1pPr marL="0" indent="0" algn="ctr">
              <a:buNone/>
              <a:defRPr/>
            </a:lvl1pPr>
          </a:lstStyle>
          <a:p>
            <a:endParaRPr lang="nl-BE"/>
          </a:p>
        </p:txBody>
      </p:sp>
      <p:sp>
        <p:nvSpPr>
          <p:cNvPr id="16" name="TextBox 4">
            <a:extLst>
              <a:ext uri="{FF2B5EF4-FFF2-40B4-BE49-F238E27FC236}">
                <a16:creationId xmlns:a16="http://schemas.microsoft.com/office/drawing/2014/main" id="{8C7A8C97-A0A2-4491-BA0D-727C7CE0B7F3}"/>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Tabel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17018830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14.sv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theme" Target="../theme/theme3.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image" Target="../media/image14.svg"/><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316" name="balk onderaan">
            <a:extLst>
              <a:ext uri="{FF2B5EF4-FFF2-40B4-BE49-F238E27FC236}">
                <a16:creationId xmlns:a16="http://schemas.microsoft.com/office/drawing/2014/main" id="{FC71E187-E4DA-41C1-93D3-90841C153AB8}"/>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nl-NL" dirty="0"/>
              <a:t>Klik om stijl te bewerken</a:t>
            </a:r>
            <a:endParaRPr lang="en-US" dirty="0"/>
          </a:p>
        </p:txBody>
      </p:sp>
      <p:sp>
        <p:nvSpPr>
          <p:cNvPr id="3" name="Text Placeholder 2"/>
          <p:cNvSpPr>
            <a:spLocks noGrp="1"/>
          </p:cNvSpPr>
          <p:nvPr>
            <p:ph type="body" idx="1"/>
          </p:nvPr>
        </p:nvSpPr>
        <p:spPr>
          <a:xfrm>
            <a:off x="1047749" y="2337516"/>
            <a:ext cx="15773400" cy="6527007"/>
          </a:xfrm>
          <a:prstGeom prst="rect">
            <a:avLst/>
          </a:prstGeom>
        </p:spPr>
        <p:txBody>
          <a:bodyPr vert="horz" lIns="91440" tIns="45720" rIns="91440" bIns="45720" rtlCol="0">
            <a:no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1057275" y="930671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nl-BE"/>
              <a:t>10/09/2019</a:t>
            </a:r>
          </a:p>
        </p:txBody>
      </p:sp>
      <p:sp>
        <p:nvSpPr>
          <p:cNvPr id="5" name="Footer Placeholder 4"/>
          <p:cNvSpPr>
            <a:spLocks noGrp="1"/>
          </p:cNvSpPr>
          <p:nvPr>
            <p:ph type="ftr" sz="quarter" idx="3"/>
          </p:nvPr>
        </p:nvSpPr>
        <p:spPr>
          <a:xfrm>
            <a:off x="5729289" y="930671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nl-BE"/>
              <a:t>Circular Boostcamp 2019</a:t>
            </a:r>
            <a:endParaRPr lang="nl-BE" dirty="0"/>
          </a:p>
        </p:txBody>
      </p:sp>
      <p:sp>
        <p:nvSpPr>
          <p:cNvPr id="6" name="Slide Number Placeholder 5"/>
          <p:cNvSpPr>
            <a:spLocks noGrp="1"/>
          </p:cNvSpPr>
          <p:nvPr>
            <p:ph type="sldNum" sz="quarter" idx="4"/>
          </p:nvPr>
        </p:nvSpPr>
        <p:spPr>
          <a:xfrm>
            <a:off x="11901489" y="930671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527A74-2D87-4307-9531-5A57D9647EEB}" type="slidenum">
              <a:rPr lang="nl-BE" smtClean="0"/>
              <a:t>‹#›</a:t>
            </a:fld>
            <a:endParaRPr lang="nl-BE"/>
          </a:p>
        </p:txBody>
      </p:sp>
      <p:grpSp>
        <p:nvGrpSpPr>
          <p:cNvPr id="152" name="Groep 151" hidden="1">
            <a:extLst>
              <a:ext uri="{FF2B5EF4-FFF2-40B4-BE49-F238E27FC236}">
                <a16:creationId xmlns:a16="http://schemas.microsoft.com/office/drawing/2014/main" id="{96D591AC-52D8-450B-929B-963FCE587E09}"/>
              </a:ext>
            </a:extLst>
          </p:cNvPr>
          <p:cNvGrpSpPr/>
          <p:nvPr userDrawn="1"/>
        </p:nvGrpSpPr>
        <p:grpSpPr>
          <a:xfrm>
            <a:off x="9527" y="947736"/>
            <a:ext cx="17611724" cy="8907104"/>
            <a:chOff x="9527" y="947736"/>
            <a:chExt cx="17611724" cy="8907104"/>
          </a:xfrm>
        </p:grpSpPr>
        <p:sp>
          <p:nvSpPr>
            <p:cNvPr id="7" name="Rechthoek 6">
              <a:extLst>
                <a:ext uri="{FF2B5EF4-FFF2-40B4-BE49-F238E27FC236}">
                  <a16:creationId xmlns:a16="http://schemas.microsoft.com/office/drawing/2014/main" id="{5B1AEF50-9B49-4815-9BCD-F811CCBDE96D}"/>
                </a:ext>
              </a:extLst>
            </p:cNvPr>
            <p:cNvSpPr/>
            <p:nvPr userDrawn="1"/>
          </p:nvSpPr>
          <p:spPr>
            <a:xfrm>
              <a:off x="10477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 name="Rechthoek 7">
              <a:extLst>
                <a:ext uri="{FF2B5EF4-FFF2-40B4-BE49-F238E27FC236}">
                  <a16:creationId xmlns:a16="http://schemas.microsoft.com/office/drawing/2014/main" id="{0013E965-4C91-4629-BCBA-309E276519D8}"/>
                </a:ext>
              </a:extLst>
            </p:cNvPr>
            <p:cNvSpPr/>
            <p:nvPr userDrawn="1"/>
          </p:nvSpPr>
          <p:spPr>
            <a:xfrm>
              <a:off x="24383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 name="Rechthoek 8">
              <a:extLst>
                <a:ext uri="{FF2B5EF4-FFF2-40B4-BE49-F238E27FC236}">
                  <a16:creationId xmlns:a16="http://schemas.microsoft.com/office/drawing/2014/main" id="{047CC3E9-FE23-40FA-9105-06386A47988D}"/>
                </a:ext>
              </a:extLst>
            </p:cNvPr>
            <p:cNvSpPr/>
            <p:nvPr userDrawn="1"/>
          </p:nvSpPr>
          <p:spPr>
            <a:xfrm>
              <a:off x="38290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 name="Rechthoek 9">
              <a:extLst>
                <a:ext uri="{FF2B5EF4-FFF2-40B4-BE49-F238E27FC236}">
                  <a16:creationId xmlns:a16="http://schemas.microsoft.com/office/drawing/2014/main" id="{704AFB39-29E5-466B-8080-603EA16E9769}"/>
                </a:ext>
              </a:extLst>
            </p:cNvPr>
            <p:cNvSpPr/>
            <p:nvPr userDrawn="1"/>
          </p:nvSpPr>
          <p:spPr>
            <a:xfrm>
              <a:off x="52196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 name="Rechthoek 10">
              <a:extLst>
                <a:ext uri="{FF2B5EF4-FFF2-40B4-BE49-F238E27FC236}">
                  <a16:creationId xmlns:a16="http://schemas.microsoft.com/office/drawing/2014/main" id="{DE95F01D-AC89-4487-8D71-820D19C2A798}"/>
                </a:ext>
              </a:extLst>
            </p:cNvPr>
            <p:cNvSpPr/>
            <p:nvPr userDrawn="1"/>
          </p:nvSpPr>
          <p:spPr>
            <a:xfrm>
              <a:off x="66103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 name="Rechthoek 11">
              <a:extLst>
                <a:ext uri="{FF2B5EF4-FFF2-40B4-BE49-F238E27FC236}">
                  <a16:creationId xmlns:a16="http://schemas.microsoft.com/office/drawing/2014/main" id="{8EE87473-DF20-454E-956D-868992DD95E3}"/>
                </a:ext>
              </a:extLst>
            </p:cNvPr>
            <p:cNvSpPr/>
            <p:nvPr userDrawn="1"/>
          </p:nvSpPr>
          <p:spPr>
            <a:xfrm>
              <a:off x="80009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 name="Rechthoek 12">
              <a:extLst>
                <a:ext uri="{FF2B5EF4-FFF2-40B4-BE49-F238E27FC236}">
                  <a16:creationId xmlns:a16="http://schemas.microsoft.com/office/drawing/2014/main" id="{874F403E-C1C5-49A1-AB1E-D952ECD1A3C0}"/>
                </a:ext>
              </a:extLst>
            </p:cNvPr>
            <p:cNvSpPr/>
            <p:nvPr userDrawn="1"/>
          </p:nvSpPr>
          <p:spPr>
            <a:xfrm>
              <a:off x="93916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 name="Rechthoek 13">
              <a:extLst>
                <a:ext uri="{FF2B5EF4-FFF2-40B4-BE49-F238E27FC236}">
                  <a16:creationId xmlns:a16="http://schemas.microsoft.com/office/drawing/2014/main" id="{C9E884AD-0FEF-4BD2-A998-8599C8373C3C}"/>
                </a:ext>
              </a:extLst>
            </p:cNvPr>
            <p:cNvSpPr/>
            <p:nvPr userDrawn="1"/>
          </p:nvSpPr>
          <p:spPr>
            <a:xfrm>
              <a:off x="107822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 name="Rechthoek 14">
              <a:extLst>
                <a:ext uri="{FF2B5EF4-FFF2-40B4-BE49-F238E27FC236}">
                  <a16:creationId xmlns:a16="http://schemas.microsoft.com/office/drawing/2014/main" id="{D256C055-1080-43A4-B77B-BE6AF35B62D4}"/>
                </a:ext>
              </a:extLst>
            </p:cNvPr>
            <p:cNvSpPr/>
            <p:nvPr userDrawn="1"/>
          </p:nvSpPr>
          <p:spPr>
            <a:xfrm>
              <a:off x="121729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6" name="Rechthoek 15">
              <a:extLst>
                <a:ext uri="{FF2B5EF4-FFF2-40B4-BE49-F238E27FC236}">
                  <a16:creationId xmlns:a16="http://schemas.microsoft.com/office/drawing/2014/main" id="{49150C84-EC4E-49DC-A50B-8CB65A5B4E38}"/>
                </a:ext>
              </a:extLst>
            </p:cNvPr>
            <p:cNvSpPr/>
            <p:nvPr userDrawn="1"/>
          </p:nvSpPr>
          <p:spPr>
            <a:xfrm>
              <a:off x="135635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7" name="Rechthoek 16">
              <a:extLst>
                <a:ext uri="{FF2B5EF4-FFF2-40B4-BE49-F238E27FC236}">
                  <a16:creationId xmlns:a16="http://schemas.microsoft.com/office/drawing/2014/main" id="{768696D7-C9AD-4261-951F-6EEC883DEF55}"/>
                </a:ext>
              </a:extLst>
            </p:cNvPr>
            <p:cNvSpPr/>
            <p:nvPr userDrawn="1"/>
          </p:nvSpPr>
          <p:spPr>
            <a:xfrm>
              <a:off x="149542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8" name="Rechthoek 17">
              <a:extLst>
                <a:ext uri="{FF2B5EF4-FFF2-40B4-BE49-F238E27FC236}">
                  <a16:creationId xmlns:a16="http://schemas.microsoft.com/office/drawing/2014/main" id="{4F32DDC9-5209-4AF1-94DC-0436FEBA7E19}"/>
                </a:ext>
              </a:extLst>
            </p:cNvPr>
            <p:cNvSpPr/>
            <p:nvPr userDrawn="1"/>
          </p:nvSpPr>
          <p:spPr>
            <a:xfrm>
              <a:off x="163448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9" name="Rechthoek 18">
              <a:extLst>
                <a:ext uri="{FF2B5EF4-FFF2-40B4-BE49-F238E27FC236}">
                  <a16:creationId xmlns:a16="http://schemas.microsoft.com/office/drawing/2014/main" id="{FE41BF45-0904-4462-9B83-6771D719E1DC}"/>
                </a:ext>
              </a:extLst>
            </p:cNvPr>
            <p:cNvSpPr/>
            <p:nvPr userDrawn="1"/>
          </p:nvSpPr>
          <p:spPr>
            <a:xfrm>
              <a:off x="10477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0" name="Rechthoek 19">
              <a:extLst>
                <a:ext uri="{FF2B5EF4-FFF2-40B4-BE49-F238E27FC236}">
                  <a16:creationId xmlns:a16="http://schemas.microsoft.com/office/drawing/2014/main" id="{E6E4105E-EDE3-4A6A-9137-9B893F07821C}"/>
                </a:ext>
              </a:extLst>
            </p:cNvPr>
            <p:cNvSpPr/>
            <p:nvPr userDrawn="1"/>
          </p:nvSpPr>
          <p:spPr>
            <a:xfrm>
              <a:off x="24383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1" name="Rechthoek 20">
              <a:extLst>
                <a:ext uri="{FF2B5EF4-FFF2-40B4-BE49-F238E27FC236}">
                  <a16:creationId xmlns:a16="http://schemas.microsoft.com/office/drawing/2014/main" id="{18BD591C-60CB-40FE-A88E-508FADBCFFE2}"/>
                </a:ext>
              </a:extLst>
            </p:cNvPr>
            <p:cNvSpPr/>
            <p:nvPr userDrawn="1"/>
          </p:nvSpPr>
          <p:spPr>
            <a:xfrm>
              <a:off x="38290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2" name="Rechthoek 21">
              <a:extLst>
                <a:ext uri="{FF2B5EF4-FFF2-40B4-BE49-F238E27FC236}">
                  <a16:creationId xmlns:a16="http://schemas.microsoft.com/office/drawing/2014/main" id="{65DAAF1A-E757-47AD-BBA1-2678A21A485D}"/>
                </a:ext>
              </a:extLst>
            </p:cNvPr>
            <p:cNvSpPr/>
            <p:nvPr userDrawn="1"/>
          </p:nvSpPr>
          <p:spPr>
            <a:xfrm>
              <a:off x="52196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3" name="Rechthoek 22">
              <a:extLst>
                <a:ext uri="{FF2B5EF4-FFF2-40B4-BE49-F238E27FC236}">
                  <a16:creationId xmlns:a16="http://schemas.microsoft.com/office/drawing/2014/main" id="{870D86A4-B151-4487-8A41-8610F56D0D9E}"/>
                </a:ext>
              </a:extLst>
            </p:cNvPr>
            <p:cNvSpPr/>
            <p:nvPr userDrawn="1"/>
          </p:nvSpPr>
          <p:spPr>
            <a:xfrm>
              <a:off x="66103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4" name="Rechthoek 23">
              <a:extLst>
                <a:ext uri="{FF2B5EF4-FFF2-40B4-BE49-F238E27FC236}">
                  <a16:creationId xmlns:a16="http://schemas.microsoft.com/office/drawing/2014/main" id="{C4A5E95D-002F-40B3-A01A-A1CD9A8BD77A}"/>
                </a:ext>
              </a:extLst>
            </p:cNvPr>
            <p:cNvSpPr/>
            <p:nvPr userDrawn="1"/>
          </p:nvSpPr>
          <p:spPr>
            <a:xfrm>
              <a:off x="80009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5" name="Rechthoek 24">
              <a:extLst>
                <a:ext uri="{FF2B5EF4-FFF2-40B4-BE49-F238E27FC236}">
                  <a16:creationId xmlns:a16="http://schemas.microsoft.com/office/drawing/2014/main" id="{DD99907A-EAED-43E6-A032-99E0A25FD405}"/>
                </a:ext>
              </a:extLst>
            </p:cNvPr>
            <p:cNvSpPr/>
            <p:nvPr userDrawn="1"/>
          </p:nvSpPr>
          <p:spPr>
            <a:xfrm>
              <a:off x="93916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6" name="Rechthoek 25">
              <a:extLst>
                <a:ext uri="{FF2B5EF4-FFF2-40B4-BE49-F238E27FC236}">
                  <a16:creationId xmlns:a16="http://schemas.microsoft.com/office/drawing/2014/main" id="{AAAA5CBA-E6E7-402A-9803-6AB0B60E3008}"/>
                </a:ext>
              </a:extLst>
            </p:cNvPr>
            <p:cNvSpPr/>
            <p:nvPr userDrawn="1"/>
          </p:nvSpPr>
          <p:spPr>
            <a:xfrm>
              <a:off x="107822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7" name="Rechthoek 26">
              <a:extLst>
                <a:ext uri="{FF2B5EF4-FFF2-40B4-BE49-F238E27FC236}">
                  <a16:creationId xmlns:a16="http://schemas.microsoft.com/office/drawing/2014/main" id="{70C87857-C1F4-4A6A-86EC-D9ABAD3EECFF}"/>
                </a:ext>
              </a:extLst>
            </p:cNvPr>
            <p:cNvSpPr/>
            <p:nvPr userDrawn="1"/>
          </p:nvSpPr>
          <p:spPr>
            <a:xfrm>
              <a:off x="121729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8" name="Rechthoek 27">
              <a:extLst>
                <a:ext uri="{FF2B5EF4-FFF2-40B4-BE49-F238E27FC236}">
                  <a16:creationId xmlns:a16="http://schemas.microsoft.com/office/drawing/2014/main" id="{6AE32341-9677-4F5F-BC1E-F5B8066C8E55}"/>
                </a:ext>
              </a:extLst>
            </p:cNvPr>
            <p:cNvSpPr/>
            <p:nvPr userDrawn="1"/>
          </p:nvSpPr>
          <p:spPr>
            <a:xfrm>
              <a:off x="135635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9" name="Rechthoek 28">
              <a:extLst>
                <a:ext uri="{FF2B5EF4-FFF2-40B4-BE49-F238E27FC236}">
                  <a16:creationId xmlns:a16="http://schemas.microsoft.com/office/drawing/2014/main" id="{790AE487-B602-4996-9005-2FB1EF049A62}"/>
                </a:ext>
              </a:extLst>
            </p:cNvPr>
            <p:cNvSpPr/>
            <p:nvPr userDrawn="1"/>
          </p:nvSpPr>
          <p:spPr>
            <a:xfrm>
              <a:off x="149542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0" name="Rechthoek 29">
              <a:extLst>
                <a:ext uri="{FF2B5EF4-FFF2-40B4-BE49-F238E27FC236}">
                  <a16:creationId xmlns:a16="http://schemas.microsoft.com/office/drawing/2014/main" id="{A6FCA990-CADB-496F-A578-80BBCEC57B2B}"/>
                </a:ext>
              </a:extLst>
            </p:cNvPr>
            <p:cNvSpPr/>
            <p:nvPr userDrawn="1"/>
          </p:nvSpPr>
          <p:spPr>
            <a:xfrm>
              <a:off x="163448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1" name="Rechthoek 30">
              <a:extLst>
                <a:ext uri="{FF2B5EF4-FFF2-40B4-BE49-F238E27FC236}">
                  <a16:creationId xmlns:a16="http://schemas.microsoft.com/office/drawing/2014/main" id="{480F65BC-7188-441F-8BC1-7B3F9F29B66F}"/>
                </a:ext>
              </a:extLst>
            </p:cNvPr>
            <p:cNvSpPr/>
            <p:nvPr userDrawn="1"/>
          </p:nvSpPr>
          <p:spPr>
            <a:xfrm>
              <a:off x="10477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2" name="Rechthoek 31">
              <a:extLst>
                <a:ext uri="{FF2B5EF4-FFF2-40B4-BE49-F238E27FC236}">
                  <a16:creationId xmlns:a16="http://schemas.microsoft.com/office/drawing/2014/main" id="{9BFD8BBE-5047-424E-871B-1B15C1DF2259}"/>
                </a:ext>
              </a:extLst>
            </p:cNvPr>
            <p:cNvSpPr/>
            <p:nvPr userDrawn="1"/>
          </p:nvSpPr>
          <p:spPr>
            <a:xfrm>
              <a:off x="24383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3" name="Rechthoek 32">
              <a:extLst>
                <a:ext uri="{FF2B5EF4-FFF2-40B4-BE49-F238E27FC236}">
                  <a16:creationId xmlns:a16="http://schemas.microsoft.com/office/drawing/2014/main" id="{F01F39E3-9401-4551-8EC1-959531EAEBB0}"/>
                </a:ext>
              </a:extLst>
            </p:cNvPr>
            <p:cNvSpPr/>
            <p:nvPr userDrawn="1"/>
          </p:nvSpPr>
          <p:spPr>
            <a:xfrm>
              <a:off x="38290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4" name="Rechthoek 33">
              <a:extLst>
                <a:ext uri="{FF2B5EF4-FFF2-40B4-BE49-F238E27FC236}">
                  <a16:creationId xmlns:a16="http://schemas.microsoft.com/office/drawing/2014/main" id="{4638604A-5A5B-4EB0-84D7-3A112C38892D}"/>
                </a:ext>
              </a:extLst>
            </p:cNvPr>
            <p:cNvSpPr/>
            <p:nvPr userDrawn="1"/>
          </p:nvSpPr>
          <p:spPr>
            <a:xfrm>
              <a:off x="52196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5" name="Rechthoek 34">
              <a:extLst>
                <a:ext uri="{FF2B5EF4-FFF2-40B4-BE49-F238E27FC236}">
                  <a16:creationId xmlns:a16="http://schemas.microsoft.com/office/drawing/2014/main" id="{90136574-DDF6-4FC5-BB12-2DBB04FF5282}"/>
                </a:ext>
              </a:extLst>
            </p:cNvPr>
            <p:cNvSpPr/>
            <p:nvPr userDrawn="1"/>
          </p:nvSpPr>
          <p:spPr>
            <a:xfrm>
              <a:off x="66103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6" name="Rechthoek 35">
              <a:extLst>
                <a:ext uri="{FF2B5EF4-FFF2-40B4-BE49-F238E27FC236}">
                  <a16:creationId xmlns:a16="http://schemas.microsoft.com/office/drawing/2014/main" id="{C67C375E-8DB6-4F8F-AF37-1735B105F4E9}"/>
                </a:ext>
              </a:extLst>
            </p:cNvPr>
            <p:cNvSpPr/>
            <p:nvPr userDrawn="1"/>
          </p:nvSpPr>
          <p:spPr>
            <a:xfrm>
              <a:off x="80009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7" name="Rechthoek 36">
              <a:extLst>
                <a:ext uri="{FF2B5EF4-FFF2-40B4-BE49-F238E27FC236}">
                  <a16:creationId xmlns:a16="http://schemas.microsoft.com/office/drawing/2014/main" id="{1F96FF38-CB0F-4E39-9E6C-BC93D6A770E7}"/>
                </a:ext>
              </a:extLst>
            </p:cNvPr>
            <p:cNvSpPr/>
            <p:nvPr userDrawn="1"/>
          </p:nvSpPr>
          <p:spPr>
            <a:xfrm>
              <a:off x="93916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8" name="Rechthoek 37">
              <a:extLst>
                <a:ext uri="{FF2B5EF4-FFF2-40B4-BE49-F238E27FC236}">
                  <a16:creationId xmlns:a16="http://schemas.microsoft.com/office/drawing/2014/main" id="{DDA93778-B0C3-4B91-A932-441F99F61D4F}"/>
                </a:ext>
              </a:extLst>
            </p:cNvPr>
            <p:cNvSpPr/>
            <p:nvPr userDrawn="1"/>
          </p:nvSpPr>
          <p:spPr>
            <a:xfrm>
              <a:off x="107822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9" name="Rechthoek 38">
              <a:extLst>
                <a:ext uri="{FF2B5EF4-FFF2-40B4-BE49-F238E27FC236}">
                  <a16:creationId xmlns:a16="http://schemas.microsoft.com/office/drawing/2014/main" id="{B634EDDC-A20B-4948-835C-49AEA4EE3351}"/>
                </a:ext>
              </a:extLst>
            </p:cNvPr>
            <p:cNvSpPr/>
            <p:nvPr userDrawn="1"/>
          </p:nvSpPr>
          <p:spPr>
            <a:xfrm>
              <a:off x="121729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0" name="Rechthoek 39">
              <a:extLst>
                <a:ext uri="{FF2B5EF4-FFF2-40B4-BE49-F238E27FC236}">
                  <a16:creationId xmlns:a16="http://schemas.microsoft.com/office/drawing/2014/main" id="{53471B16-7ED3-4C2F-957C-190CE4E1F4F6}"/>
                </a:ext>
              </a:extLst>
            </p:cNvPr>
            <p:cNvSpPr/>
            <p:nvPr userDrawn="1"/>
          </p:nvSpPr>
          <p:spPr>
            <a:xfrm>
              <a:off x="135635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1" name="Rechthoek 40">
              <a:extLst>
                <a:ext uri="{FF2B5EF4-FFF2-40B4-BE49-F238E27FC236}">
                  <a16:creationId xmlns:a16="http://schemas.microsoft.com/office/drawing/2014/main" id="{31636679-E456-4F98-BA01-79E337BD37A1}"/>
                </a:ext>
              </a:extLst>
            </p:cNvPr>
            <p:cNvSpPr/>
            <p:nvPr userDrawn="1"/>
          </p:nvSpPr>
          <p:spPr>
            <a:xfrm>
              <a:off x="149542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2" name="Rechthoek 41">
              <a:extLst>
                <a:ext uri="{FF2B5EF4-FFF2-40B4-BE49-F238E27FC236}">
                  <a16:creationId xmlns:a16="http://schemas.microsoft.com/office/drawing/2014/main" id="{3E33FF96-84EB-414F-ABCD-14B9B2717855}"/>
                </a:ext>
              </a:extLst>
            </p:cNvPr>
            <p:cNvSpPr/>
            <p:nvPr userDrawn="1"/>
          </p:nvSpPr>
          <p:spPr>
            <a:xfrm>
              <a:off x="163448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3" name="Rechthoek 42">
              <a:extLst>
                <a:ext uri="{FF2B5EF4-FFF2-40B4-BE49-F238E27FC236}">
                  <a16:creationId xmlns:a16="http://schemas.microsoft.com/office/drawing/2014/main" id="{B191276C-BEAD-496C-9003-D656D32B3B9C}"/>
                </a:ext>
              </a:extLst>
            </p:cNvPr>
            <p:cNvSpPr/>
            <p:nvPr userDrawn="1"/>
          </p:nvSpPr>
          <p:spPr>
            <a:xfrm>
              <a:off x="10477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4" name="Rechthoek 43">
              <a:extLst>
                <a:ext uri="{FF2B5EF4-FFF2-40B4-BE49-F238E27FC236}">
                  <a16:creationId xmlns:a16="http://schemas.microsoft.com/office/drawing/2014/main" id="{5B8EF463-5AD6-4FCF-899E-72D7EE4833EE}"/>
                </a:ext>
              </a:extLst>
            </p:cNvPr>
            <p:cNvSpPr/>
            <p:nvPr userDrawn="1"/>
          </p:nvSpPr>
          <p:spPr>
            <a:xfrm>
              <a:off x="24383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5" name="Rechthoek 44">
              <a:extLst>
                <a:ext uri="{FF2B5EF4-FFF2-40B4-BE49-F238E27FC236}">
                  <a16:creationId xmlns:a16="http://schemas.microsoft.com/office/drawing/2014/main" id="{3D4E124A-0400-4917-AC56-18310ADEEB89}"/>
                </a:ext>
              </a:extLst>
            </p:cNvPr>
            <p:cNvSpPr/>
            <p:nvPr userDrawn="1"/>
          </p:nvSpPr>
          <p:spPr>
            <a:xfrm>
              <a:off x="38290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6" name="Rechthoek 45">
              <a:extLst>
                <a:ext uri="{FF2B5EF4-FFF2-40B4-BE49-F238E27FC236}">
                  <a16:creationId xmlns:a16="http://schemas.microsoft.com/office/drawing/2014/main" id="{D181E518-CEB9-4311-9137-8DB98177815F}"/>
                </a:ext>
              </a:extLst>
            </p:cNvPr>
            <p:cNvSpPr/>
            <p:nvPr userDrawn="1"/>
          </p:nvSpPr>
          <p:spPr>
            <a:xfrm>
              <a:off x="52196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7" name="Rechthoek 46">
              <a:extLst>
                <a:ext uri="{FF2B5EF4-FFF2-40B4-BE49-F238E27FC236}">
                  <a16:creationId xmlns:a16="http://schemas.microsoft.com/office/drawing/2014/main" id="{39163085-7926-4628-AD5A-152BB33B0DA8}"/>
                </a:ext>
              </a:extLst>
            </p:cNvPr>
            <p:cNvSpPr/>
            <p:nvPr userDrawn="1"/>
          </p:nvSpPr>
          <p:spPr>
            <a:xfrm>
              <a:off x="66103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8" name="Rechthoek 47">
              <a:extLst>
                <a:ext uri="{FF2B5EF4-FFF2-40B4-BE49-F238E27FC236}">
                  <a16:creationId xmlns:a16="http://schemas.microsoft.com/office/drawing/2014/main" id="{83734956-20CD-44A5-8156-18D16B078947}"/>
                </a:ext>
              </a:extLst>
            </p:cNvPr>
            <p:cNvSpPr/>
            <p:nvPr userDrawn="1"/>
          </p:nvSpPr>
          <p:spPr>
            <a:xfrm>
              <a:off x="80009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9" name="Rechthoek 48">
              <a:extLst>
                <a:ext uri="{FF2B5EF4-FFF2-40B4-BE49-F238E27FC236}">
                  <a16:creationId xmlns:a16="http://schemas.microsoft.com/office/drawing/2014/main" id="{C2BD56DB-A479-4659-B8A8-FA8BD2A15593}"/>
                </a:ext>
              </a:extLst>
            </p:cNvPr>
            <p:cNvSpPr/>
            <p:nvPr userDrawn="1"/>
          </p:nvSpPr>
          <p:spPr>
            <a:xfrm>
              <a:off x="93916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0" name="Rechthoek 49">
              <a:extLst>
                <a:ext uri="{FF2B5EF4-FFF2-40B4-BE49-F238E27FC236}">
                  <a16:creationId xmlns:a16="http://schemas.microsoft.com/office/drawing/2014/main" id="{3570E184-A710-447B-B9FF-99262392D498}"/>
                </a:ext>
              </a:extLst>
            </p:cNvPr>
            <p:cNvSpPr/>
            <p:nvPr userDrawn="1"/>
          </p:nvSpPr>
          <p:spPr>
            <a:xfrm>
              <a:off x="107822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1" name="Rechthoek 50">
              <a:extLst>
                <a:ext uri="{FF2B5EF4-FFF2-40B4-BE49-F238E27FC236}">
                  <a16:creationId xmlns:a16="http://schemas.microsoft.com/office/drawing/2014/main" id="{D8EA7E2F-4E27-416D-861C-0095FB49F4E9}"/>
                </a:ext>
              </a:extLst>
            </p:cNvPr>
            <p:cNvSpPr/>
            <p:nvPr userDrawn="1"/>
          </p:nvSpPr>
          <p:spPr>
            <a:xfrm>
              <a:off x="121729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2" name="Rechthoek 51">
              <a:extLst>
                <a:ext uri="{FF2B5EF4-FFF2-40B4-BE49-F238E27FC236}">
                  <a16:creationId xmlns:a16="http://schemas.microsoft.com/office/drawing/2014/main" id="{8636855F-D700-443F-81B1-672D7072F301}"/>
                </a:ext>
              </a:extLst>
            </p:cNvPr>
            <p:cNvSpPr/>
            <p:nvPr userDrawn="1"/>
          </p:nvSpPr>
          <p:spPr>
            <a:xfrm>
              <a:off x="135635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3" name="Rechthoek 52">
              <a:extLst>
                <a:ext uri="{FF2B5EF4-FFF2-40B4-BE49-F238E27FC236}">
                  <a16:creationId xmlns:a16="http://schemas.microsoft.com/office/drawing/2014/main" id="{3430E2ED-BDD5-4076-99CB-8E8C712E3C51}"/>
                </a:ext>
              </a:extLst>
            </p:cNvPr>
            <p:cNvSpPr/>
            <p:nvPr userDrawn="1"/>
          </p:nvSpPr>
          <p:spPr>
            <a:xfrm>
              <a:off x="149542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4" name="Rechthoek 53">
              <a:extLst>
                <a:ext uri="{FF2B5EF4-FFF2-40B4-BE49-F238E27FC236}">
                  <a16:creationId xmlns:a16="http://schemas.microsoft.com/office/drawing/2014/main" id="{ADDC9361-C617-4A5A-AEB6-FE7BDBD7B991}"/>
                </a:ext>
              </a:extLst>
            </p:cNvPr>
            <p:cNvSpPr/>
            <p:nvPr userDrawn="1"/>
          </p:nvSpPr>
          <p:spPr>
            <a:xfrm>
              <a:off x="163448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5" name="Rechthoek 54">
              <a:extLst>
                <a:ext uri="{FF2B5EF4-FFF2-40B4-BE49-F238E27FC236}">
                  <a16:creationId xmlns:a16="http://schemas.microsoft.com/office/drawing/2014/main" id="{AC9D498F-4155-4D2F-A335-5B49628AF8FE}"/>
                </a:ext>
              </a:extLst>
            </p:cNvPr>
            <p:cNvSpPr/>
            <p:nvPr userDrawn="1"/>
          </p:nvSpPr>
          <p:spPr>
            <a:xfrm>
              <a:off x="10477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6" name="Rechthoek 55">
              <a:extLst>
                <a:ext uri="{FF2B5EF4-FFF2-40B4-BE49-F238E27FC236}">
                  <a16:creationId xmlns:a16="http://schemas.microsoft.com/office/drawing/2014/main" id="{337532BF-6611-4233-81B0-16C5A86A45A8}"/>
                </a:ext>
              </a:extLst>
            </p:cNvPr>
            <p:cNvSpPr/>
            <p:nvPr userDrawn="1"/>
          </p:nvSpPr>
          <p:spPr>
            <a:xfrm>
              <a:off x="24383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7" name="Rechthoek 56">
              <a:extLst>
                <a:ext uri="{FF2B5EF4-FFF2-40B4-BE49-F238E27FC236}">
                  <a16:creationId xmlns:a16="http://schemas.microsoft.com/office/drawing/2014/main" id="{3D587D00-FBD4-4B34-8068-E8BA96801328}"/>
                </a:ext>
              </a:extLst>
            </p:cNvPr>
            <p:cNvSpPr/>
            <p:nvPr userDrawn="1"/>
          </p:nvSpPr>
          <p:spPr>
            <a:xfrm>
              <a:off x="38290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8" name="Rechthoek 57">
              <a:extLst>
                <a:ext uri="{FF2B5EF4-FFF2-40B4-BE49-F238E27FC236}">
                  <a16:creationId xmlns:a16="http://schemas.microsoft.com/office/drawing/2014/main" id="{11859AA9-5C67-4644-866E-DE73D0965300}"/>
                </a:ext>
              </a:extLst>
            </p:cNvPr>
            <p:cNvSpPr/>
            <p:nvPr userDrawn="1"/>
          </p:nvSpPr>
          <p:spPr>
            <a:xfrm>
              <a:off x="52196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9" name="Rechthoek 58">
              <a:extLst>
                <a:ext uri="{FF2B5EF4-FFF2-40B4-BE49-F238E27FC236}">
                  <a16:creationId xmlns:a16="http://schemas.microsoft.com/office/drawing/2014/main" id="{FB2791C2-6CA0-4D2D-9ADD-178F7FAD88E8}"/>
                </a:ext>
              </a:extLst>
            </p:cNvPr>
            <p:cNvSpPr/>
            <p:nvPr userDrawn="1"/>
          </p:nvSpPr>
          <p:spPr>
            <a:xfrm>
              <a:off x="66103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0" name="Rechthoek 59">
              <a:extLst>
                <a:ext uri="{FF2B5EF4-FFF2-40B4-BE49-F238E27FC236}">
                  <a16:creationId xmlns:a16="http://schemas.microsoft.com/office/drawing/2014/main" id="{904D5CC7-402A-4753-95BF-839E3B97E4EF}"/>
                </a:ext>
              </a:extLst>
            </p:cNvPr>
            <p:cNvSpPr/>
            <p:nvPr userDrawn="1"/>
          </p:nvSpPr>
          <p:spPr>
            <a:xfrm>
              <a:off x="80009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1" name="Rechthoek 60">
              <a:extLst>
                <a:ext uri="{FF2B5EF4-FFF2-40B4-BE49-F238E27FC236}">
                  <a16:creationId xmlns:a16="http://schemas.microsoft.com/office/drawing/2014/main" id="{92C59641-77C0-4A74-B949-DCD6A7821951}"/>
                </a:ext>
              </a:extLst>
            </p:cNvPr>
            <p:cNvSpPr/>
            <p:nvPr userDrawn="1"/>
          </p:nvSpPr>
          <p:spPr>
            <a:xfrm>
              <a:off x="93916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2" name="Rechthoek 61">
              <a:extLst>
                <a:ext uri="{FF2B5EF4-FFF2-40B4-BE49-F238E27FC236}">
                  <a16:creationId xmlns:a16="http://schemas.microsoft.com/office/drawing/2014/main" id="{59093287-1D7A-4502-838F-94D0F13784EB}"/>
                </a:ext>
              </a:extLst>
            </p:cNvPr>
            <p:cNvSpPr/>
            <p:nvPr userDrawn="1"/>
          </p:nvSpPr>
          <p:spPr>
            <a:xfrm>
              <a:off x="107822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3" name="Rechthoek 62">
              <a:extLst>
                <a:ext uri="{FF2B5EF4-FFF2-40B4-BE49-F238E27FC236}">
                  <a16:creationId xmlns:a16="http://schemas.microsoft.com/office/drawing/2014/main" id="{512CACC4-6131-47E2-8C83-EC6F762CF25C}"/>
                </a:ext>
              </a:extLst>
            </p:cNvPr>
            <p:cNvSpPr/>
            <p:nvPr userDrawn="1"/>
          </p:nvSpPr>
          <p:spPr>
            <a:xfrm>
              <a:off x="121729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4" name="Rechthoek 63">
              <a:extLst>
                <a:ext uri="{FF2B5EF4-FFF2-40B4-BE49-F238E27FC236}">
                  <a16:creationId xmlns:a16="http://schemas.microsoft.com/office/drawing/2014/main" id="{C258E187-3B1A-4611-9A01-4D42869C647B}"/>
                </a:ext>
              </a:extLst>
            </p:cNvPr>
            <p:cNvSpPr/>
            <p:nvPr userDrawn="1"/>
          </p:nvSpPr>
          <p:spPr>
            <a:xfrm>
              <a:off x="135635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5" name="Rechthoek 64">
              <a:extLst>
                <a:ext uri="{FF2B5EF4-FFF2-40B4-BE49-F238E27FC236}">
                  <a16:creationId xmlns:a16="http://schemas.microsoft.com/office/drawing/2014/main" id="{B1D4C479-0E67-4180-903E-BE2119BFB3B4}"/>
                </a:ext>
              </a:extLst>
            </p:cNvPr>
            <p:cNvSpPr/>
            <p:nvPr userDrawn="1"/>
          </p:nvSpPr>
          <p:spPr>
            <a:xfrm>
              <a:off x="149542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6" name="Rechthoek 65">
              <a:extLst>
                <a:ext uri="{FF2B5EF4-FFF2-40B4-BE49-F238E27FC236}">
                  <a16:creationId xmlns:a16="http://schemas.microsoft.com/office/drawing/2014/main" id="{9C8936E6-1ED5-4CE2-8879-07133E737D03}"/>
                </a:ext>
              </a:extLst>
            </p:cNvPr>
            <p:cNvSpPr/>
            <p:nvPr userDrawn="1"/>
          </p:nvSpPr>
          <p:spPr>
            <a:xfrm>
              <a:off x="163448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7" name="Rechthoek 66">
              <a:extLst>
                <a:ext uri="{FF2B5EF4-FFF2-40B4-BE49-F238E27FC236}">
                  <a16:creationId xmlns:a16="http://schemas.microsoft.com/office/drawing/2014/main" id="{C9EEFD06-F5C0-4B9C-AC43-82E32C88DEAB}"/>
                </a:ext>
              </a:extLst>
            </p:cNvPr>
            <p:cNvSpPr/>
            <p:nvPr userDrawn="1"/>
          </p:nvSpPr>
          <p:spPr>
            <a:xfrm>
              <a:off x="10477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8" name="Rechthoek 67">
              <a:extLst>
                <a:ext uri="{FF2B5EF4-FFF2-40B4-BE49-F238E27FC236}">
                  <a16:creationId xmlns:a16="http://schemas.microsoft.com/office/drawing/2014/main" id="{AFAB9AA9-7C6F-4F35-81E3-5E8DD8CE16FA}"/>
                </a:ext>
              </a:extLst>
            </p:cNvPr>
            <p:cNvSpPr/>
            <p:nvPr userDrawn="1"/>
          </p:nvSpPr>
          <p:spPr>
            <a:xfrm>
              <a:off x="24383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9" name="Rechthoek 68">
              <a:extLst>
                <a:ext uri="{FF2B5EF4-FFF2-40B4-BE49-F238E27FC236}">
                  <a16:creationId xmlns:a16="http://schemas.microsoft.com/office/drawing/2014/main" id="{21E6D803-8ACD-497F-879D-509BAF7E77B4}"/>
                </a:ext>
              </a:extLst>
            </p:cNvPr>
            <p:cNvSpPr/>
            <p:nvPr userDrawn="1"/>
          </p:nvSpPr>
          <p:spPr>
            <a:xfrm>
              <a:off x="38290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0" name="Rechthoek 69">
              <a:extLst>
                <a:ext uri="{FF2B5EF4-FFF2-40B4-BE49-F238E27FC236}">
                  <a16:creationId xmlns:a16="http://schemas.microsoft.com/office/drawing/2014/main" id="{3437667D-E52D-4864-B330-E11CEB796E68}"/>
                </a:ext>
              </a:extLst>
            </p:cNvPr>
            <p:cNvSpPr/>
            <p:nvPr userDrawn="1"/>
          </p:nvSpPr>
          <p:spPr>
            <a:xfrm>
              <a:off x="52196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1" name="Rechthoek 70">
              <a:extLst>
                <a:ext uri="{FF2B5EF4-FFF2-40B4-BE49-F238E27FC236}">
                  <a16:creationId xmlns:a16="http://schemas.microsoft.com/office/drawing/2014/main" id="{AC8C857A-9782-4E0E-85FA-989D80A33D5B}"/>
                </a:ext>
              </a:extLst>
            </p:cNvPr>
            <p:cNvSpPr/>
            <p:nvPr userDrawn="1"/>
          </p:nvSpPr>
          <p:spPr>
            <a:xfrm>
              <a:off x="66103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2" name="Rechthoek 71">
              <a:extLst>
                <a:ext uri="{FF2B5EF4-FFF2-40B4-BE49-F238E27FC236}">
                  <a16:creationId xmlns:a16="http://schemas.microsoft.com/office/drawing/2014/main" id="{13706F80-0AB1-47BD-BFBF-2135CE302E5E}"/>
                </a:ext>
              </a:extLst>
            </p:cNvPr>
            <p:cNvSpPr/>
            <p:nvPr userDrawn="1"/>
          </p:nvSpPr>
          <p:spPr>
            <a:xfrm>
              <a:off x="80009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3" name="Rechthoek 72">
              <a:extLst>
                <a:ext uri="{FF2B5EF4-FFF2-40B4-BE49-F238E27FC236}">
                  <a16:creationId xmlns:a16="http://schemas.microsoft.com/office/drawing/2014/main" id="{DDB7FB69-42A6-4F4A-BBBB-EF910BD9517E}"/>
                </a:ext>
              </a:extLst>
            </p:cNvPr>
            <p:cNvSpPr/>
            <p:nvPr userDrawn="1"/>
          </p:nvSpPr>
          <p:spPr>
            <a:xfrm>
              <a:off x="93916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4" name="Rechthoek 73">
              <a:extLst>
                <a:ext uri="{FF2B5EF4-FFF2-40B4-BE49-F238E27FC236}">
                  <a16:creationId xmlns:a16="http://schemas.microsoft.com/office/drawing/2014/main" id="{F70197D9-8207-423E-8355-C4718C41CBCF}"/>
                </a:ext>
              </a:extLst>
            </p:cNvPr>
            <p:cNvSpPr/>
            <p:nvPr userDrawn="1"/>
          </p:nvSpPr>
          <p:spPr>
            <a:xfrm>
              <a:off x="107822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5" name="Rechthoek 74">
              <a:extLst>
                <a:ext uri="{FF2B5EF4-FFF2-40B4-BE49-F238E27FC236}">
                  <a16:creationId xmlns:a16="http://schemas.microsoft.com/office/drawing/2014/main" id="{1E0D3499-D858-46B1-B897-09933731A297}"/>
                </a:ext>
              </a:extLst>
            </p:cNvPr>
            <p:cNvSpPr/>
            <p:nvPr userDrawn="1"/>
          </p:nvSpPr>
          <p:spPr>
            <a:xfrm>
              <a:off x="121729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6" name="Rechthoek 75">
              <a:extLst>
                <a:ext uri="{FF2B5EF4-FFF2-40B4-BE49-F238E27FC236}">
                  <a16:creationId xmlns:a16="http://schemas.microsoft.com/office/drawing/2014/main" id="{1361DF95-749D-4277-AA88-C357F0ABD665}"/>
                </a:ext>
              </a:extLst>
            </p:cNvPr>
            <p:cNvSpPr/>
            <p:nvPr userDrawn="1"/>
          </p:nvSpPr>
          <p:spPr>
            <a:xfrm>
              <a:off x="135635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7" name="Rechthoek 76">
              <a:extLst>
                <a:ext uri="{FF2B5EF4-FFF2-40B4-BE49-F238E27FC236}">
                  <a16:creationId xmlns:a16="http://schemas.microsoft.com/office/drawing/2014/main" id="{B7B04DA8-812A-4895-95D5-4ACBBB770F2D}"/>
                </a:ext>
              </a:extLst>
            </p:cNvPr>
            <p:cNvSpPr/>
            <p:nvPr userDrawn="1"/>
          </p:nvSpPr>
          <p:spPr>
            <a:xfrm>
              <a:off x="149542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8" name="Rechthoek 77">
              <a:extLst>
                <a:ext uri="{FF2B5EF4-FFF2-40B4-BE49-F238E27FC236}">
                  <a16:creationId xmlns:a16="http://schemas.microsoft.com/office/drawing/2014/main" id="{3BD13550-11F9-4DCB-B805-0C4E441C2ED0}"/>
                </a:ext>
              </a:extLst>
            </p:cNvPr>
            <p:cNvSpPr/>
            <p:nvPr userDrawn="1"/>
          </p:nvSpPr>
          <p:spPr>
            <a:xfrm>
              <a:off x="163448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9" name="Rechthoek 78">
              <a:extLst>
                <a:ext uri="{FF2B5EF4-FFF2-40B4-BE49-F238E27FC236}">
                  <a16:creationId xmlns:a16="http://schemas.microsoft.com/office/drawing/2014/main" id="{D37F375B-825E-4443-9400-AB25E9BC9613}"/>
                </a:ext>
              </a:extLst>
            </p:cNvPr>
            <p:cNvSpPr/>
            <p:nvPr userDrawn="1"/>
          </p:nvSpPr>
          <p:spPr>
            <a:xfrm>
              <a:off x="10477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0" name="Rechthoek 79">
              <a:extLst>
                <a:ext uri="{FF2B5EF4-FFF2-40B4-BE49-F238E27FC236}">
                  <a16:creationId xmlns:a16="http://schemas.microsoft.com/office/drawing/2014/main" id="{2F3CFAAB-65E3-406B-A195-F4BAA23DA276}"/>
                </a:ext>
              </a:extLst>
            </p:cNvPr>
            <p:cNvSpPr/>
            <p:nvPr userDrawn="1"/>
          </p:nvSpPr>
          <p:spPr>
            <a:xfrm>
              <a:off x="24383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1" name="Rechthoek 80">
              <a:extLst>
                <a:ext uri="{FF2B5EF4-FFF2-40B4-BE49-F238E27FC236}">
                  <a16:creationId xmlns:a16="http://schemas.microsoft.com/office/drawing/2014/main" id="{0B7939F1-1A7B-4403-BD7B-B2890E6046E4}"/>
                </a:ext>
              </a:extLst>
            </p:cNvPr>
            <p:cNvSpPr/>
            <p:nvPr userDrawn="1"/>
          </p:nvSpPr>
          <p:spPr>
            <a:xfrm>
              <a:off x="38290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2" name="Rechthoek 81">
              <a:extLst>
                <a:ext uri="{FF2B5EF4-FFF2-40B4-BE49-F238E27FC236}">
                  <a16:creationId xmlns:a16="http://schemas.microsoft.com/office/drawing/2014/main" id="{952856AF-170D-405F-B53F-42CFC4433DF9}"/>
                </a:ext>
              </a:extLst>
            </p:cNvPr>
            <p:cNvSpPr/>
            <p:nvPr userDrawn="1"/>
          </p:nvSpPr>
          <p:spPr>
            <a:xfrm>
              <a:off x="52196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3" name="Rechthoek 82">
              <a:extLst>
                <a:ext uri="{FF2B5EF4-FFF2-40B4-BE49-F238E27FC236}">
                  <a16:creationId xmlns:a16="http://schemas.microsoft.com/office/drawing/2014/main" id="{8239B102-56CC-4A5F-BC32-4E48A711F149}"/>
                </a:ext>
              </a:extLst>
            </p:cNvPr>
            <p:cNvSpPr/>
            <p:nvPr userDrawn="1"/>
          </p:nvSpPr>
          <p:spPr>
            <a:xfrm>
              <a:off x="66103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4" name="Rechthoek 83">
              <a:extLst>
                <a:ext uri="{FF2B5EF4-FFF2-40B4-BE49-F238E27FC236}">
                  <a16:creationId xmlns:a16="http://schemas.microsoft.com/office/drawing/2014/main" id="{61A45AEB-62C5-47DA-AB38-AADE12BC1314}"/>
                </a:ext>
              </a:extLst>
            </p:cNvPr>
            <p:cNvSpPr/>
            <p:nvPr userDrawn="1"/>
          </p:nvSpPr>
          <p:spPr>
            <a:xfrm>
              <a:off x="80009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5" name="Rechthoek 84">
              <a:extLst>
                <a:ext uri="{FF2B5EF4-FFF2-40B4-BE49-F238E27FC236}">
                  <a16:creationId xmlns:a16="http://schemas.microsoft.com/office/drawing/2014/main" id="{A2270570-8C09-4EF4-952D-631F93D2F677}"/>
                </a:ext>
              </a:extLst>
            </p:cNvPr>
            <p:cNvSpPr/>
            <p:nvPr userDrawn="1"/>
          </p:nvSpPr>
          <p:spPr>
            <a:xfrm>
              <a:off x="93916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6" name="Rechthoek 85">
              <a:extLst>
                <a:ext uri="{FF2B5EF4-FFF2-40B4-BE49-F238E27FC236}">
                  <a16:creationId xmlns:a16="http://schemas.microsoft.com/office/drawing/2014/main" id="{715C7321-53C7-4463-92A0-6EDBBEC24C08}"/>
                </a:ext>
              </a:extLst>
            </p:cNvPr>
            <p:cNvSpPr/>
            <p:nvPr userDrawn="1"/>
          </p:nvSpPr>
          <p:spPr>
            <a:xfrm>
              <a:off x="107822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7" name="Rechthoek 86">
              <a:extLst>
                <a:ext uri="{FF2B5EF4-FFF2-40B4-BE49-F238E27FC236}">
                  <a16:creationId xmlns:a16="http://schemas.microsoft.com/office/drawing/2014/main" id="{BA084D0E-5ACF-4CAC-97C6-AEA9C5248263}"/>
                </a:ext>
              </a:extLst>
            </p:cNvPr>
            <p:cNvSpPr/>
            <p:nvPr userDrawn="1"/>
          </p:nvSpPr>
          <p:spPr>
            <a:xfrm>
              <a:off x="121729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8" name="Rechthoek 87">
              <a:extLst>
                <a:ext uri="{FF2B5EF4-FFF2-40B4-BE49-F238E27FC236}">
                  <a16:creationId xmlns:a16="http://schemas.microsoft.com/office/drawing/2014/main" id="{19CC7CB0-0670-419C-A844-A28316F7CB4C}"/>
                </a:ext>
              </a:extLst>
            </p:cNvPr>
            <p:cNvSpPr/>
            <p:nvPr userDrawn="1"/>
          </p:nvSpPr>
          <p:spPr>
            <a:xfrm>
              <a:off x="135635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9" name="Rechthoek 88">
              <a:extLst>
                <a:ext uri="{FF2B5EF4-FFF2-40B4-BE49-F238E27FC236}">
                  <a16:creationId xmlns:a16="http://schemas.microsoft.com/office/drawing/2014/main" id="{2153D52C-015D-414F-93A9-D4F1277B5E8D}"/>
                </a:ext>
              </a:extLst>
            </p:cNvPr>
            <p:cNvSpPr/>
            <p:nvPr userDrawn="1"/>
          </p:nvSpPr>
          <p:spPr>
            <a:xfrm>
              <a:off x="149542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0" name="Rechthoek 89">
              <a:extLst>
                <a:ext uri="{FF2B5EF4-FFF2-40B4-BE49-F238E27FC236}">
                  <a16:creationId xmlns:a16="http://schemas.microsoft.com/office/drawing/2014/main" id="{3D42C007-B73B-4E21-ADDD-E70085762785}"/>
                </a:ext>
              </a:extLst>
            </p:cNvPr>
            <p:cNvSpPr/>
            <p:nvPr userDrawn="1"/>
          </p:nvSpPr>
          <p:spPr>
            <a:xfrm>
              <a:off x="163448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1" name="Rechthoek 90">
              <a:extLst>
                <a:ext uri="{FF2B5EF4-FFF2-40B4-BE49-F238E27FC236}">
                  <a16:creationId xmlns:a16="http://schemas.microsoft.com/office/drawing/2014/main" id="{61531C16-91D5-4692-B4F7-B0C494DC636C}"/>
                </a:ext>
              </a:extLst>
            </p:cNvPr>
            <p:cNvSpPr/>
            <p:nvPr userDrawn="1"/>
          </p:nvSpPr>
          <p:spPr>
            <a:xfrm>
              <a:off x="10477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2" name="Rechthoek 91">
              <a:extLst>
                <a:ext uri="{FF2B5EF4-FFF2-40B4-BE49-F238E27FC236}">
                  <a16:creationId xmlns:a16="http://schemas.microsoft.com/office/drawing/2014/main" id="{BE2A0FC4-BFB6-4C02-A005-42DE8103402C}"/>
                </a:ext>
              </a:extLst>
            </p:cNvPr>
            <p:cNvSpPr/>
            <p:nvPr userDrawn="1"/>
          </p:nvSpPr>
          <p:spPr>
            <a:xfrm>
              <a:off x="24383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3" name="Rechthoek 92">
              <a:extLst>
                <a:ext uri="{FF2B5EF4-FFF2-40B4-BE49-F238E27FC236}">
                  <a16:creationId xmlns:a16="http://schemas.microsoft.com/office/drawing/2014/main" id="{5D1C530D-C8C3-459C-B166-283CAC72D972}"/>
                </a:ext>
              </a:extLst>
            </p:cNvPr>
            <p:cNvSpPr/>
            <p:nvPr userDrawn="1"/>
          </p:nvSpPr>
          <p:spPr>
            <a:xfrm>
              <a:off x="38290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4" name="Rechthoek 93">
              <a:extLst>
                <a:ext uri="{FF2B5EF4-FFF2-40B4-BE49-F238E27FC236}">
                  <a16:creationId xmlns:a16="http://schemas.microsoft.com/office/drawing/2014/main" id="{44DB0356-E9F3-4648-A1C3-286D0DD3BC0D}"/>
                </a:ext>
              </a:extLst>
            </p:cNvPr>
            <p:cNvSpPr/>
            <p:nvPr userDrawn="1"/>
          </p:nvSpPr>
          <p:spPr>
            <a:xfrm>
              <a:off x="52196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5" name="Rechthoek 94">
              <a:extLst>
                <a:ext uri="{FF2B5EF4-FFF2-40B4-BE49-F238E27FC236}">
                  <a16:creationId xmlns:a16="http://schemas.microsoft.com/office/drawing/2014/main" id="{A08248CC-0DD7-43D3-89D0-04B21B0E9D0C}"/>
                </a:ext>
              </a:extLst>
            </p:cNvPr>
            <p:cNvSpPr/>
            <p:nvPr userDrawn="1"/>
          </p:nvSpPr>
          <p:spPr>
            <a:xfrm>
              <a:off x="66103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6" name="Rechthoek 95">
              <a:extLst>
                <a:ext uri="{FF2B5EF4-FFF2-40B4-BE49-F238E27FC236}">
                  <a16:creationId xmlns:a16="http://schemas.microsoft.com/office/drawing/2014/main" id="{F59B649C-327B-44EE-8FD8-DF5780C440C7}"/>
                </a:ext>
              </a:extLst>
            </p:cNvPr>
            <p:cNvSpPr/>
            <p:nvPr userDrawn="1"/>
          </p:nvSpPr>
          <p:spPr>
            <a:xfrm>
              <a:off x="80009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7" name="Rechthoek 96">
              <a:extLst>
                <a:ext uri="{FF2B5EF4-FFF2-40B4-BE49-F238E27FC236}">
                  <a16:creationId xmlns:a16="http://schemas.microsoft.com/office/drawing/2014/main" id="{1F2749D9-7056-4A1E-B14A-865A1C4898A2}"/>
                </a:ext>
              </a:extLst>
            </p:cNvPr>
            <p:cNvSpPr/>
            <p:nvPr userDrawn="1"/>
          </p:nvSpPr>
          <p:spPr>
            <a:xfrm>
              <a:off x="93916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8" name="Rechthoek 97">
              <a:extLst>
                <a:ext uri="{FF2B5EF4-FFF2-40B4-BE49-F238E27FC236}">
                  <a16:creationId xmlns:a16="http://schemas.microsoft.com/office/drawing/2014/main" id="{F6EBF245-88D1-459E-B383-814E41CEB42F}"/>
                </a:ext>
              </a:extLst>
            </p:cNvPr>
            <p:cNvSpPr/>
            <p:nvPr userDrawn="1"/>
          </p:nvSpPr>
          <p:spPr>
            <a:xfrm>
              <a:off x="107822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9" name="Rechthoek 98">
              <a:extLst>
                <a:ext uri="{FF2B5EF4-FFF2-40B4-BE49-F238E27FC236}">
                  <a16:creationId xmlns:a16="http://schemas.microsoft.com/office/drawing/2014/main" id="{32242EEC-3065-40A9-84B6-634FB03612F2}"/>
                </a:ext>
              </a:extLst>
            </p:cNvPr>
            <p:cNvSpPr/>
            <p:nvPr userDrawn="1"/>
          </p:nvSpPr>
          <p:spPr>
            <a:xfrm>
              <a:off x="121729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0" name="Rechthoek 99">
              <a:extLst>
                <a:ext uri="{FF2B5EF4-FFF2-40B4-BE49-F238E27FC236}">
                  <a16:creationId xmlns:a16="http://schemas.microsoft.com/office/drawing/2014/main" id="{6BDA72F4-8256-4DD6-A1E7-5F114F8D3F57}"/>
                </a:ext>
              </a:extLst>
            </p:cNvPr>
            <p:cNvSpPr/>
            <p:nvPr userDrawn="1"/>
          </p:nvSpPr>
          <p:spPr>
            <a:xfrm>
              <a:off x="135635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1" name="Rechthoek 100">
              <a:extLst>
                <a:ext uri="{FF2B5EF4-FFF2-40B4-BE49-F238E27FC236}">
                  <a16:creationId xmlns:a16="http://schemas.microsoft.com/office/drawing/2014/main" id="{3611BD11-37AE-4C0E-8E96-7A342DF72BE8}"/>
                </a:ext>
              </a:extLst>
            </p:cNvPr>
            <p:cNvSpPr/>
            <p:nvPr userDrawn="1"/>
          </p:nvSpPr>
          <p:spPr>
            <a:xfrm>
              <a:off x="149542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2" name="Rechthoek 101">
              <a:extLst>
                <a:ext uri="{FF2B5EF4-FFF2-40B4-BE49-F238E27FC236}">
                  <a16:creationId xmlns:a16="http://schemas.microsoft.com/office/drawing/2014/main" id="{7DADB5EF-A6F3-4933-A92B-2F254845B34F}"/>
                </a:ext>
              </a:extLst>
            </p:cNvPr>
            <p:cNvSpPr/>
            <p:nvPr userDrawn="1"/>
          </p:nvSpPr>
          <p:spPr>
            <a:xfrm>
              <a:off x="163448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3" name="Rechthoek 102">
              <a:extLst>
                <a:ext uri="{FF2B5EF4-FFF2-40B4-BE49-F238E27FC236}">
                  <a16:creationId xmlns:a16="http://schemas.microsoft.com/office/drawing/2014/main" id="{4B69F43D-5BD8-4227-805D-D131D0CC9782}"/>
                </a:ext>
              </a:extLst>
            </p:cNvPr>
            <p:cNvSpPr/>
            <p:nvPr userDrawn="1"/>
          </p:nvSpPr>
          <p:spPr>
            <a:xfrm>
              <a:off x="10477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4" name="Rechthoek 103">
              <a:extLst>
                <a:ext uri="{FF2B5EF4-FFF2-40B4-BE49-F238E27FC236}">
                  <a16:creationId xmlns:a16="http://schemas.microsoft.com/office/drawing/2014/main" id="{8A117382-99B3-4F5A-95DF-DD71C489F308}"/>
                </a:ext>
              </a:extLst>
            </p:cNvPr>
            <p:cNvSpPr/>
            <p:nvPr userDrawn="1"/>
          </p:nvSpPr>
          <p:spPr>
            <a:xfrm>
              <a:off x="24383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5" name="Rechthoek 104">
              <a:extLst>
                <a:ext uri="{FF2B5EF4-FFF2-40B4-BE49-F238E27FC236}">
                  <a16:creationId xmlns:a16="http://schemas.microsoft.com/office/drawing/2014/main" id="{37BEE625-7635-4764-8242-72FE7574219D}"/>
                </a:ext>
              </a:extLst>
            </p:cNvPr>
            <p:cNvSpPr/>
            <p:nvPr userDrawn="1"/>
          </p:nvSpPr>
          <p:spPr>
            <a:xfrm>
              <a:off x="38290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6" name="Rechthoek 105">
              <a:extLst>
                <a:ext uri="{FF2B5EF4-FFF2-40B4-BE49-F238E27FC236}">
                  <a16:creationId xmlns:a16="http://schemas.microsoft.com/office/drawing/2014/main" id="{B94E52F2-EC1D-4B93-9583-8092EB54AAB9}"/>
                </a:ext>
              </a:extLst>
            </p:cNvPr>
            <p:cNvSpPr/>
            <p:nvPr userDrawn="1"/>
          </p:nvSpPr>
          <p:spPr>
            <a:xfrm>
              <a:off x="52196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7" name="Rechthoek 106">
              <a:extLst>
                <a:ext uri="{FF2B5EF4-FFF2-40B4-BE49-F238E27FC236}">
                  <a16:creationId xmlns:a16="http://schemas.microsoft.com/office/drawing/2014/main" id="{C220B813-DD92-4C7D-A1BC-697C23CABFA1}"/>
                </a:ext>
              </a:extLst>
            </p:cNvPr>
            <p:cNvSpPr/>
            <p:nvPr userDrawn="1"/>
          </p:nvSpPr>
          <p:spPr>
            <a:xfrm>
              <a:off x="66103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8" name="Rechthoek 107">
              <a:extLst>
                <a:ext uri="{FF2B5EF4-FFF2-40B4-BE49-F238E27FC236}">
                  <a16:creationId xmlns:a16="http://schemas.microsoft.com/office/drawing/2014/main" id="{02E84D6E-F48F-4557-99C6-9713133382F4}"/>
                </a:ext>
              </a:extLst>
            </p:cNvPr>
            <p:cNvSpPr/>
            <p:nvPr userDrawn="1"/>
          </p:nvSpPr>
          <p:spPr>
            <a:xfrm>
              <a:off x="80009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9" name="Rechthoek 108">
              <a:extLst>
                <a:ext uri="{FF2B5EF4-FFF2-40B4-BE49-F238E27FC236}">
                  <a16:creationId xmlns:a16="http://schemas.microsoft.com/office/drawing/2014/main" id="{E0212F54-9A69-4A61-8B35-78C4D89F641B}"/>
                </a:ext>
              </a:extLst>
            </p:cNvPr>
            <p:cNvSpPr/>
            <p:nvPr userDrawn="1"/>
          </p:nvSpPr>
          <p:spPr>
            <a:xfrm>
              <a:off x="93916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0" name="Rechthoek 109">
              <a:extLst>
                <a:ext uri="{FF2B5EF4-FFF2-40B4-BE49-F238E27FC236}">
                  <a16:creationId xmlns:a16="http://schemas.microsoft.com/office/drawing/2014/main" id="{82867721-4D81-431A-BA76-A06D56D3D57A}"/>
                </a:ext>
              </a:extLst>
            </p:cNvPr>
            <p:cNvSpPr/>
            <p:nvPr userDrawn="1"/>
          </p:nvSpPr>
          <p:spPr>
            <a:xfrm>
              <a:off x="107822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1" name="Rechthoek 110">
              <a:extLst>
                <a:ext uri="{FF2B5EF4-FFF2-40B4-BE49-F238E27FC236}">
                  <a16:creationId xmlns:a16="http://schemas.microsoft.com/office/drawing/2014/main" id="{BC7CB733-8B25-4EA0-BC8B-16D6C0A8F3D9}"/>
                </a:ext>
              </a:extLst>
            </p:cNvPr>
            <p:cNvSpPr/>
            <p:nvPr userDrawn="1"/>
          </p:nvSpPr>
          <p:spPr>
            <a:xfrm>
              <a:off x="121729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2" name="Rechthoek 111">
              <a:extLst>
                <a:ext uri="{FF2B5EF4-FFF2-40B4-BE49-F238E27FC236}">
                  <a16:creationId xmlns:a16="http://schemas.microsoft.com/office/drawing/2014/main" id="{C272F51B-7DF3-4BB4-81EF-F30BEBF919F8}"/>
                </a:ext>
              </a:extLst>
            </p:cNvPr>
            <p:cNvSpPr/>
            <p:nvPr userDrawn="1"/>
          </p:nvSpPr>
          <p:spPr>
            <a:xfrm>
              <a:off x="135635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3" name="Rechthoek 112">
              <a:extLst>
                <a:ext uri="{FF2B5EF4-FFF2-40B4-BE49-F238E27FC236}">
                  <a16:creationId xmlns:a16="http://schemas.microsoft.com/office/drawing/2014/main" id="{E7275EC4-E93D-4579-9252-95875A3D384C}"/>
                </a:ext>
              </a:extLst>
            </p:cNvPr>
            <p:cNvSpPr/>
            <p:nvPr userDrawn="1"/>
          </p:nvSpPr>
          <p:spPr>
            <a:xfrm>
              <a:off x="149542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4" name="Rechthoek 113">
              <a:extLst>
                <a:ext uri="{FF2B5EF4-FFF2-40B4-BE49-F238E27FC236}">
                  <a16:creationId xmlns:a16="http://schemas.microsoft.com/office/drawing/2014/main" id="{0ADC9315-AE94-46D1-A960-BDE67D19F3AD}"/>
                </a:ext>
              </a:extLst>
            </p:cNvPr>
            <p:cNvSpPr/>
            <p:nvPr userDrawn="1"/>
          </p:nvSpPr>
          <p:spPr>
            <a:xfrm>
              <a:off x="163448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5" name="Rechthoek 114">
              <a:extLst>
                <a:ext uri="{FF2B5EF4-FFF2-40B4-BE49-F238E27FC236}">
                  <a16:creationId xmlns:a16="http://schemas.microsoft.com/office/drawing/2014/main" id="{55221152-1C95-4DAA-ACB5-C7B52C8FD766}"/>
                </a:ext>
              </a:extLst>
            </p:cNvPr>
            <p:cNvSpPr/>
            <p:nvPr userDrawn="1"/>
          </p:nvSpPr>
          <p:spPr>
            <a:xfrm>
              <a:off x="10477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6" name="Rechthoek 115">
              <a:extLst>
                <a:ext uri="{FF2B5EF4-FFF2-40B4-BE49-F238E27FC236}">
                  <a16:creationId xmlns:a16="http://schemas.microsoft.com/office/drawing/2014/main" id="{BFEAC399-A721-4E24-97FA-7D27F08ADC7E}"/>
                </a:ext>
              </a:extLst>
            </p:cNvPr>
            <p:cNvSpPr/>
            <p:nvPr userDrawn="1"/>
          </p:nvSpPr>
          <p:spPr>
            <a:xfrm>
              <a:off x="24383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7" name="Rechthoek 116">
              <a:extLst>
                <a:ext uri="{FF2B5EF4-FFF2-40B4-BE49-F238E27FC236}">
                  <a16:creationId xmlns:a16="http://schemas.microsoft.com/office/drawing/2014/main" id="{6B5520BE-CE29-4813-9DAD-C9B41DACAFCA}"/>
                </a:ext>
              </a:extLst>
            </p:cNvPr>
            <p:cNvSpPr/>
            <p:nvPr userDrawn="1"/>
          </p:nvSpPr>
          <p:spPr>
            <a:xfrm>
              <a:off x="38290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8" name="Rechthoek 117">
              <a:extLst>
                <a:ext uri="{FF2B5EF4-FFF2-40B4-BE49-F238E27FC236}">
                  <a16:creationId xmlns:a16="http://schemas.microsoft.com/office/drawing/2014/main" id="{BC614ACB-A292-4AB7-A05D-035255A09EAC}"/>
                </a:ext>
              </a:extLst>
            </p:cNvPr>
            <p:cNvSpPr/>
            <p:nvPr userDrawn="1"/>
          </p:nvSpPr>
          <p:spPr>
            <a:xfrm>
              <a:off x="52196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9" name="Rechthoek 118">
              <a:extLst>
                <a:ext uri="{FF2B5EF4-FFF2-40B4-BE49-F238E27FC236}">
                  <a16:creationId xmlns:a16="http://schemas.microsoft.com/office/drawing/2014/main" id="{8197675B-3E1D-4ADC-8028-675B7EEC0715}"/>
                </a:ext>
              </a:extLst>
            </p:cNvPr>
            <p:cNvSpPr/>
            <p:nvPr userDrawn="1"/>
          </p:nvSpPr>
          <p:spPr>
            <a:xfrm>
              <a:off x="66103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0" name="Rechthoek 119">
              <a:extLst>
                <a:ext uri="{FF2B5EF4-FFF2-40B4-BE49-F238E27FC236}">
                  <a16:creationId xmlns:a16="http://schemas.microsoft.com/office/drawing/2014/main" id="{161FDAA3-430E-49EC-A4CC-A6683E05F77B}"/>
                </a:ext>
              </a:extLst>
            </p:cNvPr>
            <p:cNvSpPr/>
            <p:nvPr userDrawn="1"/>
          </p:nvSpPr>
          <p:spPr>
            <a:xfrm>
              <a:off x="80009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1" name="Rechthoek 120">
              <a:extLst>
                <a:ext uri="{FF2B5EF4-FFF2-40B4-BE49-F238E27FC236}">
                  <a16:creationId xmlns:a16="http://schemas.microsoft.com/office/drawing/2014/main" id="{37DE3A08-788F-45BE-907A-AC3348EDB0B9}"/>
                </a:ext>
              </a:extLst>
            </p:cNvPr>
            <p:cNvSpPr/>
            <p:nvPr userDrawn="1"/>
          </p:nvSpPr>
          <p:spPr>
            <a:xfrm>
              <a:off x="93916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2" name="Rechthoek 121">
              <a:extLst>
                <a:ext uri="{FF2B5EF4-FFF2-40B4-BE49-F238E27FC236}">
                  <a16:creationId xmlns:a16="http://schemas.microsoft.com/office/drawing/2014/main" id="{90379143-8DF0-4EE1-8C3A-C240D936C862}"/>
                </a:ext>
              </a:extLst>
            </p:cNvPr>
            <p:cNvSpPr/>
            <p:nvPr userDrawn="1"/>
          </p:nvSpPr>
          <p:spPr>
            <a:xfrm>
              <a:off x="107822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3" name="Rechthoek 122">
              <a:extLst>
                <a:ext uri="{FF2B5EF4-FFF2-40B4-BE49-F238E27FC236}">
                  <a16:creationId xmlns:a16="http://schemas.microsoft.com/office/drawing/2014/main" id="{E22EF1D9-5DE2-46B7-8523-CF79C32B2B0E}"/>
                </a:ext>
              </a:extLst>
            </p:cNvPr>
            <p:cNvSpPr/>
            <p:nvPr userDrawn="1"/>
          </p:nvSpPr>
          <p:spPr>
            <a:xfrm>
              <a:off x="121729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4" name="Rechthoek 123">
              <a:extLst>
                <a:ext uri="{FF2B5EF4-FFF2-40B4-BE49-F238E27FC236}">
                  <a16:creationId xmlns:a16="http://schemas.microsoft.com/office/drawing/2014/main" id="{60762A57-F746-45D5-AB2E-7C3E0A5B738D}"/>
                </a:ext>
              </a:extLst>
            </p:cNvPr>
            <p:cNvSpPr/>
            <p:nvPr userDrawn="1"/>
          </p:nvSpPr>
          <p:spPr>
            <a:xfrm>
              <a:off x="135635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5" name="Rechthoek 124">
              <a:extLst>
                <a:ext uri="{FF2B5EF4-FFF2-40B4-BE49-F238E27FC236}">
                  <a16:creationId xmlns:a16="http://schemas.microsoft.com/office/drawing/2014/main" id="{06642479-D5AA-4E24-BBAA-A46D252F4370}"/>
                </a:ext>
              </a:extLst>
            </p:cNvPr>
            <p:cNvSpPr/>
            <p:nvPr userDrawn="1"/>
          </p:nvSpPr>
          <p:spPr>
            <a:xfrm>
              <a:off x="149542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6" name="Rechthoek 125">
              <a:extLst>
                <a:ext uri="{FF2B5EF4-FFF2-40B4-BE49-F238E27FC236}">
                  <a16:creationId xmlns:a16="http://schemas.microsoft.com/office/drawing/2014/main" id="{7294A249-E01B-4E00-A515-54145D369480}"/>
                </a:ext>
              </a:extLst>
            </p:cNvPr>
            <p:cNvSpPr/>
            <p:nvPr userDrawn="1"/>
          </p:nvSpPr>
          <p:spPr>
            <a:xfrm>
              <a:off x="163448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7" name="Rechthoek 126">
              <a:extLst>
                <a:ext uri="{FF2B5EF4-FFF2-40B4-BE49-F238E27FC236}">
                  <a16:creationId xmlns:a16="http://schemas.microsoft.com/office/drawing/2014/main" id="{BA2047AF-40C4-4B43-9121-F09C177A4A20}"/>
                </a:ext>
              </a:extLst>
            </p:cNvPr>
            <p:cNvSpPr/>
            <p:nvPr userDrawn="1"/>
          </p:nvSpPr>
          <p:spPr>
            <a:xfrm>
              <a:off x="10477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8" name="Rechthoek 127">
              <a:extLst>
                <a:ext uri="{FF2B5EF4-FFF2-40B4-BE49-F238E27FC236}">
                  <a16:creationId xmlns:a16="http://schemas.microsoft.com/office/drawing/2014/main" id="{76B98FFC-AD3C-49B2-93CA-C1725C19A20F}"/>
                </a:ext>
              </a:extLst>
            </p:cNvPr>
            <p:cNvSpPr/>
            <p:nvPr userDrawn="1"/>
          </p:nvSpPr>
          <p:spPr>
            <a:xfrm>
              <a:off x="24383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9" name="Rechthoek 128">
              <a:extLst>
                <a:ext uri="{FF2B5EF4-FFF2-40B4-BE49-F238E27FC236}">
                  <a16:creationId xmlns:a16="http://schemas.microsoft.com/office/drawing/2014/main" id="{E1879D9E-3E63-4CC2-9AC7-425812A3F2C4}"/>
                </a:ext>
              </a:extLst>
            </p:cNvPr>
            <p:cNvSpPr/>
            <p:nvPr userDrawn="1"/>
          </p:nvSpPr>
          <p:spPr>
            <a:xfrm>
              <a:off x="38290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0" name="Rechthoek 129">
              <a:extLst>
                <a:ext uri="{FF2B5EF4-FFF2-40B4-BE49-F238E27FC236}">
                  <a16:creationId xmlns:a16="http://schemas.microsoft.com/office/drawing/2014/main" id="{8342A221-D10B-423B-8906-5EBC48090A2E}"/>
                </a:ext>
              </a:extLst>
            </p:cNvPr>
            <p:cNvSpPr/>
            <p:nvPr userDrawn="1"/>
          </p:nvSpPr>
          <p:spPr>
            <a:xfrm>
              <a:off x="52196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1" name="Rechthoek 130">
              <a:extLst>
                <a:ext uri="{FF2B5EF4-FFF2-40B4-BE49-F238E27FC236}">
                  <a16:creationId xmlns:a16="http://schemas.microsoft.com/office/drawing/2014/main" id="{35A57EB3-D6B5-4152-B14F-EF27E1349632}"/>
                </a:ext>
              </a:extLst>
            </p:cNvPr>
            <p:cNvSpPr/>
            <p:nvPr userDrawn="1"/>
          </p:nvSpPr>
          <p:spPr>
            <a:xfrm>
              <a:off x="66103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2" name="Rechthoek 131">
              <a:extLst>
                <a:ext uri="{FF2B5EF4-FFF2-40B4-BE49-F238E27FC236}">
                  <a16:creationId xmlns:a16="http://schemas.microsoft.com/office/drawing/2014/main" id="{31F4458E-A63D-4437-8E19-A66C8BC5DFD9}"/>
                </a:ext>
              </a:extLst>
            </p:cNvPr>
            <p:cNvSpPr/>
            <p:nvPr userDrawn="1"/>
          </p:nvSpPr>
          <p:spPr>
            <a:xfrm>
              <a:off x="80009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3" name="Rechthoek 132">
              <a:extLst>
                <a:ext uri="{FF2B5EF4-FFF2-40B4-BE49-F238E27FC236}">
                  <a16:creationId xmlns:a16="http://schemas.microsoft.com/office/drawing/2014/main" id="{823D3FFE-4462-459F-8BC9-876EB23D6C56}"/>
                </a:ext>
              </a:extLst>
            </p:cNvPr>
            <p:cNvSpPr/>
            <p:nvPr userDrawn="1"/>
          </p:nvSpPr>
          <p:spPr>
            <a:xfrm>
              <a:off x="93916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4" name="Rechthoek 133">
              <a:extLst>
                <a:ext uri="{FF2B5EF4-FFF2-40B4-BE49-F238E27FC236}">
                  <a16:creationId xmlns:a16="http://schemas.microsoft.com/office/drawing/2014/main" id="{CFA305EC-68FF-4C4A-B709-979FB292811A}"/>
                </a:ext>
              </a:extLst>
            </p:cNvPr>
            <p:cNvSpPr/>
            <p:nvPr userDrawn="1"/>
          </p:nvSpPr>
          <p:spPr>
            <a:xfrm>
              <a:off x="107822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5" name="Rechthoek 134">
              <a:extLst>
                <a:ext uri="{FF2B5EF4-FFF2-40B4-BE49-F238E27FC236}">
                  <a16:creationId xmlns:a16="http://schemas.microsoft.com/office/drawing/2014/main" id="{A0347432-8C21-4FC5-8C35-B1FD2EA749CB}"/>
                </a:ext>
              </a:extLst>
            </p:cNvPr>
            <p:cNvSpPr/>
            <p:nvPr userDrawn="1"/>
          </p:nvSpPr>
          <p:spPr>
            <a:xfrm>
              <a:off x="121729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6" name="Rechthoek 135">
              <a:extLst>
                <a:ext uri="{FF2B5EF4-FFF2-40B4-BE49-F238E27FC236}">
                  <a16:creationId xmlns:a16="http://schemas.microsoft.com/office/drawing/2014/main" id="{7A7F8353-A1F1-4929-8555-E3CBFF711B9C}"/>
                </a:ext>
              </a:extLst>
            </p:cNvPr>
            <p:cNvSpPr/>
            <p:nvPr userDrawn="1"/>
          </p:nvSpPr>
          <p:spPr>
            <a:xfrm>
              <a:off x="135635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7" name="Rechthoek 136">
              <a:extLst>
                <a:ext uri="{FF2B5EF4-FFF2-40B4-BE49-F238E27FC236}">
                  <a16:creationId xmlns:a16="http://schemas.microsoft.com/office/drawing/2014/main" id="{FE868229-68BB-41A9-9ED5-28B124EF510A}"/>
                </a:ext>
              </a:extLst>
            </p:cNvPr>
            <p:cNvSpPr/>
            <p:nvPr userDrawn="1"/>
          </p:nvSpPr>
          <p:spPr>
            <a:xfrm>
              <a:off x="149542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8" name="Rechthoek 137">
              <a:extLst>
                <a:ext uri="{FF2B5EF4-FFF2-40B4-BE49-F238E27FC236}">
                  <a16:creationId xmlns:a16="http://schemas.microsoft.com/office/drawing/2014/main" id="{FA1DEB70-AA07-4F8C-A32A-D1E0EB6B9063}"/>
                </a:ext>
              </a:extLst>
            </p:cNvPr>
            <p:cNvSpPr/>
            <p:nvPr userDrawn="1"/>
          </p:nvSpPr>
          <p:spPr>
            <a:xfrm>
              <a:off x="163448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9" name="Rechthoek 138">
              <a:extLst>
                <a:ext uri="{FF2B5EF4-FFF2-40B4-BE49-F238E27FC236}">
                  <a16:creationId xmlns:a16="http://schemas.microsoft.com/office/drawing/2014/main" id="{CB899CC4-E72F-4DA6-BE2E-02A092FEA67A}"/>
                </a:ext>
              </a:extLst>
            </p:cNvPr>
            <p:cNvSpPr/>
            <p:nvPr userDrawn="1"/>
          </p:nvSpPr>
          <p:spPr>
            <a:xfrm>
              <a:off x="10572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0" name="Rechthoek 139">
              <a:extLst>
                <a:ext uri="{FF2B5EF4-FFF2-40B4-BE49-F238E27FC236}">
                  <a16:creationId xmlns:a16="http://schemas.microsoft.com/office/drawing/2014/main" id="{E9F657BB-7594-4CE9-81AE-F174A5FCF7BF}"/>
                </a:ext>
              </a:extLst>
            </p:cNvPr>
            <p:cNvSpPr/>
            <p:nvPr userDrawn="1"/>
          </p:nvSpPr>
          <p:spPr>
            <a:xfrm>
              <a:off x="24479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1" name="Rechthoek 140">
              <a:extLst>
                <a:ext uri="{FF2B5EF4-FFF2-40B4-BE49-F238E27FC236}">
                  <a16:creationId xmlns:a16="http://schemas.microsoft.com/office/drawing/2014/main" id="{DFC37973-9120-49B2-A7ED-15DCB112E254}"/>
                </a:ext>
              </a:extLst>
            </p:cNvPr>
            <p:cNvSpPr/>
            <p:nvPr userDrawn="1"/>
          </p:nvSpPr>
          <p:spPr>
            <a:xfrm>
              <a:off x="38385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2" name="Rechthoek 141">
              <a:extLst>
                <a:ext uri="{FF2B5EF4-FFF2-40B4-BE49-F238E27FC236}">
                  <a16:creationId xmlns:a16="http://schemas.microsoft.com/office/drawing/2014/main" id="{C21B2490-2482-42A9-AD65-3EFCE801B505}"/>
                </a:ext>
              </a:extLst>
            </p:cNvPr>
            <p:cNvSpPr/>
            <p:nvPr userDrawn="1"/>
          </p:nvSpPr>
          <p:spPr>
            <a:xfrm>
              <a:off x="52292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3" name="Rechthoek 142">
              <a:extLst>
                <a:ext uri="{FF2B5EF4-FFF2-40B4-BE49-F238E27FC236}">
                  <a16:creationId xmlns:a16="http://schemas.microsoft.com/office/drawing/2014/main" id="{1AD68A9B-287C-47FA-B23C-EF991C19345D}"/>
                </a:ext>
              </a:extLst>
            </p:cNvPr>
            <p:cNvSpPr/>
            <p:nvPr userDrawn="1"/>
          </p:nvSpPr>
          <p:spPr>
            <a:xfrm>
              <a:off x="66198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4" name="Rechthoek 143">
              <a:extLst>
                <a:ext uri="{FF2B5EF4-FFF2-40B4-BE49-F238E27FC236}">
                  <a16:creationId xmlns:a16="http://schemas.microsoft.com/office/drawing/2014/main" id="{E13DC975-77A9-49F1-840F-60F7F64AA0AE}"/>
                </a:ext>
              </a:extLst>
            </p:cNvPr>
            <p:cNvSpPr/>
            <p:nvPr userDrawn="1"/>
          </p:nvSpPr>
          <p:spPr>
            <a:xfrm>
              <a:off x="80105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5" name="Rechthoek 144">
              <a:extLst>
                <a:ext uri="{FF2B5EF4-FFF2-40B4-BE49-F238E27FC236}">
                  <a16:creationId xmlns:a16="http://schemas.microsoft.com/office/drawing/2014/main" id="{1F4C024A-51DC-4F32-8C8D-B2E1662EBABC}"/>
                </a:ext>
              </a:extLst>
            </p:cNvPr>
            <p:cNvSpPr/>
            <p:nvPr userDrawn="1"/>
          </p:nvSpPr>
          <p:spPr>
            <a:xfrm>
              <a:off x="94011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6" name="Rechthoek 145">
              <a:extLst>
                <a:ext uri="{FF2B5EF4-FFF2-40B4-BE49-F238E27FC236}">
                  <a16:creationId xmlns:a16="http://schemas.microsoft.com/office/drawing/2014/main" id="{7E3E9670-3B8B-4A3E-BBC8-148C50E521E5}"/>
                </a:ext>
              </a:extLst>
            </p:cNvPr>
            <p:cNvSpPr/>
            <p:nvPr userDrawn="1"/>
          </p:nvSpPr>
          <p:spPr>
            <a:xfrm>
              <a:off x="107918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7" name="Rechthoek 146">
              <a:extLst>
                <a:ext uri="{FF2B5EF4-FFF2-40B4-BE49-F238E27FC236}">
                  <a16:creationId xmlns:a16="http://schemas.microsoft.com/office/drawing/2014/main" id="{0D625E2E-D09E-4433-8635-54FE2B610D71}"/>
                </a:ext>
              </a:extLst>
            </p:cNvPr>
            <p:cNvSpPr/>
            <p:nvPr userDrawn="1"/>
          </p:nvSpPr>
          <p:spPr>
            <a:xfrm>
              <a:off x="121824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8" name="Rechthoek 147">
              <a:extLst>
                <a:ext uri="{FF2B5EF4-FFF2-40B4-BE49-F238E27FC236}">
                  <a16:creationId xmlns:a16="http://schemas.microsoft.com/office/drawing/2014/main" id="{4D0CF8CE-893C-4FC4-A604-1E1E339B55E0}"/>
                </a:ext>
              </a:extLst>
            </p:cNvPr>
            <p:cNvSpPr/>
            <p:nvPr userDrawn="1"/>
          </p:nvSpPr>
          <p:spPr>
            <a:xfrm>
              <a:off x="135731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9" name="Rechthoek 148">
              <a:extLst>
                <a:ext uri="{FF2B5EF4-FFF2-40B4-BE49-F238E27FC236}">
                  <a16:creationId xmlns:a16="http://schemas.microsoft.com/office/drawing/2014/main" id="{AA4F597F-E463-4268-91FE-0A240CFB670C}"/>
                </a:ext>
              </a:extLst>
            </p:cNvPr>
            <p:cNvSpPr/>
            <p:nvPr userDrawn="1"/>
          </p:nvSpPr>
          <p:spPr>
            <a:xfrm>
              <a:off x="149637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0" name="Rechthoek 149">
              <a:extLst>
                <a:ext uri="{FF2B5EF4-FFF2-40B4-BE49-F238E27FC236}">
                  <a16:creationId xmlns:a16="http://schemas.microsoft.com/office/drawing/2014/main" id="{322D01B1-CED0-4098-A701-3BF8B51E38E6}"/>
                </a:ext>
              </a:extLst>
            </p:cNvPr>
            <p:cNvSpPr/>
            <p:nvPr userDrawn="1"/>
          </p:nvSpPr>
          <p:spPr>
            <a:xfrm>
              <a:off x="163544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1" name="Rechthoek 150">
              <a:extLst>
                <a:ext uri="{FF2B5EF4-FFF2-40B4-BE49-F238E27FC236}">
                  <a16:creationId xmlns:a16="http://schemas.microsoft.com/office/drawing/2014/main" id="{9B29E19F-617C-43B4-81CB-8EEF9BCF4A1D}"/>
                </a:ext>
              </a:extLst>
            </p:cNvPr>
            <p:cNvSpPr/>
            <p:nvPr userDrawn="1"/>
          </p:nvSpPr>
          <p:spPr>
            <a:xfrm>
              <a:off x="9527" y="9302390"/>
              <a:ext cx="17611724"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dirty="0"/>
            </a:p>
          </p:txBody>
        </p:sp>
      </p:grpSp>
      <p:grpSp>
        <p:nvGrpSpPr>
          <p:cNvPr id="168" name="Graphic 6" hidden="1">
            <a:extLst>
              <a:ext uri="{FF2B5EF4-FFF2-40B4-BE49-F238E27FC236}">
                <a16:creationId xmlns:a16="http://schemas.microsoft.com/office/drawing/2014/main" id="{8A0AAF7F-DD0F-4CB1-A1B2-505FC4BCCC2B}"/>
              </a:ext>
            </a:extLst>
          </p:cNvPr>
          <p:cNvGrpSpPr/>
          <p:nvPr userDrawn="1"/>
        </p:nvGrpSpPr>
        <p:grpSpPr>
          <a:xfrm>
            <a:off x="-7144" y="-7144"/>
            <a:ext cx="18297525" cy="10296525"/>
            <a:chOff x="-7144" y="-7144"/>
            <a:chExt cx="18297525" cy="10296525"/>
          </a:xfrm>
          <a:solidFill>
            <a:srgbClr val="FFFFFF">
              <a:alpha val="0"/>
            </a:srgbClr>
          </a:solidFill>
        </p:grpSpPr>
        <p:sp>
          <p:nvSpPr>
            <p:cNvPr id="169" name="Vrije vorm: vorm 168">
              <a:extLst>
                <a:ext uri="{FF2B5EF4-FFF2-40B4-BE49-F238E27FC236}">
                  <a16:creationId xmlns:a16="http://schemas.microsoft.com/office/drawing/2014/main" id="{F1DCEBEA-BD51-4E6A-BDD5-B32F46FCAF21}"/>
                </a:ext>
              </a:extLst>
            </p:cNvPr>
            <p:cNvSpPr/>
            <p:nvPr/>
          </p:nvSpPr>
          <p:spPr>
            <a:xfrm>
              <a:off x="10406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0" name="Vrije vorm: vorm 169">
              <a:extLst>
                <a:ext uri="{FF2B5EF4-FFF2-40B4-BE49-F238E27FC236}">
                  <a16:creationId xmlns:a16="http://schemas.microsoft.com/office/drawing/2014/main" id="{FD08B8C0-EAC8-4271-BD1D-93AF595C0334}"/>
                </a:ext>
              </a:extLst>
            </p:cNvPr>
            <p:cNvSpPr/>
            <p:nvPr/>
          </p:nvSpPr>
          <p:spPr>
            <a:xfrm>
              <a:off x="-7144" y="-7144"/>
              <a:ext cx="18297525" cy="10296525"/>
            </a:xfrm>
            <a:custGeom>
              <a:avLst/>
              <a:gdLst>
                <a:gd name="connsiteX0" fmla="*/ 7144 w 18297525"/>
                <a:gd name="connsiteY0" fmla="*/ 7144 h 10296525"/>
                <a:gd name="connsiteX1" fmla="*/ 18295144 w 18297525"/>
                <a:gd name="connsiteY1" fmla="*/ 7144 h 10296525"/>
                <a:gd name="connsiteX2" fmla="*/ 18295144 w 18297525"/>
                <a:gd name="connsiteY2" fmla="*/ 10294144 h 10296525"/>
                <a:gd name="connsiteX3" fmla="*/ 7144 w 18297525"/>
                <a:gd name="connsiteY3" fmla="*/ 10294144 h 10296525"/>
              </a:gdLst>
              <a:ahLst/>
              <a:cxnLst>
                <a:cxn ang="0">
                  <a:pos x="connsiteX0" y="connsiteY0"/>
                </a:cxn>
                <a:cxn ang="0">
                  <a:pos x="connsiteX1" y="connsiteY1"/>
                </a:cxn>
                <a:cxn ang="0">
                  <a:pos x="connsiteX2" y="connsiteY2"/>
                </a:cxn>
                <a:cxn ang="0">
                  <a:pos x="connsiteX3" y="connsiteY3"/>
                </a:cxn>
              </a:cxnLst>
              <a:rect l="l" t="t" r="r" b="b"/>
              <a:pathLst>
                <a:path w="18297525" h="10296525">
                  <a:moveTo>
                    <a:pt x="7144" y="7144"/>
                  </a:moveTo>
                  <a:lnTo>
                    <a:pt x="18295144" y="7144"/>
                  </a:lnTo>
                  <a:lnTo>
                    <a:pt x="18295144" y="10294144"/>
                  </a:lnTo>
                  <a:lnTo>
                    <a:pt x="7144" y="1029414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1" name="Vrije vorm: vorm 170">
              <a:extLst>
                <a:ext uri="{FF2B5EF4-FFF2-40B4-BE49-F238E27FC236}">
                  <a16:creationId xmlns:a16="http://schemas.microsoft.com/office/drawing/2014/main" id="{92DE7A37-0B5F-4A33-8877-BF9493146315}"/>
                </a:ext>
              </a:extLst>
            </p:cNvPr>
            <p:cNvSpPr/>
            <p:nvPr/>
          </p:nvSpPr>
          <p:spPr>
            <a:xfrm>
              <a:off x="10406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2" name="Vrije vorm: vorm 171">
              <a:extLst>
                <a:ext uri="{FF2B5EF4-FFF2-40B4-BE49-F238E27FC236}">
                  <a16:creationId xmlns:a16="http://schemas.microsoft.com/office/drawing/2014/main" id="{6F8A9ABB-A2A9-490F-978E-E0F0E67708C9}"/>
                </a:ext>
              </a:extLst>
            </p:cNvPr>
            <p:cNvSpPr/>
            <p:nvPr/>
          </p:nvSpPr>
          <p:spPr>
            <a:xfrm>
              <a:off x="10406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3" name="Vrije vorm: vorm 172">
              <a:extLst>
                <a:ext uri="{FF2B5EF4-FFF2-40B4-BE49-F238E27FC236}">
                  <a16:creationId xmlns:a16="http://schemas.microsoft.com/office/drawing/2014/main" id="{E2C0164E-F16D-4328-887D-B444B8D5799F}"/>
                </a:ext>
              </a:extLst>
            </p:cNvPr>
            <p:cNvSpPr/>
            <p:nvPr/>
          </p:nvSpPr>
          <p:spPr>
            <a:xfrm>
              <a:off x="10406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4" name="Vrije vorm: vorm 173">
              <a:extLst>
                <a:ext uri="{FF2B5EF4-FFF2-40B4-BE49-F238E27FC236}">
                  <a16:creationId xmlns:a16="http://schemas.microsoft.com/office/drawing/2014/main" id="{2DFDFC57-EE90-4415-A198-64E26D72FFC4}"/>
                </a:ext>
              </a:extLst>
            </p:cNvPr>
            <p:cNvSpPr/>
            <p:nvPr/>
          </p:nvSpPr>
          <p:spPr>
            <a:xfrm>
              <a:off x="10406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5" name="Vrije vorm: vorm 174">
              <a:extLst>
                <a:ext uri="{FF2B5EF4-FFF2-40B4-BE49-F238E27FC236}">
                  <a16:creationId xmlns:a16="http://schemas.microsoft.com/office/drawing/2014/main" id="{F64CECF1-92EC-4E9F-9FAF-078C71B824C3}"/>
                </a:ext>
              </a:extLst>
            </p:cNvPr>
            <p:cNvSpPr/>
            <p:nvPr/>
          </p:nvSpPr>
          <p:spPr>
            <a:xfrm>
              <a:off x="10406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6" name="Vrije vorm: vorm 175">
              <a:extLst>
                <a:ext uri="{FF2B5EF4-FFF2-40B4-BE49-F238E27FC236}">
                  <a16:creationId xmlns:a16="http://schemas.microsoft.com/office/drawing/2014/main" id="{9CFD6479-782A-4767-BD69-EA62A2917EAC}"/>
                </a:ext>
              </a:extLst>
            </p:cNvPr>
            <p:cNvSpPr/>
            <p:nvPr/>
          </p:nvSpPr>
          <p:spPr>
            <a:xfrm>
              <a:off x="10406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7" name="Vrije vorm: vorm 176">
              <a:extLst>
                <a:ext uri="{FF2B5EF4-FFF2-40B4-BE49-F238E27FC236}">
                  <a16:creationId xmlns:a16="http://schemas.microsoft.com/office/drawing/2014/main" id="{39C87844-B0D3-4095-A2A1-66DB74BB61E7}"/>
                </a:ext>
              </a:extLst>
            </p:cNvPr>
            <p:cNvSpPr/>
            <p:nvPr/>
          </p:nvSpPr>
          <p:spPr>
            <a:xfrm>
              <a:off x="10406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8" name="Vrije vorm: vorm 177">
              <a:extLst>
                <a:ext uri="{FF2B5EF4-FFF2-40B4-BE49-F238E27FC236}">
                  <a16:creationId xmlns:a16="http://schemas.microsoft.com/office/drawing/2014/main" id="{56142EEF-703A-4C22-8198-0BA6F3C1960E}"/>
                </a:ext>
              </a:extLst>
            </p:cNvPr>
            <p:cNvSpPr/>
            <p:nvPr/>
          </p:nvSpPr>
          <p:spPr>
            <a:xfrm>
              <a:off x="10406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9" name="Vrije vorm: vorm 178">
              <a:extLst>
                <a:ext uri="{FF2B5EF4-FFF2-40B4-BE49-F238E27FC236}">
                  <a16:creationId xmlns:a16="http://schemas.microsoft.com/office/drawing/2014/main" id="{FAE584A2-2C35-47DE-8D98-FF3614A89F42}"/>
                </a:ext>
              </a:extLst>
            </p:cNvPr>
            <p:cNvSpPr/>
            <p:nvPr/>
          </p:nvSpPr>
          <p:spPr>
            <a:xfrm>
              <a:off x="10406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0" name="Vrije vorm: vorm 179">
              <a:extLst>
                <a:ext uri="{FF2B5EF4-FFF2-40B4-BE49-F238E27FC236}">
                  <a16:creationId xmlns:a16="http://schemas.microsoft.com/office/drawing/2014/main" id="{26EBDC24-CB3F-4813-9805-3A2A0D44A8ED}"/>
                </a:ext>
              </a:extLst>
            </p:cNvPr>
            <p:cNvSpPr/>
            <p:nvPr/>
          </p:nvSpPr>
          <p:spPr>
            <a:xfrm>
              <a:off x="10406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1" name="Vrije vorm: vorm 180">
              <a:extLst>
                <a:ext uri="{FF2B5EF4-FFF2-40B4-BE49-F238E27FC236}">
                  <a16:creationId xmlns:a16="http://schemas.microsoft.com/office/drawing/2014/main" id="{8A5A8701-49EC-4727-867C-68DA7013C530}"/>
                </a:ext>
              </a:extLst>
            </p:cNvPr>
            <p:cNvSpPr/>
            <p:nvPr/>
          </p:nvSpPr>
          <p:spPr>
            <a:xfrm>
              <a:off x="10406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2" name="Vrije vorm: vorm 181">
              <a:extLst>
                <a:ext uri="{FF2B5EF4-FFF2-40B4-BE49-F238E27FC236}">
                  <a16:creationId xmlns:a16="http://schemas.microsoft.com/office/drawing/2014/main" id="{37E1922D-681A-453A-BFCD-616668F2883A}"/>
                </a:ext>
              </a:extLst>
            </p:cNvPr>
            <p:cNvSpPr/>
            <p:nvPr/>
          </p:nvSpPr>
          <p:spPr>
            <a:xfrm>
              <a:off x="24312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3" name="Vrije vorm: vorm 182">
              <a:extLst>
                <a:ext uri="{FF2B5EF4-FFF2-40B4-BE49-F238E27FC236}">
                  <a16:creationId xmlns:a16="http://schemas.microsoft.com/office/drawing/2014/main" id="{497CB453-B88A-400B-840D-0DDAAE62A10F}"/>
                </a:ext>
              </a:extLst>
            </p:cNvPr>
            <p:cNvSpPr/>
            <p:nvPr/>
          </p:nvSpPr>
          <p:spPr>
            <a:xfrm>
              <a:off x="24312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4" name="Vrije vorm: vorm 183">
              <a:extLst>
                <a:ext uri="{FF2B5EF4-FFF2-40B4-BE49-F238E27FC236}">
                  <a16:creationId xmlns:a16="http://schemas.microsoft.com/office/drawing/2014/main" id="{F61CDFF9-AF0B-4065-ABB8-D597CDBA8854}"/>
                </a:ext>
              </a:extLst>
            </p:cNvPr>
            <p:cNvSpPr/>
            <p:nvPr/>
          </p:nvSpPr>
          <p:spPr>
            <a:xfrm>
              <a:off x="24312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5" name="Vrije vorm: vorm 184">
              <a:extLst>
                <a:ext uri="{FF2B5EF4-FFF2-40B4-BE49-F238E27FC236}">
                  <a16:creationId xmlns:a16="http://schemas.microsoft.com/office/drawing/2014/main" id="{E3EB7C2B-C1F9-4AFD-8882-60DA92A8ADED}"/>
                </a:ext>
              </a:extLst>
            </p:cNvPr>
            <p:cNvSpPr/>
            <p:nvPr/>
          </p:nvSpPr>
          <p:spPr>
            <a:xfrm>
              <a:off x="24312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6" name="Vrije vorm: vorm 185">
              <a:extLst>
                <a:ext uri="{FF2B5EF4-FFF2-40B4-BE49-F238E27FC236}">
                  <a16:creationId xmlns:a16="http://schemas.microsoft.com/office/drawing/2014/main" id="{489C6816-0854-40AA-ABEB-111F5910589C}"/>
                </a:ext>
              </a:extLst>
            </p:cNvPr>
            <p:cNvSpPr/>
            <p:nvPr/>
          </p:nvSpPr>
          <p:spPr>
            <a:xfrm>
              <a:off x="24312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7" name="Vrije vorm: vorm 186">
              <a:extLst>
                <a:ext uri="{FF2B5EF4-FFF2-40B4-BE49-F238E27FC236}">
                  <a16:creationId xmlns:a16="http://schemas.microsoft.com/office/drawing/2014/main" id="{0231460C-657B-4A78-8DEE-68E18F741156}"/>
                </a:ext>
              </a:extLst>
            </p:cNvPr>
            <p:cNvSpPr/>
            <p:nvPr/>
          </p:nvSpPr>
          <p:spPr>
            <a:xfrm>
              <a:off x="24312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8" name="Vrije vorm: vorm 187">
              <a:extLst>
                <a:ext uri="{FF2B5EF4-FFF2-40B4-BE49-F238E27FC236}">
                  <a16:creationId xmlns:a16="http://schemas.microsoft.com/office/drawing/2014/main" id="{B5033D87-EEDD-4F13-B0C3-CF9361532B11}"/>
                </a:ext>
              </a:extLst>
            </p:cNvPr>
            <p:cNvSpPr/>
            <p:nvPr/>
          </p:nvSpPr>
          <p:spPr>
            <a:xfrm>
              <a:off x="24312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9" name="Vrije vorm: vorm 188">
              <a:extLst>
                <a:ext uri="{FF2B5EF4-FFF2-40B4-BE49-F238E27FC236}">
                  <a16:creationId xmlns:a16="http://schemas.microsoft.com/office/drawing/2014/main" id="{7C5F0B27-3C63-42C4-8594-450FCB00312C}"/>
                </a:ext>
              </a:extLst>
            </p:cNvPr>
            <p:cNvSpPr/>
            <p:nvPr/>
          </p:nvSpPr>
          <p:spPr>
            <a:xfrm>
              <a:off x="24312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0" name="Vrije vorm: vorm 189">
              <a:extLst>
                <a:ext uri="{FF2B5EF4-FFF2-40B4-BE49-F238E27FC236}">
                  <a16:creationId xmlns:a16="http://schemas.microsoft.com/office/drawing/2014/main" id="{99F80DAA-B96E-4701-9CB5-F49111E78250}"/>
                </a:ext>
              </a:extLst>
            </p:cNvPr>
            <p:cNvSpPr/>
            <p:nvPr/>
          </p:nvSpPr>
          <p:spPr>
            <a:xfrm>
              <a:off x="24312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1" name="Vrije vorm: vorm 190">
              <a:extLst>
                <a:ext uri="{FF2B5EF4-FFF2-40B4-BE49-F238E27FC236}">
                  <a16:creationId xmlns:a16="http://schemas.microsoft.com/office/drawing/2014/main" id="{13692850-9541-4BB4-B362-AE0171ACBF31}"/>
                </a:ext>
              </a:extLst>
            </p:cNvPr>
            <p:cNvSpPr/>
            <p:nvPr/>
          </p:nvSpPr>
          <p:spPr>
            <a:xfrm>
              <a:off x="24312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2" name="Vrije vorm: vorm 191">
              <a:extLst>
                <a:ext uri="{FF2B5EF4-FFF2-40B4-BE49-F238E27FC236}">
                  <a16:creationId xmlns:a16="http://schemas.microsoft.com/office/drawing/2014/main" id="{572B36D2-56CF-4A7D-AC9B-7E969D54D4E7}"/>
                </a:ext>
              </a:extLst>
            </p:cNvPr>
            <p:cNvSpPr/>
            <p:nvPr/>
          </p:nvSpPr>
          <p:spPr>
            <a:xfrm>
              <a:off x="24312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3" name="Vrije vorm: vorm 192">
              <a:extLst>
                <a:ext uri="{FF2B5EF4-FFF2-40B4-BE49-F238E27FC236}">
                  <a16:creationId xmlns:a16="http://schemas.microsoft.com/office/drawing/2014/main" id="{A2C92572-F8D7-44A2-9D57-45E262873BB0}"/>
                </a:ext>
              </a:extLst>
            </p:cNvPr>
            <p:cNvSpPr/>
            <p:nvPr/>
          </p:nvSpPr>
          <p:spPr>
            <a:xfrm>
              <a:off x="24312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4" name="Vrije vorm: vorm 193">
              <a:extLst>
                <a:ext uri="{FF2B5EF4-FFF2-40B4-BE49-F238E27FC236}">
                  <a16:creationId xmlns:a16="http://schemas.microsoft.com/office/drawing/2014/main" id="{EB4332FB-9BEE-4210-ADF6-1A74B1ED2CB5}"/>
                </a:ext>
              </a:extLst>
            </p:cNvPr>
            <p:cNvSpPr/>
            <p:nvPr/>
          </p:nvSpPr>
          <p:spPr>
            <a:xfrm>
              <a:off x="38219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5" name="Vrije vorm: vorm 194">
              <a:extLst>
                <a:ext uri="{FF2B5EF4-FFF2-40B4-BE49-F238E27FC236}">
                  <a16:creationId xmlns:a16="http://schemas.microsoft.com/office/drawing/2014/main" id="{B93E0225-17F2-4084-9801-80F75B2958FA}"/>
                </a:ext>
              </a:extLst>
            </p:cNvPr>
            <p:cNvSpPr/>
            <p:nvPr/>
          </p:nvSpPr>
          <p:spPr>
            <a:xfrm>
              <a:off x="38219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6" name="Vrije vorm: vorm 195">
              <a:extLst>
                <a:ext uri="{FF2B5EF4-FFF2-40B4-BE49-F238E27FC236}">
                  <a16:creationId xmlns:a16="http://schemas.microsoft.com/office/drawing/2014/main" id="{3AD07331-36A6-421A-8E9A-547F75B78B3B}"/>
                </a:ext>
              </a:extLst>
            </p:cNvPr>
            <p:cNvSpPr/>
            <p:nvPr/>
          </p:nvSpPr>
          <p:spPr>
            <a:xfrm>
              <a:off x="38219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7" name="Vrije vorm: vorm 196">
              <a:extLst>
                <a:ext uri="{FF2B5EF4-FFF2-40B4-BE49-F238E27FC236}">
                  <a16:creationId xmlns:a16="http://schemas.microsoft.com/office/drawing/2014/main" id="{FF7BB381-288F-4A37-8BC1-C179199E33DB}"/>
                </a:ext>
              </a:extLst>
            </p:cNvPr>
            <p:cNvSpPr/>
            <p:nvPr/>
          </p:nvSpPr>
          <p:spPr>
            <a:xfrm>
              <a:off x="38219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8" name="Vrije vorm: vorm 197">
              <a:extLst>
                <a:ext uri="{FF2B5EF4-FFF2-40B4-BE49-F238E27FC236}">
                  <a16:creationId xmlns:a16="http://schemas.microsoft.com/office/drawing/2014/main" id="{9D36DF80-7790-4E85-AE98-3A408ECDED22}"/>
                </a:ext>
              </a:extLst>
            </p:cNvPr>
            <p:cNvSpPr/>
            <p:nvPr/>
          </p:nvSpPr>
          <p:spPr>
            <a:xfrm>
              <a:off x="38219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9" name="Vrije vorm: vorm 198">
              <a:extLst>
                <a:ext uri="{FF2B5EF4-FFF2-40B4-BE49-F238E27FC236}">
                  <a16:creationId xmlns:a16="http://schemas.microsoft.com/office/drawing/2014/main" id="{E7E2E3D6-C555-46A7-83AE-449EECD859CC}"/>
                </a:ext>
              </a:extLst>
            </p:cNvPr>
            <p:cNvSpPr/>
            <p:nvPr/>
          </p:nvSpPr>
          <p:spPr>
            <a:xfrm>
              <a:off x="38219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0" name="Vrije vorm: vorm 199">
              <a:extLst>
                <a:ext uri="{FF2B5EF4-FFF2-40B4-BE49-F238E27FC236}">
                  <a16:creationId xmlns:a16="http://schemas.microsoft.com/office/drawing/2014/main" id="{139EB61E-32AD-43B0-A56F-52E4E28A315C}"/>
                </a:ext>
              </a:extLst>
            </p:cNvPr>
            <p:cNvSpPr/>
            <p:nvPr/>
          </p:nvSpPr>
          <p:spPr>
            <a:xfrm>
              <a:off x="38219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1" name="Vrije vorm: vorm 200">
              <a:extLst>
                <a:ext uri="{FF2B5EF4-FFF2-40B4-BE49-F238E27FC236}">
                  <a16:creationId xmlns:a16="http://schemas.microsoft.com/office/drawing/2014/main" id="{3086C5A4-5E29-4518-87C8-1FA0CAE4150A}"/>
                </a:ext>
              </a:extLst>
            </p:cNvPr>
            <p:cNvSpPr/>
            <p:nvPr/>
          </p:nvSpPr>
          <p:spPr>
            <a:xfrm>
              <a:off x="38219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2" name="Vrije vorm: vorm 201">
              <a:extLst>
                <a:ext uri="{FF2B5EF4-FFF2-40B4-BE49-F238E27FC236}">
                  <a16:creationId xmlns:a16="http://schemas.microsoft.com/office/drawing/2014/main" id="{46C5339E-AB25-4978-8E9C-B3C2531EC88F}"/>
                </a:ext>
              </a:extLst>
            </p:cNvPr>
            <p:cNvSpPr/>
            <p:nvPr/>
          </p:nvSpPr>
          <p:spPr>
            <a:xfrm>
              <a:off x="38219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3" name="Vrije vorm: vorm 202">
              <a:extLst>
                <a:ext uri="{FF2B5EF4-FFF2-40B4-BE49-F238E27FC236}">
                  <a16:creationId xmlns:a16="http://schemas.microsoft.com/office/drawing/2014/main" id="{020EA7C7-EAA6-4C71-B729-64732A5C581B}"/>
                </a:ext>
              </a:extLst>
            </p:cNvPr>
            <p:cNvSpPr/>
            <p:nvPr/>
          </p:nvSpPr>
          <p:spPr>
            <a:xfrm>
              <a:off x="38219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4" name="Vrije vorm: vorm 203">
              <a:extLst>
                <a:ext uri="{FF2B5EF4-FFF2-40B4-BE49-F238E27FC236}">
                  <a16:creationId xmlns:a16="http://schemas.microsoft.com/office/drawing/2014/main" id="{E5244770-65CB-4917-A6BD-5684F23CEC98}"/>
                </a:ext>
              </a:extLst>
            </p:cNvPr>
            <p:cNvSpPr/>
            <p:nvPr/>
          </p:nvSpPr>
          <p:spPr>
            <a:xfrm>
              <a:off x="38219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5" name="Vrije vorm: vorm 204">
              <a:extLst>
                <a:ext uri="{FF2B5EF4-FFF2-40B4-BE49-F238E27FC236}">
                  <a16:creationId xmlns:a16="http://schemas.microsoft.com/office/drawing/2014/main" id="{C6DBA397-4E63-4985-BBAA-69C197879DDC}"/>
                </a:ext>
              </a:extLst>
            </p:cNvPr>
            <p:cNvSpPr/>
            <p:nvPr/>
          </p:nvSpPr>
          <p:spPr>
            <a:xfrm>
              <a:off x="38219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6" name="Vrije vorm: vorm 205">
              <a:extLst>
                <a:ext uri="{FF2B5EF4-FFF2-40B4-BE49-F238E27FC236}">
                  <a16:creationId xmlns:a16="http://schemas.microsoft.com/office/drawing/2014/main" id="{15F003C3-8CCA-44E9-A537-88A5318E3A58}"/>
                </a:ext>
              </a:extLst>
            </p:cNvPr>
            <p:cNvSpPr/>
            <p:nvPr/>
          </p:nvSpPr>
          <p:spPr>
            <a:xfrm>
              <a:off x="52125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7" name="Vrije vorm: vorm 206">
              <a:extLst>
                <a:ext uri="{FF2B5EF4-FFF2-40B4-BE49-F238E27FC236}">
                  <a16:creationId xmlns:a16="http://schemas.microsoft.com/office/drawing/2014/main" id="{793F9362-7536-4184-8AD1-13DC3CF55525}"/>
                </a:ext>
              </a:extLst>
            </p:cNvPr>
            <p:cNvSpPr/>
            <p:nvPr/>
          </p:nvSpPr>
          <p:spPr>
            <a:xfrm>
              <a:off x="52125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8" name="Vrije vorm: vorm 207">
              <a:extLst>
                <a:ext uri="{FF2B5EF4-FFF2-40B4-BE49-F238E27FC236}">
                  <a16:creationId xmlns:a16="http://schemas.microsoft.com/office/drawing/2014/main" id="{1797BBD5-DBF5-4821-BC13-134F4B742E74}"/>
                </a:ext>
              </a:extLst>
            </p:cNvPr>
            <p:cNvSpPr/>
            <p:nvPr/>
          </p:nvSpPr>
          <p:spPr>
            <a:xfrm>
              <a:off x="52125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9" name="Vrije vorm: vorm 208">
              <a:extLst>
                <a:ext uri="{FF2B5EF4-FFF2-40B4-BE49-F238E27FC236}">
                  <a16:creationId xmlns:a16="http://schemas.microsoft.com/office/drawing/2014/main" id="{E63B1547-139D-4E61-A6FF-E8DF1C73DF67}"/>
                </a:ext>
              </a:extLst>
            </p:cNvPr>
            <p:cNvSpPr/>
            <p:nvPr/>
          </p:nvSpPr>
          <p:spPr>
            <a:xfrm>
              <a:off x="52125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0" name="Vrije vorm: vorm 209">
              <a:extLst>
                <a:ext uri="{FF2B5EF4-FFF2-40B4-BE49-F238E27FC236}">
                  <a16:creationId xmlns:a16="http://schemas.microsoft.com/office/drawing/2014/main" id="{E1321F02-540A-4188-BD25-6B26E347D251}"/>
                </a:ext>
              </a:extLst>
            </p:cNvPr>
            <p:cNvSpPr/>
            <p:nvPr/>
          </p:nvSpPr>
          <p:spPr>
            <a:xfrm>
              <a:off x="52125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1" name="Vrije vorm: vorm 210">
              <a:extLst>
                <a:ext uri="{FF2B5EF4-FFF2-40B4-BE49-F238E27FC236}">
                  <a16:creationId xmlns:a16="http://schemas.microsoft.com/office/drawing/2014/main" id="{8AE1F77D-89BA-49BD-B5F6-D1D8FA420BB9}"/>
                </a:ext>
              </a:extLst>
            </p:cNvPr>
            <p:cNvSpPr/>
            <p:nvPr/>
          </p:nvSpPr>
          <p:spPr>
            <a:xfrm>
              <a:off x="52125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2" name="Vrije vorm: vorm 211">
              <a:extLst>
                <a:ext uri="{FF2B5EF4-FFF2-40B4-BE49-F238E27FC236}">
                  <a16:creationId xmlns:a16="http://schemas.microsoft.com/office/drawing/2014/main" id="{59287451-C612-464E-9C13-0A88B9F4C4AB}"/>
                </a:ext>
              </a:extLst>
            </p:cNvPr>
            <p:cNvSpPr/>
            <p:nvPr/>
          </p:nvSpPr>
          <p:spPr>
            <a:xfrm>
              <a:off x="52125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3" name="Vrije vorm: vorm 212">
              <a:extLst>
                <a:ext uri="{FF2B5EF4-FFF2-40B4-BE49-F238E27FC236}">
                  <a16:creationId xmlns:a16="http://schemas.microsoft.com/office/drawing/2014/main" id="{7C5C4F3D-241A-4EDC-9A4B-8B56C2D6E120}"/>
                </a:ext>
              </a:extLst>
            </p:cNvPr>
            <p:cNvSpPr/>
            <p:nvPr/>
          </p:nvSpPr>
          <p:spPr>
            <a:xfrm>
              <a:off x="52125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4" name="Vrije vorm: vorm 213">
              <a:extLst>
                <a:ext uri="{FF2B5EF4-FFF2-40B4-BE49-F238E27FC236}">
                  <a16:creationId xmlns:a16="http://schemas.microsoft.com/office/drawing/2014/main" id="{815F0A0A-F8FD-4E1D-8DBA-0C62D7CC2ED3}"/>
                </a:ext>
              </a:extLst>
            </p:cNvPr>
            <p:cNvSpPr/>
            <p:nvPr/>
          </p:nvSpPr>
          <p:spPr>
            <a:xfrm>
              <a:off x="52125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5" name="Vrije vorm: vorm 214">
              <a:extLst>
                <a:ext uri="{FF2B5EF4-FFF2-40B4-BE49-F238E27FC236}">
                  <a16:creationId xmlns:a16="http://schemas.microsoft.com/office/drawing/2014/main" id="{1D15493A-63D5-4610-94A8-1D841C235B47}"/>
                </a:ext>
              </a:extLst>
            </p:cNvPr>
            <p:cNvSpPr/>
            <p:nvPr/>
          </p:nvSpPr>
          <p:spPr>
            <a:xfrm>
              <a:off x="52125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6" name="Vrije vorm: vorm 215">
              <a:extLst>
                <a:ext uri="{FF2B5EF4-FFF2-40B4-BE49-F238E27FC236}">
                  <a16:creationId xmlns:a16="http://schemas.microsoft.com/office/drawing/2014/main" id="{1F0A4721-57CA-407A-86AD-742855631F0A}"/>
                </a:ext>
              </a:extLst>
            </p:cNvPr>
            <p:cNvSpPr/>
            <p:nvPr/>
          </p:nvSpPr>
          <p:spPr>
            <a:xfrm>
              <a:off x="52125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7" name="Vrije vorm: vorm 216">
              <a:extLst>
                <a:ext uri="{FF2B5EF4-FFF2-40B4-BE49-F238E27FC236}">
                  <a16:creationId xmlns:a16="http://schemas.microsoft.com/office/drawing/2014/main" id="{2EE89D6D-CABF-435D-9317-40DA8ED7ABC1}"/>
                </a:ext>
              </a:extLst>
            </p:cNvPr>
            <p:cNvSpPr/>
            <p:nvPr/>
          </p:nvSpPr>
          <p:spPr>
            <a:xfrm>
              <a:off x="52125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8" name="Vrije vorm: vorm 217">
              <a:extLst>
                <a:ext uri="{FF2B5EF4-FFF2-40B4-BE49-F238E27FC236}">
                  <a16:creationId xmlns:a16="http://schemas.microsoft.com/office/drawing/2014/main" id="{0BF7581F-74B7-4E19-A9F4-CC02C34CC7E9}"/>
                </a:ext>
              </a:extLst>
            </p:cNvPr>
            <p:cNvSpPr/>
            <p:nvPr/>
          </p:nvSpPr>
          <p:spPr>
            <a:xfrm>
              <a:off x="66032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9" name="Vrije vorm: vorm 218">
              <a:extLst>
                <a:ext uri="{FF2B5EF4-FFF2-40B4-BE49-F238E27FC236}">
                  <a16:creationId xmlns:a16="http://schemas.microsoft.com/office/drawing/2014/main" id="{B1AD4A4A-49D0-46BF-849A-1A6A3CC392CB}"/>
                </a:ext>
              </a:extLst>
            </p:cNvPr>
            <p:cNvSpPr/>
            <p:nvPr/>
          </p:nvSpPr>
          <p:spPr>
            <a:xfrm>
              <a:off x="66032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0" name="Vrije vorm: vorm 219">
              <a:extLst>
                <a:ext uri="{FF2B5EF4-FFF2-40B4-BE49-F238E27FC236}">
                  <a16:creationId xmlns:a16="http://schemas.microsoft.com/office/drawing/2014/main" id="{3A42FA4A-7FE0-4704-BDB8-238F187C36D0}"/>
                </a:ext>
              </a:extLst>
            </p:cNvPr>
            <p:cNvSpPr/>
            <p:nvPr/>
          </p:nvSpPr>
          <p:spPr>
            <a:xfrm>
              <a:off x="66032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1" name="Vrije vorm: vorm 220">
              <a:extLst>
                <a:ext uri="{FF2B5EF4-FFF2-40B4-BE49-F238E27FC236}">
                  <a16:creationId xmlns:a16="http://schemas.microsoft.com/office/drawing/2014/main" id="{E662FE9A-2DE4-4F36-A35D-992FE01D24E7}"/>
                </a:ext>
              </a:extLst>
            </p:cNvPr>
            <p:cNvSpPr/>
            <p:nvPr/>
          </p:nvSpPr>
          <p:spPr>
            <a:xfrm>
              <a:off x="66032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2" name="Vrije vorm: vorm 221">
              <a:extLst>
                <a:ext uri="{FF2B5EF4-FFF2-40B4-BE49-F238E27FC236}">
                  <a16:creationId xmlns:a16="http://schemas.microsoft.com/office/drawing/2014/main" id="{B150B04B-342B-4377-AEBB-B317ED4AC32D}"/>
                </a:ext>
              </a:extLst>
            </p:cNvPr>
            <p:cNvSpPr/>
            <p:nvPr/>
          </p:nvSpPr>
          <p:spPr>
            <a:xfrm>
              <a:off x="66032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3" name="Vrije vorm: vorm 222">
              <a:extLst>
                <a:ext uri="{FF2B5EF4-FFF2-40B4-BE49-F238E27FC236}">
                  <a16:creationId xmlns:a16="http://schemas.microsoft.com/office/drawing/2014/main" id="{921631A7-1936-4C30-8858-C3D6A4B3BB6C}"/>
                </a:ext>
              </a:extLst>
            </p:cNvPr>
            <p:cNvSpPr/>
            <p:nvPr/>
          </p:nvSpPr>
          <p:spPr>
            <a:xfrm>
              <a:off x="66032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4" name="Vrije vorm: vorm 223">
              <a:extLst>
                <a:ext uri="{FF2B5EF4-FFF2-40B4-BE49-F238E27FC236}">
                  <a16:creationId xmlns:a16="http://schemas.microsoft.com/office/drawing/2014/main" id="{12262A95-CB74-4F15-817D-705EBA84AA77}"/>
                </a:ext>
              </a:extLst>
            </p:cNvPr>
            <p:cNvSpPr/>
            <p:nvPr/>
          </p:nvSpPr>
          <p:spPr>
            <a:xfrm>
              <a:off x="66032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5" name="Vrije vorm: vorm 224">
              <a:extLst>
                <a:ext uri="{FF2B5EF4-FFF2-40B4-BE49-F238E27FC236}">
                  <a16:creationId xmlns:a16="http://schemas.microsoft.com/office/drawing/2014/main" id="{14EF9739-70DA-4D80-86B2-F24D073F288F}"/>
                </a:ext>
              </a:extLst>
            </p:cNvPr>
            <p:cNvSpPr/>
            <p:nvPr/>
          </p:nvSpPr>
          <p:spPr>
            <a:xfrm>
              <a:off x="66032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6" name="Vrije vorm: vorm 225">
              <a:extLst>
                <a:ext uri="{FF2B5EF4-FFF2-40B4-BE49-F238E27FC236}">
                  <a16:creationId xmlns:a16="http://schemas.microsoft.com/office/drawing/2014/main" id="{A33150B7-CDF3-4E5B-84E9-D946405BCB90}"/>
                </a:ext>
              </a:extLst>
            </p:cNvPr>
            <p:cNvSpPr/>
            <p:nvPr/>
          </p:nvSpPr>
          <p:spPr>
            <a:xfrm>
              <a:off x="66032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7" name="Vrije vorm: vorm 226">
              <a:extLst>
                <a:ext uri="{FF2B5EF4-FFF2-40B4-BE49-F238E27FC236}">
                  <a16:creationId xmlns:a16="http://schemas.microsoft.com/office/drawing/2014/main" id="{31037E07-93C3-45D7-9A6B-EB47AFDD527D}"/>
                </a:ext>
              </a:extLst>
            </p:cNvPr>
            <p:cNvSpPr/>
            <p:nvPr/>
          </p:nvSpPr>
          <p:spPr>
            <a:xfrm>
              <a:off x="66032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8" name="Vrije vorm: vorm 227">
              <a:extLst>
                <a:ext uri="{FF2B5EF4-FFF2-40B4-BE49-F238E27FC236}">
                  <a16:creationId xmlns:a16="http://schemas.microsoft.com/office/drawing/2014/main" id="{1B0B00C7-EB32-4F07-814B-4CE22FF3F070}"/>
                </a:ext>
              </a:extLst>
            </p:cNvPr>
            <p:cNvSpPr/>
            <p:nvPr/>
          </p:nvSpPr>
          <p:spPr>
            <a:xfrm>
              <a:off x="66032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9" name="Vrije vorm: vorm 228">
              <a:extLst>
                <a:ext uri="{FF2B5EF4-FFF2-40B4-BE49-F238E27FC236}">
                  <a16:creationId xmlns:a16="http://schemas.microsoft.com/office/drawing/2014/main" id="{A2EBA371-9949-4EAF-A654-5DBDF963E9E5}"/>
                </a:ext>
              </a:extLst>
            </p:cNvPr>
            <p:cNvSpPr/>
            <p:nvPr/>
          </p:nvSpPr>
          <p:spPr>
            <a:xfrm>
              <a:off x="66032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0" name="Vrije vorm: vorm 229">
              <a:extLst>
                <a:ext uri="{FF2B5EF4-FFF2-40B4-BE49-F238E27FC236}">
                  <a16:creationId xmlns:a16="http://schemas.microsoft.com/office/drawing/2014/main" id="{1D4F4521-E59C-409B-BE0E-C9D5AEDC2A8F}"/>
                </a:ext>
              </a:extLst>
            </p:cNvPr>
            <p:cNvSpPr/>
            <p:nvPr/>
          </p:nvSpPr>
          <p:spPr>
            <a:xfrm>
              <a:off x="79938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1" name="Vrije vorm: vorm 230">
              <a:extLst>
                <a:ext uri="{FF2B5EF4-FFF2-40B4-BE49-F238E27FC236}">
                  <a16:creationId xmlns:a16="http://schemas.microsoft.com/office/drawing/2014/main" id="{FFE49938-73CD-4832-8C49-3D82E7F6ED56}"/>
                </a:ext>
              </a:extLst>
            </p:cNvPr>
            <p:cNvSpPr/>
            <p:nvPr/>
          </p:nvSpPr>
          <p:spPr>
            <a:xfrm>
              <a:off x="79938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2" name="Vrije vorm: vorm 231">
              <a:extLst>
                <a:ext uri="{FF2B5EF4-FFF2-40B4-BE49-F238E27FC236}">
                  <a16:creationId xmlns:a16="http://schemas.microsoft.com/office/drawing/2014/main" id="{0F486BF9-F68A-49D5-906C-5568892D0886}"/>
                </a:ext>
              </a:extLst>
            </p:cNvPr>
            <p:cNvSpPr/>
            <p:nvPr/>
          </p:nvSpPr>
          <p:spPr>
            <a:xfrm>
              <a:off x="79938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3" name="Vrije vorm: vorm 232">
              <a:extLst>
                <a:ext uri="{FF2B5EF4-FFF2-40B4-BE49-F238E27FC236}">
                  <a16:creationId xmlns:a16="http://schemas.microsoft.com/office/drawing/2014/main" id="{2AFA228E-9C1A-4808-B110-207F17359D21}"/>
                </a:ext>
              </a:extLst>
            </p:cNvPr>
            <p:cNvSpPr/>
            <p:nvPr/>
          </p:nvSpPr>
          <p:spPr>
            <a:xfrm>
              <a:off x="79938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4" name="Vrije vorm: vorm 233">
              <a:extLst>
                <a:ext uri="{FF2B5EF4-FFF2-40B4-BE49-F238E27FC236}">
                  <a16:creationId xmlns:a16="http://schemas.microsoft.com/office/drawing/2014/main" id="{30436F4A-77D5-45D6-ABF3-465239315E63}"/>
                </a:ext>
              </a:extLst>
            </p:cNvPr>
            <p:cNvSpPr/>
            <p:nvPr/>
          </p:nvSpPr>
          <p:spPr>
            <a:xfrm>
              <a:off x="79938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5" name="Vrije vorm: vorm 234">
              <a:extLst>
                <a:ext uri="{FF2B5EF4-FFF2-40B4-BE49-F238E27FC236}">
                  <a16:creationId xmlns:a16="http://schemas.microsoft.com/office/drawing/2014/main" id="{6A3EC34F-07B3-4782-BF8D-19004113AB70}"/>
                </a:ext>
              </a:extLst>
            </p:cNvPr>
            <p:cNvSpPr/>
            <p:nvPr/>
          </p:nvSpPr>
          <p:spPr>
            <a:xfrm>
              <a:off x="79938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6" name="Vrije vorm: vorm 235">
              <a:extLst>
                <a:ext uri="{FF2B5EF4-FFF2-40B4-BE49-F238E27FC236}">
                  <a16:creationId xmlns:a16="http://schemas.microsoft.com/office/drawing/2014/main" id="{D4290E9C-DF79-4EE5-AEAC-AAF203C6B663}"/>
                </a:ext>
              </a:extLst>
            </p:cNvPr>
            <p:cNvSpPr/>
            <p:nvPr/>
          </p:nvSpPr>
          <p:spPr>
            <a:xfrm>
              <a:off x="79938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7" name="Vrije vorm: vorm 236">
              <a:extLst>
                <a:ext uri="{FF2B5EF4-FFF2-40B4-BE49-F238E27FC236}">
                  <a16:creationId xmlns:a16="http://schemas.microsoft.com/office/drawing/2014/main" id="{8F41F57B-9C00-47EA-9E23-DE35868286B5}"/>
                </a:ext>
              </a:extLst>
            </p:cNvPr>
            <p:cNvSpPr/>
            <p:nvPr/>
          </p:nvSpPr>
          <p:spPr>
            <a:xfrm>
              <a:off x="79938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8" name="Vrije vorm: vorm 237">
              <a:extLst>
                <a:ext uri="{FF2B5EF4-FFF2-40B4-BE49-F238E27FC236}">
                  <a16:creationId xmlns:a16="http://schemas.microsoft.com/office/drawing/2014/main" id="{9BC7717F-A995-417E-A827-2A3ADD92EEF9}"/>
                </a:ext>
              </a:extLst>
            </p:cNvPr>
            <p:cNvSpPr/>
            <p:nvPr/>
          </p:nvSpPr>
          <p:spPr>
            <a:xfrm>
              <a:off x="79938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9" name="Vrije vorm: vorm 238">
              <a:extLst>
                <a:ext uri="{FF2B5EF4-FFF2-40B4-BE49-F238E27FC236}">
                  <a16:creationId xmlns:a16="http://schemas.microsoft.com/office/drawing/2014/main" id="{5B5D8E0C-EC79-4F1F-9744-A5BA8291FF69}"/>
                </a:ext>
              </a:extLst>
            </p:cNvPr>
            <p:cNvSpPr/>
            <p:nvPr/>
          </p:nvSpPr>
          <p:spPr>
            <a:xfrm>
              <a:off x="79938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0" name="Vrije vorm: vorm 239">
              <a:extLst>
                <a:ext uri="{FF2B5EF4-FFF2-40B4-BE49-F238E27FC236}">
                  <a16:creationId xmlns:a16="http://schemas.microsoft.com/office/drawing/2014/main" id="{8162E9CB-F784-4F64-9770-F42016C04329}"/>
                </a:ext>
              </a:extLst>
            </p:cNvPr>
            <p:cNvSpPr/>
            <p:nvPr/>
          </p:nvSpPr>
          <p:spPr>
            <a:xfrm>
              <a:off x="79938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1" name="Vrije vorm: vorm 240">
              <a:extLst>
                <a:ext uri="{FF2B5EF4-FFF2-40B4-BE49-F238E27FC236}">
                  <a16:creationId xmlns:a16="http://schemas.microsoft.com/office/drawing/2014/main" id="{7A17B65B-88AE-40C2-ACA8-B2FE38B0839B}"/>
                </a:ext>
              </a:extLst>
            </p:cNvPr>
            <p:cNvSpPr/>
            <p:nvPr/>
          </p:nvSpPr>
          <p:spPr>
            <a:xfrm>
              <a:off x="79938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2" name="Vrije vorm: vorm 241">
              <a:extLst>
                <a:ext uri="{FF2B5EF4-FFF2-40B4-BE49-F238E27FC236}">
                  <a16:creationId xmlns:a16="http://schemas.microsoft.com/office/drawing/2014/main" id="{0D175333-BA59-43F8-A2B5-64FC41B9D237}"/>
                </a:ext>
              </a:extLst>
            </p:cNvPr>
            <p:cNvSpPr/>
            <p:nvPr/>
          </p:nvSpPr>
          <p:spPr>
            <a:xfrm>
              <a:off x="93845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3" name="Vrije vorm: vorm 242">
              <a:extLst>
                <a:ext uri="{FF2B5EF4-FFF2-40B4-BE49-F238E27FC236}">
                  <a16:creationId xmlns:a16="http://schemas.microsoft.com/office/drawing/2014/main" id="{199281A4-F139-4CB2-A7C8-8DB737FC596A}"/>
                </a:ext>
              </a:extLst>
            </p:cNvPr>
            <p:cNvSpPr/>
            <p:nvPr/>
          </p:nvSpPr>
          <p:spPr>
            <a:xfrm>
              <a:off x="93845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4" name="Vrije vorm: vorm 243">
              <a:extLst>
                <a:ext uri="{FF2B5EF4-FFF2-40B4-BE49-F238E27FC236}">
                  <a16:creationId xmlns:a16="http://schemas.microsoft.com/office/drawing/2014/main" id="{BEB2514B-CA36-4E88-88CB-EE2F29C56450}"/>
                </a:ext>
              </a:extLst>
            </p:cNvPr>
            <p:cNvSpPr/>
            <p:nvPr/>
          </p:nvSpPr>
          <p:spPr>
            <a:xfrm>
              <a:off x="93845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5" name="Vrije vorm: vorm 244">
              <a:extLst>
                <a:ext uri="{FF2B5EF4-FFF2-40B4-BE49-F238E27FC236}">
                  <a16:creationId xmlns:a16="http://schemas.microsoft.com/office/drawing/2014/main" id="{54F13D69-07CF-44C5-9505-0A59A32116BC}"/>
                </a:ext>
              </a:extLst>
            </p:cNvPr>
            <p:cNvSpPr/>
            <p:nvPr/>
          </p:nvSpPr>
          <p:spPr>
            <a:xfrm>
              <a:off x="93845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6" name="Vrije vorm: vorm 245">
              <a:extLst>
                <a:ext uri="{FF2B5EF4-FFF2-40B4-BE49-F238E27FC236}">
                  <a16:creationId xmlns:a16="http://schemas.microsoft.com/office/drawing/2014/main" id="{3C7CD5EC-B6DF-4DDA-8683-B42999021E21}"/>
                </a:ext>
              </a:extLst>
            </p:cNvPr>
            <p:cNvSpPr/>
            <p:nvPr/>
          </p:nvSpPr>
          <p:spPr>
            <a:xfrm>
              <a:off x="93845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7" name="Vrije vorm: vorm 246">
              <a:extLst>
                <a:ext uri="{FF2B5EF4-FFF2-40B4-BE49-F238E27FC236}">
                  <a16:creationId xmlns:a16="http://schemas.microsoft.com/office/drawing/2014/main" id="{8D9AD9E3-E25A-4320-9EF4-344AAAD0E122}"/>
                </a:ext>
              </a:extLst>
            </p:cNvPr>
            <p:cNvSpPr/>
            <p:nvPr/>
          </p:nvSpPr>
          <p:spPr>
            <a:xfrm>
              <a:off x="93845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8" name="Vrije vorm: vorm 247">
              <a:extLst>
                <a:ext uri="{FF2B5EF4-FFF2-40B4-BE49-F238E27FC236}">
                  <a16:creationId xmlns:a16="http://schemas.microsoft.com/office/drawing/2014/main" id="{1724857A-B13B-453C-85DB-A187E4C0C014}"/>
                </a:ext>
              </a:extLst>
            </p:cNvPr>
            <p:cNvSpPr/>
            <p:nvPr/>
          </p:nvSpPr>
          <p:spPr>
            <a:xfrm>
              <a:off x="93845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9" name="Vrije vorm: vorm 248">
              <a:extLst>
                <a:ext uri="{FF2B5EF4-FFF2-40B4-BE49-F238E27FC236}">
                  <a16:creationId xmlns:a16="http://schemas.microsoft.com/office/drawing/2014/main" id="{88DD47F0-CFB3-481A-985A-4FE1623C30C9}"/>
                </a:ext>
              </a:extLst>
            </p:cNvPr>
            <p:cNvSpPr/>
            <p:nvPr/>
          </p:nvSpPr>
          <p:spPr>
            <a:xfrm>
              <a:off x="93845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0" name="Vrije vorm: vorm 249">
              <a:extLst>
                <a:ext uri="{FF2B5EF4-FFF2-40B4-BE49-F238E27FC236}">
                  <a16:creationId xmlns:a16="http://schemas.microsoft.com/office/drawing/2014/main" id="{2589F8E3-DF89-4FFF-B019-29AFAAED92FB}"/>
                </a:ext>
              </a:extLst>
            </p:cNvPr>
            <p:cNvSpPr/>
            <p:nvPr/>
          </p:nvSpPr>
          <p:spPr>
            <a:xfrm>
              <a:off x="93845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1" name="Vrije vorm: vorm 250">
              <a:extLst>
                <a:ext uri="{FF2B5EF4-FFF2-40B4-BE49-F238E27FC236}">
                  <a16:creationId xmlns:a16="http://schemas.microsoft.com/office/drawing/2014/main" id="{7C4DA9BE-7C7B-43EB-853D-099B25532167}"/>
                </a:ext>
              </a:extLst>
            </p:cNvPr>
            <p:cNvSpPr/>
            <p:nvPr/>
          </p:nvSpPr>
          <p:spPr>
            <a:xfrm>
              <a:off x="93845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2" name="Vrije vorm: vorm 251">
              <a:extLst>
                <a:ext uri="{FF2B5EF4-FFF2-40B4-BE49-F238E27FC236}">
                  <a16:creationId xmlns:a16="http://schemas.microsoft.com/office/drawing/2014/main" id="{226C6566-A96D-4E30-B19E-E8B572A972A6}"/>
                </a:ext>
              </a:extLst>
            </p:cNvPr>
            <p:cNvSpPr/>
            <p:nvPr/>
          </p:nvSpPr>
          <p:spPr>
            <a:xfrm>
              <a:off x="93845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3" name="Vrije vorm: vorm 252">
              <a:extLst>
                <a:ext uri="{FF2B5EF4-FFF2-40B4-BE49-F238E27FC236}">
                  <a16:creationId xmlns:a16="http://schemas.microsoft.com/office/drawing/2014/main" id="{E245DFD3-9BBD-4F1A-B544-12271DE877B2}"/>
                </a:ext>
              </a:extLst>
            </p:cNvPr>
            <p:cNvSpPr/>
            <p:nvPr/>
          </p:nvSpPr>
          <p:spPr>
            <a:xfrm>
              <a:off x="93845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4" name="Vrije vorm: vorm 253">
              <a:extLst>
                <a:ext uri="{FF2B5EF4-FFF2-40B4-BE49-F238E27FC236}">
                  <a16:creationId xmlns:a16="http://schemas.microsoft.com/office/drawing/2014/main" id="{D95161EA-24AD-48DD-9372-44675E835550}"/>
                </a:ext>
              </a:extLst>
            </p:cNvPr>
            <p:cNvSpPr/>
            <p:nvPr/>
          </p:nvSpPr>
          <p:spPr>
            <a:xfrm>
              <a:off x="107751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5" name="Vrije vorm: vorm 254">
              <a:extLst>
                <a:ext uri="{FF2B5EF4-FFF2-40B4-BE49-F238E27FC236}">
                  <a16:creationId xmlns:a16="http://schemas.microsoft.com/office/drawing/2014/main" id="{CBD13926-04E9-4D88-ADCA-9BF422736EDC}"/>
                </a:ext>
              </a:extLst>
            </p:cNvPr>
            <p:cNvSpPr/>
            <p:nvPr/>
          </p:nvSpPr>
          <p:spPr>
            <a:xfrm>
              <a:off x="107751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6" name="Vrije vorm: vorm 255">
              <a:extLst>
                <a:ext uri="{FF2B5EF4-FFF2-40B4-BE49-F238E27FC236}">
                  <a16:creationId xmlns:a16="http://schemas.microsoft.com/office/drawing/2014/main" id="{ACB3FA1F-1790-496B-8A86-FD44BEA13282}"/>
                </a:ext>
              </a:extLst>
            </p:cNvPr>
            <p:cNvSpPr/>
            <p:nvPr/>
          </p:nvSpPr>
          <p:spPr>
            <a:xfrm>
              <a:off x="107751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7" name="Vrije vorm: vorm 256">
              <a:extLst>
                <a:ext uri="{FF2B5EF4-FFF2-40B4-BE49-F238E27FC236}">
                  <a16:creationId xmlns:a16="http://schemas.microsoft.com/office/drawing/2014/main" id="{CD8765C5-2D15-4B70-816C-2DF9D4A26093}"/>
                </a:ext>
              </a:extLst>
            </p:cNvPr>
            <p:cNvSpPr/>
            <p:nvPr/>
          </p:nvSpPr>
          <p:spPr>
            <a:xfrm>
              <a:off x="107751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8" name="Vrije vorm: vorm 257">
              <a:extLst>
                <a:ext uri="{FF2B5EF4-FFF2-40B4-BE49-F238E27FC236}">
                  <a16:creationId xmlns:a16="http://schemas.microsoft.com/office/drawing/2014/main" id="{7CFA7C81-72EF-442D-92CC-CDDFFE8648DA}"/>
                </a:ext>
              </a:extLst>
            </p:cNvPr>
            <p:cNvSpPr/>
            <p:nvPr/>
          </p:nvSpPr>
          <p:spPr>
            <a:xfrm>
              <a:off x="107751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9" name="Vrije vorm: vorm 258">
              <a:extLst>
                <a:ext uri="{FF2B5EF4-FFF2-40B4-BE49-F238E27FC236}">
                  <a16:creationId xmlns:a16="http://schemas.microsoft.com/office/drawing/2014/main" id="{33985638-E02B-47C8-A837-C5F8BDDBDCBD}"/>
                </a:ext>
              </a:extLst>
            </p:cNvPr>
            <p:cNvSpPr/>
            <p:nvPr/>
          </p:nvSpPr>
          <p:spPr>
            <a:xfrm>
              <a:off x="107751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0" name="Vrije vorm: vorm 259">
              <a:extLst>
                <a:ext uri="{FF2B5EF4-FFF2-40B4-BE49-F238E27FC236}">
                  <a16:creationId xmlns:a16="http://schemas.microsoft.com/office/drawing/2014/main" id="{748E75A6-EBE4-4D24-B51D-D8F61A8BC03F}"/>
                </a:ext>
              </a:extLst>
            </p:cNvPr>
            <p:cNvSpPr/>
            <p:nvPr/>
          </p:nvSpPr>
          <p:spPr>
            <a:xfrm>
              <a:off x="107751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1" name="Vrije vorm: vorm 260">
              <a:extLst>
                <a:ext uri="{FF2B5EF4-FFF2-40B4-BE49-F238E27FC236}">
                  <a16:creationId xmlns:a16="http://schemas.microsoft.com/office/drawing/2014/main" id="{6B00294F-4A25-4D23-94E1-6F0E33598E5A}"/>
                </a:ext>
              </a:extLst>
            </p:cNvPr>
            <p:cNvSpPr/>
            <p:nvPr/>
          </p:nvSpPr>
          <p:spPr>
            <a:xfrm>
              <a:off x="107751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2" name="Vrije vorm: vorm 261">
              <a:extLst>
                <a:ext uri="{FF2B5EF4-FFF2-40B4-BE49-F238E27FC236}">
                  <a16:creationId xmlns:a16="http://schemas.microsoft.com/office/drawing/2014/main" id="{94ED50B9-8C05-4F65-97B1-35B065E70EAB}"/>
                </a:ext>
              </a:extLst>
            </p:cNvPr>
            <p:cNvSpPr/>
            <p:nvPr/>
          </p:nvSpPr>
          <p:spPr>
            <a:xfrm>
              <a:off x="107751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3" name="Vrije vorm: vorm 262">
              <a:extLst>
                <a:ext uri="{FF2B5EF4-FFF2-40B4-BE49-F238E27FC236}">
                  <a16:creationId xmlns:a16="http://schemas.microsoft.com/office/drawing/2014/main" id="{EF0CC7DB-9979-4E90-8835-AA3B0EFDCBDD}"/>
                </a:ext>
              </a:extLst>
            </p:cNvPr>
            <p:cNvSpPr/>
            <p:nvPr/>
          </p:nvSpPr>
          <p:spPr>
            <a:xfrm>
              <a:off x="107751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4" name="Vrije vorm: vorm 263">
              <a:extLst>
                <a:ext uri="{FF2B5EF4-FFF2-40B4-BE49-F238E27FC236}">
                  <a16:creationId xmlns:a16="http://schemas.microsoft.com/office/drawing/2014/main" id="{6015355D-33D2-4E1D-8918-20E789D59A68}"/>
                </a:ext>
              </a:extLst>
            </p:cNvPr>
            <p:cNvSpPr/>
            <p:nvPr/>
          </p:nvSpPr>
          <p:spPr>
            <a:xfrm>
              <a:off x="107751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5" name="Vrije vorm: vorm 264">
              <a:extLst>
                <a:ext uri="{FF2B5EF4-FFF2-40B4-BE49-F238E27FC236}">
                  <a16:creationId xmlns:a16="http://schemas.microsoft.com/office/drawing/2014/main" id="{F01E6A87-05F9-438A-9FAA-A803531B4491}"/>
                </a:ext>
              </a:extLst>
            </p:cNvPr>
            <p:cNvSpPr/>
            <p:nvPr/>
          </p:nvSpPr>
          <p:spPr>
            <a:xfrm>
              <a:off x="107751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6" name="Vrije vorm: vorm 265">
              <a:extLst>
                <a:ext uri="{FF2B5EF4-FFF2-40B4-BE49-F238E27FC236}">
                  <a16:creationId xmlns:a16="http://schemas.microsoft.com/office/drawing/2014/main" id="{22AB7446-72D9-4C7B-85F8-1DC005F3C428}"/>
                </a:ext>
              </a:extLst>
            </p:cNvPr>
            <p:cNvSpPr/>
            <p:nvPr/>
          </p:nvSpPr>
          <p:spPr>
            <a:xfrm>
              <a:off x="121658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7" name="Vrije vorm: vorm 266">
              <a:extLst>
                <a:ext uri="{FF2B5EF4-FFF2-40B4-BE49-F238E27FC236}">
                  <a16:creationId xmlns:a16="http://schemas.microsoft.com/office/drawing/2014/main" id="{E9F73508-DB02-48FC-AB7A-3F0588C03F3A}"/>
                </a:ext>
              </a:extLst>
            </p:cNvPr>
            <p:cNvSpPr/>
            <p:nvPr/>
          </p:nvSpPr>
          <p:spPr>
            <a:xfrm>
              <a:off x="121658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8" name="Vrije vorm: vorm 267">
              <a:extLst>
                <a:ext uri="{FF2B5EF4-FFF2-40B4-BE49-F238E27FC236}">
                  <a16:creationId xmlns:a16="http://schemas.microsoft.com/office/drawing/2014/main" id="{7B0E439F-9C0F-439A-A3DF-549D2934FD37}"/>
                </a:ext>
              </a:extLst>
            </p:cNvPr>
            <p:cNvSpPr/>
            <p:nvPr/>
          </p:nvSpPr>
          <p:spPr>
            <a:xfrm>
              <a:off x="121658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9" name="Vrije vorm: vorm 268">
              <a:extLst>
                <a:ext uri="{FF2B5EF4-FFF2-40B4-BE49-F238E27FC236}">
                  <a16:creationId xmlns:a16="http://schemas.microsoft.com/office/drawing/2014/main" id="{080BDC9C-CAAF-419E-A180-50937D37C30B}"/>
                </a:ext>
              </a:extLst>
            </p:cNvPr>
            <p:cNvSpPr/>
            <p:nvPr/>
          </p:nvSpPr>
          <p:spPr>
            <a:xfrm>
              <a:off x="121658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0" name="Vrije vorm: vorm 269">
              <a:extLst>
                <a:ext uri="{FF2B5EF4-FFF2-40B4-BE49-F238E27FC236}">
                  <a16:creationId xmlns:a16="http://schemas.microsoft.com/office/drawing/2014/main" id="{614D0A52-7F45-45F6-91A1-2D61A3506347}"/>
                </a:ext>
              </a:extLst>
            </p:cNvPr>
            <p:cNvSpPr/>
            <p:nvPr/>
          </p:nvSpPr>
          <p:spPr>
            <a:xfrm>
              <a:off x="121658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1" name="Vrije vorm: vorm 270">
              <a:extLst>
                <a:ext uri="{FF2B5EF4-FFF2-40B4-BE49-F238E27FC236}">
                  <a16:creationId xmlns:a16="http://schemas.microsoft.com/office/drawing/2014/main" id="{D22BC105-797F-425A-9CAF-2622037CD94E}"/>
                </a:ext>
              </a:extLst>
            </p:cNvPr>
            <p:cNvSpPr/>
            <p:nvPr/>
          </p:nvSpPr>
          <p:spPr>
            <a:xfrm>
              <a:off x="121658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2" name="Vrije vorm: vorm 271">
              <a:extLst>
                <a:ext uri="{FF2B5EF4-FFF2-40B4-BE49-F238E27FC236}">
                  <a16:creationId xmlns:a16="http://schemas.microsoft.com/office/drawing/2014/main" id="{1804B6FC-AD3C-433B-ABFC-122C7F1A50B1}"/>
                </a:ext>
              </a:extLst>
            </p:cNvPr>
            <p:cNvSpPr/>
            <p:nvPr/>
          </p:nvSpPr>
          <p:spPr>
            <a:xfrm>
              <a:off x="121658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3" name="Vrije vorm: vorm 272">
              <a:extLst>
                <a:ext uri="{FF2B5EF4-FFF2-40B4-BE49-F238E27FC236}">
                  <a16:creationId xmlns:a16="http://schemas.microsoft.com/office/drawing/2014/main" id="{87910B5A-D3F0-400D-8C8F-B197C2E0315B}"/>
                </a:ext>
              </a:extLst>
            </p:cNvPr>
            <p:cNvSpPr/>
            <p:nvPr/>
          </p:nvSpPr>
          <p:spPr>
            <a:xfrm>
              <a:off x="121658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4" name="Vrije vorm: vorm 273">
              <a:extLst>
                <a:ext uri="{FF2B5EF4-FFF2-40B4-BE49-F238E27FC236}">
                  <a16:creationId xmlns:a16="http://schemas.microsoft.com/office/drawing/2014/main" id="{11C2B0BB-92CF-4850-AC2A-DAD9F53565B0}"/>
                </a:ext>
              </a:extLst>
            </p:cNvPr>
            <p:cNvSpPr/>
            <p:nvPr/>
          </p:nvSpPr>
          <p:spPr>
            <a:xfrm>
              <a:off x="121658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5" name="Vrije vorm: vorm 274">
              <a:extLst>
                <a:ext uri="{FF2B5EF4-FFF2-40B4-BE49-F238E27FC236}">
                  <a16:creationId xmlns:a16="http://schemas.microsoft.com/office/drawing/2014/main" id="{D95FEFB3-6BBF-4F88-AEC1-2C039BF40197}"/>
                </a:ext>
              </a:extLst>
            </p:cNvPr>
            <p:cNvSpPr/>
            <p:nvPr/>
          </p:nvSpPr>
          <p:spPr>
            <a:xfrm>
              <a:off x="121658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6" name="Vrije vorm: vorm 275">
              <a:extLst>
                <a:ext uri="{FF2B5EF4-FFF2-40B4-BE49-F238E27FC236}">
                  <a16:creationId xmlns:a16="http://schemas.microsoft.com/office/drawing/2014/main" id="{8B5243DF-2F27-4383-B5B1-AC6B3AEE3D8D}"/>
                </a:ext>
              </a:extLst>
            </p:cNvPr>
            <p:cNvSpPr/>
            <p:nvPr/>
          </p:nvSpPr>
          <p:spPr>
            <a:xfrm>
              <a:off x="121658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7" name="Vrije vorm: vorm 276">
              <a:extLst>
                <a:ext uri="{FF2B5EF4-FFF2-40B4-BE49-F238E27FC236}">
                  <a16:creationId xmlns:a16="http://schemas.microsoft.com/office/drawing/2014/main" id="{548C792A-C349-49EA-A56D-5FD40D9BDA4B}"/>
                </a:ext>
              </a:extLst>
            </p:cNvPr>
            <p:cNvSpPr/>
            <p:nvPr/>
          </p:nvSpPr>
          <p:spPr>
            <a:xfrm>
              <a:off x="121658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8" name="Vrije vorm: vorm 277">
              <a:extLst>
                <a:ext uri="{FF2B5EF4-FFF2-40B4-BE49-F238E27FC236}">
                  <a16:creationId xmlns:a16="http://schemas.microsoft.com/office/drawing/2014/main" id="{A879EFCB-22CB-4E1F-ADFB-B60FAB9EE839}"/>
                </a:ext>
              </a:extLst>
            </p:cNvPr>
            <p:cNvSpPr/>
            <p:nvPr/>
          </p:nvSpPr>
          <p:spPr>
            <a:xfrm>
              <a:off x="135564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9" name="Vrije vorm: vorm 278">
              <a:extLst>
                <a:ext uri="{FF2B5EF4-FFF2-40B4-BE49-F238E27FC236}">
                  <a16:creationId xmlns:a16="http://schemas.microsoft.com/office/drawing/2014/main" id="{DEEEEDD9-0D85-47C2-BCCC-3C4EE2B0E771}"/>
                </a:ext>
              </a:extLst>
            </p:cNvPr>
            <p:cNvSpPr/>
            <p:nvPr/>
          </p:nvSpPr>
          <p:spPr>
            <a:xfrm>
              <a:off x="135564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0" name="Vrije vorm: vorm 279">
              <a:extLst>
                <a:ext uri="{FF2B5EF4-FFF2-40B4-BE49-F238E27FC236}">
                  <a16:creationId xmlns:a16="http://schemas.microsoft.com/office/drawing/2014/main" id="{84DB55BE-4CCF-4D52-9478-755AA7EC98C1}"/>
                </a:ext>
              </a:extLst>
            </p:cNvPr>
            <p:cNvSpPr/>
            <p:nvPr/>
          </p:nvSpPr>
          <p:spPr>
            <a:xfrm>
              <a:off x="135564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1" name="Vrije vorm: vorm 280">
              <a:extLst>
                <a:ext uri="{FF2B5EF4-FFF2-40B4-BE49-F238E27FC236}">
                  <a16:creationId xmlns:a16="http://schemas.microsoft.com/office/drawing/2014/main" id="{AF2D2390-9B86-4896-9EA7-9612FB85711E}"/>
                </a:ext>
              </a:extLst>
            </p:cNvPr>
            <p:cNvSpPr/>
            <p:nvPr/>
          </p:nvSpPr>
          <p:spPr>
            <a:xfrm>
              <a:off x="135564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2" name="Vrije vorm: vorm 281">
              <a:extLst>
                <a:ext uri="{FF2B5EF4-FFF2-40B4-BE49-F238E27FC236}">
                  <a16:creationId xmlns:a16="http://schemas.microsoft.com/office/drawing/2014/main" id="{4C0E7423-BF43-4725-980A-34FA014FA767}"/>
                </a:ext>
              </a:extLst>
            </p:cNvPr>
            <p:cNvSpPr/>
            <p:nvPr/>
          </p:nvSpPr>
          <p:spPr>
            <a:xfrm>
              <a:off x="135564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3" name="Vrije vorm: vorm 282">
              <a:extLst>
                <a:ext uri="{FF2B5EF4-FFF2-40B4-BE49-F238E27FC236}">
                  <a16:creationId xmlns:a16="http://schemas.microsoft.com/office/drawing/2014/main" id="{71966838-9EB8-47F9-AB63-3DAC5496CFFD}"/>
                </a:ext>
              </a:extLst>
            </p:cNvPr>
            <p:cNvSpPr/>
            <p:nvPr/>
          </p:nvSpPr>
          <p:spPr>
            <a:xfrm>
              <a:off x="135564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4" name="Vrije vorm: vorm 283">
              <a:extLst>
                <a:ext uri="{FF2B5EF4-FFF2-40B4-BE49-F238E27FC236}">
                  <a16:creationId xmlns:a16="http://schemas.microsoft.com/office/drawing/2014/main" id="{6AB90869-2B00-4821-B200-44A5D5F5C40E}"/>
                </a:ext>
              </a:extLst>
            </p:cNvPr>
            <p:cNvSpPr/>
            <p:nvPr/>
          </p:nvSpPr>
          <p:spPr>
            <a:xfrm>
              <a:off x="135564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5" name="Vrije vorm: vorm 284">
              <a:extLst>
                <a:ext uri="{FF2B5EF4-FFF2-40B4-BE49-F238E27FC236}">
                  <a16:creationId xmlns:a16="http://schemas.microsoft.com/office/drawing/2014/main" id="{30B4F58A-33DA-46AC-B0C1-520F115FE70D}"/>
                </a:ext>
              </a:extLst>
            </p:cNvPr>
            <p:cNvSpPr/>
            <p:nvPr/>
          </p:nvSpPr>
          <p:spPr>
            <a:xfrm>
              <a:off x="135564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6" name="Vrije vorm: vorm 285">
              <a:extLst>
                <a:ext uri="{FF2B5EF4-FFF2-40B4-BE49-F238E27FC236}">
                  <a16:creationId xmlns:a16="http://schemas.microsoft.com/office/drawing/2014/main" id="{88A4FB4B-8224-44D2-A337-154B8A71A1E5}"/>
                </a:ext>
              </a:extLst>
            </p:cNvPr>
            <p:cNvSpPr/>
            <p:nvPr/>
          </p:nvSpPr>
          <p:spPr>
            <a:xfrm>
              <a:off x="135564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7" name="Vrije vorm: vorm 286">
              <a:extLst>
                <a:ext uri="{FF2B5EF4-FFF2-40B4-BE49-F238E27FC236}">
                  <a16:creationId xmlns:a16="http://schemas.microsoft.com/office/drawing/2014/main" id="{04172D06-37CB-4AD6-B377-F54981178485}"/>
                </a:ext>
              </a:extLst>
            </p:cNvPr>
            <p:cNvSpPr/>
            <p:nvPr/>
          </p:nvSpPr>
          <p:spPr>
            <a:xfrm>
              <a:off x="135564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8" name="Vrije vorm: vorm 287">
              <a:extLst>
                <a:ext uri="{FF2B5EF4-FFF2-40B4-BE49-F238E27FC236}">
                  <a16:creationId xmlns:a16="http://schemas.microsoft.com/office/drawing/2014/main" id="{CD898590-9A56-48D1-83CE-790914020D3F}"/>
                </a:ext>
              </a:extLst>
            </p:cNvPr>
            <p:cNvSpPr/>
            <p:nvPr/>
          </p:nvSpPr>
          <p:spPr>
            <a:xfrm>
              <a:off x="135564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9" name="Vrije vorm: vorm 288">
              <a:extLst>
                <a:ext uri="{FF2B5EF4-FFF2-40B4-BE49-F238E27FC236}">
                  <a16:creationId xmlns:a16="http://schemas.microsoft.com/office/drawing/2014/main" id="{83B32B6C-144A-4AF2-9C19-F2110782CDC5}"/>
                </a:ext>
              </a:extLst>
            </p:cNvPr>
            <p:cNvSpPr/>
            <p:nvPr/>
          </p:nvSpPr>
          <p:spPr>
            <a:xfrm>
              <a:off x="135564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0" name="Vrije vorm: vorm 289">
              <a:extLst>
                <a:ext uri="{FF2B5EF4-FFF2-40B4-BE49-F238E27FC236}">
                  <a16:creationId xmlns:a16="http://schemas.microsoft.com/office/drawing/2014/main" id="{0949DD4B-4317-4669-BE85-9057F5C61DAC}"/>
                </a:ext>
              </a:extLst>
            </p:cNvPr>
            <p:cNvSpPr/>
            <p:nvPr/>
          </p:nvSpPr>
          <p:spPr>
            <a:xfrm>
              <a:off x="149471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1" name="Vrije vorm: vorm 290">
              <a:extLst>
                <a:ext uri="{FF2B5EF4-FFF2-40B4-BE49-F238E27FC236}">
                  <a16:creationId xmlns:a16="http://schemas.microsoft.com/office/drawing/2014/main" id="{91C36D88-0E9E-4B86-B70B-112F890140AE}"/>
                </a:ext>
              </a:extLst>
            </p:cNvPr>
            <p:cNvSpPr/>
            <p:nvPr/>
          </p:nvSpPr>
          <p:spPr>
            <a:xfrm>
              <a:off x="149471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2" name="Vrije vorm: vorm 291">
              <a:extLst>
                <a:ext uri="{FF2B5EF4-FFF2-40B4-BE49-F238E27FC236}">
                  <a16:creationId xmlns:a16="http://schemas.microsoft.com/office/drawing/2014/main" id="{493A8652-94EC-44F5-8832-0E5B52078664}"/>
                </a:ext>
              </a:extLst>
            </p:cNvPr>
            <p:cNvSpPr/>
            <p:nvPr/>
          </p:nvSpPr>
          <p:spPr>
            <a:xfrm>
              <a:off x="149471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3" name="Vrije vorm: vorm 292">
              <a:extLst>
                <a:ext uri="{FF2B5EF4-FFF2-40B4-BE49-F238E27FC236}">
                  <a16:creationId xmlns:a16="http://schemas.microsoft.com/office/drawing/2014/main" id="{0775AFEE-9B42-4F99-94B5-5967161B6914}"/>
                </a:ext>
              </a:extLst>
            </p:cNvPr>
            <p:cNvSpPr/>
            <p:nvPr/>
          </p:nvSpPr>
          <p:spPr>
            <a:xfrm>
              <a:off x="149471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4" name="Vrije vorm: vorm 293">
              <a:extLst>
                <a:ext uri="{FF2B5EF4-FFF2-40B4-BE49-F238E27FC236}">
                  <a16:creationId xmlns:a16="http://schemas.microsoft.com/office/drawing/2014/main" id="{74130020-E86E-44F2-942D-581737FC0148}"/>
                </a:ext>
              </a:extLst>
            </p:cNvPr>
            <p:cNvSpPr/>
            <p:nvPr/>
          </p:nvSpPr>
          <p:spPr>
            <a:xfrm>
              <a:off x="149471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5" name="Vrije vorm: vorm 294">
              <a:extLst>
                <a:ext uri="{FF2B5EF4-FFF2-40B4-BE49-F238E27FC236}">
                  <a16:creationId xmlns:a16="http://schemas.microsoft.com/office/drawing/2014/main" id="{7CE82AFB-AE7D-49D8-B23D-F0816063C2FF}"/>
                </a:ext>
              </a:extLst>
            </p:cNvPr>
            <p:cNvSpPr/>
            <p:nvPr/>
          </p:nvSpPr>
          <p:spPr>
            <a:xfrm>
              <a:off x="149471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6" name="Vrije vorm: vorm 295">
              <a:extLst>
                <a:ext uri="{FF2B5EF4-FFF2-40B4-BE49-F238E27FC236}">
                  <a16:creationId xmlns:a16="http://schemas.microsoft.com/office/drawing/2014/main" id="{D0DF6A50-1F7E-409C-B554-2D46D99BE9FF}"/>
                </a:ext>
              </a:extLst>
            </p:cNvPr>
            <p:cNvSpPr/>
            <p:nvPr/>
          </p:nvSpPr>
          <p:spPr>
            <a:xfrm>
              <a:off x="149471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7" name="Vrije vorm: vorm 296">
              <a:extLst>
                <a:ext uri="{FF2B5EF4-FFF2-40B4-BE49-F238E27FC236}">
                  <a16:creationId xmlns:a16="http://schemas.microsoft.com/office/drawing/2014/main" id="{27CC0782-9D09-4503-B890-52ADCF1FF117}"/>
                </a:ext>
              </a:extLst>
            </p:cNvPr>
            <p:cNvSpPr/>
            <p:nvPr/>
          </p:nvSpPr>
          <p:spPr>
            <a:xfrm>
              <a:off x="149471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8" name="Vrije vorm: vorm 297">
              <a:extLst>
                <a:ext uri="{FF2B5EF4-FFF2-40B4-BE49-F238E27FC236}">
                  <a16:creationId xmlns:a16="http://schemas.microsoft.com/office/drawing/2014/main" id="{38057788-17E8-4311-B8BA-7B3427BE1535}"/>
                </a:ext>
              </a:extLst>
            </p:cNvPr>
            <p:cNvSpPr/>
            <p:nvPr/>
          </p:nvSpPr>
          <p:spPr>
            <a:xfrm>
              <a:off x="149471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9" name="Vrije vorm: vorm 298">
              <a:extLst>
                <a:ext uri="{FF2B5EF4-FFF2-40B4-BE49-F238E27FC236}">
                  <a16:creationId xmlns:a16="http://schemas.microsoft.com/office/drawing/2014/main" id="{2F09411C-C36C-4181-9924-5337E3B5AADA}"/>
                </a:ext>
              </a:extLst>
            </p:cNvPr>
            <p:cNvSpPr/>
            <p:nvPr/>
          </p:nvSpPr>
          <p:spPr>
            <a:xfrm>
              <a:off x="149471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0" name="Vrije vorm: vorm 299">
              <a:extLst>
                <a:ext uri="{FF2B5EF4-FFF2-40B4-BE49-F238E27FC236}">
                  <a16:creationId xmlns:a16="http://schemas.microsoft.com/office/drawing/2014/main" id="{FF54E9C0-3B3E-40B8-AA75-C9F0CBE9017C}"/>
                </a:ext>
              </a:extLst>
            </p:cNvPr>
            <p:cNvSpPr/>
            <p:nvPr/>
          </p:nvSpPr>
          <p:spPr>
            <a:xfrm>
              <a:off x="149471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1" name="Vrije vorm: vorm 300">
              <a:extLst>
                <a:ext uri="{FF2B5EF4-FFF2-40B4-BE49-F238E27FC236}">
                  <a16:creationId xmlns:a16="http://schemas.microsoft.com/office/drawing/2014/main" id="{4F1990F5-C890-43BE-8EAA-2B4919084C48}"/>
                </a:ext>
              </a:extLst>
            </p:cNvPr>
            <p:cNvSpPr/>
            <p:nvPr/>
          </p:nvSpPr>
          <p:spPr>
            <a:xfrm>
              <a:off x="149471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2" name="Vrije vorm: vorm 301">
              <a:extLst>
                <a:ext uri="{FF2B5EF4-FFF2-40B4-BE49-F238E27FC236}">
                  <a16:creationId xmlns:a16="http://schemas.microsoft.com/office/drawing/2014/main" id="{B0BB263B-B6E9-4194-BC3B-8E01BA8010ED}"/>
                </a:ext>
              </a:extLst>
            </p:cNvPr>
            <p:cNvSpPr/>
            <p:nvPr/>
          </p:nvSpPr>
          <p:spPr>
            <a:xfrm>
              <a:off x="163377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3" name="Vrije vorm: vorm 302">
              <a:extLst>
                <a:ext uri="{FF2B5EF4-FFF2-40B4-BE49-F238E27FC236}">
                  <a16:creationId xmlns:a16="http://schemas.microsoft.com/office/drawing/2014/main" id="{6EB579CC-67F4-4BF2-B7CA-8CF45EFEF164}"/>
                </a:ext>
              </a:extLst>
            </p:cNvPr>
            <p:cNvSpPr/>
            <p:nvPr/>
          </p:nvSpPr>
          <p:spPr>
            <a:xfrm>
              <a:off x="163377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4" name="Vrije vorm: vorm 303">
              <a:extLst>
                <a:ext uri="{FF2B5EF4-FFF2-40B4-BE49-F238E27FC236}">
                  <a16:creationId xmlns:a16="http://schemas.microsoft.com/office/drawing/2014/main" id="{768C3711-5C73-4CAD-A09B-8AD8D504CF6A}"/>
                </a:ext>
              </a:extLst>
            </p:cNvPr>
            <p:cNvSpPr/>
            <p:nvPr/>
          </p:nvSpPr>
          <p:spPr>
            <a:xfrm>
              <a:off x="163377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5" name="Vrije vorm: vorm 304">
              <a:extLst>
                <a:ext uri="{FF2B5EF4-FFF2-40B4-BE49-F238E27FC236}">
                  <a16:creationId xmlns:a16="http://schemas.microsoft.com/office/drawing/2014/main" id="{67BC1828-8DA8-46DC-A197-48196280F354}"/>
                </a:ext>
              </a:extLst>
            </p:cNvPr>
            <p:cNvSpPr/>
            <p:nvPr/>
          </p:nvSpPr>
          <p:spPr>
            <a:xfrm>
              <a:off x="163377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6" name="Vrije vorm: vorm 305">
              <a:extLst>
                <a:ext uri="{FF2B5EF4-FFF2-40B4-BE49-F238E27FC236}">
                  <a16:creationId xmlns:a16="http://schemas.microsoft.com/office/drawing/2014/main" id="{CFAD1716-2C85-40CD-8FD3-69A735B88467}"/>
                </a:ext>
              </a:extLst>
            </p:cNvPr>
            <p:cNvSpPr/>
            <p:nvPr/>
          </p:nvSpPr>
          <p:spPr>
            <a:xfrm>
              <a:off x="163377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7" name="Vrije vorm: vorm 306">
              <a:extLst>
                <a:ext uri="{FF2B5EF4-FFF2-40B4-BE49-F238E27FC236}">
                  <a16:creationId xmlns:a16="http://schemas.microsoft.com/office/drawing/2014/main" id="{E65EAAB6-E979-4D23-8011-C11F6740C397}"/>
                </a:ext>
              </a:extLst>
            </p:cNvPr>
            <p:cNvSpPr/>
            <p:nvPr/>
          </p:nvSpPr>
          <p:spPr>
            <a:xfrm>
              <a:off x="163377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8" name="Vrije vorm: vorm 307">
              <a:extLst>
                <a:ext uri="{FF2B5EF4-FFF2-40B4-BE49-F238E27FC236}">
                  <a16:creationId xmlns:a16="http://schemas.microsoft.com/office/drawing/2014/main" id="{DBAE8A15-9EE2-45A3-B633-3E8C2310F4C2}"/>
                </a:ext>
              </a:extLst>
            </p:cNvPr>
            <p:cNvSpPr/>
            <p:nvPr/>
          </p:nvSpPr>
          <p:spPr>
            <a:xfrm>
              <a:off x="163377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9" name="Vrije vorm: vorm 308">
              <a:extLst>
                <a:ext uri="{FF2B5EF4-FFF2-40B4-BE49-F238E27FC236}">
                  <a16:creationId xmlns:a16="http://schemas.microsoft.com/office/drawing/2014/main" id="{D753326B-8874-4E7C-AA7E-A545A47E3574}"/>
                </a:ext>
              </a:extLst>
            </p:cNvPr>
            <p:cNvSpPr/>
            <p:nvPr/>
          </p:nvSpPr>
          <p:spPr>
            <a:xfrm>
              <a:off x="163377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0" name="Vrije vorm: vorm 309">
              <a:extLst>
                <a:ext uri="{FF2B5EF4-FFF2-40B4-BE49-F238E27FC236}">
                  <a16:creationId xmlns:a16="http://schemas.microsoft.com/office/drawing/2014/main" id="{5DDD3B5E-6A57-497A-B6F4-B63BF165269B}"/>
                </a:ext>
              </a:extLst>
            </p:cNvPr>
            <p:cNvSpPr/>
            <p:nvPr/>
          </p:nvSpPr>
          <p:spPr>
            <a:xfrm>
              <a:off x="163377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1" name="Vrije vorm: vorm 310">
              <a:extLst>
                <a:ext uri="{FF2B5EF4-FFF2-40B4-BE49-F238E27FC236}">
                  <a16:creationId xmlns:a16="http://schemas.microsoft.com/office/drawing/2014/main" id="{3D08178D-F7D5-4D3A-9450-60366D69715B}"/>
                </a:ext>
              </a:extLst>
            </p:cNvPr>
            <p:cNvSpPr/>
            <p:nvPr/>
          </p:nvSpPr>
          <p:spPr>
            <a:xfrm>
              <a:off x="163377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2" name="Vrije vorm: vorm 311">
              <a:extLst>
                <a:ext uri="{FF2B5EF4-FFF2-40B4-BE49-F238E27FC236}">
                  <a16:creationId xmlns:a16="http://schemas.microsoft.com/office/drawing/2014/main" id="{EBF44C3E-9D51-4C63-B82B-3F96ADEDB96B}"/>
                </a:ext>
              </a:extLst>
            </p:cNvPr>
            <p:cNvSpPr/>
            <p:nvPr/>
          </p:nvSpPr>
          <p:spPr>
            <a:xfrm>
              <a:off x="163377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3" name="Vrije vorm: vorm 312">
              <a:extLst>
                <a:ext uri="{FF2B5EF4-FFF2-40B4-BE49-F238E27FC236}">
                  <a16:creationId xmlns:a16="http://schemas.microsoft.com/office/drawing/2014/main" id="{6BFC47CB-5B02-4DAB-A17E-F94EA310D04E}"/>
                </a:ext>
              </a:extLst>
            </p:cNvPr>
            <p:cNvSpPr/>
            <p:nvPr/>
          </p:nvSpPr>
          <p:spPr>
            <a:xfrm>
              <a:off x="163377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4" name="Vrije vorm: vorm 313">
              <a:extLst>
                <a:ext uri="{FF2B5EF4-FFF2-40B4-BE49-F238E27FC236}">
                  <a16:creationId xmlns:a16="http://schemas.microsoft.com/office/drawing/2014/main" id="{F19208B1-17AB-43B4-B0AD-E5828CAFAFB9}"/>
                </a:ext>
              </a:extLst>
            </p:cNvPr>
            <p:cNvSpPr/>
            <p:nvPr/>
          </p:nvSpPr>
          <p:spPr>
            <a:xfrm>
              <a:off x="-7144" y="9289256"/>
              <a:ext cx="17621250" cy="561975"/>
            </a:xfrm>
            <a:custGeom>
              <a:avLst/>
              <a:gdLst>
                <a:gd name="connsiteX0" fmla="*/ 7144 w 17621250"/>
                <a:gd name="connsiteY0" fmla="*/ 7144 h 561975"/>
                <a:gd name="connsiteX1" fmla="*/ 17618868 w 17621250"/>
                <a:gd name="connsiteY1" fmla="*/ 7144 h 561975"/>
                <a:gd name="connsiteX2" fmla="*/ 17618868 w 17621250"/>
                <a:gd name="connsiteY2" fmla="*/ 559594 h 561975"/>
                <a:gd name="connsiteX3" fmla="*/ 7144 w 176212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7621250" h="561975">
                  <a:moveTo>
                    <a:pt x="7144" y="7144"/>
                  </a:moveTo>
                  <a:lnTo>
                    <a:pt x="17618868" y="7144"/>
                  </a:lnTo>
                  <a:lnTo>
                    <a:pt x="17618868"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grpSp>
      <p:pic>
        <p:nvPicPr>
          <p:cNvPr id="315" name="Afbeelding 314">
            <a:extLst>
              <a:ext uri="{FF2B5EF4-FFF2-40B4-BE49-F238E27FC236}">
                <a16:creationId xmlns:a16="http://schemas.microsoft.com/office/drawing/2014/main" id="{3BF46849-40DA-4360-9135-DC7B3200D2D2}"/>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Tree>
    <p:extLst>
      <p:ext uri="{BB962C8B-B14F-4D97-AF65-F5344CB8AC3E}">
        <p14:creationId xmlns:p14="http://schemas.microsoft.com/office/powerpoint/2010/main" val="2587856834"/>
      </p:ext>
    </p:extLst>
  </p:cSld>
  <p:clrMap bg1="lt1" tx1="dk1" bg2="lt2" tx2="dk2" accent1="accent1" accent2="accent2" accent3="accent3" accent4="accent4" accent5="accent5" accent6="accent6" hlink="hlink" folHlink="folHlink"/>
  <p:sldLayoutIdLst>
    <p:sldLayoutId id="2147483707" r:id="rId1"/>
    <p:sldLayoutId id="2147483673" r:id="rId2"/>
    <p:sldLayoutId id="2147483686" r:id="rId3"/>
    <p:sldLayoutId id="2147483708" r:id="rId4"/>
    <p:sldLayoutId id="2147483709" r:id="rId5"/>
    <p:sldLayoutId id="2147483684" r:id="rId6"/>
    <p:sldLayoutId id="2147483696" r:id="rId7"/>
    <p:sldLayoutId id="2147483688" r:id="rId8"/>
    <p:sldLayoutId id="2147483706" r:id="rId9"/>
    <p:sldLayoutId id="2147483697" r:id="rId10"/>
    <p:sldLayoutId id="2147483703" r:id="rId11"/>
    <p:sldLayoutId id="2147483687" r:id="rId12"/>
    <p:sldLayoutId id="2147483702" r:id="rId13"/>
    <p:sldLayoutId id="2147483693" r:id="rId14"/>
    <p:sldLayoutId id="2147483705" r:id="rId15"/>
    <p:sldLayoutId id="2147483698" r:id="rId16"/>
    <p:sldLayoutId id="2147483694" r:id="rId17"/>
    <p:sldLayoutId id="2147483699" r:id="rId18"/>
    <p:sldLayoutId id="2147483695" r:id="rId19"/>
    <p:sldLayoutId id="2147483700" r:id="rId20"/>
    <p:sldLayoutId id="2147483691" r:id="rId21"/>
    <p:sldLayoutId id="2147483704" r:id="rId22"/>
    <p:sldLayoutId id="2147483689" r:id="rId23"/>
    <p:sldLayoutId id="2147483692" r:id="rId24"/>
    <p:sldLayoutId id="2147483685" r:id="rId25"/>
  </p:sldLayoutIdLst>
  <p:hf hd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0" userDrawn="1">
          <p15:clr>
            <a:srgbClr val="5ACBF0"/>
          </p15:clr>
        </p15:guide>
        <p15:guide id="2" pos="11094" userDrawn="1">
          <p15:clr>
            <a:srgbClr val="5ACBF0"/>
          </p15:clr>
        </p15:guide>
        <p15:guide id="3" pos="5877" userDrawn="1">
          <p15:clr>
            <a:srgbClr val="5ACBF0"/>
          </p15:clr>
        </p15:guide>
        <p15:guide id="4" orient="horz" pos="1475" userDrawn="1">
          <p15:clr>
            <a:srgbClr val="5ACBF0"/>
          </p15:clr>
        </p15:guide>
        <p15:guide id="5" orient="horz" pos="5327" userDrawn="1">
          <p15:clr>
            <a:srgbClr val="5ACBF0"/>
          </p15:clr>
        </p15:guide>
        <p15:guide id="6" orient="horz" pos="5765" userDrawn="1">
          <p15:clr>
            <a:srgbClr val="5ACBF0"/>
          </p15:clr>
        </p15:guide>
        <p15:guide id="7" orient="horz" pos="1037" userDrawn="1">
          <p15:clr>
            <a:srgbClr val="5ACBF0"/>
          </p15:clr>
        </p15:guide>
        <p15:guide id="8" orient="horz" pos="3392"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316" name="balk onderaan">
            <a:extLst>
              <a:ext uri="{FF2B5EF4-FFF2-40B4-BE49-F238E27FC236}">
                <a16:creationId xmlns:a16="http://schemas.microsoft.com/office/drawing/2014/main" id="{FDF2FF41-9D14-4CCF-A57E-BD51DB27A649}"/>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nl-NL" dirty="0"/>
              <a:t>Klik om stijl te bewerken</a:t>
            </a:r>
            <a:endParaRPr lang="en-US" dirty="0"/>
          </a:p>
        </p:txBody>
      </p:sp>
      <p:sp>
        <p:nvSpPr>
          <p:cNvPr id="3" name="Text Placeholder 2"/>
          <p:cNvSpPr>
            <a:spLocks noGrp="1"/>
          </p:cNvSpPr>
          <p:nvPr>
            <p:ph type="body" idx="1"/>
          </p:nvPr>
        </p:nvSpPr>
        <p:spPr>
          <a:xfrm>
            <a:off x="1047749" y="2337516"/>
            <a:ext cx="15773400" cy="6527007"/>
          </a:xfrm>
          <a:prstGeom prst="rect">
            <a:avLst/>
          </a:prstGeom>
        </p:spPr>
        <p:txBody>
          <a:bodyPr vert="horz" lIns="91440" tIns="45720" rIns="91440" bIns="45720" rtlCol="0">
            <a:no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1057275" y="930671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nl-BE"/>
              <a:t>10/09/2019</a:t>
            </a:r>
          </a:p>
        </p:txBody>
      </p:sp>
      <p:sp>
        <p:nvSpPr>
          <p:cNvPr id="5" name="Footer Placeholder 4"/>
          <p:cNvSpPr>
            <a:spLocks noGrp="1"/>
          </p:cNvSpPr>
          <p:nvPr>
            <p:ph type="ftr" sz="quarter" idx="3"/>
          </p:nvPr>
        </p:nvSpPr>
        <p:spPr>
          <a:xfrm>
            <a:off x="5729289" y="930671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nl-BE"/>
              <a:t>Circular Boostcamp 2019</a:t>
            </a:r>
            <a:endParaRPr lang="nl-BE" dirty="0"/>
          </a:p>
        </p:txBody>
      </p:sp>
      <p:sp>
        <p:nvSpPr>
          <p:cNvPr id="6" name="Slide Number Placeholder 5"/>
          <p:cNvSpPr>
            <a:spLocks noGrp="1"/>
          </p:cNvSpPr>
          <p:nvPr>
            <p:ph type="sldNum" sz="quarter" idx="4"/>
          </p:nvPr>
        </p:nvSpPr>
        <p:spPr>
          <a:xfrm>
            <a:off x="11901489" y="930671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527A74-2D87-4307-9531-5A57D9647EEB}" type="slidenum">
              <a:rPr lang="nl-BE" smtClean="0"/>
              <a:t>‹#›</a:t>
            </a:fld>
            <a:endParaRPr lang="nl-BE"/>
          </a:p>
        </p:txBody>
      </p:sp>
      <p:grpSp>
        <p:nvGrpSpPr>
          <p:cNvPr id="152" name="Groep 151" hidden="1">
            <a:extLst>
              <a:ext uri="{FF2B5EF4-FFF2-40B4-BE49-F238E27FC236}">
                <a16:creationId xmlns:a16="http://schemas.microsoft.com/office/drawing/2014/main" id="{96D591AC-52D8-450B-929B-963FCE587E09}"/>
              </a:ext>
            </a:extLst>
          </p:cNvPr>
          <p:cNvGrpSpPr/>
          <p:nvPr userDrawn="1"/>
        </p:nvGrpSpPr>
        <p:grpSpPr>
          <a:xfrm>
            <a:off x="9527" y="947736"/>
            <a:ext cx="17611724" cy="8907104"/>
            <a:chOff x="9527" y="947736"/>
            <a:chExt cx="17611724" cy="8907104"/>
          </a:xfrm>
        </p:grpSpPr>
        <p:sp>
          <p:nvSpPr>
            <p:cNvPr id="7" name="Rechthoek 6">
              <a:extLst>
                <a:ext uri="{FF2B5EF4-FFF2-40B4-BE49-F238E27FC236}">
                  <a16:creationId xmlns:a16="http://schemas.microsoft.com/office/drawing/2014/main" id="{5B1AEF50-9B49-4815-9BCD-F811CCBDE96D}"/>
                </a:ext>
              </a:extLst>
            </p:cNvPr>
            <p:cNvSpPr/>
            <p:nvPr userDrawn="1"/>
          </p:nvSpPr>
          <p:spPr>
            <a:xfrm>
              <a:off x="10477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 name="Rechthoek 7">
              <a:extLst>
                <a:ext uri="{FF2B5EF4-FFF2-40B4-BE49-F238E27FC236}">
                  <a16:creationId xmlns:a16="http://schemas.microsoft.com/office/drawing/2014/main" id="{0013E965-4C91-4629-BCBA-309E276519D8}"/>
                </a:ext>
              </a:extLst>
            </p:cNvPr>
            <p:cNvSpPr/>
            <p:nvPr userDrawn="1"/>
          </p:nvSpPr>
          <p:spPr>
            <a:xfrm>
              <a:off x="24383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 name="Rechthoek 8">
              <a:extLst>
                <a:ext uri="{FF2B5EF4-FFF2-40B4-BE49-F238E27FC236}">
                  <a16:creationId xmlns:a16="http://schemas.microsoft.com/office/drawing/2014/main" id="{047CC3E9-FE23-40FA-9105-06386A47988D}"/>
                </a:ext>
              </a:extLst>
            </p:cNvPr>
            <p:cNvSpPr/>
            <p:nvPr userDrawn="1"/>
          </p:nvSpPr>
          <p:spPr>
            <a:xfrm>
              <a:off x="38290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 name="Rechthoek 9">
              <a:extLst>
                <a:ext uri="{FF2B5EF4-FFF2-40B4-BE49-F238E27FC236}">
                  <a16:creationId xmlns:a16="http://schemas.microsoft.com/office/drawing/2014/main" id="{704AFB39-29E5-466B-8080-603EA16E9769}"/>
                </a:ext>
              </a:extLst>
            </p:cNvPr>
            <p:cNvSpPr/>
            <p:nvPr userDrawn="1"/>
          </p:nvSpPr>
          <p:spPr>
            <a:xfrm>
              <a:off x="52196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 name="Rechthoek 10">
              <a:extLst>
                <a:ext uri="{FF2B5EF4-FFF2-40B4-BE49-F238E27FC236}">
                  <a16:creationId xmlns:a16="http://schemas.microsoft.com/office/drawing/2014/main" id="{DE95F01D-AC89-4487-8D71-820D19C2A798}"/>
                </a:ext>
              </a:extLst>
            </p:cNvPr>
            <p:cNvSpPr/>
            <p:nvPr userDrawn="1"/>
          </p:nvSpPr>
          <p:spPr>
            <a:xfrm>
              <a:off x="66103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 name="Rechthoek 11">
              <a:extLst>
                <a:ext uri="{FF2B5EF4-FFF2-40B4-BE49-F238E27FC236}">
                  <a16:creationId xmlns:a16="http://schemas.microsoft.com/office/drawing/2014/main" id="{8EE87473-DF20-454E-956D-868992DD95E3}"/>
                </a:ext>
              </a:extLst>
            </p:cNvPr>
            <p:cNvSpPr/>
            <p:nvPr userDrawn="1"/>
          </p:nvSpPr>
          <p:spPr>
            <a:xfrm>
              <a:off x="80009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 name="Rechthoek 12">
              <a:extLst>
                <a:ext uri="{FF2B5EF4-FFF2-40B4-BE49-F238E27FC236}">
                  <a16:creationId xmlns:a16="http://schemas.microsoft.com/office/drawing/2014/main" id="{874F403E-C1C5-49A1-AB1E-D952ECD1A3C0}"/>
                </a:ext>
              </a:extLst>
            </p:cNvPr>
            <p:cNvSpPr/>
            <p:nvPr userDrawn="1"/>
          </p:nvSpPr>
          <p:spPr>
            <a:xfrm>
              <a:off x="93916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 name="Rechthoek 13">
              <a:extLst>
                <a:ext uri="{FF2B5EF4-FFF2-40B4-BE49-F238E27FC236}">
                  <a16:creationId xmlns:a16="http://schemas.microsoft.com/office/drawing/2014/main" id="{C9E884AD-0FEF-4BD2-A998-8599C8373C3C}"/>
                </a:ext>
              </a:extLst>
            </p:cNvPr>
            <p:cNvSpPr/>
            <p:nvPr userDrawn="1"/>
          </p:nvSpPr>
          <p:spPr>
            <a:xfrm>
              <a:off x="107822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 name="Rechthoek 14">
              <a:extLst>
                <a:ext uri="{FF2B5EF4-FFF2-40B4-BE49-F238E27FC236}">
                  <a16:creationId xmlns:a16="http://schemas.microsoft.com/office/drawing/2014/main" id="{D256C055-1080-43A4-B77B-BE6AF35B62D4}"/>
                </a:ext>
              </a:extLst>
            </p:cNvPr>
            <p:cNvSpPr/>
            <p:nvPr userDrawn="1"/>
          </p:nvSpPr>
          <p:spPr>
            <a:xfrm>
              <a:off x="121729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6" name="Rechthoek 15">
              <a:extLst>
                <a:ext uri="{FF2B5EF4-FFF2-40B4-BE49-F238E27FC236}">
                  <a16:creationId xmlns:a16="http://schemas.microsoft.com/office/drawing/2014/main" id="{49150C84-EC4E-49DC-A50B-8CB65A5B4E38}"/>
                </a:ext>
              </a:extLst>
            </p:cNvPr>
            <p:cNvSpPr/>
            <p:nvPr userDrawn="1"/>
          </p:nvSpPr>
          <p:spPr>
            <a:xfrm>
              <a:off x="135635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7" name="Rechthoek 16">
              <a:extLst>
                <a:ext uri="{FF2B5EF4-FFF2-40B4-BE49-F238E27FC236}">
                  <a16:creationId xmlns:a16="http://schemas.microsoft.com/office/drawing/2014/main" id="{768696D7-C9AD-4261-951F-6EEC883DEF55}"/>
                </a:ext>
              </a:extLst>
            </p:cNvPr>
            <p:cNvSpPr/>
            <p:nvPr userDrawn="1"/>
          </p:nvSpPr>
          <p:spPr>
            <a:xfrm>
              <a:off x="149542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8" name="Rechthoek 17">
              <a:extLst>
                <a:ext uri="{FF2B5EF4-FFF2-40B4-BE49-F238E27FC236}">
                  <a16:creationId xmlns:a16="http://schemas.microsoft.com/office/drawing/2014/main" id="{4F32DDC9-5209-4AF1-94DC-0436FEBA7E19}"/>
                </a:ext>
              </a:extLst>
            </p:cNvPr>
            <p:cNvSpPr/>
            <p:nvPr userDrawn="1"/>
          </p:nvSpPr>
          <p:spPr>
            <a:xfrm>
              <a:off x="163448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9" name="Rechthoek 18">
              <a:extLst>
                <a:ext uri="{FF2B5EF4-FFF2-40B4-BE49-F238E27FC236}">
                  <a16:creationId xmlns:a16="http://schemas.microsoft.com/office/drawing/2014/main" id="{FE41BF45-0904-4462-9B83-6771D719E1DC}"/>
                </a:ext>
              </a:extLst>
            </p:cNvPr>
            <p:cNvSpPr/>
            <p:nvPr userDrawn="1"/>
          </p:nvSpPr>
          <p:spPr>
            <a:xfrm>
              <a:off x="10477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0" name="Rechthoek 19">
              <a:extLst>
                <a:ext uri="{FF2B5EF4-FFF2-40B4-BE49-F238E27FC236}">
                  <a16:creationId xmlns:a16="http://schemas.microsoft.com/office/drawing/2014/main" id="{E6E4105E-EDE3-4A6A-9137-9B893F07821C}"/>
                </a:ext>
              </a:extLst>
            </p:cNvPr>
            <p:cNvSpPr/>
            <p:nvPr userDrawn="1"/>
          </p:nvSpPr>
          <p:spPr>
            <a:xfrm>
              <a:off x="24383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1" name="Rechthoek 20">
              <a:extLst>
                <a:ext uri="{FF2B5EF4-FFF2-40B4-BE49-F238E27FC236}">
                  <a16:creationId xmlns:a16="http://schemas.microsoft.com/office/drawing/2014/main" id="{18BD591C-60CB-40FE-A88E-508FADBCFFE2}"/>
                </a:ext>
              </a:extLst>
            </p:cNvPr>
            <p:cNvSpPr/>
            <p:nvPr userDrawn="1"/>
          </p:nvSpPr>
          <p:spPr>
            <a:xfrm>
              <a:off x="38290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2" name="Rechthoek 21">
              <a:extLst>
                <a:ext uri="{FF2B5EF4-FFF2-40B4-BE49-F238E27FC236}">
                  <a16:creationId xmlns:a16="http://schemas.microsoft.com/office/drawing/2014/main" id="{65DAAF1A-E757-47AD-BBA1-2678A21A485D}"/>
                </a:ext>
              </a:extLst>
            </p:cNvPr>
            <p:cNvSpPr/>
            <p:nvPr userDrawn="1"/>
          </p:nvSpPr>
          <p:spPr>
            <a:xfrm>
              <a:off x="52196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3" name="Rechthoek 22">
              <a:extLst>
                <a:ext uri="{FF2B5EF4-FFF2-40B4-BE49-F238E27FC236}">
                  <a16:creationId xmlns:a16="http://schemas.microsoft.com/office/drawing/2014/main" id="{870D86A4-B151-4487-8A41-8610F56D0D9E}"/>
                </a:ext>
              </a:extLst>
            </p:cNvPr>
            <p:cNvSpPr/>
            <p:nvPr userDrawn="1"/>
          </p:nvSpPr>
          <p:spPr>
            <a:xfrm>
              <a:off x="66103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4" name="Rechthoek 23">
              <a:extLst>
                <a:ext uri="{FF2B5EF4-FFF2-40B4-BE49-F238E27FC236}">
                  <a16:creationId xmlns:a16="http://schemas.microsoft.com/office/drawing/2014/main" id="{C4A5E95D-002F-40B3-A01A-A1CD9A8BD77A}"/>
                </a:ext>
              </a:extLst>
            </p:cNvPr>
            <p:cNvSpPr/>
            <p:nvPr userDrawn="1"/>
          </p:nvSpPr>
          <p:spPr>
            <a:xfrm>
              <a:off x="80009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5" name="Rechthoek 24">
              <a:extLst>
                <a:ext uri="{FF2B5EF4-FFF2-40B4-BE49-F238E27FC236}">
                  <a16:creationId xmlns:a16="http://schemas.microsoft.com/office/drawing/2014/main" id="{DD99907A-EAED-43E6-A032-99E0A25FD405}"/>
                </a:ext>
              </a:extLst>
            </p:cNvPr>
            <p:cNvSpPr/>
            <p:nvPr userDrawn="1"/>
          </p:nvSpPr>
          <p:spPr>
            <a:xfrm>
              <a:off x="93916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6" name="Rechthoek 25">
              <a:extLst>
                <a:ext uri="{FF2B5EF4-FFF2-40B4-BE49-F238E27FC236}">
                  <a16:creationId xmlns:a16="http://schemas.microsoft.com/office/drawing/2014/main" id="{AAAA5CBA-E6E7-402A-9803-6AB0B60E3008}"/>
                </a:ext>
              </a:extLst>
            </p:cNvPr>
            <p:cNvSpPr/>
            <p:nvPr userDrawn="1"/>
          </p:nvSpPr>
          <p:spPr>
            <a:xfrm>
              <a:off x="107822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7" name="Rechthoek 26">
              <a:extLst>
                <a:ext uri="{FF2B5EF4-FFF2-40B4-BE49-F238E27FC236}">
                  <a16:creationId xmlns:a16="http://schemas.microsoft.com/office/drawing/2014/main" id="{70C87857-C1F4-4A6A-86EC-D9ABAD3EECFF}"/>
                </a:ext>
              </a:extLst>
            </p:cNvPr>
            <p:cNvSpPr/>
            <p:nvPr userDrawn="1"/>
          </p:nvSpPr>
          <p:spPr>
            <a:xfrm>
              <a:off x="121729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8" name="Rechthoek 27">
              <a:extLst>
                <a:ext uri="{FF2B5EF4-FFF2-40B4-BE49-F238E27FC236}">
                  <a16:creationId xmlns:a16="http://schemas.microsoft.com/office/drawing/2014/main" id="{6AE32341-9677-4F5F-BC1E-F5B8066C8E55}"/>
                </a:ext>
              </a:extLst>
            </p:cNvPr>
            <p:cNvSpPr/>
            <p:nvPr userDrawn="1"/>
          </p:nvSpPr>
          <p:spPr>
            <a:xfrm>
              <a:off x="135635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9" name="Rechthoek 28">
              <a:extLst>
                <a:ext uri="{FF2B5EF4-FFF2-40B4-BE49-F238E27FC236}">
                  <a16:creationId xmlns:a16="http://schemas.microsoft.com/office/drawing/2014/main" id="{790AE487-B602-4996-9005-2FB1EF049A62}"/>
                </a:ext>
              </a:extLst>
            </p:cNvPr>
            <p:cNvSpPr/>
            <p:nvPr userDrawn="1"/>
          </p:nvSpPr>
          <p:spPr>
            <a:xfrm>
              <a:off x="149542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0" name="Rechthoek 29">
              <a:extLst>
                <a:ext uri="{FF2B5EF4-FFF2-40B4-BE49-F238E27FC236}">
                  <a16:creationId xmlns:a16="http://schemas.microsoft.com/office/drawing/2014/main" id="{A6FCA990-CADB-496F-A578-80BBCEC57B2B}"/>
                </a:ext>
              </a:extLst>
            </p:cNvPr>
            <p:cNvSpPr/>
            <p:nvPr userDrawn="1"/>
          </p:nvSpPr>
          <p:spPr>
            <a:xfrm>
              <a:off x="163448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1" name="Rechthoek 30">
              <a:extLst>
                <a:ext uri="{FF2B5EF4-FFF2-40B4-BE49-F238E27FC236}">
                  <a16:creationId xmlns:a16="http://schemas.microsoft.com/office/drawing/2014/main" id="{480F65BC-7188-441F-8BC1-7B3F9F29B66F}"/>
                </a:ext>
              </a:extLst>
            </p:cNvPr>
            <p:cNvSpPr/>
            <p:nvPr userDrawn="1"/>
          </p:nvSpPr>
          <p:spPr>
            <a:xfrm>
              <a:off x="10477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2" name="Rechthoek 31">
              <a:extLst>
                <a:ext uri="{FF2B5EF4-FFF2-40B4-BE49-F238E27FC236}">
                  <a16:creationId xmlns:a16="http://schemas.microsoft.com/office/drawing/2014/main" id="{9BFD8BBE-5047-424E-871B-1B15C1DF2259}"/>
                </a:ext>
              </a:extLst>
            </p:cNvPr>
            <p:cNvSpPr/>
            <p:nvPr userDrawn="1"/>
          </p:nvSpPr>
          <p:spPr>
            <a:xfrm>
              <a:off x="24383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3" name="Rechthoek 32">
              <a:extLst>
                <a:ext uri="{FF2B5EF4-FFF2-40B4-BE49-F238E27FC236}">
                  <a16:creationId xmlns:a16="http://schemas.microsoft.com/office/drawing/2014/main" id="{F01F39E3-9401-4551-8EC1-959531EAEBB0}"/>
                </a:ext>
              </a:extLst>
            </p:cNvPr>
            <p:cNvSpPr/>
            <p:nvPr userDrawn="1"/>
          </p:nvSpPr>
          <p:spPr>
            <a:xfrm>
              <a:off x="38290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4" name="Rechthoek 33">
              <a:extLst>
                <a:ext uri="{FF2B5EF4-FFF2-40B4-BE49-F238E27FC236}">
                  <a16:creationId xmlns:a16="http://schemas.microsoft.com/office/drawing/2014/main" id="{4638604A-5A5B-4EB0-84D7-3A112C38892D}"/>
                </a:ext>
              </a:extLst>
            </p:cNvPr>
            <p:cNvSpPr/>
            <p:nvPr userDrawn="1"/>
          </p:nvSpPr>
          <p:spPr>
            <a:xfrm>
              <a:off x="52196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5" name="Rechthoek 34">
              <a:extLst>
                <a:ext uri="{FF2B5EF4-FFF2-40B4-BE49-F238E27FC236}">
                  <a16:creationId xmlns:a16="http://schemas.microsoft.com/office/drawing/2014/main" id="{90136574-DDF6-4FC5-BB12-2DBB04FF5282}"/>
                </a:ext>
              </a:extLst>
            </p:cNvPr>
            <p:cNvSpPr/>
            <p:nvPr userDrawn="1"/>
          </p:nvSpPr>
          <p:spPr>
            <a:xfrm>
              <a:off x="66103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6" name="Rechthoek 35">
              <a:extLst>
                <a:ext uri="{FF2B5EF4-FFF2-40B4-BE49-F238E27FC236}">
                  <a16:creationId xmlns:a16="http://schemas.microsoft.com/office/drawing/2014/main" id="{C67C375E-8DB6-4F8F-AF37-1735B105F4E9}"/>
                </a:ext>
              </a:extLst>
            </p:cNvPr>
            <p:cNvSpPr/>
            <p:nvPr userDrawn="1"/>
          </p:nvSpPr>
          <p:spPr>
            <a:xfrm>
              <a:off x="80009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7" name="Rechthoek 36">
              <a:extLst>
                <a:ext uri="{FF2B5EF4-FFF2-40B4-BE49-F238E27FC236}">
                  <a16:creationId xmlns:a16="http://schemas.microsoft.com/office/drawing/2014/main" id="{1F96FF38-CB0F-4E39-9E6C-BC93D6A770E7}"/>
                </a:ext>
              </a:extLst>
            </p:cNvPr>
            <p:cNvSpPr/>
            <p:nvPr userDrawn="1"/>
          </p:nvSpPr>
          <p:spPr>
            <a:xfrm>
              <a:off x="93916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8" name="Rechthoek 37">
              <a:extLst>
                <a:ext uri="{FF2B5EF4-FFF2-40B4-BE49-F238E27FC236}">
                  <a16:creationId xmlns:a16="http://schemas.microsoft.com/office/drawing/2014/main" id="{DDA93778-B0C3-4B91-A932-441F99F61D4F}"/>
                </a:ext>
              </a:extLst>
            </p:cNvPr>
            <p:cNvSpPr/>
            <p:nvPr userDrawn="1"/>
          </p:nvSpPr>
          <p:spPr>
            <a:xfrm>
              <a:off x="107822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9" name="Rechthoek 38">
              <a:extLst>
                <a:ext uri="{FF2B5EF4-FFF2-40B4-BE49-F238E27FC236}">
                  <a16:creationId xmlns:a16="http://schemas.microsoft.com/office/drawing/2014/main" id="{B634EDDC-A20B-4948-835C-49AEA4EE3351}"/>
                </a:ext>
              </a:extLst>
            </p:cNvPr>
            <p:cNvSpPr/>
            <p:nvPr userDrawn="1"/>
          </p:nvSpPr>
          <p:spPr>
            <a:xfrm>
              <a:off x="121729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0" name="Rechthoek 39">
              <a:extLst>
                <a:ext uri="{FF2B5EF4-FFF2-40B4-BE49-F238E27FC236}">
                  <a16:creationId xmlns:a16="http://schemas.microsoft.com/office/drawing/2014/main" id="{53471B16-7ED3-4C2F-957C-190CE4E1F4F6}"/>
                </a:ext>
              </a:extLst>
            </p:cNvPr>
            <p:cNvSpPr/>
            <p:nvPr userDrawn="1"/>
          </p:nvSpPr>
          <p:spPr>
            <a:xfrm>
              <a:off x="135635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1" name="Rechthoek 40">
              <a:extLst>
                <a:ext uri="{FF2B5EF4-FFF2-40B4-BE49-F238E27FC236}">
                  <a16:creationId xmlns:a16="http://schemas.microsoft.com/office/drawing/2014/main" id="{31636679-E456-4F98-BA01-79E337BD37A1}"/>
                </a:ext>
              </a:extLst>
            </p:cNvPr>
            <p:cNvSpPr/>
            <p:nvPr userDrawn="1"/>
          </p:nvSpPr>
          <p:spPr>
            <a:xfrm>
              <a:off x="149542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2" name="Rechthoek 41">
              <a:extLst>
                <a:ext uri="{FF2B5EF4-FFF2-40B4-BE49-F238E27FC236}">
                  <a16:creationId xmlns:a16="http://schemas.microsoft.com/office/drawing/2014/main" id="{3E33FF96-84EB-414F-ABCD-14B9B2717855}"/>
                </a:ext>
              </a:extLst>
            </p:cNvPr>
            <p:cNvSpPr/>
            <p:nvPr userDrawn="1"/>
          </p:nvSpPr>
          <p:spPr>
            <a:xfrm>
              <a:off x="163448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3" name="Rechthoek 42">
              <a:extLst>
                <a:ext uri="{FF2B5EF4-FFF2-40B4-BE49-F238E27FC236}">
                  <a16:creationId xmlns:a16="http://schemas.microsoft.com/office/drawing/2014/main" id="{B191276C-BEAD-496C-9003-D656D32B3B9C}"/>
                </a:ext>
              </a:extLst>
            </p:cNvPr>
            <p:cNvSpPr/>
            <p:nvPr userDrawn="1"/>
          </p:nvSpPr>
          <p:spPr>
            <a:xfrm>
              <a:off x="10477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4" name="Rechthoek 43">
              <a:extLst>
                <a:ext uri="{FF2B5EF4-FFF2-40B4-BE49-F238E27FC236}">
                  <a16:creationId xmlns:a16="http://schemas.microsoft.com/office/drawing/2014/main" id="{5B8EF463-5AD6-4FCF-899E-72D7EE4833EE}"/>
                </a:ext>
              </a:extLst>
            </p:cNvPr>
            <p:cNvSpPr/>
            <p:nvPr userDrawn="1"/>
          </p:nvSpPr>
          <p:spPr>
            <a:xfrm>
              <a:off x="24383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5" name="Rechthoek 44">
              <a:extLst>
                <a:ext uri="{FF2B5EF4-FFF2-40B4-BE49-F238E27FC236}">
                  <a16:creationId xmlns:a16="http://schemas.microsoft.com/office/drawing/2014/main" id="{3D4E124A-0400-4917-AC56-18310ADEEB89}"/>
                </a:ext>
              </a:extLst>
            </p:cNvPr>
            <p:cNvSpPr/>
            <p:nvPr userDrawn="1"/>
          </p:nvSpPr>
          <p:spPr>
            <a:xfrm>
              <a:off x="38290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6" name="Rechthoek 45">
              <a:extLst>
                <a:ext uri="{FF2B5EF4-FFF2-40B4-BE49-F238E27FC236}">
                  <a16:creationId xmlns:a16="http://schemas.microsoft.com/office/drawing/2014/main" id="{D181E518-CEB9-4311-9137-8DB98177815F}"/>
                </a:ext>
              </a:extLst>
            </p:cNvPr>
            <p:cNvSpPr/>
            <p:nvPr userDrawn="1"/>
          </p:nvSpPr>
          <p:spPr>
            <a:xfrm>
              <a:off x="52196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7" name="Rechthoek 46">
              <a:extLst>
                <a:ext uri="{FF2B5EF4-FFF2-40B4-BE49-F238E27FC236}">
                  <a16:creationId xmlns:a16="http://schemas.microsoft.com/office/drawing/2014/main" id="{39163085-7926-4628-AD5A-152BB33B0DA8}"/>
                </a:ext>
              </a:extLst>
            </p:cNvPr>
            <p:cNvSpPr/>
            <p:nvPr userDrawn="1"/>
          </p:nvSpPr>
          <p:spPr>
            <a:xfrm>
              <a:off x="66103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8" name="Rechthoek 47">
              <a:extLst>
                <a:ext uri="{FF2B5EF4-FFF2-40B4-BE49-F238E27FC236}">
                  <a16:creationId xmlns:a16="http://schemas.microsoft.com/office/drawing/2014/main" id="{83734956-20CD-44A5-8156-18D16B078947}"/>
                </a:ext>
              </a:extLst>
            </p:cNvPr>
            <p:cNvSpPr/>
            <p:nvPr userDrawn="1"/>
          </p:nvSpPr>
          <p:spPr>
            <a:xfrm>
              <a:off x="80009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9" name="Rechthoek 48">
              <a:extLst>
                <a:ext uri="{FF2B5EF4-FFF2-40B4-BE49-F238E27FC236}">
                  <a16:creationId xmlns:a16="http://schemas.microsoft.com/office/drawing/2014/main" id="{C2BD56DB-A479-4659-B8A8-FA8BD2A15593}"/>
                </a:ext>
              </a:extLst>
            </p:cNvPr>
            <p:cNvSpPr/>
            <p:nvPr userDrawn="1"/>
          </p:nvSpPr>
          <p:spPr>
            <a:xfrm>
              <a:off x="93916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0" name="Rechthoek 49">
              <a:extLst>
                <a:ext uri="{FF2B5EF4-FFF2-40B4-BE49-F238E27FC236}">
                  <a16:creationId xmlns:a16="http://schemas.microsoft.com/office/drawing/2014/main" id="{3570E184-A710-447B-B9FF-99262392D498}"/>
                </a:ext>
              </a:extLst>
            </p:cNvPr>
            <p:cNvSpPr/>
            <p:nvPr userDrawn="1"/>
          </p:nvSpPr>
          <p:spPr>
            <a:xfrm>
              <a:off x="107822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1" name="Rechthoek 50">
              <a:extLst>
                <a:ext uri="{FF2B5EF4-FFF2-40B4-BE49-F238E27FC236}">
                  <a16:creationId xmlns:a16="http://schemas.microsoft.com/office/drawing/2014/main" id="{D8EA7E2F-4E27-416D-861C-0095FB49F4E9}"/>
                </a:ext>
              </a:extLst>
            </p:cNvPr>
            <p:cNvSpPr/>
            <p:nvPr userDrawn="1"/>
          </p:nvSpPr>
          <p:spPr>
            <a:xfrm>
              <a:off x="121729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2" name="Rechthoek 51">
              <a:extLst>
                <a:ext uri="{FF2B5EF4-FFF2-40B4-BE49-F238E27FC236}">
                  <a16:creationId xmlns:a16="http://schemas.microsoft.com/office/drawing/2014/main" id="{8636855F-D700-443F-81B1-672D7072F301}"/>
                </a:ext>
              </a:extLst>
            </p:cNvPr>
            <p:cNvSpPr/>
            <p:nvPr userDrawn="1"/>
          </p:nvSpPr>
          <p:spPr>
            <a:xfrm>
              <a:off x="135635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3" name="Rechthoek 52">
              <a:extLst>
                <a:ext uri="{FF2B5EF4-FFF2-40B4-BE49-F238E27FC236}">
                  <a16:creationId xmlns:a16="http://schemas.microsoft.com/office/drawing/2014/main" id="{3430E2ED-BDD5-4076-99CB-8E8C712E3C51}"/>
                </a:ext>
              </a:extLst>
            </p:cNvPr>
            <p:cNvSpPr/>
            <p:nvPr userDrawn="1"/>
          </p:nvSpPr>
          <p:spPr>
            <a:xfrm>
              <a:off x="149542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4" name="Rechthoek 53">
              <a:extLst>
                <a:ext uri="{FF2B5EF4-FFF2-40B4-BE49-F238E27FC236}">
                  <a16:creationId xmlns:a16="http://schemas.microsoft.com/office/drawing/2014/main" id="{ADDC9361-C617-4A5A-AEB6-FE7BDBD7B991}"/>
                </a:ext>
              </a:extLst>
            </p:cNvPr>
            <p:cNvSpPr/>
            <p:nvPr userDrawn="1"/>
          </p:nvSpPr>
          <p:spPr>
            <a:xfrm>
              <a:off x="163448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5" name="Rechthoek 54">
              <a:extLst>
                <a:ext uri="{FF2B5EF4-FFF2-40B4-BE49-F238E27FC236}">
                  <a16:creationId xmlns:a16="http://schemas.microsoft.com/office/drawing/2014/main" id="{AC9D498F-4155-4D2F-A335-5B49628AF8FE}"/>
                </a:ext>
              </a:extLst>
            </p:cNvPr>
            <p:cNvSpPr/>
            <p:nvPr userDrawn="1"/>
          </p:nvSpPr>
          <p:spPr>
            <a:xfrm>
              <a:off x="10477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6" name="Rechthoek 55">
              <a:extLst>
                <a:ext uri="{FF2B5EF4-FFF2-40B4-BE49-F238E27FC236}">
                  <a16:creationId xmlns:a16="http://schemas.microsoft.com/office/drawing/2014/main" id="{337532BF-6611-4233-81B0-16C5A86A45A8}"/>
                </a:ext>
              </a:extLst>
            </p:cNvPr>
            <p:cNvSpPr/>
            <p:nvPr userDrawn="1"/>
          </p:nvSpPr>
          <p:spPr>
            <a:xfrm>
              <a:off x="24383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7" name="Rechthoek 56">
              <a:extLst>
                <a:ext uri="{FF2B5EF4-FFF2-40B4-BE49-F238E27FC236}">
                  <a16:creationId xmlns:a16="http://schemas.microsoft.com/office/drawing/2014/main" id="{3D587D00-FBD4-4B34-8068-E8BA96801328}"/>
                </a:ext>
              </a:extLst>
            </p:cNvPr>
            <p:cNvSpPr/>
            <p:nvPr userDrawn="1"/>
          </p:nvSpPr>
          <p:spPr>
            <a:xfrm>
              <a:off x="38290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8" name="Rechthoek 57">
              <a:extLst>
                <a:ext uri="{FF2B5EF4-FFF2-40B4-BE49-F238E27FC236}">
                  <a16:creationId xmlns:a16="http://schemas.microsoft.com/office/drawing/2014/main" id="{11859AA9-5C67-4644-866E-DE73D0965300}"/>
                </a:ext>
              </a:extLst>
            </p:cNvPr>
            <p:cNvSpPr/>
            <p:nvPr userDrawn="1"/>
          </p:nvSpPr>
          <p:spPr>
            <a:xfrm>
              <a:off x="52196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9" name="Rechthoek 58">
              <a:extLst>
                <a:ext uri="{FF2B5EF4-FFF2-40B4-BE49-F238E27FC236}">
                  <a16:creationId xmlns:a16="http://schemas.microsoft.com/office/drawing/2014/main" id="{FB2791C2-6CA0-4D2D-9ADD-178F7FAD88E8}"/>
                </a:ext>
              </a:extLst>
            </p:cNvPr>
            <p:cNvSpPr/>
            <p:nvPr userDrawn="1"/>
          </p:nvSpPr>
          <p:spPr>
            <a:xfrm>
              <a:off x="66103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0" name="Rechthoek 59">
              <a:extLst>
                <a:ext uri="{FF2B5EF4-FFF2-40B4-BE49-F238E27FC236}">
                  <a16:creationId xmlns:a16="http://schemas.microsoft.com/office/drawing/2014/main" id="{904D5CC7-402A-4753-95BF-839E3B97E4EF}"/>
                </a:ext>
              </a:extLst>
            </p:cNvPr>
            <p:cNvSpPr/>
            <p:nvPr userDrawn="1"/>
          </p:nvSpPr>
          <p:spPr>
            <a:xfrm>
              <a:off x="80009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1" name="Rechthoek 60">
              <a:extLst>
                <a:ext uri="{FF2B5EF4-FFF2-40B4-BE49-F238E27FC236}">
                  <a16:creationId xmlns:a16="http://schemas.microsoft.com/office/drawing/2014/main" id="{92C59641-77C0-4A74-B949-DCD6A7821951}"/>
                </a:ext>
              </a:extLst>
            </p:cNvPr>
            <p:cNvSpPr/>
            <p:nvPr userDrawn="1"/>
          </p:nvSpPr>
          <p:spPr>
            <a:xfrm>
              <a:off x="93916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2" name="Rechthoek 61">
              <a:extLst>
                <a:ext uri="{FF2B5EF4-FFF2-40B4-BE49-F238E27FC236}">
                  <a16:creationId xmlns:a16="http://schemas.microsoft.com/office/drawing/2014/main" id="{59093287-1D7A-4502-838F-94D0F13784EB}"/>
                </a:ext>
              </a:extLst>
            </p:cNvPr>
            <p:cNvSpPr/>
            <p:nvPr userDrawn="1"/>
          </p:nvSpPr>
          <p:spPr>
            <a:xfrm>
              <a:off x="107822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3" name="Rechthoek 62">
              <a:extLst>
                <a:ext uri="{FF2B5EF4-FFF2-40B4-BE49-F238E27FC236}">
                  <a16:creationId xmlns:a16="http://schemas.microsoft.com/office/drawing/2014/main" id="{512CACC4-6131-47E2-8C83-EC6F762CF25C}"/>
                </a:ext>
              </a:extLst>
            </p:cNvPr>
            <p:cNvSpPr/>
            <p:nvPr userDrawn="1"/>
          </p:nvSpPr>
          <p:spPr>
            <a:xfrm>
              <a:off x="121729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4" name="Rechthoek 63">
              <a:extLst>
                <a:ext uri="{FF2B5EF4-FFF2-40B4-BE49-F238E27FC236}">
                  <a16:creationId xmlns:a16="http://schemas.microsoft.com/office/drawing/2014/main" id="{C258E187-3B1A-4611-9A01-4D42869C647B}"/>
                </a:ext>
              </a:extLst>
            </p:cNvPr>
            <p:cNvSpPr/>
            <p:nvPr userDrawn="1"/>
          </p:nvSpPr>
          <p:spPr>
            <a:xfrm>
              <a:off x="135635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5" name="Rechthoek 64">
              <a:extLst>
                <a:ext uri="{FF2B5EF4-FFF2-40B4-BE49-F238E27FC236}">
                  <a16:creationId xmlns:a16="http://schemas.microsoft.com/office/drawing/2014/main" id="{B1D4C479-0E67-4180-903E-BE2119BFB3B4}"/>
                </a:ext>
              </a:extLst>
            </p:cNvPr>
            <p:cNvSpPr/>
            <p:nvPr userDrawn="1"/>
          </p:nvSpPr>
          <p:spPr>
            <a:xfrm>
              <a:off x="149542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6" name="Rechthoek 65">
              <a:extLst>
                <a:ext uri="{FF2B5EF4-FFF2-40B4-BE49-F238E27FC236}">
                  <a16:creationId xmlns:a16="http://schemas.microsoft.com/office/drawing/2014/main" id="{9C8936E6-1ED5-4CE2-8879-07133E737D03}"/>
                </a:ext>
              </a:extLst>
            </p:cNvPr>
            <p:cNvSpPr/>
            <p:nvPr userDrawn="1"/>
          </p:nvSpPr>
          <p:spPr>
            <a:xfrm>
              <a:off x="163448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7" name="Rechthoek 66">
              <a:extLst>
                <a:ext uri="{FF2B5EF4-FFF2-40B4-BE49-F238E27FC236}">
                  <a16:creationId xmlns:a16="http://schemas.microsoft.com/office/drawing/2014/main" id="{C9EEFD06-F5C0-4B9C-AC43-82E32C88DEAB}"/>
                </a:ext>
              </a:extLst>
            </p:cNvPr>
            <p:cNvSpPr/>
            <p:nvPr userDrawn="1"/>
          </p:nvSpPr>
          <p:spPr>
            <a:xfrm>
              <a:off x="10477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8" name="Rechthoek 67">
              <a:extLst>
                <a:ext uri="{FF2B5EF4-FFF2-40B4-BE49-F238E27FC236}">
                  <a16:creationId xmlns:a16="http://schemas.microsoft.com/office/drawing/2014/main" id="{AFAB9AA9-7C6F-4F35-81E3-5E8DD8CE16FA}"/>
                </a:ext>
              </a:extLst>
            </p:cNvPr>
            <p:cNvSpPr/>
            <p:nvPr userDrawn="1"/>
          </p:nvSpPr>
          <p:spPr>
            <a:xfrm>
              <a:off x="24383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9" name="Rechthoek 68">
              <a:extLst>
                <a:ext uri="{FF2B5EF4-FFF2-40B4-BE49-F238E27FC236}">
                  <a16:creationId xmlns:a16="http://schemas.microsoft.com/office/drawing/2014/main" id="{21E6D803-8ACD-497F-879D-509BAF7E77B4}"/>
                </a:ext>
              </a:extLst>
            </p:cNvPr>
            <p:cNvSpPr/>
            <p:nvPr userDrawn="1"/>
          </p:nvSpPr>
          <p:spPr>
            <a:xfrm>
              <a:off x="38290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0" name="Rechthoek 69">
              <a:extLst>
                <a:ext uri="{FF2B5EF4-FFF2-40B4-BE49-F238E27FC236}">
                  <a16:creationId xmlns:a16="http://schemas.microsoft.com/office/drawing/2014/main" id="{3437667D-E52D-4864-B330-E11CEB796E68}"/>
                </a:ext>
              </a:extLst>
            </p:cNvPr>
            <p:cNvSpPr/>
            <p:nvPr userDrawn="1"/>
          </p:nvSpPr>
          <p:spPr>
            <a:xfrm>
              <a:off x="52196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1" name="Rechthoek 70">
              <a:extLst>
                <a:ext uri="{FF2B5EF4-FFF2-40B4-BE49-F238E27FC236}">
                  <a16:creationId xmlns:a16="http://schemas.microsoft.com/office/drawing/2014/main" id="{AC8C857A-9782-4E0E-85FA-989D80A33D5B}"/>
                </a:ext>
              </a:extLst>
            </p:cNvPr>
            <p:cNvSpPr/>
            <p:nvPr userDrawn="1"/>
          </p:nvSpPr>
          <p:spPr>
            <a:xfrm>
              <a:off x="66103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2" name="Rechthoek 71">
              <a:extLst>
                <a:ext uri="{FF2B5EF4-FFF2-40B4-BE49-F238E27FC236}">
                  <a16:creationId xmlns:a16="http://schemas.microsoft.com/office/drawing/2014/main" id="{13706F80-0AB1-47BD-BFBF-2135CE302E5E}"/>
                </a:ext>
              </a:extLst>
            </p:cNvPr>
            <p:cNvSpPr/>
            <p:nvPr userDrawn="1"/>
          </p:nvSpPr>
          <p:spPr>
            <a:xfrm>
              <a:off x="80009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3" name="Rechthoek 72">
              <a:extLst>
                <a:ext uri="{FF2B5EF4-FFF2-40B4-BE49-F238E27FC236}">
                  <a16:creationId xmlns:a16="http://schemas.microsoft.com/office/drawing/2014/main" id="{DDB7FB69-42A6-4F4A-BBBB-EF910BD9517E}"/>
                </a:ext>
              </a:extLst>
            </p:cNvPr>
            <p:cNvSpPr/>
            <p:nvPr userDrawn="1"/>
          </p:nvSpPr>
          <p:spPr>
            <a:xfrm>
              <a:off x="93916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4" name="Rechthoek 73">
              <a:extLst>
                <a:ext uri="{FF2B5EF4-FFF2-40B4-BE49-F238E27FC236}">
                  <a16:creationId xmlns:a16="http://schemas.microsoft.com/office/drawing/2014/main" id="{F70197D9-8207-423E-8355-C4718C41CBCF}"/>
                </a:ext>
              </a:extLst>
            </p:cNvPr>
            <p:cNvSpPr/>
            <p:nvPr userDrawn="1"/>
          </p:nvSpPr>
          <p:spPr>
            <a:xfrm>
              <a:off x="107822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5" name="Rechthoek 74">
              <a:extLst>
                <a:ext uri="{FF2B5EF4-FFF2-40B4-BE49-F238E27FC236}">
                  <a16:creationId xmlns:a16="http://schemas.microsoft.com/office/drawing/2014/main" id="{1E0D3499-D858-46B1-B897-09933731A297}"/>
                </a:ext>
              </a:extLst>
            </p:cNvPr>
            <p:cNvSpPr/>
            <p:nvPr userDrawn="1"/>
          </p:nvSpPr>
          <p:spPr>
            <a:xfrm>
              <a:off x="121729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6" name="Rechthoek 75">
              <a:extLst>
                <a:ext uri="{FF2B5EF4-FFF2-40B4-BE49-F238E27FC236}">
                  <a16:creationId xmlns:a16="http://schemas.microsoft.com/office/drawing/2014/main" id="{1361DF95-749D-4277-AA88-C357F0ABD665}"/>
                </a:ext>
              </a:extLst>
            </p:cNvPr>
            <p:cNvSpPr/>
            <p:nvPr userDrawn="1"/>
          </p:nvSpPr>
          <p:spPr>
            <a:xfrm>
              <a:off x="135635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7" name="Rechthoek 76">
              <a:extLst>
                <a:ext uri="{FF2B5EF4-FFF2-40B4-BE49-F238E27FC236}">
                  <a16:creationId xmlns:a16="http://schemas.microsoft.com/office/drawing/2014/main" id="{B7B04DA8-812A-4895-95D5-4ACBBB770F2D}"/>
                </a:ext>
              </a:extLst>
            </p:cNvPr>
            <p:cNvSpPr/>
            <p:nvPr userDrawn="1"/>
          </p:nvSpPr>
          <p:spPr>
            <a:xfrm>
              <a:off x="149542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8" name="Rechthoek 77">
              <a:extLst>
                <a:ext uri="{FF2B5EF4-FFF2-40B4-BE49-F238E27FC236}">
                  <a16:creationId xmlns:a16="http://schemas.microsoft.com/office/drawing/2014/main" id="{3BD13550-11F9-4DCB-B805-0C4E441C2ED0}"/>
                </a:ext>
              </a:extLst>
            </p:cNvPr>
            <p:cNvSpPr/>
            <p:nvPr userDrawn="1"/>
          </p:nvSpPr>
          <p:spPr>
            <a:xfrm>
              <a:off x="163448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9" name="Rechthoek 78">
              <a:extLst>
                <a:ext uri="{FF2B5EF4-FFF2-40B4-BE49-F238E27FC236}">
                  <a16:creationId xmlns:a16="http://schemas.microsoft.com/office/drawing/2014/main" id="{D37F375B-825E-4443-9400-AB25E9BC9613}"/>
                </a:ext>
              </a:extLst>
            </p:cNvPr>
            <p:cNvSpPr/>
            <p:nvPr userDrawn="1"/>
          </p:nvSpPr>
          <p:spPr>
            <a:xfrm>
              <a:off x="10477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0" name="Rechthoek 79">
              <a:extLst>
                <a:ext uri="{FF2B5EF4-FFF2-40B4-BE49-F238E27FC236}">
                  <a16:creationId xmlns:a16="http://schemas.microsoft.com/office/drawing/2014/main" id="{2F3CFAAB-65E3-406B-A195-F4BAA23DA276}"/>
                </a:ext>
              </a:extLst>
            </p:cNvPr>
            <p:cNvSpPr/>
            <p:nvPr userDrawn="1"/>
          </p:nvSpPr>
          <p:spPr>
            <a:xfrm>
              <a:off x="24383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1" name="Rechthoek 80">
              <a:extLst>
                <a:ext uri="{FF2B5EF4-FFF2-40B4-BE49-F238E27FC236}">
                  <a16:creationId xmlns:a16="http://schemas.microsoft.com/office/drawing/2014/main" id="{0B7939F1-1A7B-4403-BD7B-B2890E6046E4}"/>
                </a:ext>
              </a:extLst>
            </p:cNvPr>
            <p:cNvSpPr/>
            <p:nvPr userDrawn="1"/>
          </p:nvSpPr>
          <p:spPr>
            <a:xfrm>
              <a:off x="38290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2" name="Rechthoek 81">
              <a:extLst>
                <a:ext uri="{FF2B5EF4-FFF2-40B4-BE49-F238E27FC236}">
                  <a16:creationId xmlns:a16="http://schemas.microsoft.com/office/drawing/2014/main" id="{952856AF-170D-405F-B53F-42CFC4433DF9}"/>
                </a:ext>
              </a:extLst>
            </p:cNvPr>
            <p:cNvSpPr/>
            <p:nvPr userDrawn="1"/>
          </p:nvSpPr>
          <p:spPr>
            <a:xfrm>
              <a:off x="52196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3" name="Rechthoek 82">
              <a:extLst>
                <a:ext uri="{FF2B5EF4-FFF2-40B4-BE49-F238E27FC236}">
                  <a16:creationId xmlns:a16="http://schemas.microsoft.com/office/drawing/2014/main" id="{8239B102-56CC-4A5F-BC32-4E48A711F149}"/>
                </a:ext>
              </a:extLst>
            </p:cNvPr>
            <p:cNvSpPr/>
            <p:nvPr userDrawn="1"/>
          </p:nvSpPr>
          <p:spPr>
            <a:xfrm>
              <a:off x="66103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4" name="Rechthoek 83">
              <a:extLst>
                <a:ext uri="{FF2B5EF4-FFF2-40B4-BE49-F238E27FC236}">
                  <a16:creationId xmlns:a16="http://schemas.microsoft.com/office/drawing/2014/main" id="{61A45AEB-62C5-47DA-AB38-AADE12BC1314}"/>
                </a:ext>
              </a:extLst>
            </p:cNvPr>
            <p:cNvSpPr/>
            <p:nvPr userDrawn="1"/>
          </p:nvSpPr>
          <p:spPr>
            <a:xfrm>
              <a:off x="80009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5" name="Rechthoek 84">
              <a:extLst>
                <a:ext uri="{FF2B5EF4-FFF2-40B4-BE49-F238E27FC236}">
                  <a16:creationId xmlns:a16="http://schemas.microsoft.com/office/drawing/2014/main" id="{A2270570-8C09-4EF4-952D-631F93D2F677}"/>
                </a:ext>
              </a:extLst>
            </p:cNvPr>
            <p:cNvSpPr/>
            <p:nvPr userDrawn="1"/>
          </p:nvSpPr>
          <p:spPr>
            <a:xfrm>
              <a:off x="93916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6" name="Rechthoek 85">
              <a:extLst>
                <a:ext uri="{FF2B5EF4-FFF2-40B4-BE49-F238E27FC236}">
                  <a16:creationId xmlns:a16="http://schemas.microsoft.com/office/drawing/2014/main" id="{715C7321-53C7-4463-92A0-6EDBBEC24C08}"/>
                </a:ext>
              </a:extLst>
            </p:cNvPr>
            <p:cNvSpPr/>
            <p:nvPr userDrawn="1"/>
          </p:nvSpPr>
          <p:spPr>
            <a:xfrm>
              <a:off x="107822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7" name="Rechthoek 86">
              <a:extLst>
                <a:ext uri="{FF2B5EF4-FFF2-40B4-BE49-F238E27FC236}">
                  <a16:creationId xmlns:a16="http://schemas.microsoft.com/office/drawing/2014/main" id="{BA084D0E-5ACF-4CAC-97C6-AEA9C5248263}"/>
                </a:ext>
              </a:extLst>
            </p:cNvPr>
            <p:cNvSpPr/>
            <p:nvPr userDrawn="1"/>
          </p:nvSpPr>
          <p:spPr>
            <a:xfrm>
              <a:off x="121729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8" name="Rechthoek 87">
              <a:extLst>
                <a:ext uri="{FF2B5EF4-FFF2-40B4-BE49-F238E27FC236}">
                  <a16:creationId xmlns:a16="http://schemas.microsoft.com/office/drawing/2014/main" id="{19CC7CB0-0670-419C-A844-A28316F7CB4C}"/>
                </a:ext>
              </a:extLst>
            </p:cNvPr>
            <p:cNvSpPr/>
            <p:nvPr userDrawn="1"/>
          </p:nvSpPr>
          <p:spPr>
            <a:xfrm>
              <a:off x="135635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9" name="Rechthoek 88">
              <a:extLst>
                <a:ext uri="{FF2B5EF4-FFF2-40B4-BE49-F238E27FC236}">
                  <a16:creationId xmlns:a16="http://schemas.microsoft.com/office/drawing/2014/main" id="{2153D52C-015D-414F-93A9-D4F1277B5E8D}"/>
                </a:ext>
              </a:extLst>
            </p:cNvPr>
            <p:cNvSpPr/>
            <p:nvPr userDrawn="1"/>
          </p:nvSpPr>
          <p:spPr>
            <a:xfrm>
              <a:off x="149542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0" name="Rechthoek 89">
              <a:extLst>
                <a:ext uri="{FF2B5EF4-FFF2-40B4-BE49-F238E27FC236}">
                  <a16:creationId xmlns:a16="http://schemas.microsoft.com/office/drawing/2014/main" id="{3D42C007-B73B-4E21-ADDD-E70085762785}"/>
                </a:ext>
              </a:extLst>
            </p:cNvPr>
            <p:cNvSpPr/>
            <p:nvPr userDrawn="1"/>
          </p:nvSpPr>
          <p:spPr>
            <a:xfrm>
              <a:off x="163448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1" name="Rechthoek 90">
              <a:extLst>
                <a:ext uri="{FF2B5EF4-FFF2-40B4-BE49-F238E27FC236}">
                  <a16:creationId xmlns:a16="http://schemas.microsoft.com/office/drawing/2014/main" id="{61531C16-91D5-4692-B4F7-B0C494DC636C}"/>
                </a:ext>
              </a:extLst>
            </p:cNvPr>
            <p:cNvSpPr/>
            <p:nvPr userDrawn="1"/>
          </p:nvSpPr>
          <p:spPr>
            <a:xfrm>
              <a:off x="10477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2" name="Rechthoek 91">
              <a:extLst>
                <a:ext uri="{FF2B5EF4-FFF2-40B4-BE49-F238E27FC236}">
                  <a16:creationId xmlns:a16="http://schemas.microsoft.com/office/drawing/2014/main" id="{BE2A0FC4-BFB6-4C02-A005-42DE8103402C}"/>
                </a:ext>
              </a:extLst>
            </p:cNvPr>
            <p:cNvSpPr/>
            <p:nvPr userDrawn="1"/>
          </p:nvSpPr>
          <p:spPr>
            <a:xfrm>
              <a:off x="24383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3" name="Rechthoek 92">
              <a:extLst>
                <a:ext uri="{FF2B5EF4-FFF2-40B4-BE49-F238E27FC236}">
                  <a16:creationId xmlns:a16="http://schemas.microsoft.com/office/drawing/2014/main" id="{5D1C530D-C8C3-459C-B166-283CAC72D972}"/>
                </a:ext>
              </a:extLst>
            </p:cNvPr>
            <p:cNvSpPr/>
            <p:nvPr userDrawn="1"/>
          </p:nvSpPr>
          <p:spPr>
            <a:xfrm>
              <a:off x="38290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4" name="Rechthoek 93">
              <a:extLst>
                <a:ext uri="{FF2B5EF4-FFF2-40B4-BE49-F238E27FC236}">
                  <a16:creationId xmlns:a16="http://schemas.microsoft.com/office/drawing/2014/main" id="{44DB0356-E9F3-4648-A1C3-286D0DD3BC0D}"/>
                </a:ext>
              </a:extLst>
            </p:cNvPr>
            <p:cNvSpPr/>
            <p:nvPr userDrawn="1"/>
          </p:nvSpPr>
          <p:spPr>
            <a:xfrm>
              <a:off x="52196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5" name="Rechthoek 94">
              <a:extLst>
                <a:ext uri="{FF2B5EF4-FFF2-40B4-BE49-F238E27FC236}">
                  <a16:creationId xmlns:a16="http://schemas.microsoft.com/office/drawing/2014/main" id="{A08248CC-0DD7-43D3-89D0-04B21B0E9D0C}"/>
                </a:ext>
              </a:extLst>
            </p:cNvPr>
            <p:cNvSpPr/>
            <p:nvPr userDrawn="1"/>
          </p:nvSpPr>
          <p:spPr>
            <a:xfrm>
              <a:off x="66103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6" name="Rechthoek 95">
              <a:extLst>
                <a:ext uri="{FF2B5EF4-FFF2-40B4-BE49-F238E27FC236}">
                  <a16:creationId xmlns:a16="http://schemas.microsoft.com/office/drawing/2014/main" id="{F59B649C-327B-44EE-8FD8-DF5780C440C7}"/>
                </a:ext>
              </a:extLst>
            </p:cNvPr>
            <p:cNvSpPr/>
            <p:nvPr userDrawn="1"/>
          </p:nvSpPr>
          <p:spPr>
            <a:xfrm>
              <a:off x="80009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7" name="Rechthoek 96">
              <a:extLst>
                <a:ext uri="{FF2B5EF4-FFF2-40B4-BE49-F238E27FC236}">
                  <a16:creationId xmlns:a16="http://schemas.microsoft.com/office/drawing/2014/main" id="{1F2749D9-7056-4A1E-B14A-865A1C4898A2}"/>
                </a:ext>
              </a:extLst>
            </p:cNvPr>
            <p:cNvSpPr/>
            <p:nvPr userDrawn="1"/>
          </p:nvSpPr>
          <p:spPr>
            <a:xfrm>
              <a:off x="93916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8" name="Rechthoek 97">
              <a:extLst>
                <a:ext uri="{FF2B5EF4-FFF2-40B4-BE49-F238E27FC236}">
                  <a16:creationId xmlns:a16="http://schemas.microsoft.com/office/drawing/2014/main" id="{F6EBF245-88D1-459E-B383-814E41CEB42F}"/>
                </a:ext>
              </a:extLst>
            </p:cNvPr>
            <p:cNvSpPr/>
            <p:nvPr userDrawn="1"/>
          </p:nvSpPr>
          <p:spPr>
            <a:xfrm>
              <a:off x="107822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9" name="Rechthoek 98">
              <a:extLst>
                <a:ext uri="{FF2B5EF4-FFF2-40B4-BE49-F238E27FC236}">
                  <a16:creationId xmlns:a16="http://schemas.microsoft.com/office/drawing/2014/main" id="{32242EEC-3065-40A9-84B6-634FB03612F2}"/>
                </a:ext>
              </a:extLst>
            </p:cNvPr>
            <p:cNvSpPr/>
            <p:nvPr userDrawn="1"/>
          </p:nvSpPr>
          <p:spPr>
            <a:xfrm>
              <a:off x="121729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0" name="Rechthoek 99">
              <a:extLst>
                <a:ext uri="{FF2B5EF4-FFF2-40B4-BE49-F238E27FC236}">
                  <a16:creationId xmlns:a16="http://schemas.microsoft.com/office/drawing/2014/main" id="{6BDA72F4-8256-4DD6-A1E7-5F114F8D3F57}"/>
                </a:ext>
              </a:extLst>
            </p:cNvPr>
            <p:cNvSpPr/>
            <p:nvPr userDrawn="1"/>
          </p:nvSpPr>
          <p:spPr>
            <a:xfrm>
              <a:off x="135635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1" name="Rechthoek 100">
              <a:extLst>
                <a:ext uri="{FF2B5EF4-FFF2-40B4-BE49-F238E27FC236}">
                  <a16:creationId xmlns:a16="http://schemas.microsoft.com/office/drawing/2014/main" id="{3611BD11-37AE-4C0E-8E96-7A342DF72BE8}"/>
                </a:ext>
              </a:extLst>
            </p:cNvPr>
            <p:cNvSpPr/>
            <p:nvPr userDrawn="1"/>
          </p:nvSpPr>
          <p:spPr>
            <a:xfrm>
              <a:off x="149542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2" name="Rechthoek 101">
              <a:extLst>
                <a:ext uri="{FF2B5EF4-FFF2-40B4-BE49-F238E27FC236}">
                  <a16:creationId xmlns:a16="http://schemas.microsoft.com/office/drawing/2014/main" id="{7DADB5EF-A6F3-4933-A92B-2F254845B34F}"/>
                </a:ext>
              </a:extLst>
            </p:cNvPr>
            <p:cNvSpPr/>
            <p:nvPr userDrawn="1"/>
          </p:nvSpPr>
          <p:spPr>
            <a:xfrm>
              <a:off x="163448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3" name="Rechthoek 102">
              <a:extLst>
                <a:ext uri="{FF2B5EF4-FFF2-40B4-BE49-F238E27FC236}">
                  <a16:creationId xmlns:a16="http://schemas.microsoft.com/office/drawing/2014/main" id="{4B69F43D-5BD8-4227-805D-D131D0CC9782}"/>
                </a:ext>
              </a:extLst>
            </p:cNvPr>
            <p:cNvSpPr/>
            <p:nvPr userDrawn="1"/>
          </p:nvSpPr>
          <p:spPr>
            <a:xfrm>
              <a:off x="10477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4" name="Rechthoek 103">
              <a:extLst>
                <a:ext uri="{FF2B5EF4-FFF2-40B4-BE49-F238E27FC236}">
                  <a16:creationId xmlns:a16="http://schemas.microsoft.com/office/drawing/2014/main" id="{8A117382-99B3-4F5A-95DF-DD71C489F308}"/>
                </a:ext>
              </a:extLst>
            </p:cNvPr>
            <p:cNvSpPr/>
            <p:nvPr userDrawn="1"/>
          </p:nvSpPr>
          <p:spPr>
            <a:xfrm>
              <a:off x="24383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5" name="Rechthoek 104">
              <a:extLst>
                <a:ext uri="{FF2B5EF4-FFF2-40B4-BE49-F238E27FC236}">
                  <a16:creationId xmlns:a16="http://schemas.microsoft.com/office/drawing/2014/main" id="{37BEE625-7635-4764-8242-72FE7574219D}"/>
                </a:ext>
              </a:extLst>
            </p:cNvPr>
            <p:cNvSpPr/>
            <p:nvPr userDrawn="1"/>
          </p:nvSpPr>
          <p:spPr>
            <a:xfrm>
              <a:off x="38290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6" name="Rechthoek 105">
              <a:extLst>
                <a:ext uri="{FF2B5EF4-FFF2-40B4-BE49-F238E27FC236}">
                  <a16:creationId xmlns:a16="http://schemas.microsoft.com/office/drawing/2014/main" id="{B94E52F2-EC1D-4B93-9583-8092EB54AAB9}"/>
                </a:ext>
              </a:extLst>
            </p:cNvPr>
            <p:cNvSpPr/>
            <p:nvPr userDrawn="1"/>
          </p:nvSpPr>
          <p:spPr>
            <a:xfrm>
              <a:off x="52196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7" name="Rechthoek 106">
              <a:extLst>
                <a:ext uri="{FF2B5EF4-FFF2-40B4-BE49-F238E27FC236}">
                  <a16:creationId xmlns:a16="http://schemas.microsoft.com/office/drawing/2014/main" id="{C220B813-DD92-4C7D-A1BC-697C23CABFA1}"/>
                </a:ext>
              </a:extLst>
            </p:cNvPr>
            <p:cNvSpPr/>
            <p:nvPr userDrawn="1"/>
          </p:nvSpPr>
          <p:spPr>
            <a:xfrm>
              <a:off x="66103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8" name="Rechthoek 107">
              <a:extLst>
                <a:ext uri="{FF2B5EF4-FFF2-40B4-BE49-F238E27FC236}">
                  <a16:creationId xmlns:a16="http://schemas.microsoft.com/office/drawing/2014/main" id="{02E84D6E-F48F-4557-99C6-9713133382F4}"/>
                </a:ext>
              </a:extLst>
            </p:cNvPr>
            <p:cNvSpPr/>
            <p:nvPr userDrawn="1"/>
          </p:nvSpPr>
          <p:spPr>
            <a:xfrm>
              <a:off x="80009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9" name="Rechthoek 108">
              <a:extLst>
                <a:ext uri="{FF2B5EF4-FFF2-40B4-BE49-F238E27FC236}">
                  <a16:creationId xmlns:a16="http://schemas.microsoft.com/office/drawing/2014/main" id="{E0212F54-9A69-4A61-8B35-78C4D89F641B}"/>
                </a:ext>
              </a:extLst>
            </p:cNvPr>
            <p:cNvSpPr/>
            <p:nvPr userDrawn="1"/>
          </p:nvSpPr>
          <p:spPr>
            <a:xfrm>
              <a:off x="93916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0" name="Rechthoek 109">
              <a:extLst>
                <a:ext uri="{FF2B5EF4-FFF2-40B4-BE49-F238E27FC236}">
                  <a16:creationId xmlns:a16="http://schemas.microsoft.com/office/drawing/2014/main" id="{82867721-4D81-431A-BA76-A06D56D3D57A}"/>
                </a:ext>
              </a:extLst>
            </p:cNvPr>
            <p:cNvSpPr/>
            <p:nvPr userDrawn="1"/>
          </p:nvSpPr>
          <p:spPr>
            <a:xfrm>
              <a:off x="107822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1" name="Rechthoek 110">
              <a:extLst>
                <a:ext uri="{FF2B5EF4-FFF2-40B4-BE49-F238E27FC236}">
                  <a16:creationId xmlns:a16="http://schemas.microsoft.com/office/drawing/2014/main" id="{BC7CB733-8B25-4EA0-BC8B-16D6C0A8F3D9}"/>
                </a:ext>
              </a:extLst>
            </p:cNvPr>
            <p:cNvSpPr/>
            <p:nvPr userDrawn="1"/>
          </p:nvSpPr>
          <p:spPr>
            <a:xfrm>
              <a:off x="121729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2" name="Rechthoek 111">
              <a:extLst>
                <a:ext uri="{FF2B5EF4-FFF2-40B4-BE49-F238E27FC236}">
                  <a16:creationId xmlns:a16="http://schemas.microsoft.com/office/drawing/2014/main" id="{C272F51B-7DF3-4BB4-81EF-F30BEBF919F8}"/>
                </a:ext>
              </a:extLst>
            </p:cNvPr>
            <p:cNvSpPr/>
            <p:nvPr userDrawn="1"/>
          </p:nvSpPr>
          <p:spPr>
            <a:xfrm>
              <a:off x="135635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3" name="Rechthoek 112">
              <a:extLst>
                <a:ext uri="{FF2B5EF4-FFF2-40B4-BE49-F238E27FC236}">
                  <a16:creationId xmlns:a16="http://schemas.microsoft.com/office/drawing/2014/main" id="{E7275EC4-E93D-4579-9252-95875A3D384C}"/>
                </a:ext>
              </a:extLst>
            </p:cNvPr>
            <p:cNvSpPr/>
            <p:nvPr userDrawn="1"/>
          </p:nvSpPr>
          <p:spPr>
            <a:xfrm>
              <a:off x="149542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4" name="Rechthoek 113">
              <a:extLst>
                <a:ext uri="{FF2B5EF4-FFF2-40B4-BE49-F238E27FC236}">
                  <a16:creationId xmlns:a16="http://schemas.microsoft.com/office/drawing/2014/main" id="{0ADC9315-AE94-46D1-A960-BDE67D19F3AD}"/>
                </a:ext>
              </a:extLst>
            </p:cNvPr>
            <p:cNvSpPr/>
            <p:nvPr userDrawn="1"/>
          </p:nvSpPr>
          <p:spPr>
            <a:xfrm>
              <a:off x="163448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5" name="Rechthoek 114">
              <a:extLst>
                <a:ext uri="{FF2B5EF4-FFF2-40B4-BE49-F238E27FC236}">
                  <a16:creationId xmlns:a16="http://schemas.microsoft.com/office/drawing/2014/main" id="{55221152-1C95-4DAA-ACB5-C7B52C8FD766}"/>
                </a:ext>
              </a:extLst>
            </p:cNvPr>
            <p:cNvSpPr/>
            <p:nvPr userDrawn="1"/>
          </p:nvSpPr>
          <p:spPr>
            <a:xfrm>
              <a:off x="10477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6" name="Rechthoek 115">
              <a:extLst>
                <a:ext uri="{FF2B5EF4-FFF2-40B4-BE49-F238E27FC236}">
                  <a16:creationId xmlns:a16="http://schemas.microsoft.com/office/drawing/2014/main" id="{BFEAC399-A721-4E24-97FA-7D27F08ADC7E}"/>
                </a:ext>
              </a:extLst>
            </p:cNvPr>
            <p:cNvSpPr/>
            <p:nvPr userDrawn="1"/>
          </p:nvSpPr>
          <p:spPr>
            <a:xfrm>
              <a:off x="24383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7" name="Rechthoek 116">
              <a:extLst>
                <a:ext uri="{FF2B5EF4-FFF2-40B4-BE49-F238E27FC236}">
                  <a16:creationId xmlns:a16="http://schemas.microsoft.com/office/drawing/2014/main" id="{6B5520BE-CE29-4813-9DAD-C9B41DACAFCA}"/>
                </a:ext>
              </a:extLst>
            </p:cNvPr>
            <p:cNvSpPr/>
            <p:nvPr userDrawn="1"/>
          </p:nvSpPr>
          <p:spPr>
            <a:xfrm>
              <a:off x="38290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8" name="Rechthoek 117">
              <a:extLst>
                <a:ext uri="{FF2B5EF4-FFF2-40B4-BE49-F238E27FC236}">
                  <a16:creationId xmlns:a16="http://schemas.microsoft.com/office/drawing/2014/main" id="{BC614ACB-A292-4AB7-A05D-035255A09EAC}"/>
                </a:ext>
              </a:extLst>
            </p:cNvPr>
            <p:cNvSpPr/>
            <p:nvPr userDrawn="1"/>
          </p:nvSpPr>
          <p:spPr>
            <a:xfrm>
              <a:off x="52196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9" name="Rechthoek 118">
              <a:extLst>
                <a:ext uri="{FF2B5EF4-FFF2-40B4-BE49-F238E27FC236}">
                  <a16:creationId xmlns:a16="http://schemas.microsoft.com/office/drawing/2014/main" id="{8197675B-3E1D-4ADC-8028-675B7EEC0715}"/>
                </a:ext>
              </a:extLst>
            </p:cNvPr>
            <p:cNvSpPr/>
            <p:nvPr userDrawn="1"/>
          </p:nvSpPr>
          <p:spPr>
            <a:xfrm>
              <a:off x="66103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0" name="Rechthoek 119">
              <a:extLst>
                <a:ext uri="{FF2B5EF4-FFF2-40B4-BE49-F238E27FC236}">
                  <a16:creationId xmlns:a16="http://schemas.microsoft.com/office/drawing/2014/main" id="{161FDAA3-430E-49EC-A4CC-A6683E05F77B}"/>
                </a:ext>
              </a:extLst>
            </p:cNvPr>
            <p:cNvSpPr/>
            <p:nvPr userDrawn="1"/>
          </p:nvSpPr>
          <p:spPr>
            <a:xfrm>
              <a:off x="80009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1" name="Rechthoek 120">
              <a:extLst>
                <a:ext uri="{FF2B5EF4-FFF2-40B4-BE49-F238E27FC236}">
                  <a16:creationId xmlns:a16="http://schemas.microsoft.com/office/drawing/2014/main" id="{37DE3A08-788F-45BE-907A-AC3348EDB0B9}"/>
                </a:ext>
              </a:extLst>
            </p:cNvPr>
            <p:cNvSpPr/>
            <p:nvPr userDrawn="1"/>
          </p:nvSpPr>
          <p:spPr>
            <a:xfrm>
              <a:off x="93916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2" name="Rechthoek 121">
              <a:extLst>
                <a:ext uri="{FF2B5EF4-FFF2-40B4-BE49-F238E27FC236}">
                  <a16:creationId xmlns:a16="http://schemas.microsoft.com/office/drawing/2014/main" id="{90379143-8DF0-4EE1-8C3A-C240D936C862}"/>
                </a:ext>
              </a:extLst>
            </p:cNvPr>
            <p:cNvSpPr/>
            <p:nvPr userDrawn="1"/>
          </p:nvSpPr>
          <p:spPr>
            <a:xfrm>
              <a:off x="107822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3" name="Rechthoek 122">
              <a:extLst>
                <a:ext uri="{FF2B5EF4-FFF2-40B4-BE49-F238E27FC236}">
                  <a16:creationId xmlns:a16="http://schemas.microsoft.com/office/drawing/2014/main" id="{E22EF1D9-5DE2-46B7-8523-CF79C32B2B0E}"/>
                </a:ext>
              </a:extLst>
            </p:cNvPr>
            <p:cNvSpPr/>
            <p:nvPr userDrawn="1"/>
          </p:nvSpPr>
          <p:spPr>
            <a:xfrm>
              <a:off x="121729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4" name="Rechthoek 123">
              <a:extLst>
                <a:ext uri="{FF2B5EF4-FFF2-40B4-BE49-F238E27FC236}">
                  <a16:creationId xmlns:a16="http://schemas.microsoft.com/office/drawing/2014/main" id="{60762A57-F746-45D5-AB2E-7C3E0A5B738D}"/>
                </a:ext>
              </a:extLst>
            </p:cNvPr>
            <p:cNvSpPr/>
            <p:nvPr userDrawn="1"/>
          </p:nvSpPr>
          <p:spPr>
            <a:xfrm>
              <a:off x="135635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5" name="Rechthoek 124">
              <a:extLst>
                <a:ext uri="{FF2B5EF4-FFF2-40B4-BE49-F238E27FC236}">
                  <a16:creationId xmlns:a16="http://schemas.microsoft.com/office/drawing/2014/main" id="{06642479-D5AA-4E24-BBAA-A46D252F4370}"/>
                </a:ext>
              </a:extLst>
            </p:cNvPr>
            <p:cNvSpPr/>
            <p:nvPr userDrawn="1"/>
          </p:nvSpPr>
          <p:spPr>
            <a:xfrm>
              <a:off x="149542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6" name="Rechthoek 125">
              <a:extLst>
                <a:ext uri="{FF2B5EF4-FFF2-40B4-BE49-F238E27FC236}">
                  <a16:creationId xmlns:a16="http://schemas.microsoft.com/office/drawing/2014/main" id="{7294A249-E01B-4E00-A515-54145D369480}"/>
                </a:ext>
              </a:extLst>
            </p:cNvPr>
            <p:cNvSpPr/>
            <p:nvPr userDrawn="1"/>
          </p:nvSpPr>
          <p:spPr>
            <a:xfrm>
              <a:off x="163448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7" name="Rechthoek 126">
              <a:extLst>
                <a:ext uri="{FF2B5EF4-FFF2-40B4-BE49-F238E27FC236}">
                  <a16:creationId xmlns:a16="http://schemas.microsoft.com/office/drawing/2014/main" id="{BA2047AF-40C4-4B43-9121-F09C177A4A20}"/>
                </a:ext>
              </a:extLst>
            </p:cNvPr>
            <p:cNvSpPr/>
            <p:nvPr userDrawn="1"/>
          </p:nvSpPr>
          <p:spPr>
            <a:xfrm>
              <a:off x="10477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8" name="Rechthoek 127">
              <a:extLst>
                <a:ext uri="{FF2B5EF4-FFF2-40B4-BE49-F238E27FC236}">
                  <a16:creationId xmlns:a16="http://schemas.microsoft.com/office/drawing/2014/main" id="{76B98FFC-AD3C-49B2-93CA-C1725C19A20F}"/>
                </a:ext>
              </a:extLst>
            </p:cNvPr>
            <p:cNvSpPr/>
            <p:nvPr userDrawn="1"/>
          </p:nvSpPr>
          <p:spPr>
            <a:xfrm>
              <a:off x="24383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9" name="Rechthoek 128">
              <a:extLst>
                <a:ext uri="{FF2B5EF4-FFF2-40B4-BE49-F238E27FC236}">
                  <a16:creationId xmlns:a16="http://schemas.microsoft.com/office/drawing/2014/main" id="{E1879D9E-3E63-4CC2-9AC7-425812A3F2C4}"/>
                </a:ext>
              </a:extLst>
            </p:cNvPr>
            <p:cNvSpPr/>
            <p:nvPr userDrawn="1"/>
          </p:nvSpPr>
          <p:spPr>
            <a:xfrm>
              <a:off x="38290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0" name="Rechthoek 129">
              <a:extLst>
                <a:ext uri="{FF2B5EF4-FFF2-40B4-BE49-F238E27FC236}">
                  <a16:creationId xmlns:a16="http://schemas.microsoft.com/office/drawing/2014/main" id="{8342A221-D10B-423B-8906-5EBC48090A2E}"/>
                </a:ext>
              </a:extLst>
            </p:cNvPr>
            <p:cNvSpPr/>
            <p:nvPr userDrawn="1"/>
          </p:nvSpPr>
          <p:spPr>
            <a:xfrm>
              <a:off x="52196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1" name="Rechthoek 130">
              <a:extLst>
                <a:ext uri="{FF2B5EF4-FFF2-40B4-BE49-F238E27FC236}">
                  <a16:creationId xmlns:a16="http://schemas.microsoft.com/office/drawing/2014/main" id="{35A57EB3-D6B5-4152-B14F-EF27E1349632}"/>
                </a:ext>
              </a:extLst>
            </p:cNvPr>
            <p:cNvSpPr/>
            <p:nvPr userDrawn="1"/>
          </p:nvSpPr>
          <p:spPr>
            <a:xfrm>
              <a:off x="66103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2" name="Rechthoek 131">
              <a:extLst>
                <a:ext uri="{FF2B5EF4-FFF2-40B4-BE49-F238E27FC236}">
                  <a16:creationId xmlns:a16="http://schemas.microsoft.com/office/drawing/2014/main" id="{31F4458E-A63D-4437-8E19-A66C8BC5DFD9}"/>
                </a:ext>
              </a:extLst>
            </p:cNvPr>
            <p:cNvSpPr/>
            <p:nvPr userDrawn="1"/>
          </p:nvSpPr>
          <p:spPr>
            <a:xfrm>
              <a:off x="80009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3" name="Rechthoek 132">
              <a:extLst>
                <a:ext uri="{FF2B5EF4-FFF2-40B4-BE49-F238E27FC236}">
                  <a16:creationId xmlns:a16="http://schemas.microsoft.com/office/drawing/2014/main" id="{823D3FFE-4462-459F-8BC9-876EB23D6C56}"/>
                </a:ext>
              </a:extLst>
            </p:cNvPr>
            <p:cNvSpPr/>
            <p:nvPr userDrawn="1"/>
          </p:nvSpPr>
          <p:spPr>
            <a:xfrm>
              <a:off x="93916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4" name="Rechthoek 133">
              <a:extLst>
                <a:ext uri="{FF2B5EF4-FFF2-40B4-BE49-F238E27FC236}">
                  <a16:creationId xmlns:a16="http://schemas.microsoft.com/office/drawing/2014/main" id="{CFA305EC-68FF-4C4A-B709-979FB292811A}"/>
                </a:ext>
              </a:extLst>
            </p:cNvPr>
            <p:cNvSpPr/>
            <p:nvPr userDrawn="1"/>
          </p:nvSpPr>
          <p:spPr>
            <a:xfrm>
              <a:off x="107822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5" name="Rechthoek 134">
              <a:extLst>
                <a:ext uri="{FF2B5EF4-FFF2-40B4-BE49-F238E27FC236}">
                  <a16:creationId xmlns:a16="http://schemas.microsoft.com/office/drawing/2014/main" id="{A0347432-8C21-4FC5-8C35-B1FD2EA749CB}"/>
                </a:ext>
              </a:extLst>
            </p:cNvPr>
            <p:cNvSpPr/>
            <p:nvPr userDrawn="1"/>
          </p:nvSpPr>
          <p:spPr>
            <a:xfrm>
              <a:off x="121729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6" name="Rechthoek 135">
              <a:extLst>
                <a:ext uri="{FF2B5EF4-FFF2-40B4-BE49-F238E27FC236}">
                  <a16:creationId xmlns:a16="http://schemas.microsoft.com/office/drawing/2014/main" id="{7A7F8353-A1F1-4929-8555-E3CBFF711B9C}"/>
                </a:ext>
              </a:extLst>
            </p:cNvPr>
            <p:cNvSpPr/>
            <p:nvPr userDrawn="1"/>
          </p:nvSpPr>
          <p:spPr>
            <a:xfrm>
              <a:off x="135635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7" name="Rechthoek 136">
              <a:extLst>
                <a:ext uri="{FF2B5EF4-FFF2-40B4-BE49-F238E27FC236}">
                  <a16:creationId xmlns:a16="http://schemas.microsoft.com/office/drawing/2014/main" id="{FE868229-68BB-41A9-9ED5-28B124EF510A}"/>
                </a:ext>
              </a:extLst>
            </p:cNvPr>
            <p:cNvSpPr/>
            <p:nvPr userDrawn="1"/>
          </p:nvSpPr>
          <p:spPr>
            <a:xfrm>
              <a:off x="149542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8" name="Rechthoek 137">
              <a:extLst>
                <a:ext uri="{FF2B5EF4-FFF2-40B4-BE49-F238E27FC236}">
                  <a16:creationId xmlns:a16="http://schemas.microsoft.com/office/drawing/2014/main" id="{FA1DEB70-AA07-4F8C-A32A-D1E0EB6B9063}"/>
                </a:ext>
              </a:extLst>
            </p:cNvPr>
            <p:cNvSpPr/>
            <p:nvPr userDrawn="1"/>
          </p:nvSpPr>
          <p:spPr>
            <a:xfrm>
              <a:off x="163448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9" name="Rechthoek 138">
              <a:extLst>
                <a:ext uri="{FF2B5EF4-FFF2-40B4-BE49-F238E27FC236}">
                  <a16:creationId xmlns:a16="http://schemas.microsoft.com/office/drawing/2014/main" id="{CB899CC4-E72F-4DA6-BE2E-02A092FEA67A}"/>
                </a:ext>
              </a:extLst>
            </p:cNvPr>
            <p:cNvSpPr/>
            <p:nvPr userDrawn="1"/>
          </p:nvSpPr>
          <p:spPr>
            <a:xfrm>
              <a:off x="10572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0" name="Rechthoek 139">
              <a:extLst>
                <a:ext uri="{FF2B5EF4-FFF2-40B4-BE49-F238E27FC236}">
                  <a16:creationId xmlns:a16="http://schemas.microsoft.com/office/drawing/2014/main" id="{E9F657BB-7594-4CE9-81AE-F174A5FCF7BF}"/>
                </a:ext>
              </a:extLst>
            </p:cNvPr>
            <p:cNvSpPr/>
            <p:nvPr userDrawn="1"/>
          </p:nvSpPr>
          <p:spPr>
            <a:xfrm>
              <a:off x="24479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1" name="Rechthoek 140">
              <a:extLst>
                <a:ext uri="{FF2B5EF4-FFF2-40B4-BE49-F238E27FC236}">
                  <a16:creationId xmlns:a16="http://schemas.microsoft.com/office/drawing/2014/main" id="{DFC37973-9120-49B2-A7ED-15DCB112E254}"/>
                </a:ext>
              </a:extLst>
            </p:cNvPr>
            <p:cNvSpPr/>
            <p:nvPr userDrawn="1"/>
          </p:nvSpPr>
          <p:spPr>
            <a:xfrm>
              <a:off x="38385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2" name="Rechthoek 141">
              <a:extLst>
                <a:ext uri="{FF2B5EF4-FFF2-40B4-BE49-F238E27FC236}">
                  <a16:creationId xmlns:a16="http://schemas.microsoft.com/office/drawing/2014/main" id="{C21B2490-2482-42A9-AD65-3EFCE801B505}"/>
                </a:ext>
              </a:extLst>
            </p:cNvPr>
            <p:cNvSpPr/>
            <p:nvPr userDrawn="1"/>
          </p:nvSpPr>
          <p:spPr>
            <a:xfrm>
              <a:off x="52292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3" name="Rechthoek 142">
              <a:extLst>
                <a:ext uri="{FF2B5EF4-FFF2-40B4-BE49-F238E27FC236}">
                  <a16:creationId xmlns:a16="http://schemas.microsoft.com/office/drawing/2014/main" id="{1AD68A9B-287C-47FA-B23C-EF991C19345D}"/>
                </a:ext>
              </a:extLst>
            </p:cNvPr>
            <p:cNvSpPr/>
            <p:nvPr userDrawn="1"/>
          </p:nvSpPr>
          <p:spPr>
            <a:xfrm>
              <a:off x="66198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4" name="Rechthoek 143">
              <a:extLst>
                <a:ext uri="{FF2B5EF4-FFF2-40B4-BE49-F238E27FC236}">
                  <a16:creationId xmlns:a16="http://schemas.microsoft.com/office/drawing/2014/main" id="{E13DC975-77A9-49F1-840F-60F7F64AA0AE}"/>
                </a:ext>
              </a:extLst>
            </p:cNvPr>
            <p:cNvSpPr/>
            <p:nvPr userDrawn="1"/>
          </p:nvSpPr>
          <p:spPr>
            <a:xfrm>
              <a:off x="80105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5" name="Rechthoek 144">
              <a:extLst>
                <a:ext uri="{FF2B5EF4-FFF2-40B4-BE49-F238E27FC236}">
                  <a16:creationId xmlns:a16="http://schemas.microsoft.com/office/drawing/2014/main" id="{1F4C024A-51DC-4F32-8C8D-B2E1662EBABC}"/>
                </a:ext>
              </a:extLst>
            </p:cNvPr>
            <p:cNvSpPr/>
            <p:nvPr userDrawn="1"/>
          </p:nvSpPr>
          <p:spPr>
            <a:xfrm>
              <a:off x="94011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6" name="Rechthoek 145">
              <a:extLst>
                <a:ext uri="{FF2B5EF4-FFF2-40B4-BE49-F238E27FC236}">
                  <a16:creationId xmlns:a16="http://schemas.microsoft.com/office/drawing/2014/main" id="{7E3E9670-3B8B-4A3E-BBC8-148C50E521E5}"/>
                </a:ext>
              </a:extLst>
            </p:cNvPr>
            <p:cNvSpPr/>
            <p:nvPr userDrawn="1"/>
          </p:nvSpPr>
          <p:spPr>
            <a:xfrm>
              <a:off x="107918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7" name="Rechthoek 146">
              <a:extLst>
                <a:ext uri="{FF2B5EF4-FFF2-40B4-BE49-F238E27FC236}">
                  <a16:creationId xmlns:a16="http://schemas.microsoft.com/office/drawing/2014/main" id="{0D625E2E-D09E-4433-8635-54FE2B610D71}"/>
                </a:ext>
              </a:extLst>
            </p:cNvPr>
            <p:cNvSpPr/>
            <p:nvPr userDrawn="1"/>
          </p:nvSpPr>
          <p:spPr>
            <a:xfrm>
              <a:off x="121824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8" name="Rechthoek 147">
              <a:extLst>
                <a:ext uri="{FF2B5EF4-FFF2-40B4-BE49-F238E27FC236}">
                  <a16:creationId xmlns:a16="http://schemas.microsoft.com/office/drawing/2014/main" id="{4D0CF8CE-893C-4FC4-A604-1E1E339B55E0}"/>
                </a:ext>
              </a:extLst>
            </p:cNvPr>
            <p:cNvSpPr/>
            <p:nvPr userDrawn="1"/>
          </p:nvSpPr>
          <p:spPr>
            <a:xfrm>
              <a:off x="135731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9" name="Rechthoek 148">
              <a:extLst>
                <a:ext uri="{FF2B5EF4-FFF2-40B4-BE49-F238E27FC236}">
                  <a16:creationId xmlns:a16="http://schemas.microsoft.com/office/drawing/2014/main" id="{AA4F597F-E463-4268-91FE-0A240CFB670C}"/>
                </a:ext>
              </a:extLst>
            </p:cNvPr>
            <p:cNvSpPr/>
            <p:nvPr userDrawn="1"/>
          </p:nvSpPr>
          <p:spPr>
            <a:xfrm>
              <a:off x="149637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0" name="Rechthoek 149">
              <a:extLst>
                <a:ext uri="{FF2B5EF4-FFF2-40B4-BE49-F238E27FC236}">
                  <a16:creationId xmlns:a16="http://schemas.microsoft.com/office/drawing/2014/main" id="{322D01B1-CED0-4098-A701-3BF8B51E38E6}"/>
                </a:ext>
              </a:extLst>
            </p:cNvPr>
            <p:cNvSpPr/>
            <p:nvPr userDrawn="1"/>
          </p:nvSpPr>
          <p:spPr>
            <a:xfrm>
              <a:off x="163544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1" name="Rechthoek 150">
              <a:extLst>
                <a:ext uri="{FF2B5EF4-FFF2-40B4-BE49-F238E27FC236}">
                  <a16:creationId xmlns:a16="http://schemas.microsoft.com/office/drawing/2014/main" id="{9B29E19F-617C-43B4-81CB-8EEF9BCF4A1D}"/>
                </a:ext>
              </a:extLst>
            </p:cNvPr>
            <p:cNvSpPr/>
            <p:nvPr userDrawn="1"/>
          </p:nvSpPr>
          <p:spPr>
            <a:xfrm>
              <a:off x="9527" y="9302390"/>
              <a:ext cx="17611724"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dirty="0"/>
            </a:p>
          </p:txBody>
        </p:sp>
      </p:grpSp>
      <p:grpSp>
        <p:nvGrpSpPr>
          <p:cNvPr id="168" name="Graphic 6" hidden="1">
            <a:extLst>
              <a:ext uri="{FF2B5EF4-FFF2-40B4-BE49-F238E27FC236}">
                <a16:creationId xmlns:a16="http://schemas.microsoft.com/office/drawing/2014/main" id="{8A0AAF7F-DD0F-4CB1-A1B2-505FC4BCCC2B}"/>
              </a:ext>
            </a:extLst>
          </p:cNvPr>
          <p:cNvGrpSpPr/>
          <p:nvPr userDrawn="1"/>
        </p:nvGrpSpPr>
        <p:grpSpPr>
          <a:xfrm>
            <a:off x="-7144" y="-7144"/>
            <a:ext cx="18297525" cy="10296525"/>
            <a:chOff x="-7144" y="-7144"/>
            <a:chExt cx="18297525" cy="10296525"/>
          </a:xfrm>
          <a:solidFill>
            <a:srgbClr val="FFFFFF">
              <a:alpha val="0"/>
            </a:srgbClr>
          </a:solidFill>
        </p:grpSpPr>
        <p:sp>
          <p:nvSpPr>
            <p:cNvPr id="169" name="Vrije vorm: vorm 168">
              <a:extLst>
                <a:ext uri="{FF2B5EF4-FFF2-40B4-BE49-F238E27FC236}">
                  <a16:creationId xmlns:a16="http://schemas.microsoft.com/office/drawing/2014/main" id="{F1DCEBEA-BD51-4E6A-BDD5-B32F46FCAF21}"/>
                </a:ext>
              </a:extLst>
            </p:cNvPr>
            <p:cNvSpPr/>
            <p:nvPr/>
          </p:nvSpPr>
          <p:spPr>
            <a:xfrm>
              <a:off x="10406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0" name="Vrije vorm: vorm 169">
              <a:extLst>
                <a:ext uri="{FF2B5EF4-FFF2-40B4-BE49-F238E27FC236}">
                  <a16:creationId xmlns:a16="http://schemas.microsoft.com/office/drawing/2014/main" id="{FD08B8C0-EAC8-4271-BD1D-93AF595C0334}"/>
                </a:ext>
              </a:extLst>
            </p:cNvPr>
            <p:cNvSpPr/>
            <p:nvPr/>
          </p:nvSpPr>
          <p:spPr>
            <a:xfrm>
              <a:off x="-7144" y="-7144"/>
              <a:ext cx="18297525" cy="10296525"/>
            </a:xfrm>
            <a:custGeom>
              <a:avLst/>
              <a:gdLst>
                <a:gd name="connsiteX0" fmla="*/ 7144 w 18297525"/>
                <a:gd name="connsiteY0" fmla="*/ 7144 h 10296525"/>
                <a:gd name="connsiteX1" fmla="*/ 18295144 w 18297525"/>
                <a:gd name="connsiteY1" fmla="*/ 7144 h 10296525"/>
                <a:gd name="connsiteX2" fmla="*/ 18295144 w 18297525"/>
                <a:gd name="connsiteY2" fmla="*/ 10294144 h 10296525"/>
                <a:gd name="connsiteX3" fmla="*/ 7144 w 18297525"/>
                <a:gd name="connsiteY3" fmla="*/ 10294144 h 10296525"/>
              </a:gdLst>
              <a:ahLst/>
              <a:cxnLst>
                <a:cxn ang="0">
                  <a:pos x="connsiteX0" y="connsiteY0"/>
                </a:cxn>
                <a:cxn ang="0">
                  <a:pos x="connsiteX1" y="connsiteY1"/>
                </a:cxn>
                <a:cxn ang="0">
                  <a:pos x="connsiteX2" y="connsiteY2"/>
                </a:cxn>
                <a:cxn ang="0">
                  <a:pos x="connsiteX3" y="connsiteY3"/>
                </a:cxn>
              </a:cxnLst>
              <a:rect l="l" t="t" r="r" b="b"/>
              <a:pathLst>
                <a:path w="18297525" h="10296525">
                  <a:moveTo>
                    <a:pt x="7144" y="7144"/>
                  </a:moveTo>
                  <a:lnTo>
                    <a:pt x="18295144" y="7144"/>
                  </a:lnTo>
                  <a:lnTo>
                    <a:pt x="18295144" y="10294144"/>
                  </a:lnTo>
                  <a:lnTo>
                    <a:pt x="7144" y="1029414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1" name="Vrije vorm: vorm 170">
              <a:extLst>
                <a:ext uri="{FF2B5EF4-FFF2-40B4-BE49-F238E27FC236}">
                  <a16:creationId xmlns:a16="http://schemas.microsoft.com/office/drawing/2014/main" id="{92DE7A37-0B5F-4A33-8877-BF9493146315}"/>
                </a:ext>
              </a:extLst>
            </p:cNvPr>
            <p:cNvSpPr/>
            <p:nvPr/>
          </p:nvSpPr>
          <p:spPr>
            <a:xfrm>
              <a:off x="10406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2" name="Vrije vorm: vorm 171">
              <a:extLst>
                <a:ext uri="{FF2B5EF4-FFF2-40B4-BE49-F238E27FC236}">
                  <a16:creationId xmlns:a16="http://schemas.microsoft.com/office/drawing/2014/main" id="{6F8A9ABB-A2A9-490F-978E-E0F0E67708C9}"/>
                </a:ext>
              </a:extLst>
            </p:cNvPr>
            <p:cNvSpPr/>
            <p:nvPr/>
          </p:nvSpPr>
          <p:spPr>
            <a:xfrm>
              <a:off x="10406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3" name="Vrije vorm: vorm 172">
              <a:extLst>
                <a:ext uri="{FF2B5EF4-FFF2-40B4-BE49-F238E27FC236}">
                  <a16:creationId xmlns:a16="http://schemas.microsoft.com/office/drawing/2014/main" id="{E2C0164E-F16D-4328-887D-B444B8D5799F}"/>
                </a:ext>
              </a:extLst>
            </p:cNvPr>
            <p:cNvSpPr/>
            <p:nvPr/>
          </p:nvSpPr>
          <p:spPr>
            <a:xfrm>
              <a:off x="10406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4" name="Vrije vorm: vorm 173">
              <a:extLst>
                <a:ext uri="{FF2B5EF4-FFF2-40B4-BE49-F238E27FC236}">
                  <a16:creationId xmlns:a16="http://schemas.microsoft.com/office/drawing/2014/main" id="{2DFDFC57-EE90-4415-A198-64E26D72FFC4}"/>
                </a:ext>
              </a:extLst>
            </p:cNvPr>
            <p:cNvSpPr/>
            <p:nvPr/>
          </p:nvSpPr>
          <p:spPr>
            <a:xfrm>
              <a:off x="10406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5" name="Vrije vorm: vorm 174">
              <a:extLst>
                <a:ext uri="{FF2B5EF4-FFF2-40B4-BE49-F238E27FC236}">
                  <a16:creationId xmlns:a16="http://schemas.microsoft.com/office/drawing/2014/main" id="{F64CECF1-92EC-4E9F-9FAF-078C71B824C3}"/>
                </a:ext>
              </a:extLst>
            </p:cNvPr>
            <p:cNvSpPr/>
            <p:nvPr/>
          </p:nvSpPr>
          <p:spPr>
            <a:xfrm>
              <a:off x="10406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6" name="Vrije vorm: vorm 175">
              <a:extLst>
                <a:ext uri="{FF2B5EF4-FFF2-40B4-BE49-F238E27FC236}">
                  <a16:creationId xmlns:a16="http://schemas.microsoft.com/office/drawing/2014/main" id="{9CFD6479-782A-4767-BD69-EA62A2917EAC}"/>
                </a:ext>
              </a:extLst>
            </p:cNvPr>
            <p:cNvSpPr/>
            <p:nvPr/>
          </p:nvSpPr>
          <p:spPr>
            <a:xfrm>
              <a:off x="10406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7" name="Vrije vorm: vorm 176">
              <a:extLst>
                <a:ext uri="{FF2B5EF4-FFF2-40B4-BE49-F238E27FC236}">
                  <a16:creationId xmlns:a16="http://schemas.microsoft.com/office/drawing/2014/main" id="{39C87844-B0D3-4095-A2A1-66DB74BB61E7}"/>
                </a:ext>
              </a:extLst>
            </p:cNvPr>
            <p:cNvSpPr/>
            <p:nvPr/>
          </p:nvSpPr>
          <p:spPr>
            <a:xfrm>
              <a:off x="10406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8" name="Vrije vorm: vorm 177">
              <a:extLst>
                <a:ext uri="{FF2B5EF4-FFF2-40B4-BE49-F238E27FC236}">
                  <a16:creationId xmlns:a16="http://schemas.microsoft.com/office/drawing/2014/main" id="{56142EEF-703A-4C22-8198-0BA6F3C1960E}"/>
                </a:ext>
              </a:extLst>
            </p:cNvPr>
            <p:cNvSpPr/>
            <p:nvPr/>
          </p:nvSpPr>
          <p:spPr>
            <a:xfrm>
              <a:off x="10406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9" name="Vrije vorm: vorm 178">
              <a:extLst>
                <a:ext uri="{FF2B5EF4-FFF2-40B4-BE49-F238E27FC236}">
                  <a16:creationId xmlns:a16="http://schemas.microsoft.com/office/drawing/2014/main" id="{FAE584A2-2C35-47DE-8D98-FF3614A89F42}"/>
                </a:ext>
              </a:extLst>
            </p:cNvPr>
            <p:cNvSpPr/>
            <p:nvPr/>
          </p:nvSpPr>
          <p:spPr>
            <a:xfrm>
              <a:off x="10406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0" name="Vrije vorm: vorm 179">
              <a:extLst>
                <a:ext uri="{FF2B5EF4-FFF2-40B4-BE49-F238E27FC236}">
                  <a16:creationId xmlns:a16="http://schemas.microsoft.com/office/drawing/2014/main" id="{26EBDC24-CB3F-4813-9805-3A2A0D44A8ED}"/>
                </a:ext>
              </a:extLst>
            </p:cNvPr>
            <p:cNvSpPr/>
            <p:nvPr/>
          </p:nvSpPr>
          <p:spPr>
            <a:xfrm>
              <a:off x="10406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1" name="Vrije vorm: vorm 180">
              <a:extLst>
                <a:ext uri="{FF2B5EF4-FFF2-40B4-BE49-F238E27FC236}">
                  <a16:creationId xmlns:a16="http://schemas.microsoft.com/office/drawing/2014/main" id="{8A5A8701-49EC-4727-867C-68DA7013C530}"/>
                </a:ext>
              </a:extLst>
            </p:cNvPr>
            <p:cNvSpPr/>
            <p:nvPr/>
          </p:nvSpPr>
          <p:spPr>
            <a:xfrm>
              <a:off x="10406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2" name="Vrije vorm: vorm 181">
              <a:extLst>
                <a:ext uri="{FF2B5EF4-FFF2-40B4-BE49-F238E27FC236}">
                  <a16:creationId xmlns:a16="http://schemas.microsoft.com/office/drawing/2014/main" id="{37E1922D-681A-453A-BFCD-616668F2883A}"/>
                </a:ext>
              </a:extLst>
            </p:cNvPr>
            <p:cNvSpPr/>
            <p:nvPr/>
          </p:nvSpPr>
          <p:spPr>
            <a:xfrm>
              <a:off x="24312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3" name="Vrije vorm: vorm 182">
              <a:extLst>
                <a:ext uri="{FF2B5EF4-FFF2-40B4-BE49-F238E27FC236}">
                  <a16:creationId xmlns:a16="http://schemas.microsoft.com/office/drawing/2014/main" id="{497CB453-B88A-400B-840D-0DDAAE62A10F}"/>
                </a:ext>
              </a:extLst>
            </p:cNvPr>
            <p:cNvSpPr/>
            <p:nvPr/>
          </p:nvSpPr>
          <p:spPr>
            <a:xfrm>
              <a:off x="24312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4" name="Vrije vorm: vorm 183">
              <a:extLst>
                <a:ext uri="{FF2B5EF4-FFF2-40B4-BE49-F238E27FC236}">
                  <a16:creationId xmlns:a16="http://schemas.microsoft.com/office/drawing/2014/main" id="{F61CDFF9-AF0B-4065-ABB8-D597CDBA8854}"/>
                </a:ext>
              </a:extLst>
            </p:cNvPr>
            <p:cNvSpPr/>
            <p:nvPr/>
          </p:nvSpPr>
          <p:spPr>
            <a:xfrm>
              <a:off x="24312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5" name="Vrije vorm: vorm 184">
              <a:extLst>
                <a:ext uri="{FF2B5EF4-FFF2-40B4-BE49-F238E27FC236}">
                  <a16:creationId xmlns:a16="http://schemas.microsoft.com/office/drawing/2014/main" id="{E3EB7C2B-C1F9-4AFD-8882-60DA92A8ADED}"/>
                </a:ext>
              </a:extLst>
            </p:cNvPr>
            <p:cNvSpPr/>
            <p:nvPr/>
          </p:nvSpPr>
          <p:spPr>
            <a:xfrm>
              <a:off x="24312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6" name="Vrije vorm: vorm 185">
              <a:extLst>
                <a:ext uri="{FF2B5EF4-FFF2-40B4-BE49-F238E27FC236}">
                  <a16:creationId xmlns:a16="http://schemas.microsoft.com/office/drawing/2014/main" id="{489C6816-0854-40AA-ABEB-111F5910589C}"/>
                </a:ext>
              </a:extLst>
            </p:cNvPr>
            <p:cNvSpPr/>
            <p:nvPr/>
          </p:nvSpPr>
          <p:spPr>
            <a:xfrm>
              <a:off x="24312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7" name="Vrije vorm: vorm 186">
              <a:extLst>
                <a:ext uri="{FF2B5EF4-FFF2-40B4-BE49-F238E27FC236}">
                  <a16:creationId xmlns:a16="http://schemas.microsoft.com/office/drawing/2014/main" id="{0231460C-657B-4A78-8DEE-68E18F741156}"/>
                </a:ext>
              </a:extLst>
            </p:cNvPr>
            <p:cNvSpPr/>
            <p:nvPr/>
          </p:nvSpPr>
          <p:spPr>
            <a:xfrm>
              <a:off x="24312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8" name="Vrije vorm: vorm 187">
              <a:extLst>
                <a:ext uri="{FF2B5EF4-FFF2-40B4-BE49-F238E27FC236}">
                  <a16:creationId xmlns:a16="http://schemas.microsoft.com/office/drawing/2014/main" id="{B5033D87-EEDD-4F13-B0C3-CF9361532B11}"/>
                </a:ext>
              </a:extLst>
            </p:cNvPr>
            <p:cNvSpPr/>
            <p:nvPr/>
          </p:nvSpPr>
          <p:spPr>
            <a:xfrm>
              <a:off x="24312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9" name="Vrije vorm: vorm 188">
              <a:extLst>
                <a:ext uri="{FF2B5EF4-FFF2-40B4-BE49-F238E27FC236}">
                  <a16:creationId xmlns:a16="http://schemas.microsoft.com/office/drawing/2014/main" id="{7C5F0B27-3C63-42C4-8594-450FCB00312C}"/>
                </a:ext>
              </a:extLst>
            </p:cNvPr>
            <p:cNvSpPr/>
            <p:nvPr/>
          </p:nvSpPr>
          <p:spPr>
            <a:xfrm>
              <a:off x="24312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0" name="Vrije vorm: vorm 189">
              <a:extLst>
                <a:ext uri="{FF2B5EF4-FFF2-40B4-BE49-F238E27FC236}">
                  <a16:creationId xmlns:a16="http://schemas.microsoft.com/office/drawing/2014/main" id="{99F80DAA-B96E-4701-9CB5-F49111E78250}"/>
                </a:ext>
              </a:extLst>
            </p:cNvPr>
            <p:cNvSpPr/>
            <p:nvPr/>
          </p:nvSpPr>
          <p:spPr>
            <a:xfrm>
              <a:off x="24312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1" name="Vrije vorm: vorm 190">
              <a:extLst>
                <a:ext uri="{FF2B5EF4-FFF2-40B4-BE49-F238E27FC236}">
                  <a16:creationId xmlns:a16="http://schemas.microsoft.com/office/drawing/2014/main" id="{13692850-9541-4BB4-B362-AE0171ACBF31}"/>
                </a:ext>
              </a:extLst>
            </p:cNvPr>
            <p:cNvSpPr/>
            <p:nvPr/>
          </p:nvSpPr>
          <p:spPr>
            <a:xfrm>
              <a:off x="24312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2" name="Vrije vorm: vorm 191">
              <a:extLst>
                <a:ext uri="{FF2B5EF4-FFF2-40B4-BE49-F238E27FC236}">
                  <a16:creationId xmlns:a16="http://schemas.microsoft.com/office/drawing/2014/main" id="{572B36D2-56CF-4A7D-AC9B-7E969D54D4E7}"/>
                </a:ext>
              </a:extLst>
            </p:cNvPr>
            <p:cNvSpPr/>
            <p:nvPr/>
          </p:nvSpPr>
          <p:spPr>
            <a:xfrm>
              <a:off x="24312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3" name="Vrije vorm: vorm 192">
              <a:extLst>
                <a:ext uri="{FF2B5EF4-FFF2-40B4-BE49-F238E27FC236}">
                  <a16:creationId xmlns:a16="http://schemas.microsoft.com/office/drawing/2014/main" id="{A2C92572-F8D7-44A2-9D57-45E262873BB0}"/>
                </a:ext>
              </a:extLst>
            </p:cNvPr>
            <p:cNvSpPr/>
            <p:nvPr/>
          </p:nvSpPr>
          <p:spPr>
            <a:xfrm>
              <a:off x="24312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4" name="Vrije vorm: vorm 193">
              <a:extLst>
                <a:ext uri="{FF2B5EF4-FFF2-40B4-BE49-F238E27FC236}">
                  <a16:creationId xmlns:a16="http://schemas.microsoft.com/office/drawing/2014/main" id="{EB4332FB-9BEE-4210-ADF6-1A74B1ED2CB5}"/>
                </a:ext>
              </a:extLst>
            </p:cNvPr>
            <p:cNvSpPr/>
            <p:nvPr/>
          </p:nvSpPr>
          <p:spPr>
            <a:xfrm>
              <a:off x="38219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5" name="Vrije vorm: vorm 194">
              <a:extLst>
                <a:ext uri="{FF2B5EF4-FFF2-40B4-BE49-F238E27FC236}">
                  <a16:creationId xmlns:a16="http://schemas.microsoft.com/office/drawing/2014/main" id="{B93E0225-17F2-4084-9801-80F75B2958FA}"/>
                </a:ext>
              </a:extLst>
            </p:cNvPr>
            <p:cNvSpPr/>
            <p:nvPr/>
          </p:nvSpPr>
          <p:spPr>
            <a:xfrm>
              <a:off x="38219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6" name="Vrije vorm: vorm 195">
              <a:extLst>
                <a:ext uri="{FF2B5EF4-FFF2-40B4-BE49-F238E27FC236}">
                  <a16:creationId xmlns:a16="http://schemas.microsoft.com/office/drawing/2014/main" id="{3AD07331-36A6-421A-8E9A-547F75B78B3B}"/>
                </a:ext>
              </a:extLst>
            </p:cNvPr>
            <p:cNvSpPr/>
            <p:nvPr/>
          </p:nvSpPr>
          <p:spPr>
            <a:xfrm>
              <a:off x="38219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7" name="Vrije vorm: vorm 196">
              <a:extLst>
                <a:ext uri="{FF2B5EF4-FFF2-40B4-BE49-F238E27FC236}">
                  <a16:creationId xmlns:a16="http://schemas.microsoft.com/office/drawing/2014/main" id="{FF7BB381-288F-4A37-8BC1-C179199E33DB}"/>
                </a:ext>
              </a:extLst>
            </p:cNvPr>
            <p:cNvSpPr/>
            <p:nvPr/>
          </p:nvSpPr>
          <p:spPr>
            <a:xfrm>
              <a:off x="38219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8" name="Vrije vorm: vorm 197">
              <a:extLst>
                <a:ext uri="{FF2B5EF4-FFF2-40B4-BE49-F238E27FC236}">
                  <a16:creationId xmlns:a16="http://schemas.microsoft.com/office/drawing/2014/main" id="{9D36DF80-7790-4E85-AE98-3A408ECDED22}"/>
                </a:ext>
              </a:extLst>
            </p:cNvPr>
            <p:cNvSpPr/>
            <p:nvPr/>
          </p:nvSpPr>
          <p:spPr>
            <a:xfrm>
              <a:off x="38219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9" name="Vrije vorm: vorm 198">
              <a:extLst>
                <a:ext uri="{FF2B5EF4-FFF2-40B4-BE49-F238E27FC236}">
                  <a16:creationId xmlns:a16="http://schemas.microsoft.com/office/drawing/2014/main" id="{E7E2E3D6-C555-46A7-83AE-449EECD859CC}"/>
                </a:ext>
              </a:extLst>
            </p:cNvPr>
            <p:cNvSpPr/>
            <p:nvPr/>
          </p:nvSpPr>
          <p:spPr>
            <a:xfrm>
              <a:off x="38219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0" name="Vrije vorm: vorm 199">
              <a:extLst>
                <a:ext uri="{FF2B5EF4-FFF2-40B4-BE49-F238E27FC236}">
                  <a16:creationId xmlns:a16="http://schemas.microsoft.com/office/drawing/2014/main" id="{139EB61E-32AD-43B0-A56F-52E4E28A315C}"/>
                </a:ext>
              </a:extLst>
            </p:cNvPr>
            <p:cNvSpPr/>
            <p:nvPr/>
          </p:nvSpPr>
          <p:spPr>
            <a:xfrm>
              <a:off x="38219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1" name="Vrije vorm: vorm 200">
              <a:extLst>
                <a:ext uri="{FF2B5EF4-FFF2-40B4-BE49-F238E27FC236}">
                  <a16:creationId xmlns:a16="http://schemas.microsoft.com/office/drawing/2014/main" id="{3086C5A4-5E29-4518-87C8-1FA0CAE4150A}"/>
                </a:ext>
              </a:extLst>
            </p:cNvPr>
            <p:cNvSpPr/>
            <p:nvPr/>
          </p:nvSpPr>
          <p:spPr>
            <a:xfrm>
              <a:off x="38219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2" name="Vrije vorm: vorm 201">
              <a:extLst>
                <a:ext uri="{FF2B5EF4-FFF2-40B4-BE49-F238E27FC236}">
                  <a16:creationId xmlns:a16="http://schemas.microsoft.com/office/drawing/2014/main" id="{46C5339E-AB25-4978-8E9C-B3C2531EC88F}"/>
                </a:ext>
              </a:extLst>
            </p:cNvPr>
            <p:cNvSpPr/>
            <p:nvPr/>
          </p:nvSpPr>
          <p:spPr>
            <a:xfrm>
              <a:off x="38219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3" name="Vrije vorm: vorm 202">
              <a:extLst>
                <a:ext uri="{FF2B5EF4-FFF2-40B4-BE49-F238E27FC236}">
                  <a16:creationId xmlns:a16="http://schemas.microsoft.com/office/drawing/2014/main" id="{020EA7C7-EAA6-4C71-B729-64732A5C581B}"/>
                </a:ext>
              </a:extLst>
            </p:cNvPr>
            <p:cNvSpPr/>
            <p:nvPr/>
          </p:nvSpPr>
          <p:spPr>
            <a:xfrm>
              <a:off x="38219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4" name="Vrije vorm: vorm 203">
              <a:extLst>
                <a:ext uri="{FF2B5EF4-FFF2-40B4-BE49-F238E27FC236}">
                  <a16:creationId xmlns:a16="http://schemas.microsoft.com/office/drawing/2014/main" id="{E5244770-65CB-4917-A6BD-5684F23CEC98}"/>
                </a:ext>
              </a:extLst>
            </p:cNvPr>
            <p:cNvSpPr/>
            <p:nvPr/>
          </p:nvSpPr>
          <p:spPr>
            <a:xfrm>
              <a:off x="38219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5" name="Vrije vorm: vorm 204">
              <a:extLst>
                <a:ext uri="{FF2B5EF4-FFF2-40B4-BE49-F238E27FC236}">
                  <a16:creationId xmlns:a16="http://schemas.microsoft.com/office/drawing/2014/main" id="{C6DBA397-4E63-4985-BBAA-69C197879DDC}"/>
                </a:ext>
              </a:extLst>
            </p:cNvPr>
            <p:cNvSpPr/>
            <p:nvPr/>
          </p:nvSpPr>
          <p:spPr>
            <a:xfrm>
              <a:off x="38219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6" name="Vrije vorm: vorm 205">
              <a:extLst>
                <a:ext uri="{FF2B5EF4-FFF2-40B4-BE49-F238E27FC236}">
                  <a16:creationId xmlns:a16="http://schemas.microsoft.com/office/drawing/2014/main" id="{15F003C3-8CCA-44E9-A537-88A5318E3A58}"/>
                </a:ext>
              </a:extLst>
            </p:cNvPr>
            <p:cNvSpPr/>
            <p:nvPr/>
          </p:nvSpPr>
          <p:spPr>
            <a:xfrm>
              <a:off x="52125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7" name="Vrije vorm: vorm 206">
              <a:extLst>
                <a:ext uri="{FF2B5EF4-FFF2-40B4-BE49-F238E27FC236}">
                  <a16:creationId xmlns:a16="http://schemas.microsoft.com/office/drawing/2014/main" id="{793F9362-7536-4184-8AD1-13DC3CF55525}"/>
                </a:ext>
              </a:extLst>
            </p:cNvPr>
            <p:cNvSpPr/>
            <p:nvPr/>
          </p:nvSpPr>
          <p:spPr>
            <a:xfrm>
              <a:off x="52125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8" name="Vrije vorm: vorm 207">
              <a:extLst>
                <a:ext uri="{FF2B5EF4-FFF2-40B4-BE49-F238E27FC236}">
                  <a16:creationId xmlns:a16="http://schemas.microsoft.com/office/drawing/2014/main" id="{1797BBD5-DBF5-4821-BC13-134F4B742E74}"/>
                </a:ext>
              </a:extLst>
            </p:cNvPr>
            <p:cNvSpPr/>
            <p:nvPr/>
          </p:nvSpPr>
          <p:spPr>
            <a:xfrm>
              <a:off x="52125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9" name="Vrije vorm: vorm 208">
              <a:extLst>
                <a:ext uri="{FF2B5EF4-FFF2-40B4-BE49-F238E27FC236}">
                  <a16:creationId xmlns:a16="http://schemas.microsoft.com/office/drawing/2014/main" id="{E63B1547-139D-4E61-A6FF-E8DF1C73DF67}"/>
                </a:ext>
              </a:extLst>
            </p:cNvPr>
            <p:cNvSpPr/>
            <p:nvPr/>
          </p:nvSpPr>
          <p:spPr>
            <a:xfrm>
              <a:off x="52125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0" name="Vrije vorm: vorm 209">
              <a:extLst>
                <a:ext uri="{FF2B5EF4-FFF2-40B4-BE49-F238E27FC236}">
                  <a16:creationId xmlns:a16="http://schemas.microsoft.com/office/drawing/2014/main" id="{E1321F02-540A-4188-BD25-6B26E347D251}"/>
                </a:ext>
              </a:extLst>
            </p:cNvPr>
            <p:cNvSpPr/>
            <p:nvPr/>
          </p:nvSpPr>
          <p:spPr>
            <a:xfrm>
              <a:off x="52125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1" name="Vrije vorm: vorm 210">
              <a:extLst>
                <a:ext uri="{FF2B5EF4-FFF2-40B4-BE49-F238E27FC236}">
                  <a16:creationId xmlns:a16="http://schemas.microsoft.com/office/drawing/2014/main" id="{8AE1F77D-89BA-49BD-B5F6-D1D8FA420BB9}"/>
                </a:ext>
              </a:extLst>
            </p:cNvPr>
            <p:cNvSpPr/>
            <p:nvPr/>
          </p:nvSpPr>
          <p:spPr>
            <a:xfrm>
              <a:off x="52125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2" name="Vrije vorm: vorm 211">
              <a:extLst>
                <a:ext uri="{FF2B5EF4-FFF2-40B4-BE49-F238E27FC236}">
                  <a16:creationId xmlns:a16="http://schemas.microsoft.com/office/drawing/2014/main" id="{59287451-C612-464E-9C13-0A88B9F4C4AB}"/>
                </a:ext>
              </a:extLst>
            </p:cNvPr>
            <p:cNvSpPr/>
            <p:nvPr/>
          </p:nvSpPr>
          <p:spPr>
            <a:xfrm>
              <a:off x="52125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3" name="Vrije vorm: vorm 212">
              <a:extLst>
                <a:ext uri="{FF2B5EF4-FFF2-40B4-BE49-F238E27FC236}">
                  <a16:creationId xmlns:a16="http://schemas.microsoft.com/office/drawing/2014/main" id="{7C5C4F3D-241A-4EDC-9A4B-8B56C2D6E120}"/>
                </a:ext>
              </a:extLst>
            </p:cNvPr>
            <p:cNvSpPr/>
            <p:nvPr/>
          </p:nvSpPr>
          <p:spPr>
            <a:xfrm>
              <a:off x="52125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4" name="Vrije vorm: vorm 213">
              <a:extLst>
                <a:ext uri="{FF2B5EF4-FFF2-40B4-BE49-F238E27FC236}">
                  <a16:creationId xmlns:a16="http://schemas.microsoft.com/office/drawing/2014/main" id="{815F0A0A-F8FD-4E1D-8DBA-0C62D7CC2ED3}"/>
                </a:ext>
              </a:extLst>
            </p:cNvPr>
            <p:cNvSpPr/>
            <p:nvPr/>
          </p:nvSpPr>
          <p:spPr>
            <a:xfrm>
              <a:off x="52125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5" name="Vrije vorm: vorm 214">
              <a:extLst>
                <a:ext uri="{FF2B5EF4-FFF2-40B4-BE49-F238E27FC236}">
                  <a16:creationId xmlns:a16="http://schemas.microsoft.com/office/drawing/2014/main" id="{1D15493A-63D5-4610-94A8-1D841C235B47}"/>
                </a:ext>
              </a:extLst>
            </p:cNvPr>
            <p:cNvSpPr/>
            <p:nvPr/>
          </p:nvSpPr>
          <p:spPr>
            <a:xfrm>
              <a:off x="52125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6" name="Vrije vorm: vorm 215">
              <a:extLst>
                <a:ext uri="{FF2B5EF4-FFF2-40B4-BE49-F238E27FC236}">
                  <a16:creationId xmlns:a16="http://schemas.microsoft.com/office/drawing/2014/main" id="{1F0A4721-57CA-407A-86AD-742855631F0A}"/>
                </a:ext>
              </a:extLst>
            </p:cNvPr>
            <p:cNvSpPr/>
            <p:nvPr/>
          </p:nvSpPr>
          <p:spPr>
            <a:xfrm>
              <a:off x="52125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7" name="Vrije vorm: vorm 216">
              <a:extLst>
                <a:ext uri="{FF2B5EF4-FFF2-40B4-BE49-F238E27FC236}">
                  <a16:creationId xmlns:a16="http://schemas.microsoft.com/office/drawing/2014/main" id="{2EE89D6D-CABF-435D-9317-40DA8ED7ABC1}"/>
                </a:ext>
              </a:extLst>
            </p:cNvPr>
            <p:cNvSpPr/>
            <p:nvPr/>
          </p:nvSpPr>
          <p:spPr>
            <a:xfrm>
              <a:off x="52125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8" name="Vrije vorm: vorm 217">
              <a:extLst>
                <a:ext uri="{FF2B5EF4-FFF2-40B4-BE49-F238E27FC236}">
                  <a16:creationId xmlns:a16="http://schemas.microsoft.com/office/drawing/2014/main" id="{0BF7581F-74B7-4E19-A9F4-CC02C34CC7E9}"/>
                </a:ext>
              </a:extLst>
            </p:cNvPr>
            <p:cNvSpPr/>
            <p:nvPr/>
          </p:nvSpPr>
          <p:spPr>
            <a:xfrm>
              <a:off x="66032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9" name="Vrije vorm: vorm 218">
              <a:extLst>
                <a:ext uri="{FF2B5EF4-FFF2-40B4-BE49-F238E27FC236}">
                  <a16:creationId xmlns:a16="http://schemas.microsoft.com/office/drawing/2014/main" id="{B1AD4A4A-49D0-46BF-849A-1A6A3CC392CB}"/>
                </a:ext>
              </a:extLst>
            </p:cNvPr>
            <p:cNvSpPr/>
            <p:nvPr/>
          </p:nvSpPr>
          <p:spPr>
            <a:xfrm>
              <a:off x="66032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0" name="Vrije vorm: vorm 219">
              <a:extLst>
                <a:ext uri="{FF2B5EF4-FFF2-40B4-BE49-F238E27FC236}">
                  <a16:creationId xmlns:a16="http://schemas.microsoft.com/office/drawing/2014/main" id="{3A42FA4A-7FE0-4704-BDB8-238F187C36D0}"/>
                </a:ext>
              </a:extLst>
            </p:cNvPr>
            <p:cNvSpPr/>
            <p:nvPr/>
          </p:nvSpPr>
          <p:spPr>
            <a:xfrm>
              <a:off x="66032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1" name="Vrije vorm: vorm 220">
              <a:extLst>
                <a:ext uri="{FF2B5EF4-FFF2-40B4-BE49-F238E27FC236}">
                  <a16:creationId xmlns:a16="http://schemas.microsoft.com/office/drawing/2014/main" id="{E662FE9A-2DE4-4F36-A35D-992FE01D24E7}"/>
                </a:ext>
              </a:extLst>
            </p:cNvPr>
            <p:cNvSpPr/>
            <p:nvPr/>
          </p:nvSpPr>
          <p:spPr>
            <a:xfrm>
              <a:off x="66032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2" name="Vrije vorm: vorm 221">
              <a:extLst>
                <a:ext uri="{FF2B5EF4-FFF2-40B4-BE49-F238E27FC236}">
                  <a16:creationId xmlns:a16="http://schemas.microsoft.com/office/drawing/2014/main" id="{B150B04B-342B-4377-AEBB-B317ED4AC32D}"/>
                </a:ext>
              </a:extLst>
            </p:cNvPr>
            <p:cNvSpPr/>
            <p:nvPr/>
          </p:nvSpPr>
          <p:spPr>
            <a:xfrm>
              <a:off x="66032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3" name="Vrije vorm: vorm 222">
              <a:extLst>
                <a:ext uri="{FF2B5EF4-FFF2-40B4-BE49-F238E27FC236}">
                  <a16:creationId xmlns:a16="http://schemas.microsoft.com/office/drawing/2014/main" id="{921631A7-1936-4C30-8858-C3D6A4B3BB6C}"/>
                </a:ext>
              </a:extLst>
            </p:cNvPr>
            <p:cNvSpPr/>
            <p:nvPr/>
          </p:nvSpPr>
          <p:spPr>
            <a:xfrm>
              <a:off x="66032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4" name="Vrije vorm: vorm 223">
              <a:extLst>
                <a:ext uri="{FF2B5EF4-FFF2-40B4-BE49-F238E27FC236}">
                  <a16:creationId xmlns:a16="http://schemas.microsoft.com/office/drawing/2014/main" id="{12262A95-CB74-4F15-817D-705EBA84AA77}"/>
                </a:ext>
              </a:extLst>
            </p:cNvPr>
            <p:cNvSpPr/>
            <p:nvPr/>
          </p:nvSpPr>
          <p:spPr>
            <a:xfrm>
              <a:off x="66032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5" name="Vrije vorm: vorm 224">
              <a:extLst>
                <a:ext uri="{FF2B5EF4-FFF2-40B4-BE49-F238E27FC236}">
                  <a16:creationId xmlns:a16="http://schemas.microsoft.com/office/drawing/2014/main" id="{14EF9739-70DA-4D80-86B2-F24D073F288F}"/>
                </a:ext>
              </a:extLst>
            </p:cNvPr>
            <p:cNvSpPr/>
            <p:nvPr/>
          </p:nvSpPr>
          <p:spPr>
            <a:xfrm>
              <a:off x="66032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6" name="Vrije vorm: vorm 225">
              <a:extLst>
                <a:ext uri="{FF2B5EF4-FFF2-40B4-BE49-F238E27FC236}">
                  <a16:creationId xmlns:a16="http://schemas.microsoft.com/office/drawing/2014/main" id="{A33150B7-CDF3-4E5B-84E9-D946405BCB90}"/>
                </a:ext>
              </a:extLst>
            </p:cNvPr>
            <p:cNvSpPr/>
            <p:nvPr/>
          </p:nvSpPr>
          <p:spPr>
            <a:xfrm>
              <a:off x="66032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7" name="Vrije vorm: vorm 226">
              <a:extLst>
                <a:ext uri="{FF2B5EF4-FFF2-40B4-BE49-F238E27FC236}">
                  <a16:creationId xmlns:a16="http://schemas.microsoft.com/office/drawing/2014/main" id="{31037E07-93C3-45D7-9A6B-EB47AFDD527D}"/>
                </a:ext>
              </a:extLst>
            </p:cNvPr>
            <p:cNvSpPr/>
            <p:nvPr/>
          </p:nvSpPr>
          <p:spPr>
            <a:xfrm>
              <a:off x="66032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8" name="Vrije vorm: vorm 227">
              <a:extLst>
                <a:ext uri="{FF2B5EF4-FFF2-40B4-BE49-F238E27FC236}">
                  <a16:creationId xmlns:a16="http://schemas.microsoft.com/office/drawing/2014/main" id="{1B0B00C7-EB32-4F07-814B-4CE22FF3F070}"/>
                </a:ext>
              </a:extLst>
            </p:cNvPr>
            <p:cNvSpPr/>
            <p:nvPr/>
          </p:nvSpPr>
          <p:spPr>
            <a:xfrm>
              <a:off x="66032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9" name="Vrije vorm: vorm 228">
              <a:extLst>
                <a:ext uri="{FF2B5EF4-FFF2-40B4-BE49-F238E27FC236}">
                  <a16:creationId xmlns:a16="http://schemas.microsoft.com/office/drawing/2014/main" id="{A2EBA371-9949-4EAF-A654-5DBDF963E9E5}"/>
                </a:ext>
              </a:extLst>
            </p:cNvPr>
            <p:cNvSpPr/>
            <p:nvPr/>
          </p:nvSpPr>
          <p:spPr>
            <a:xfrm>
              <a:off x="66032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0" name="Vrije vorm: vorm 229">
              <a:extLst>
                <a:ext uri="{FF2B5EF4-FFF2-40B4-BE49-F238E27FC236}">
                  <a16:creationId xmlns:a16="http://schemas.microsoft.com/office/drawing/2014/main" id="{1D4F4521-E59C-409B-BE0E-C9D5AEDC2A8F}"/>
                </a:ext>
              </a:extLst>
            </p:cNvPr>
            <p:cNvSpPr/>
            <p:nvPr/>
          </p:nvSpPr>
          <p:spPr>
            <a:xfrm>
              <a:off x="79938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1" name="Vrije vorm: vorm 230">
              <a:extLst>
                <a:ext uri="{FF2B5EF4-FFF2-40B4-BE49-F238E27FC236}">
                  <a16:creationId xmlns:a16="http://schemas.microsoft.com/office/drawing/2014/main" id="{FFE49938-73CD-4832-8C49-3D82E7F6ED56}"/>
                </a:ext>
              </a:extLst>
            </p:cNvPr>
            <p:cNvSpPr/>
            <p:nvPr/>
          </p:nvSpPr>
          <p:spPr>
            <a:xfrm>
              <a:off x="79938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2" name="Vrije vorm: vorm 231">
              <a:extLst>
                <a:ext uri="{FF2B5EF4-FFF2-40B4-BE49-F238E27FC236}">
                  <a16:creationId xmlns:a16="http://schemas.microsoft.com/office/drawing/2014/main" id="{0F486BF9-F68A-49D5-906C-5568892D0886}"/>
                </a:ext>
              </a:extLst>
            </p:cNvPr>
            <p:cNvSpPr/>
            <p:nvPr/>
          </p:nvSpPr>
          <p:spPr>
            <a:xfrm>
              <a:off x="79938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3" name="Vrije vorm: vorm 232">
              <a:extLst>
                <a:ext uri="{FF2B5EF4-FFF2-40B4-BE49-F238E27FC236}">
                  <a16:creationId xmlns:a16="http://schemas.microsoft.com/office/drawing/2014/main" id="{2AFA228E-9C1A-4808-B110-207F17359D21}"/>
                </a:ext>
              </a:extLst>
            </p:cNvPr>
            <p:cNvSpPr/>
            <p:nvPr/>
          </p:nvSpPr>
          <p:spPr>
            <a:xfrm>
              <a:off x="79938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4" name="Vrije vorm: vorm 233">
              <a:extLst>
                <a:ext uri="{FF2B5EF4-FFF2-40B4-BE49-F238E27FC236}">
                  <a16:creationId xmlns:a16="http://schemas.microsoft.com/office/drawing/2014/main" id="{30436F4A-77D5-45D6-ABF3-465239315E63}"/>
                </a:ext>
              </a:extLst>
            </p:cNvPr>
            <p:cNvSpPr/>
            <p:nvPr/>
          </p:nvSpPr>
          <p:spPr>
            <a:xfrm>
              <a:off x="79938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5" name="Vrije vorm: vorm 234">
              <a:extLst>
                <a:ext uri="{FF2B5EF4-FFF2-40B4-BE49-F238E27FC236}">
                  <a16:creationId xmlns:a16="http://schemas.microsoft.com/office/drawing/2014/main" id="{6A3EC34F-07B3-4782-BF8D-19004113AB70}"/>
                </a:ext>
              </a:extLst>
            </p:cNvPr>
            <p:cNvSpPr/>
            <p:nvPr/>
          </p:nvSpPr>
          <p:spPr>
            <a:xfrm>
              <a:off x="79938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6" name="Vrije vorm: vorm 235">
              <a:extLst>
                <a:ext uri="{FF2B5EF4-FFF2-40B4-BE49-F238E27FC236}">
                  <a16:creationId xmlns:a16="http://schemas.microsoft.com/office/drawing/2014/main" id="{D4290E9C-DF79-4EE5-AEAC-AAF203C6B663}"/>
                </a:ext>
              </a:extLst>
            </p:cNvPr>
            <p:cNvSpPr/>
            <p:nvPr/>
          </p:nvSpPr>
          <p:spPr>
            <a:xfrm>
              <a:off x="79938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7" name="Vrije vorm: vorm 236">
              <a:extLst>
                <a:ext uri="{FF2B5EF4-FFF2-40B4-BE49-F238E27FC236}">
                  <a16:creationId xmlns:a16="http://schemas.microsoft.com/office/drawing/2014/main" id="{8F41F57B-9C00-47EA-9E23-DE35868286B5}"/>
                </a:ext>
              </a:extLst>
            </p:cNvPr>
            <p:cNvSpPr/>
            <p:nvPr/>
          </p:nvSpPr>
          <p:spPr>
            <a:xfrm>
              <a:off x="79938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8" name="Vrije vorm: vorm 237">
              <a:extLst>
                <a:ext uri="{FF2B5EF4-FFF2-40B4-BE49-F238E27FC236}">
                  <a16:creationId xmlns:a16="http://schemas.microsoft.com/office/drawing/2014/main" id="{9BC7717F-A995-417E-A827-2A3ADD92EEF9}"/>
                </a:ext>
              </a:extLst>
            </p:cNvPr>
            <p:cNvSpPr/>
            <p:nvPr/>
          </p:nvSpPr>
          <p:spPr>
            <a:xfrm>
              <a:off x="79938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9" name="Vrije vorm: vorm 238">
              <a:extLst>
                <a:ext uri="{FF2B5EF4-FFF2-40B4-BE49-F238E27FC236}">
                  <a16:creationId xmlns:a16="http://schemas.microsoft.com/office/drawing/2014/main" id="{5B5D8E0C-EC79-4F1F-9744-A5BA8291FF69}"/>
                </a:ext>
              </a:extLst>
            </p:cNvPr>
            <p:cNvSpPr/>
            <p:nvPr/>
          </p:nvSpPr>
          <p:spPr>
            <a:xfrm>
              <a:off x="79938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0" name="Vrije vorm: vorm 239">
              <a:extLst>
                <a:ext uri="{FF2B5EF4-FFF2-40B4-BE49-F238E27FC236}">
                  <a16:creationId xmlns:a16="http://schemas.microsoft.com/office/drawing/2014/main" id="{8162E9CB-F784-4F64-9770-F42016C04329}"/>
                </a:ext>
              </a:extLst>
            </p:cNvPr>
            <p:cNvSpPr/>
            <p:nvPr/>
          </p:nvSpPr>
          <p:spPr>
            <a:xfrm>
              <a:off x="79938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1" name="Vrije vorm: vorm 240">
              <a:extLst>
                <a:ext uri="{FF2B5EF4-FFF2-40B4-BE49-F238E27FC236}">
                  <a16:creationId xmlns:a16="http://schemas.microsoft.com/office/drawing/2014/main" id="{7A17B65B-88AE-40C2-ACA8-B2FE38B0839B}"/>
                </a:ext>
              </a:extLst>
            </p:cNvPr>
            <p:cNvSpPr/>
            <p:nvPr/>
          </p:nvSpPr>
          <p:spPr>
            <a:xfrm>
              <a:off x="79938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2" name="Vrije vorm: vorm 241">
              <a:extLst>
                <a:ext uri="{FF2B5EF4-FFF2-40B4-BE49-F238E27FC236}">
                  <a16:creationId xmlns:a16="http://schemas.microsoft.com/office/drawing/2014/main" id="{0D175333-BA59-43F8-A2B5-64FC41B9D237}"/>
                </a:ext>
              </a:extLst>
            </p:cNvPr>
            <p:cNvSpPr/>
            <p:nvPr/>
          </p:nvSpPr>
          <p:spPr>
            <a:xfrm>
              <a:off x="93845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3" name="Vrije vorm: vorm 242">
              <a:extLst>
                <a:ext uri="{FF2B5EF4-FFF2-40B4-BE49-F238E27FC236}">
                  <a16:creationId xmlns:a16="http://schemas.microsoft.com/office/drawing/2014/main" id="{199281A4-F139-4CB2-A7C8-8DB737FC596A}"/>
                </a:ext>
              </a:extLst>
            </p:cNvPr>
            <p:cNvSpPr/>
            <p:nvPr/>
          </p:nvSpPr>
          <p:spPr>
            <a:xfrm>
              <a:off x="93845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4" name="Vrije vorm: vorm 243">
              <a:extLst>
                <a:ext uri="{FF2B5EF4-FFF2-40B4-BE49-F238E27FC236}">
                  <a16:creationId xmlns:a16="http://schemas.microsoft.com/office/drawing/2014/main" id="{BEB2514B-CA36-4E88-88CB-EE2F29C56450}"/>
                </a:ext>
              </a:extLst>
            </p:cNvPr>
            <p:cNvSpPr/>
            <p:nvPr/>
          </p:nvSpPr>
          <p:spPr>
            <a:xfrm>
              <a:off x="93845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5" name="Vrije vorm: vorm 244">
              <a:extLst>
                <a:ext uri="{FF2B5EF4-FFF2-40B4-BE49-F238E27FC236}">
                  <a16:creationId xmlns:a16="http://schemas.microsoft.com/office/drawing/2014/main" id="{54F13D69-07CF-44C5-9505-0A59A32116BC}"/>
                </a:ext>
              </a:extLst>
            </p:cNvPr>
            <p:cNvSpPr/>
            <p:nvPr/>
          </p:nvSpPr>
          <p:spPr>
            <a:xfrm>
              <a:off x="93845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6" name="Vrije vorm: vorm 245">
              <a:extLst>
                <a:ext uri="{FF2B5EF4-FFF2-40B4-BE49-F238E27FC236}">
                  <a16:creationId xmlns:a16="http://schemas.microsoft.com/office/drawing/2014/main" id="{3C7CD5EC-B6DF-4DDA-8683-B42999021E21}"/>
                </a:ext>
              </a:extLst>
            </p:cNvPr>
            <p:cNvSpPr/>
            <p:nvPr/>
          </p:nvSpPr>
          <p:spPr>
            <a:xfrm>
              <a:off x="93845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7" name="Vrije vorm: vorm 246">
              <a:extLst>
                <a:ext uri="{FF2B5EF4-FFF2-40B4-BE49-F238E27FC236}">
                  <a16:creationId xmlns:a16="http://schemas.microsoft.com/office/drawing/2014/main" id="{8D9AD9E3-E25A-4320-9EF4-344AAAD0E122}"/>
                </a:ext>
              </a:extLst>
            </p:cNvPr>
            <p:cNvSpPr/>
            <p:nvPr/>
          </p:nvSpPr>
          <p:spPr>
            <a:xfrm>
              <a:off x="93845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8" name="Vrije vorm: vorm 247">
              <a:extLst>
                <a:ext uri="{FF2B5EF4-FFF2-40B4-BE49-F238E27FC236}">
                  <a16:creationId xmlns:a16="http://schemas.microsoft.com/office/drawing/2014/main" id="{1724857A-B13B-453C-85DB-A187E4C0C014}"/>
                </a:ext>
              </a:extLst>
            </p:cNvPr>
            <p:cNvSpPr/>
            <p:nvPr/>
          </p:nvSpPr>
          <p:spPr>
            <a:xfrm>
              <a:off x="93845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9" name="Vrije vorm: vorm 248">
              <a:extLst>
                <a:ext uri="{FF2B5EF4-FFF2-40B4-BE49-F238E27FC236}">
                  <a16:creationId xmlns:a16="http://schemas.microsoft.com/office/drawing/2014/main" id="{88DD47F0-CFB3-481A-985A-4FE1623C30C9}"/>
                </a:ext>
              </a:extLst>
            </p:cNvPr>
            <p:cNvSpPr/>
            <p:nvPr/>
          </p:nvSpPr>
          <p:spPr>
            <a:xfrm>
              <a:off x="93845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0" name="Vrije vorm: vorm 249">
              <a:extLst>
                <a:ext uri="{FF2B5EF4-FFF2-40B4-BE49-F238E27FC236}">
                  <a16:creationId xmlns:a16="http://schemas.microsoft.com/office/drawing/2014/main" id="{2589F8E3-DF89-4FFF-B019-29AFAAED92FB}"/>
                </a:ext>
              </a:extLst>
            </p:cNvPr>
            <p:cNvSpPr/>
            <p:nvPr/>
          </p:nvSpPr>
          <p:spPr>
            <a:xfrm>
              <a:off x="93845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1" name="Vrije vorm: vorm 250">
              <a:extLst>
                <a:ext uri="{FF2B5EF4-FFF2-40B4-BE49-F238E27FC236}">
                  <a16:creationId xmlns:a16="http://schemas.microsoft.com/office/drawing/2014/main" id="{7C4DA9BE-7C7B-43EB-853D-099B25532167}"/>
                </a:ext>
              </a:extLst>
            </p:cNvPr>
            <p:cNvSpPr/>
            <p:nvPr/>
          </p:nvSpPr>
          <p:spPr>
            <a:xfrm>
              <a:off x="93845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2" name="Vrije vorm: vorm 251">
              <a:extLst>
                <a:ext uri="{FF2B5EF4-FFF2-40B4-BE49-F238E27FC236}">
                  <a16:creationId xmlns:a16="http://schemas.microsoft.com/office/drawing/2014/main" id="{226C6566-A96D-4E30-B19E-E8B572A972A6}"/>
                </a:ext>
              </a:extLst>
            </p:cNvPr>
            <p:cNvSpPr/>
            <p:nvPr/>
          </p:nvSpPr>
          <p:spPr>
            <a:xfrm>
              <a:off x="93845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3" name="Vrije vorm: vorm 252">
              <a:extLst>
                <a:ext uri="{FF2B5EF4-FFF2-40B4-BE49-F238E27FC236}">
                  <a16:creationId xmlns:a16="http://schemas.microsoft.com/office/drawing/2014/main" id="{E245DFD3-9BBD-4F1A-B544-12271DE877B2}"/>
                </a:ext>
              </a:extLst>
            </p:cNvPr>
            <p:cNvSpPr/>
            <p:nvPr/>
          </p:nvSpPr>
          <p:spPr>
            <a:xfrm>
              <a:off x="93845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4" name="Vrije vorm: vorm 253">
              <a:extLst>
                <a:ext uri="{FF2B5EF4-FFF2-40B4-BE49-F238E27FC236}">
                  <a16:creationId xmlns:a16="http://schemas.microsoft.com/office/drawing/2014/main" id="{D95161EA-24AD-48DD-9372-44675E835550}"/>
                </a:ext>
              </a:extLst>
            </p:cNvPr>
            <p:cNvSpPr/>
            <p:nvPr/>
          </p:nvSpPr>
          <p:spPr>
            <a:xfrm>
              <a:off x="107751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5" name="Vrije vorm: vorm 254">
              <a:extLst>
                <a:ext uri="{FF2B5EF4-FFF2-40B4-BE49-F238E27FC236}">
                  <a16:creationId xmlns:a16="http://schemas.microsoft.com/office/drawing/2014/main" id="{CBD13926-04E9-4D88-ADCA-9BF422736EDC}"/>
                </a:ext>
              </a:extLst>
            </p:cNvPr>
            <p:cNvSpPr/>
            <p:nvPr/>
          </p:nvSpPr>
          <p:spPr>
            <a:xfrm>
              <a:off x="107751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6" name="Vrije vorm: vorm 255">
              <a:extLst>
                <a:ext uri="{FF2B5EF4-FFF2-40B4-BE49-F238E27FC236}">
                  <a16:creationId xmlns:a16="http://schemas.microsoft.com/office/drawing/2014/main" id="{ACB3FA1F-1790-496B-8A86-FD44BEA13282}"/>
                </a:ext>
              </a:extLst>
            </p:cNvPr>
            <p:cNvSpPr/>
            <p:nvPr/>
          </p:nvSpPr>
          <p:spPr>
            <a:xfrm>
              <a:off x="107751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7" name="Vrije vorm: vorm 256">
              <a:extLst>
                <a:ext uri="{FF2B5EF4-FFF2-40B4-BE49-F238E27FC236}">
                  <a16:creationId xmlns:a16="http://schemas.microsoft.com/office/drawing/2014/main" id="{CD8765C5-2D15-4B70-816C-2DF9D4A26093}"/>
                </a:ext>
              </a:extLst>
            </p:cNvPr>
            <p:cNvSpPr/>
            <p:nvPr/>
          </p:nvSpPr>
          <p:spPr>
            <a:xfrm>
              <a:off x="107751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8" name="Vrije vorm: vorm 257">
              <a:extLst>
                <a:ext uri="{FF2B5EF4-FFF2-40B4-BE49-F238E27FC236}">
                  <a16:creationId xmlns:a16="http://schemas.microsoft.com/office/drawing/2014/main" id="{7CFA7C81-72EF-442D-92CC-CDDFFE8648DA}"/>
                </a:ext>
              </a:extLst>
            </p:cNvPr>
            <p:cNvSpPr/>
            <p:nvPr/>
          </p:nvSpPr>
          <p:spPr>
            <a:xfrm>
              <a:off x="107751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9" name="Vrije vorm: vorm 258">
              <a:extLst>
                <a:ext uri="{FF2B5EF4-FFF2-40B4-BE49-F238E27FC236}">
                  <a16:creationId xmlns:a16="http://schemas.microsoft.com/office/drawing/2014/main" id="{33985638-E02B-47C8-A837-C5F8BDDBDCBD}"/>
                </a:ext>
              </a:extLst>
            </p:cNvPr>
            <p:cNvSpPr/>
            <p:nvPr/>
          </p:nvSpPr>
          <p:spPr>
            <a:xfrm>
              <a:off x="107751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0" name="Vrije vorm: vorm 259">
              <a:extLst>
                <a:ext uri="{FF2B5EF4-FFF2-40B4-BE49-F238E27FC236}">
                  <a16:creationId xmlns:a16="http://schemas.microsoft.com/office/drawing/2014/main" id="{748E75A6-EBE4-4D24-B51D-D8F61A8BC03F}"/>
                </a:ext>
              </a:extLst>
            </p:cNvPr>
            <p:cNvSpPr/>
            <p:nvPr/>
          </p:nvSpPr>
          <p:spPr>
            <a:xfrm>
              <a:off x="107751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1" name="Vrije vorm: vorm 260">
              <a:extLst>
                <a:ext uri="{FF2B5EF4-FFF2-40B4-BE49-F238E27FC236}">
                  <a16:creationId xmlns:a16="http://schemas.microsoft.com/office/drawing/2014/main" id="{6B00294F-4A25-4D23-94E1-6F0E33598E5A}"/>
                </a:ext>
              </a:extLst>
            </p:cNvPr>
            <p:cNvSpPr/>
            <p:nvPr/>
          </p:nvSpPr>
          <p:spPr>
            <a:xfrm>
              <a:off x="107751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2" name="Vrije vorm: vorm 261">
              <a:extLst>
                <a:ext uri="{FF2B5EF4-FFF2-40B4-BE49-F238E27FC236}">
                  <a16:creationId xmlns:a16="http://schemas.microsoft.com/office/drawing/2014/main" id="{94ED50B9-8C05-4F65-97B1-35B065E70EAB}"/>
                </a:ext>
              </a:extLst>
            </p:cNvPr>
            <p:cNvSpPr/>
            <p:nvPr/>
          </p:nvSpPr>
          <p:spPr>
            <a:xfrm>
              <a:off x="107751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3" name="Vrije vorm: vorm 262">
              <a:extLst>
                <a:ext uri="{FF2B5EF4-FFF2-40B4-BE49-F238E27FC236}">
                  <a16:creationId xmlns:a16="http://schemas.microsoft.com/office/drawing/2014/main" id="{EF0CC7DB-9979-4E90-8835-AA3B0EFDCBDD}"/>
                </a:ext>
              </a:extLst>
            </p:cNvPr>
            <p:cNvSpPr/>
            <p:nvPr/>
          </p:nvSpPr>
          <p:spPr>
            <a:xfrm>
              <a:off x="107751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4" name="Vrije vorm: vorm 263">
              <a:extLst>
                <a:ext uri="{FF2B5EF4-FFF2-40B4-BE49-F238E27FC236}">
                  <a16:creationId xmlns:a16="http://schemas.microsoft.com/office/drawing/2014/main" id="{6015355D-33D2-4E1D-8918-20E789D59A68}"/>
                </a:ext>
              </a:extLst>
            </p:cNvPr>
            <p:cNvSpPr/>
            <p:nvPr/>
          </p:nvSpPr>
          <p:spPr>
            <a:xfrm>
              <a:off x="107751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5" name="Vrije vorm: vorm 264">
              <a:extLst>
                <a:ext uri="{FF2B5EF4-FFF2-40B4-BE49-F238E27FC236}">
                  <a16:creationId xmlns:a16="http://schemas.microsoft.com/office/drawing/2014/main" id="{F01E6A87-05F9-438A-9FAA-A803531B4491}"/>
                </a:ext>
              </a:extLst>
            </p:cNvPr>
            <p:cNvSpPr/>
            <p:nvPr/>
          </p:nvSpPr>
          <p:spPr>
            <a:xfrm>
              <a:off x="107751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6" name="Vrije vorm: vorm 265">
              <a:extLst>
                <a:ext uri="{FF2B5EF4-FFF2-40B4-BE49-F238E27FC236}">
                  <a16:creationId xmlns:a16="http://schemas.microsoft.com/office/drawing/2014/main" id="{22AB7446-72D9-4C7B-85F8-1DC005F3C428}"/>
                </a:ext>
              </a:extLst>
            </p:cNvPr>
            <p:cNvSpPr/>
            <p:nvPr/>
          </p:nvSpPr>
          <p:spPr>
            <a:xfrm>
              <a:off x="121658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7" name="Vrije vorm: vorm 266">
              <a:extLst>
                <a:ext uri="{FF2B5EF4-FFF2-40B4-BE49-F238E27FC236}">
                  <a16:creationId xmlns:a16="http://schemas.microsoft.com/office/drawing/2014/main" id="{E9F73508-DB02-48FC-AB7A-3F0588C03F3A}"/>
                </a:ext>
              </a:extLst>
            </p:cNvPr>
            <p:cNvSpPr/>
            <p:nvPr/>
          </p:nvSpPr>
          <p:spPr>
            <a:xfrm>
              <a:off x="121658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8" name="Vrije vorm: vorm 267">
              <a:extLst>
                <a:ext uri="{FF2B5EF4-FFF2-40B4-BE49-F238E27FC236}">
                  <a16:creationId xmlns:a16="http://schemas.microsoft.com/office/drawing/2014/main" id="{7B0E439F-9C0F-439A-A3DF-549D2934FD37}"/>
                </a:ext>
              </a:extLst>
            </p:cNvPr>
            <p:cNvSpPr/>
            <p:nvPr/>
          </p:nvSpPr>
          <p:spPr>
            <a:xfrm>
              <a:off x="121658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9" name="Vrije vorm: vorm 268">
              <a:extLst>
                <a:ext uri="{FF2B5EF4-FFF2-40B4-BE49-F238E27FC236}">
                  <a16:creationId xmlns:a16="http://schemas.microsoft.com/office/drawing/2014/main" id="{080BDC9C-CAAF-419E-A180-50937D37C30B}"/>
                </a:ext>
              </a:extLst>
            </p:cNvPr>
            <p:cNvSpPr/>
            <p:nvPr/>
          </p:nvSpPr>
          <p:spPr>
            <a:xfrm>
              <a:off x="121658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0" name="Vrije vorm: vorm 269">
              <a:extLst>
                <a:ext uri="{FF2B5EF4-FFF2-40B4-BE49-F238E27FC236}">
                  <a16:creationId xmlns:a16="http://schemas.microsoft.com/office/drawing/2014/main" id="{614D0A52-7F45-45F6-91A1-2D61A3506347}"/>
                </a:ext>
              </a:extLst>
            </p:cNvPr>
            <p:cNvSpPr/>
            <p:nvPr/>
          </p:nvSpPr>
          <p:spPr>
            <a:xfrm>
              <a:off x="121658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1" name="Vrije vorm: vorm 270">
              <a:extLst>
                <a:ext uri="{FF2B5EF4-FFF2-40B4-BE49-F238E27FC236}">
                  <a16:creationId xmlns:a16="http://schemas.microsoft.com/office/drawing/2014/main" id="{D22BC105-797F-425A-9CAF-2622037CD94E}"/>
                </a:ext>
              </a:extLst>
            </p:cNvPr>
            <p:cNvSpPr/>
            <p:nvPr/>
          </p:nvSpPr>
          <p:spPr>
            <a:xfrm>
              <a:off x="121658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2" name="Vrije vorm: vorm 271">
              <a:extLst>
                <a:ext uri="{FF2B5EF4-FFF2-40B4-BE49-F238E27FC236}">
                  <a16:creationId xmlns:a16="http://schemas.microsoft.com/office/drawing/2014/main" id="{1804B6FC-AD3C-433B-ABFC-122C7F1A50B1}"/>
                </a:ext>
              </a:extLst>
            </p:cNvPr>
            <p:cNvSpPr/>
            <p:nvPr/>
          </p:nvSpPr>
          <p:spPr>
            <a:xfrm>
              <a:off x="121658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3" name="Vrije vorm: vorm 272">
              <a:extLst>
                <a:ext uri="{FF2B5EF4-FFF2-40B4-BE49-F238E27FC236}">
                  <a16:creationId xmlns:a16="http://schemas.microsoft.com/office/drawing/2014/main" id="{87910B5A-D3F0-400D-8C8F-B197C2E0315B}"/>
                </a:ext>
              </a:extLst>
            </p:cNvPr>
            <p:cNvSpPr/>
            <p:nvPr/>
          </p:nvSpPr>
          <p:spPr>
            <a:xfrm>
              <a:off x="121658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4" name="Vrije vorm: vorm 273">
              <a:extLst>
                <a:ext uri="{FF2B5EF4-FFF2-40B4-BE49-F238E27FC236}">
                  <a16:creationId xmlns:a16="http://schemas.microsoft.com/office/drawing/2014/main" id="{11C2B0BB-92CF-4850-AC2A-DAD9F53565B0}"/>
                </a:ext>
              </a:extLst>
            </p:cNvPr>
            <p:cNvSpPr/>
            <p:nvPr/>
          </p:nvSpPr>
          <p:spPr>
            <a:xfrm>
              <a:off x="121658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5" name="Vrije vorm: vorm 274">
              <a:extLst>
                <a:ext uri="{FF2B5EF4-FFF2-40B4-BE49-F238E27FC236}">
                  <a16:creationId xmlns:a16="http://schemas.microsoft.com/office/drawing/2014/main" id="{D95FEFB3-6BBF-4F88-AEC1-2C039BF40197}"/>
                </a:ext>
              </a:extLst>
            </p:cNvPr>
            <p:cNvSpPr/>
            <p:nvPr/>
          </p:nvSpPr>
          <p:spPr>
            <a:xfrm>
              <a:off x="121658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6" name="Vrije vorm: vorm 275">
              <a:extLst>
                <a:ext uri="{FF2B5EF4-FFF2-40B4-BE49-F238E27FC236}">
                  <a16:creationId xmlns:a16="http://schemas.microsoft.com/office/drawing/2014/main" id="{8B5243DF-2F27-4383-B5B1-AC6B3AEE3D8D}"/>
                </a:ext>
              </a:extLst>
            </p:cNvPr>
            <p:cNvSpPr/>
            <p:nvPr/>
          </p:nvSpPr>
          <p:spPr>
            <a:xfrm>
              <a:off x="121658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7" name="Vrije vorm: vorm 276">
              <a:extLst>
                <a:ext uri="{FF2B5EF4-FFF2-40B4-BE49-F238E27FC236}">
                  <a16:creationId xmlns:a16="http://schemas.microsoft.com/office/drawing/2014/main" id="{548C792A-C349-49EA-A56D-5FD40D9BDA4B}"/>
                </a:ext>
              </a:extLst>
            </p:cNvPr>
            <p:cNvSpPr/>
            <p:nvPr/>
          </p:nvSpPr>
          <p:spPr>
            <a:xfrm>
              <a:off x="121658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8" name="Vrije vorm: vorm 277">
              <a:extLst>
                <a:ext uri="{FF2B5EF4-FFF2-40B4-BE49-F238E27FC236}">
                  <a16:creationId xmlns:a16="http://schemas.microsoft.com/office/drawing/2014/main" id="{A879EFCB-22CB-4E1F-ADFB-B60FAB9EE839}"/>
                </a:ext>
              </a:extLst>
            </p:cNvPr>
            <p:cNvSpPr/>
            <p:nvPr/>
          </p:nvSpPr>
          <p:spPr>
            <a:xfrm>
              <a:off x="135564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9" name="Vrije vorm: vorm 278">
              <a:extLst>
                <a:ext uri="{FF2B5EF4-FFF2-40B4-BE49-F238E27FC236}">
                  <a16:creationId xmlns:a16="http://schemas.microsoft.com/office/drawing/2014/main" id="{DEEEEDD9-0D85-47C2-BCCC-3C4EE2B0E771}"/>
                </a:ext>
              </a:extLst>
            </p:cNvPr>
            <p:cNvSpPr/>
            <p:nvPr/>
          </p:nvSpPr>
          <p:spPr>
            <a:xfrm>
              <a:off x="135564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0" name="Vrije vorm: vorm 279">
              <a:extLst>
                <a:ext uri="{FF2B5EF4-FFF2-40B4-BE49-F238E27FC236}">
                  <a16:creationId xmlns:a16="http://schemas.microsoft.com/office/drawing/2014/main" id="{84DB55BE-4CCF-4D52-9478-755AA7EC98C1}"/>
                </a:ext>
              </a:extLst>
            </p:cNvPr>
            <p:cNvSpPr/>
            <p:nvPr/>
          </p:nvSpPr>
          <p:spPr>
            <a:xfrm>
              <a:off x="135564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1" name="Vrije vorm: vorm 280">
              <a:extLst>
                <a:ext uri="{FF2B5EF4-FFF2-40B4-BE49-F238E27FC236}">
                  <a16:creationId xmlns:a16="http://schemas.microsoft.com/office/drawing/2014/main" id="{AF2D2390-9B86-4896-9EA7-9612FB85711E}"/>
                </a:ext>
              </a:extLst>
            </p:cNvPr>
            <p:cNvSpPr/>
            <p:nvPr/>
          </p:nvSpPr>
          <p:spPr>
            <a:xfrm>
              <a:off x="135564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2" name="Vrije vorm: vorm 281">
              <a:extLst>
                <a:ext uri="{FF2B5EF4-FFF2-40B4-BE49-F238E27FC236}">
                  <a16:creationId xmlns:a16="http://schemas.microsoft.com/office/drawing/2014/main" id="{4C0E7423-BF43-4725-980A-34FA014FA767}"/>
                </a:ext>
              </a:extLst>
            </p:cNvPr>
            <p:cNvSpPr/>
            <p:nvPr/>
          </p:nvSpPr>
          <p:spPr>
            <a:xfrm>
              <a:off x="135564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3" name="Vrije vorm: vorm 282">
              <a:extLst>
                <a:ext uri="{FF2B5EF4-FFF2-40B4-BE49-F238E27FC236}">
                  <a16:creationId xmlns:a16="http://schemas.microsoft.com/office/drawing/2014/main" id="{71966838-9EB8-47F9-AB63-3DAC5496CFFD}"/>
                </a:ext>
              </a:extLst>
            </p:cNvPr>
            <p:cNvSpPr/>
            <p:nvPr/>
          </p:nvSpPr>
          <p:spPr>
            <a:xfrm>
              <a:off x="135564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4" name="Vrije vorm: vorm 283">
              <a:extLst>
                <a:ext uri="{FF2B5EF4-FFF2-40B4-BE49-F238E27FC236}">
                  <a16:creationId xmlns:a16="http://schemas.microsoft.com/office/drawing/2014/main" id="{6AB90869-2B00-4821-B200-44A5D5F5C40E}"/>
                </a:ext>
              </a:extLst>
            </p:cNvPr>
            <p:cNvSpPr/>
            <p:nvPr/>
          </p:nvSpPr>
          <p:spPr>
            <a:xfrm>
              <a:off x="135564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5" name="Vrije vorm: vorm 284">
              <a:extLst>
                <a:ext uri="{FF2B5EF4-FFF2-40B4-BE49-F238E27FC236}">
                  <a16:creationId xmlns:a16="http://schemas.microsoft.com/office/drawing/2014/main" id="{30B4F58A-33DA-46AC-B0C1-520F115FE70D}"/>
                </a:ext>
              </a:extLst>
            </p:cNvPr>
            <p:cNvSpPr/>
            <p:nvPr/>
          </p:nvSpPr>
          <p:spPr>
            <a:xfrm>
              <a:off x="135564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6" name="Vrije vorm: vorm 285">
              <a:extLst>
                <a:ext uri="{FF2B5EF4-FFF2-40B4-BE49-F238E27FC236}">
                  <a16:creationId xmlns:a16="http://schemas.microsoft.com/office/drawing/2014/main" id="{88A4FB4B-8224-44D2-A337-154B8A71A1E5}"/>
                </a:ext>
              </a:extLst>
            </p:cNvPr>
            <p:cNvSpPr/>
            <p:nvPr/>
          </p:nvSpPr>
          <p:spPr>
            <a:xfrm>
              <a:off x="135564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7" name="Vrije vorm: vorm 286">
              <a:extLst>
                <a:ext uri="{FF2B5EF4-FFF2-40B4-BE49-F238E27FC236}">
                  <a16:creationId xmlns:a16="http://schemas.microsoft.com/office/drawing/2014/main" id="{04172D06-37CB-4AD6-B377-F54981178485}"/>
                </a:ext>
              </a:extLst>
            </p:cNvPr>
            <p:cNvSpPr/>
            <p:nvPr/>
          </p:nvSpPr>
          <p:spPr>
            <a:xfrm>
              <a:off x="135564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8" name="Vrije vorm: vorm 287">
              <a:extLst>
                <a:ext uri="{FF2B5EF4-FFF2-40B4-BE49-F238E27FC236}">
                  <a16:creationId xmlns:a16="http://schemas.microsoft.com/office/drawing/2014/main" id="{CD898590-9A56-48D1-83CE-790914020D3F}"/>
                </a:ext>
              </a:extLst>
            </p:cNvPr>
            <p:cNvSpPr/>
            <p:nvPr/>
          </p:nvSpPr>
          <p:spPr>
            <a:xfrm>
              <a:off x="135564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9" name="Vrije vorm: vorm 288">
              <a:extLst>
                <a:ext uri="{FF2B5EF4-FFF2-40B4-BE49-F238E27FC236}">
                  <a16:creationId xmlns:a16="http://schemas.microsoft.com/office/drawing/2014/main" id="{83B32B6C-144A-4AF2-9C19-F2110782CDC5}"/>
                </a:ext>
              </a:extLst>
            </p:cNvPr>
            <p:cNvSpPr/>
            <p:nvPr/>
          </p:nvSpPr>
          <p:spPr>
            <a:xfrm>
              <a:off x="135564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0" name="Vrije vorm: vorm 289">
              <a:extLst>
                <a:ext uri="{FF2B5EF4-FFF2-40B4-BE49-F238E27FC236}">
                  <a16:creationId xmlns:a16="http://schemas.microsoft.com/office/drawing/2014/main" id="{0949DD4B-4317-4669-BE85-9057F5C61DAC}"/>
                </a:ext>
              </a:extLst>
            </p:cNvPr>
            <p:cNvSpPr/>
            <p:nvPr/>
          </p:nvSpPr>
          <p:spPr>
            <a:xfrm>
              <a:off x="149471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1" name="Vrije vorm: vorm 290">
              <a:extLst>
                <a:ext uri="{FF2B5EF4-FFF2-40B4-BE49-F238E27FC236}">
                  <a16:creationId xmlns:a16="http://schemas.microsoft.com/office/drawing/2014/main" id="{91C36D88-0E9E-4B86-B70B-112F890140AE}"/>
                </a:ext>
              </a:extLst>
            </p:cNvPr>
            <p:cNvSpPr/>
            <p:nvPr/>
          </p:nvSpPr>
          <p:spPr>
            <a:xfrm>
              <a:off x="149471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2" name="Vrije vorm: vorm 291">
              <a:extLst>
                <a:ext uri="{FF2B5EF4-FFF2-40B4-BE49-F238E27FC236}">
                  <a16:creationId xmlns:a16="http://schemas.microsoft.com/office/drawing/2014/main" id="{493A8652-94EC-44F5-8832-0E5B52078664}"/>
                </a:ext>
              </a:extLst>
            </p:cNvPr>
            <p:cNvSpPr/>
            <p:nvPr/>
          </p:nvSpPr>
          <p:spPr>
            <a:xfrm>
              <a:off x="149471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3" name="Vrije vorm: vorm 292">
              <a:extLst>
                <a:ext uri="{FF2B5EF4-FFF2-40B4-BE49-F238E27FC236}">
                  <a16:creationId xmlns:a16="http://schemas.microsoft.com/office/drawing/2014/main" id="{0775AFEE-9B42-4F99-94B5-5967161B6914}"/>
                </a:ext>
              </a:extLst>
            </p:cNvPr>
            <p:cNvSpPr/>
            <p:nvPr/>
          </p:nvSpPr>
          <p:spPr>
            <a:xfrm>
              <a:off x="149471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4" name="Vrije vorm: vorm 293">
              <a:extLst>
                <a:ext uri="{FF2B5EF4-FFF2-40B4-BE49-F238E27FC236}">
                  <a16:creationId xmlns:a16="http://schemas.microsoft.com/office/drawing/2014/main" id="{74130020-E86E-44F2-942D-581737FC0148}"/>
                </a:ext>
              </a:extLst>
            </p:cNvPr>
            <p:cNvSpPr/>
            <p:nvPr/>
          </p:nvSpPr>
          <p:spPr>
            <a:xfrm>
              <a:off x="149471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5" name="Vrije vorm: vorm 294">
              <a:extLst>
                <a:ext uri="{FF2B5EF4-FFF2-40B4-BE49-F238E27FC236}">
                  <a16:creationId xmlns:a16="http://schemas.microsoft.com/office/drawing/2014/main" id="{7CE82AFB-AE7D-49D8-B23D-F0816063C2FF}"/>
                </a:ext>
              </a:extLst>
            </p:cNvPr>
            <p:cNvSpPr/>
            <p:nvPr/>
          </p:nvSpPr>
          <p:spPr>
            <a:xfrm>
              <a:off x="149471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6" name="Vrije vorm: vorm 295">
              <a:extLst>
                <a:ext uri="{FF2B5EF4-FFF2-40B4-BE49-F238E27FC236}">
                  <a16:creationId xmlns:a16="http://schemas.microsoft.com/office/drawing/2014/main" id="{D0DF6A50-1F7E-409C-B554-2D46D99BE9FF}"/>
                </a:ext>
              </a:extLst>
            </p:cNvPr>
            <p:cNvSpPr/>
            <p:nvPr/>
          </p:nvSpPr>
          <p:spPr>
            <a:xfrm>
              <a:off x="149471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7" name="Vrije vorm: vorm 296">
              <a:extLst>
                <a:ext uri="{FF2B5EF4-FFF2-40B4-BE49-F238E27FC236}">
                  <a16:creationId xmlns:a16="http://schemas.microsoft.com/office/drawing/2014/main" id="{27CC0782-9D09-4503-B890-52ADCF1FF117}"/>
                </a:ext>
              </a:extLst>
            </p:cNvPr>
            <p:cNvSpPr/>
            <p:nvPr/>
          </p:nvSpPr>
          <p:spPr>
            <a:xfrm>
              <a:off x="149471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8" name="Vrije vorm: vorm 297">
              <a:extLst>
                <a:ext uri="{FF2B5EF4-FFF2-40B4-BE49-F238E27FC236}">
                  <a16:creationId xmlns:a16="http://schemas.microsoft.com/office/drawing/2014/main" id="{38057788-17E8-4311-B8BA-7B3427BE1535}"/>
                </a:ext>
              </a:extLst>
            </p:cNvPr>
            <p:cNvSpPr/>
            <p:nvPr/>
          </p:nvSpPr>
          <p:spPr>
            <a:xfrm>
              <a:off x="149471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9" name="Vrije vorm: vorm 298">
              <a:extLst>
                <a:ext uri="{FF2B5EF4-FFF2-40B4-BE49-F238E27FC236}">
                  <a16:creationId xmlns:a16="http://schemas.microsoft.com/office/drawing/2014/main" id="{2F09411C-C36C-4181-9924-5337E3B5AADA}"/>
                </a:ext>
              </a:extLst>
            </p:cNvPr>
            <p:cNvSpPr/>
            <p:nvPr/>
          </p:nvSpPr>
          <p:spPr>
            <a:xfrm>
              <a:off x="149471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0" name="Vrije vorm: vorm 299">
              <a:extLst>
                <a:ext uri="{FF2B5EF4-FFF2-40B4-BE49-F238E27FC236}">
                  <a16:creationId xmlns:a16="http://schemas.microsoft.com/office/drawing/2014/main" id="{FF54E9C0-3B3E-40B8-AA75-C9F0CBE9017C}"/>
                </a:ext>
              </a:extLst>
            </p:cNvPr>
            <p:cNvSpPr/>
            <p:nvPr/>
          </p:nvSpPr>
          <p:spPr>
            <a:xfrm>
              <a:off x="149471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1" name="Vrije vorm: vorm 300">
              <a:extLst>
                <a:ext uri="{FF2B5EF4-FFF2-40B4-BE49-F238E27FC236}">
                  <a16:creationId xmlns:a16="http://schemas.microsoft.com/office/drawing/2014/main" id="{4F1990F5-C890-43BE-8EAA-2B4919084C48}"/>
                </a:ext>
              </a:extLst>
            </p:cNvPr>
            <p:cNvSpPr/>
            <p:nvPr/>
          </p:nvSpPr>
          <p:spPr>
            <a:xfrm>
              <a:off x="149471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2" name="Vrije vorm: vorm 301">
              <a:extLst>
                <a:ext uri="{FF2B5EF4-FFF2-40B4-BE49-F238E27FC236}">
                  <a16:creationId xmlns:a16="http://schemas.microsoft.com/office/drawing/2014/main" id="{B0BB263B-B6E9-4194-BC3B-8E01BA8010ED}"/>
                </a:ext>
              </a:extLst>
            </p:cNvPr>
            <p:cNvSpPr/>
            <p:nvPr/>
          </p:nvSpPr>
          <p:spPr>
            <a:xfrm>
              <a:off x="163377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3" name="Vrije vorm: vorm 302">
              <a:extLst>
                <a:ext uri="{FF2B5EF4-FFF2-40B4-BE49-F238E27FC236}">
                  <a16:creationId xmlns:a16="http://schemas.microsoft.com/office/drawing/2014/main" id="{6EB579CC-67F4-4BF2-B7CA-8CF45EFEF164}"/>
                </a:ext>
              </a:extLst>
            </p:cNvPr>
            <p:cNvSpPr/>
            <p:nvPr/>
          </p:nvSpPr>
          <p:spPr>
            <a:xfrm>
              <a:off x="163377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4" name="Vrije vorm: vorm 303">
              <a:extLst>
                <a:ext uri="{FF2B5EF4-FFF2-40B4-BE49-F238E27FC236}">
                  <a16:creationId xmlns:a16="http://schemas.microsoft.com/office/drawing/2014/main" id="{768C3711-5C73-4CAD-A09B-8AD8D504CF6A}"/>
                </a:ext>
              </a:extLst>
            </p:cNvPr>
            <p:cNvSpPr/>
            <p:nvPr/>
          </p:nvSpPr>
          <p:spPr>
            <a:xfrm>
              <a:off x="163377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5" name="Vrije vorm: vorm 304">
              <a:extLst>
                <a:ext uri="{FF2B5EF4-FFF2-40B4-BE49-F238E27FC236}">
                  <a16:creationId xmlns:a16="http://schemas.microsoft.com/office/drawing/2014/main" id="{67BC1828-8DA8-46DC-A197-48196280F354}"/>
                </a:ext>
              </a:extLst>
            </p:cNvPr>
            <p:cNvSpPr/>
            <p:nvPr/>
          </p:nvSpPr>
          <p:spPr>
            <a:xfrm>
              <a:off x="163377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6" name="Vrije vorm: vorm 305">
              <a:extLst>
                <a:ext uri="{FF2B5EF4-FFF2-40B4-BE49-F238E27FC236}">
                  <a16:creationId xmlns:a16="http://schemas.microsoft.com/office/drawing/2014/main" id="{CFAD1716-2C85-40CD-8FD3-69A735B88467}"/>
                </a:ext>
              </a:extLst>
            </p:cNvPr>
            <p:cNvSpPr/>
            <p:nvPr/>
          </p:nvSpPr>
          <p:spPr>
            <a:xfrm>
              <a:off x="163377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7" name="Vrije vorm: vorm 306">
              <a:extLst>
                <a:ext uri="{FF2B5EF4-FFF2-40B4-BE49-F238E27FC236}">
                  <a16:creationId xmlns:a16="http://schemas.microsoft.com/office/drawing/2014/main" id="{E65EAAB6-E979-4D23-8011-C11F6740C397}"/>
                </a:ext>
              </a:extLst>
            </p:cNvPr>
            <p:cNvSpPr/>
            <p:nvPr/>
          </p:nvSpPr>
          <p:spPr>
            <a:xfrm>
              <a:off x="163377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8" name="Vrije vorm: vorm 307">
              <a:extLst>
                <a:ext uri="{FF2B5EF4-FFF2-40B4-BE49-F238E27FC236}">
                  <a16:creationId xmlns:a16="http://schemas.microsoft.com/office/drawing/2014/main" id="{DBAE8A15-9EE2-45A3-B633-3E8C2310F4C2}"/>
                </a:ext>
              </a:extLst>
            </p:cNvPr>
            <p:cNvSpPr/>
            <p:nvPr/>
          </p:nvSpPr>
          <p:spPr>
            <a:xfrm>
              <a:off x="163377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9" name="Vrije vorm: vorm 308">
              <a:extLst>
                <a:ext uri="{FF2B5EF4-FFF2-40B4-BE49-F238E27FC236}">
                  <a16:creationId xmlns:a16="http://schemas.microsoft.com/office/drawing/2014/main" id="{D753326B-8874-4E7C-AA7E-A545A47E3574}"/>
                </a:ext>
              </a:extLst>
            </p:cNvPr>
            <p:cNvSpPr/>
            <p:nvPr/>
          </p:nvSpPr>
          <p:spPr>
            <a:xfrm>
              <a:off x="163377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0" name="Vrije vorm: vorm 309">
              <a:extLst>
                <a:ext uri="{FF2B5EF4-FFF2-40B4-BE49-F238E27FC236}">
                  <a16:creationId xmlns:a16="http://schemas.microsoft.com/office/drawing/2014/main" id="{5DDD3B5E-6A57-497A-B6F4-B63BF165269B}"/>
                </a:ext>
              </a:extLst>
            </p:cNvPr>
            <p:cNvSpPr/>
            <p:nvPr/>
          </p:nvSpPr>
          <p:spPr>
            <a:xfrm>
              <a:off x="163377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1" name="Vrije vorm: vorm 310">
              <a:extLst>
                <a:ext uri="{FF2B5EF4-FFF2-40B4-BE49-F238E27FC236}">
                  <a16:creationId xmlns:a16="http://schemas.microsoft.com/office/drawing/2014/main" id="{3D08178D-F7D5-4D3A-9450-60366D69715B}"/>
                </a:ext>
              </a:extLst>
            </p:cNvPr>
            <p:cNvSpPr/>
            <p:nvPr/>
          </p:nvSpPr>
          <p:spPr>
            <a:xfrm>
              <a:off x="163377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2" name="Vrije vorm: vorm 311">
              <a:extLst>
                <a:ext uri="{FF2B5EF4-FFF2-40B4-BE49-F238E27FC236}">
                  <a16:creationId xmlns:a16="http://schemas.microsoft.com/office/drawing/2014/main" id="{EBF44C3E-9D51-4C63-B82B-3F96ADEDB96B}"/>
                </a:ext>
              </a:extLst>
            </p:cNvPr>
            <p:cNvSpPr/>
            <p:nvPr/>
          </p:nvSpPr>
          <p:spPr>
            <a:xfrm>
              <a:off x="163377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3" name="Vrije vorm: vorm 312">
              <a:extLst>
                <a:ext uri="{FF2B5EF4-FFF2-40B4-BE49-F238E27FC236}">
                  <a16:creationId xmlns:a16="http://schemas.microsoft.com/office/drawing/2014/main" id="{6BFC47CB-5B02-4DAB-A17E-F94EA310D04E}"/>
                </a:ext>
              </a:extLst>
            </p:cNvPr>
            <p:cNvSpPr/>
            <p:nvPr/>
          </p:nvSpPr>
          <p:spPr>
            <a:xfrm>
              <a:off x="163377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4" name="Vrije vorm: vorm 313">
              <a:extLst>
                <a:ext uri="{FF2B5EF4-FFF2-40B4-BE49-F238E27FC236}">
                  <a16:creationId xmlns:a16="http://schemas.microsoft.com/office/drawing/2014/main" id="{F19208B1-17AB-43B4-B0AD-E5828CAFAFB9}"/>
                </a:ext>
              </a:extLst>
            </p:cNvPr>
            <p:cNvSpPr/>
            <p:nvPr/>
          </p:nvSpPr>
          <p:spPr>
            <a:xfrm>
              <a:off x="-7144" y="9289256"/>
              <a:ext cx="17621250" cy="561975"/>
            </a:xfrm>
            <a:custGeom>
              <a:avLst/>
              <a:gdLst>
                <a:gd name="connsiteX0" fmla="*/ 7144 w 17621250"/>
                <a:gd name="connsiteY0" fmla="*/ 7144 h 561975"/>
                <a:gd name="connsiteX1" fmla="*/ 17618868 w 17621250"/>
                <a:gd name="connsiteY1" fmla="*/ 7144 h 561975"/>
                <a:gd name="connsiteX2" fmla="*/ 17618868 w 17621250"/>
                <a:gd name="connsiteY2" fmla="*/ 559594 h 561975"/>
                <a:gd name="connsiteX3" fmla="*/ 7144 w 176212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7621250" h="561975">
                  <a:moveTo>
                    <a:pt x="7144" y="7144"/>
                  </a:moveTo>
                  <a:lnTo>
                    <a:pt x="17618868" y="7144"/>
                  </a:lnTo>
                  <a:lnTo>
                    <a:pt x="17618868"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grpSp>
      <p:pic>
        <p:nvPicPr>
          <p:cNvPr id="315" name="Graphic 314">
            <a:extLst>
              <a:ext uri="{FF2B5EF4-FFF2-40B4-BE49-F238E27FC236}">
                <a16:creationId xmlns:a16="http://schemas.microsoft.com/office/drawing/2014/main" id="{F02C931F-5CA2-4951-9406-1794839C7F32}"/>
              </a:ext>
            </a:extLst>
          </p:cNvPr>
          <p:cNvPicPr>
            <a:picLocks noChangeAspect="1"/>
          </p:cNvPicPr>
          <p:nvPr userDrawn="1"/>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5991268" y="9146698"/>
            <a:ext cx="1841920" cy="943902"/>
          </a:xfrm>
          <a:prstGeom prst="rect">
            <a:avLst/>
          </a:prstGeom>
        </p:spPr>
      </p:pic>
    </p:spTree>
    <p:extLst>
      <p:ext uri="{BB962C8B-B14F-4D97-AF65-F5344CB8AC3E}">
        <p14:creationId xmlns:p14="http://schemas.microsoft.com/office/powerpoint/2010/main" val="417278449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Lst>
  <p:hf hd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0">
          <p15:clr>
            <a:srgbClr val="5ACBF0"/>
          </p15:clr>
        </p15:guide>
        <p15:guide id="2" pos="11094">
          <p15:clr>
            <a:srgbClr val="5ACBF0"/>
          </p15:clr>
        </p15:guide>
        <p15:guide id="3" pos="5877">
          <p15:clr>
            <a:srgbClr val="5ACBF0"/>
          </p15:clr>
        </p15:guide>
        <p15:guide id="4" orient="horz" pos="1475">
          <p15:clr>
            <a:srgbClr val="5ACBF0"/>
          </p15:clr>
        </p15:guide>
        <p15:guide id="5" orient="horz" pos="5327">
          <p15:clr>
            <a:srgbClr val="5ACBF0"/>
          </p15:clr>
        </p15:guide>
        <p15:guide id="6" orient="horz" pos="5765">
          <p15:clr>
            <a:srgbClr val="5ACBF0"/>
          </p15:clr>
        </p15:guide>
        <p15:guide id="7" orient="horz" pos="1037">
          <p15:clr>
            <a:srgbClr val="5ACBF0"/>
          </p15:clr>
        </p15:guide>
        <p15:guide id="8" orient="horz" pos="339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318" name="balk onderaan">
            <a:extLst>
              <a:ext uri="{FF2B5EF4-FFF2-40B4-BE49-F238E27FC236}">
                <a16:creationId xmlns:a16="http://schemas.microsoft.com/office/drawing/2014/main" id="{1C347D43-E018-4735-A7B3-BBD71DCA569C}"/>
              </a:ext>
            </a:extLst>
          </p:cNvPr>
          <p:cNvSpPr/>
          <p:nvPr userDrawn="1"/>
        </p:nvSpPr>
        <p:spPr>
          <a:xfrm>
            <a:off x="-5644" y="9306131"/>
            <a:ext cx="13481537" cy="552245"/>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 name="connsiteX0" fmla="*/ 0 w 15988888"/>
              <a:gd name="connsiteY0" fmla="*/ 547482 h 548274"/>
              <a:gd name="connsiteX1" fmla="*/ 2507456 w 15988888"/>
              <a:gd name="connsiteY1" fmla="*/ 2176 h 548274"/>
              <a:gd name="connsiteX2" fmla="*/ 15802408 w 15988888"/>
              <a:gd name="connsiteY2" fmla="*/ 586 h 548274"/>
              <a:gd name="connsiteX3" fmla="*/ 15988888 w 15988888"/>
              <a:gd name="connsiteY3" fmla="*/ 0 h 548274"/>
              <a:gd name="connsiteX4" fmla="*/ 15802408 w 15988888"/>
              <a:gd name="connsiteY4" fmla="*/ 548274 h 548274"/>
              <a:gd name="connsiteX5" fmla="*/ 0 w 15988888"/>
              <a:gd name="connsiteY5" fmla="*/ 547482 h 548274"/>
              <a:gd name="connsiteX0" fmla="*/ 7196 w 13481484"/>
              <a:gd name="connsiteY0" fmla="*/ 549864 h 549864"/>
              <a:gd name="connsiteX1" fmla="*/ 52 w 13481484"/>
              <a:gd name="connsiteY1" fmla="*/ 2176 h 549864"/>
              <a:gd name="connsiteX2" fmla="*/ 13295004 w 13481484"/>
              <a:gd name="connsiteY2" fmla="*/ 586 h 549864"/>
              <a:gd name="connsiteX3" fmla="*/ 13481484 w 13481484"/>
              <a:gd name="connsiteY3" fmla="*/ 0 h 549864"/>
              <a:gd name="connsiteX4" fmla="*/ 13295004 w 13481484"/>
              <a:gd name="connsiteY4" fmla="*/ 548274 h 549864"/>
              <a:gd name="connsiteX5" fmla="*/ 7196 w 13481484"/>
              <a:gd name="connsiteY5" fmla="*/ 549864 h 549864"/>
              <a:gd name="connsiteX0" fmla="*/ 7196 w 13481484"/>
              <a:gd name="connsiteY0" fmla="*/ 549864 h 549864"/>
              <a:gd name="connsiteX1" fmla="*/ 52 w 13481484"/>
              <a:gd name="connsiteY1" fmla="*/ 2176 h 549864"/>
              <a:gd name="connsiteX2" fmla="*/ 13295004 w 13481484"/>
              <a:gd name="connsiteY2" fmla="*/ 586 h 549864"/>
              <a:gd name="connsiteX3" fmla="*/ 13481484 w 13481484"/>
              <a:gd name="connsiteY3" fmla="*/ 0 h 549864"/>
              <a:gd name="connsiteX4" fmla="*/ 13295004 w 13481484"/>
              <a:gd name="connsiteY4" fmla="*/ 548274 h 549864"/>
              <a:gd name="connsiteX5" fmla="*/ 4394234 w 13481484"/>
              <a:gd name="connsiteY5" fmla="*/ 549863 h 549864"/>
              <a:gd name="connsiteX6" fmla="*/ 7196 w 13481484"/>
              <a:gd name="connsiteY6" fmla="*/ 549864 h 549864"/>
              <a:gd name="connsiteX0" fmla="*/ 2486 w 13481537"/>
              <a:gd name="connsiteY0" fmla="*/ 552245 h 552245"/>
              <a:gd name="connsiteX1" fmla="*/ 105 w 13481537"/>
              <a:gd name="connsiteY1" fmla="*/ 2176 h 552245"/>
              <a:gd name="connsiteX2" fmla="*/ 13295057 w 13481537"/>
              <a:gd name="connsiteY2" fmla="*/ 586 h 552245"/>
              <a:gd name="connsiteX3" fmla="*/ 13481537 w 13481537"/>
              <a:gd name="connsiteY3" fmla="*/ 0 h 552245"/>
              <a:gd name="connsiteX4" fmla="*/ 13295057 w 13481537"/>
              <a:gd name="connsiteY4" fmla="*/ 548274 h 552245"/>
              <a:gd name="connsiteX5" fmla="*/ 4394287 w 13481537"/>
              <a:gd name="connsiteY5" fmla="*/ 549863 h 552245"/>
              <a:gd name="connsiteX6" fmla="*/ 2486 w 13481537"/>
              <a:gd name="connsiteY6" fmla="*/ 552245 h 55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1537" h="552245">
                <a:moveTo>
                  <a:pt x="2486" y="552245"/>
                </a:moveTo>
                <a:cubicBezTo>
                  <a:pt x="3280" y="369682"/>
                  <a:pt x="-689" y="184739"/>
                  <a:pt x="105" y="2176"/>
                </a:cubicBezTo>
                <a:lnTo>
                  <a:pt x="13295057" y="586"/>
                </a:lnTo>
                <a:lnTo>
                  <a:pt x="13481537" y="0"/>
                </a:lnTo>
                <a:lnTo>
                  <a:pt x="13295057" y="548274"/>
                </a:lnTo>
                <a:lnTo>
                  <a:pt x="4394287" y="549863"/>
                </a:lnTo>
                <a:lnTo>
                  <a:pt x="2486" y="552245"/>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highlight>
                <a:srgbClr val="FFFF00"/>
              </a:highlight>
            </a:endParaRP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nl-NL" dirty="0"/>
              <a:t>Klik om stijl te bewerken</a:t>
            </a:r>
            <a:endParaRPr lang="en-US" dirty="0"/>
          </a:p>
        </p:txBody>
      </p:sp>
      <p:sp>
        <p:nvSpPr>
          <p:cNvPr id="3" name="Text Placeholder 2"/>
          <p:cNvSpPr>
            <a:spLocks noGrp="1"/>
          </p:cNvSpPr>
          <p:nvPr>
            <p:ph type="body" idx="1"/>
          </p:nvPr>
        </p:nvSpPr>
        <p:spPr>
          <a:xfrm>
            <a:off x="1047749" y="2337516"/>
            <a:ext cx="15773400" cy="6527007"/>
          </a:xfrm>
          <a:prstGeom prst="rect">
            <a:avLst/>
          </a:prstGeom>
        </p:spPr>
        <p:txBody>
          <a:bodyPr vert="horz" lIns="91440" tIns="45720" rIns="91440" bIns="45720" rtlCol="0">
            <a:no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1057275" y="930671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nl-BE"/>
              <a:t>10/09/2019</a:t>
            </a:r>
            <a:endParaRPr lang="nl-BE" dirty="0"/>
          </a:p>
        </p:txBody>
      </p:sp>
      <p:sp>
        <p:nvSpPr>
          <p:cNvPr id="5" name="Footer Placeholder 4"/>
          <p:cNvSpPr>
            <a:spLocks noGrp="1"/>
          </p:cNvSpPr>
          <p:nvPr>
            <p:ph type="ftr" sz="quarter" idx="3"/>
          </p:nvPr>
        </p:nvSpPr>
        <p:spPr>
          <a:xfrm>
            <a:off x="5729289" y="930671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nl-BE"/>
              <a:t>Circular Boostcamp 2019</a:t>
            </a:r>
            <a:endParaRPr lang="nl-BE" dirty="0"/>
          </a:p>
        </p:txBody>
      </p:sp>
      <p:sp>
        <p:nvSpPr>
          <p:cNvPr id="6" name="Slide Number Placeholder 5"/>
          <p:cNvSpPr>
            <a:spLocks noGrp="1"/>
          </p:cNvSpPr>
          <p:nvPr>
            <p:ph type="sldNum" sz="quarter" idx="4"/>
          </p:nvPr>
        </p:nvSpPr>
        <p:spPr>
          <a:xfrm>
            <a:off x="11901489" y="930671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527A74-2D87-4307-9531-5A57D9647EEB}" type="slidenum">
              <a:rPr lang="nl-BE" smtClean="0"/>
              <a:t>‹#›</a:t>
            </a:fld>
            <a:endParaRPr lang="nl-BE" dirty="0"/>
          </a:p>
        </p:txBody>
      </p:sp>
      <p:grpSp>
        <p:nvGrpSpPr>
          <p:cNvPr id="152" name="Groep 151" hidden="1">
            <a:extLst>
              <a:ext uri="{FF2B5EF4-FFF2-40B4-BE49-F238E27FC236}">
                <a16:creationId xmlns:a16="http://schemas.microsoft.com/office/drawing/2014/main" id="{96D591AC-52D8-450B-929B-963FCE587E09}"/>
              </a:ext>
            </a:extLst>
          </p:cNvPr>
          <p:cNvGrpSpPr/>
          <p:nvPr userDrawn="1"/>
        </p:nvGrpSpPr>
        <p:grpSpPr>
          <a:xfrm>
            <a:off x="9527" y="947736"/>
            <a:ext cx="17611724" cy="8907104"/>
            <a:chOff x="9527" y="947736"/>
            <a:chExt cx="17611724" cy="8907104"/>
          </a:xfrm>
        </p:grpSpPr>
        <p:sp>
          <p:nvSpPr>
            <p:cNvPr id="7" name="Rechthoek 6">
              <a:extLst>
                <a:ext uri="{FF2B5EF4-FFF2-40B4-BE49-F238E27FC236}">
                  <a16:creationId xmlns:a16="http://schemas.microsoft.com/office/drawing/2014/main" id="{5B1AEF50-9B49-4815-9BCD-F811CCBDE96D}"/>
                </a:ext>
              </a:extLst>
            </p:cNvPr>
            <p:cNvSpPr/>
            <p:nvPr userDrawn="1"/>
          </p:nvSpPr>
          <p:spPr>
            <a:xfrm>
              <a:off x="10477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 name="Rechthoek 7">
              <a:extLst>
                <a:ext uri="{FF2B5EF4-FFF2-40B4-BE49-F238E27FC236}">
                  <a16:creationId xmlns:a16="http://schemas.microsoft.com/office/drawing/2014/main" id="{0013E965-4C91-4629-BCBA-309E276519D8}"/>
                </a:ext>
              </a:extLst>
            </p:cNvPr>
            <p:cNvSpPr/>
            <p:nvPr userDrawn="1"/>
          </p:nvSpPr>
          <p:spPr>
            <a:xfrm>
              <a:off x="24383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 name="Rechthoek 8">
              <a:extLst>
                <a:ext uri="{FF2B5EF4-FFF2-40B4-BE49-F238E27FC236}">
                  <a16:creationId xmlns:a16="http://schemas.microsoft.com/office/drawing/2014/main" id="{047CC3E9-FE23-40FA-9105-06386A47988D}"/>
                </a:ext>
              </a:extLst>
            </p:cNvPr>
            <p:cNvSpPr/>
            <p:nvPr userDrawn="1"/>
          </p:nvSpPr>
          <p:spPr>
            <a:xfrm>
              <a:off x="38290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 name="Rechthoek 9">
              <a:extLst>
                <a:ext uri="{FF2B5EF4-FFF2-40B4-BE49-F238E27FC236}">
                  <a16:creationId xmlns:a16="http://schemas.microsoft.com/office/drawing/2014/main" id="{704AFB39-29E5-466B-8080-603EA16E9769}"/>
                </a:ext>
              </a:extLst>
            </p:cNvPr>
            <p:cNvSpPr/>
            <p:nvPr userDrawn="1"/>
          </p:nvSpPr>
          <p:spPr>
            <a:xfrm>
              <a:off x="52196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 name="Rechthoek 10">
              <a:extLst>
                <a:ext uri="{FF2B5EF4-FFF2-40B4-BE49-F238E27FC236}">
                  <a16:creationId xmlns:a16="http://schemas.microsoft.com/office/drawing/2014/main" id="{DE95F01D-AC89-4487-8D71-820D19C2A798}"/>
                </a:ext>
              </a:extLst>
            </p:cNvPr>
            <p:cNvSpPr/>
            <p:nvPr userDrawn="1"/>
          </p:nvSpPr>
          <p:spPr>
            <a:xfrm>
              <a:off x="66103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 name="Rechthoek 11">
              <a:extLst>
                <a:ext uri="{FF2B5EF4-FFF2-40B4-BE49-F238E27FC236}">
                  <a16:creationId xmlns:a16="http://schemas.microsoft.com/office/drawing/2014/main" id="{8EE87473-DF20-454E-956D-868992DD95E3}"/>
                </a:ext>
              </a:extLst>
            </p:cNvPr>
            <p:cNvSpPr/>
            <p:nvPr userDrawn="1"/>
          </p:nvSpPr>
          <p:spPr>
            <a:xfrm>
              <a:off x="80009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 name="Rechthoek 12">
              <a:extLst>
                <a:ext uri="{FF2B5EF4-FFF2-40B4-BE49-F238E27FC236}">
                  <a16:creationId xmlns:a16="http://schemas.microsoft.com/office/drawing/2014/main" id="{874F403E-C1C5-49A1-AB1E-D952ECD1A3C0}"/>
                </a:ext>
              </a:extLst>
            </p:cNvPr>
            <p:cNvSpPr/>
            <p:nvPr userDrawn="1"/>
          </p:nvSpPr>
          <p:spPr>
            <a:xfrm>
              <a:off x="93916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 name="Rechthoek 13">
              <a:extLst>
                <a:ext uri="{FF2B5EF4-FFF2-40B4-BE49-F238E27FC236}">
                  <a16:creationId xmlns:a16="http://schemas.microsoft.com/office/drawing/2014/main" id="{C9E884AD-0FEF-4BD2-A998-8599C8373C3C}"/>
                </a:ext>
              </a:extLst>
            </p:cNvPr>
            <p:cNvSpPr/>
            <p:nvPr userDrawn="1"/>
          </p:nvSpPr>
          <p:spPr>
            <a:xfrm>
              <a:off x="107822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 name="Rechthoek 14">
              <a:extLst>
                <a:ext uri="{FF2B5EF4-FFF2-40B4-BE49-F238E27FC236}">
                  <a16:creationId xmlns:a16="http://schemas.microsoft.com/office/drawing/2014/main" id="{D256C055-1080-43A4-B77B-BE6AF35B62D4}"/>
                </a:ext>
              </a:extLst>
            </p:cNvPr>
            <p:cNvSpPr/>
            <p:nvPr userDrawn="1"/>
          </p:nvSpPr>
          <p:spPr>
            <a:xfrm>
              <a:off x="121729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6" name="Rechthoek 15">
              <a:extLst>
                <a:ext uri="{FF2B5EF4-FFF2-40B4-BE49-F238E27FC236}">
                  <a16:creationId xmlns:a16="http://schemas.microsoft.com/office/drawing/2014/main" id="{49150C84-EC4E-49DC-A50B-8CB65A5B4E38}"/>
                </a:ext>
              </a:extLst>
            </p:cNvPr>
            <p:cNvSpPr/>
            <p:nvPr userDrawn="1"/>
          </p:nvSpPr>
          <p:spPr>
            <a:xfrm>
              <a:off x="135635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7" name="Rechthoek 16">
              <a:extLst>
                <a:ext uri="{FF2B5EF4-FFF2-40B4-BE49-F238E27FC236}">
                  <a16:creationId xmlns:a16="http://schemas.microsoft.com/office/drawing/2014/main" id="{768696D7-C9AD-4261-951F-6EEC883DEF55}"/>
                </a:ext>
              </a:extLst>
            </p:cNvPr>
            <p:cNvSpPr/>
            <p:nvPr userDrawn="1"/>
          </p:nvSpPr>
          <p:spPr>
            <a:xfrm>
              <a:off x="149542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8" name="Rechthoek 17">
              <a:extLst>
                <a:ext uri="{FF2B5EF4-FFF2-40B4-BE49-F238E27FC236}">
                  <a16:creationId xmlns:a16="http://schemas.microsoft.com/office/drawing/2014/main" id="{4F32DDC9-5209-4AF1-94DC-0436FEBA7E19}"/>
                </a:ext>
              </a:extLst>
            </p:cNvPr>
            <p:cNvSpPr/>
            <p:nvPr userDrawn="1"/>
          </p:nvSpPr>
          <p:spPr>
            <a:xfrm>
              <a:off x="163448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9" name="Rechthoek 18">
              <a:extLst>
                <a:ext uri="{FF2B5EF4-FFF2-40B4-BE49-F238E27FC236}">
                  <a16:creationId xmlns:a16="http://schemas.microsoft.com/office/drawing/2014/main" id="{FE41BF45-0904-4462-9B83-6771D719E1DC}"/>
                </a:ext>
              </a:extLst>
            </p:cNvPr>
            <p:cNvSpPr/>
            <p:nvPr userDrawn="1"/>
          </p:nvSpPr>
          <p:spPr>
            <a:xfrm>
              <a:off x="10477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0" name="Rechthoek 19">
              <a:extLst>
                <a:ext uri="{FF2B5EF4-FFF2-40B4-BE49-F238E27FC236}">
                  <a16:creationId xmlns:a16="http://schemas.microsoft.com/office/drawing/2014/main" id="{E6E4105E-EDE3-4A6A-9137-9B893F07821C}"/>
                </a:ext>
              </a:extLst>
            </p:cNvPr>
            <p:cNvSpPr/>
            <p:nvPr userDrawn="1"/>
          </p:nvSpPr>
          <p:spPr>
            <a:xfrm>
              <a:off x="24383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1" name="Rechthoek 20">
              <a:extLst>
                <a:ext uri="{FF2B5EF4-FFF2-40B4-BE49-F238E27FC236}">
                  <a16:creationId xmlns:a16="http://schemas.microsoft.com/office/drawing/2014/main" id="{18BD591C-60CB-40FE-A88E-508FADBCFFE2}"/>
                </a:ext>
              </a:extLst>
            </p:cNvPr>
            <p:cNvSpPr/>
            <p:nvPr userDrawn="1"/>
          </p:nvSpPr>
          <p:spPr>
            <a:xfrm>
              <a:off x="38290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2" name="Rechthoek 21">
              <a:extLst>
                <a:ext uri="{FF2B5EF4-FFF2-40B4-BE49-F238E27FC236}">
                  <a16:creationId xmlns:a16="http://schemas.microsoft.com/office/drawing/2014/main" id="{65DAAF1A-E757-47AD-BBA1-2678A21A485D}"/>
                </a:ext>
              </a:extLst>
            </p:cNvPr>
            <p:cNvSpPr/>
            <p:nvPr userDrawn="1"/>
          </p:nvSpPr>
          <p:spPr>
            <a:xfrm>
              <a:off x="52196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3" name="Rechthoek 22">
              <a:extLst>
                <a:ext uri="{FF2B5EF4-FFF2-40B4-BE49-F238E27FC236}">
                  <a16:creationId xmlns:a16="http://schemas.microsoft.com/office/drawing/2014/main" id="{870D86A4-B151-4487-8A41-8610F56D0D9E}"/>
                </a:ext>
              </a:extLst>
            </p:cNvPr>
            <p:cNvSpPr/>
            <p:nvPr userDrawn="1"/>
          </p:nvSpPr>
          <p:spPr>
            <a:xfrm>
              <a:off x="66103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4" name="Rechthoek 23">
              <a:extLst>
                <a:ext uri="{FF2B5EF4-FFF2-40B4-BE49-F238E27FC236}">
                  <a16:creationId xmlns:a16="http://schemas.microsoft.com/office/drawing/2014/main" id="{C4A5E95D-002F-40B3-A01A-A1CD9A8BD77A}"/>
                </a:ext>
              </a:extLst>
            </p:cNvPr>
            <p:cNvSpPr/>
            <p:nvPr userDrawn="1"/>
          </p:nvSpPr>
          <p:spPr>
            <a:xfrm>
              <a:off x="80009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5" name="Rechthoek 24">
              <a:extLst>
                <a:ext uri="{FF2B5EF4-FFF2-40B4-BE49-F238E27FC236}">
                  <a16:creationId xmlns:a16="http://schemas.microsoft.com/office/drawing/2014/main" id="{DD99907A-EAED-43E6-A032-99E0A25FD405}"/>
                </a:ext>
              </a:extLst>
            </p:cNvPr>
            <p:cNvSpPr/>
            <p:nvPr userDrawn="1"/>
          </p:nvSpPr>
          <p:spPr>
            <a:xfrm>
              <a:off x="93916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6" name="Rechthoek 25">
              <a:extLst>
                <a:ext uri="{FF2B5EF4-FFF2-40B4-BE49-F238E27FC236}">
                  <a16:creationId xmlns:a16="http://schemas.microsoft.com/office/drawing/2014/main" id="{AAAA5CBA-E6E7-402A-9803-6AB0B60E3008}"/>
                </a:ext>
              </a:extLst>
            </p:cNvPr>
            <p:cNvSpPr/>
            <p:nvPr userDrawn="1"/>
          </p:nvSpPr>
          <p:spPr>
            <a:xfrm>
              <a:off x="107822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7" name="Rechthoek 26">
              <a:extLst>
                <a:ext uri="{FF2B5EF4-FFF2-40B4-BE49-F238E27FC236}">
                  <a16:creationId xmlns:a16="http://schemas.microsoft.com/office/drawing/2014/main" id="{70C87857-C1F4-4A6A-86EC-D9ABAD3EECFF}"/>
                </a:ext>
              </a:extLst>
            </p:cNvPr>
            <p:cNvSpPr/>
            <p:nvPr userDrawn="1"/>
          </p:nvSpPr>
          <p:spPr>
            <a:xfrm>
              <a:off x="121729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8" name="Rechthoek 27">
              <a:extLst>
                <a:ext uri="{FF2B5EF4-FFF2-40B4-BE49-F238E27FC236}">
                  <a16:creationId xmlns:a16="http://schemas.microsoft.com/office/drawing/2014/main" id="{6AE32341-9677-4F5F-BC1E-F5B8066C8E55}"/>
                </a:ext>
              </a:extLst>
            </p:cNvPr>
            <p:cNvSpPr/>
            <p:nvPr userDrawn="1"/>
          </p:nvSpPr>
          <p:spPr>
            <a:xfrm>
              <a:off x="135635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9" name="Rechthoek 28">
              <a:extLst>
                <a:ext uri="{FF2B5EF4-FFF2-40B4-BE49-F238E27FC236}">
                  <a16:creationId xmlns:a16="http://schemas.microsoft.com/office/drawing/2014/main" id="{790AE487-B602-4996-9005-2FB1EF049A62}"/>
                </a:ext>
              </a:extLst>
            </p:cNvPr>
            <p:cNvSpPr/>
            <p:nvPr userDrawn="1"/>
          </p:nvSpPr>
          <p:spPr>
            <a:xfrm>
              <a:off x="149542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0" name="Rechthoek 29">
              <a:extLst>
                <a:ext uri="{FF2B5EF4-FFF2-40B4-BE49-F238E27FC236}">
                  <a16:creationId xmlns:a16="http://schemas.microsoft.com/office/drawing/2014/main" id="{A6FCA990-CADB-496F-A578-80BBCEC57B2B}"/>
                </a:ext>
              </a:extLst>
            </p:cNvPr>
            <p:cNvSpPr/>
            <p:nvPr userDrawn="1"/>
          </p:nvSpPr>
          <p:spPr>
            <a:xfrm>
              <a:off x="163448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1" name="Rechthoek 30">
              <a:extLst>
                <a:ext uri="{FF2B5EF4-FFF2-40B4-BE49-F238E27FC236}">
                  <a16:creationId xmlns:a16="http://schemas.microsoft.com/office/drawing/2014/main" id="{480F65BC-7188-441F-8BC1-7B3F9F29B66F}"/>
                </a:ext>
              </a:extLst>
            </p:cNvPr>
            <p:cNvSpPr/>
            <p:nvPr userDrawn="1"/>
          </p:nvSpPr>
          <p:spPr>
            <a:xfrm>
              <a:off x="10477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2" name="Rechthoek 31">
              <a:extLst>
                <a:ext uri="{FF2B5EF4-FFF2-40B4-BE49-F238E27FC236}">
                  <a16:creationId xmlns:a16="http://schemas.microsoft.com/office/drawing/2014/main" id="{9BFD8BBE-5047-424E-871B-1B15C1DF2259}"/>
                </a:ext>
              </a:extLst>
            </p:cNvPr>
            <p:cNvSpPr/>
            <p:nvPr userDrawn="1"/>
          </p:nvSpPr>
          <p:spPr>
            <a:xfrm>
              <a:off x="24383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3" name="Rechthoek 32">
              <a:extLst>
                <a:ext uri="{FF2B5EF4-FFF2-40B4-BE49-F238E27FC236}">
                  <a16:creationId xmlns:a16="http://schemas.microsoft.com/office/drawing/2014/main" id="{F01F39E3-9401-4551-8EC1-959531EAEBB0}"/>
                </a:ext>
              </a:extLst>
            </p:cNvPr>
            <p:cNvSpPr/>
            <p:nvPr userDrawn="1"/>
          </p:nvSpPr>
          <p:spPr>
            <a:xfrm>
              <a:off x="38290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4" name="Rechthoek 33">
              <a:extLst>
                <a:ext uri="{FF2B5EF4-FFF2-40B4-BE49-F238E27FC236}">
                  <a16:creationId xmlns:a16="http://schemas.microsoft.com/office/drawing/2014/main" id="{4638604A-5A5B-4EB0-84D7-3A112C38892D}"/>
                </a:ext>
              </a:extLst>
            </p:cNvPr>
            <p:cNvSpPr/>
            <p:nvPr userDrawn="1"/>
          </p:nvSpPr>
          <p:spPr>
            <a:xfrm>
              <a:off x="52196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5" name="Rechthoek 34">
              <a:extLst>
                <a:ext uri="{FF2B5EF4-FFF2-40B4-BE49-F238E27FC236}">
                  <a16:creationId xmlns:a16="http://schemas.microsoft.com/office/drawing/2014/main" id="{90136574-DDF6-4FC5-BB12-2DBB04FF5282}"/>
                </a:ext>
              </a:extLst>
            </p:cNvPr>
            <p:cNvSpPr/>
            <p:nvPr userDrawn="1"/>
          </p:nvSpPr>
          <p:spPr>
            <a:xfrm>
              <a:off x="66103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6" name="Rechthoek 35">
              <a:extLst>
                <a:ext uri="{FF2B5EF4-FFF2-40B4-BE49-F238E27FC236}">
                  <a16:creationId xmlns:a16="http://schemas.microsoft.com/office/drawing/2014/main" id="{C67C375E-8DB6-4F8F-AF37-1735B105F4E9}"/>
                </a:ext>
              </a:extLst>
            </p:cNvPr>
            <p:cNvSpPr/>
            <p:nvPr userDrawn="1"/>
          </p:nvSpPr>
          <p:spPr>
            <a:xfrm>
              <a:off x="80009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7" name="Rechthoek 36">
              <a:extLst>
                <a:ext uri="{FF2B5EF4-FFF2-40B4-BE49-F238E27FC236}">
                  <a16:creationId xmlns:a16="http://schemas.microsoft.com/office/drawing/2014/main" id="{1F96FF38-CB0F-4E39-9E6C-BC93D6A770E7}"/>
                </a:ext>
              </a:extLst>
            </p:cNvPr>
            <p:cNvSpPr/>
            <p:nvPr userDrawn="1"/>
          </p:nvSpPr>
          <p:spPr>
            <a:xfrm>
              <a:off x="93916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8" name="Rechthoek 37">
              <a:extLst>
                <a:ext uri="{FF2B5EF4-FFF2-40B4-BE49-F238E27FC236}">
                  <a16:creationId xmlns:a16="http://schemas.microsoft.com/office/drawing/2014/main" id="{DDA93778-B0C3-4B91-A932-441F99F61D4F}"/>
                </a:ext>
              </a:extLst>
            </p:cNvPr>
            <p:cNvSpPr/>
            <p:nvPr userDrawn="1"/>
          </p:nvSpPr>
          <p:spPr>
            <a:xfrm>
              <a:off x="107822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9" name="Rechthoek 38">
              <a:extLst>
                <a:ext uri="{FF2B5EF4-FFF2-40B4-BE49-F238E27FC236}">
                  <a16:creationId xmlns:a16="http://schemas.microsoft.com/office/drawing/2014/main" id="{B634EDDC-A20B-4948-835C-49AEA4EE3351}"/>
                </a:ext>
              </a:extLst>
            </p:cNvPr>
            <p:cNvSpPr/>
            <p:nvPr userDrawn="1"/>
          </p:nvSpPr>
          <p:spPr>
            <a:xfrm>
              <a:off x="121729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0" name="Rechthoek 39">
              <a:extLst>
                <a:ext uri="{FF2B5EF4-FFF2-40B4-BE49-F238E27FC236}">
                  <a16:creationId xmlns:a16="http://schemas.microsoft.com/office/drawing/2014/main" id="{53471B16-7ED3-4C2F-957C-190CE4E1F4F6}"/>
                </a:ext>
              </a:extLst>
            </p:cNvPr>
            <p:cNvSpPr/>
            <p:nvPr userDrawn="1"/>
          </p:nvSpPr>
          <p:spPr>
            <a:xfrm>
              <a:off x="135635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1" name="Rechthoek 40">
              <a:extLst>
                <a:ext uri="{FF2B5EF4-FFF2-40B4-BE49-F238E27FC236}">
                  <a16:creationId xmlns:a16="http://schemas.microsoft.com/office/drawing/2014/main" id="{31636679-E456-4F98-BA01-79E337BD37A1}"/>
                </a:ext>
              </a:extLst>
            </p:cNvPr>
            <p:cNvSpPr/>
            <p:nvPr userDrawn="1"/>
          </p:nvSpPr>
          <p:spPr>
            <a:xfrm>
              <a:off x="149542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2" name="Rechthoek 41">
              <a:extLst>
                <a:ext uri="{FF2B5EF4-FFF2-40B4-BE49-F238E27FC236}">
                  <a16:creationId xmlns:a16="http://schemas.microsoft.com/office/drawing/2014/main" id="{3E33FF96-84EB-414F-ABCD-14B9B2717855}"/>
                </a:ext>
              </a:extLst>
            </p:cNvPr>
            <p:cNvSpPr/>
            <p:nvPr userDrawn="1"/>
          </p:nvSpPr>
          <p:spPr>
            <a:xfrm>
              <a:off x="163448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3" name="Rechthoek 42">
              <a:extLst>
                <a:ext uri="{FF2B5EF4-FFF2-40B4-BE49-F238E27FC236}">
                  <a16:creationId xmlns:a16="http://schemas.microsoft.com/office/drawing/2014/main" id="{B191276C-BEAD-496C-9003-D656D32B3B9C}"/>
                </a:ext>
              </a:extLst>
            </p:cNvPr>
            <p:cNvSpPr/>
            <p:nvPr userDrawn="1"/>
          </p:nvSpPr>
          <p:spPr>
            <a:xfrm>
              <a:off x="10477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4" name="Rechthoek 43">
              <a:extLst>
                <a:ext uri="{FF2B5EF4-FFF2-40B4-BE49-F238E27FC236}">
                  <a16:creationId xmlns:a16="http://schemas.microsoft.com/office/drawing/2014/main" id="{5B8EF463-5AD6-4FCF-899E-72D7EE4833EE}"/>
                </a:ext>
              </a:extLst>
            </p:cNvPr>
            <p:cNvSpPr/>
            <p:nvPr userDrawn="1"/>
          </p:nvSpPr>
          <p:spPr>
            <a:xfrm>
              <a:off x="24383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5" name="Rechthoek 44">
              <a:extLst>
                <a:ext uri="{FF2B5EF4-FFF2-40B4-BE49-F238E27FC236}">
                  <a16:creationId xmlns:a16="http://schemas.microsoft.com/office/drawing/2014/main" id="{3D4E124A-0400-4917-AC56-18310ADEEB89}"/>
                </a:ext>
              </a:extLst>
            </p:cNvPr>
            <p:cNvSpPr/>
            <p:nvPr userDrawn="1"/>
          </p:nvSpPr>
          <p:spPr>
            <a:xfrm>
              <a:off x="38290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6" name="Rechthoek 45">
              <a:extLst>
                <a:ext uri="{FF2B5EF4-FFF2-40B4-BE49-F238E27FC236}">
                  <a16:creationId xmlns:a16="http://schemas.microsoft.com/office/drawing/2014/main" id="{D181E518-CEB9-4311-9137-8DB98177815F}"/>
                </a:ext>
              </a:extLst>
            </p:cNvPr>
            <p:cNvSpPr/>
            <p:nvPr userDrawn="1"/>
          </p:nvSpPr>
          <p:spPr>
            <a:xfrm>
              <a:off x="52196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7" name="Rechthoek 46">
              <a:extLst>
                <a:ext uri="{FF2B5EF4-FFF2-40B4-BE49-F238E27FC236}">
                  <a16:creationId xmlns:a16="http://schemas.microsoft.com/office/drawing/2014/main" id="{39163085-7926-4628-AD5A-152BB33B0DA8}"/>
                </a:ext>
              </a:extLst>
            </p:cNvPr>
            <p:cNvSpPr/>
            <p:nvPr userDrawn="1"/>
          </p:nvSpPr>
          <p:spPr>
            <a:xfrm>
              <a:off x="66103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8" name="Rechthoek 47">
              <a:extLst>
                <a:ext uri="{FF2B5EF4-FFF2-40B4-BE49-F238E27FC236}">
                  <a16:creationId xmlns:a16="http://schemas.microsoft.com/office/drawing/2014/main" id="{83734956-20CD-44A5-8156-18D16B078947}"/>
                </a:ext>
              </a:extLst>
            </p:cNvPr>
            <p:cNvSpPr/>
            <p:nvPr userDrawn="1"/>
          </p:nvSpPr>
          <p:spPr>
            <a:xfrm>
              <a:off x="80009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9" name="Rechthoek 48">
              <a:extLst>
                <a:ext uri="{FF2B5EF4-FFF2-40B4-BE49-F238E27FC236}">
                  <a16:creationId xmlns:a16="http://schemas.microsoft.com/office/drawing/2014/main" id="{C2BD56DB-A479-4659-B8A8-FA8BD2A15593}"/>
                </a:ext>
              </a:extLst>
            </p:cNvPr>
            <p:cNvSpPr/>
            <p:nvPr userDrawn="1"/>
          </p:nvSpPr>
          <p:spPr>
            <a:xfrm>
              <a:off x="93916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0" name="Rechthoek 49">
              <a:extLst>
                <a:ext uri="{FF2B5EF4-FFF2-40B4-BE49-F238E27FC236}">
                  <a16:creationId xmlns:a16="http://schemas.microsoft.com/office/drawing/2014/main" id="{3570E184-A710-447B-B9FF-99262392D498}"/>
                </a:ext>
              </a:extLst>
            </p:cNvPr>
            <p:cNvSpPr/>
            <p:nvPr userDrawn="1"/>
          </p:nvSpPr>
          <p:spPr>
            <a:xfrm>
              <a:off x="107822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1" name="Rechthoek 50">
              <a:extLst>
                <a:ext uri="{FF2B5EF4-FFF2-40B4-BE49-F238E27FC236}">
                  <a16:creationId xmlns:a16="http://schemas.microsoft.com/office/drawing/2014/main" id="{D8EA7E2F-4E27-416D-861C-0095FB49F4E9}"/>
                </a:ext>
              </a:extLst>
            </p:cNvPr>
            <p:cNvSpPr/>
            <p:nvPr userDrawn="1"/>
          </p:nvSpPr>
          <p:spPr>
            <a:xfrm>
              <a:off x="121729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2" name="Rechthoek 51">
              <a:extLst>
                <a:ext uri="{FF2B5EF4-FFF2-40B4-BE49-F238E27FC236}">
                  <a16:creationId xmlns:a16="http://schemas.microsoft.com/office/drawing/2014/main" id="{8636855F-D700-443F-81B1-672D7072F301}"/>
                </a:ext>
              </a:extLst>
            </p:cNvPr>
            <p:cNvSpPr/>
            <p:nvPr userDrawn="1"/>
          </p:nvSpPr>
          <p:spPr>
            <a:xfrm>
              <a:off x="135635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3" name="Rechthoek 52">
              <a:extLst>
                <a:ext uri="{FF2B5EF4-FFF2-40B4-BE49-F238E27FC236}">
                  <a16:creationId xmlns:a16="http://schemas.microsoft.com/office/drawing/2014/main" id="{3430E2ED-BDD5-4076-99CB-8E8C712E3C51}"/>
                </a:ext>
              </a:extLst>
            </p:cNvPr>
            <p:cNvSpPr/>
            <p:nvPr userDrawn="1"/>
          </p:nvSpPr>
          <p:spPr>
            <a:xfrm>
              <a:off x="149542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4" name="Rechthoek 53">
              <a:extLst>
                <a:ext uri="{FF2B5EF4-FFF2-40B4-BE49-F238E27FC236}">
                  <a16:creationId xmlns:a16="http://schemas.microsoft.com/office/drawing/2014/main" id="{ADDC9361-C617-4A5A-AEB6-FE7BDBD7B991}"/>
                </a:ext>
              </a:extLst>
            </p:cNvPr>
            <p:cNvSpPr/>
            <p:nvPr userDrawn="1"/>
          </p:nvSpPr>
          <p:spPr>
            <a:xfrm>
              <a:off x="163448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5" name="Rechthoek 54">
              <a:extLst>
                <a:ext uri="{FF2B5EF4-FFF2-40B4-BE49-F238E27FC236}">
                  <a16:creationId xmlns:a16="http://schemas.microsoft.com/office/drawing/2014/main" id="{AC9D498F-4155-4D2F-A335-5B49628AF8FE}"/>
                </a:ext>
              </a:extLst>
            </p:cNvPr>
            <p:cNvSpPr/>
            <p:nvPr userDrawn="1"/>
          </p:nvSpPr>
          <p:spPr>
            <a:xfrm>
              <a:off x="10477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6" name="Rechthoek 55">
              <a:extLst>
                <a:ext uri="{FF2B5EF4-FFF2-40B4-BE49-F238E27FC236}">
                  <a16:creationId xmlns:a16="http://schemas.microsoft.com/office/drawing/2014/main" id="{337532BF-6611-4233-81B0-16C5A86A45A8}"/>
                </a:ext>
              </a:extLst>
            </p:cNvPr>
            <p:cNvSpPr/>
            <p:nvPr userDrawn="1"/>
          </p:nvSpPr>
          <p:spPr>
            <a:xfrm>
              <a:off x="24383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7" name="Rechthoek 56">
              <a:extLst>
                <a:ext uri="{FF2B5EF4-FFF2-40B4-BE49-F238E27FC236}">
                  <a16:creationId xmlns:a16="http://schemas.microsoft.com/office/drawing/2014/main" id="{3D587D00-FBD4-4B34-8068-E8BA96801328}"/>
                </a:ext>
              </a:extLst>
            </p:cNvPr>
            <p:cNvSpPr/>
            <p:nvPr userDrawn="1"/>
          </p:nvSpPr>
          <p:spPr>
            <a:xfrm>
              <a:off x="38290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8" name="Rechthoek 57">
              <a:extLst>
                <a:ext uri="{FF2B5EF4-FFF2-40B4-BE49-F238E27FC236}">
                  <a16:creationId xmlns:a16="http://schemas.microsoft.com/office/drawing/2014/main" id="{11859AA9-5C67-4644-866E-DE73D0965300}"/>
                </a:ext>
              </a:extLst>
            </p:cNvPr>
            <p:cNvSpPr/>
            <p:nvPr userDrawn="1"/>
          </p:nvSpPr>
          <p:spPr>
            <a:xfrm>
              <a:off x="52196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9" name="Rechthoek 58">
              <a:extLst>
                <a:ext uri="{FF2B5EF4-FFF2-40B4-BE49-F238E27FC236}">
                  <a16:creationId xmlns:a16="http://schemas.microsoft.com/office/drawing/2014/main" id="{FB2791C2-6CA0-4D2D-9ADD-178F7FAD88E8}"/>
                </a:ext>
              </a:extLst>
            </p:cNvPr>
            <p:cNvSpPr/>
            <p:nvPr userDrawn="1"/>
          </p:nvSpPr>
          <p:spPr>
            <a:xfrm>
              <a:off x="66103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0" name="Rechthoek 59">
              <a:extLst>
                <a:ext uri="{FF2B5EF4-FFF2-40B4-BE49-F238E27FC236}">
                  <a16:creationId xmlns:a16="http://schemas.microsoft.com/office/drawing/2014/main" id="{904D5CC7-402A-4753-95BF-839E3B97E4EF}"/>
                </a:ext>
              </a:extLst>
            </p:cNvPr>
            <p:cNvSpPr/>
            <p:nvPr userDrawn="1"/>
          </p:nvSpPr>
          <p:spPr>
            <a:xfrm>
              <a:off x="80009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1" name="Rechthoek 60">
              <a:extLst>
                <a:ext uri="{FF2B5EF4-FFF2-40B4-BE49-F238E27FC236}">
                  <a16:creationId xmlns:a16="http://schemas.microsoft.com/office/drawing/2014/main" id="{92C59641-77C0-4A74-B949-DCD6A7821951}"/>
                </a:ext>
              </a:extLst>
            </p:cNvPr>
            <p:cNvSpPr/>
            <p:nvPr userDrawn="1"/>
          </p:nvSpPr>
          <p:spPr>
            <a:xfrm>
              <a:off x="93916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2" name="Rechthoek 61">
              <a:extLst>
                <a:ext uri="{FF2B5EF4-FFF2-40B4-BE49-F238E27FC236}">
                  <a16:creationId xmlns:a16="http://schemas.microsoft.com/office/drawing/2014/main" id="{59093287-1D7A-4502-838F-94D0F13784EB}"/>
                </a:ext>
              </a:extLst>
            </p:cNvPr>
            <p:cNvSpPr/>
            <p:nvPr userDrawn="1"/>
          </p:nvSpPr>
          <p:spPr>
            <a:xfrm>
              <a:off x="107822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3" name="Rechthoek 62">
              <a:extLst>
                <a:ext uri="{FF2B5EF4-FFF2-40B4-BE49-F238E27FC236}">
                  <a16:creationId xmlns:a16="http://schemas.microsoft.com/office/drawing/2014/main" id="{512CACC4-6131-47E2-8C83-EC6F762CF25C}"/>
                </a:ext>
              </a:extLst>
            </p:cNvPr>
            <p:cNvSpPr/>
            <p:nvPr userDrawn="1"/>
          </p:nvSpPr>
          <p:spPr>
            <a:xfrm>
              <a:off x="121729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4" name="Rechthoek 63">
              <a:extLst>
                <a:ext uri="{FF2B5EF4-FFF2-40B4-BE49-F238E27FC236}">
                  <a16:creationId xmlns:a16="http://schemas.microsoft.com/office/drawing/2014/main" id="{C258E187-3B1A-4611-9A01-4D42869C647B}"/>
                </a:ext>
              </a:extLst>
            </p:cNvPr>
            <p:cNvSpPr/>
            <p:nvPr userDrawn="1"/>
          </p:nvSpPr>
          <p:spPr>
            <a:xfrm>
              <a:off x="135635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5" name="Rechthoek 64">
              <a:extLst>
                <a:ext uri="{FF2B5EF4-FFF2-40B4-BE49-F238E27FC236}">
                  <a16:creationId xmlns:a16="http://schemas.microsoft.com/office/drawing/2014/main" id="{B1D4C479-0E67-4180-903E-BE2119BFB3B4}"/>
                </a:ext>
              </a:extLst>
            </p:cNvPr>
            <p:cNvSpPr/>
            <p:nvPr userDrawn="1"/>
          </p:nvSpPr>
          <p:spPr>
            <a:xfrm>
              <a:off x="149542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6" name="Rechthoek 65">
              <a:extLst>
                <a:ext uri="{FF2B5EF4-FFF2-40B4-BE49-F238E27FC236}">
                  <a16:creationId xmlns:a16="http://schemas.microsoft.com/office/drawing/2014/main" id="{9C8936E6-1ED5-4CE2-8879-07133E737D03}"/>
                </a:ext>
              </a:extLst>
            </p:cNvPr>
            <p:cNvSpPr/>
            <p:nvPr userDrawn="1"/>
          </p:nvSpPr>
          <p:spPr>
            <a:xfrm>
              <a:off x="163448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7" name="Rechthoek 66">
              <a:extLst>
                <a:ext uri="{FF2B5EF4-FFF2-40B4-BE49-F238E27FC236}">
                  <a16:creationId xmlns:a16="http://schemas.microsoft.com/office/drawing/2014/main" id="{C9EEFD06-F5C0-4B9C-AC43-82E32C88DEAB}"/>
                </a:ext>
              </a:extLst>
            </p:cNvPr>
            <p:cNvSpPr/>
            <p:nvPr userDrawn="1"/>
          </p:nvSpPr>
          <p:spPr>
            <a:xfrm>
              <a:off x="10477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8" name="Rechthoek 67">
              <a:extLst>
                <a:ext uri="{FF2B5EF4-FFF2-40B4-BE49-F238E27FC236}">
                  <a16:creationId xmlns:a16="http://schemas.microsoft.com/office/drawing/2014/main" id="{AFAB9AA9-7C6F-4F35-81E3-5E8DD8CE16FA}"/>
                </a:ext>
              </a:extLst>
            </p:cNvPr>
            <p:cNvSpPr/>
            <p:nvPr userDrawn="1"/>
          </p:nvSpPr>
          <p:spPr>
            <a:xfrm>
              <a:off x="24383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9" name="Rechthoek 68">
              <a:extLst>
                <a:ext uri="{FF2B5EF4-FFF2-40B4-BE49-F238E27FC236}">
                  <a16:creationId xmlns:a16="http://schemas.microsoft.com/office/drawing/2014/main" id="{21E6D803-8ACD-497F-879D-509BAF7E77B4}"/>
                </a:ext>
              </a:extLst>
            </p:cNvPr>
            <p:cNvSpPr/>
            <p:nvPr userDrawn="1"/>
          </p:nvSpPr>
          <p:spPr>
            <a:xfrm>
              <a:off x="38290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0" name="Rechthoek 69">
              <a:extLst>
                <a:ext uri="{FF2B5EF4-FFF2-40B4-BE49-F238E27FC236}">
                  <a16:creationId xmlns:a16="http://schemas.microsoft.com/office/drawing/2014/main" id="{3437667D-E52D-4864-B330-E11CEB796E68}"/>
                </a:ext>
              </a:extLst>
            </p:cNvPr>
            <p:cNvSpPr/>
            <p:nvPr userDrawn="1"/>
          </p:nvSpPr>
          <p:spPr>
            <a:xfrm>
              <a:off x="52196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1" name="Rechthoek 70">
              <a:extLst>
                <a:ext uri="{FF2B5EF4-FFF2-40B4-BE49-F238E27FC236}">
                  <a16:creationId xmlns:a16="http://schemas.microsoft.com/office/drawing/2014/main" id="{AC8C857A-9782-4E0E-85FA-989D80A33D5B}"/>
                </a:ext>
              </a:extLst>
            </p:cNvPr>
            <p:cNvSpPr/>
            <p:nvPr userDrawn="1"/>
          </p:nvSpPr>
          <p:spPr>
            <a:xfrm>
              <a:off x="66103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2" name="Rechthoek 71">
              <a:extLst>
                <a:ext uri="{FF2B5EF4-FFF2-40B4-BE49-F238E27FC236}">
                  <a16:creationId xmlns:a16="http://schemas.microsoft.com/office/drawing/2014/main" id="{13706F80-0AB1-47BD-BFBF-2135CE302E5E}"/>
                </a:ext>
              </a:extLst>
            </p:cNvPr>
            <p:cNvSpPr/>
            <p:nvPr userDrawn="1"/>
          </p:nvSpPr>
          <p:spPr>
            <a:xfrm>
              <a:off x="80009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3" name="Rechthoek 72">
              <a:extLst>
                <a:ext uri="{FF2B5EF4-FFF2-40B4-BE49-F238E27FC236}">
                  <a16:creationId xmlns:a16="http://schemas.microsoft.com/office/drawing/2014/main" id="{DDB7FB69-42A6-4F4A-BBBB-EF910BD9517E}"/>
                </a:ext>
              </a:extLst>
            </p:cNvPr>
            <p:cNvSpPr/>
            <p:nvPr userDrawn="1"/>
          </p:nvSpPr>
          <p:spPr>
            <a:xfrm>
              <a:off x="93916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4" name="Rechthoek 73">
              <a:extLst>
                <a:ext uri="{FF2B5EF4-FFF2-40B4-BE49-F238E27FC236}">
                  <a16:creationId xmlns:a16="http://schemas.microsoft.com/office/drawing/2014/main" id="{F70197D9-8207-423E-8355-C4718C41CBCF}"/>
                </a:ext>
              </a:extLst>
            </p:cNvPr>
            <p:cNvSpPr/>
            <p:nvPr userDrawn="1"/>
          </p:nvSpPr>
          <p:spPr>
            <a:xfrm>
              <a:off x="107822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5" name="Rechthoek 74">
              <a:extLst>
                <a:ext uri="{FF2B5EF4-FFF2-40B4-BE49-F238E27FC236}">
                  <a16:creationId xmlns:a16="http://schemas.microsoft.com/office/drawing/2014/main" id="{1E0D3499-D858-46B1-B897-09933731A297}"/>
                </a:ext>
              </a:extLst>
            </p:cNvPr>
            <p:cNvSpPr/>
            <p:nvPr userDrawn="1"/>
          </p:nvSpPr>
          <p:spPr>
            <a:xfrm>
              <a:off x="121729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6" name="Rechthoek 75">
              <a:extLst>
                <a:ext uri="{FF2B5EF4-FFF2-40B4-BE49-F238E27FC236}">
                  <a16:creationId xmlns:a16="http://schemas.microsoft.com/office/drawing/2014/main" id="{1361DF95-749D-4277-AA88-C357F0ABD665}"/>
                </a:ext>
              </a:extLst>
            </p:cNvPr>
            <p:cNvSpPr/>
            <p:nvPr userDrawn="1"/>
          </p:nvSpPr>
          <p:spPr>
            <a:xfrm>
              <a:off x="135635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7" name="Rechthoek 76">
              <a:extLst>
                <a:ext uri="{FF2B5EF4-FFF2-40B4-BE49-F238E27FC236}">
                  <a16:creationId xmlns:a16="http://schemas.microsoft.com/office/drawing/2014/main" id="{B7B04DA8-812A-4895-95D5-4ACBBB770F2D}"/>
                </a:ext>
              </a:extLst>
            </p:cNvPr>
            <p:cNvSpPr/>
            <p:nvPr userDrawn="1"/>
          </p:nvSpPr>
          <p:spPr>
            <a:xfrm>
              <a:off x="149542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8" name="Rechthoek 77">
              <a:extLst>
                <a:ext uri="{FF2B5EF4-FFF2-40B4-BE49-F238E27FC236}">
                  <a16:creationId xmlns:a16="http://schemas.microsoft.com/office/drawing/2014/main" id="{3BD13550-11F9-4DCB-B805-0C4E441C2ED0}"/>
                </a:ext>
              </a:extLst>
            </p:cNvPr>
            <p:cNvSpPr/>
            <p:nvPr userDrawn="1"/>
          </p:nvSpPr>
          <p:spPr>
            <a:xfrm>
              <a:off x="163448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9" name="Rechthoek 78">
              <a:extLst>
                <a:ext uri="{FF2B5EF4-FFF2-40B4-BE49-F238E27FC236}">
                  <a16:creationId xmlns:a16="http://schemas.microsoft.com/office/drawing/2014/main" id="{D37F375B-825E-4443-9400-AB25E9BC9613}"/>
                </a:ext>
              </a:extLst>
            </p:cNvPr>
            <p:cNvSpPr/>
            <p:nvPr userDrawn="1"/>
          </p:nvSpPr>
          <p:spPr>
            <a:xfrm>
              <a:off x="10477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0" name="Rechthoek 79">
              <a:extLst>
                <a:ext uri="{FF2B5EF4-FFF2-40B4-BE49-F238E27FC236}">
                  <a16:creationId xmlns:a16="http://schemas.microsoft.com/office/drawing/2014/main" id="{2F3CFAAB-65E3-406B-A195-F4BAA23DA276}"/>
                </a:ext>
              </a:extLst>
            </p:cNvPr>
            <p:cNvSpPr/>
            <p:nvPr userDrawn="1"/>
          </p:nvSpPr>
          <p:spPr>
            <a:xfrm>
              <a:off x="24383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1" name="Rechthoek 80">
              <a:extLst>
                <a:ext uri="{FF2B5EF4-FFF2-40B4-BE49-F238E27FC236}">
                  <a16:creationId xmlns:a16="http://schemas.microsoft.com/office/drawing/2014/main" id="{0B7939F1-1A7B-4403-BD7B-B2890E6046E4}"/>
                </a:ext>
              </a:extLst>
            </p:cNvPr>
            <p:cNvSpPr/>
            <p:nvPr userDrawn="1"/>
          </p:nvSpPr>
          <p:spPr>
            <a:xfrm>
              <a:off x="38290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2" name="Rechthoek 81">
              <a:extLst>
                <a:ext uri="{FF2B5EF4-FFF2-40B4-BE49-F238E27FC236}">
                  <a16:creationId xmlns:a16="http://schemas.microsoft.com/office/drawing/2014/main" id="{952856AF-170D-405F-B53F-42CFC4433DF9}"/>
                </a:ext>
              </a:extLst>
            </p:cNvPr>
            <p:cNvSpPr/>
            <p:nvPr userDrawn="1"/>
          </p:nvSpPr>
          <p:spPr>
            <a:xfrm>
              <a:off x="52196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3" name="Rechthoek 82">
              <a:extLst>
                <a:ext uri="{FF2B5EF4-FFF2-40B4-BE49-F238E27FC236}">
                  <a16:creationId xmlns:a16="http://schemas.microsoft.com/office/drawing/2014/main" id="{8239B102-56CC-4A5F-BC32-4E48A711F149}"/>
                </a:ext>
              </a:extLst>
            </p:cNvPr>
            <p:cNvSpPr/>
            <p:nvPr userDrawn="1"/>
          </p:nvSpPr>
          <p:spPr>
            <a:xfrm>
              <a:off x="66103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4" name="Rechthoek 83">
              <a:extLst>
                <a:ext uri="{FF2B5EF4-FFF2-40B4-BE49-F238E27FC236}">
                  <a16:creationId xmlns:a16="http://schemas.microsoft.com/office/drawing/2014/main" id="{61A45AEB-62C5-47DA-AB38-AADE12BC1314}"/>
                </a:ext>
              </a:extLst>
            </p:cNvPr>
            <p:cNvSpPr/>
            <p:nvPr userDrawn="1"/>
          </p:nvSpPr>
          <p:spPr>
            <a:xfrm>
              <a:off x="80009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5" name="Rechthoek 84">
              <a:extLst>
                <a:ext uri="{FF2B5EF4-FFF2-40B4-BE49-F238E27FC236}">
                  <a16:creationId xmlns:a16="http://schemas.microsoft.com/office/drawing/2014/main" id="{A2270570-8C09-4EF4-952D-631F93D2F677}"/>
                </a:ext>
              </a:extLst>
            </p:cNvPr>
            <p:cNvSpPr/>
            <p:nvPr userDrawn="1"/>
          </p:nvSpPr>
          <p:spPr>
            <a:xfrm>
              <a:off x="93916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6" name="Rechthoek 85">
              <a:extLst>
                <a:ext uri="{FF2B5EF4-FFF2-40B4-BE49-F238E27FC236}">
                  <a16:creationId xmlns:a16="http://schemas.microsoft.com/office/drawing/2014/main" id="{715C7321-53C7-4463-92A0-6EDBBEC24C08}"/>
                </a:ext>
              </a:extLst>
            </p:cNvPr>
            <p:cNvSpPr/>
            <p:nvPr userDrawn="1"/>
          </p:nvSpPr>
          <p:spPr>
            <a:xfrm>
              <a:off x="107822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7" name="Rechthoek 86">
              <a:extLst>
                <a:ext uri="{FF2B5EF4-FFF2-40B4-BE49-F238E27FC236}">
                  <a16:creationId xmlns:a16="http://schemas.microsoft.com/office/drawing/2014/main" id="{BA084D0E-5ACF-4CAC-97C6-AEA9C5248263}"/>
                </a:ext>
              </a:extLst>
            </p:cNvPr>
            <p:cNvSpPr/>
            <p:nvPr userDrawn="1"/>
          </p:nvSpPr>
          <p:spPr>
            <a:xfrm>
              <a:off x="121729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8" name="Rechthoek 87">
              <a:extLst>
                <a:ext uri="{FF2B5EF4-FFF2-40B4-BE49-F238E27FC236}">
                  <a16:creationId xmlns:a16="http://schemas.microsoft.com/office/drawing/2014/main" id="{19CC7CB0-0670-419C-A844-A28316F7CB4C}"/>
                </a:ext>
              </a:extLst>
            </p:cNvPr>
            <p:cNvSpPr/>
            <p:nvPr userDrawn="1"/>
          </p:nvSpPr>
          <p:spPr>
            <a:xfrm>
              <a:off x="135635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9" name="Rechthoek 88">
              <a:extLst>
                <a:ext uri="{FF2B5EF4-FFF2-40B4-BE49-F238E27FC236}">
                  <a16:creationId xmlns:a16="http://schemas.microsoft.com/office/drawing/2014/main" id="{2153D52C-015D-414F-93A9-D4F1277B5E8D}"/>
                </a:ext>
              </a:extLst>
            </p:cNvPr>
            <p:cNvSpPr/>
            <p:nvPr userDrawn="1"/>
          </p:nvSpPr>
          <p:spPr>
            <a:xfrm>
              <a:off x="149542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0" name="Rechthoek 89">
              <a:extLst>
                <a:ext uri="{FF2B5EF4-FFF2-40B4-BE49-F238E27FC236}">
                  <a16:creationId xmlns:a16="http://schemas.microsoft.com/office/drawing/2014/main" id="{3D42C007-B73B-4E21-ADDD-E70085762785}"/>
                </a:ext>
              </a:extLst>
            </p:cNvPr>
            <p:cNvSpPr/>
            <p:nvPr userDrawn="1"/>
          </p:nvSpPr>
          <p:spPr>
            <a:xfrm>
              <a:off x="163448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1" name="Rechthoek 90">
              <a:extLst>
                <a:ext uri="{FF2B5EF4-FFF2-40B4-BE49-F238E27FC236}">
                  <a16:creationId xmlns:a16="http://schemas.microsoft.com/office/drawing/2014/main" id="{61531C16-91D5-4692-B4F7-B0C494DC636C}"/>
                </a:ext>
              </a:extLst>
            </p:cNvPr>
            <p:cNvSpPr/>
            <p:nvPr userDrawn="1"/>
          </p:nvSpPr>
          <p:spPr>
            <a:xfrm>
              <a:off x="10477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2" name="Rechthoek 91">
              <a:extLst>
                <a:ext uri="{FF2B5EF4-FFF2-40B4-BE49-F238E27FC236}">
                  <a16:creationId xmlns:a16="http://schemas.microsoft.com/office/drawing/2014/main" id="{BE2A0FC4-BFB6-4C02-A005-42DE8103402C}"/>
                </a:ext>
              </a:extLst>
            </p:cNvPr>
            <p:cNvSpPr/>
            <p:nvPr userDrawn="1"/>
          </p:nvSpPr>
          <p:spPr>
            <a:xfrm>
              <a:off x="24383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3" name="Rechthoek 92">
              <a:extLst>
                <a:ext uri="{FF2B5EF4-FFF2-40B4-BE49-F238E27FC236}">
                  <a16:creationId xmlns:a16="http://schemas.microsoft.com/office/drawing/2014/main" id="{5D1C530D-C8C3-459C-B166-283CAC72D972}"/>
                </a:ext>
              </a:extLst>
            </p:cNvPr>
            <p:cNvSpPr/>
            <p:nvPr userDrawn="1"/>
          </p:nvSpPr>
          <p:spPr>
            <a:xfrm>
              <a:off x="38290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4" name="Rechthoek 93">
              <a:extLst>
                <a:ext uri="{FF2B5EF4-FFF2-40B4-BE49-F238E27FC236}">
                  <a16:creationId xmlns:a16="http://schemas.microsoft.com/office/drawing/2014/main" id="{44DB0356-E9F3-4648-A1C3-286D0DD3BC0D}"/>
                </a:ext>
              </a:extLst>
            </p:cNvPr>
            <p:cNvSpPr/>
            <p:nvPr userDrawn="1"/>
          </p:nvSpPr>
          <p:spPr>
            <a:xfrm>
              <a:off x="52196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5" name="Rechthoek 94">
              <a:extLst>
                <a:ext uri="{FF2B5EF4-FFF2-40B4-BE49-F238E27FC236}">
                  <a16:creationId xmlns:a16="http://schemas.microsoft.com/office/drawing/2014/main" id="{A08248CC-0DD7-43D3-89D0-04B21B0E9D0C}"/>
                </a:ext>
              </a:extLst>
            </p:cNvPr>
            <p:cNvSpPr/>
            <p:nvPr userDrawn="1"/>
          </p:nvSpPr>
          <p:spPr>
            <a:xfrm>
              <a:off x="66103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6" name="Rechthoek 95">
              <a:extLst>
                <a:ext uri="{FF2B5EF4-FFF2-40B4-BE49-F238E27FC236}">
                  <a16:creationId xmlns:a16="http://schemas.microsoft.com/office/drawing/2014/main" id="{F59B649C-327B-44EE-8FD8-DF5780C440C7}"/>
                </a:ext>
              </a:extLst>
            </p:cNvPr>
            <p:cNvSpPr/>
            <p:nvPr userDrawn="1"/>
          </p:nvSpPr>
          <p:spPr>
            <a:xfrm>
              <a:off x="80009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7" name="Rechthoek 96">
              <a:extLst>
                <a:ext uri="{FF2B5EF4-FFF2-40B4-BE49-F238E27FC236}">
                  <a16:creationId xmlns:a16="http://schemas.microsoft.com/office/drawing/2014/main" id="{1F2749D9-7056-4A1E-B14A-865A1C4898A2}"/>
                </a:ext>
              </a:extLst>
            </p:cNvPr>
            <p:cNvSpPr/>
            <p:nvPr userDrawn="1"/>
          </p:nvSpPr>
          <p:spPr>
            <a:xfrm>
              <a:off x="93916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8" name="Rechthoek 97">
              <a:extLst>
                <a:ext uri="{FF2B5EF4-FFF2-40B4-BE49-F238E27FC236}">
                  <a16:creationId xmlns:a16="http://schemas.microsoft.com/office/drawing/2014/main" id="{F6EBF245-88D1-459E-B383-814E41CEB42F}"/>
                </a:ext>
              </a:extLst>
            </p:cNvPr>
            <p:cNvSpPr/>
            <p:nvPr userDrawn="1"/>
          </p:nvSpPr>
          <p:spPr>
            <a:xfrm>
              <a:off x="107822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9" name="Rechthoek 98">
              <a:extLst>
                <a:ext uri="{FF2B5EF4-FFF2-40B4-BE49-F238E27FC236}">
                  <a16:creationId xmlns:a16="http://schemas.microsoft.com/office/drawing/2014/main" id="{32242EEC-3065-40A9-84B6-634FB03612F2}"/>
                </a:ext>
              </a:extLst>
            </p:cNvPr>
            <p:cNvSpPr/>
            <p:nvPr userDrawn="1"/>
          </p:nvSpPr>
          <p:spPr>
            <a:xfrm>
              <a:off x="121729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0" name="Rechthoek 99">
              <a:extLst>
                <a:ext uri="{FF2B5EF4-FFF2-40B4-BE49-F238E27FC236}">
                  <a16:creationId xmlns:a16="http://schemas.microsoft.com/office/drawing/2014/main" id="{6BDA72F4-8256-4DD6-A1E7-5F114F8D3F57}"/>
                </a:ext>
              </a:extLst>
            </p:cNvPr>
            <p:cNvSpPr/>
            <p:nvPr userDrawn="1"/>
          </p:nvSpPr>
          <p:spPr>
            <a:xfrm>
              <a:off x="135635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1" name="Rechthoek 100">
              <a:extLst>
                <a:ext uri="{FF2B5EF4-FFF2-40B4-BE49-F238E27FC236}">
                  <a16:creationId xmlns:a16="http://schemas.microsoft.com/office/drawing/2014/main" id="{3611BD11-37AE-4C0E-8E96-7A342DF72BE8}"/>
                </a:ext>
              </a:extLst>
            </p:cNvPr>
            <p:cNvSpPr/>
            <p:nvPr userDrawn="1"/>
          </p:nvSpPr>
          <p:spPr>
            <a:xfrm>
              <a:off x="149542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2" name="Rechthoek 101">
              <a:extLst>
                <a:ext uri="{FF2B5EF4-FFF2-40B4-BE49-F238E27FC236}">
                  <a16:creationId xmlns:a16="http://schemas.microsoft.com/office/drawing/2014/main" id="{7DADB5EF-A6F3-4933-A92B-2F254845B34F}"/>
                </a:ext>
              </a:extLst>
            </p:cNvPr>
            <p:cNvSpPr/>
            <p:nvPr userDrawn="1"/>
          </p:nvSpPr>
          <p:spPr>
            <a:xfrm>
              <a:off x="163448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3" name="Rechthoek 102">
              <a:extLst>
                <a:ext uri="{FF2B5EF4-FFF2-40B4-BE49-F238E27FC236}">
                  <a16:creationId xmlns:a16="http://schemas.microsoft.com/office/drawing/2014/main" id="{4B69F43D-5BD8-4227-805D-D131D0CC9782}"/>
                </a:ext>
              </a:extLst>
            </p:cNvPr>
            <p:cNvSpPr/>
            <p:nvPr userDrawn="1"/>
          </p:nvSpPr>
          <p:spPr>
            <a:xfrm>
              <a:off x="10477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4" name="Rechthoek 103">
              <a:extLst>
                <a:ext uri="{FF2B5EF4-FFF2-40B4-BE49-F238E27FC236}">
                  <a16:creationId xmlns:a16="http://schemas.microsoft.com/office/drawing/2014/main" id="{8A117382-99B3-4F5A-95DF-DD71C489F308}"/>
                </a:ext>
              </a:extLst>
            </p:cNvPr>
            <p:cNvSpPr/>
            <p:nvPr userDrawn="1"/>
          </p:nvSpPr>
          <p:spPr>
            <a:xfrm>
              <a:off x="24383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5" name="Rechthoek 104">
              <a:extLst>
                <a:ext uri="{FF2B5EF4-FFF2-40B4-BE49-F238E27FC236}">
                  <a16:creationId xmlns:a16="http://schemas.microsoft.com/office/drawing/2014/main" id="{37BEE625-7635-4764-8242-72FE7574219D}"/>
                </a:ext>
              </a:extLst>
            </p:cNvPr>
            <p:cNvSpPr/>
            <p:nvPr userDrawn="1"/>
          </p:nvSpPr>
          <p:spPr>
            <a:xfrm>
              <a:off x="38290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6" name="Rechthoek 105">
              <a:extLst>
                <a:ext uri="{FF2B5EF4-FFF2-40B4-BE49-F238E27FC236}">
                  <a16:creationId xmlns:a16="http://schemas.microsoft.com/office/drawing/2014/main" id="{B94E52F2-EC1D-4B93-9583-8092EB54AAB9}"/>
                </a:ext>
              </a:extLst>
            </p:cNvPr>
            <p:cNvSpPr/>
            <p:nvPr userDrawn="1"/>
          </p:nvSpPr>
          <p:spPr>
            <a:xfrm>
              <a:off x="52196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7" name="Rechthoek 106">
              <a:extLst>
                <a:ext uri="{FF2B5EF4-FFF2-40B4-BE49-F238E27FC236}">
                  <a16:creationId xmlns:a16="http://schemas.microsoft.com/office/drawing/2014/main" id="{C220B813-DD92-4C7D-A1BC-697C23CABFA1}"/>
                </a:ext>
              </a:extLst>
            </p:cNvPr>
            <p:cNvSpPr/>
            <p:nvPr userDrawn="1"/>
          </p:nvSpPr>
          <p:spPr>
            <a:xfrm>
              <a:off x="66103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8" name="Rechthoek 107">
              <a:extLst>
                <a:ext uri="{FF2B5EF4-FFF2-40B4-BE49-F238E27FC236}">
                  <a16:creationId xmlns:a16="http://schemas.microsoft.com/office/drawing/2014/main" id="{02E84D6E-F48F-4557-99C6-9713133382F4}"/>
                </a:ext>
              </a:extLst>
            </p:cNvPr>
            <p:cNvSpPr/>
            <p:nvPr userDrawn="1"/>
          </p:nvSpPr>
          <p:spPr>
            <a:xfrm>
              <a:off x="80009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9" name="Rechthoek 108">
              <a:extLst>
                <a:ext uri="{FF2B5EF4-FFF2-40B4-BE49-F238E27FC236}">
                  <a16:creationId xmlns:a16="http://schemas.microsoft.com/office/drawing/2014/main" id="{E0212F54-9A69-4A61-8B35-78C4D89F641B}"/>
                </a:ext>
              </a:extLst>
            </p:cNvPr>
            <p:cNvSpPr/>
            <p:nvPr userDrawn="1"/>
          </p:nvSpPr>
          <p:spPr>
            <a:xfrm>
              <a:off x="93916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0" name="Rechthoek 109">
              <a:extLst>
                <a:ext uri="{FF2B5EF4-FFF2-40B4-BE49-F238E27FC236}">
                  <a16:creationId xmlns:a16="http://schemas.microsoft.com/office/drawing/2014/main" id="{82867721-4D81-431A-BA76-A06D56D3D57A}"/>
                </a:ext>
              </a:extLst>
            </p:cNvPr>
            <p:cNvSpPr/>
            <p:nvPr userDrawn="1"/>
          </p:nvSpPr>
          <p:spPr>
            <a:xfrm>
              <a:off x="107822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1" name="Rechthoek 110">
              <a:extLst>
                <a:ext uri="{FF2B5EF4-FFF2-40B4-BE49-F238E27FC236}">
                  <a16:creationId xmlns:a16="http://schemas.microsoft.com/office/drawing/2014/main" id="{BC7CB733-8B25-4EA0-BC8B-16D6C0A8F3D9}"/>
                </a:ext>
              </a:extLst>
            </p:cNvPr>
            <p:cNvSpPr/>
            <p:nvPr userDrawn="1"/>
          </p:nvSpPr>
          <p:spPr>
            <a:xfrm>
              <a:off x="121729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2" name="Rechthoek 111">
              <a:extLst>
                <a:ext uri="{FF2B5EF4-FFF2-40B4-BE49-F238E27FC236}">
                  <a16:creationId xmlns:a16="http://schemas.microsoft.com/office/drawing/2014/main" id="{C272F51B-7DF3-4BB4-81EF-F30BEBF919F8}"/>
                </a:ext>
              </a:extLst>
            </p:cNvPr>
            <p:cNvSpPr/>
            <p:nvPr userDrawn="1"/>
          </p:nvSpPr>
          <p:spPr>
            <a:xfrm>
              <a:off x="135635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3" name="Rechthoek 112">
              <a:extLst>
                <a:ext uri="{FF2B5EF4-FFF2-40B4-BE49-F238E27FC236}">
                  <a16:creationId xmlns:a16="http://schemas.microsoft.com/office/drawing/2014/main" id="{E7275EC4-E93D-4579-9252-95875A3D384C}"/>
                </a:ext>
              </a:extLst>
            </p:cNvPr>
            <p:cNvSpPr/>
            <p:nvPr userDrawn="1"/>
          </p:nvSpPr>
          <p:spPr>
            <a:xfrm>
              <a:off x="149542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4" name="Rechthoek 113">
              <a:extLst>
                <a:ext uri="{FF2B5EF4-FFF2-40B4-BE49-F238E27FC236}">
                  <a16:creationId xmlns:a16="http://schemas.microsoft.com/office/drawing/2014/main" id="{0ADC9315-AE94-46D1-A960-BDE67D19F3AD}"/>
                </a:ext>
              </a:extLst>
            </p:cNvPr>
            <p:cNvSpPr/>
            <p:nvPr userDrawn="1"/>
          </p:nvSpPr>
          <p:spPr>
            <a:xfrm>
              <a:off x="163448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5" name="Rechthoek 114">
              <a:extLst>
                <a:ext uri="{FF2B5EF4-FFF2-40B4-BE49-F238E27FC236}">
                  <a16:creationId xmlns:a16="http://schemas.microsoft.com/office/drawing/2014/main" id="{55221152-1C95-4DAA-ACB5-C7B52C8FD766}"/>
                </a:ext>
              </a:extLst>
            </p:cNvPr>
            <p:cNvSpPr/>
            <p:nvPr userDrawn="1"/>
          </p:nvSpPr>
          <p:spPr>
            <a:xfrm>
              <a:off x="10477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6" name="Rechthoek 115">
              <a:extLst>
                <a:ext uri="{FF2B5EF4-FFF2-40B4-BE49-F238E27FC236}">
                  <a16:creationId xmlns:a16="http://schemas.microsoft.com/office/drawing/2014/main" id="{BFEAC399-A721-4E24-97FA-7D27F08ADC7E}"/>
                </a:ext>
              </a:extLst>
            </p:cNvPr>
            <p:cNvSpPr/>
            <p:nvPr userDrawn="1"/>
          </p:nvSpPr>
          <p:spPr>
            <a:xfrm>
              <a:off x="24383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7" name="Rechthoek 116">
              <a:extLst>
                <a:ext uri="{FF2B5EF4-FFF2-40B4-BE49-F238E27FC236}">
                  <a16:creationId xmlns:a16="http://schemas.microsoft.com/office/drawing/2014/main" id="{6B5520BE-CE29-4813-9DAD-C9B41DACAFCA}"/>
                </a:ext>
              </a:extLst>
            </p:cNvPr>
            <p:cNvSpPr/>
            <p:nvPr userDrawn="1"/>
          </p:nvSpPr>
          <p:spPr>
            <a:xfrm>
              <a:off x="38290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8" name="Rechthoek 117">
              <a:extLst>
                <a:ext uri="{FF2B5EF4-FFF2-40B4-BE49-F238E27FC236}">
                  <a16:creationId xmlns:a16="http://schemas.microsoft.com/office/drawing/2014/main" id="{BC614ACB-A292-4AB7-A05D-035255A09EAC}"/>
                </a:ext>
              </a:extLst>
            </p:cNvPr>
            <p:cNvSpPr/>
            <p:nvPr userDrawn="1"/>
          </p:nvSpPr>
          <p:spPr>
            <a:xfrm>
              <a:off x="52196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9" name="Rechthoek 118">
              <a:extLst>
                <a:ext uri="{FF2B5EF4-FFF2-40B4-BE49-F238E27FC236}">
                  <a16:creationId xmlns:a16="http://schemas.microsoft.com/office/drawing/2014/main" id="{8197675B-3E1D-4ADC-8028-675B7EEC0715}"/>
                </a:ext>
              </a:extLst>
            </p:cNvPr>
            <p:cNvSpPr/>
            <p:nvPr userDrawn="1"/>
          </p:nvSpPr>
          <p:spPr>
            <a:xfrm>
              <a:off x="66103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0" name="Rechthoek 119">
              <a:extLst>
                <a:ext uri="{FF2B5EF4-FFF2-40B4-BE49-F238E27FC236}">
                  <a16:creationId xmlns:a16="http://schemas.microsoft.com/office/drawing/2014/main" id="{161FDAA3-430E-49EC-A4CC-A6683E05F77B}"/>
                </a:ext>
              </a:extLst>
            </p:cNvPr>
            <p:cNvSpPr/>
            <p:nvPr userDrawn="1"/>
          </p:nvSpPr>
          <p:spPr>
            <a:xfrm>
              <a:off x="80009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1" name="Rechthoek 120">
              <a:extLst>
                <a:ext uri="{FF2B5EF4-FFF2-40B4-BE49-F238E27FC236}">
                  <a16:creationId xmlns:a16="http://schemas.microsoft.com/office/drawing/2014/main" id="{37DE3A08-788F-45BE-907A-AC3348EDB0B9}"/>
                </a:ext>
              </a:extLst>
            </p:cNvPr>
            <p:cNvSpPr/>
            <p:nvPr userDrawn="1"/>
          </p:nvSpPr>
          <p:spPr>
            <a:xfrm>
              <a:off x="93916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2" name="Rechthoek 121">
              <a:extLst>
                <a:ext uri="{FF2B5EF4-FFF2-40B4-BE49-F238E27FC236}">
                  <a16:creationId xmlns:a16="http://schemas.microsoft.com/office/drawing/2014/main" id="{90379143-8DF0-4EE1-8C3A-C240D936C862}"/>
                </a:ext>
              </a:extLst>
            </p:cNvPr>
            <p:cNvSpPr/>
            <p:nvPr userDrawn="1"/>
          </p:nvSpPr>
          <p:spPr>
            <a:xfrm>
              <a:off x="107822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3" name="Rechthoek 122">
              <a:extLst>
                <a:ext uri="{FF2B5EF4-FFF2-40B4-BE49-F238E27FC236}">
                  <a16:creationId xmlns:a16="http://schemas.microsoft.com/office/drawing/2014/main" id="{E22EF1D9-5DE2-46B7-8523-CF79C32B2B0E}"/>
                </a:ext>
              </a:extLst>
            </p:cNvPr>
            <p:cNvSpPr/>
            <p:nvPr userDrawn="1"/>
          </p:nvSpPr>
          <p:spPr>
            <a:xfrm>
              <a:off x="121729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4" name="Rechthoek 123">
              <a:extLst>
                <a:ext uri="{FF2B5EF4-FFF2-40B4-BE49-F238E27FC236}">
                  <a16:creationId xmlns:a16="http://schemas.microsoft.com/office/drawing/2014/main" id="{60762A57-F746-45D5-AB2E-7C3E0A5B738D}"/>
                </a:ext>
              </a:extLst>
            </p:cNvPr>
            <p:cNvSpPr/>
            <p:nvPr userDrawn="1"/>
          </p:nvSpPr>
          <p:spPr>
            <a:xfrm>
              <a:off x="135635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5" name="Rechthoek 124">
              <a:extLst>
                <a:ext uri="{FF2B5EF4-FFF2-40B4-BE49-F238E27FC236}">
                  <a16:creationId xmlns:a16="http://schemas.microsoft.com/office/drawing/2014/main" id="{06642479-D5AA-4E24-BBAA-A46D252F4370}"/>
                </a:ext>
              </a:extLst>
            </p:cNvPr>
            <p:cNvSpPr/>
            <p:nvPr userDrawn="1"/>
          </p:nvSpPr>
          <p:spPr>
            <a:xfrm>
              <a:off x="149542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6" name="Rechthoek 125">
              <a:extLst>
                <a:ext uri="{FF2B5EF4-FFF2-40B4-BE49-F238E27FC236}">
                  <a16:creationId xmlns:a16="http://schemas.microsoft.com/office/drawing/2014/main" id="{7294A249-E01B-4E00-A515-54145D369480}"/>
                </a:ext>
              </a:extLst>
            </p:cNvPr>
            <p:cNvSpPr/>
            <p:nvPr userDrawn="1"/>
          </p:nvSpPr>
          <p:spPr>
            <a:xfrm>
              <a:off x="163448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7" name="Rechthoek 126">
              <a:extLst>
                <a:ext uri="{FF2B5EF4-FFF2-40B4-BE49-F238E27FC236}">
                  <a16:creationId xmlns:a16="http://schemas.microsoft.com/office/drawing/2014/main" id="{BA2047AF-40C4-4B43-9121-F09C177A4A20}"/>
                </a:ext>
              </a:extLst>
            </p:cNvPr>
            <p:cNvSpPr/>
            <p:nvPr userDrawn="1"/>
          </p:nvSpPr>
          <p:spPr>
            <a:xfrm>
              <a:off x="10477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8" name="Rechthoek 127">
              <a:extLst>
                <a:ext uri="{FF2B5EF4-FFF2-40B4-BE49-F238E27FC236}">
                  <a16:creationId xmlns:a16="http://schemas.microsoft.com/office/drawing/2014/main" id="{76B98FFC-AD3C-49B2-93CA-C1725C19A20F}"/>
                </a:ext>
              </a:extLst>
            </p:cNvPr>
            <p:cNvSpPr/>
            <p:nvPr userDrawn="1"/>
          </p:nvSpPr>
          <p:spPr>
            <a:xfrm>
              <a:off x="24383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9" name="Rechthoek 128">
              <a:extLst>
                <a:ext uri="{FF2B5EF4-FFF2-40B4-BE49-F238E27FC236}">
                  <a16:creationId xmlns:a16="http://schemas.microsoft.com/office/drawing/2014/main" id="{E1879D9E-3E63-4CC2-9AC7-425812A3F2C4}"/>
                </a:ext>
              </a:extLst>
            </p:cNvPr>
            <p:cNvSpPr/>
            <p:nvPr userDrawn="1"/>
          </p:nvSpPr>
          <p:spPr>
            <a:xfrm>
              <a:off x="38290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0" name="Rechthoek 129">
              <a:extLst>
                <a:ext uri="{FF2B5EF4-FFF2-40B4-BE49-F238E27FC236}">
                  <a16:creationId xmlns:a16="http://schemas.microsoft.com/office/drawing/2014/main" id="{8342A221-D10B-423B-8906-5EBC48090A2E}"/>
                </a:ext>
              </a:extLst>
            </p:cNvPr>
            <p:cNvSpPr/>
            <p:nvPr userDrawn="1"/>
          </p:nvSpPr>
          <p:spPr>
            <a:xfrm>
              <a:off x="52196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1" name="Rechthoek 130">
              <a:extLst>
                <a:ext uri="{FF2B5EF4-FFF2-40B4-BE49-F238E27FC236}">
                  <a16:creationId xmlns:a16="http://schemas.microsoft.com/office/drawing/2014/main" id="{35A57EB3-D6B5-4152-B14F-EF27E1349632}"/>
                </a:ext>
              </a:extLst>
            </p:cNvPr>
            <p:cNvSpPr/>
            <p:nvPr userDrawn="1"/>
          </p:nvSpPr>
          <p:spPr>
            <a:xfrm>
              <a:off x="66103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2" name="Rechthoek 131">
              <a:extLst>
                <a:ext uri="{FF2B5EF4-FFF2-40B4-BE49-F238E27FC236}">
                  <a16:creationId xmlns:a16="http://schemas.microsoft.com/office/drawing/2014/main" id="{31F4458E-A63D-4437-8E19-A66C8BC5DFD9}"/>
                </a:ext>
              </a:extLst>
            </p:cNvPr>
            <p:cNvSpPr/>
            <p:nvPr userDrawn="1"/>
          </p:nvSpPr>
          <p:spPr>
            <a:xfrm>
              <a:off x="80009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3" name="Rechthoek 132">
              <a:extLst>
                <a:ext uri="{FF2B5EF4-FFF2-40B4-BE49-F238E27FC236}">
                  <a16:creationId xmlns:a16="http://schemas.microsoft.com/office/drawing/2014/main" id="{823D3FFE-4462-459F-8BC9-876EB23D6C56}"/>
                </a:ext>
              </a:extLst>
            </p:cNvPr>
            <p:cNvSpPr/>
            <p:nvPr userDrawn="1"/>
          </p:nvSpPr>
          <p:spPr>
            <a:xfrm>
              <a:off x="93916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4" name="Rechthoek 133">
              <a:extLst>
                <a:ext uri="{FF2B5EF4-FFF2-40B4-BE49-F238E27FC236}">
                  <a16:creationId xmlns:a16="http://schemas.microsoft.com/office/drawing/2014/main" id="{CFA305EC-68FF-4C4A-B709-979FB292811A}"/>
                </a:ext>
              </a:extLst>
            </p:cNvPr>
            <p:cNvSpPr/>
            <p:nvPr userDrawn="1"/>
          </p:nvSpPr>
          <p:spPr>
            <a:xfrm>
              <a:off x="107822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5" name="Rechthoek 134">
              <a:extLst>
                <a:ext uri="{FF2B5EF4-FFF2-40B4-BE49-F238E27FC236}">
                  <a16:creationId xmlns:a16="http://schemas.microsoft.com/office/drawing/2014/main" id="{A0347432-8C21-4FC5-8C35-B1FD2EA749CB}"/>
                </a:ext>
              </a:extLst>
            </p:cNvPr>
            <p:cNvSpPr/>
            <p:nvPr userDrawn="1"/>
          </p:nvSpPr>
          <p:spPr>
            <a:xfrm>
              <a:off x="121729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6" name="Rechthoek 135">
              <a:extLst>
                <a:ext uri="{FF2B5EF4-FFF2-40B4-BE49-F238E27FC236}">
                  <a16:creationId xmlns:a16="http://schemas.microsoft.com/office/drawing/2014/main" id="{7A7F8353-A1F1-4929-8555-E3CBFF711B9C}"/>
                </a:ext>
              </a:extLst>
            </p:cNvPr>
            <p:cNvSpPr/>
            <p:nvPr userDrawn="1"/>
          </p:nvSpPr>
          <p:spPr>
            <a:xfrm>
              <a:off x="135635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7" name="Rechthoek 136">
              <a:extLst>
                <a:ext uri="{FF2B5EF4-FFF2-40B4-BE49-F238E27FC236}">
                  <a16:creationId xmlns:a16="http://schemas.microsoft.com/office/drawing/2014/main" id="{FE868229-68BB-41A9-9ED5-28B124EF510A}"/>
                </a:ext>
              </a:extLst>
            </p:cNvPr>
            <p:cNvSpPr/>
            <p:nvPr userDrawn="1"/>
          </p:nvSpPr>
          <p:spPr>
            <a:xfrm>
              <a:off x="149542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8" name="Rechthoek 137">
              <a:extLst>
                <a:ext uri="{FF2B5EF4-FFF2-40B4-BE49-F238E27FC236}">
                  <a16:creationId xmlns:a16="http://schemas.microsoft.com/office/drawing/2014/main" id="{FA1DEB70-AA07-4F8C-A32A-D1E0EB6B9063}"/>
                </a:ext>
              </a:extLst>
            </p:cNvPr>
            <p:cNvSpPr/>
            <p:nvPr userDrawn="1"/>
          </p:nvSpPr>
          <p:spPr>
            <a:xfrm>
              <a:off x="163448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9" name="Rechthoek 138">
              <a:extLst>
                <a:ext uri="{FF2B5EF4-FFF2-40B4-BE49-F238E27FC236}">
                  <a16:creationId xmlns:a16="http://schemas.microsoft.com/office/drawing/2014/main" id="{CB899CC4-E72F-4DA6-BE2E-02A092FEA67A}"/>
                </a:ext>
              </a:extLst>
            </p:cNvPr>
            <p:cNvSpPr/>
            <p:nvPr userDrawn="1"/>
          </p:nvSpPr>
          <p:spPr>
            <a:xfrm>
              <a:off x="10572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0" name="Rechthoek 139">
              <a:extLst>
                <a:ext uri="{FF2B5EF4-FFF2-40B4-BE49-F238E27FC236}">
                  <a16:creationId xmlns:a16="http://schemas.microsoft.com/office/drawing/2014/main" id="{E9F657BB-7594-4CE9-81AE-F174A5FCF7BF}"/>
                </a:ext>
              </a:extLst>
            </p:cNvPr>
            <p:cNvSpPr/>
            <p:nvPr userDrawn="1"/>
          </p:nvSpPr>
          <p:spPr>
            <a:xfrm>
              <a:off x="24479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1" name="Rechthoek 140">
              <a:extLst>
                <a:ext uri="{FF2B5EF4-FFF2-40B4-BE49-F238E27FC236}">
                  <a16:creationId xmlns:a16="http://schemas.microsoft.com/office/drawing/2014/main" id="{DFC37973-9120-49B2-A7ED-15DCB112E254}"/>
                </a:ext>
              </a:extLst>
            </p:cNvPr>
            <p:cNvSpPr/>
            <p:nvPr userDrawn="1"/>
          </p:nvSpPr>
          <p:spPr>
            <a:xfrm>
              <a:off x="38385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2" name="Rechthoek 141">
              <a:extLst>
                <a:ext uri="{FF2B5EF4-FFF2-40B4-BE49-F238E27FC236}">
                  <a16:creationId xmlns:a16="http://schemas.microsoft.com/office/drawing/2014/main" id="{C21B2490-2482-42A9-AD65-3EFCE801B505}"/>
                </a:ext>
              </a:extLst>
            </p:cNvPr>
            <p:cNvSpPr/>
            <p:nvPr userDrawn="1"/>
          </p:nvSpPr>
          <p:spPr>
            <a:xfrm>
              <a:off x="52292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3" name="Rechthoek 142">
              <a:extLst>
                <a:ext uri="{FF2B5EF4-FFF2-40B4-BE49-F238E27FC236}">
                  <a16:creationId xmlns:a16="http://schemas.microsoft.com/office/drawing/2014/main" id="{1AD68A9B-287C-47FA-B23C-EF991C19345D}"/>
                </a:ext>
              </a:extLst>
            </p:cNvPr>
            <p:cNvSpPr/>
            <p:nvPr userDrawn="1"/>
          </p:nvSpPr>
          <p:spPr>
            <a:xfrm>
              <a:off x="66198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4" name="Rechthoek 143">
              <a:extLst>
                <a:ext uri="{FF2B5EF4-FFF2-40B4-BE49-F238E27FC236}">
                  <a16:creationId xmlns:a16="http://schemas.microsoft.com/office/drawing/2014/main" id="{E13DC975-77A9-49F1-840F-60F7F64AA0AE}"/>
                </a:ext>
              </a:extLst>
            </p:cNvPr>
            <p:cNvSpPr/>
            <p:nvPr userDrawn="1"/>
          </p:nvSpPr>
          <p:spPr>
            <a:xfrm>
              <a:off x="80105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5" name="Rechthoek 144">
              <a:extLst>
                <a:ext uri="{FF2B5EF4-FFF2-40B4-BE49-F238E27FC236}">
                  <a16:creationId xmlns:a16="http://schemas.microsoft.com/office/drawing/2014/main" id="{1F4C024A-51DC-4F32-8C8D-B2E1662EBABC}"/>
                </a:ext>
              </a:extLst>
            </p:cNvPr>
            <p:cNvSpPr/>
            <p:nvPr userDrawn="1"/>
          </p:nvSpPr>
          <p:spPr>
            <a:xfrm>
              <a:off x="94011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6" name="Rechthoek 145">
              <a:extLst>
                <a:ext uri="{FF2B5EF4-FFF2-40B4-BE49-F238E27FC236}">
                  <a16:creationId xmlns:a16="http://schemas.microsoft.com/office/drawing/2014/main" id="{7E3E9670-3B8B-4A3E-BBC8-148C50E521E5}"/>
                </a:ext>
              </a:extLst>
            </p:cNvPr>
            <p:cNvSpPr/>
            <p:nvPr userDrawn="1"/>
          </p:nvSpPr>
          <p:spPr>
            <a:xfrm>
              <a:off x="107918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7" name="Rechthoek 146">
              <a:extLst>
                <a:ext uri="{FF2B5EF4-FFF2-40B4-BE49-F238E27FC236}">
                  <a16:creationId xmlns:a16="http://schemas.microsoft.com/office/drawing/2014/main" id="{0D625E2E-D09E-4433-8635-54FE2B610D71}"/>
                </a:ext>
              </a:extLst>
            </p:cNvPr>
            <p:cNvSpPr/>
            <p:nvPr userDrawn="1"/>
          </p:nvSpPr>
          <p:spPr>
            <a:xfrm>
              <a:off x="121824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8" name="Rechthoek 147">
              <a:extLst>
                <a:ext uri="{FF2B5EF4-FFF2-40B4-BE49-F238E27FC236}">
                  <a16:creationId xmlns:a16="http://schemas.microsoft.com/office/drawing/2014/main" id="{4D0CF8CE-893C-4FC4-A604-1E1E339B55E0}"/>
                </a:ext>
              </a:extLst>
            </p:cNvPr>
            <p:cNvSpPr/>
            <p:nvPr userDrawn="1"/>
          </p:nvSpPr>
          <p:spPr>
            <a:xfrm>
              <a:off x="135731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9" name="Rechthoek 148">
              <a:extLst>
                <a:ext uri="{FF2B5EF4-FFF2-40B4-BE49-F238E27FC236}">
                  <a16:creationId xmlns:a16="http://schemas.microsoft.com/office/drawing/2014/main" id="{AA4F597F-E463-4268-91FE-0A240CFB670C}"/>
                </a:ext>
              </a:extLst>
            </p:cNvPr>
            <p:cNvSpPr/>
            <p:nvPr userDrawn="1"/>
          </p:nvSpPr>
          <p:spPr>
            <a:xfrm>
              <a:off x="149637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0" name="Rechthoek 149">
              <a:extLst>
                <a:ext uri="{FF2B5EF4-FFF2-40B4-BE49-F238E27FC236}">
                  <a16:creationId xmlns:a16="http://schemas.microsoft.com/office/drawing/2014/main" id="{322D01B1-CED0-4098-A701-3BF8B51E38E6}"/>
                </a:ext>
              </a:extLst>
            </p:cNvPr>
            <p:cNvSpPr/>
            <p:nvPr userDrawn="1"/>
          </p:nvSpPr>
          <p:spPr>
            <a:xfrm>
              <a:off x="163544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1" name="Rechthoek 150">
              <a:extLst>
                <a:ext uri="{FF2B5EF4-FFF2-40B4-BE49-F238E27FC236}">
                  <a16:creationId xmlns:a16="http://schemas.microsoft.com/office/drawing/2014/main" id="{9B29E19F-617C-43B4-81CB-8EEF9BCF4A1D}"/>
                </a:ext>
              </a:extLst>
            </p:cNvPr>
            <p:cNvSpPr/>
            <p:nvPr userDrawn="1"/>
          </p:nvSpPr>
          <p:spPr>
            <a:xfrm>
              <a:off x="9527" y="9302390"/>
              <a:ext cx="17611724"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dirty="0"/>
            </a:p>
          </p:txBody>
        </p:sp>
      </p:grpSp>
      <p:grpSp>
        <p:nvGrpSpPr>
          <p:cNvPr id="168" name="Graphic 6" hidden="1">
            <a:extLst>
              <a:ext uri="{FF2B5EF4-FFF2-40B4-BE49-F238E27FC236}">
                <a16:creationId xmlns:a16="http://schemas.microsoft.com/office/drawing/2014/main" id="{8A0AAF7F-DD0F-4CB1-A1B2-505FC4BCCC2B}"/>
              </a:ext>
            </a:extLst>
          </p:cNvPr>
          <p:cNvGrpSpPr/>
          <p:nvPr userDrawn="1"/>
        </p:nvGrpSpPr>
        <p:grpSpPr>
          <a:xfrm>
            <a:off x="-7144" y="-7144"/>
            <a:ext cx="18297525" cy="10296525"/>
            <a:chOff x="-7144" y="-7144"/>
            <a:chExt cx="18297525" cy="10296525"/>
          </a:xfrm>
          <a:solidFill>
            <a:srgbClr val="FFFFFF">
              <a:alpha val="0"/>
            </a:srgbClr>
          </a:solidFill>
        </p:grpSpPr>
        <p:sp>
          <p:nvSpPr>
            <p:cNvPr id="169" name="Vrije vorm: vorm 168">
              <a:extLst>
                <a:ext uri="{FF2B5EF4-FFF2-40B4-BE49-F238E27FC236}">
                  <a16:creationId xmlns:a16="http://schemas.microsoft.com/office/drawing/2014/main" id="{F1DCEBEA-BD51-4E6A-BDD5-B32F46FCAF21}"/>
                </a:ext>
              </a:extLst>
            </p:cNvPr>
            <p:cNvSpPr/>
            <p:nvPr/>
          </p:nvSpPr>
          <p:spPr>
            <a:xfrm>
              <a:off x="10406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0" name="Vrije vorm: vorm 169">
              <a:extLst>
                <a:ext uri="{FF2B5EF4-FFF2-40B4-BE49-F238E27FC236}">
                  <a16:creationId xmlns:a16="http://schemas.microsoft.com/office/drawing/2014/main" id="{FD08B8C0-EAC8-4271-BD1D-93AF595C0334}"/>
                </a:ext>
              </a:extLst>
            </p:cNvPr>
            <p:cNvSpPr/>
            <p:nvPr/>
          </p:nvSpPr>
          <p:spPr>
            <a:xfrm>
              <a:off x="-7144" y="-7144"/>
              <a:ext cx="18297525" cy="10296525"/>
            </a:xfrm>
            <a:custGeom>
              <a:avLst/>
              <a:gdLst>
                <a:gd name="connsiteX0" fmla="*/ 7144 w 18297525"/>
                <a:gd name="connsiteY0" fmla="*/ 7144 h 10296525"/>
                <a:gd name="connsiteX1" fmla="*/ 18295144 w 18297525"/>
                <a:gd name="connsiteY1" fmla="*/ 7144 h 10296525"/>
                <a:gd name="connsiteX2" fmla="*/ 18295144 w 18297525"/>
                <a:gd name="connsiteY2" fmla="*/ 10294144 h 10296525"/>
                <a:gd name="connsiteX3" fmla="*/ 7144 w 18297525"/>
                <a:gd name="connsiteY3" fmla="*/ 10294144 h 10296525"/>
              </a:gdLst>
              <a:ahLst/>
              <a:cxnLst>
                <a:cxn ang="0">
                  <a:pos x="connsiteX0" y="connsiteY0"/>
                </a:cxn>
                <a:cxn ang="0">
                  <a:pos x="connsiteX1" y="connsiteY1"/>
                </a:cxn>
                <a:cxn ang="0">
                  <a:pos x="connsiteX2" y="connsiteY2"/>
                </a:cxn>
                <a:cxn ang="0">
                  <a:pos x="connsiteX3" y="connsiteY3"/>
                </a:cxn>
              </a:cxnLst>
              <a:rect l="l" t="t" r="r" b="b"/>
              <a:pathLst>
                <a:path w="18297525" h="10296525">
                  <a:moveTo>
                    <a:pt x="7144" y="7144"/>
                  </a:moveTo>
                  <a:lnTo>
                    <a:pt x="18295144" y="7144"/>
                  </a:lnTo>
                  <a:lnTo>
                    <a:pt x="18295144" y="10294144"/>
                  </a:lnTo>
                  <a:lnTo>
                    <a:pt x="7144" y="1029414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1" name="Vrije vorm: vorm 170">
              <a:extLst>
                <a:ext uri="{FF2B5EF4-FFF2-40B4-BE49-F238E27FC236}">
                  <a16:creationId xmlns:a16="http://schemas.microsoft.com/office/drawing/2014/main" id="{92DE7A37-0B5F-4A33-8877-BF9493146315}"/>
                </a:ext>
              </a:extLst>
            </p:cNvPr>
            <p:cNvSpPr/>
            <p:nvPr/>
          </p:nvSpPr>
          <p:spPr>
            <a:xfrm>
              <a:off x="10406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2" name="Vrije vorm: vorm 171">
              <a:extLst>
                <a:ext uri="{FF2B5EF4-FFF2-40B4-BE49-F238E27FC236}">
                  <a16:creationId xmlns:a16="http://schemas.microsoft.com/office/drawing/2014/main" id="{6F8A9ABB-A2A9-490F-978E-E0F0E67708C9}"/>
                </a:ext>
              </a:extLst>
            </p:cNvPr>
            <p:cNvSpPr/>
            <p:nvPr/>
          </p:nvSpPr>
          <p:spPr>
            <a:xfrm>
              <a:off x="10406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3" name="Vrije vorm: vorm 172">
              <a:extLst>
                <a:ext uri="{FF2B5EF4-FFF2-40B4-BE49-F238E27FC236}">
                  <a16:creationId xmlns:a16="http://schemas.microsoft.com/office/drawing/2014/main" id="{E2C0164E-F16D-4328-887D-B444B8D5799F}"/>
                </a:ext>
              </a:extLst>
            </p:cNvPr>
            <p:cNvSpPr/>
            <p:nvPr/>
          </p:nvSpPr>
          <p:spPr>
            <a:xfrm>
              <a:off x="10406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4" name="Vrije vorm: vorm 173">
              <a:extLst>
                <a:ext uri="{FF2B5EF4-FFF2-40B4-BE49-F238E27FC236}">
                  <a16:creationId xmlns:a16="http://schemas.microsoft.com/office/drawing/2014/main" id="{2DFDFC57-EE90-4415-A198-64E26D72FFC4}"/>
                </a:ext>
              </a:extLst>
            </p:cNvPr>
            <p:cNvSpPr/>
            <p:nvPr/>
          </p:nvSpPr>
          <p:spPr>
            <a:xfrm>
              <a:off x="10406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5" name="Vrije vorm: vorm 174">
              <a:extLst>
                <a:ext uri="{FF2B5EF4-FFF2-40B4-BE49-F238E27FC236}">
                  <a16:creationId xmlns:a16="http://schemas.microsoft.com/office/drawing/2014/main" id="{F64CECF1-92EC-4E9F-9FAF-078C71B824C3}"/>
                </a:ext>
              </a:extLst>
            </p:cNvPr>
            <p:cNvSpPr/>
            <p:nvPr/>
          </p:nvSpPr>
          <p:spPr>
            <a:xfrm>
              <a:off x="10406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6" name="Vrije vorm: vorm 175">
              <a:extLst>
                <a:ext uri="{FF2B5EF4-FFF2-40B4-BE49-F238E27FC236}">
                  <a16:creationId xmlns:a16="http://schemas.microsoft.com/office/drawing/2014/main" id="{9CFD6479-782A-4767-BD69-EA62A2917EAC}"/>
                </a:ext>
              </a:extLst>
            </p:cNvPr>
            <p:cNvSpPr/>
            <p:nvPr/>
          </p:nvSpPr>
          <p:spPr>
            <a:xfrm>
              <a:off x="10406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7" name="Vrije vorm: vorm 176">
              <a:extLst>
                <a:ext uri="{FF2B5EF4-FFF2-40B4-BE49-F238E27FC236}">
                  <a16:creationId xmlns:a16="http://schemas.microsoft.com/office/drawing/2014/main" id="{39C87844-B0D3-4095-A2A1-66DB74BB61E7}"/>
                </a:ext>
              </a:extLst>
            </p:cNvPr>
            <p:cNvSpPr/>
            <p:nvPr/>
          </p:nvSpPr>
          <p:spPr>
            <a:xfrm>
              <a:off x="10406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8" name="Vrije vorm: vorm 177">
              <a:extLst>
                <a:ext uri="{FF2B5EF4-FFF2-40B4-BE49-F238E27FC236}">
                  <a16:creationId xmlns:a16="http://schemas.microsoft.com/office/drawing/2014/main" id="{56142EEF-703A-4C22-8198-0BA6F3C1960E}"/>
                </a:ext>
              </a:extLst>
            </p:cNvPr>
            <p:cNvSpPr/>
            <p:nvPr/>
          </p:nvSpPr>
          <p:spPr>
            <a:xfrm>
              <a:off x="10406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9" name="Vrije vorm: vorm 178">
              <a:extLst>
                <a:ext uri="{FF2B5EF4-FFF2-40B4-BE49-F238E27FC236}">
                  <a16:creationId xmlns:a16="http://schemas.microsoft.com/office/drawing/2014/main" id="{FAE584A2-2C35-47DE-8D98-FF3614A89F42}"/>
                </a:ext>
              </a:extLst>
            </p:cNvPr>
            <p:cNvSpPr/>
            <p:nvPr/>
          </p:nvSpPr>
          <p:spPr>
            <a:xfrm>
              <a:off x="10406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0" name="Vrije vorm: vorm 179">
              <a:extLst>
                <a:ext uri="{FF2B5EF4-FFF2-40B4-BE49-F238E27FC236}">
                  <a16:creationId xmlns:a16="http://schemas.microsoft.com/office/drawing/2014/main" id="{26EBDC24-CB3F-4813-9805-3A2A0D44A8ED}"/>
                </a:ext>
              </a:extLst>
            </p:cNvPr>
            <p:cNvSpPr/>
            <p:nvPr/>
          </p:nvSpPr>
          <p:spPr>
            <a:xfrm>
              <a:off x="10406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1" name="Vrije vorm: vorm 180">
              <a:extLst>
                <a:ext uri="{FF2B5EF4-FFF2-40B4-BE49-F238E27FC236}">
                  <a16:creationId xmlns:a16="http://schemas.microsoft.com/office/drawing/2014/main" id="{8A5A8701-49EC-4727-867C-68DA7013C530}"/>
                </a:ext>
              </a:extLst>
            </p:cNvPr>
            <p:cNvSpPr/>
            <p:nvPr/>
          </p:nvSpPr>
          <p:spPr>
            <a:xfrm>
              <a:off x="10406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2" name="Vrije vorm: vorm 181">
              <a:extLst>
                <a:ext uri="{FF2B5EF4-FFF2-40B4-BE49-F238E27FC236}">
                  <a16:creationId xmlns:a16="http://schemas.microsoft.com/office/drawing/2014/main" id="{37E1922D-681A-453A-BFCD-616668F2883A}"/>
                </a:ext>
              </a:extLst>
            </p:cNvPr>
            <p:cNvSpPr/>
            <p:nvPr/>
          </p:nvSpPr>
          <p:spPr>
            <a:xfrm>
              <a:off x="24312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3" name="Vrije vorm: vorm 182">
              <a:extLst>
                <a:ext uri="{FF2B5EF4-FFF2-40B4-BE49-F238E27FC236}">
                  <a16:creationId xmlns:a16="http://schemas.microsoft.com/office/drawing/2014/main" id="{497CB453-B88A-400B-840D-0DDAAE62A10F}"/>
                </a:ext>
              </a:extLst>
            </p:cNvPr>
            <p:cNvSpPr/>
            <p:nvPr/>
          </p:nvSpPr>
          <p:spPr>
            <a:xfrm>
              <a:off x="24312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4" name="Vrije vorm: vorm 183">
              <a:extLst>
                <a:ext uri="{FF2B5EF4-FFF2-40B4-BE49-F238E27FC236}">
                  <a16:creationId xmlns:a16="http://schemas.microsoft.com/office/drawing/2014/main" id="{F61CDFF9-AF0B-4065-ABB8-D597CDBA8854}"/>
                </a:ext>
              </a:extLst>
            </p:cNvPr>
            <p:cNvSpPr/>
            <p:nvPr/>
          </p:nvSpPr>
          <p:spPr>
            <a:xfrm>
              <a:off x="24312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5" name="Vrije vorm: vorm 184">
              <a:extLst>
                <a:ext uri="{FF2B5EF4-FFF2-40B4-BE49-F238E27FC236}">
                  <a16:creationId xmlns:a16="http://schemas.microsoft.com/office/drawing/2014/main" id="{E3EB7C2B-C1F9-4AFD-8882-60DA92A8ADED}"/>
                </a:ext>
              </a:extLst>
            </p:cNvPr>
            <p:cNvSpPr/>
            <p:nvPr/>
          </p:nvSpPr>
          <p:spPr>
            <a:xfrm>
              <a:off x="24312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6" name="Vrije vorm: vorm 185">
              <a:extLst>
                <a:ext uri="{FF2B5EF4-FFF2-40B4-BE49-F238E27FC236}">
                  <a16:creationId xmlns:a16="http://schemas.microsoft.com/office/drawing/2014/main" id="{489C6816-0854-40AA-ABEB-111F5910589C}"/>
                </a:ext>
              </a:extLst>
            </p:cNvPr>
            <p:cNvSpPr/>
            <p:nvPr/>
          </p:nvSpPr>
          <p:spPr>
            <a:xfrm>
              <a:off x="24312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7" name="Vrije vorm: vorm 186">
              <a:extLst>
                <a:ext uri="{FF2B5EF4-FFF2-40B4-BE49-F238E27FC236}">
                  <a16:creationId xmlns:a16="http://schemas.microsoft.com/office/drawing/2014/main" id="{0231460C-657B-4A78-8DEE-68E18F741156}"/>
                </a:ext>
              </a:extLst>
            </p:cNvPr>
            <p:cNvSpPr/>
            <p:nvPr/>
          </p:nvSpPr>
          <p:spPr>
            <a:xfrm>
              <a:off x="24312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8" name="Vrije vorm: vorm 187">
              <a:extLst>
                <a:ext uri="{FF2B5EF4-FFF2-40B4-BE49-F238E27FC236}">
                  <a16:creationId xmlns:a16="http://schemas.microsoft.com/office/drawing/2014/main" id="{B5033D87-EEDD-4F13-B0C3-CF9361532B11}"/>
                </a:ext>
              </a:extLst>
            </p:cNvPr>
            <p:cNvSpPr/>
            <p:nvPr/>
          </p:nvSpPr>
          <p:spPr>
            <a:xfrm>
              <a:off x="24312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9" name="Vrije vorm: vorm 188">
              <a:extLst>
                <a:ext uri="{FF2B5EF4-FFF2-40B4-BE49-F238E27FC236}">
                  <a16:creationId xmlns:a16="http://schemas.microsoft.com/office/drawing/2014/main" id="{7C5F0B27-3C63-42C4-8594-450FCB00312C}"/>
                </a:ext>
              </a:extLst>
            </p:cNvPr>
            <p:cNvSpPr/>
            <p:nvPr/>
          </p:nvSpPr>
          <p:spPr>
            <a:xfrm>
              <a:off x="24312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0" name="Vrije vorm: vorm 189">
              <a:extLst>
                <a:ext uri="{FF2B5EF4-FFF2-40B4-BE49-F238E27FC236}">
                  <a16:creationId xmlns:a16="http://schemas.microsoft.com/office/drawing/2014/main" id="{99F80DAA-B96E-4701-9CB5-F49111E78250}"/>
                </a:ext>
              </a:extLst>
            </p:cNvPr>
            <p:cNvSpPr/>
            <p:nvPr/>
          </p:nvSpPr>
          <p:spPr>
            <a:xfrm>
              <a:off x="24312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1" name="Vrije vorm: vorm 190">
              <a:extLst>
                <a:ext uri="{FF2B5EF4-FFF2-40B4-BE49-F238E27FC236}">
                  <a16:creationId xmlns:a16="http://schemas.microsoft.com/office/drawing/2014/main" id="{13692850-9541-4BB4-B362-AE0171ACBF31}"/>
                </a:ext>
              </a:extLst>
            </p:cNvPr>
            <p:cNvSpPr/>
            <p:nvPr/>
          </p:nvSpPr>
          <p:spPr>
            <a:xfrm>
              <a:off x="24312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2" name="Vrije vorm: vorm 191">
              <a:extLst>
                <a:ext uri="{FF2B5EF4-FFF2-40B4-BE49-F238E27FC236}">
                  <a16:creationId xmlns:a16="http://schemas.microsoft.com/office/drawing/2014/main" id="{572B36D2-56CF-4A7D-AC9B-7E969D54D4E7}"/>
                </a:ext>
              </a:extLst>
            </p:cNvPr>
            <p:cNvSpPr/>
            <p:nvPr/>
          </p:nvSpPr>
          <p:spPr>
            <a:xfrm>
              <a:off x="24312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3" name="Vrije vorm: vorm 192">
              <a:extLst>
                <a:ext uri="{FF2B5EF4-FFF2-40B4-BE49-F238E27FC236}">
                  <a16:creationId xmlns:a16="http://schemas.microsoft.com/office/drawing/2014/main" id="{A2C92572-F8D7-44A2-9D57-45E262873BB0}"/>
                </a:ext>
              </a:extLst>
            </p:cNvPr>
            <p:cNvSpPr/>
            <p:nvPr/>
          </p:nvSpPr>
          <p:spPr>
            <a:xfrm>
              <a:off x="24312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4" name="Vrije vorm: vorm 193">
              <a:extLst>
                <a:ext uri="{FF2B5EF4-FFF2-40B4-BE49-F238E27FC236}">
                  <a16:creationId xmlns:a16="http://schemas.microsoft.com/office/drawing/2014/main" id="{EB4332FB-9BEE-4210-ADF6-1A74B1ED2CB5}"/>
                </a:ext>
              </a:extLst>
            </p:cNvPr>
            <p:cNvSpPr/>
            <p:nvPr/>
          </p:nvSpPr>
          <p:spPr>
            <a:xfrm>
              <a:off x="38219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5" name="Vrije vorm: vorm 194">
              <a:extLst>
                <a:ext uri="{FF2B5EF4-FFF2-40B4-BE49-F238E27FC236}">
                  <a16:creationId xmlns:a16="http://schemas.microsoft.com/office/drawing/2014/main" id="{B93E0225-17F2-4084-9801-80F75B2958FA}"/>
                </a:ext>
              </a:extLst>
            </p:cNvPr>
            <p:cNvSpPr/>
            <p:nvPr/>
          </p:nvSpPr>
          <p:spPr>
            <a:xfrm>
              <a:off x="38219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6" name="Vrije vorm: vorm 195">
              <a:extLst>
                <a:ext uri="{FF2B5EF4-FFF2-40B4-BE49-F238E27FC236}">
                  <a16:creationId xmlns:a16="http://schemas.microsoft.com/office/drawing/2014/main" id="{3AD07331-36A6-421A-8E9A-547F75B78B3B}"/>
                </a:ext>
              </a:extLst>
            </p:cNvPr>
            <p:cNvSpPr/>
            <p:nvPr/>
          </p:nvSpPr>
          <p:spPr>
            <a:xfrm>
              <a:off x="38219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7" name="Vrije vorm: vorm 196">
              <a:extLst>
                <a:ext uri="{FF2B5EF4-FFF2-40B4-BE49-F238E27FC236}">
                  <a16:creationId xmlns:a16="http://schemas.microsoft.com/office/drawing/2014/main" id="{FF7BB381-288F-4A37-8BC1-C179199E33DB}"/>
                </a:ext>
              </a:extLst>
            </p:cNvPr>
            <p:cNvSpPr/>
            <p:nvPr/>
          </p:nvSpPr>
          <p:spPr>
            <a:xfrm>
              <a:off x="38219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8" name="Vrije vorm: vorm 197">
              <a:extLst>
                <a:ext uri="{FF2B5EF4-FFF2-40B4-BE49-F238E27FC236}">
                  <a16:creationId xmlns:a16="http://schemas.microsoft.com/office/drawing/2014/main" id="{9D36DF80-7790-4E85-AE98-3A408ECDED22}"/>
                </a:ext>
              </a:extLst>
            </p:cNvPr>
            <p:cNvSpPr/>
            <p:nvPr/>
          </p:nvSpPr>
          <p:spPr>
            <a:xfrm>
              <a:off x="38219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9" name="Vrije vorm: vorm 198">
              <a:extLst>
                <a:ext uri="{FF2B5EF4-FFF2-40B4-BE49-F238E27FC236}">
                  <a16:creationId xmlns:a16="http://schemas.microsoft.com/office/drawing/2014/main" id="{E7E2E3D6-C555-46A7-83AE-449EECD859CC}"/>
                </a:ext>
              </a:extLst>
            </p:cNvPr>
            <p:cNvSpPr/>
            <p:nvPr/>
          </p:nvSpPr>
          <p:spPr>
            <a:xfrm>
              <a:off x="38219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0" name="Vrije vorm: vorm 199">
              <a:extLst>
                <a:ext uri="{FF2B5EF4-FFF2-40B4-BE49-F238E27FC236}">
                  <a16:creationId xmlns:a16="http://schemas.microsoft.com/office/drawing/2014/main" id="{139EB61E-32AD-43B0-A56F-52E4E28A315C}"/>
                </a:ext>
              </a:extLst>
            </p:cNvPr>
            <p:cNvSpPr/>
            <p:nvPr/>
          </p:nvSpPr>
          <p:spPr>
            <a:xfrm>
              <a:off x="38219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1" name="Vrije vorm: vorm 200">
              <a:extLst>
                <a:ext uri="{FF2B5EF4-FFF2-40B4-BE49-F238E27FC236}">
                  <a16:creationId xmlns:a16="http://schemas.microsoft.com/office/drawing/2014/main" id="{3086C5A4-5E29-4518-87C8-1FA0CAE4150A}"/>
                </a:ext>
              </a:extLst>
            </p:cNvPr>
            <p:cNvSpPr/>
            <p:nvPr/>
          </p:nvSpPr>
          <p:spPr>
            <a:xfrm>
              <a:off x="38219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2" name="Vrije vorm: vorm 201">
              <a:extLst>
                <a:ext uri="{FF2B5EF4-FFF2-40B4-BE49-F238E27FC236}">
                  <a16:creationId xmlns:a16="http://schemas.microsoft.com/office/drawing/2014/main" id="{46C5339E-AB25-4978-8E9C-B3C2531EC88F}"/>
                </a:ext>
              </a:extLst>
            </p:cNvPr>
            <p:cNvSpPr/>
            <p:nvPr/>
          </p:nvSpPr>
          <p:spPr>
            <a:xfrm>
              <a:off x="38219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3" name="Vrije vorm: vorm 202">
              <a:extLst>
                <a:ext uri="{FF2B5EF4-FFF2-40B4-BE49-F238E27FC236}">
                  <a16:creationId xmlns:a16="http://schemas.microsoft.com/office/drawing/2014/main" id="{020EA7C7-EAA6-4C71-B729-64732A5C581B}"/>
                </a:ext>
              </a:extLst>
            </p:cNvPr>
            <p:cNvSpPr/>
            <p:nvPr/>
          </p:nvSpPr>
          <p:spPr>
            <a:xfrm>
              <a:off x="38219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4" name="Vrije vorm: vorm 203">
              <a:extLst>
                <a:ext uri="{FF2B5EF4-FFF2-40B4-BE49-F238E27FC236}">
                  <a16:creationId xmlns:a16="http://schemas.microsoft.com/office/drawing/2014/main" id="{E5244770-65CB-4917-A6BD-5684F23CEC98}"/>
                </a:ext>
              </a:extLst>
            </p:cNvPr>
            <p:cNvSpPr/>
            <p:nvPr/>
          </p:nvSpPr>
          <p:spPr>
            <a:xfrm>
              <a:off x="38219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5" name="Vrije vorm: vorm 204">
              <a:extLst>
                <a:ext uri="{FF2B5EF4-FFF2-40B4-BE49-F238E27FC236}">
                  <a16:creationId xmlns:a16="http://schemas.microsoft.com/office/drawing/2014/main" id="{C6DBA397-4E63-4985-BBAA-69C197879DDC}"/>
                </a:ext>
              </a:extLst>
            </p:cNvPr>
            <p:cNvSpPr/>
            <p:nvPr/>
          </p:nvSpPr>
          <p:spPr>
            <a:xfrm>
              <a:off x="38219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6" name="Vrije vorm: vorm 205">
              <a:extLst>
                <a:ext uri="{FF2B5EF4-FFF2-40B4-BE49-F238E27FC236}">
                  <a16:creationId xmlns:a16="http://schemas.microsoft.com/office/drawing/2014/main" id="{15F003C3-8CCA-44E9-A537-88A5318E3A58}"/>
                </a:ext>
              </a:extLst>
            </p:cNvPr>
            <p:cNvSpPr/>
            <p:nvPr/>
          </p:nvSpPr>
          <p:spPr>
            <a:xfrm>
              <a:off x="52125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7" name="Vrije vorm: vorm 206">
              <a:extLst>
                <a:ext uri="{FF2B5EF4-FFF2-40B4-BE49-F238E27FC236}">
                  <a16:creationId xmlns:a16="http://schemas.microsoft.com/office/drawing/2014/main" id="{793F9362-7536-4184-8AD1-13DC3CF55525}"/>
                </a:ext>
              </a:extLst>
            </p:cNvPr>
            <p:cNvSpPr/>
            <p:nvPr/>
          </p:nvSpPr>
          <p:spPr>
            <a:xfrm>
              <a:off x="52125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8" name="Vrije vorm: vorm 207">
              <a:extLst>
                <a:ext uri="{FF2B5EF4-FFF2-40B4-BE49-F238E27FC236}">
                  <a16:creationId xmlns:a16="http://schemas.microsoft.com/office/drawing/2014/main" id="{1797BBD5-DBF5-4821-BC13-134F4B742E74}"/>
                </a:ext>
              </a:extLst>
            </p:cNvPr>
            <p:cNvSpPr/>
            <p:nvPr/>
          </p:nvSpPr>
          <p:spPr>
            <a:xfrm>
              <a:off x="52125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9" name="Vrije vorm: vorm 208">
              <a:extLst>
                <a:ext uri="{FF2B5EF4-FFF2-40B4-BE49-F238E27FC236}">
                  <a16:creationId xmlns:a16="http://schemas.microsoft.com/office/drawing/2014/main" id="{E63B1547-139D-4E61-A6FF-E8DF1C73DF67}"/>
                </a:ext>
              </a:extLst>
            </p:cNvPr>
            <p:cNvSpPr/>
            <p:nvPr/>
          </p:nvSpPr>
          <p:spPr>
            <a:xfrm>
              <a:off x="52125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0" name="Vrije vorm: vorm 209">
              <a:extLst>
                <a:ext uri="{FF2B5EF4-FFF2-40B4-BE49-F238E27FC236}">
                  <a16:creationId xmlns:a16="http://schemas.microsoft.com/office/drawing/2014/main" id="{E1321F02-540A-4188-BD25-6B26E347D251}"/>
                </a:ext>
              </a:extLst>
            </p:cNvPr>
            <p:cNvSpPr/>
            <p:nvPr/>
          </p:nvSpPr>
          <p:spPr>
            <a:xfrm>
              <a:off x="52125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1" name="Vrije vorm: vorm 210">
              <a:extLst>
                <a:ext uri="{FF2B5EF4-FFF2-40B4-BE49-F238E27FC236}">
                  <a16:creationId xmlns:a16="http://schemas.microsoft.com/office/drawing/2014/main" id="{8AE1F77D-89BA-49BD-B5F6-D1D8FA420BB9}"/>
                </a:ext>
              </a:extLst>
            </p:cNvPr>
            <p:cNvSpPr/>
            <p:nvPr/>
          </p:nvSpPr>
          <p:spPr>
            <a:xfrm>
              <a:off x="52125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2" name="Vrije vorm: vorm 211">
              <a:extLst>
                <a:ext uri="{FF2B5EF4-FFF2-40B4-BE49-F238E27FC236}">
                  <a16:creationId xmlns:a16="http://schemas.microsoft.com/office/drawing/2014/main" id="{59287451-C612-464E-9C13-0A88B9F4C4AB}"/>
                </a:ext>
              </a:extLst>
            </p:cNvPr>
            <p:cNvSpPr/>
            <p:nvPr/>
          </p:nvSpPr>
          <p:spPr>
            <a:xfrm>
              <a:off x="52125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3" name="Vrije vorm: vorm 212">
              <a:extLst>
                <a:ext uri="{FF2B5EF4-FFF2-40B4-BE49-F238E27FC236}">
                  <a16:creationId xmlns:a16="http://schemas.microsoft.com/office/drawing/2014/main" id="{7C5C4F3D-241A-4EDC-9A4B-8B56C2D6E120}"/>
                </a:ext>
              </a:extLst>
            </p:cNvPr>
            <p:cNvSpPr/>
            <p:nvPr/>
          </p:nvSpPr>
          <p:spPr>
            <a:xfrm>
              <a:off x="52125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4" name="Vrije vorm: vorm 213">
              <a:extLst>
                <a:ext uri="{FF2B5EF4-FFF2-40B4-BE49-F238E27FC236}">
                  <a16:creationId xmlns:a16="http://schemas.microsoft.com/office/drawing/2014/main" id="{815F0A0A-F8FD-4E1D-8DBA-0C62D7CC2ED3}"/>
                </a:ext>
              </a:extLst>
            </p:cNvPr>
            <p:cNvSpPr/>
            <p:nvPr/>
          </p:nvSpPr>
          <p:spPr>
            <a:xfrm>
              <a:off x="52125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5" name="Vrije vorm: vorm 214">
              <a:extLst>
                <a:ext uri="{FF2B5EF4-FFF2-40B4-BE49-F238E27FC236}">
                  <a16:creationId xmlns:a16="http://schemas.microsoft.com/office/drawing/2014/main" id="{1D15493A-63D5-4610-94A8-1D841C235B47}"/>
                </a:ext>
              </a:extLst>
            </p:cNvPr>
            <p:cNvSpPr/>
            <p:nvPr/>
          </p:nvSpPr>
          <p:spPr>
            <a:xfrm>
              <a:off x="52125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6" name="Vrije vorm: vorm 215">
              <a:extLst>
                <a:ext uri="{FF2B5EF4-FFF2-40B4-BE49-F238E27FC236}">
                  <a16:creationId xmlns:a16="http://schemas.microsoft.com/office/drawing/2014/main" id="{1F0A4721-57CA-407A-86AD-742855631F0A}"/>
                </a:ext>
              </a:extLst>
            </p:cNvPr>
            <p:cNvSpPr/>
            <p:nvPr/>
          </p:nvSpPr>
          <p:spPr>
            <a:xfrm>
              <a:off x="52125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7" name="Vrije vorm: vorm 216">
              <a:extLst>
                <a:ext uri="{FF2B5EF4-FFF2-40B4-BE49-F238E27FC236}">
                  <a16:creationId xmlns:a16="http://schemas.microsoft.com/office/drawing/2014/main" id="{2EE89D6D-CABF-435D-9317-40DA8ED7ABC1}"/>
                </a:ext>
              </a:extLst>
            </p:cNvPr>
            <p:cNvSpPr/>
            <p:nvPr/>
          </p:nvSpPr>
          <p:spPr>
            <a:xfrm>
              <a:off x="52125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8" name="Vrije vorm: vorm 217">
              <a:extLst>
                <a:ext uri="{FF2B5EF4-FFF2-40B4-BE49-F238E27FC236}">
                  <a16:creationId xmlns:a16="http://schemas.microsoft.com/office/drawing/2014/main" id="{0BF7581F-74B7-4E19-A9F4-CC02C34CC7E9}"/>
                </a:ext>
              </a:extLst>
            </p:cNvPr>
            <p:cNvSpPr/>
            <p:nvPr/>
          </p:nvSpPr>
          <p:spPr>
            <a:xfrm>
              <a:off x="66032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9" name="Vrije vorm: vorm 218">
              <a:extLst>
                <a:ext uri="{FF2B5EF4-FFF2-40B4-BE49-F238E27FC236}">
                  <a16:creationId xmlns:a16="http://schemas.microsoft.com/office/drawing/2014/main" id="{B1AD4A4A-49D0-46BF-849A-1A6A3CC392CB}"/>
                </a:ext>
              </a:extLst>
            </p:cNvPr>
            <p:cNvSpPr/>
            <p:nvPr/>
          </p:nvSpPr>
          <p:spPr>
            <a:xfrm>
              <a:off x="66032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0" name="Vrije vorm: vorm 219">
              <a:extLst>
                <a:ext uri="{FF2B5EF4-FFF2-40B4-BE49-F238E27FC236}">
                  <a16:creationId xmlns:a16="http://schemas.microsoft.com/office/drawing/2014/main" id="{3A42FA4A-7FE0-4704-BDB8-238F187C36D0}"/>
                </a:ext>
              </a:extLst>
            </p:cNvPr>
            <p:cNvSpPr/>
            <p:nvPr/>
          </p:nvSpPr>
          <p:spPr>
            <a:xfrm>
              <a:off x="66032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1" name="Vrije vorm: vorm 220">
              <a:extLst>
                <a:ext uri="{FF2B5EF4-FFF2-40B4-BE49-F238E27FC236}">
                  <a16:creationId xmlns:a16="http://schemas.microsoft.com/office/drawing/2014/main" id="{E662FE9A-2DE4-4F36-A35D-992FE01D24E7}"/>
                </a:ext>
              </a:extLst>
            </p:cNvPr>
            <p:cNvSpPr/>
            <p:nvPr/>
          </p:nvSpPr>
          <p:spPr>
            <a:xfrm>
              <a:off x="66032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2" name="Vrije vorm: vorm 221">
              <a:extLst>
                <a:ext uri="{FF2B5EF4-FFF2-40B4-BE49-F238E27FC236}">
                  <a16:creationId xmlns:a16="http://schemas.microsoft.com/office/drawing/2014/main" id="{B150B04B-342B-4377-AEBB-B317ED4AC32D}"/>
                </a:ext>
              </a:extLst>
            </p:cNvPr>
            <p:cNvSpPr/>
            <p:nvPr/>
          </p:nvSpPr>
          <p:spPr>
            <a:xfrm>
              <a:off x="66032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3" name="Vrije vorm: vorm 222">
              <a:extLst>
                <a:ext uri="{FF2B5EF4-FFF2-40B4-BE49-F238E27FC236}">
                  <a16:creationId xmlns:a16="http://schemas.microsoft.com/office/drawing/2014/main" id="{921631A7-1936-4C30-8858-C3D6A4B3BB6C}"/>
                </a:ext>
              </a:extLst>
            </p:cNvPr>
            <p:cNvSpPr/>
            <p:nvPr/>
          </p:nvSpPr>
          <p:spPr>
            <a:xfrm>
              <a:off x="66032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4" name="Vrije vorm: vorm 223">
              <a:extLst>
                <a:ext uri="{FF2B5EF4-FFF2-40B4-BE49-F238E27FC236}">
                  <a16:creationId xmlns:a16="http://schemas.microsoft.com/office/drawing/2014/main" id="{12262A95-CB74-4F15-817D-705EBA84AA77}"/>
                </a:ext>
              </a:extLst>
            </p:cNvPr>
            <p:cNvSpPr/>
            <p:nvPr/>
          </p:nvSpPr>
          <p:spPr>
            <a:xfrm>
              <a:off x="66032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5" name="Vrije vorm: vorm 224">
              <a:extLst>
                <a:ext uri="{FF2B5EF4-FFF2-40B4-BE49-F238E27FC236}">
                  <a16:creationId xmlns:a16="http://schemas.microsoft.com/office/drawing/2014/main" id="{14EF9739-70DA-4D80-86B2-F24D073F288F}"/>
                </a:ext>
              </a:extLst>
            </p:cNvPr>
            <p:cNvSpPr/>
            <p:nvPr/>
          </p:nvSpPr>
          <p:spPr>
            <a:xfrm>
              <a:off x="66032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6" name="Vrije vorm: vorm 225">
              <a:extLst>
                <a:ext uri="{FF2B5EF4-FFF2-40B4-BE49-F238E27FC236}">
                  <a16:creationId xmlns:a16="http://schemas.microsoft.com/office/drawing/2014/main" id="{A33150B7-CDF3-4E5B-84E9-D946405BCB90}"/>
                </a:ext>
              </a:extLst>
            </p:cNvPr>
            <p:cNvSpPr/>
            <p:nvPr/>
          </p:nvSpPr>
          <p:spPr>
            <a:xfrm>
              <a:off x="66032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7" name="Vrije vorm: vorm 226">
              <a:extLst>
                <a:ext uri="{FF2B5EF4-FFF2-40B4-BE49-F238E27FC236}">
                  <a16:creationId xmlns:a16="http://schemas.microsoft.com/office/drawing/2014/main" id="{31037E07-93C3-45D7-9A6B-EB47AFDD527D}"/>
                </a:ext>
              </a:extLst>
            </p:cNvPr>
            <p:cNvSpPr/>
            <p:nvPr/>
          </p:nvSpPr>
          <p:spPr>
            <a:xfrm>
              <a:off x="66032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8" name="Vrije vorm: vorm 227">
              <a:extLst>
                <a:ext uri="{FF2B5EF4-FFF2-40B4-BE49-F238E27FC236}">
                  <a16:creationId xmlns:a16="http://schemas.microsoft.com/office/drawing/2014/main" id="{1B0B00C7-EB32-4F07-814B-4CE22FF3F070}"/>
                </a:ext>
              </a:extLst>
            </p:cNvPr>
            <p:cNvSpPr/>
            <p:nvPr/>
          </p:nvSpPr>
          <p:spPr>
            <a:xfrm>
              <a:off x="66032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9" name="Vrije vorm: vorm 228">
              <a:extLst>
                <a:ext uri="{FF2B5EF4-FFF2-40B4-BE49-F238E27FC236}">
                  <a16:creationId xmlns:a16="http://schemas.microsoft.com/office/drawing/2014/main" id="{A2EBA371-9949-4EAF-A654-5DBDF963E9E5}"/>
                </a:ext>
              </a:extLst>
            </p:cNvPr>
            <p:cNvSpPr/>
            <p:nvPr/>
          </p:nvSpPr>
          <p:spPr>
            <a:xfrm>
              <a:off x="66032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0" name="Vrije vorm: vorm 229">
              <a:extLst>
                <a:ext uri="{FF2B5EF4-FFF2-40B4-BE49-F238E27FC236}">
                  <a16:creationId xmlns:a16="http://schemas.microsoft.com/office/drawing/2014/main" id="{1D4F4521-E59C-409B-BE0E-C9D5AEDC2A8F}"/>
                </a:ext>
              </a:extLst>
            </p:cNvPr>
            <p:cNvSpPr/>
            <p:nvPr/>
          </p:nvSpPr>
          <p:spPr>
            <a:xfrm>
              <a:off x="79938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1" name="Vrije vorm: vorm 230">
              <a:extLst>
                <a:ext uri="{FF2B5EF4-FFF2-40B4-BE49-F238E27FC236}">
                  <a16:creationId xmlns:a16="http://schemas.microsoft.com/office/drawing/2014/main" id="{FFE49938-73CD-4832-8C49-3D82E7F6ED56}"/>
                </a:ext>
              </a:extLst>
            </p:cNvPr>
            <p:cNvSpPr/>
            <p:nvPr/>
          </p:nvSpPr>
          <p:spPr>
            <a:xfrm>
              <a:off x="79938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2" name="Vrije vorm: vorm 231">
              <a:extLst>
                <a:ext uri="{FF2B5EF4-FFF2-40B4-BE49-F238E27FC236}">
                  <a16:creationId xmlns:a16="http://schemas.microsoft.com/office/drawing/2014/main" id="{0F486BF9-F68A-49D5-906C-5568892D0886}"/>
                </a:ext>
              </a:extLst>
            </p:cNvPr>
            <p:cNvSpPr/>
            <p:nvPr/>
          </p:nvSpPr>
          <p:spPr>
            <a:xfrm>
              <a:off x="79938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3" name="Vrije vorm: vorm 232">
              <a:extLst>
                <a:ext uri="{FF2B5EF4-FFF2-40B4-BE49-F238E27FC236}">
                  <a16:creationId xmlns:a16="http://schemas.microsoft.com/office/drawing/2014/main" id="{2AFA228E-9C1A-4808-B110-207F17359D21}"/>
                </a:ext>
              </a:extLst>
            </p:cNvPr>
            <p:cNvSpPr/>
            <p:nvPr/>
          </p:nvSpPr>
          <p:spPr>
            <a:xfrm>
              <a:off x="79938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4" name="Vrije vorm: vorm 233">
              <a:extLst>
                <a:ext uri="{FF2B5EF4-FFF2-40B4-BE49-F238E27FC236}">
                  <a16:creationId xmlns:a16="http://schemas.microsoft.com/office/drawing/2014/main" id="{30436F4A-77D5-45D6-ABF3-465239315E63}"/>
                </a:ext>
              </a:extLst>
            </p:cNvPr>
            <p:cNvSpPr/>
            <p:nvPr/>
          </p:nvSpPr>
          <p:spPr>
            <a:xfrm>
              <a:off x="79938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5" name="Vrije vorm: vorm 234">
              <a:extLst>
                <a:ext uri="{FF2B5EF4-FFF2-40B4-BE49-F238E27FC236}">
                  <a16:creationId xmlns:a16="http://schemas.microsoft.com/office/drawing/2014/main" id="{6A3EC34F-07B3-4782-BF8D-19004113AB70}"/>
                </a:ext>
              </a:extLst>
            </p:cNvPr>
            <p:cNvSpPr/>
            <p:nvPr/>
          </p:nvSpPr>
          <p:spPr>
            <a:xfrm>
              <a:off x="79938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6" name="Vrije vorm: vorm 235">
              <a:extLst>
                <a:ext uri="{FF2B5EF4-FFF2-40B4-BE49-F238E27FC236}">
                  <a16:creationId xmlns:a16="http://schemas.microsoft.com/office/drawing/2014/main" id="{D4290E9C-DF79-4EE5-AEAC-AAF203C6B663}"/>
                </a:ext>
              </a:extLst>
            </p:cNvPr>
            <p:cNvSpPr/>
            <p:nvPr/>
          </p:nvSpPr>
          <p:spPr>
            <a:xfrm>
              <a:off x="79938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7" name="Vrije vorm: vorm 236">
              <a:extLst>
                <a:ext uri="{FF2B5EF4-FFF2-40B4-BE49-F238E27FC236}">
                  <a16:creationId xmlns:a16="http://schemas.microsoft.com/office/drawing/2014/main" id="{8F41F57B-9C00-47EA-9E23-DE35868286B5}"/>
                </a:ext>
              </a:extLst>
            </p:cNvPr>
            <p:cNvSpPr/>
            <p:nvPr/>
          </p:nvSpPr>
          <p:spPr>
            <a:xfrm>
              <a:off x="79938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8" name="Vrije vorm: vorm 237">
              <a:extLst>
                <a:ext uri="{FF2B5EF4-FFF2-40B4-BE49-F238E27FC236}">
                  <a16:creationId xmlns:a16="http://schemas.microsoft.com/office/drawing/2014/main" id="{9BC7717F-A995-417E-A827-2A3ADD92EEF9}"/>
                </a:ext>
              </a:extLst>
            </p:cNvPr>
            <p:cNvSpPr/>
            <p:nvPr/>
          </p:nvSpPr>
          <p:spPr>
            <a:xfrm>
              <a:off x="79938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9" name="Vrije vorm: vorm 238">
              <a:extLst>
                <a:ext uri="{FF2B5EF4-FFF2-40B4-BE49-F238E27FC236}">
                  <a16:creationId xmlns:a16="http://schemas.microsoft.com/office/drawing/2014/main" id="{5B5D8E0C-EC79-4F1F-9744-A5BA8291FF69}"/>
                </a:ext>
              </a:extLst>
            </p:cNvPr>
            <p:cNvSpPr/>
            <p:nvPr/>
          </p:nvSpPr>
          <p:spPr>
            <a:xfrm>
              <a:off x="79938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0" name="Vrije vorm: vorm 239">
              <a:extLst>
                <a:ext uri="{FF2B5EF4-FFF2-40B4-BE49-F238E27FC236}">
                  <a16:creationId xmlns:a16="http://schemas.microsoft.com/office/drawing/2014/main" id="{8162E9CB-F784-4F64-9770-F42016C04329}"/>
                </a:ext>
              </a:extLst>
            </p:cNvPr>
            <p:cNvSpPr/>
            <p:nvPr/>
          </p:nvSpPr>
          <p:spPr>
            <a:xfrm>
              <a:off x="79938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1" name="Vrije vorm: vorm 240">
              <a:extLst>
                <a:ext uri="{FF2B5EF4-FFF2-40B4-BE49-F238E27FC236}">
                  <a16:creationId xmlns:a16="http://schemas.microsoft.com/office/drawing/2014/main" id="{7A17B65B-88AE-40C2-ACA8-B2FE38B0839B}"/>
                </a:ext>
              </a:extLst>
            </p:cNvPr>
            <p:cNvSpPr/>
            <p:nvPr/>
          </p:nvSpPr>
          <p:spPr>
            <a:xfrm>
              <a:off x="79938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2" name="Vrije vorm: vorm 241">
              <a:extLst>
                <a:ext uri="{FF2B5EF4-FFF2-40B4-BE49-F238E27FC236}">
                  <a16:creationId xmlns:a16="http://schemas.microsoft.com/office/drawing/2014/main" id="{0D175333-BA59-43F8-A2B5-64FC41B9D237}"/>
                </a:ext>
              </a:extLst>
            </p:cNvPr>
            <p:cNvSpPr/>
            <p:nvPr/>
          </p:nvSpPr>
          <p:spPr>
            <a:xfrm>
              <a:off x="93845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3" name="Vrije vorm: vorm 242">
              <a:extLst>
                <a:ext uri="{FF2B5EF4-FFF2-40B4-BE49-F238E27FC236}">
                  <a16:creationId xmlns:a16="http://schemas.microsoft.com/office/drawing/2014/main" id="{199281A4-F139-4CB2-A7C8-8DB737FC596A}"/>
                </a:ext>
              </a:extLst>
            </p:cNvPr>
            <p:cNvSpPr/>
            <p:nvPr/>
          </p:nvSpPr>
          <p:spPr>
            <a:xfrm>
              <a:off x="93845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4" name="Vrije vorm: vorm 243">
              <a:extLst>
                <a:ext uri="{FF2B5EF4-FFF2-40B4-BE49-F238E27FC236}">
                  <a16:creationId xmlns:a16="http://schemas.microsoft.com/office/drawing/2014/main" id="{BEB2514B-CA36-4E88-88CB-EE2F29C56450}"/>
                </a:ext>
              </a:extLst>
            </p:cNvPr>
            <p:cNvSpPr/>
            <p:nvPr/>
          </p:nvSpPr>
          <p:spPr>
            <a:xfrm>
              <a:off x="93845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5" name="Vrije vorm: vorm 244">
              <a:extLst>
                <a:ext uri="{FF2B5EF4-FFF2-40B4-BE49-F238E27FC236}">
                  <a16:creationId xmlns:a16="http://schemas.microsoft.com/office/drawing/2014/main" id="{54F13D69-07CF-44C5-9505-0A59A32116BC}"/>
                </a:ext>
              </a:extLst>
            </p:cNvPr>
            <p:cNvSpPr/>
            <p:nvPr/>
          </p:nvSpPr>
          <p:spPr>
            <a:xfrm>
              <a:off x="93845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6" name="Vrije vorm: vorm 245">
              <a:extLst>
                <a:ext uri="{FF2B5EF4-FFF2-40B4-BE49-F238E27FC236}">
                  <a16:creationId xmlns:a16="http://schemas.microsoft.com/office/drawing/2014/main" id="{3C7CD5EC-B6DF-4DDA-8683-B42999021E21}"/>
                </a:ext>
              </a:extLst>
            </p:cNvPr>
            <p:cNvSpPr/>
            <p:nvPr/>
          </p:nvSpPr>
          <p:spPr>
            <a:xfrm>
              <a:off x="93845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7" name="Vrije vorm: vorm 246">
              <a:extLst>
                <a:ext uri="{FF2B5EF4-FFF2-40B4-BE49-F238E27FC236}">
                  <a16:creationId xmlns:a16="http://schemas.microsoft.com/office/drawing/2014/main" id="{8D9AD9E3-E25A-4320-9EF4-344AAAD0E122}"/>
                </a:ext>
              </a:extLst>
            </p:cNvPr>
            <p:cNvSpPr/>
            <p:nvPr/>
          </p:nvSpPr>
          <p:spPr>
            <a:xfrm>
              <a:off x="93845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8" name="Vrije vorm: vorm 247">
              <a:extLst>
                <a:ext uri="{FF2B5EF4-FFF2-40B4-BE49-F238E27FC236}">
                  <a16:creationId xmlns:a16="http://schemas.microsoft.com/office/drawing/2014/main" id="{1724857A-B13B-453C-85DB-A187E4C0C014}"/>
                </a:ext>
              </a:extLst>
            </p:cNvPr>
            <p:cNvSpPr/>
            <p:nvPr/>
          </p:nvSpPr>
          <p:spPr>
            <a:xfrm>
              <a:off x="93845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9" name="Vrije vorm: vorm 248">
              <a:extLst>
                <a:ext uri="{FF2B5EF4-FFF2-40B4-BE49-F238E27FC236}">
                  <a16:creationId xmlns:a16="http://schemas.microsoft.com/office/drawing/2014/main" id="{88DD47F0-CFB3-481A-985A-4FE1623C30C9}"/>
                </a:ext>
              </a:extLst>
            </p:cNvPr>
            <p:cNvSpPr/>
            <p:nvPr/>
          </p:nvSpPr>
          <p:spPr>
            <a:xfrm>
              <a:off x="93845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0" name="Vrije vorm: vorm 249">
              <a:extLst>
                <a:ext uri="{FF2B5EF4-FFF2-40B4-BE49-F238E27FC236}">
                  <a16:creationId xmlns:a16="http://schemas.microsoft.com/office/drawing/2014/main" id="{2589F8E3-DF89-4FFF-B019-29AFAAED92FB}"/>
                </a:ext>
              </a:extLst>
            </p:cNvPr>
            <p:cNvSpPr/>
            <p:nvPr/>
          </p:nvSpPr>
          <p:spPr>
            <a:xfrm>
              <a:off x="93845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1" name="Vrije vorm: vorm 250">
              <a:extLst>
                <a:ext uri="{FF2B5EF4-FFF2-40B4-BE49-F238E27FC236}">
                  <a16:creationId xmlns:a16="http://schemas.microsoft.com/office/drawing/2014/main" id="{7C4DA9BE-7C7B-43EB-853D-099B25532167}"/>
                </a:ext>
              </a:extLst>
            </p:cNvPr>
            <p:cNvSpPr/>
            <p:nvPr/>
          </p:nvSpPr>
          <p:spPr>
            <a:xfrm>
              <a:off x="93845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2" name="Vrije vorm: vorm 251">
              <a:extLst>
                <a:ext uri="{FF2B5EF4-FFF2-40B4-BE49-F238E27FC236}">
                  <a16:creationId xmlns:a16="http://schemas.microsoft.com/office/drawing/2014/main" id="{226C6566-A96D-4E30-B19E-E8B572A972A6}"/>
                </a:ext>
              </a:extLst>
            </p:cNvPr>
            <p:cNvSpPr/>
            <p:nvPr/>
          </p:nvSpPr>
          <p:spPr>
            <a:xfrm>
              <a:off x="93845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3" name="Vrije vorm: vorm 252">
              <a:extLst>
                <a:ext uri="{FF2B5EF4-FFF2-40B4-BE49-F238E27FC236}">
                  <a16:creationId xmlns:a16="http://schemas.microsoft.com/office/drawing/2014/main" id="{E245DFD3-9BBD-4F1A-B544-12271DE877B2}"/>
                </a:ext>
              </a:extLst>
            </p:cNvPr>
            <p:cNvSpPr/>
            <p:nvPr/>
          </p:nvSpPr>
          <p:spPr>
            <a:xfrm>
              <a:off x="93845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4" name="Vrije vorm: vorm 253">
              <a:extLst>
                <a:ext uri="{FF2B5EF4-FFF2-40B4-BE49-F238E27FC236}">
                  <a16:creationId xmlns:a16="http://schemas.microsoft.com/office/drawing/2014/main" id="{D95161EA-24AD-48DD-9372-44675E835550}"/>
                </a:ext>
              </a:extLst>
            </p:cNvPr>
            <p:cNvSpPr/>
            <p:nvPr/>
          </p:nvSpPr>
          <p:spPr>
            <a:xfrm>
              <a:off x="107751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5" name="Vrije vorm: vorm 254">
              <a:extLst>
                <a:ext uri="{FF2B5EF4-FFF2-40B4-BE49-F238E27FC236}">
                  <a16:creationId xmlns:a16="http://schemas.microsoft.com/office/drawing/2014/main" id="{CBD13926-04E9-4D88-ADCA-9BF422736EDC}"/>
                </a:ext>
              </a:extLst>
            </p:cNvPr>
            <p:cNvSpPr/>
            <p:nvPr/>
          </p:nvSpPr>
          <p:spPr>
            <a:xfrm>
              <a:off x="107751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6" name="Vrije vorm: vorm 255">
              <a:extLst>
                <a:ext uri="{FF2B5EF4-FFF2-40B4-BE49-F238E27FC236}">
                  <a16:creationId xmlns:a16="http://schemas.microsoft.com/office/drawing/2014/main" id="{ACB3FA1F-1790-496B-8A86-FD44BEA13282}"/>
                </a:ext>
              </a:extLst>
            </p:cNvPr>
            <p:cNvSpPr/>
            <p:nvPr/>
          </p:nvSpPr>
          <p:spPr>
            <a:xfrm>
              <a:off x="107751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7" name="Vrije vorm: vorm 256">
              <a:extLst>
                <a:ext uri="{FF2B5EF4-FFF2-40B4-BE49-F238E27FC236}">
                  <a16:creationId xmlns:a16="http://schemas.microsoft.com/office/drawing/2014/main" id="{CD8765C5-2D15-4B70-816C-2DF9D4A26093}"/>
                </a:ext>
              </a:extLst>
            </p:cNvPr>
            <p:cNvSpPr/>
            <p:nvPr/>
          </p:nvSpPr>
          <p:spPr>
            <a:xfrm>
              <a:off x="107751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8" name="Vrije vorm: vorm 257">
              <a:extLst>
                <a:ext uri="{FF2B5EF4-FFF2-40B4-BE49-F238E27FC236}">
                  <a16:creationId xmlns:a16="http://schemas.microsoft.com/office/drawing/2014/main" id="{7CFA7C81-72EF-442D-92CC-CDDFFE8648DA}"/>
                </a:ext>
              </a:extLst>
            </p:cNvPr>
            <p:cNvSpPr/>
            <p:nvPr/>
          </p:nvSpPr>
          <p:spPr>
            <a:xfrm>
              <a:off x="107751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9" name="Vrije vorm: vorm 258">
              <a:extLst>
                <a:ext uri="{FF2B5EF4-FFF2-40B4-BE49-F238E27FC236}">
                  <a16:creationId xmlns:a16="http://schemas.microsoft.com/office/drawing/2014/main" id="{33985638-E02B-47C8-A837-C5F8BDDBDCBD}"/>
                </a:ext>
              </a:extLst>
            </p:cNvPr>
            <p:cNvSpPr/>
            <p:nvPr/>
          </p:nvSpPr>
          <p:spPr>
            <a:xfrm>
              <a:off x="107751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0" name="Vrije vorm: vorm 259">
              <a:extLst>
                <a:ext uri="{FF2B5EF4-FFF2-40B4-BE49-F238E27FC236}">
                  <a16:creationId xmlns:a16="http://schemas.microsoft.com/office/drawing/2014/main" id="{748E75A6-EBE4-4D24-B51D-D8F61A8BC03F}"/>
                </a:ext>
              </a:extLst>
            </p:cNvPr>
            <p:cNvSpPr/>
            <p:nvPr/>
          </p:nvSpPr>
          <p:spPr>
            <a:xfrm>
              <a:off x="107751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1" name="Vrije vorm: vorm 260">
              <a:extLst>
                <a:ext uri="{FF2B5EF4-FFF2-40B4-BE49-F238E27FC236}">
                  <a16:creationId xmlns:a16="http://schemas.microsoft.com/office/drawing/2014/main" id="{6B00294F-4A25-4D23-94E1-6F0E33598E5A}"/>
                </a:ext>
              </a:extLst>
            </p:cNvPr>
            <p:cNvSpPr/>
            <p:nvPr/>
          </p:nvSpPr>
          <p:spPr>
            <a:xfrm>
              <a:off x="107751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2" name="Vrije vorm: vorm 261">
              <a:extLst>
                <a:ext uri="{FF2B5EF4-FFF2-40B4-BE49-F238E27FC236}">
                  <a16:creationId xmlns:a16="http://schemas.microsoft.com/office/drawing/2014/main" id="{94ED50B9-8C05-4F65-97B1-35B065E70EAB}"/>
                </a:ext>
              </a:extLst>
            </p:cNvPr>
            <p:cNvSpPr/>
            <p:nvPr/>
          </p:nvSpPr>
          <p:spPr>
            <a:xfrm>
              <a:off x="107751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3" name="Vrije vorm: vorm 262">
              <a:extLst>
                <a:ext uri="{FF2B5EF4-FFF2-40B4-BE49-F238E27FC236}">
                  <a16:creationId xmlns:a16="http://schemas.microsoft.com/office/drawing/2014/main" id="{EF0CC7DB-9979-4E90-8835-AA3B0EFDCBDD}"/>
                </a:ext>
              </a:extLst>
            </p:cNvPr>
            <p:cNvSpPr/>
            <p:nvPr/>
          </p:nvSpPr>
          <p:spPr>
            <a:xfrm>
              <a:off x="107751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4" name="Vrije vorm: vorm 263">
              <a:extLst>
                <a:ext uri="{FF2B5EF4-FFF2-40B4-BE49-F238E27FC236}">
                  <a16:creationId xmlns:a16="http://schemas.microsoft.com/office/drawing/2014/main" id="{6015355D-33D2-4E1D-8918-20E789D59A68}"/>
                </a:ext>
              </a:extLst>
            </p:cNvPr>
            <p:cNvSpPr/>
            <p:nvPr/>
          </p:nvSpPr>
          <p:spPr>
            <a:xfrm>
              <a:off x="107751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5" name="Vrije vorm: vorm 264">
              <a:extLst>
                <a:ext uri="{FF2B5EF4-FFF2-40B4-BE49-F238E27FC236}">
                  <a16:creationId xmlns:a16="http://schemas.microsoft.com/office/drawing/2014/main" id="{F01E6A87-05F9-438A-9FAA-A803531B4491}"/>
                </a:ext>
              </a:extLst>
            </p:cNvPr>
            <p:cNvSpPr/>
            <p:nvPr/>
          </p:nvSpPr>
          <p:spPr>
            <a:xfrm>
              <a:off x="107751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6" name="Vrije vorm: vorm 265">
              <a:extLst>
                <a:ext uri="{FF2B5EF4-FFF2-40B4-BE49-F238E27FC236}">
                  <a16:creationId xmlns:a16="http://schemas.microsoft.com/office/drawing/2014/main" id="{22AB7446-72D9-4C7B-85F8-1DC005F3C428}"/>
                </a:ext>
              </a:extLst>
            </p:cNvPr>
            <p:cNvSpPr/>
            <p:nvPr/>
          </p:nvSpPr>
          <p:spPr>
            <a:xfrm>
              <a:off x="121658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7" name="Vrije vorm: vorm 266">
              <a:extLst>
                <a:ext uri="{FF2B5EF4-FFF2-40B4-BE49-F238E27FC236}">
                  <a16:creationId xmlns:a16="http://schemas.microsoft.com/office/drawing/2014/main" id="{E9F73508-DB02-48FC-AB7A-3F0588C03F3A}"/>
                </a:ext>
              </a:extLst>
            </p:cNvPr>
            <p:cNvSpPr/>
            <p:nvPr/>
          </p:nvSpPr>
          <p:spPr>
            <a:xfrm>
              <a:off x="121658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8" name="Vrije vorm: vorm 267">
              <a:extLst>
                <a:ext uri="{FF2B5EF4-FFF2-40B4-BE49-F238E27FC236}">
                  <a16:creationId xmlns:a16="http://schemas.microsoft.com/office/drawing/2014/main" id="{7B0E439F-9C0F-439A-A3DF-549D2934FD37}"/>
                </a:ext>
              </a:extLst>
            </p:cNvPr>
            <p:cNvSpPr/>
            <p:nvPr/>
          </p:nvSpPr>
          <p:spPr>
            <a:xfrm>
              <a:off x="121658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9" name="Vrije vorm: vorm 268">
              <a:extLst>
                <a:ext uri="{FF2B5EF4-FFF2-40B4-BE49-F238E27FC236}">
                  <a16:creationId xmlns:a16="http://schemas.microsoft.com/office/drawing/2014/main" id="{080BDC9C-CAAF-419E-A180-50937D37C30B}"/>
                </a:ext>
              </a:extLst>
            </p:cNvPr>
            <p:cNvSpPr/>
            <p:nvPr/>
          </p:nvSpPr>
          <p:spPr>
            <a:xfrm>
              <a:off x="121658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0" name="Vrije vorm: vorm 269">
              <a:extLst>
                <a:ext uri="{FF2B5EF4-FFF2-40B4-BE49-F238E27FC236}">
                  <a16:creationId xmlns:a16="http://schemas.microsoft.com/office/drawing/2014/main" id="{614D0A52-7F45-45F6-91A1-2D61A3506347}"/>
                </a:ext>
              </a:extLst>
            </p:cNvPr>
            <p:cNvSpPr/>
            <p:nvPr/>
          </p:nvSpPr>
          <p:spPr>
            <a:xfrm>
              <a:off x="121658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1" name="Vrije vorm: vorm 270">
              <a:extLst>
                <a:ext uri="{FF2B5EF4-FFF2-40B4-BE49-F238E27FC236}">
                  <a16:creationId xmlns:a16="http://schemas.microsoft.com/office/drawing/2014/main" id="{D22BC105-797F-425A-9CAF-2622037CD94E}"/>
                </a:ext>
              </a:extLst>
            </p:cNvPr>
            <p:cNvSpPr/>
            <p:nvPr/>
          </p:nvSpPr>
          <p:spPr>
            <a:xfrm>
              <a:off x="121658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2" name="Vrije vorm: vorm 271">
              <a:extLst>
                <a:ext uri="{FF2B5EF4-FFF2-40B4-BE49-F238E27FC236}">
                  <a16:creationId xmlns:a16="http://schemas.microsoft.com/office/drawing/2014/main" id="{1804B6FC-AD3C-433B-ABFC-122C7F1A50B1}"/>
                </a:ext>
              </a:extLst>
            </p:cNvPr>
            <p:cNvSpPr/>
            <p:nvPr/>
          </p:nvSpPr>
          <p:spPr>
            <a:xfrm>
              <a:off x="121658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3" name="Vrije vorm: vorm 272">
              <a:extLst>
                <a:ext uri="{FF2B5EF4-FFF2-40B4-BE49-F238E27FC236}">
                  <a16:creationId xmlns:a16="http://schemas.microsoft.com/office/drawing/2014/main" id="{87910B5A-D3F0-400D-8C8F-B197C2E0315B}"/>
                </a:ext>
              </a:extLst>
            </p:cNvPr>
            <p:cNvSpPr/>
            <p:nvPr/>
          </p:nvSpPr>
          <p:spPr>
            <a:xfrm>
              <a:off x="121658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4" name="Vrije vorm: vorm 273">
              <a:extLst>
                <a:ext uri="{FF2B5EF4-FFF2-40B4-BE49-F238E27FC236}">
                  <a16:creationId xmlns:a16="http://schemas.microsoft.com/office/drawing/2014/main" id="{11C2B0BB-92CF-4850-AC2A-DAD9F53565B0}"/>
                </a:ext>
              </a:extLst>
            </p:cNvPr>
            <p:cNvSpPr/>
            <p:nvPr/>
          </p:nvSpPr>
          <p:spPr>
            <a:xfrm>
              <a:off x="121658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5" name="Vrije vorm: vorm 274">
              <a:extLst>
                <a:ext uri="{FF2B5EF4-FFF2-40B4-BE49-F238E27FC236}">
                  <a16:creationId xmlns:a16="http://schemas.microsoft.com/office/drawing/2014/main" id="{D95FEFB3-6BBF-4F88-AEC1-2C039BF40197}"/>
                </a:ext>
              </a:extLst>
            </p:cNvPr>
            <p:cNvSpPr/>
            <p:nvPr/>
          </p:nvSpPr>
          <p:spPr>
            <a:xfrm>
              <a:off x="121658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6" name="Vrije vorm: vorm 275">
              <a:extLst>
                <a:ext uri="{FF2B5EF4-FFF2-40B4-BE49-F238E27FC236}">
                  <a16:creationId xmlns:a16="http://schemas.microsoft.com/office/drawing/2014/main" id="{8B5243DF-2F27-4383-B5B1-AC6B3AEE3D8D}"/>
                </a:ext>
              </a:extLst>
            </p:cNvPr>
            <p:cNvSpPr/>
            <p:nvPr/>
          </p:nvSpPr>
          <p:spPr>
            <a:xfrm>
              <a:off x="121658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7" name="Vrije vorm: vorm 276">
              <a:extLst>
                <a:ext uri="{FF2B5EF4-FFF2-40B4-BE49-F238E27FC236}">
                  <a16:creationId xmlns:a16="http://schemas.microsoft.com/office/drawing/2014/main" id="{548C792A-C349-49EA-A56D-5FD40D9BDA4B}"/>
                </a:ext>
              </a:extLst>
            </p:cNvPr>
            <p:cNvSpPr/>
            <p:nvPr/>
          </p:nvSpPr>
          <p:spPr>
            <a:xfrm>
              <a:off x="121658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8" name="Vrije vorm: vorm 277">
              <a:extLst>
                <a:ext uri="{FF2B5EF4-FFF2-40B4-BE49-F238E27FC236}">
                  <a16:creationId xmlns:a16="http://schemas.microsoft.com/office/drawing/2014/main" id="{A879EFCB-22CB-4E1F-ADFB-B60FAB9EE839}"/>
                </a:ext>
              </a:extLst>
            </p:cNvPr>
            <p:cNvSpPr/>
            <p:nvPr/>
          </p:nvSpPr>
          <p:spPr>
            <a:xfrm>
              <a:off x="135564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9" name="Vrije vorm: vorm 278">
              <a:extLst>
                <a:ext uri="{FF2B5EF4-FFF2-40B4-BE49-F238E27FC236}">
                  <a16:creationId xmlns:a16="http://schemas.microsoft.com/office/drawing/2014/main" id="{DEEEEDD9-0D85-47C2-BCCC-3C4EE2B0E771}"/>
                </a:ext>
              </a:extLst>
            </p:cNvPr>
            <p:cNvSpPr/>
            <p:nvPr/>
          </p:nvSpPr>
          <p:spPr>
            <a:xfrm>
              <a:off x="135564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0" name="Vrije vorm: vorm 279">
              <a:extLst>
                <a:ext uri="{FF2B5EF4-FFF2-40B4-BE49-F238E27FC236}">
                  <a16:creationId xmlns:a16="http://schemas.microsoft.com/office/drawing/2014/main" id="{84DB55BE-4CCF-4D52-9478-755AA7EC98C1}"/>
                </a:ext>
              </a:extLst>
            </p:cNvPr>
            <p:cNvSpPr/>
            <p:nvPr/>
          </p:nvSpPr>
          <p:spPr>
            <a:xfrm>
              <a:off x="135564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1" name="Vrije vorm: vorm 280">
              <a:extLst>
                <a:ext uri="{FF2B5EF4-FFF2-40B4-BE49-F238E27FC236}">
                  <a16:creationId xmlns:a16="http://schemas.microsoft.com/office/drawing/2014/main" id="{AF2D2390-9B86-4896-9EA7-9612FB85711E}"/>
                </a:ext>
              </a:extLst>
            </p:cNvPr>
            <p:cNvSpPr/>
            <p:nvPr/>
          </p:nvSpPr>
          <p:spPr>
            <a:xfrm>
              <a:off x="135564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2" name="Vrije vorm: vorm 281">
              <a:extLst>
                <a:ext uri="{FF2B5EF4-FFF2-40B4-BE49-F238E27FC236}">
                  <a16:creationId xmlns:a16="http://schemas.microsoft.com/office/drawing/2014/main" id="{4C0E7423-BF43-4725-980A-34FA014FA767}"/>
                </a:ext>
              </a:extLst>
            </p:cNvPr>
            <p:cNvSpPr/>
            <p:nvPr/>
          </p:nvSpPr>
          <p:spPr>
            <a:xfrm>
              <a:off x="135564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3" name="Vrije vorm: vorm 282">
              <a:extLst>
                <a:ext uri="{FF2B5EF4-FFF2-40B4-BE49-F238E27FC236}">
                  <a16:creationId xmlns:a16="http://schemas.microsoft.com/office/drawing/2014/main" id="{71966838-9EB8-47F9-AB63-3DAC5496CFFD}"/>
                </a:ext>
              </a:extLst>
            </p:cNvPr>
            <p:cNvSpPr/>
            <p:nvPr/>
          </p:nvSpPr>
          <p:spPr>
            <a:xfrm>
              <a:off x="135564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4" name="Vrije vorm: vorm 283">
              <a:extLst>
                <a:ext uri="{FF2B5EF4-FFF2-40B4-BE49-F238E27FC236}">
                  <a16:creationId xmlns:a16="http://schemas.microsoft.com/office/drawing/2014/main" id="{6AB90869-2B00-4821-B200-44A5D5F5C40E}"/>
                </a:ext>
              </a:extLst>
            </p:cNvPr>
            <p:cNvSpPr/>
            <p:nvPr/>
          </p:nvSpPr>
          <p:spPr>
            <a:xfrm>
              <a:off x="135564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5" name="Vrije vorm: vorm 284">
              <a:extLst>
                <a:ext uri="{FF2B5EF4-FFF2-40B4-BE49-F238E27FC236}">
                  <a16:creationId xmlns:a16="http://schemas.microsoft.com/office/drawing/2014/main" id="{30B4F58A-33DA-46AC-B0C1-520F115FE70D}"/>
                </a:ext>
              </a:extLst>
            </p:cNvPr>
            <p:cNvSpPr/>
            <p:nvPr/>
          </p:nvSpPr>
          <p:spPr>
            <a:xfrm>
              <a:off x="135564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6" name="Vrije vorm: vorm 285">
              <a:extLst>
                <a:ext uri="{FF2B5EF4-FFF2-40B4-BE49-F238E27FC236}">
                  <a16:creationId xmlns:a16="http://schemas.microsoft.com/office/drawing/2014/main" id="{88A4FB4B-8224-44D2-A337-154B8A71A1E5}"/>
                </a:ext>
              </a:extLst>
            </p:cNvPr>
            <p:cNvSpPr/>
            <p:nvPr/>
          </p:nvSpPr>
          <p:spPr>
            <a:xfrm>
              <a:off x="135564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7" name="Vrije vorm: vorm 286">
              <a:extLst>
                <a:ext uri="{FF2B5EF4-FFF2-40B4-BE49-F238E27FC236}">
                  <a16:creationId xmlns:a16="http://schemas.microsoft.com/office/drawing/2014/main" id="{04172D06-37CB-4AD6-B377-F54981178485}"/>
                </a:ext>
              </a:extLst>
            </p:cNvPr>
            <p:cNvSpPr/>
            <p:nvPr/>
          </p:nvSpPr>
          <p:spPr>
            <a:xfrm>
              <a:off x="135564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8" name="Vrije vorm: vorm 287">
              <a:extLst>
                <a:ext uri="{FF2B5EF4-FFF2-40B4-BE49-F238E27FC236}">
                  <a16:creationId xmlns:a16="http://schemas.microsoft.com/office/drawing/2014/main" id="{CD898590-9A56-48D1-83CE-790914020D3F}"/>
                </a:ext>
              </a:extLst>
            </p:cNvPr>
            <p:cNvSpPr/>
            <p:nvPr/>
          </p:nvSpPr>
          <p:spPr>
            <a:xfrm>
              <a:off x="135564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9" name="Vrije vorm: vorm 288">
              <a:extLst>
                <a:ext uri="{FF2B5EF4-FFF2-40B4-BE49-F238E27FC236}">
                  <a16:creationId xmlns:a16="http://schemas.microsoft.com/office/drawing/2014/main" id="{83B32B6C-144A-4AF2-9C19-F2110782CDC5}"/>
                </a:ext>
              </a:extLst>
            </p:cNvPr>
            <p:cNvSpPr/>
            <p:nvPr/>
          </p:nvSpPr>
          <p:spPr>
            <a:xfrm>
              <a:off x="135564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0" name="Vrije vorm: vorm 289">
              <a:extLst>
                <a:ext uri="{FF2B5EF4-FFF2-40B4-BE49-F238E27FC236}">
                  <a16:creationId xmlns:a16="http://schemas.microsoft.com/office/drawing/2014/main" id="{0949DD4B-4317-4669-BE85-9057F5C61DAC}"/>
                </a:ext>
              </a:extLst>
            </p:cNvPr>
            <p:cNvSpPr/>
            <p:nvPr/>
          </p:nvSpPr>
          <p:spPr>
            <a:xfrm>
              <a:off x="149471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1" name="Vrije vorm: vorm 290">
              <a:extLst>
                <a:ext uri="{FF2B5EF4-FFF2-40B4-BE49-F238E27FC236}">
                  <a16:creationId xmlns:a16="http://schemas.microsoft.com/office/drawing/2014/main" id="{91C36D88-0E9E-4B86-B70B-112F890140AE}"/>
                </a:ext>
              </a:extLst>
            </p:cNvPr>
            <p:cNvSpPr/>
            <p:nvPr/>
          </p:nvSpPr>
          <p:spPr>
            <a:xfrm>
              <a:off x="149471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2" name="Vrije vorm: vorm 291">
              <a:extLst>
                <a:ext uri="{FF2B5EF4-FFF2-40B4-BE49-F238E27FC236}">
                  <a16:creationId xmlns:a16="http://schemas.microsoft.com/office/drawing/2014/main" id="{493A8652-94EC-44F5-8832-0E5B52078664}"/>
                </a:ext>
              </a:extLst>
            </p:cNvPr>
            <p:cNvSpPr/>
            <p:nvPr/>
          </p:nvSpPr>
          <p:spPr>
            <a:xfrm>
              <a:off x="149471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3" name="Vrije vorm: vorm 292">
              <a:extLst>
                <a:ext uri="{FF2B5EF4-FFF2-40B4-BE49-F238E27FC236}">
                  <a16:creationId xmlns:a16="http://schemas.microsoft.com/office/drawing/2014/main" id="{0775AFEE-9B42-4F99-94B5-5967161B6914}"/>
                </a:ext>
              </a:extLst>
            </p:cNvPr>
            <p:cNvSpPr/>
            <p:nvPr/>
          </p:nvSpPr>
          <p:spPr>
            <a:xfrm>
              <a:off x="149471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4" name="Vrije vorm: vorm 293">
              <a:extLst>
                <a:ext uri="{FF2B5EF4-FFF2-40B4-BE49-F238E27FC236}">
                  <a16:creationId xmlns:a16="http://schemas.microsoft.com/office/drawing/2014/main" id="{74130020-E86E-44F2-942D-581737FC0148}"/>
                </a:ext>
              </a:extLst>
            </p:cNvPr>
            <p:cNvSpPr/>
            <p:nvPr/>
          </p:nvSpPr>
          <p:spPr>
            <a:xfrm>
              <a:off x="149471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5" name="Vrije vorm: vorm 294">
              <a:extLst>
                <a:ext uri="{FF2B5EF4-FFF2-40B4-BE49-F238E27FC236}">
                  <a16:creationId xmlns:a16="http://schemas.microsoft.com/office/drawing/2014/main" id="{7CE82AFB-AE7D-49D8-B23D-F0816063C2FF}"/>
                </a:ext>
              </a:extLst>
            </p:cNvPr>
            <p:cNvSpPr/>
            <p:nvPr/>
          </p:nvSpPr>
          <p:spPr>
            <a:xfrm>
              <a:off x="149471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6" name="Vrije vorm: vorm 295">
              <a:extLst>
                <a:ext uri="{FF2B5EF4-FFF2-40B4-BE49-F238E27FC236}">
                  <a16:creationId xmlns:a16="http://schemas.microsoft.com/office/drawing/2014/main" id="{D0DF6A50-1F7E-409C-B554-2D46D99BE9FF}"/>
                </a:ext>
              </a:extLst>
            </p:cNvPr>
            <p:cNvSpPr/>
            <p:nvPr/>
          </p:nvSpPr>
          <p:spPr>
            <a:xfrm>
              <a:off x="149471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7" name="Vrije vorm: vorm 296">
              <a:extLst>
                <a:ext uri="{FF2B5EF4-FFF2-40B4-BE49-F238E27FC236}">
                  <a16:creationId xmlns:a16="http://schemas.microsoft.com/office/drawing/2014/main" id="{27CC0782-9D09-4503-B890-52ADCF1FF117}"/>
                </a:ext>
              </a:extLst>
            </p:cNvPr>
            <p:cNvSpPr/>
            <p:nvPr/>
          </p:nvSpPr>
          <p:spPr>
            <a:xfrm>
              <a:off x="149471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8" name="Vrije vorm: vorm 297">
              <a:extLst>
                <a:ext uri="{FF2B5EF4-FFF2-40B4-BE49-F238E27FC236}">
                  <a16:creationId xmlns:a16="http://schemas.microsoft.com/office/drawing/2014/main" id="{38057788-17E8-4311-B8BA-7B3427BE1535}"/>
                </a:ext>
              </a:extLst>
            </p:cNvPr>
            <p:cNvSpPr/>
            <p:nvPr/>
          </p:nvSpPr>
          <p:spPr>
            <a:xfrm>
              <a:off x="149471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9" name="Vrije vorm: vorm 298">
              <a:extLst>
                <a:ext uri="{FF2B5EF4-FFF2-40B4-BE49-F238E27FC236}">
                  <a16:creationId xmlns:a16="http://schemas.microsoft.com/office/drawing/2014/main" id="{2F09411C-C36C-4181-9924-5337E3B5AADA}"/>
                </a:ext>
              </a:extLst>
            </p:cNvPr>
            <p:cNvSpPr/>
            <p:nvPr/>
          </p:nvSpPr>
          <p:spPr>
            <a:xfrm>
              <a:off x="149471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0" name="Vrije vorm: vorm 299">
              <a:extLst>
                <a:ext uri="{FF2B5EF4-FFF2-40B4-BE49-F238E27FC236}">
                  <a16:creationId xmlns:a16="http://schemas.microsoft.com/office/drawing/2014/main" id="{FF54E9C0-3B3E-40B8-AA75-C9F0CBE9017C}"/>
                </a:ext>
              </a:extLst>
            </p:cNvPr>
            <p:cNvSpPr/>
            <p:nvPr/>
          </p:nvSpPr>
          <p:spPr>
            <a:xfrm>
              <a:off x="149471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1" name="Vrije vorm: vorm 300">
              <a:extLst>
                <a:ext uri="{FF2B5EF4-FFF2-40B4-BE49-F238E27FC236}">
                  <a16:creationId xmlns:a16="http://schemas.microsoft.com/office/drawing/2014/main" id="{4F1990F5-C890-43BE-8EAA-2B4919084C48}"/>
                </a:ext>
              </a:extLst>
            </p:cNvPr>
            <p:cNvSpPr/>
            <p:nvPr/>
          </p:nvSpPr>
          <p:spPr>
            <a:xfrm>
              <a:off x="149471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2" name="Vrije vorm: vorm 301">
              <a:extLst>
                <a:ext uri="{FF2B5EF4-FFF2-40B4-BE49-F238E27FC236}">
                  <a16:creationId xmlns:a16="http://schemas.microsoft.com/office/drawing/2014/main" id="{B0BB263B-B6E9-4194-BC3B-8E01BA8010ED}"/>
                </a:ext>
              </a:extLst>
            </p:cNvPr>
            <p:cNvSpPr/>
            <p:nvPr/>
          </p:nvSpPr>
          <p:spPr>
            <a:xfrm>
              <a:off x="163377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3" name="Vrije vorm: vorm 302">
              <a:extLst>
                <a:ext uri="{FF2B5EF4-FFF2-40B4-BE49-F238E27FC236}">
                  <a16:creationId xmlns:a16="http://schemas.microsoft.com/office/drawing/2014/main" id="{6EB579CC-67F4-4BF2-B7CA-8CF45EFEF164}"/>
                </a:ext>
              </a:extLst>
            </p:cNvPr>
            <p:cNvSpPr/>
            <p:nvPr/>
          </p:nvSpPr>
          <p:spPr>
            <a:xfrm>
              <a:off x="163377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4" name="Vrije vorm: vorm 303">
              <a:extLst>
                <a:ext uri="{FF2B5EF4-FFF2-40B4-BE49-F238E27FC236}">
                  <a16:creationId xmlns:a16="http://schemas.microsoft.com/office/drawing/2014/main" id="{768C3711-5C73-4CAD-A09B-8AD8D504CF6A}"/>
                </a:ext>
              </a:extLst>
            </p:cNvPr>
            <p:cNvSpPr/>
            <p:nvPr/>
          </p:nvSpPr>
          <p:spPr>
            <a:xfrm>
              <a:off x="163377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5" name="Vrije vorm: vorm 304">
              <a:extLst>
                <a:ext uri="{FF2B5EF4-FFF2-40B4-BE49-F238E27FC236}">
                  <a16:creationId xmlns:a16="http://schemas.microsoft.com/office/drawing/2014/main" id="{67BC1828-8DA8-46DC-A197-48196280F354}"/>
                </a:ext>
              </a:extLst>
            </p:cNvPr>
            <p:cNvSpPr/>
            <p:nvPr/>
          </p:nvSpPr>
          <p:spPr>
            <a:xfrm>
              <a:off x="163377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6" name="Vrije vorm: vorm 305">
              <a:extLst>
                <a:ext uri="{FF2B5EF4-FFF2-40B4-BE49-F238E27FC236}">
                  <a16:creationId xmlns:a16="http://schemas.microsoft.com/office/drawing/2014/main" id="{CFAD1716-2C85-40CD-8FD3-69A735B88467}"/>
                </a:ext>
              </a:extLst>
            </p:cNvPr>
            <p:cNvSpPr/>
            <p:nvPr/>
          </p:nvSpPr>
          <p:spPr>
            <a:xfrm>
              <a:off x="163377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7" name="Vrije vorm: vorm 306">
              <a:extLst>
                <a:ext uri="{FF2B5EF4-FFF2-40B4-BE49-F238E27FC236}">
                  <a16:creationId xmlns:a16="http://schemas.microsoft.com/office/drawing/2014/main" id="{E65EAAB6-E979-4D23-8011-C11F6740C397}"/>
                </a:ext>
              </a:extLst>
            </p:cNvPr>
            <p:cNvSpPr/>
            <p:nvPr/>
          </p:nvSpPr>
          <p:spPr>
            <a:xfrm>
              <a:off x="163377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8" name="Vrije vorm: vorm 307">
              <a:extLst>
                <a:ext uri="{FF2B5EF4-FFF2-40B4-BE49-F238E27FC236}">
                  <a16:creationId xmlns:a16="http://schemas.microsoft.com/office/drawing/2014/main" id="{DBAE8A15-9EE2-45A3-B633-3E8C2310F4C2}"/>
                </a:ext>
              </a:extLst>
            </p:cNvPr>
            <p:cNvSpPr/>
            <p:nvPr/>
          </p:nvSpPr>
          <p:spPr>
            <a:xfrm>
              <a:off x="163377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9" name="Vrije vorm: vorm 308">
              <a:extLst>
                <a:ext uri="{FF2B5EF4-FFF2-40B4-BE49-F238E27FC236}">
                  <a16:creationId xmlns:a16="http://schemas.microsoft.com/office/drawing/2014/main" id="{D753326B-8874-4E7C-AA7E-A545A47E3574}"/>
                </a:ext>
              </a:extLst>
            </p:cNvPr>
            <p:cNvSpPr/>
            <p:nvPr/>
          </p:nvSpPr>
          <p:spPr>
            <a:xfrm>
              <a:off x="163377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0" name="Vrije vorm: vorm 309">
              <a:extLst>
                <a:ext uri="{FF2B5EF4-FFF2-40B4-BE49-F238E27FC236}">
                  <a16:creationId xmlns:a16="http://schemas.microsoft.com/office/drawing/2014/main" id="{5DDD3B5E-6A57-497A-B6F4-B63BF165269B}"/>
                </a:ext>
              </a:extLst>
            </p:cNvPr>
            <p:cNvSpPr/>
            <p:nvPr/>
          </p:nvSpPr>
          <p:spPr>
            <a:xfrm>
              <a:off x="163377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1" name="Vrije vorm: vorm 310">
              <a:extLst>
                <a:ext uri="{FF2B5EF4-FFF2-40B4-BE49-F238E27FC236}">
                  <a16:creationId xmlns:a16="http://schemas.microsoft.com/office/drawing/2014/main" id="{3D08178D-F7D5-4D3A-9450-60366D69715B}"/>
                </a:ext>
              </a:extLst>
            </p:cNvPr>
            <p:cNvSpPr/>
            <p:nvPr/>
          </p:nvSpPr>
          <p:spPr>
            <a:xfrm>
              <a:off x="163377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2" name="Vrije vorm: vorm 311">
              <a:extLst>
                <a:ext uri="{FF2B5EF4-FFF2-40B4-BE49-F238E27FC236}">
                  <a16:creationId xmlns:a16="http://schemas.microsoft.com/office/drawing/2014/main" id="{EBF44C3E-9D51-4C63-B82B-3F96ADEDB96B}"/>
                </a:ext>
              </a:extLst>
            </p:cNvPr>
            <p:cNvSpPr/>
            <p:nvPr/>
          </p:nvSpPr>
          <p:spPr>
            <a:xfrm>
              <a:off x="163377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3" name="Vrije vorm: vorm 312">
              <a:extLst>
                <a:ext uri="{FF2B5EF4-FFF2-40B4-BE49-F238E27FC236}">
                  <a16:creationId xmlns:a16="http://schemas.microsoft.com/office/drawing/2014/main" id="{6BFC47CB-5B02-4DAB-A17E-F94EA310D04E}"/>
                </a:ext>
              </a:extLst>
            </p:cNvPr>
            <p:cNvSpPr/>
            <p:nvPr/>
          </p:nvSpPr>
          <p:spPr>
            <a:xfrm>
              <a:off x="163377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4" name="Vrije vorm: vorm 313">
              <a:extLst>
                <a:ext uri="{FF2B5EF4-FFF2-40B4-BE49-F238E27FC236}">
                  <a16:creationId xmlns:a16="http://schemas.microsoft.com/office/drawing/2014/main" id="{F19208B1-17AB-43B4-B0AD-E5828CAFAFB9}"/>
                </a:ext>
              </a:extLst>
            </p:cNvPr>
            <p:cNvSpPr/>
            <p:nvPr/>
          </p:nvSpPr>
          <p:spPr>
            <a:xfrm>
              <a:off x="-7144" y="9289256"/>
              <a:ext cx="17621250" cy="561975"/>
            </a:xfrm>
            <a:custGeom>
              <a:avLst/>
              <a:gdLst>
                <a:gd name="connsiteX0" fmla="*/ 7144 w 17621250"/>
                <a:gd name="connsiteY0" fmla="*/ 7144 h 561975"/>
                <a:gd name="connsiteX1" fmla="*/ 17618868 w 17621250"/>
                <a:gd name="connsiteY1" fmla="*/ 7144 h 561975"/>
                <a:gd name="connsiteX2" fmla="*/ 17618868 w 17621250"/>
                <a:gd name="connsiteY2" fmla="*/ 559594 h 561975"/>
                <a:gd name="connsiteX3" fmla="*/ 7144 w 176212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7621250" h="561975">
                  <a:moveTo>
                    <a:pt x="7144" y="7144"/>
                  </a:moveTo>
                  <a:lnTo>
                    <a:pt x="17618868" y="7144"/>
                  </a:lnTo>
                  <a:lnTo>
                    <a:pt x="17618868"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grpSp>
      <p:pic>
        <p:nvPicPr>
          <p:cNvPr id="315" name="Graphic 314">
            <a:extLst>
              <a:ext uri="{FF2B5EF4-FFF2-40B4-BE49-F238E27FC236}">
                <a16:creationId xmlns:a16="http://schemas.microsoft.com/office/drawing/2014/main" id="{F02C931F-5CA2-4951-9406-1794839C7F32}"/>
              </a:ext>
            </a:extLst>
          </p:cNvPr>
          <p:cNvPicPr>
            <a:picLocks noChangeAspect="1"/>
          </p:cNvPicPr>
          <p:nvPr userDrawn="1"/>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5991268" y="9146698"/>
            <a:ext cx="1841920" cy="943902"/>
          </a:xfrm>
          <a:prstGeom prst="rect">
            <a:avLst/>
          </a:prstGeom>
        </p:spPr>
      </p:pic>
      <p:sp>
        <p:nvSpPr>
          <p:cNvPr id="155" name="Rechthoek 154">
            <a:extLst>
              <a:ext uri="{FF2B5EF4-FFF2-40B4-BE49-F238E27FC236}">
                <a16:creationId xmlns:a16="http://schemas.microsoft.com/office/drawing/2014/main" id="{3006AA6B-15EB-4DBD-8F12-1BA7B403185D}"/>
              </a:ext>
            </a:extLst>
          </p:cNvPr>
          <p:cNvSpPr/>
          <p:nvPr userDrawn="1"/>
        </p:nvSpPr>
        <p:spPr>
          <a:xfrm>
            <a:off x="13857675" y="9308422"/>
            <a:ext cx="1714500" cy="5476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Plaats</a:t>
            </a:r>
            <a:r>
              <a:rPr lang="en-US" sz="1100" dirty="0"/>
              <a:t> logo </a:t>
            </a:r>
            <a:r>
              <a:rPr lang="en-US" sz="1100" dirty="0" err="1"/>
              <a:t>hier</a:t>
            </a:r>
            <a:r>
              <a:rPr lang="en-US" sz="1100" dirty="0"/>
              <a:t> in het </a:t>
            </a:r>
            <a:r>
              <a:rPr lang="en-US" sz="1100" dirty="0" err="1"/>
              <a:t>diamodel</a:t>
            </a:r>
            <a:endParaRPr lang="nl-BE" sz="1100" dirty="0"/>
          </a:p>
        </p:txBody>
      </p:sp>
    </p:spTree>
    <p:extLst>
      <p:ext uri="{BB962C8B-B14F-4D97-AF65-F5344CB8AC3E}">
        <p14:creationId xmlns:p14="http://schemas.microsoft.com/office/powerpoint/2010/main" val="3064038114"/>
      </p:ext>
    </p:extLst>
  </p:cSld>
  <p:clrMap bg1="lt1" tx1="dk1" bg2="lt2" tx2="dk2" accent1="accent1" accent2="accent2" accent3="accent3" accent4="accent4" accent5="accent5" accent6="accent6" hlink="hlink" folHlink="folHlink"/>
  <p:sldLayoutIdLst>
    <p:sldLayoutId id="2147483737" r:id="rId1"/>
    <p:sldLayoutId id="2147483739" r:id="rId2"/>
    <p:sldLayoutId id="2147483738"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Lst>
  <p:hf hd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0">
          <p15:clr>
            <a:srgbClr val="5ACBF0"/>
          </p15:clr>
        </p15:guide>
        <p15:guide id="2" pos="11094">
          <p15:clr>
            <a:srgbClr val="5ACBF0"/>
          </p15:clr>
        </p15:guide>
        <p15:guide id="3" pos="5877">
          <p15:clr>
            <a:srgbClr val="5ACBF0"/>
          </p15:clr>
        </p15:guide>
        <p15:guide id="4" orient="horz" pos="1475">
          <p15:clr>
            <a:srgbClr val="5ACBF0"/>
          </p15:clr>
        </p15:guide>
        <p15:guide id="5" orient="horz" pos="5327">
          <p15:clr>
            <a:srgbClr val="5ACBF0"/>
          </p15:clr>
        </p15:guide>
        <p15:guide id="6" orient="horz" pos="5765">
          <p15:clr>
            <a:srgbClr val="5ACBF0"/>
          </p15:clr>
        </p15:guide>
        <p15:guide id="7" orient="horz" pos="1037">
          <p15:clr>
            <a:srgbClr val="5ACBF0"/>
          </p15:clr>
        </p15:guide>
        <p15:guide id="8" orient="horz" pos="3392">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lab9k.gent/scripts-voor-gent-204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ec.europa.eu/jrc/en/research/foresight/s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ted.com/talks/jane_mcgonigal_gaming_can_make_a_better_world?language=en"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bxiKqA-u8y4"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48FF61-5E82-4A6A-BD13-5ED6C2F613DC}"/>
              </a:ext>
            </a:extLst>
          </p:cNvPr>
          <p:cNvSpPr>
            <a:spLocks noGrp="1"/>
          </p:cNvSpPr>
          <p:nvPr>
            <p:ph type="ctrTitle"/>
          </p:nvPr>
        </p:nvSpPr>
        <p:spPr>
          <a:xfrm>
            <a:off x="1965278" y="5519651"/>
            <a:ext cx="15589298" cy="1235144"/>
          </a:xfrm>
        </p:spPr>
        <p:txBody>
          <a:bodyPr anchor="t"/>
          <a:lstStyle/>
          <a:p>
            <a:r>
              <a:rPr lang="en-US" sz="2800" dirty="0"/>
              <a:t> </a:t>
            </a:r>
            <a:r>
              <a:rPr lang="en-US" sz="2800" dirty="0" err="1"/>
              <a:t>Kritisch</a:t>
            </a:r>
            <a:r>
              <a:rPr lang="en-US" sz="2800" dirty="0"/>
              <a:t> </a:t>
            </a:r>
            <a:r>
              <a:rPr lang="en-US" sz="2800" dirty="0" err="1"/>
              <a:t>Denken</a:t>
            </a:r>
            <a:br>
              <a:rPr lang="en-US" dirty="0"/>
            </a:br>
            <a:r>
              <a:rPr lang="en-US" dirty="0"/>
              <a:t>Homo </a:t>
            </a:r>
            <a:r>
              <a:rPr lang="en-US" dirty="0" err="1"/>
              <a:t>Ludens</a:t>
            </a:r>
            <a:r>
              <a:rPr lang="en-US" dirty="0"/>
              <a:t> / De </a:t>
            </a:r>
            <a:r>
              <a:rPr lang="en-US" dirty="0" err="1"/>
              <a:t>spelende</a:t>
            </a:r>
            <a:r>
              <a:rPr lang="en-US" dirty="0"/>
              <a:t> </a:t>
            </a:r>
            <a:r>
              <a:rPr lang="en-US" dirty="0" err="1"/>
              <a:t>mens</a:t>
            </a:r>
            <a:endParaRPr lang="nl-BE" sz="4800" dirty="0"/>
          </a:p>
        </p:txBody>
      </p:sp>
    </p:spTree>
    <p:extLst>
      <p:ext uri="{BB962C8B-B14F-4D97-AF65-F5344CB8AC3E}">
        <p14:creationId xmlns:p14="http://schemas.microsoft.com/office/powerpoint/2010/main" val="23504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494C8B-4D68-4639-A116-1AF7E0452A34}"/>
              </a:ext>
            </a:extLst>
          </p:cNvPr>
          <p:cNvSpPr/>
          <p:nvPr/>
        </p:nvSpPr>
        <p:spPr>
          <a:xfrm>
            <a:off x="0" y="0"/>
            <a:ext cx="18288000" cy="103228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rhizome.png" descr="rhizome.png">
            <a:extLst>
              <a:ext uri="{FF2B5EF4-FFF2-40B4-BE49-F238E27FC236}">
                <a16:creationId xmlns:a16="http://schemas.microsoft.com/office/drawing/2014/main" id="{693E8BFF-56BE-4198-9D85-54BA0A23AE5D}"/>
              </a:ext>
            </a:extLst>
          </p:cNvPr>
          <p:cNvPicPr>
            <a:picLocks noChangeAspect="1"/>
          </p:cNvPicPr>
          <p:nvPr/>
        </p:nvPicPr>
        <p:blipFill>
          <a:blip r:embed="rId3"/>
          <a:stretch>
            <a:fillRect/>
          </a:stretch>
        </p:blipFill>
        <p:spPr>
          <a:xfrm>
            <a:off x="2211184" y="781046"/>
            <a:ext cx="13004801" cy="9486872"/>
          </a:xfrm>
          <a:prstGeom prst="rect">
            <a:avLst/>
          </a:prstGeom>
          <a:ln w="12700">
            <a:miter lim="400000"/>
          </a:ln>
        </p:spPr>
      </p:pic>
      <p:sp>
        <p:nvSpPr>
          <p:cNvPr id="5" name="Moore’s Law">
            <a:extLst>
              <a:ext uri="{FF2B5EF4-FFF2-40B4-BE49-F238E27FC236}">
                <a16:creationId xmlns:a16="http://schemas.microsoft.com/office/drawing/2014/main" id="{9FEEAA12-FCBD-4CE2-B1CF-3C8D57D3B54A}"/>
              </a:ext>
            </a:extLst>
          </p:cNvPr>
          <p:cNvSpPr txBox="1">
            <a:spLocks/>
          </p:cNvSpPr>
          <p:nvPr/>
        </p:nvSpPr>
        <p:spPr>
          <a:xfrm>
            <a:off x="384817" y="781046"/>
            <a:ext cx="10464801" cy="644027"/>
          </a:xfrm>
          <a:prstGeom prst="rect">
            <a:avLst/>
          </a:prstGeom>
          <a:noFill/>
        </p:spPr>
        <p:txBody>
          <a:bodyPr vert="horz" lIns="0" tIns="0" rIns="0" bIns="0" rtlCol="0" anchor="b">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a:latin typeface="Arial Rounded MT Bold" panose="020F0704030504030204" pitchFamily="34" charset="0"/>
              </a:rPr>
              <a:t>Tegen de zekerheid</a:t>
            </a:r>
          </a:p>
        </p:txBody>
      </p:sp>
      <p:sp>
        <p:nvSpPr>
          <p:cNvPr id="6" name="CPU-snelheid x 2, elk jaar">
            <a:extLst>
              <a:ext uri="{FF2B5EF4-FFF2-40B4-BE49-F238E27FC236}">
                <a16:creationId xmlns:a16="http://schemas.microsoft.com/office/drawing/2014/main" id="{B5FF85B2-E52F-47D8-847C-1322B59C7CD9}"/>
              </a:ext>
            </a:extLst>
          </p:cNvPr>
          <p:cNvSpPr txBox="1">
            <a:spLocks/>
          </p:cNvSpPr>
          <p:nvPr/>
        </p:nvSpPr>
        <p:spPr>
          <a:xfrm>
            <a:off x="384817" y="1470259"/>
            <a:ext cx="10464801" cy="54500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VAG Rounded Std Light"/>
                <a:ea typeface="VAG Rounded Std Light"/>
                <a:cs typeface="VAG Rounded Std Light"/>
                <a:sym typeface="VAG Rounded Std Light"/>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l-BE" dirty="0" err="1">
                <a:highlight>
                  <a:srgbClr val="FFFF00"/>
                </a:highlight>
                <a:latin typeface="Arial Rounded MT Bold" panose="020F0704030504030204" pitchFamily="34" charset="0"/>
              </a:rPr>
              <a:t>Deleuze</a:t>
            </a:r>
            <a:r>
              <a:rPr lang="nl-BE" dirty="0">
                <a:highlight>
                  <a:srgbClr val="FFFF00"/>
                </a:highlight>
                <a:latin typeface="Arial Rounded MT Bold" panose="020F0704030504030204" pitchFamily="34" charset="0"/>
              </a:rPr>
              <a:t>, </a:t>
            </a:r>
            <a:r>
              <a:rPr lang="nl-BE" dirty="0" err="1">
                <a:highlight>
                  <a:srgbClr val="FFFF00"/>
                </a:highlight>
                <a:latin typeface="Arial Rounded MT Bold" panose="020F0704030504030204" pitchFamily="34" charset="0"/>
              </a:rPr>
              <a:t>Guattari</a:t>
            </a:r>
            <a:r>
              <a:rPr lang="nl-BE" dirty="0">
                <a:highlight>
                  <a:srgbClr val="FFFF00"/>
                </a:highlight>
                <a:latin typeface="Arial Rounded MT Bold" panose="020F0704030504030204" pitchFamily="34" charset="0"/>
              </a:rPr>
              <a:t> en … </a:t>
            </a:r>
            <a:r>
              <a:rPr lang="nl-BE" dirty="0" err="1">
                <a:highlight>
                  <a:srgbClr val="FFFF00"/>
                </a:highlight>
                <a:latin typeface="Arial Rounded MT Bold" panose="020F0704030504030204" pitchFamily="34" charset="0"/>
              </a:rPr>
              <a:t>euh</a:t>
            </a:r>
            <a:r>
              <a:rPr lang="nl-BE" dirty="0">
                <a:highlight>
                  <a:srgbClr val="FFFF00"/>
                </a:highlight>
                <a:latin typeface="Arial Rounded MT Bold" panose="020F0704030504030204" pitchFamily="34" charset="0"/>
              </a:rPr>
              <a:t>, </a:t>
            </a:r>
            <a:r>
              <a:rPr lang="nl-BE" dirty="0" err="1">
                <a:highlight>
                  <a:srgbClr val="FFFF00"/>
                </a:highlight>
                <a:latin typeface="Arial Rounded MT Bold" panose="020F0704030504030204" pitchFamily="34" charset="0"/>
              </a:rPr>
              <a:t>Hinssen</a:t>
            </a:r>
            <a:endParaRPr lang="nl-BE" dirty="0">
              <a:highlight>
                <a:srgbClr val="FFFF00"/>
              </a:highlight>
              <a:latin typeface="Arial Rounded MT Bold" panose="020F0704030504030204" pitchFamily="34" charset="0"/>
            </a:endParaRPr>
          </a:p>
        </p:txBody>
      </p:sp>
    </p:spTree>
    <p:extLst>
      <p:ext uri="{BB962C8B-B14F-4D97-AF65-F5344CB8AC3E}">
        <p14:creationId xmlns:p14="http://schemas.microsoft.com/office/powerpoint/2010/main" val="77064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u muß dein Leven ändern!">
            <a:extLst>
              <a:ext uri="{FF2B5EF4-FFF2-40B4-BE49-F238E27FC236}">
                <a16:creationId xmlns:a16="http://schemas.microsoft.com/office/drawing/2014/main" id="{1AE7BE84-59E0-409B-9476-3ECE7180D5E3}"/>
              </a:ext>
            </a:extLst>
          </p:cNvPr>
          <p:cNvSpPr txBox="1">
            <a:spLocks/>
          </p:cNvSpPr>
          <p:nvPr/>
        </p:nvSpPr>
        <p:spPr>
          <a:xfrm>
            <a:off x="3079787" y="1447565"/>
            <a:ext cx="14526569" cy="8395277"/>
          </a:xfrm>
          <a:prstGeom prst="rect">
            <a:avLst/>
          </a:prstGeom>
          <a:noFill/>
        </p:spPr>
        <p:txBody>
          <a:bodyPr vert="horz" lIns="0" tIns="0" rIns="0" bIns="0" rtlCol="0" anchor="b">
            <a:noAutofit/>
          </a:bodyPr>
          <a:lstStyle>
            <a:lvl1pPr algn="l" defTabSz="443991" rtl="0" eaLnBrk="1" latinLnBrk="0" hangingPunct="1">
              <a:lnSpc>
                <a:spcPct val="90000"/>
              </a:lnSpc>
              <a:spcBef>
                <a:spcPct val="0"/>
              </a:spcBef>
              <a:buNone/>
              <a:defRPr sz="19000" kern="1200">
                <a:solidFill>
                  <a:schemeClr val="tx1"/>
                </a:solidFill>
                <a:latin typeface="VAG Rounded Std Black"/>
                <a:ea typeface="VAG Rounded Std Black"/>
                <a:cs typeface="VAG Rounded Std Black"/>
                <a:sym typeface="VAG Rounded Std Black"/>
              </a:defRPr>
            </a:lvl1pPr>
          </a:lstStyle>
          <a:p>
            <a:r>
              <a:rPr lang="de-DE" dirty="0">
                <a:solidFill>
                  <a:schemeClr val="bg1"/>
                </a:solidFill>
              </a:rPr>
              <a:t>Du müsst dein Leben ändern!</a:t>
            </a:r>
          </a:p>
        </p:txBody>
      </p:sp>
    </p:spTree>
    <p:extLst>
      <p:ext uri="{BB962C8B-B14F-4D97-AF65-F5344CB8AC3E}">
        <p14:creationId xmlns:p14="http://schemas.microsoft.com/office/powerpoint/2010/main" val="2874463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u muß dein Leven ändern!">
            <a:extLst>
              <a:ext uri="{FF2B5EF4-FFF2-40B4-BE49-F238E27FC236}">
                <a16:creationId xmlns:a16="http://schemas.microsoft.com/office/drawing/2014/main" id="{1AE7BE84-59E0-409B-9476-3ECE7180D5E3}"/>
              </a:ext>
            </a:extLst>
          </p:cNvPr>
          <p:cNvSpPr txBox="1">
            <a:spLocks/>
          </p:cNvSpPr>
          <p:nvPr/>
        </p:nvSpPr>
        <p:spPr>
          <a:xfrm>
            <a:off x="3079787" y="1447566"/>
            <a:ext cx="14526569" cy="6033890"/>
          </a:xfrm>
          <a:prstGeom prst="rect">
            <a:avLst/>
          </a:prstGeom>
          <a:noFill/>
        </p:spPr>
        <p:txBody>
          <a:bodyPr vert="horz" lIns="0" tIns="0" rIns="0" bIns="0" rtlCol="0" anchor="b">
            <a:noAutofit/>
          </a:bodyPr>
          <a:lstStyle>
            <a:lvl1pPr algn="l" defTabSz="443991" rtl="0" eaLnBrk="1" latinLnBrk="0" hangingPunct="1">
              <a:lnSpc>
                <a:spcPct val="90000"/>
              </a:lnSpc>
              <a:spcBef>
                <a:spcPct val="0"/>
              </a:spcBef>
              <a:buNone/>
              <a:defRPr sz="19000" kern="1200">
                <a:solidFill>
                  <a:schemeClr val="tx1"/>
                </a:solidFill>
                <a:latin typeface="VAG Rounded Std Black"/>
                <a:ea typeface="VAG Rounded Std Black"/>
                <a:cs typeface="VAG Rounded Std Black"/>
                <a:sym typeface="VAG Rounded Std Black"/>
              </a:defRPr>
            </a:lvl1pPr>
          </a:lstStyle>
          <a:p>
            <a:r>
              <a:rPr lang="de-DE" sz="7200" dirty="0" err="1">
                <a:solidFill>
                  <a:schemeClr val="bg1"/>
                </a:solidFill>
                <a:latin typeface="Arial Rounded MT Bold" panose="020F0704030504030204" pitchFamily="34" charset="0"/>
              </a:rPr>
              <a:t>Projectthema</a:t>
            </a:r>
            <a:r>
              <a:rPr lang="de-DE" sz="7200" dirty="0">
                <a:solidFill>
                  <a:schemeClr val="bg1"/>
                </a:solidFill>
                <a:latin typeface="Arial Rounded MT Bold" panose="020F0704030504030204" pitchFamily="34" charset="0"/>
              </a:rPr>
              <a:t>: De stad van de </a:t>
            </a:r>
            <a:r>
              <a:rPr lang="de-DE" sz="7200" dirty="0" err="1">
                <a:solidFill>
                  <a:schemeClr val="bg1"/>
                </a:solidFill>
                <a:latin typeface="Arial Rounded MT Bold" panose="020F0704030504030204" pitchFamily="34" charset="0"/>
              </a:rPr>
              <a:t>toekomst</a:t>
            </a:r>
            <a:r>
              <a:rPr lang="de-DE" sz="7200" dirty="0">
                <a:solidFill>
                  <a:schemeClr val="bg1"/>
                </a:solidFill>
                <a:latin typeface="Arial Rounded MT Bold" panose="020F0704030504030204" pitchFamily="34" charset="0"/>
              </a:rPr>
              <a:t> en </a:t>
            </a:r>
            <a:r>
              <a:rPr lang="de-DE" sz="7200" dirty="0" err="1">
                <a:solidFill>
                  <a:schemeClr val="bg1"/>
                </a:solidFill>
                <a:latin typeface="Arial Rounded MT Bold" panose="020F0704030504030204" pitchFamily="34" charset="0"/>
              </a:rPr>
              <a:t>technologie</a:t>
            </a:r>
            <a:endParaRPr lang="de-DE" sz="720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3056028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oore’s Law">
            <a:extLst>
              <a:ext uri="{FF2B5EF4-FFF2-40B4-BE49-F238E27FC236}">
                <a16:creationId xmlns:a16="http://schemas.microsoft.com/office/drawing/2014/main" id="{9FEEAA12-FCBD-4CE2-B1CF-3C8D57D3B54A}"/>
              </a:ext>
            </a:extLst>
          </p:cNvPr>
          <p:cNvSpPr txBox="1">
            <a:spLocks/>
          </p:cNvSpPr>
          <p:nvPr/>
        </p:nvSpPr>
        <p:spPr>
          <a:xfrm>
            <a:off x="384817" y="781046"/>
            <a:ext cx="10464801" cy="644027"/>
          </a:xfrm>
          <a:prstGeom prst="rect">
            <a:avLst/>
          </a:prstGeom>
          <a:noFill/>
        </p:spPr>
        <p:txBody>
          <a:bodyPr vert="horz" lIns="0" tIns="0" rIns="0" bIns="0" rtlCol="0" anchor="b">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err="1">
                <a:solidFill>
                  <a:schemeClr val="bg1"/>
                </a:solidFill>
                <a:latin typeface="Arial Rounded MT Bold" panose="020F0704030504030204" pitchFamily="34" charset="0"/>
              </a:rPr>
              <a:t>Foresight</a:t>
            </a:r>
            <a:endParaRPr lang="nl-BE" dirty="0">
              <a:solidFill>
                <a:schemeClr val="bg1"/>
              </a:solidFill>
              <a:latin typeface="Arial Rounded MT Bold" panose="020F0704030504030204" pitchFamily="34" charset="0"/>
            </a:endParaRPr>
          </a:p>
        </p:txBody>
      </p:sp>
      <p:sp>
        <p:nvSpPr>
          <p:cNvPr id="6" name="CPU-snelheid x 2, elk jaar">
            <a:extLst>
              <a:ext uri="{FF2B5EF4-FFF2-40B4-BE49-F238E27FC236}">
                <a16:creationId xmlns:a16="http://schemas.microsoft.com/office/drawing/2014/main" id="{B5FF85B2-E52F-47D8-847C-1322B59C7CD9}"/>
              </a:ext>
            </a:extLst>
          </p:cNvPr>
          <p:cNvSpPr txBox="1">
            <a:spLocks/>
          </p:cNvSpPr>
          <p:nvPr/>
        </p:nvSpPr>
        <p:spPr>
          <a:xfrm>
            <a:off x="384817" y="1470259"/>
            <a:ext cx="10464801" cy="54500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VAG Rounded Std Light"/>
                <a:ea typeface="VAG Rounded Std Light"/>
                <a:cs typeface="VAG Rounded Std Light"/>
                <a:sym typeface="VAG Rounded Std Light"/>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l-BE" dirty="0">
                <a:highlight>
                  <a:srgbClr val="FFFF00"/>
                </a:highlight>
                <a:latin typeface="Arial Rounded MT Bold" panose="020F0704030504030204" pitchFamily="34" charset="0"/>
              </a:rPr>
              <a:t>Projectie van de toekomst</a:t>
            </a:r>
          </a:p>
        </p:txBody>
      </p:sp>
      <p:pic>
        <p:nvPicPr>
          <p:cNvPr id="1026" name="Picture 2">
            <a:extLst>
              <a:ext uri="{FF2B5EF4-FFF2-40B4-BE49-F238E27FC236}">
                <a16:creationId xmlns:a16="http://schemas.microsoft.com/office/drawing/2014/main" id="{30BA23F2-3308-4F24-84DD-D259DAD94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814" y="2206119"/>
            <a:ext cx="6587327" cy="29462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oresight cone&quot;">
            <a:extLst>
              <a:ext uri="{FF2B5EF4-FFF2-40B4-BE49-F238E27FC236}">
                <a16:creationId xmlns:a16="http://schemas.microsoft.com/office/drawing/2014/main" id="{243DC287-85E6-4627-ABBC-F566E6990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6287280"/>
            <a:ext cx="8096250" cy="36099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foresight cone&quot;">
            <a:extLst>
              <a:ext uri="{FF2B5EF4-FFF2-40B4-BE49-F238E27FC236}">
                <a16:creationId xmlns:a16="http://schemas.microsoft.com/office/drawing/2014/main" id="{CCE17766-EBBA-40D2-91DD-D25FF9E93B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814" y="5277630"/>
            <a:ext cx="8096250" cy="46196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foresight cone&quot;">
            <a:extLst>
              <a:ext uri="{FF2B5EF4-FFF2-40B4-BE49-F238E27FC236}">
                <a16:creationId xmlns:a16="http://schemas.microsoft.com/office/drawing/2014/main" id="{A063C850-0509-4FB8-8E2C-E539892B9B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3038" y="2201676"/>
            <a:ext cx="5629846" cy="2946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694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oore’s Law">
            <a:extLst>
              <a:ext uri="{FF2B5EF4-FFF2-40B4-BE49-F238E27FC236}">
                <a16:creationId xmlns:a16="http://schemas.microsoft.com/office/drawing/2014/main" id="{9FEEAA12-FCBD-4CE2-B1CF-3C8D57D3B54A}"/>
              </a:ext>
            </a:extLst>
          </p:cNvPr>
          <p:cNvSpPr txBox="1">
            <a:spLocks/>
          </p:cNvSpPr>
          <p:nvPr/>
        </p:nvSpPr>
        <p:spPr>
          <a:xfrm>
            <a:off x="384817" y="781046"/>
            <a:ext cx="10464801" cy="644027"/>
          </a:xfrm>
          <a:prstGeom prst="rect">
            <a:avLst/>
          </a:prstGeom>
          <a:noFill/>
        </p:spPr>
        <p:txBody>
          <a:bodyPr vert="horz" lIns="0" tIns="0" rIns="0" bIns="0" rtlCol="0" anchor="b">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a:solidFill>
                  <a:schemeClr val="bg1"/>
                </a:solidFill>
                <a:latin typeface="Arial Rounded MT Bold" panose="020F0704030504030204" pitchFamily="34" charset="0"/>
              </a:rPr>
              <a:t>4 scripts voor Gent 2040</a:t>
            </a:r>
          </a:p>
        </p:txBody>
      </p:sp>
      <p:sp>
        <p:nvSpPr>
          <p:cNvPr id="6" name="CPU-snelheid x 2, elk jaar">
            <a:extLst>
              <a:ext uri="{FF2B5EF4-FFF2-40B4-BE49-F238E27FC236}">
                <a16:creationId xmlns:a16="http://schemas.microsoft.com/office/drawing/2014/main" id="{B5FF85B2-E52F-47D8-847C-1322B59C7CD9}"/>
              </a:ext>
            </a:extLst>
          </p:cNvPr>
          <p:cNvSpPr txBox="1">
            <a:spLocks/>
          </p:cNvSpPr>
          <p:nvPr/>
        </p:nvSpPr>
        <p:spPr>
          <a:xfrm>
            <a:off x="384817" y="1470259"/>
            <a:ext cx="10464801" cy="54500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VAG Rounded Std Light"/>
                <a:ea typeface="VAG Rounded Std Light"/>
                <a:cs typeface="VAG Rounded Std Light"/>
                <a:sym typeface="VAG Rounded Std Light"/>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l-BE" dirty="0">
                <a:highlight>
                  <a:srgbClr val="FFFF00"/>
                </a:highlight>
                <a:latin typeface="Arial Rounded MT Bold" panose="020F0704030504030204" pitchFamily="34" charset="0"/>
              </a:rPr>
              <a:t>Inspiratie</a:t>
            </a:r>
          </a:p>
        </p:txBody>
      </p:sp>
      <p:pic>
        <p:nvPicPr>
          <p:cNvPr id="2052" name="Picture 4">
            <a:extLst>
              <a:ext uri="{FF2B5EF4-FFF2-40B4-BE49-F238E27FC236}">
                <a16:creationId xmlns:a16="http://schemas.microsoft.com/office/drawing/2014/main" id="{1D4436C7-E2A4-4BD7-BDE1-FA039D310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619" y="2575733"/>
            <a:ext cx="10677352" cy="72712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6DFEB7E-3F25-4042-BF3A-4FB6A86D9082}"/>
              </a:ext>
            </a:extLst>
          </p:cNvPr>
          <p:cNvSpPr/>
          <p:nvPr/>
        </p:nvSpPr>
        <p:spPr>
          <a:xfrm>
            <a:off x="8450628" y="1558094"/>
            <a:ext cx="4201343" cy="369332"/>
          </a:xfrm>
          <a:prstGeom prst="rect">
            <a:avLst/>
          </a:prstGeom>
        </p:spPr>
        <p:txBody>
          <a:bodyPr wrap="none">
            <a:spAutoFit/>
          </a:bodyPr>
          <a:lstStyle/>
          <a:p>
            <a:r>
              <a:rPr lang="nl-BE" dirty="0">
                <a:hlinkClick r:id="rId4"/>
              </a:rPr>
              <a:t>https://lab9k.gent/scripts-voor-gent-2040/</a:t>
            </a:r>
            <a:endParaRPr lang="nl-BE" dirty="0"/>
          </a:p>
        </p:txBody>
      </p:sp>
    </p:spTree>
    <p:extLst>
      <p:ext uri="{BB962C8B-B14F-4D97-AF65-F5344CB8AC3E}">
        <p14:creationId xmlns:p14="http://schemas.microsoft.com/office/powerpoint/2010/main" val="3614769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oore’s Law">
            <a:extLst>
              <a:ext uri="{FF2B5EF4-FFF2-40B4-BE49-F238E27FC236}">
                <a16:creationId xmlns:a16="http://schemas.microsoft.com/office/drawing/2014/main" id="{9FEEAA12-FCBD-4CE2-B1CF-3C8D57D3B54A}"/>
              </a:ext>
            </a:extLst>
          </p:cNvPr>
          <p:cNvSpPr txBox="1">
            <a:spLocks/>
          </p:cNvSpPr>
          <p:nvPr/>
        </p:nvSpPr>
        <p:spPr>
          <a:xfrm>
            <a:off x="384817" y="781046"/>
            <a:ext cx="10464801" cy="644027"/>
          </a:xfrm>
          <a:prstGeom prst="rect">
            <a:avLst/>
          </a:prstGeom>
          <a:noFill/>
        </p:spPr>
        <p:txBody>
          <a:bodyPr vert="horz" lIns="0" tIns="0" rIns="0" bIns="0" rtlCol="0" anchor="b">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a:solidFill>
                  <a:schemeClr val="bg1"/>
                </a:solidFill>
                <a:latin typeface="Arial Rounded MT Bold" panose="020F0704030504030204" pitchFamily="34" charset="0"/>
              </a:rPr>
              <a:t>4 alt </a:t>
            </a:r>
            <a:r>
              <a:rPr lang="nl-BE" dirty="0" err="1">
                <a:solidFill>
                  <a:schemeClr val="bg1"/>
                </a:solidFill>
                <a:latin typeface="Arial Rounded MT Bold" panose="020F0704030504030204" pitchFamily="34" charset="0"/>
              </a:rPr>
              <a:t>futures</a:t>
            </a:r>
            <a:endParaRPr lang="nl-BE" dirty="0">
              <a:solidFill>
                <a:schemeClr val="bg1"/>
              </a:solidFill>
              <a:latin typeface="Arial Rounded MT Bold" panose="020F0704030504030204" pitchFamily="34" charset="0"/>
            </a:endParaRPr>
          </a:p>
        </p:txBody>
      </p:sp>
      <p:sp>
        <p:nvSpPr>
          <p:cNvPr id="6" name="CPU-snelheid x 2, elk jaar">
            <a:extLst>
              <a:ext uri="{FF2B5EF4-FFF2-40B4-BE49-F238E27FC236}">
                <a16:creationId xmlns:a16="http://schemas.microsoft.com/office/drawing/2014/main" id="{B5FF85B2-E52F-47D8-847C-1322B59C7CD9}"/>
              </a:ext>
            </a:extLst>
          </p:cNvPr>
          <p:cNvSpPr txBox="1">
            <a:spLocks/>
          </p:cNvSpPr>
          <p:nvPr/>
        </p:nvSpPr>
        <p:spPr>
          <a:xfrm>
            <a:off x="384817" y="1470259"/>
            <a:ext cx="10464801" cy="54500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VAG Rounded Std Light"/>
                <a:ea typeface="VAG Rounded Std Light"/>
                <a:cs typeface="VAG Rounded Std Light"/>
                <a:sym typeface="VAG Rounded Std Light"/>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l-BE" dirty="0">
                <a:highlight>
                  <a:srgbClr val="FFFF00"/>
                </a:highlight>
                <a:latin typeface="Arial Rounded MT Bold" panose="020F0704030504030204" pitchFamily="34" charset="0"/>
              </a:rPr>
              <a:t>Inspiratie</a:t>
            </a:r>
          </a:p>
        </p:txBody>
      </p:sp>
      <p:pic>
        <p:nvPicPr>
          <p:cNvPr id="4" name="Picture 3" descr="A close up of a logo&#10;&#10;Description automatically generated">
            <a:extLst>
              <a:ext uri="{FF2B5EF4-FFF2-40B4-BE49-F238E27FC236}">
                <a16:creationId xmlns:a16="http://schemas.microsoft.com/office/drawing/2014/main" id="{A360AD43-561C-4526-A6BF-ED8DBD1AC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4934" y="1673949"/>
            <a:ext cx="13216651" cy="7142792"/>
          </a:xfrm>
          <a:prstGeom prst="rect">
            <a:avLst/>
          </a:prstGeom>
        </p:spPr>
      </p:pic>
    </p:spTree>
    <p:extLst>
      <p:ext uri="{BB962C8B-B14F-4D97-AF65-F5344CB8AC3E}">
        <p14:creationId xmlns:p14="http://schemas.microsoft.com/office/powerpoint/2010/main" val="153769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oore’s Law">
            <a:extLst>
              <a:ext uri="{FF2B5EF4-FFF2-40B4-BE49-F238E27FC236}">
                <a16:creationId xmlns:a16="http://schemas.microsoft.com/office/drawing/2014/main" id="{9FEEAA12-FCBD-4CE2-B1CF-3C8D57D3B54A}"/>
              </a:ext>
            </a:extLst>
          </p:cNvPr>
          <p:cNvSpPr txBox="1">
            <a:spLocks/>
          </p:cNvSpPr>
          <p:nvPr/>
        </p:nvSpPr>
        <p:spPr>
          <a:xfrm>
            <a:off x="384817" y="781046"/>
            <a:ext cx="10464801" cy="644027"/>
          </a:xfrm>
          <a:prstGeom prst="rect">
            <a:avLst/>
          </a:prstGeom>
          <a:noFill/>
        </p:spPr>
        <p:txBody>
          <a:bodyPr vert="horz" lIns="0" tIns="0" rIns="0" bIns="0" rtlCol="0" anchor="b">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a:solidFill>
                  <a:schemeClr val="bg1"/>
                </a:solidFill>
                <a:latin typeface="Arial Rounded MT Bold" panose="020F0704030504030204" pitchFamily="34" charset="0"/>
              </a:rPr>
              <a:t>Lego </a:t>
            </a:r>
            <a:r>
              <a:rPr lang="nl-BE" dirty="0" err="1">
                <a:solidFill>
                  <a:schemeClr val="bg1"/>
                </a:solidFill>
                <a:latin typeface="Arial Rounded MT Bold" panose="020F0704030504030204" pitchFamily="34" charset="0"/>
              </a:rPr>
              <a:t>Serious</a:t>
            </a:r>
            <a:r>
              <a:rPr lang="nl-BE" dirty="0">
                <a:solidFill>
                  <a:schemeClr val="bg1"/>
                </a:solidFill>
                <a:latin typeface="Arial Rounded MT Bold" panose="020F0704030504030204" pitchFamily="34" charset="0"/>
              </a:rPr>
              <a:t> Play</a:t>
            </a:r>
          </a:p>
        </p:txBody>
      </p:sp>
      <p:sp>
        <p:nvSpPr>
          <p:cNvPr id="6" name="CPU-snelheid x 2, elk jaar">
            <a:extLst>
              <a:ext uri="{FF2B5EF4-FFF2-40B4-BE49-F238E27FC236}">
                <a16:creationId xmlns:a16="http://schemas.microsoft.com/office/drawing/2014/main" id="{B5FF85B2-E52F-47D8-847C-1322B59C7CD9}"/>
              </a:ext>
            </a:extLst>
          </p:cNvPr>
          <p:cNvSpPr txBox="1">
            <a:spLocks/>
          </p:cNvSpPr>
          <p:nvPr/>
        </p:nvSpPr>
        <p:spPr>
          <a:xfrm>
            <a:off x="384817" y="1470259"/>
            <a:ext cx="10464801" cy="54500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VAG Rounded Std Light"/>
                <a:ea typeface="VAG Rounded Std Light"/>
                <a:cs typeface="VAG Rounded Std Light"/>
                <a:sym typeface="VAG Rounded Std Light"/>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l-BE" dirty="0">
                <a:highlight>
                  <a:srgbClr val="FFFF00"/>
                </a:highlight>
                <a:latin typeface="Arial Rounded MT Bold" panose="020F0704030504030204" pitchFamily="34" charset="0"/>
              </a:rPr>
              <a:t>Inspiratie</a:t>
            </a:r>
          </a:p>
        </p:txBody>
      </p:sp>
      <p:pic>
        <p:nvPicPr>
          <p:cNvPr id="3074" name="Picture 2">
            <a:extLst>
              <a:ext uri="{FF2B5EF4-FFF2-40B4-BE49-F238E27FC236}">
                <a16:creationId xmlns:a16="http://schemas.microsoft.com/office/drawing/2014/main" id="{B9E870AD-38E8-4C6B-9F06-CC81F3D4A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1351" y="2215806"/>
            <a:ext cx="10946649" cy="7290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993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oore’s Law">
            <a:extLst>
              <a:ext uri="{FF2B5EF4-FFF2-40B4-BE49-F238E27FC236}">
                <a16:creationId xmlns:a16="http://schemas.microsoft.com/office/drawing/2014/main" id="{9FEEAA12-FCBD-4CE2-B1CF-3C8D57D3B54A}"/>
              </a:ext>
            </a:extLst>
          </p:cNvPr>
          <p:cNvSpPr txBox="1">
            <a:spLocks/>
          </p:cNvSpPr>
          <p:nvPr/>
        </p:nvSpPr>
        <p:spPr>
          <a:xfrm>
            <a:off x="384817" y="781046"/>
            <a:ext cx="10464801" cy="644027"/>
          </a:xfrm>
          <a:prstGeom prst="rect">
            <a:avLst/>
          </a:prstGeom>
          <a:noFill/>
        </p:spPr>
        <p:txBody>
          <a:bodyPr vert="horz" lIns="0" tIns="0" rIns="0" bIns="0" rtlCol="0" anchor="b">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a:solidFill>
                  <a:schemeClr val="bg1"/>
                </a:solidFill>
                <a:latin typeface="Arial Rounded MT Bold" panose="020F0704030504030204" pitchFamily="34" charset="0"/>
              </a:rPr>
              <a:t>Scenario Exploration System</a:t>
            </a:r>
          </a:p>
        </p:txBody>
      </p:sp>
      <p:sp>
        <p:nvSpPr>
          <p:cNvPr id="6" name="CPU-snelheid x 2, elk jaar">
            <a:extLst>
              <a:ext uri="{FF2B5EF4-FFF2-40B4-BE49-F238E27FC236}">
                <a16:creationId xmlns:a16="http://schemas.microsoft.com/office/drawing/2014/main" id="{B5FF85B2-E52F-47D8-847C-1322B59C7CD9}"/>
              </a:ext>
            </a:extLst>
          </p:cNvPr>
          <p:cNvSpPr txBox="1">
            <a:spLocks/>
          </p:cNvSpPr>
          <p:nvPr/>
        </p:nvSpPr>
        <p:spPr>
          <a:xfrm>
            <a:off x="384817" y="1470259"/>
            <a:ext cx="10464801" cy="54500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VAG Rounded Std Light"/>
                <a:ea typeface="VAG Rounded Std Light"/>
                <a:cs typeface="VAG Rounded Std Light"/>
                <a:sym typeface="VAG Rounded Std Light"/>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l-BE" dirty="0">
                <a:highlight>
                  <a:srgbClr val="FFFF00"/>
                </a:highlight>
                <a:latin typeface="Arial Rounded MT Bold" panose="020F0704030504030204" pitchFamily="34" charset="0"/>
              </a:rPr>
              <a:t>Inspiratie</a:t>
            </a:r>
          </a:p>
        </p:txBody>
      </p:sp>
      <p:pic>
        <p:nvPicPr>
          <p:cNvPr id="5124" name="Picture 4">
            <a:extLst>
              <a:ext uri="{FF2B5EF4-FFF2-40B4-BE49-F238E27FC236}">
                <a16:creationId xmlns:a16="http://schemas.microsoft.com/office/drawing/2014/main" id="{C0AB5236-A5DF-47B8-9E75-C583A0B00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954" y="2622916"/>
            <a:ext cx="9124950" cy="5124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8A1C550-0410-4827-ABD6-AC97FC29514A}"/>
              </a:ext>
            </a:extLst>
          </p:cNvPr>
          <p:cNvSpPr/>
          <p:nvPr/>
        </p:nvSpPr>
        <p:spPr>
          <a:xfrm>
            <a:off x="6141222" y="8355021"/>
            <a:ext cx="4971682" cy="369332"/>
          </a:xfrm>
          <a:prstGeom prst="rect">
            <a:avLst/>
          </a:prstGeom>
        </p:spPr>
        <p:txBody>
          <a:bodyPr wrap="none">
            <a:spAutoFit/>
          </a:bodyPr>
          <a:lstStyle/>
          <a:p>
            <a:r>
              <a:rPr lang="nl-BE" dirty="0">
                <a:hlinkClick r:id="rId4"/>
              </a:rPr>
              <a:t>https://ec.europa.eu/jrc/en/research/foresight/ses</a:t>
            </a:r>
            <a:endParaRPr lang="nl-BE" dirty="0"/>
          </a:p>
        </p:txBody>
      </p:sp>
    </p:spTree>
    <p:extLst>
      <p:ext uri="{BB962C8B-B14F-4D97-AF65-F5344CB8AC3E}">
        <p14:creationId xmlns:p14="http://schemas.microsoft.com/office/powerpoint/2010/main" val="1623816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oore’s Law">
            <a:extLst>
              <a:ext uri="{FF2B5EF4-FFF2-40B4-BE49-F238E27FC236}">
                <a16:creationId xmlns:a16="http://schemas.microsoft.com/office/drawing/2014/main" id="{9FEEAA12-FCBD-4CE2-B1CF-3C8D57D3B54A}"/>
              </a:ext>
            </a:extLst>
          </p:cNvPr>
          <p:cNvSpPr txBox="1">
            <a:spLocks/>
          </p:cNvSpPr>
          <p:nvPr/>
        </p:nvSpPr>
        <p:spPr>
          <a:xfrm>
            <a:off x="384817" y="781046"/>
            <a:ext cx="10464801" cy="644027"/>
          </a:xfrm>
          <a:prstGeom prst="rect">
            <a:avLst/>
          </a:prstGeom>
          <a:noFill/>
        </p:spPr>
        <p:txBody>
          <a:bodyPr vert="horz" lIns="0" tIns="0" rIns="0" bIns="0" rtlCol="0" anchor="b">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a:solidFill>
                  <a:schemeClr val="bg1"/>
                </a:solidFill>
                <a:latin typeface="Arial Rounded MT Bold" panose="020F0704030504030204" pitchFamily="34" charset="0"/>
              </a:rPr>
              <a:t>Backcasting</a:t>
            </a:r>
          </a:p>
        </p:txBody>
      </p:sp>
      <p:sp>
        <p:nvSpPr>
          <p:cNvPr id="6" name="CPU-snelheid x 2, elk jaar">
            <a:extLst>
              <a:ext uri="{FF2B5EF4-FFF2-40B4-BE49-F238E27FC236}">
                <a16:creationId xmlns:a16="http://schemas.microsoft.com/office/drawing/2014/main" id="{B5FF85B2-E52F-47D8-847C-1322B59C7CD9}"/>
              </a:ext>
            </a:extLst>
          </p:cNvPr>
          <p:cNvSpPr txBox="1">
            <a:spLocks/>
          </p:cNvSpPr>
          <p:nvPr/>
        </p:nvSpPr>
        <p:spPr>
          <a:xfrm>
            <a:off x="384817" y="1470259"/>
            <a:ext cx="10464801" cy="54500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VAG Rounded Std Light"/>
                <a:ea typeface="VAG Rounded Std Light"/>
                <a:cs typeface="VAG Rounded Std Light"/>
                <a:sym typeface="VAG Rounded Std Light"/>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l-BE" dirty="0">
                <a:highlight>
                  <a:srgbClr val="FFFF00"/>
                </a:highlight>
                <a:latin typeface="Arial Rounded MT Bold" panose="020F0704030504030204" pitchFamily="34" charset="0"/>
              </a:rPr>
              <a:t>Inspiratie</a:t>
            </a:r>
          </a:p>
        </p:txBody>
      </p:sp>
      <p:pic>
        <p:nvPicPr>
          <p:cNvPr id="6146" name="Picture 2">
            <a:extLst>
              <a:ext uri="{FF2B5EF4-FFF2-40B4-BE49-F238E27FC236}">
                <a16:creationId xmlns:a16="http://schemas.microsoft.com/office/drawing/2014/main" id="{D4A2C7E8-88AF-4D47-B983-846716661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956" y="2983877"/>
            <a:ext cx="7548189" cy="4710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521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oore’s Law">
            <a:extLst>
              <a:ext uri="{FF2B5EF4-FFF2-40B4-BE49-F238E27FC236}">
                <a16:creationId xmlns:a16="http://schemas.microsoft.com/office/drawing/2014/main" id="{9FEEAA12-FCBD-4CE2-B1CF-3C8D57D3B54A}"/>
              </a:ext>
            </a:extLst>
          </p:cNvPr>
          <p:cNvSpPr txBox="1">
            <a:spLocks/>
          </p:cNvSpPr>
          <p:nvPr/>
        </p:nvSpPr>
        <p:spPr>
          <a:xfrm>
            <a:off x="384817" y="781046"/>
            <a:ext cx="10464801" cy="644027"/>
          </a:xfrm>
          <a:prstGeom prst="rect">
            <a:avLst/>
          </a:prstGeom>
          <a:noFill/>
        </p:spPr>
        <p:txBody>
          <a:bodyPr vert="horz" lIns="0" tIns="0" rIns="0" bIns="0" rtlCol="0" anchor="b">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a:solidFill>
                  <a:schemeClr val="bg1"/>
                </a:solidFill>
                <a:latin typeface="Arial Rounded MT Bold" panose="020F0704030504030204" pitchFamily="34" charset="0"/>
              </a:rPr>
              <a:t>PESTEL</a:t>
            </a:r>
          </a:p>
        </p:txBody>
      </p:sp>
      <p:sp>
        <p:nvSpPr>
          <p:cNvPr id="6" name="CPU-snelheid x 2, elk jaar">
            <a:extLst>
              <a:ext uri="{FF2B5EF4-FFF2-40B4-BE49-F238E27FC236}">
                <a16:creationId xmlns:a16="http://schemas.microsoft.com/office/drawing/2014/main" id="{B5FF85B2-E52F-47D8-847C-1322B59C7CD9}"/>
              </a:ext>
            </a:extLst>
          </p:cNvPr>
          <p:cNvSpPr txBox="1">
            <a:spLocks/>
          </p:cNvSpPr>
          <p:nvPr/>
        </p:nvSpPr>
        <p:spPr>
          <a:xfrm>
            <a:off x="384817" y="1470259"/>
            <a:ext cx="10464801" cy="54500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VAG Rounded Std Light"/>
                <a:ea typeface="VAG Rounded Std Light"/>
                <a:cs typeface="VAG Rounded Std Light"/>
                <a:sym typeface="VAG Rounded Std Light"/>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l-BE" dirty="0">
                <a:highlight>
                  <a:srgbClr val="FFFF00"/>
                </a:highlight>
                <a:latin typeface="Arial Rounded MT Bold" panose="020F0704030504030204" pitchFamily="34" charset="0"/>
              </a:rPr>
              <a:t>Inspiratie</a:t>
            </a:r>
          </a:p>
        </p:txBody>
      </p:sp>
      <p:pic>
        <p:nvPicPr>
          <p:cNvPr id="3" name="Picture 2">
            <a:extLst>
              <a:ext uri="{FF2B5EF4-FFF2-40B4-BE49-F238E27FC236}">
                <a16:creationId xmlns:a16="http://schemas.microsoft.com/office/drawing/2014/main" id="{6FBB84A2-FBBE-4CE1-82A5-DDA09424D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411" y="2670176"/>
            <a:ext cx="13708589" cy="7616824"/>
          </a:xfrm>
          <a:prstGeom prst="rect">
            <a:avLst/>
          </a:prstGeom>
        </p:spPr>
      </p:pic>
    </p:spTree>
    <p:extLst>
      <p:ext uri="{BB962C8B-B14F-4D97-AF65-F5344CB8AC3E}">
        <p14:creationId xmlns:p14="http://schemas.microsoft.com/office/powerpoint/2010/main" val="1900294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494C8B-4D68-4639-A116-1AF7E0452A34}"/>
              </a:ext>
            </a:extLst>
          </p:cNvPr>
          <p:cNvSpPr/>
          <p:nvPr/>
        </p:nvSpPr>
        <p:spPr>
          <a:xfrm>
            <a:off x="0" y="0"/>
            <a:ext cx="18288000" cy="103228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johnny-cash-finger-2.jpg" descr="johnny-cash-finger-2.jpg">
            <a:extLst>
              <a:ext uri="{FF2B5EF4-FFF2-40B4-BE49-F238E27FC236}">
                <a16:creationId xmlns:a16="http://schemas.microsoft.com/office/drawing/2014/main" id="{34122D70-ED56-4A7E-B8A1-EED1825E1479}"/>
              </a:ext>
            </a:extLst>
          </p:cNvPr>
          <p:cNvPicPr>
            <a:picLocks noChangeAspect="1"/>
          </p:cNvPicPr>
          <p:nvPr/>
        </p:nvPicPr>
        <p:blipFill>
          <a:blip r:embed="rId3"/>
          <a:srcRect l="1106" t="2060" r="26657" b="37291"/>
          <a:stretch>
            <a:fillRect/>
          </a:stretch>
        </p:blipFill>
        <p:spPr>
          <a:xfrm>
            <a:off x="435938" y="283230"/>
            <a:ext cx="13097201" cy="9756400"/>
          </a:xfrm>
          <a:prstGeom prst="rect">
            <a:avLst/>
          </a:prstGeom>
          <a:ln w="12700">
            <a:miter lim="400000"/>
          </a:ln>
        </p:spPr>
      </p:pic>
    </p:spTree>
    <p:extLst>
      <p:ext uri="{BB962C8B-B14F-4D97-AF65-F5344CB8AC3E}">
        <p14:creationId xmlns:p14="http://schemas.microsoft.com/office/powerpoint/2010/main" val="4057042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oore’s Law">
            <a:extLst>
              <a:ext uri="{FF2B5EF4-FFF2-40B4-BE49-F238E27FC236}">
                <a16:creationId xmlns:a16="http://schemas.microsoft.com/office/drawing/2014/main" id="{9FEEAA12-FCBD-4CE2-B1CF-3C8D57D3B54A}"/>
              </a:ext>
            </a:extLst>
          </p:cNvPr>
          <p:cNvSpPr txBox="1">
            <a:spLocks/>
          </p:cNvSpPr>
          <p:nvPr/>
        </p:nvSpPr>
        <p:spPr>
          <a:xfrm>
            <a:off x="384817" y="781046"/>
            <a:ext cx="10464801" cy="644027"/>
          </a:xfrm>
          <a:prstGeom prst="rect">
            <a:avLst/>
          </a:prstGeom>
          <a:noFill/>
        </p:spPr>
        <p:txBody>
          <a:bodyPr vert="horz" lIns="0" tIns="0" rIns="0" bIns="0" rtlCol="0" anchor="b">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err="1">
                <a:solidFill>
                  <a:schemeClr val="bg1"/>
                </a:solidFill>
                <a:latin typeface="Arial Rounded MT Bold" panose="020F0704030504030204" pitchFamily="34" charset="0"/>
              </a:rPr>
              <a:t>Future</a:t>
            </a:r>
            <a:r>
              <a:rPr lang="nl-BE" dirty="0">
                <a:solidFill>
                  <a:schemeClr val="bg1"/>
                </a:solidFill>
                <a:latin typeface="Arial Rounded MT Bold" panose="020F0704030504030204" pitchFamily="34" charset="0"/>
              </a:rPr>
              <a:t> Persona</a:t>
            </a:r>
          </a:p>
        </p:txBody>
      </p:sp>
      <p:sp>
        <p:nvSpPr>
          <p:cNvPr id="6" name="CPU-snelheid x 2, elk jaar">
            <a:extLst>
              <a:ext uri="{FF2B5EF4-FFF2-40B4-BE49-F238E27FC236}">
                <a16:creationId xmlns:a16="http://schemas.microsoft.com/office/drawing/2014/main" id="{B5FF85B2-E52F-47D8-847C-1322B59C7CD9}"/>
              </a:ext>
            </a:extLst>
          </p:cNvPr>
          <p:cNvSpPr txBox="1">
            <a:spLocks/>
          </p:cNvSpPr>
          <p:nvPr/>
        </p:nvSpPr>
        <p:spPr>
          <a:xfrm>
            <a:off x="384817" y="1470259"/>
            <a:ext cx="10464801" cy="54500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VAG Rounded Std Light"/>
                <a:ea typeface="VAG Rounded Std Light"/>
                <a:cs typeface="VAG Rounded Std Light"/>
                <a:sym typeface="VAG Rounded Std Light"/>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l-BE" dirty="0">
                <a:highlight>
                  <a:srgbClr val="FFFF00"/>
                </a:highlight>
                <a:latin typeface="Arial Rounded MT Bold" panose="020F0704030504030204" pitchFamily="34" charset="0"/>
              </a:rPr>
              <a:t>Inspiratie</a:t>
            </a:r>
          </a:p>
        </p:txBody>
      </p:sp>
      <p:pic>
        <p:nvPicPr>
          <p:cNvPr id="4" name="Picture 3">
            <a:extLst>
              <a:ext uri="{FF2B5EF4-FFF2-40B4-BE49-F238E27FC236}">
                <a16:creationId xmlns:a16="http://schemas.microsoft.com/office/drawing/2014/main" id="{E5043A91-D556-4AFF-8B58-ECDEF6F9C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21070"/>
            <a:ext cx="14430675" cy="8011114"/>
          </a:xfrm>
          <a:prstGeom prst="rect">
            <a:avLst/>
          </a:prstGeom>
        </p:spPr>
      </p:pic>
    </p:spTree>
    <p:extLst>
      <p:ext uri="{BB962C8B-B14F-4D97-AF65-F5344CB8AC3E}">
        <p14:creationId xmlns:p14="http://schemas.microsoft.com/office/powerpoint/2010/main" val="3404136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oore’s Law">
            <a:extLst>
              <a:ext uri="{FF2B5EF4-FFF2-40B4-BE49-F238E27FC236}">
                <a16:creationId xmlns:a16="http://schemas.microsoft.com/office/drawing/2014/main" id="{9FEEAA12-FCBD-4CE2-B1CF-3C8D57D3B54A}"/>
              </a:ext>
            </a:extLst>
          </p:cNvPr>
          <p:cNvSpPr txBox="1">
            <a:spLocks/>
          </p:cNvSpPr>
          <p:nvPr/>
        </p:nvSpPr>
        <p:spPr>
          <a:xfrm>
            <a:off x="384817" y="781046"/>
            <a:ext cx="10464801" cy="644027"/>
          </a:xfrm>
          <a:prstGeom prst="rect">
            <a:avLst/>
          </a:prstGeom>
          <a:noFill/>
        </p:spPr>
        <p:txBody>
          <a:bodyPr vert="horz" lIns="0" tIns="0" rIns="0" bIns="0" rtlCol="0" anchor="b">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err="1">
                <a:solidFill>
                  <a:schemeClr val="bg1"/>
                </a:solidFill>
                <a:latin typeface="Arial Rounded MT Bold" panose="020F0704030504030204" pitchFamily="34" charset="0"/>
              </a:rPr>
              <a:t>Speculative</a:t>
            </a:r>
            <a:r>
              <a:rPr lang="nl-BE" dirty="0">
                <a:solidFill>
                  <a:schemeClr val="bg1"/>
                </a:solidFill>
                <a:latin typeface="Arial Rounded MT Bold" panose="020F0704030504030204" pitchFamily="34" charset="0"/>
              </a:rPr>
              <a:t> Design</a:t>
            </a:r>
          </a:p>
        </p:txBody>
      </p:sp>
      <p:sp>
        <p:nvSpPr>
          <p:cNvPr id="6" name="CPU-snelheid x 2, elk jaar">
            <a:extLst>
              <a:ext uri="{FF2B5EF4-FFF2-40B4-BE49-F238E27FC236}">
                <a16:creationId xmlns:a16="http://schemas.microsoft.com/office/drawing/2014/main" id="{B5FF85B2-E52F-47D8-847C-1322B59C7CD9}"/>
              </a:ext>
            </a:extLst>
          </p:cNvPr>
          <p:cNvSpPr txBox="1">
            <a:spLocks/>
          </p:cNvSpPr>
          <p:nvPr/>
        </p:nvSpPr>
        <p:spPr>
          <a:xfrm>
            <a:off x="384817" y="1470259"/>
            <a:ext cx="10464801" cy="54500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VAG Rounded Std Light"/>
                <a:ea typeface="VAG Rounded Std Light"/>
                <a:cs typeface="VAG Rounded Std Light"/>
                <a:sym typeface="VAG Rounded Std Light"/>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l-BE" dirty="0">
                <a:highlight>
                  <a:srgbClr val="FFFF00"/>
                </a:highlight>
                <a:latin typeface="Arial Rounded MT Bold" panose="020F0704030504030204" pitchFamily="34" charset="0"/>
              </a:rPr>
              <a:t>Inspiratie</a:t>
            </a:r>
          </a:p>
        </p:txBody>
      </p:sp>
      <p:pic>
        <p:nvPicPr>
          <p:cNvPr id="7170" name="Picture 2" descr="Image result for speculative design&quot;">
            <a:extLst>
              <a:ext uri="{FF2B5EF4-FFF2-40B4-BE49-F238E27FC236}">
                <a16:creationId xmlns:a16="http://schemas.microsoft.com/office/drawing/2014/main" id="{888E2CB8-25C3-49F5-BF24-C7123C67A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1120" y="2851265"/>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493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oore’s Law">
            <a:extLst>
              <a:ext uri="{FF2B5EF4-FFF2-40B4-BE49-F238E27FC236}">
                <a16:creationId xmlns:a16="http://schemas.microsoft.com/office/drawing/2014/main" id="{9FEEAA12-FCBD-4CE2-B1CF-3C8D57D3B54A}"/>
              </a:ext>
            </a:extLst>
          </p:cNvPr>
          <p:cNvSpPr txBox="1">
            <a:spLocks/>
          </p:cNvSpPr>
          <p:nvPr/>
        </p:nvSpPr>
        <p:spPr>
          <a:xfrm>
            <a:off x="384817" y="781046"/>
            <a:ext cx="10464801" cy="644027"/>
          </a:xfrm>
          <a:prstGeom prst="rect">
            <a:avLst/>
          </a:prstGeom>
          <a:noFill/>
        </p:spPr>
        <p:txBody>
          <a:bodyPr vert="horz" lIns="0" tIns="0" rIns="0" bIns="0" rtlCol="0" anchor="b">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a:solidFill>
                  <a:schemeClr val="bg1"/>
                </a:solidFill>
                <a:latin typeface="Arial Rounded MT Bold" panose="020F0704030504030204" pitchFamily="34" charset="0"/>
              </a:rPr>
              <a:t>Opdracht</a:t>
            </a:r>
          </a:p>
        </p:txBody>
      </p:sp>
      <p:sp>
        <p:nvSpPr>
          <p:cNvPr id="6" name="CPU-snelheid x 2, elk jaar">
            <a:extLst>
              <a:ext uri="{FF2B5EF4-FFF2-40B4-BE49-F238E27FC236}">
                <a16:creationId xmlns:a16="http://schemas.microsoft.com/office/drawing/2014/main" id="{B5FF85B2-E52F-47D8-847C-1322B59C7CD9}"/>
              </a:ext>
            </a:extLst>
          </p:cNvPr>
          <p:cNvSpPr txBox="1">
            <a:spLocks/>
          </p:cNvSpPr>
          <p:nvPr/>
        </p:nvSpPr>
        <p:spPr>
          <a:xfrm>
            <a:off x="384817" y="1470259"/>
            <a:ext cx="10464801" cy="54500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VAG Rounded Std Light"/>
                <a:ea typeface="VAG Rounded Std Light"/>
                <a:cs typeface="VAG Rounded Std Light"/>
                <a:sym typeface="VAG Rounded Std Light"/>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l-BE" dirty="0">
                <a:highlight>
                  <a:srgbClr val="FFFF00"/>
                </a:highlight>
                <a:latin typeface="Arial Rounded MT Bold" panose="020F0704030504030204" pitchFamily="34" charset="0"/>
              </a:rPr>
              <a:t>Maken we een bordspel vanavond?</a:t>
            </a:r>
          </a:p>
        </p:txBody>
      </p:sp>
      <p:sp>
        <p:nvSpPr>
          <p:cNvPr id="7" name="Moore’s Law">
            <a:extLst>
              <a:ext uri="{FF2B5EF4-FFF2-40B4-BE49-F238E27FC236}">
                <a16:creationId xmlns:a16="http://schemas.microsoft.com/office/drawing/2014/main" id="{D3E30C5A-69C0-485D-B925-1F92041ED07D}"/>
              </a:ext>
            </a:extLst>
          </p:cNvPr>
          <p:cNvSpPr txBox="1">
            <a:spLocks/>
          </p:cNvSpPr>
          <p:nvPr/>
        </p:nvSpPr>
        <p:spPr>
          <a:xfrm>
            <a:off x="5617217" y="4821485"/>
            <a:ext cx="10464801" cy="644027"/>
          </a:xfrm>
          <a:prstGeom prst="rect">
            <a:avLst/>
          </a:prstGeom>
          <a:noFill/>
        </p:spPr>
        <p:txBody>
          <a:bodyPr vert="horz" lIns="0" tIns="0" rIns="0" bIns="0" rtlCol="0" anchor="t">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a:solidFill>
                  <a:schemeClr val="bg1"/>
                </a:solidFill>
                <a:latin typeface="Arial Rounded MT Bold" panose="020F0704030504030204" pitchFamily="34" charset="0"/>
              </a:rPr>
              <a:t>Stad + Technologie + Toekomst</a:t>
            </a:r>
          </a:p>
        </p:txBody>
      </p:sp>
    </p:spTree>
    <p:extLst>
      <p:ext uri="{BB962C8B-B14F-4D97-AF65-F5344CB8AC3E}">
        <p14:creationId xmlns:p14="http://schemas.microsoft.com/office/powerpoint/2010/main" val="3515058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oore’s Law">
            <a:extLst>
              <a:ext uri="{FF2B5EF4-FFF2-40B4-BE49-F238E27FC236}">
                <a16:creationId xmlns:a16="http://schemas.microsoft.com/office/drawing/2014/main" id="{9FEEAA12-FCBD-4CE2-B1CF-3C8D57D3B54A}"/>
              </a:ext>
            </a:extLst>
          </p:cNvPr>
          <p:cNvSpPr txBox="1">
            <a:spLocks/>
          </p:cNvSpPr>
          <p:nvPr/>
        </p:nvSpPr>
        <p:spPr>
          <a:xfrm>
            <a:off x="384817" y="781046"/>
            <a:ext cx="10464801" cy="644027"/>
          </a:xfrm>
          <a:prstGeom prst="rect">
            <a:avLst/>
          </a:prstGeom>
          <a:noFill/>
        </p:spPr>
        <p:txBody>
          <a:bodyPr vert="horz" lIns="0" tIns="0" rIns="0" bIns="0" rtlCol="0" anchor="b">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a:solidFill>
                  <a:schemeClr val="bg1"/>
                </a:solidFill>
                <a:latin typeface="Arial Rounded MT Bold" panose="020F0704030504030204" pitchFamily="34" charset="0"/>
              </a:rPr>
              <a:t>Opdracht</a:t>
            </a:r>
          </a:p>
        </p:txBody>
      </p:sp>
      <p:sp>
        <p:nvSpPr>
          <p:cNvPr id="6" name="CPU-snelheid x 2, elk jaar">
            <a:extLst>
              <a:ext uri="{FF2B5EF4-FFF2-40B4-BE49-F238E27FC236}">
                <a16:creationId xmlns:a16="http://schemas.microsoft.com/office/drawing/2014/main" id="{B5FF85B2-E52F-47D8-847C-1322B59C7CD9}"/>
              </a:ext>
            </a:extLst>
          </p:cNvPr>
          <p:cNvSpPr txBox="1">
            <a:spLocks/>
          </p:cNvSpPr>
          <p:nvPr/>
        </p:nvSpPr>
        <p:spPr>
          <a:xfrm>
            <a:off x="384817" y="1470259"/>
            <a:ext cx="10464801" cy="54500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VAG Rounded Std Light"/>
                <a:ea typeface="VAG Rounded Std Light"/>
                <a:cs typeface="VAG Rounded Std Light"/>
                <a:sym typeface="VAG Rounded Std Light"/>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l-BE" dirty="0">
                <a:highlight>
                  <a:srgbClr val="FFFF00"/>
                </a:highlight>
                <a:latin typeface="Arial Rounded MT Bold" panose="020F0704030504030204" pitchFamily="34" charset="0"/>
              </a:rPr>
              <a:t>Maken we een bordspel vanavond?</a:t>
            </a:r>
          </a:p>
        </p:txBody>
      </p:sp>
      <p:sp>
        <p:nvSpPr>
          <p:cNvPr id="7" name="Moore’s Law">
            <a:extLst>
              <a:ext uri="{FF2B5EF4-FFF2-40B4-BE49-F238E27FC236}">
                <a16:creationId xmlns:a16="http://schemas.microsoft.com/office/drawing/2014/main" id="{D3E30C5A-69C0-485D-B925-1F92041ED07D}"/>
              </a:ext>
            </a:extLst>
          </p:cNvPr>
          <p:cNvSpPr txBox="1">
            <a:spLocks/>
          </p:cNvSpPr>
          <p:nvPr/>
        </p:nvSpPr>
        <p:spPr>
          <a:xfrm>
            <a:off x="5617217" y="2427420"/>
            <a:ext cx="10464801" cy="644027"/>
          </a:xfrm>
          <a:prstGeom prst="rect">
            <a:avLst/>
          </a:prstGeom>
          <a:noFill/>
        </p:spPr>
        <p:txBody>
          <a:bodyPr vert="horz" lIns="0" tIns="0" rIns="0" bIns="0" rtlCol="0" anchor="t">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a:solidFill>
                  <a:schemeClr val="bg1"/>
                </a:solidFill>
                <a:latin typeface="Arial Rounded MT Bold" panose="020F0704030504030204" pitchFamily="34" charset="0"/>
              </a:rPr>
              <a:t>Stad + Technologie + Toekomst</a:t>
            </a:r>
          </a:p>
        </p:txBody>
      </p:sp>
      <p:pic>
        <p:nvPicPr>
          <p:cNvPr id="12290" name="Picture 2" descr="Image result for quadruple helix&quot;">
            <a:extLst>
              <a:ext uri="{FF2B5EF4-FFF2-40B4-BE49-F238E27FC236}">
                <a16:creationId xmlns:a16="http://schemas.microsoft.com/office/drawing/2014/main" id="{C9C6631B-4A83-4D59-ACDC-6B5E9F59C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041" y="3922102"/>
            <a:ext cx="6076950" cy="456247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quadruple helix&quot;">
            <a:extLst>
              <a:ext uri="{FF2B5EF4-FFF2-40B4-BE49-F238E27FC236}">
                <a16:creationId xmlns:a16="http://schemas.microsoft.com/office/drawing/2014/main" id="{11F6E2F3-6BCB-4740-8222-4B6A27736F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3922102"/>
            <a:ext cx="6429375" cy="324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013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oore’s Law">
            <a:extLst>
              <a:ext uri="{FF2B5EF4-FFF2-40B4-BE49-F238E27FC236}">
                <a16:creationId xmlns:a16="http://schemas.microsoft.com/office/drawing/2014/main" id="{9FEEAA12-FCBD-4CE2-B1CF-3C8D57D3B54A}"/>
              </a:ext>
            </a:extLst>
          </p:cNvPr>
          <p:cNvSpPr txBox="1">
            <a:spLocks/>
          </p:cNvSpPr>
          <p:nvPr/>
        </p:nvSpPr>
        <p:spPr>
          <a:xfrm>
            <a:off x="384817" y="781046"/>
            <a:ext cx="10464801" cy="644027"/>
          </a:xfrm>
          <a:prstGeom prst="rect">
            <a:avLst/>
          </a:prstGeom>
          <a:noFill/>
        </p:spPr>
        <p:txBody>
          <a:bodyPr vert="horz" lIns="0" tIns="0" rIns="0" bIns="0" rtlCol="0" anchor="b">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a:solidFill>
                  <a:schemeClr val="bg1"/>
                </a:solidFill>
                <a:latin typeface="Arial Rounded MT Bold" panose="020F0704030504030204" pitchFamily="34" charset="0"/>
              </a:rPr>
              <a:t>Opdracht</a:t>
            </a:r>
          </a:p>
        </p:txBody>
      </p:sp>
      <p:sp>
        <p:nvSpPr>
          <p:cNvPr id="6" name="CPU-snelheid x 2, elk jaar">
            <a:extLst>
              <a:ext uri="{FF2B5EF4-FFF2-40B4-BE49-F238E27FC236}">
                <a16:creationId xmlns:a16="http://schemas.microsoft.com/office/drawing/2014/main" id="{B5FF85B2-E52F-47D8-847C-1322B59C7CD9}"/>
              </a:ext>
            </a:extLst>
          </p:cNvPr>
          <p:cNvSpPr txBox="1">
            <a:spLocks/>
          </p:cNvSpPr>
          <p:nvPr/>
        </p:nvSpPr>
        <p:spPr>
          <a:xfrm>
            <a:off x="384817" y="1470259"/>
            <a:ext cx="10464801" cy="54500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VAG Rounded Std Light"/>
                <a:ea typeface="VAG Rounded Std Light"/>
                <a:cs typeface="VAG Rounded Std Light"/>
                <a:sym typeface="VAG Rounded Std Light"/>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l-BE" dirty="0">
                <a:highlight>
                  <a:srgbClr val="FFFF00"/>
                </a:highlight>
                <a:latin typeface="Arial Rounded MT Bold" panose="020F0704030504030204" pitchFamily="34" charset="0"/>
              </a:rPr>
              <a:t>Maken we een bordspel vanavond?</a:t>
            </a:r>
          </a:p>
        </p:txBody>
      </p:sp>
      <p:sp>
        <p:nvSpPr>
          <p:cNvPr id="7" name="Moore’s Law">
            <a:extLst>
              <a:ext uri="{FF2B5EF4-FFF2-40B4-BE49-F238E27FC236}">
                <a16:creationId xmlns:a16="http://schemas.microsoft.com/office/drawing/2014/main" id="{D3E30C5A-69C0-485D-B925-1F92041ED07D}"/>
              </a:ext>
            </a:extLst>
          </p:cNvPr>
          <p:cNvSpPr txBox="1">
            <a:spLocks/>
          </p:cNvSpPr>
          <p:nvPr/>
        </p:nvSpPr>
        <p:spPr>
          <a:xfrm>
            <a:off x="5617217" y="4821485"/>
            <a:ext cx="10464801" cy="3823751"/>
          </a:xfrm>
          <a:prstGeom prst="rect">
            <a:avLst/>
          </a:prstGeom>
          <a:noFill/>
        </p:spPr>
        <p:txBody>
          <a:bodyPr vert="horz" lIns="0" tIns="0" rIns="0" bIns="0" rtlCol="0" anchor="t">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a:solidFill>
                  <a:schemeClr val="bg1"/>
                </a:solidFill>
                <a:latin typeface="Arial Rounded MT Bold" panose="020F0704030504030204" pitchFamily="34" charset="0"/>
              </a:rPr>
              <a:t>Stad + Technologie + Toekomst</a:t>
            </a:r>
          </a:p>
          <a:p>
            <a:endParaRPr lang="nl-BE" dirty="0">
              <a:solidFill>
                <a:schemeClr val="bg1"/>
              </a:solidFill>
              <a:latin typeface="Arial Rounded MT Bold" panose="020F0704030504030204" pitchFamily="34" charset="0"/>
            </a:endParaRPr>
          </a:p>
          <a:p>
            <a:r>
              <a:rPr lang="nl-BE" dirty="0">
                <a:solidFill>
                  <a:schemeClr val="bg1"/>
                </a:solidFill>
                <a:latin typeface="+mj-lt"/>
              </a:rPr>
              <a:t>Per 4 (5 max.)</a:t>
            </a:r>
          </a:p>
          <a:p>
            <a:endParaRPr lang="nl-BE" dirty="0">
              <a:solidFill>
                <a:schemeClr val="bg1"/>
              </a:solidFill>
              <a:latin typeface="+mj-lt"/>
            </a:endParaRPr>
          </a:p>
          <a:p>
            <a:r>
              <a:rPr lang="nl-BE" dirty="0">
                <a:solidFill>
                  <a:schemeClr val="bg1"/>
                </a:solidFill>
                <a:latin typeface="+mj-lt"/>
              </a:rPr>
              <a:t>Bordspel (eventueel met digitale component)</a:t>
            </a:r>
          </a:p>
          <a:p>
            <a:endParaRPr lang="nl-BE" dirty="0">
              <a:solidFill>
                <a:schemeClr val="bg1"/>
              </a:solidFill>
              <a:latin typeface="+mj-lt"/>
            </a:endParaRPr>
          </a:p>
          <a:p>
            <a:r>
              <a:rPr lang="nl-BE" dirty="0">
                <a:solidFill>
                  <a:schemeClr val="bg1"/>
                </a:solidFill>
                <a:latin typeface="+mj-lt"/>
              </a:rPr>
              <a:t>Eindpresentatie 23/1/2020</a:t>
            </a:r>
          </a:p>
          <a:p>
            <a:endParaRPr lang="nl-BE"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3024113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494C8B-4D68-4639-A116-1AF7E0452A34}"/>
              </a:ext>
            </a:extLst>
          </p:cNvPr>
          <p:cNvSpPr/>
          <p:nvPr/>
        </p:nvSpPr>
        <p:spPr>
          <a:xfrm>
            <a:off x="0" y="0"/>
            <a:ext cx="18288000" cy="103228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Moore’s Law">
            <a:extLst>
              <a:ext uri="{FF2B5EF4-FFF2-40B4-BE49-F238E27FC236}">
                <a16:creationId xmlns:a16="http://schemas.microsoft.com/office/drawing/2014/main" id="{9FEEAA12-FCBD-4CE2-B1CF-3C8D57D3B54A}"/>
              </a:ext>
            </a:extLst>
          </p:cNvPr>
          <p:cNvSpPr txBox="1">
            <a:spLocks/>
          </p:cNvSpPr>
          <p:nvPr/>
        </p:nvSpPr>
        <p:spPr>
          <a:xfrm>
            <a:off x="384817" y="781046"/>
            <a:ext cx="10464801" cy="644027"/>
          </a:xfrm>
          <a:prstGeom prst="rect">
            <a:avLst/>
          </a:prstGeom>
          <a:noFill/>
        </p:spPr>
        <p:txBody>
          <a:bodyPr vert="horz" lIns="0" tIns="0" rIns="0" bIns="0" rtlCol="0" anchor="b">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a:latin typeface="Arial Rounded MT Bold" panose="020F0704030504030204" pitchFamily="34" charset="0"/>
              </a:rPr>
              <a:t>Homo Faber</a:t>
            </a:r>
          </a:p>
        </p:txBody>
      </p:sp>
      <p:sp>
        <p:nvSpPr>
          <p:cNvPr id="6" name="CPU-snelheid x 2, elk jaar">
            <a:extLst>
              <a:ext uri="{FF2B5EF4-FFF2-40B4-BE49-F238E27FC236}">
                <a16:creationId xmlns:a16="http://schemas.microsoft.com/office/drawing/2014/main" id="{B5FF85B2-E52F-47D8-847C-1322B59C7CD9}"/>
              </a:ext>
            </a:extLst>
          </p:cNvPr>
          <p:cNvSpPr txBox="1">
            <a:spLocks/>
          </p:cNvSpPr>
          <p:nvPr/>
        </p:nvSpPr>
        <p:spPr>
          <a:xfrm>
            <a:off x="384817" y="1470259"/>
            <a:ext cx="10464801" cy="54500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VAG Rounded Std Light"/>
                <a:ea typeface="VAG Rounded Std Light"/>
                <a:cs typeface="VAG Rounded Std Light"/>
                <a:sym typeface="VAG Rounded Std Light"/>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l-BE" dirty="0">
                <a:highlight>
                  <a:srgbClr val="FFFF00"/>
                </a:highlight>
                <a:latin typeface="Arial Rounded MT Bold" panose="020F0704030504030204" pitchFamily="34" charset="0"/>
              </a:rPr>
              <a:t>De werkmens / Bullshit Jobs</a:t>
            </a:r>
          </a:p>
        </p:txBody>
      </p:sp>
      <p:pic>
        <p:nvPicPr>
          <p:cNvPr id="7" name="giphy.gif" descr="giphy.gif">
            <a:extLst>
              <a:ext uri="{FF2B5EF4-FFF2-40B4-BE49-F238E27FC236}">
                <a16:creationId xmlns:a16="http://schemas.microsoft.com/office/drawing/2014/main" id="{68EE4D60-D713-44DD-BF9A-E95A7CF11740}"/>
              </a:ext>
            </a:extLst>
          </p:cNvPr>
          <p:cNvPicPr>
            <a:picLocks/>
          </p:cNvPicPr>
          <p:nvPr/>
        </p:nvPicPr>
        <p:blipFill>
          <a:blip r:embed="rId3"/>
          <a:stretch>
            <a:fillRect/>
          </a:stretch>
        </p:blipFill>
        <p:spPr>
          <a:xfrm>
            <a:off x="1588645" y="2206119"/>
            <a:ext cx="13146809" cy="7424564"/>
          </a:xfrm>
          <a:prstGeom prst="rect">
            <a:avLst/>
          </a:prstGeom>
          <a:ln w="12700">
            <a:miter lim="400000"/>
          </a:ln>
        </p:spPr>
      </p:pic>
    </p:spTree>
    <p:extLst>
      <p:ext uri="{BB962C8B-B14F-4D97-AF65-F5344CB8AC3E}">
        <p14:creationId xmlns:p14="http://schemas.microsoft.com/office/powerpoint/2010/main" val="572748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494C8B-4D68-4639-A116-1AF7E0452A34}"/>
              </a:ext>
            </a:extLst>
          </p:cNvPr>
          <p:cNvSpPr/>
          <p:nvPr/>
        </p:nvSpPr>
        <p:spPr>
          <a:xfrm>
            <a:off x="0" y="0"/>
            <a:ext cx="18288000" cy="103228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Moore’s Law">
            <a:extLst>
              <a:ext uri="{FF2B5EF4-FFF2-40B4-BE49-F238E27FC236}">
                <a16:creationId xmlns:a16="http://schemas.microsoft.com/office/drawing/2014/main" id="{9FEEAA12-FCBD-4CE2-B1CF-3C8D57D3B54A}"/>
              </a:ext>
            </a:extLst>
          </p:cNvPr>
          <p:cNvSpPr txBox="1">
            <a:spLocks/>
          </p:cNvSpPr>
          <p:nvPr/>
        </p:nvSpPr>
        <p:spPr>
          <a:xfrm>
            <a:off x="384817" y="781046"/>
            <a:ext cx="10464801" cy="644027"/>
          </a:xfrm>
          <a:prstGeom prst="rect">
            <a:avLst/>
          </a:prstGeom>
          <a:noFill/>
        </p:spPr>
        <p:txBody>
          <a:bodyPr vert="horz" lIns="0" tIns="0" rIns="0" bIns="0" rtlCol="0" anchor="b">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a:latin typeface="Arial Rounded MT Bold" panose="020F0704030504030204" pitchFamily="34" charset="0"/>
              </a:rPr>
              <a:t>Homo </a:t>
            </a:r>
            <a:r>
              <a:rPr lang="nl-BE" dirty="0" err="1">
                <a:latin typeface="Arial Rounded MT Bold" panose="020F0704030504030204" pitchFamily="34" charset="0"/>
              </a:rPr>
              <a:t>Ludens</a:t>
            </a:r>
            <a:endParaRPr lang="nl-BE" dirty="0">
              <a:latin typeface="Arial Rounded MT Bold" panose="020F0704030504030204" pitchFamily="34" charset="0"/>
            </a:endParaRPr>
          </a:p>
        </p:txBody>
      </p:sp>
      <p:sp>
        <p:nvSpPr>
          <p:cNvPr id="6" name="CPU-snelheid x 2, elk jaar">
            <a:extLst>
              <a:ext uri="{FF2B5EF4-FFF2-40B4-BE49-F238E27FC236}">
                <a16:creationId xmlns:a16="http://schemas.microsoft.com/office/drawing/2014/main" id="{B5FF85B2-E52F-47D8-847C-1322B59C7CD9}"/>
              </a:ext>
            </a:extLst>
          </p:cNvPr>
          <p:cNvSpPr txBox="1">
            <a:spLocks/>
          </p:cNvSpPr>
          <p:nvPr/>
        </p:nvSpPr>
        <p:spPr>
          <a:xfrm>
            <a:off x="384817" y="1470259"/>
            <a:ext cx="10464801" cy="54500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VAG Rounded Std Light"/>
                <a:ea typeface="VAG Rounded Std Light"/>
                <a:cs typeface="VAG Rounded Std Light"/>
                <a:sym typeface="VAG Rounded Std Light"/>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l-BE" dirty="0">
                <a:highlight>
                  <a:srgbClr val="FFFF00"/>
                </a:highlight>
                <a:latin typeface="Arial Rounded MT Bold" panose="020F0704030504030204" pitchFamily="34" charset="0"/>
              </a:rPr>
              <a:t>Spelen = leren</a:t>
            </a:r>
          </a:p>
        </p:txBody>
      </p:sp>
      <p:pic>
        <p:nvPicPr>
          <p:cNvPr id="8" name="homoludens.jpg" descr="homoludens.jpg">
            <a:extLst>
              <a:ext uri="{FF2B5EF4-FFF2-40B4-BE49-F238E27FC236}">
                <a16:creationId xmlns:a16="http://schemas.microsoft.com/office/drawing/2014/main" id="{58AA3243-3DD5-4AFF-88FF-1B12367EB5A6}"/>
              </a:ext>
            </a:extLst>
          </p:cNvPr>
          <p:cNvPicPr>
            <a:picLocks noChangeAspect="1"/>
          </p:cNvPicPr>
          <p:nvPr/>
        </p:nvPicPr>
        <p:blipFill>
          <a:blip r:embed="rId3"/>
          <a:stretch>
            <a:fillRect/>
          </a:stretch>
        </p:blipFill>
        <p:spPr>
          <a:xfrm>
            <a:off x="6760218" y="2392291"/>
            <a:ext cx="4089400" cy="6337301"/>
          </a:xfrm>
          <a:prstGeom prst="rect">
            <a:avLst/>
          </a:prstGeom>
          <a:ln w="12700">
            <a:miter lim="400000"/>
          </a:ln>
        </p:spPr>
      </p:pic>
    </p:spTree>
    <p:extLst>
      <p:ext uri="{BB962C8B-B14F-4D97-AF65-F5344CB8AC3E}">
        <p14:creationId xmlns:p14="http://schemas.microsoft.com/office/powerpoint/2010/main" val="3112617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494C8B-4D68-4639-A116-1AF7E0452A34}"/>
              </a:ext>
            </a:extLst>
          </p:cNvPr>
          <p:cNvSpPr/>
          <p:nvPr/>
        </p:nvSpPr>
        <p:spPr>
          <a:xfrm>
            <a:off x="0" y="0"/>
            <a:ext cx="18288000" cy="103228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Moore’s Law">
            <a:extLst>
              <a:ext uri="{FF2B5EF4-FFF2-40B4-BE49-F238E27FC236}">
                <a16:creationId xmlns:a16="http://schemas.microsoft.com/office/drawing/2014/main" id="{9FEEAA12-FCBD-4CE2-B1CF-3C8D57D3B54A}"/>
              </a:ext>
            </a:extLst>
          </p:cNvPr>
          <p:cNvSpPr txBox="1">
            <a:spLocks/>
          </p:cNvSpPr>
          <p:nvPr/>
        </p:nvSpPr>
        <p:spPr>
          <a:xfrm>
            <a:off x="384817" y="781046"/>
            <a:ext cx="10464801" cy="644027"/>
          </a:xfrm>
          <a:prstGeom prst="rect">
            <a:avLst/>
          </a:prstGeom>
          <a:noFill/>
        </p:spPr>
        <p:txBody>
          <a:bodyPr vert="horz" lIns="0" tIns="0" rIns="0" bIns="0" rtlCol="0" anchor="b">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a:latin typeface="Arial Rounded MT Bold" panose="020F0704030504030204" pitchFamily="34" charset="0"/>
              </a:rPr>
              <a:t>Het spel / de game</a:t>
            </a:r>
          </a:p>
        </p:txBody>
      </p:sp>
      <p:sp>
        <p:nvSpPr>
          <p:cNvPr id="6" name="CPU-snelheid x 2, elk jaar">
            <a:extLst>
              <a:ext uri="{FF2B5EF4-FFF2-40B4-BE49-F238E27FC236}">
                <a16:creationId xmlns:a16="http://schemas.microsoft.com/office/drawing/2014/main" id="{B5FF85B2-E52F-47D8-847C-1322B59C7CD9}"/>
              </a:ext>
            </a:extLst>
          </p:cNvPr>
          <p:cNvSpPr txBox="1">
            <a:spLocks/>
          </p:cNvSpPr>
          <p:nvPr/>
        </p:nvSpPr>
        <p:spPr>
          <a:xfrm>
            <a:off x="384817" y="1470259"/>
            <a:ext cx="10464801" cy="54500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VAG Rounded Std Light"/>
                <a:ea typeface="VAG Rounded Std Light"/>
                <a:cs typeface="VAG Rounded Std Light"/>
                <a:sym typeface="VAG Rounded Std Light"/>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l-BE" dirty="0">
                <a:highlight>
                  <a:srgbClr val="FFFF00"/>
                </a:highlight>
                <a:latin typeface="Arial Rounded MT Bold" panose="020F0704030504030204" pitchFamily="34" charset="0"/>
              </a:rPr>
              <a:t>Een herwaardering?</a:t>
            </a:r>
          </a:p>
        </p:txBody>
      </p:sp>
      <p:pic>
        <p:nvPicPr>
          <p:cNvPr id="9" name="Screenshot 2018-11-20 at 06.04.12.png" descr="Screenshot 2018-11-20 at 06.04.12.png">
            <a:hlinkClick r:id="rId3"/>
            <a:extLst>
              <a:ext uri="{FF2B5EF4-FFF2-40B4-BE49-F238E27FC236}">
                <a16:creationId xmlns:a16="http://schemas.microsoft.com/office/drawing/2014/main" id="{F67DB697-7164-41D7-B66C-B42E3107C92D}"/>
              </a:ext>
            </a:extLst>
          </p:cNvPr>
          <p:cNvPicPr>
            <a:picLocks noChangeAspect="1"/>
          </p:cNvPicPr>
          <p:nvPr/>
        </p:nvPicPr>
        <p:blipFill>
          <a:blip r:embed="rId4"/>
          <a:stretch>
            <a:fillRect/>
          </a:stretch>
        </p:blipFill>
        <p:spPr>
          <a:xfrm>
            <a:off x="3112884" y="2460577"/>
            <a:ext cx="13030201" cy="7342416"/>
          </a:xfrm>
          <a:prstGeom prst="rect">
            <a:avLst/>
          </a:prstGeom>
          <a:ln w="12700">
            <a:miter lim="400000"/>
          </a:ln>
        </p:spPr>
      </p:pic>
    </p:spTree>
    <p:extLst>
      <p:ext uri="{BB962C8B-B14F-4D97-AF65-F5344CB8AC3E}">
        <p14:creationId xmlns:p14="http://schemas.microsoft.com/office/powerpoint/2010/main" val="1710330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494C8B-4D68-4639-A116-1AF7E0452A34}"/>
              </a:ext>
            </a:extLst>
          </p:cNvPr>
          <p:cNvSpPr/>
          <p:nvPr/>
        </p:nvSpPr>
        <p:spPr>
          <a:xfrm>
            <a:off x="0" y="0"/>
            <a:ext cx="18288000" cy="103228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Moore’s Law">
            <a:extLst>
              <a:ext uri="{FF2B5EF4-FFF2-40B4-BE49-F238E27FC236}">
                <a16:creationId xmlns:a16="http://schemas.microsoft.com/office/drawing/2014/main" id="{9FEEAA12-FCBD-4CE2-B1CF-3C8D57D3B54A}"/>
              </a:ext>
            </a:extLst>
          </p:cNvPr>
          <p:cNvSpPr txBox="1">
            <a:spLocks/>
          </p:cNvSpPr>
          <p:nvPr/>
        </p:nvSpPr>
        <p:spPr>
          <a:xfrm>
            <a:off x="384817" y="781046"/>
            <a:ext cx="10464801" cy="644027"/>
          </a:xfrm>
          <a:prstGeom prst="rect">
            <a:avLst/>
          </a:prstGeom>
          <a:noFill/>
        </p:spPr>
        <p:txBody>
          <a:bodyPr vert="horz" lIns="0" tIns="0" rIns="0" bIns="0" rtlCol="0" anchor="b">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a:latin typeface="Arial Rounded MT Bold" panose="020F0704030504030204" pitchFamily="34" charset="0"/>
              </a:rPr>
              <a:t>De spelende mens</a:t>
            </a:r>
          </a:p>
        </p:txBody>
      </p:sp>
      <p:sp>
        <p:nvSpPr>
          <p:cNvPr id="6" name="CPU-snelheid x 2, elk jaar">
            <a:extLst>
              <a:ext uri="{FF2B5EF4-FFF2-40B4-BE49-F238E27FC236}">
                <a16:creationId xmlns:a16="http://schemas.microsoft.com/office/drawing/2014/main" id="{B5FF85B2-E52F-47D8-847C-1322B59C7CD9}"/>
              </a:ext>
            </a:extLst>
          </p:cNvPr>
          <p:cNvSpPr txBox="1">
            <a:spLocks/>
          </p:cNvSpPr>
          <p:nvPr/>
        </p:nvSpPr>
        <p:spPr>
          <a:xfrm>
            <a:off x="384817" y="1470259"/>
            <a:ext cx="10464801" cy="54500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VAG Rounded Std Light"/>
                <a:ea typeface="VAG Rounded Std Light"/>
                <a:cs typeface="VAG Rounded Std Light"/>
                <a:sym typeface="VAG Rounded Std Light"/>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l-BE" dirty="0">
                <a:highlight>
                  <a:srgbClr val="FFFF00"/>
                </a:highlight>
                <a:latin typeface="Arial Rounded MT Bold" panose="020F0704030504030204" pitchFamily="34" charset="0"/>
              </a:rPr>
              <a:t>= een ondernemende mens</a:t>
            </a:r>
          </a:p>
        </p:txBody>
      </p:sp>
      <p:sp>
        <p:nvSpPr>
          <p:cNvPr id="7" name="Ernstig maar tegelijk besef dat het maar een spel is.…">
            <a:extLst>
              <a:ext uri="{FF2B5EF4-FFF2-40B4-BE49-F238E27FC236}">
                <a16:creationId xmlns:a16="http://schemas.microsoft.com/office/drawing/2014/main" id="{93A84F32-B1F0-41F8-9517-E361A7A0780B}"/>
              </a:ext>
            </a:extLst>
          </p:cNvPr>
          <p:cNvSpPr txBox="1"/>
          <p:nvPr/>
        </p:nvSpPr>
        <p:spPr>
          <a:xfrm>
            <a:off x="2306779" y="3009283"/>
            <a:ext cx="11718978" cy="587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marL="615156" indent="-615156" algn="l" defTabSz="355600">
              <a:buSzPct val="100000"/>
              <a:buAutoNum type="arabicPeriod"/>
              <a:defRPr sz="3100" b="0">
                <a:latin typeface="VAG Rounded Std Light"/>
                <a:ea typeface="VAG Rounded Std Light"/>
                <a:cs typeface="VAG Rounded Std Light"/>
                <a:sym typeface="VAG Rounded Std Light"/>
              </a:defRPr>
            </a:pPr>
            <a:r>
              <a:rPr dirty="0" err="1">
                <a:latin typeface="+mj-lt"/>
                <a:ea typeface="VAG Rounded Std Bold"/>
                <a:cs typeface="VAG Rounded Std Bold"/>
                <a:sym typeface="VAG Rounded Std Bold"/>
              </a:rPr>
              <a:t>Ernstig</a:t>
            </a:r>
            <a:r>
              <a:rPr dirty="0">
                <a:latin typeface="+mj-lt"/>
              </a:rPr>
              <a:t> maar </a:t>
            </a:r>
            <a:r>
              <a:rPr dirty="0" err="1">
                <a:latin typeface="+mj-lt"/>
              </a:rPr>
              <a:t>tegelijk</a:t>
            </a:r>
            <a:r>
              <a:rPr dirty="0">
                <a:latin typeface="+mj-lt"/>
              </a:rPr>
              <a:t> </a:t>
            </a:r>
            <a:r>
              <a:rPr dirty="0" err="1">
                <a:latin typeface="+mj-lt"/>
              </a:rPr>
              <a:t>besef</a:t>
            </a:r>
            <a:r>
              <a:rPr dirty="0">
                <a:latin typeface="+mj-lt"/>
              </a:rPr>
              <a:t> </a:t>
            </a:r>
            <a:r>
              <a:rPr dirty="0" err="1">
                <a:latin typeface="+mj-lt"/>
                <a:ea typeface="VAG Rounded Std Bold"/>
                <a:cs typeface="VAG Rounded Std Bold"/>
                <a:sym typeface="VAG Rounded Std Bold"/>
              </a:rPr>
              <a:t>dat</a:t>
            </a:r>
            <a:r>
              <a:rPr dirty="0">
                <a:latin typeface="+mj-lt"/>
                <a:ea typeface="VAG Rounded Std Bold"/>
                <a:cs typeface="VAG Rounded Std Bold"/>
                <a:sym typeface="VAG Rounded Std Bold"/>
              </a:rPr>
              <a:t> het maar </a:t>
            </a:r>
            <a:r>
              <a:rPr dirty="0" err="1">
                <a:latin typeface="+mj-lt"/>
                <a:ea typeface="VAG Rounded Std Bold"/>
                <a:cs typeface="VAG Rounded Std Bold"/>
                <a:sym typeface="VAG Rounded Std Bold"/>
              </a:rPr>
              <a:t>een</a:t>
            </a:r>
            <a:r>
              <a:rPr dirty="0">
                <a:latin typeface="+mj-lt"/>
                <a:ea typeface="VAG Rounded Std Bold"/>
                <a:cs typeface="VAG Rounded Std Bold"/>
                <a:sym typeface="VAG Rounded Std Bold"/>
              </a:rPr>
              <a:t> </a:t>
            </a:r>
            <a:r>
              <a:rPr dirty="0" err="1">
                <a:latin typeface="+mj-lt"/>
                <a:ea typeface="VAG Rounded Std Bold"/>
                <a:cs typeface="VAG Rounded Std Bold"/>
                <a:sym typeface="VAG Rounded Std Bold"/>
              </a:rPr>
              <a:t>spel</a:t>
            </a:r>
            <a:r>
              <a:rPr dirty="0">
                <a:latin typeface="+mj-lt"/>
                <a:ea typeface="VAG Rounded Std Bold"/>
                <a:cs typeface="VAG Rounded Std Bold"/>
                <a:sym typeface="VAG Rounded Std Bold"/>
              </a:rPr>
              <a:t> is.</a:t>
            </a:r>
          </a:p>
          <a:p>
            <a:pPr marL="615156" indent="-615156" algn="l" defTabSz="355600">
              <a:buSzPct val="100000"/>
              <a:buAutoNum type="arabicPeriod"/>
              <a:defRPr sz="3100" b="0">
                <a:latin typeface="VAG Rounded Std Light"/>
                <a:ea typeface="VAG Rounded Std Light"/>
                <a:cs typeface="VAG Rounded Std Light"/>
                <a:sym typeface="VAG Rounded Std Light"/>
              </a:defRPr>
            </a:pPr>
            <a:r>
              <a:rPr dirty="0" err="1">
                <a:latin typeface="+mj-lt"/>
              </a:rPr>
              <a:t>Beseft</a:t>
            </a:r>
            <a:r>
              <a:rPr dirty="0">
                <a:latin typeface="+mj-lt"/>
              </a:rPr>
              <a:t> </a:t>
            </a:r>
            <a:r>
              <a:rPr dirty="0" err="1">
                <a:latin typeface="+mj-lt"/>
              </a:rPr>
              <a:t>dat</a:t>
            </a:r>
            <a:r>
              <a:rPr dirty="0">
                <a:latin typeface="+mj-lt"/>
              </a:rPr>
              <a:t> </a:t>
            </a:r>
            <a:r>
              <a:rPr dirty="0">
                <a:latin typeface="+mj-lt"/>
                <a:ea typeface="VAG Rounded Std Bold"/>
                <a:cs typeface="VAG Rounded Std Bold"/>
                <a:sym typeface="VAG Rounded Std Bold"/>
              </a:rPr>
              <a:t>regels </a:t>
            </a:r>
            <a:r>
              <a:rPr dirty="0" err="1">
                <a:latin typeface="+mj-lt"/>
                <a:ea typeface="VAG Rounded Std Bold"/>
                <a:cs typeface="VAG Rounded Std Bold"/>
                <a:sym typeface="VAG Rounded Std Bold"/>
              </a:rPr>
              <a:t>niet</a:t>
            </a:r>
            <a:r>
              <a:rPr dirty="0">
                <a:latin typeface="+mj-lt"/>
                <a:ea typeface="VAG Rounded Std Bold"/>
                <a:cs typeface="VAG Rounded Std Bold"/>
                <a:sym typeface="VAG Rounded Std Bold"/>
              </a:rPr>
              <a:t> </a:t>
            </a:r>
            <a:r>
              <a:rPr dirty="0" err="1">
                <a:latin typeface="+mj-lt"/>
                <a:ea typeface="VAG Rounded Std Bold"/>
                <a:cs typeface="VAG Rounded Std Bold"/>
                <a:sym typeface="VAG Rounded Std Bold"/>
              </a:rPr>
              <a:t>individueel</a:t>
            </a:r>
            <a:r>
              <a:rPr dirty="0">
                <a:latin typeface="+mj-lt"/>
                <a:ea typeface="VAG Rounded Std Bold"/>
                <a:cs typeface="VAG Rounded Std Bold"/>
                <a:sym typeface="VAG Rounded Std Bold"/>
              </a:rPr>
              <a:t> </a:t>
            </a:r>
            <a:r>
              <a:rPr dirty="0" err="1">
                <a:latin typeface="+mj-lt"/>
                <a:ea typeface="VAG Rounded Std Bold"/>
                <a:cs typeface="VAG Rounded Std Bold"/>
                <a:sym typeface="VAG Rounded Std Bold"/>
              </a:rPr>
              <a:t>aan</a:t>
            </a:r>
            <a:r>
              <a:rPr dirty="0">
                <a:latin typeface="+mj-lt"/>
                <a:ea typeface="VAG Rounded Std Bold"/>
                <a:cs typeface="VAG Rounded Std Bold"/>
                <a:sym typeface="VAG Rounded Std Bold"/>
              </a:rPr>
              <a:t> </a:t>
            </a:r>
            <a:r>
              <a:rPr dirty="0" err="1">
                <a:latin typeface="+mj-lt"/>
                <a:ea typeface="VAG Rounded Std Bold"/>
                <a:cs typeface="VAG Rounded Std Bold"/>
                <a:sym typeface="VAG Rounded Std Bold"/>
              </a:rPr>
              <a:t>te</a:t>
            </a:r>
            <a:r>
              <a:rPr dirty="0">
                <a:latin typeface="+mj-lt"/>
                <a:ea typeface="VAG Rounded Std Bold"/>
                <a:cs typeface="VAG Rounded Std Bold"/>
                <a:sym typeface="VAG Rounded Std Bold"/>
              </a:rPr>
              <a:t> </a:t>
            </a:r>
            <a:r>
              <a:rPr dirty="0" err="1">
                <a:latin typeface="+mj-lt"/>
                <a:ea typeface="VAG Rounded Std Bold"/>
                <a:cs typeface="VAG Rounded Std Bold"/>
                <a:sym typeface="VAG Rounded Std Bold"/>
              </a:rPr>
              <a:t>passen</a:t>
            </a:r>
            <a:r>
              <a:rPr dirty="0">
                <a:latin typeface="+mj-lt"/>
              </a:rPr>
              <a:t> </a:t>
            </a:r>
            <a:r>
              <a:rPr dirty="0" err="1">
                <a:latin typeface="+mj-lt"/>
              </a:rPr>
              <a:t>zijn</a:t>
            </a:r>
            <a:r>
              <a:rPr dirty="0">
                <a:latin typeface="+mj-lt"/>
              </a:rPr>
              <a:t>.</a:t>
            </a:r>
          </a:p>
          <a:p>
            <a:pPr marL="615156" indent="-615156" algn="l" defTabSz="355600">
              <a:buSzPct val="100000"/>
              <a:buAutoNum type="arabicPeriod"/>
              <a:defRPr sz="3100" b="0">
                <a:latin typeface="VAG Rounded Std Light"/>
                <a:ea typeface="VAG Rounded Std Light"/>
                <a:cs typeface="VAG Rounded Std Light"/>
                <a:sym typeface="VAG Rounded Std Light"/>
              </a:defRPr>
            </a:pPr>
            <a:r>
              <a:rPr dirty="0" err="1">
                <a:latin typeface="+mj-lt"/>
              </a:rPr>
              <a:t>Graag</a:t>
            </a:r>
            <a:r>
              <a:rPr dirty="0">
                <a:latin typeface="+mj-lt"/>
              </a:rPr>
              <a:t> </a:t>
            </a:r>
            <a:r>
              <a:rPr dirty="0" err="1">
                <a:latin typeface="+mj-lt"/>
                <a:ea typeface="VAG Rounded Std Bold"/>
                <a:cs typeface="VAG Rounded Std Bold"/>
                <a:sym typeface="VAG Rounded Std Bold"/>
              </a:rPr>
              <a:t>gelijkwaardige</a:t>
            </a:r>
            <a:r>
              <a:rPr dirty="0">
                <a:latin typeface="+mj-lt"/>
                <a:ea typeface="VAG Rounded Std Bold"/>
                <a:cs typeface="VAG Rounded Std Bold"/>
                <a:sym typeface="VAG Rounded Std Bold"/>
              </a:rPr>
              <a:t> </a:t>
            </a:r>
            <a:r>
              <a:rPr dirty="0" err="1">
                <a:latin typeface="+mj-lt"/>
                <a:ea typeface="VAG Rounded Std Bold"/>
                <a:cs typeface="VAG Rounded Std Bold"/>
                <a:sym typeface="VAG Rounded Std Bold"/>
              </a:rPr>
              <a:t>spelers</a:t>
            </a:r>
            <a:r>
              <a:rPr dirty="0">
                <a:latin typeface="+mj-lt"/>
              </a:rPr>
              <a:t>.</a:t>
            </a:r>
          </a:p>
          <a:p>
            <a:pPr marL="615156" indent="-615156" algn="l" defTabSz="355600">
              <a:buSzPct val="100000"/>
              <a:buAutoNum type="arabicPeriod"/>
              <a:defRPr sz="3100" b="0">
                <a:latin typeface="VAG Rounded Std Light"/>
                <a:ea typeface="VAG Rounded Std Light"/>
                <a:cs typeface="VAG Rounded Std Light"/>
                <a:sym typeface="VAG Rounded Std Light"/>
              </a:defRPr>
            </a:pPr>
            <a:r>
              <a:rPr dirty="0">
                <a:latin typeface="+mj-lt"/>
                <a:ea typeface="VAG Rounded Std Bold"/>
                <a:cs typeface="VAG Rounded Std Bold"/>
                <a:sym typeface="VAG Rounded Std Bold"/>
              </a:rPr>
              <a:t>Kan </a:t>
            </a:r>
            <a:r>
              <a:rPr dirty="0" err="1">
                <a:latin typeface="+mj-lt"/>
                <a:ea typeface="VAG Rounded Std Bold"/>
                <a:cs typeface="VAG Rounded Std Bold"/>
                <a:sym typeface="VAG Rounded Std Bold"/>
              </a:rPr>
              <a:t>zich</a:t>
            </a:r>
            <a:r>
              <a:rPr dirty="0">
                <a:latin typeface="+mj-lt"/>
                <a:ea typeface="VAG Rounded Std Bold"/>
                <a:cs typeface="VAG Rounded Std Bold"/>
                <a:sym typeface="VAG Rounded Std Bold"/>
              </a:rPr>
              <a:t> </a:t>
            </a:r>
            <a:r>
              <a:rPr dirty="0" err="1">
                <a:latin typeface="+mj-lt"/>
                <a:ea typeface="VAG Rounded Std Bold"/>
                <a:cs typeface="VAG Rounded Std Bold"/>
                <a:sym typeface="VAG Rounded Std Bold"/>
              </a:rPr>
              <a:t>inleven</a:t>
            </a:r>
            <a:r>
              <a:rPr dirty="0">
                <a:latin typeface="+mj-lt"/>
              </a:rPr>
              <a:t> in </a:t>
            </a:r>
            <a:r>
              <a:rPr dirty="0" err="1">
                <a:latin typeface="+mj-lt"/>
              </a:rPr>
              <a:t>anderen</a:t>
            </a:r>
            <a:r>
              <a:rPr dirty="0">
                <a:latin typeface="+mj-lt"/>
              </a:rPr>
              <a:t>.</a:t>
            </a:r>
          </a:p>
          <a:p>
            <a:pPr marL="615156" indent="-615156" algn="l" defTabSz="355600">
              <a:buSzPct val="100000"/>
              <a:buAutoNum type="arabicPeriod"/>
              <a:defRPr sz="3100" b="0">
                <a:latin typeface="VAG Rounded Std Light"/>
                <a:ea typeface="VAG Rounded Std Light"/>
                <a:cs typeface="VAG Rounded Std Light"/>
                <a:sym typeface="VAG Rounded Std Light"/>
              </a:defRPr>
            </a:pPr>
            <a:r>
              <a:rPr dirty="0" err="1">
                <a:latin typeface="+mj-lt"/>
              </a:rPr>
              <a:t>Beseft</a:t>
            </a:r>
            <a:r>
              <a:rPr dirty="0">
                <a:latin typeface="+mj-lt"/>
              </a:rPr>
              <a:t> </a:t>
            </a:r>
            <a:r>
              <a:rPr dirty="0" err="1">
                <a:latin typeface="+mj-lt"/>
              </a:rPr>
              <a:t>dat</a:t>
            </a:r>
            <a:r>
              <a:rPr dirty="0">
                <a:latin typeface="+mj-lt"/>
              </a:rPr>
              <a:t> </a:t>
            </a:r>
            <a:r>
              <a:rPr dirty="0" err="1">
                <a:latin typeface="+mj-lt"/>
                <a:ea typeface="VAG Rounded Std Bold"/>
                <a:cs typeface="VAG Rounded Std Bold"/>
                <a:sym typeface="VAG Rounded Std Bold"/>
              </a:rPr>
              <a:t>geluk</a:t>
            </a:r>
            <a:r>
              <a:rPr dirty="0">
                <a:latin typeface="+mj-lt"/>
                <a:ea typeface="VAG Rounded Std Bold"/>
                <a:cs typeface="VAG Rounded Std Bold"/>
                <a:sym typeface="VAG Rounded Std Bold"/>
              </a:rPr>
              <a:t> </a:t>
            </a:r>
            <a:r>
              <a:rPr dirty="0" err="1">
                <a:latin typeface="+mj-lt"/>
                <a:ea typeface="VAG Rounded Std Bold"/>
                <a:cs typeface="VAG Rounded Std Bold"/>
                <a:sym typeface="VAG Rounded Std Bold"/>
              </a:rPr>
              <a:t>een</a:t>
            </a:r>
            <a:r>
              <a:rPr dirty="0">
                <a:latin typeface="+mj-lt"/>
                <a:ea typeface="VAG Rounded Std Bold"/>
                <a:cs typeface="VAG Rounded Std Bold"/>
                <a:sym typeface="VAG Rounded Std Bold"/>
              </a:rPr>
              <a:t> </a:t>
            </a:r>
            <a:r>
              <a:rPr dirty="0" err="1">
                <a:latin typeface="+mj-lt"/>
                <a:ea typeface="VAG Rounded Std Bold"/>
                <a:cs typeface="VAG Rounded Std Bold"/>
                <a:sym typeface="VAG Rounded Std Bold"/>
              </a:rPr>
              <a:t>cruciale</a:t>
            </a:r>
            <a:r>
              <a:rPr dirty="0">
                <a:latin typeface="+mj-lt"/>
                <a:ea typeface="VAG Rounded Std Bold"/>
                <a:cs typeface="VAG Rounded Std Bold"/>
                <a:sym typeface="VAG Rounded Std Bold"/>
              </a:rPr>
              <a:t> </a:t>
            </a:r>
            <a:r>
              <a:rPr dirty="0" err="1">
                <a:latin typeface="+mj-lt"/>
                <a:ea typeface="VAG Rounded Std Bold"/>
                <a:cs typeface="VAG Rounded Std Bold"/>
                <a:sym typeface="VAG Rounded Std Bold"/>
              </a:rPr>
              <a:t>rol</a:t>
            </a:r>
            <a:r>
              <a:rPr dirty="0">
                <a:latin typeface="+mj-lt"/>
              </a:rPr>
              <a:t> </a:t>
            </a:r>
            <a:r>
              <a:rPr dirty="0" err="1">
                <a:latin typeface="+mj-lt"/>
              </a:rPr>
              <a:t>speelt</a:t>
            </a:r>
            <a:r>
              <a:rPr dirty="0">
                <a:latin typeface="+mj-lt"/>
              </a:rPr>
              <a:t>.</a:t>
            </a:r>
          </a:p>
          <a:p>
            <a:pPr marL="615156" indent="-615156" algn="l" defTabSz="355600">
              <a:buSzPct val="100000"/>
              <a:buAutoNum type="arabicPeriod"/>
              <a:defRPr sz="3100" b="0">
                <a:latin typeface="VAG Rounded Std Light"/>
                <a:ea typeface="VAG Rounded Std Light"/>
                <a:cs typeface="VAG Rounded Std Light"/>
                <a:sym typeface="VAG Rounded Std Light"/>
              </a:defRPr>
            </a:pPr>
            <a:r>
              <a:rPr dirty="0" err="1">
                <a:latin typeface="+mj-lt"/>
                <a:ea typeface="VAG Rounded Std Bold"/>
                <a:cs typeface="VAG Rounded Std Bold"/>
                <a:sym typeface="VAG Rounded Std Bold"/>
              </a:rPr>
              <a:t>Belang</a:t>
            </a:r>
            <a:r>
              <a:rPr dirty="0">
                <a:latin typeface="+mj-lt"/>
                <a:ea typeface="VAG Rounded Std Bold"/>
                <a:cs typeface="VAG Rounded Std Bold"/>
                <a:sym typeface="VAG Rounded Std Bold"/>
              </a:rPr>
              <a:t> van </a:t>
            </a:r>
            <a:r>
              <a:rPr dirty="0" err="1">
                <a:latin typeface="+mj-lt"/>
                <a:ea typeface="VAG Rounded Std Bold"/>
                <a:cs typeface="VAG Rounded Std Bold"/>
                <a:sym typeface="VAG Rounded Std Bold"/>
              </a:rPr>
              <a:t>studie</a:t>
            </a:r>
            <a:r>
              <a:rPr dirty="0">
                <a:latin typeface="+mj-lt"/>
                <a:ea typeface="VAG Rounded Std Bold"/>
                <a:cs typeface="VAG Rounded Std Bold"/>
                <a:sym typeface="VAG Rounded Std Bold"/>
              </a:rPr>
              <a:t>, </a:t>
            </a:r>
            <a:r>
              <a:rPr dirty="0" err="1">
                <a:latin typeface="+mj-lt"/>
                <a:ea typeface="VAG Rounded Std Bold"/>
                <a:cs typeface="VAG Rounded Std Bold"/>
                <a:sym typeface="VAG Rounded Std Bold"/>
              </a:rPr>
              <a:t>oefening</a:t>
            </a:r>
            <a:r>
              <a:rPr dirty="0">
                <a:latin typeface="+mj-lt"/>
                <a:ea typeface="VAG Rounded Std Bold"/>
                <a:cs typeface="VAG Rounded Std Bold"/>
                <a:sym typeface="VAG Rounded Std Bold"/>
              </a:rPr>
              <a:t>, training, …</a:t>
            </a:r>
            <a:r>
              <a:rPr dirty="0">
                <a:latin typeface="+mj-lt"/>
              </a:rPr>
              <a:t> is </a:t>
            </a:r>
            <a:r>
              <a:rPr dirty="0" err="1">
                <a:latin typeface="+mj-lt"/>
              </a:rPr>
              <a:t>duidelijk</a:t>
            </a:r>
            <a:r>
              <a:rPr dirty="0">
                <a:latin typeface="+mj-lt"/>
              </a:rPr>
              <a:t>.</a:t>
            </a:r>
          </a:p>
          <a:p>
            <a:pPr algn="l" defTabSz="355600">
              <a:defRPr sz="3100" b="0">
                <a:latin typeface="VAG Rounded Std Light"/>
                <a:ea typeface="VAG Rounded Std Light"/>
                <a:cs typeface="VAG Rounded Std Light"/>
                <a:sym typeface="VAG Rounded Std Light"/>
              </a:defRPr>
            </a:pPr>
            <a:endParaRPr dirty="0">
              <a:latin typeface="+mj-lt"/>
            </a:endParaRPr>
          </a:p>
          <a:p>
            <a:pPr algn="l" defTabSz="355600">
              <a:defRPr sz="1200" b="0">
                <a:latin typeface="VAG Rounded Std Light"/>
                <a:ea typeface="VAG Rounded Std Light"/>
                <a:cs typeface="VAG Rounded Std Light"/>
                <a:sym typeface="VAG Rounded Std Light"/>
              </a:defRPr>
            </a:pPr>
            <a:r>
              <a:rPr sz="3100" dirty="0" err="1">
                <a:latin typeface="+mj-lt"/>
              </a:rPr>
              <a:t>M.a.w</a:t>
            </a:r>
            <a:r>
              <a:rPr sz="3100" dirty="0">
                <a:latin typeface="+mj-lt"/>
              </a:rPr>
              <a:t>. </a:t>
            </a:r>
            <a:r>
              <a:rPr sz="3100" dirty="0" err="1">
                <a:latin typeface="+mj-lt"/>
              </a:rPr>
              <a:t>een</a:t>
            </a:r>
            <a:r>
              <a:rPr sz="3100" dirty="0">
                <a:latin typeface="+mj-lt"/>
              </a:rPr>
              <a:t> </a:t>
            </a:r>
            <a:r>
              <a:rPr sz="3100" dirty="0" err="1">
                <a:latin typeface="+mj-lt"/>
              </a:rPr>
              <a:t>mens</a:t>
            </a:r>
            <a:r>
              <a:rPr sz="3100" dirty="0">
                <a:latin typeface="+mj-lt"/>
              </a:rPr>
              <a:t> die </a:t>
            </a:r>
            <a:r>
              <a:rPr sz="3100" dirty="0" err="1">
                <a:latin typeface="+mj-lt"/>
              </a:rPr>
              <a:t>positief</a:t>
            </a:r>
            <a:r>
              <a:rPr sz="3100" dirty="0">
                <a:latin typeface="+mj-lt"/>
              </a:rPr>
              <a:t> in het </a:t>
            </a:r>
            <a:r>
              <a:rPr sz="3100" dirty="0" err="1">
                <a:latin typeface="+mj-lt"/>
              </a:rPr>
              <a:t>leven</a:t>
            </a:r>
            <a:r>
              <a:rPr sz="3100" dirty="0">
                <a:latin typeface="+mj-lt"/>
              </a:rPr>
              <a:t> </a:t>
            </a:r>
            <a:r>
              <a:rPr sz="3100" dirty="0" err="1">
                <a:latin typeface="+mj-lt"/>
              </a:rPr>
              <a:t>kan</a:t>
            </a:r>
            <a:r>
              <a:rPr sz="3100" dirty="0">
                <a:latin typeface="+mj-lt"/>
              </a:rPr>
              <a:t> </a:t>
            </a:r>
            <a:r>
              <a:rPr sz="3100" dirty="0" err="1">
                <a:latin typeface="+mj-lt"/>
              </a:rPr>
              <a:t>staan</a:t>
            </a:r>
            <a:r>
              <a:rPr sz="3100" dirty="0">
                <a:latin typeface="+mj-lt"/>
              </a:rPr>
              <a:t>, de </a:t>
            </a:r>
            <a:r>
              <a:rPr sz="3100" dirty="0" err="1">
                <a:latin typeface="+mj-lt"/>
              </a:rPr>
              <a:t>enige</a:t>
            </a:r>
            <a:r>
              <a:rPr sz="3100" dirty="0">
                <a:latin typeface="+mj-lt"/>
              </a:rPr>
              <a:t> </a:t>
            </a:r>
            <a:r>
              <a:rPr sz="3100" dirty="0" err="1">
                <a:latin typeface="+mj-lt"/>
              </a:rPr>
              <a:t>leefbare</a:t>
            </a:r>
            <a:r>
              <a:rPr sz="3100" dirty="0">
                <a:latin typeface="+mj-lt"/>
              </a:rPr>
              <a:t> </a:t>
            </a:r>
            <a:r>
              <a:rPr sz="3100" dirty="0" err="1">
                <a:latin typeface="+mj-lt"/>
              </a:rPr>
              <a:t>houding</a:t>
            </a:r>
            <a:r>
              <a:rPr sz="3100" dirty="0">
                <a:latin typeface="+mj-lt"/>
              </a:rPr>
              <a:t> van </a:t>
            </a:r>
            <a:r>
              <a:rPr sz="3100" dirty="0" err="1">
                <a:latin typeface="+mj-lt"/>
              </a:rPr>
              <a:t>een</a:t>
            </a:r>
            <a:r>
              <a:rPr sz="3100" dirty="0">
                <a:latin typeface="+mj-lt"/>
              </a:rPr>
              <a:t> </a:t>
            </a:r>
            <a:r>
              <a:rPr sz="3100" dirty="0" err="1">
                <a:latin typeface="+mj-lt"/>
              </a:rPr>
              <a:t>ondernemer</a:t>
            </a:r>
            <a:r>
              <a:rPr sz="3100" dirty="0">
                <a:latin typeface="+mj-lt"/>
              </a:rPr>
              <a:t> in het </a:t>
            </a:r>
            <a:r>
              <a:rPr sz="3100" dirty="0" err="1">
                <a:latin typeface="+mj-lt"/>
              </a:rPr>
              <a:t>netwerktijdperk</a:t>
            </a:r>
            <a:r>
              <a:rPr dirty="0">
                <a:latin typeface="+mj-lt"/>
              </a:rPr>
              <a:t>.</a:t>
            </a:r>
          </a:p>
        </p:txBody>
      </p:sp>
    </p:spTree>
    <p:extLst>
      <p:ext uri="{BB962C8B-B14F-4D97-AF65-F5344CB8AC3E}">
        <p14:creationId xmlns:p14="http://schemas.microsoft.com/office/powerpoint/2010/main" val="2722125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494C8B-4D68-4639-A116-1AF7E0452A34}"/>
              </a:ext>
            </a:extLst>
          </p:cNvPr>
          <p:cNvSpPr/>
          <p:nvPr/>
        </p:nvSpPr>
        <p:spPr>
          <a:xfrm>
            <a:off x="0" y="0"/>
            <a:ext cx="18288000" cy="103228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Moore’s Law">
            <a:extLst>
              <a:ext uri="{FF2B5EF4-FFF2-40B4-BE49-F238E27FC236}">
                <a16:creationId xmlns:a16="http://schemas.microsoft.com/office/drawing/2014/main" id="{9FEEAA12-FCBD-4CE2-B1CF-3C8D57D3B54A}"/>
              </a:ext>
            </a:extLst>
          </p:cNvPr>
          <p:cNvSpPr txBox="1">
            <a:spLocks/>
          </p:cNvSpPr>
          <p:nvPr/>
        </p:nvSpPr>
        <p:spPr>
          <a:xfrm>
            <a:off x="384817" y="781046"/>
            <a:ext cx="10464801" cy="644027"/>
          </a:xfrm>
          <a:prstGeom prst="rect">
            <a:avLst/>
          </a:prstGeom>
          <a:noFill/>
        </p:spPr>
        <p:txBody>
          <a:bodyPr vert="horz" lIns="0" tIns="0" rIns="0" bIns="0" rtlCol="0" anchor="b">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a:latin typeface="Arial Rounded MT Bold" panose="020F0704030504030204" pitchFamily="34" charset="0"/>
              </a:rPr>
              <a:t>De spelende mens</a:t>
            </a:r>
          </a:p>
        </p:txBody>
      </p:sp>
      <p:sp>
        <p:nvSpPr>
          <p:cNvPr id="6" name="CPU-snelheid x 2, elk jaar">
            <a:extLst>
              <a:ext uri="{FF2B5EF4-FFF2-40B4-BE49-F238E27FC236}">
                <a16:creationId xmlns:a16="http://schemas.microsoft.com/office/drawing/2014/main" id="{B5FF85B2-E52F-47D8-847C-1322B59C7CD9}"/>
              </a:ext>
            </a:extLst>
          </p:cNvPr>
          <p:cNvSpPr txBox="1">
            <a:spLocks/>
          </p:cNvSpPr>
          <p:nvPr/>
        </p:nvSpPr>
        <p:spPr>
          <a:xfrm>
            <a:off x="384817" y="1470259"/>
            <a:ext cx="10464801" cy="54500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VAG Rounded Std Light"/>
                <a:ea typeface="VAG Rounded Std Light"/>
                <a:cs typeface="VAG Rounded Std Light"/>
                <a:sym typeface="VAG Rounded Std Light"/>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l-BE" dirty="0">
                <a:highlight>
                  <a:srgbClr val="FFFF00"/>
                </a:highlight>
                <a:latin typeface="Arial Rounded MT Bold" panose="020F0704030504030204" pitchFamily="34" charset="0"/>
              </a:rPr>
              <a:t>Spelend door de 3 stadia van Kierkegaard</a:t>
            </a:r>
          </a:p>
        </p:txBody>
      </p:sp>
      <p:pic>
        <p:nvPicPr>
          <p:cNvPr id="8" name="kierkegaard.jpg" descr="kierkegaard.jpg">
            <a:extLst>
              <a:ext uri="{FF2B5EF4-FFF2-40B4-BE49-F238E27FC236}">
                <a16:creationId xmlns:a16="http://schemas.microsoft.com/office/drawing/2014/main" id="{E152DE80-A53F-4F71-B0EB-7F5963F4017C}"/>
              </a:ext>
            </a:extLst>
          </p:cNvPr>
          <p:cNvPicPr>
            <a:picLocks noChangeAspect="1"/>
          </p:cNvPicPr>
          <p:nvPr/>
        </p:nvPicPr>
        <p:blipFill>
          <a:blip r:embed="rId3"/>
          <a:stretch>
            <a:fillRect/>
          </a:stretch>
        </p:blipFill>
        <p:spPr>
          <a:xfrm>
            <a:off x="6323676" y="2466740"/>
            <a:ext cx="5943601" cy="6350001"/>
          </a:xfrm>
          <a:prstGeom prst="rect">
            <a:avLst/>
          </a:prstGeom>
          <a:ln w="12700">
            <a:miter lim="400000"/>
          </a:ln>
        </p:spPr>
      </p:pic>
    </p:spTree>
    <p:extLst>
      <p:ext uri="{BB962C8B-B14F-4D97-AF65-F5344CB8AC3E}">
        <p14:creationId xmlns:p14="http://schemas.microsoft.com/office/powerpoint/2010/main" val="3454862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494C8B-4D68-4639-A116-1AF7E0452A34}"/>
              </a:ext>
            </a:extLst>
          </p:cNvPr>
          <p:cNvSpPr/>
          <p:nvPr/>
        </p:nvSpPr>
        <p:spPr>
          <a:xfrm>
            <a:off x="0" y="0"/>
            <a:ext cx="18288000" cy="103228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Moore’s Law">
            <a:extLst>
              <a:ext uri="{FF2B5EF4-FFF2-40B4-BE49-F238E27FC236}">
                <a16:creationId xmlns:a16="http://schemas.microsoft.com/office/drawing/2014/main" id="{9FEEAA12-FCBD-4CE2-B1CF-3C8D57D3B54A}"/>
              </a:ext>
            </a:extLst>
          </p:cNvPr>
          <p:cNvSpPr txBox="1">
            <a:spLocks/>
          </p:cNvSpPr>
          <p:nvPr/>
        </p:nvSpPr>
        <p:spPr>
          <a:xfrm>
            <a:off x="384817" y="781046"/>
            <a:ext cx="10464801" cy="644027"/>
          </a:xfrm>
          <a:prstGeom prst="rect">
            <a:avLst/>
          </a:prstGeom>
          <a:noFill/>
        </p:spPr>
        <p:txBody>
          <a:bodyPr vert="horz" lIns="0" tIns="0" rIns="0" bIns="0" rtlCol="0" anchor="b">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a:latin typeface="Arial Rounded MT Bold" panose="020F0704030504030204" pitchFamily="34" charset="0"/>
              </a:rPr>
              <a:t>De spelende mens</a:t>
            </a:r>
          </a:p>
        </p:txBody>
      </p:sp>
      <p:sp>
        <p:nvSpPr>
          <p:cNvPr id="6" name="CPU-snelheid x 2, elk jaar">
            <a:extLst>
              <a:ext uri="{FF2B5EF4-FFF2-40B4-BE49-F238E27FC236}">
                <a16:creationId xmlns:a16="http://schemas.microsoft.com/office/drawing/2014/main" id="{B5FF85B2-E52F-47D8-847C-1322B59C7CD9}"/>
              </a:ext>
            </a:extLst>
          </p:cNvPr>
          <p:cNvSpPr txBox="1">
            <a:spLocks/>
          </p:cNvSpPr>
          <p:nvPr/>
        </p:nvSpPr>
        <p:spPr>
          <a:xfrm>
            <a:off x="384817" y="1470259"/>
            <a:ext cx="10464801" cy="54500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VAG Rounded Std Light"/>
                <a:ea typeface="VAG Rounded Std Light"/>
                <a:cs typeface="VAG Rounded Std Light"/>
                <a:sym typeface="VAG Rounded Std Light"/>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l-BE" dirty="0">
                <a:highlight>
                  <a:srgbClr val="FFFF00"/>
                </a:highlight>
                <a:latin typeface="Arial Rounded MT Bold" panose="020F0704030504030204" pitchFamily="34" charset="0"/>
              </a:rPr>
              <a:t>How </a:t>
            </a:r>
            <a:r>
              <a:rPr lang="nl-BE" dirty="0" err="1">
                <a:highlight>
                  <a:srgbClr val="FFFF00"/>
                </a:highlight>
                <a:latin typeface="Arial Rounded MT Bold" panose="020F0704030504030204" pitchFamily="34" charset="0"/>
              </a:rPr>
              <a:t>to</a:t>
            </a:r>
            <a:r>
              <a:rPr lang="nl-BE" dirty="0">
                <a:highlight>
                  <a:srgbClr val="FFFF00"/>
                </a:highlight>
                <a:latin typeface="Arial Rounded MT Bold" panose="020F0704030504030204" pitchFamily="34" charset="0"/>
              </a:rPr>
              <a:t> </a:t>
            </a:r>
            <a:r>
              <a:rPr lang="nl-BE" dirty="0" err="1">
                <a:highlight>
                  <a:srgbClr val="FFFF00"/>
                </a:highlight>
                <a:latin typeface="Arial Rounded MT Bold" panose="020F0704030504030204" pitchFamily="34" charset="0"/>
              </a:rPr>
              <a:t>become</a:t>
            </a:r>
            <a:r>
              <a:rPr lang="nl-BE" dirty="0">
                <a:highlight>
                  <a:srgbClr val="FFFF00"/>
                </a:highlight>
                <a:latin typeface="Arial Rounded MT Bold" panose="020F0704030504030204" pitchFamily="34" charset="0"/>
              </a:rPr>
              <a:t> superman?</a:t>
            </a:r>
          </a:p>
        </p:txBody>
      </p:sp>
      <p:pic>
        <p:nvPicPr>
          <p:cNvPr id="7" name="Screenshot 2018-11-20 at 06.15.24.png" descr="Screenshot 2018-11-20 at 06.15.24.png">
            <a:hlinkClick r:id="rId3"/>
            <a:extLst>
              <a:ext uri="{FF2B5EF4-FFF2-40B4-BE49-F238E27FC236}">
                <a16:creationId xmlns:a16="http://schemas.microsoft.com/office/drawing/2014/main" id="{38D64AD7-8E3E-4677-9825-FCCD6CA29DB9}"/>
              </a:ext>
            </a:extLst>
          </p:cNvPr>
          <p:cNvPicPr>
            <a:picLocks noChangeAspect="1"/>
          </p:cNvPicPr>
          <p:nvPr/>
        </p:nvPicPr>
        <p:blipFill>
          <a:blip r:embed="rId4"/>
          <a:stretch>
            <a:fillRect/>
          </a:stretch>
        </p:blipFill>
        <p:spPr>
          <a:xfrm>
            <a:off x="2641599" y="2492859"/>
            <a:ext cx="13004801" cy="7316540"/>
          </a:xfrm>
          <a:prstGeom prst="rect">
            <a:avLst/>
          </a:prstGeom>
          <a:ln w="12700">
            <a:miter lim="400000"/>
          </a:ln>
        </p:spPr>
      </p:pic>
    </p:spTree>
    <p:extLst>
      <p:ext uri="{BB962C8B-B14F-4D97-AF65-F5344CB8AC3E}">
        <p14:creationId xmlns:p14="http://schemas.microsoft.com/office/powerpoint/2010/main" val="58510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494C8B-4D68-4639-A116-1AF7E0452A34}"/>
              </a:ext>
            </a:extLst>
          </p:cNvPr>
          <p:cNvSpPr/>
          <p:nvPr/>
        </p:nvSpPr>
        <p:spPr>
          <a:xfrm>
            <a:off x="0" y="0"/>
            <a:ext cx="18288000" cy="103228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Moore’s Law">
            <a:extLst>
              <a:ext uri="{FF2B5EF4-FFF2-40B4-BE49-F238E27FC236}">
                <a16:creationId xmlns:a16="http://schemas.microsoft.com/office/drawing/2014/main" id="{9FEEAA12-FCBD-4CE2-B1CF-3C8D57D3B54A}"/>
              </a:ext>
            </a:extLst>
          </p:cNvPr>
          <p:cNvSpPr txBox="1">
            <a:spLocks/>
          </p:cNvSpPr>
          <p:nvPr/>
        </p:nvSpPr>
        <p:spPr>
          <a:xfrm>
            <a:off x="384817" y="781046"/>
            <a:ext cx="10464801" cy="644027"/>
          </a:xfrm>
          <a:prstGeom prst="rect">
            <a:avLst/>
          </a:prstGeom>
          <a:noFill/>
        </p:spPr>
        <p:txBody>
          <a:bodyPr vert="horz" lIns="0" tIns="0" rIns="0" bIns="0" rtlCol="0" anchor="b">
            <a:normAutofit fontScale="97500"/>
          </a:bodyPr>
          <a:lstStyle>
            <a:lvl1pPr algn="l" defTabSz="1371600" rtl="0" eaLnBrk="1" latinLnBrk="0" hangingPunct="1">
              <a:lnSpc>
                <a:spcPct val="90000"/>
              </a:lnSpc>
              <a:spcBef>
                <a:spcPct val="0"/>
              </a:spcBef>
              <a:buNone/>
              <a:defRPr sz="3600" kern="1200">
                <a:solidFill>
                  <a:schemeClr val="tx1"/>
                </a:solidFill>
                <a:latin typeface="VAG Rounded Std Black"/>
                <a:ea typeface="VAG Rounded Std Black"/>
                <a:cs typeface="VAG Rounded Std Black"/>
                <a:sym typeface="VAG Rounded Std Black"/>
              </a:defRPr>
            </a:lvl1pPr>
          </a:lstStyle>
          <a:p>
            <a:r>
              <a:rPr lang="nl-BE" dirty="0" err="1">
                <a:latin typeface="Arial Rounded MT Bold" panose="020F0704030504030204" pitchFamily="34" charset="0"/>
              </a:rPr>
              <a:t>Foucault</a:t>
            </a:r>
            <a:r>
              <a:rPr lang="nl-BE" dirty="0">
                <a:latin typeface="Arial Rounded MT Bold" panose="020F0704030504030204" pitchFamily="34" charset="0"/>
              </a:rPr>
              <a:t> bouwt op Nietzsche</a:t>
            </a:r>
          </a:p>
        </p:txBody>
      </p:sp>
      <p:sp>
        <p:nvSpPr>
          <p:cNvPr id="6" name="CPU-snelheid x 2, elk jaar">
            <a:extLst>
              <a:ext uri="{FF2B5EF4-FFF2-40B4-BE49-F238E27FC236}">
                <a16:creationId xmlns:a16="http://schemas.microsoft.com/office/drawing/2014/main" id="{B5FF85B2-E52F-47D8-847C-1322B59C7CD9}"/>
              </a:ext>
            </a:extLst>
          </p:cNvPr>
          <p:cNvSpPr txBox="1">
            <a:spLocks/>
          </p:cNvSpPr>
          <p:nvPr/>
        </p:nvSpPr>
        <p:spPr>
          <a:xfrm>
            <a:off x="384817" y="1470259"/>
            <a:ext cx="10464801" cy="545002"/>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VAG Rounded Std Light"/>
                <a:ea typeface="VAG Rounded Std Light"/>
                <a:cs typeface="VAG Rounded Std Light"/>
                <a:sym typeface="VAG Rounded Std Light"/>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l-BE" dirty="0">
                <a:highlight>
                  <a:srgbClr val="FFFF00"/>
                </a:highlight>
                <a:latin typeface="Arial Rounded MT Bold" panose="020F0704030504030204" pitchFamily="34" charset="0"/>
              </a:rPr>
              <a:t>Een nieuwe tijd</a:t>
            </a:r>
          </a:p>
        </p:txBody>
      </p:sp>
      <p:pic>
        <p:nvPicPr>
          <p:cNvPr id="8" name="foucault-reading.jpg" descr="foucault-reading.jpg">
            <a:extLst>
              <a:ext uri="{FF2B5EF4-FFF2-40B4-BE49-F238E27FC236}">
                <a16:creationId xmlns:a16="http://schemas.microsoft.com/office/drawing/2014/main" id="{B8CB5D78-290D-4823-979F-21C15735B9D9}"/>
              </a:ext>
            </a:extLst>
          </p:cNvPr>
          <p:cNvPicPr>
            <a:picLocks noChangeAspect="1"/>
          </p:cNvPicPr>
          <p:nvPr/>
        </p:nvPicPr>
        <p:blipFill>
          <a:blip r:embed="rId3"/>
          <a:stretch>
            <a:fillRect/>
          </a:stretch>
        </p:blipFill>
        <p:spPr>
          <a:xfrm>
            <a:off x="5355243" y="2746152"/>
            <a:ext cx="7315201" cy="6426201"/>
          </a:xfrm>
          <a:prstGeom prst="rect">
            <a:avLst/>
          </a:prstGeom>
          <a:ln w="12700">
            <a:miter lim="400000"/>
          </a:ln>
        </p:spPr>
      </p:pic>
    </p:spTree>
    <p:extLst>
      <p:ext uri="{BB962C8B-B14F-4D97-AF65-F5344CB8AC3E}">
        <p14:creationId xmlns:p14="http://schemas.microsoft.com/office/powerpoint/2010/main" val="2573772331"/>
      </p:ext>
    </p:extLst>
  </p:cSld>
  <p:clrMapOvr>
    <a:masterClrMapping/>
  </p:clrMapOvr>
</p:sld>
</file>

<file path=ppt/theme/theme1.xml><?xml version="1.0" encoding="utf-8"?>
<a:theme xmlns:a="http://schemas.openxmlformats.org/drawingml/2006/main" name="Howest NL">
  <a:themeElements>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44C8F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west EN">
  <a:themeElements>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44C8F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west NL met tweede logo">
  <a:themeElements>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44C8F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0185FF4C350E4FBC1D9C6755033037" ma:contentTypeVersion="5" ma:contentTypeDescription="Create a new document." ma:contentTypeScope="" ma:versionID="aa4d988d5914b235ef4d7569df0aea6e">
  <xsd:schema xmlns:xsd="http://www.w3.org/2001/XMLSchema" xmlns:xs="http://www.w3.org/2001/XMLSchema" xmlns:p="http://schemas.microsoft.com/office/2006/metadata/properties" xmlns:ns2="d374f1f6-a7bc-4ce3-8ce4-dbead62070db" targetNamespace="http://schemas.microsoft.com/office/2006/metadata/properties" ma:root="true" ma:fieldsID="b6ffeecf544170e0b8935ee4ae7ba25c" ns2:_="">
    <xsd:import namespace="d374f1f6-a7bc-4ce3-8ce4-dbead62070d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74f1f6-a7bc-4ce3-8ce4-dbead62070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9D7BF5-FA67-45FF-A287-CE11E2521B25}">
  <ds:schemaRefs>
    <ds:schemaRef ds:uri="http://www.w3.org/XML/1998/namespace"/>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d374f1f6-a7bc-4ce3-8ce4-dbead62070db"/>
    <ds:schemaRef ds:uri="http://purl.org/dc/terms/"/>
  </ds:schemaRefs>
</ds:datastoreItem>
</file>

<file path=customXml/itemProps2.xml><?xml version="1.0" encoding="utf-8"?>
<ds:datastoreItem xmlns:ds="http://schemas.openxmlformats.org/officeDocument/2006/customXml" ds:itemID="{67E805CF-5123-4B02-8348-B20123482E1D}">
  <ds:schemaRefs>
    <ds:schemaRef ds:uri="http://schemas.microsoft.com/sharepoint/v3/contenttype/forms"/>
  </ds:schemaRefs>
</ds:datastoreItem>
</file>

<file path=customXml/itemProps3.xml><?xml version="1.0" encoding="utf-8"?>
<ds:datastoreItem xmlns:ds="http://schemas.openxmlformats.org/officeDocument/2006/customXml" ds:itemID="{B29CA1EE-35F1-400B-A8C1-90F5081FD9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74f1f6-a7bc-4ce3-8ce4-dbead62070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26057</TotalTime>
  <Words>1277</Words>
  <Application>Microsoft Office PowerPoint</Application>
  <PresentationFormat>Custom</PresentationFormat>
  <Paragraphs>115</Paragraphs>
  <Slides>24</Slides>
  <Notes>24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Arial</vt:lpstr>
      <vt:lpstr>Arial Rounded MT Bold</vt:lpstr>
      <vt:lpstr>Calibri</vt:lpstr>
      <vt:lpstr>Calibri Light</vt:lpstr>
      <vt:lpstr>VAG Rounded Std Black</vt:lpstr>
      <vt:lpstr>Howest NL</vt:lpstr>
      <vt:lpstr>Howest EN</vt:lpstr>
      <vt:lpstr>Howest NL met tweede logo</vt:lpstr>
      <vt:lpstr> Kritisch Denken Homo Ludens / De spelende mens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Kritisch Denken Realiteit_van_het_virtuele_01</dc:title>
  <dc:creator>Filip Daniëls</dc:creator>
  <cp:lastModifiedBy>Daniëls Filip</cp:lastModifiedBy>
  <cp:revision>56</cp:revision>
  <dcterms:created xsi:type="dcterms:W3CDTF">2019-10-07T17:37:18Z</dcterms:created>
  <dcterms:modified xsi:type="dcterms:W3CDTF">2019-12-03T14:35:58Z</dcterms:modified>
</cp:coreProperties>
</file>