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50"/>
  </p:notesMasterIdLst>
  <p:sldIdLst>
    <p:sldId id="256" r:id="rId3"/>
    <p:sldId id="336" r:id="rId4"/>
    <p:sldId id="345" r:id="rId5"/>
    <p:sldId id="398" r:id="rId6"/>
    <p:sldId id="402" r:id="rId7"/>
    <p:sldId id="403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2" r:id="rId18"/>
    <p:sldId id="886" r:id="rId19"/>
    <p:sldId id="449" r:id="rId20"/>
    <p:sldId id="463" r:id="rId21"/>
    <p:sldId id="450" r:id="rId22"/>
    <p:sldId id="464" r:id="rId23"/>
    <p:sldId id="465" r:id="rId24"/>
    <p:sldId id="889" r:id="rId25"/>
    <p:sldId id="466" r:id="rId26"/>
    <p:sldId id="887" r:id="rId27"/>
    <p:sldId id="888" r:id="rId28"/>
    <p:sldId id="892" r:id="rId29"/>
    <p:sldId id="864" r:id="rId30"/>
    <p:sldId id="872" r:id="rId31"/>
    <p:sldId id="873" r:id="rId32"/>
    <p:sldId id="891" r:id="rId33"/>
    <p:sldId id="890" r:id="rId34"/>
    <p:sldId id="875" r:id="rId35"/>
    <p:sldId id="876" r:id="rId36"/>
    <p:sldId id="877" r:id="rId37"/>
    <p:sldId id="878" r:id="rId38"/>
    <p:sldId id="879" r:id="rId39"/>
    <p:sldId id="880" r:id="rId40"/>
    <p:sldId id="881" r:id="rId41"/>
    <p:sldId id="451" r:id="rId42"/>
    <p:sldId id="883" r:id="rId43"/>
    <p:sldId id="884" r:id="rId44"/>
    <p:sldId id="885" r:id="rId45"/>
    <p:sldId id="448" r:id="rId46"/>
    <p:sldId id="322" r:id="rId47"/>
    <p:sldId id="323" r:id="rId48"/>
    <p:sldId id="301" r:id="rId49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B49F56F-B440-864F-A4DA-83F823ED4EEA}">
          <p14:sldIdLst>
            <p14:sldId id="256"/>
            <p14:sldId id="336"/>
            <p14:sldId id="345"/>
            <p14:sldId id="398"/>
            <p14:sldId id="402"/>
            <p14:sldId id="403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2"/>
            <p14:sldId id="886"/>
            <p14:sldId id="449"/>
            <p14:sldId id="463"/>
            <p14:sldId id="450"/>
            <p14:sldId id="464"/>
            <p14:sldId id="465"/>
            <p14:sldId id="889"/>
            <p14:sldId id="466"/>
            <p14:sldId id="887"/>
            <p14:sldId id="888"/>
            <p14:sldId id="892"/>
            <p14:sldId id="864"/>
            <p14:sldId id="872"/>
            <p14:sldId id="873"/>
            <p14:sldId id="891"/>
            <p14:sldId id="890"/>
            <p14:sldId id="875"/>
            <p14:sldId id="876"/>
            <p14:sldId id="877"/>
            <p14:sldId id="878"/>
            <p14:sldId id="879"/>
            <p14:sldId id="880"/>
            <p14:sldId id="881"/>
            <p14:sldId id="451"/>
            <p14:sldId id="883"/>
            <p14:sldId id="884"/>
            <p14:sldId id="885"/>
            <p14:sldId id="448"/>
            <p14:sldId id="322"/>
            <p14:sldId id="323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/>
    <p:restoredTop sz="58912"/>
  </p:normalViewPr>
  <p:slideViewPr>
    <p:cSldViewPr snapToGrid="0" snapToObjects="1">
      <p:cViewPr varScale="1">
        <p:scale>
          <a:sx n="72" d="100"/>
          <a:sy n="72" d="100"/>
        </p:scale>
        <p:origin x="3120" y="200"/>
      </p:cViewPr>
      <p:guideLst/>
    </p:cSldViewPr>
  </p:slideViewPr>
  <p:notesTextViewPr>
    <p:cViewPr>
      <p:scale>
        <a:sx n="185" d="100"/>
        <a:sy n="1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ot Ingmar" userId="588a97c0-5a52-4bd9-b8d6-a4cf24ff4dbb" providerId="ADAL" clId="{4F70B7C5-BA26-3646-80B0-D216A4B0028A}"/>
    <pc:docChg chg="undo custSel addSld delSld modSld modSection">
      <pc:chgData name="Proot Ingmar" userId="588a97c0-5a52-4bd9-b8d6-a4cf24ff4dbb" providerId="ADAL" clId="{4F70B7C5-BA26-3646-80B0-D216A4B0028A}" dt="2019-12-10T09:41:54.602" v="7520" actId="2696"/>
      <pc:docMkLst>
        <pc:docMk/>
      </pc:docMkLst>
      <pc:sldChg chg="modSp">
        <pc:chgData name="Proot Ingmar" userId="588a97c0-5a52-4bd9-b8d6-a4cf24ff4dbb" providerId="ADAL" clId="{4F70B7C5-BA26-3646-80B0-D216A4B0028A}" dt="2019-12-04T15:08:31.556" v="7228" actId="20577"/>
        <pc:sldMkLst>
          <pc:docMk/>
          <pc:sldMk cId="440753459" sldId="256"/>
        </pc:sldMkLst>
        <pc:spChg chg="mod">
          <ac:chgData name="Proot Ingmar" userId="588a97c0-5a52-4bd9-b8d6-a4cf24ff4dbb" providerId="ADAL" clId="{4F70B7C5-BA26-3646-80B0-D216A4B0028A}" dt="2019-12-04T15:08:31.556" v="7228" actId="20577"/>
          <ac:spMkLst>
            <pc:docMk/>
            <pc:sldMk cId="440753459" sldId="256"/>
            <ac:spMk id="6" creationId="{7392F3FE-C072-B845-A488-212AF0FADD65}"/>
          </ac:spMkLst>
        </pc:spChg>
      </pc:sldChg>
      <pc:sldChg chg="modSp">
        <pc:chgData name="Proot Ingmar" userId="588a97c0-5a52-4bd9-b8d6-a4cf24ff4dbb" providerId="ADAL" clId="{4F70B7C5-BA26-3646-80B0-D216A4B0028A}" dt="2019-11-29T14:25:23.814" v="6213" actId="20577"/>
        <pc:sldMkLst>
          <pc:docMk/>
          <pc:sldMk cId="2244833330" sldId="323"/>
        </pc:sldMkLst>
        <pc:spChg chg="mod">
          <ac:chgData name="Proot Ingmar" userId="588a97c0-5a52-4bd9-b8d6-a4cf24ff4dbb" providerId="ADAL" clId="{4F70B7C5-BA26-3646-80B0-D216A4B0028A}" dt="2019-11-29T14:25:23.814" v="6213" actId="20577"/>
          <ac:spMkLst>
            <pc:docMk/>
            <pc:sldMk cId="2244833330" sldId="323"/>
            <ac:spMk id="2" creationId="{122711D5-B066-774E-8246-411F68FA15C9}"/>
          </ac:spMkLst>
        </pc:spChg>
      </pc:sldChg>
      <pc:sldChg chg="modSp modNotesTx">
        <pc:chgData name="Proot Ingmar" userId="588a97c0-5a52-4bd9-b8d6-a4cf24ff4dbb" providerId="ADAL" clId="{4F70B7C5-BA26-3646-80B0-D216A4B0028A}" dt="2019-12-04T15:32:26.177" v="7519" actId="20577"/>
        <pc:sldMkLst>
          <pc:docMk/>
          <pc:sldMk cId="336069652" sldId="345"/>
        </pc:sldMkLst>
        <pc:spChg chg="mod">
          <ac:chgData name="Proot Ingmar" userId="588a97c0-5a52-4bd9-b8d6-a4cf24ff4dbb" providerId="ADAL" clId="{4F70B7C5-BA26-3646-80B0-D216A4B0028A}" dt="2019-12-04T15:32:26.177" v="7519" actId="20577"/>
          <ac:spMkLst>
            <pc:docMk/>
            <pc:sldMk cId="336069652" sldId="345"/>
            <ac:spMk id="3" creationId="{DD31B74F-C4FF-B645-B561-F43E523213DB}"/>
          </ac:spMkLst>
        </pc:spChg>
      </pc:sldChg>
      <pc:sldChg chg="modSp del">
        <pc:chgData name="Proot Ingmar" userId="588a97c0-5a52-4bd9-b8d6-a4cf24ff4dbb" providerId="ADAL" clId="{4F70B7C5-BA26-3646-80B0-D216A4B0028A}" dt="2019-12-10T09:41:54.602" v="7520" actId="2696"/>
        <pc:sldMkLst>
          <pc:docMk/>
          <pc:sldMk cId="809371591" sldId="386"/>
        </pc:sldMkLst>
        <pc:spChg chg="mod">
          <ac:chgData name="Proot Ingmar" userId="588a97c0-5a52-4bd9-b8d6-a4cf24ff4dbb" providerId="ADAL" clId="{4F70B7C5-BA26-3646-80B0-D216A4B0028A}" dt="2019-11-22T13:26:16.052" v="620" actId="20577"/>
          <ac:spMkLst>
            <pc:docMk/>
            <pc:sldMk cId="809371591" sldId="386"/>
            <ac:spMk id="2" creationId="{122711D5-B066-774E-8246-411F68FA15C9}"/>
          </ac:spMkLst>
        </pc:spChg>
      </pc:sldChg>
      <pc:sldChg chg="modSp modNotesTx">
        <pc:chgData name="Proot Ingmar" userId="588a97c0-5a52-4bd9-b8d6-a4cf24ff4dbb" providerId="ADAL" clId="{4F70B7C5-BA26-3646-80B0-D216A4B0028A}" dt="2019-11-29T14:26:08.745" v="6216" actId="20577"/>
        <pc:sldMkLst>
          <pc:docMk/>
          <pc:sldMk cId="3744524877" sldId="398"/>
        </pc:sldMkLst>
        <pc:spChg chg="mod">
          <ac:chgData name="Proot Ingmar" userId="588a97c0-5a52-4bd9-b8d6-a4cf24ff4dbb" providerId="ADAL" clId="{4F70B7C5-BA26-3646-80B0-D216A4B0028A}" dt="2019-11-29T10:48:36.445" v="1145" actId="27636"/>
          <ac:spMkLst>
            <pc:docMk/>
            <pc:sldMk cId="3744524877" sldId="398"/>
            <ac:spMk id="2" creationId="{00000000-0000-0000-0000-000000000000}"/>
          </ac:spMkLst>
        </pc:spChg>
      </pc:sldChg>
      <pc:sldChg chg="modSp modNotesTx">
        <pc:chgData name="Proot Ingmar" userId="588a97c0-5a52-4bd9-b8d6-a4cf24ff4dbb" providerId="ADAL" clId="{4F70B7C5-BA26-3646-80B0-D216A4B0028A}" dt="2019-11-29T11:03:52.115" v="2397" actId="113"/>
        <pc:sldMkLst>
          <pc:docMk/>
          <pc:sldMk cId="1522015418" sldId="402"/>
        </pc:sldMkLst>
        <pc:spChg chg="mod">
          <ac:chgData name="Proot Ingmar" userId="588a97c0-5a52-4bd9-b8d6-a4cf24ff4dbb" providerId="ADAL" clId="{4F70B7C5-BA26-3646-80B0-D216A4B0028A}" dt="2019-11-29T10:55:32.528" v="1686" actId="1035"/>
          <ac:spMkLst>
            <pc:docMk/>
            <pc:sldMk cId="1522015418" sldId="402"/>
            <ac:spMk id="2" creationId="{5AC1414C-64EF-CC41-9403-BA244BB961D9}"/>
          </ac:spMkLst>
        </pc:spChg>
        <pc:spChg chg="mod">
          <ac:chgData name="Proot Ingmar" userId="588a97c0-5a52-4bd9-b8d6-a4cf24ff4dbb" providerId="ADAL" clId="{4F70B7C5-BA26-3646-80B0-D216A4B0028A}" dt="2019-11-29T10:53:43.672" v="1490" actId="20577"/>
          <ac:spMkLst>
            <pc:docMk/>
            <pc:sldMk cId="1522015418" sldId="402"/>
            <ac:spMk id="3" creationId="{5CC85ED1-DAD3-4544-BA9E-1904BC8844B9}"/>
          </ac:spMkLst>
        </pc:spChg>
      </pc:sldChg>
      <pc:sldChg chg="addSp delSp modSp modNotesTx">
        <pc:chgData name="Proot Ingmar" userId="588a97c0-5a52-4bd9-b8d6-a4cf24ff4dbb" providerId="ADAL" clId="{4F70B7C5-BA26-3646-80B0-D216A4B0028A}" dt="2019-12-04T15:16:36.486" v="7272" actId="20577"/>
        <pc:sldMkLst>
          <pc:docMk/>
          <pc:sldMk cId="1812162599" sldId="403"/>
        </pc:sldMkLst>
        <pc:spChg chg="mod">
          <ac:chgData name="Proot Ingmar" userId="588a97c0-5a52-4bd9-b8d6-a4cf24ff4dbb" providerId="ADAL" clId="{4F70B7C5-BA26-3646-80B0-D216A4B0028A}" dt="2019-11-29T12:42:54.732" v="2686" actId="20577"/>
          <ac:spMkLst>
            <pc:docMk/>
            <pc:sldMk cId="1812162599" sldId="403"/>
            <ac:spMk id="3" creationId="{5CC85ED1-DAD3-4544-BA9E-1904BC8844B9}"/>
          </ac:spMkLst>
        </pc:spChg>
        <pc:picChg chg="add mod modCrop">
          <ac:chgData name="Proot Ingmar" userId="588a97c0-5a52-4bd9-b8d6-a4cf24ff4dbb" providerId="ADAL" clId="{4F70B7C5-BA26-3646-80B0-D216A4B0028A}" dt="2019-11-29T12:47:02.998" v="3213" actId="1037"/>
          <ac:picMkLst>
            <pc:docMk/>
            <pc:sldMk cId="1812162599" sldId="403"/>
            <ac:picMk id="4" creationId="{4BD30BA8-EE44-1443-A0DE-A0B92EC3E3DA}"/>
          </ac:picMkLst>
        </pc:picChg>
        <pc:picChg chg="del">
          <ac:chgData name="Proot Ingmar" userId="588a97c0-5a52-4bd9-b8d6-a4cf24ff4dbb" providerId="ADAL" clId="{4F70B7C5-BA26-3646-80B0-D216A4B0028A}" dt="2019-11-29T11:00:49.888" v="2308" actId="478"/>
          <ac:picMkLst>
            <pc:docMk/>
            <pc:sldMk cId="1812162599" sldId="403"/>
            <ac:picMk id="6" creationId="{D5CBE21C-92D9-F141-ABC2-69D6A87154F9}"/>
          </ac:picMkLst>
        </pc:picChg>
        <pc:picChg chg="add mod modCrop">
          <ac:chgData name="Proot Ingmar" userId="588a97c0-5a52-4bd9-b8d6-a4cf24ff4dbb" providerId="ADAL" clId="{4F70B7C5-BA26-3646-80B0-D216A4B0028A}" dt="2019-11-29T12:47:52.137" v="3221" actId="14100"/>
          <ac:picMkLst>
            <pc:docMk/>
            <pc:sldMk cId="1812162599" sldId="403"/>
            <ac:picMk id="7" creationId="{E33A94C6-4611-D04C-9AF8-639EFB98078F}"/>
          </ac:picMkLst>
        </pc:picChg>
      </pc:sldChg>
      <pc:sldChg chg="modSp">
        <pc:chgData name="Proot Ingmar" userId="588a97c0-5a52-4bd9-b8d6-a4cf24ff4dbb" providerId="ADAL" clId="{4F70B7C5-BA26-3646-80B0-D216A4B0028A}" dt="2019-11-29T10:50:03.006" v="1232" actId="20577"/>
        <pc:sldMkLst>
          <pc:docMk/>
          <pc:sldMk cId="3195583645" sldId="448"/>
        </pc:sldMkLst>
        <pc:spChg chg="mod">
          <ac:chgData name="Proot Ingmar" userId="588a97c0-5a52-4bd9-b8d6-a4cf24ff4dbb" providerId="ADAL" clId="{4F70B7C5-BA26-3646-80B0-D216A4B0028A}" dt="2019-11-29T10:50:03.006" v="1232" actId="20577"/>
          <ac:spMkLst>
            <pc:docMk/>
            <pc:sldMk cId="3195583645" sldId="448"/>
            <ac:spMk id="2" creationId="{00000000-0000-0000-0000-000000000000}"/>
          </ac:spMkLst>
        </pc:spChg>
      </pc:sldChg>
      <pc:sldChg chg="modSp add modNotesTx">
        <pc:chgData name="Proot Ingmar" userId="588a97c0-5a52-4bd9-b8d6-a4cf24ff4dbb" providerId="ADAL" clId="{4F70B7C5-BA26-3646-80B0-D216A4B0028A}" dt="2019-11-29T14:26:15.976" v="6217" actId="20577"/>
        <pc:sldMkLst>
          <pc:docMk/>
          <pc:sldMk cId="3860657222" sldId="449"/>
        </pc:sldMkLst>
        <pc:spChg chg="mod">
          <ac:chgData name="Proot Ingmar" userId="588a97c0-5a52-4bd9-b8d6-a4cf24ff4dbb" providerId="ADAL" clId="{4F70B7C5-BA26-3646-80B0-D216A4B0028A}" dt="2019-11-29T10:48:55.632" v="1163" actId="20577"/>
          <ac:spMkLst>
            <pc:docMk/>
            <pc:sldMk cId="3860657222" sldId="449"/>
            <ac:spMk id="2" creationId="{00000000-0000-0000-0000-000000000000}"/>
          </ac:spMkLst>
        </pc:spChg>
      </pc:sldChg>
      <pc:sldChg chg="modSp add modNotesTx">
        <pc:chgData name="Proot Ingmar" userId="588a97c0-5a52-4bd9-b8d6-a4cf24ff4dbb" providerId="ADAL" clId="{4F70B7C5-BA26-3646-80B0-D216A4B0028A}" dt="2019-11-29T14:26:21.836" v="6218" actId="20577"/>
        <pc:sldMkLst>
          <pc:docMk/>
          <pc:sldMk cId="2397774084" sldId="450"/>
        </pc:sldMkLst>
        <pc:spChg chg="mod">
          <ac:chgData name="Proot Ingmar" userId="588a97c0-5a52-4bd9-b8d6-a4cf24ff4dbb" providerId="ADAL" clId="{4F70B7C5-BA26-3646-80B0-D216A4B0028A}" dt="2019-11-29T10:49:15.552" v="1193" actId="20577"/>
          <ac:spMkLst>
            <pc:docMk/>
            <pc:sldMk cId="2397774084" sldId="450"/>
            <ac:spMk id="2" creationId="{00000000-0000-0000-0000-000000000000}"/>
          </ac:spMkLst>
        </pc:spChg>
      </pc:sldChg>
      <pc:sldChg chg="modSp add modNotesTx">
        <pc:chgData name="Proot Ingmar" userId="588a97c0-5a52-4bd9-b8d6-a4cf24ff4dbb" providerId="ADAL" clId="{4F70B7C5-BA26-3646-80B0-D216A4B0028A}" dt="2019-11-29T14:26:26.633" v="6219" actId="20577"/>
        <pc:sldMkLst>
          <pc:docMk/>
          <pc:sldMk cId="1839133141" sldId="451"/>
        </pc:sldMkLst>
        <pc:spChg chg="mod">
          <ac:chgData name="Proot Ingmar" userId="588a97c0-5a52-4bd9-b8d6-a4cf24ff4dbb" providerId="ADAL" clId="{4F70B7C5-BA26-3646-80B0-D216A4B0028A}" dt="2019-11-29T10:49:45.054" v="1226" actId="20577"/>
          <ac:spMkLst>
            <pc:docMk/>
            <pc:sldMk cId="1839133141" sldId="451"/>
            <ac:spMk id="2" creationId="{00000000-0000-0000-0000-000000000000}"/>
          </ac:spMkLst>
        </pc:spChg>
      </pc:sldChg>
    </pc:docChg>
  </pc:docChgLst>
  <pc:docChgLst>
    <pc:chgData name="Proot Ingmar" userId="588a97c0-5a52-4bd9-b8d6-a4cf24ff4dbb" providerId="ADAL" clId="{75BF2772-EEAB-5245-8FC2-67EDD10B8FB4}"/>
    <pc:docChg chg="undo custSel addSld delSld modSld sldOrd modSection">
      <pc:chgData name="Proot Ingmar" userId="588a97c0-5a52-4bd9-b8d6-a4cf24ff4dbb" providerId="ADAL" clId="{75BF2772-EEAB-5245-8FC2-67EDD10B8FB4}" dt="2019-12-09T22:12:24.209" v="5252" actId="931"/>
      <pc:docMkLst>
        <pc:docMk/>
      </pc:docMkLst>
      <pc:sldChg chg="del">
        <pc:chgData name="Proot Ingmar" userId="588a97c0-5a52-4bd9-b8d6-a4cf24ff4dbb" providerId="ADAL" clId="{75BF2772-EEAB-5245-8FC2-67EDD10B8FB4}" dt="2019-12-09T08:29:59.623" v="1" actId="2696"/>
        <pc:sldMkLst>
          <pc:docMk/>
          <pc:sldMk cId="3120603756" sldId="270"/>
        </pc:sldMkLst>
      </pc:sldChg>
      <pc:sldChg chg="modSp">
        <pc:chgData name="Proot Ingmar" userId="588a97c0-5a52-4bd9-b8d6-a4cf24ff4dbb" providerId="ADAL" clId="{75BF2772-EEAB-5245-8FC2-67EDD10B8FB4}" dt="2019-12-09T09:39:31.924" v="3413" actId="20577"/>
        <pc:sldMkLst>
          <pc:docMk/>
          <pc:sldMk cId="2244833330" sldId="323"/>
        </pc:sldMkLst>
        <pc:spChg chg="mod">
          <ac:chgData name="Proot Ingmar" userId="588a97c0-5a52-4bd9-b8d6-a4cf24ff4dbb" providerId="ADAL" clId="{75BF2772-EEAB-5245-8FC2-67EDD10B8FB4}" dt="2019-12-09T09:39:31.924" v="3413" actId="20577"/>
          <ac:spMkLst>
            <pc:docMk/>
            <pc:sldMk cId="2244833330" sldId="323"/>
            <ac:spMk id="2" creationId="{122711D5-B066-774E-8246-411F68FA15C9}"/>
          </ac:spMkLst>
        </pc:spChg>
      </pc:sldChg>
      <pc:sldChg chg="modSp">
        <pc:chgData name="Proot Ingmar" userId="588a97c0-5a52-4bd9-b8d6-a4cf24ff4dbb" providerId="ADAL" clId="{75BF2772-EEAB-5245-8FC2-67EDD10B8FB4}" dt="2019-12-09T08:29:55.651" v="0" actId="20577"/>
        <pc:sldMkLst>
          <pc:docMk/>
          <pc:sldMk cId="336069652" sldId="345"/>
        </pc:sldMkLst>
        <pc:spChg chg="mod">
          <ac:chgData name="Proot Ingmar" userId="588a97c0-5a52-4bd9-b8d6-a4cf24ff4dbb" providerId="ADAL" clId="{75BF2772-EEAB-5245-8FC2-67EDD10B8FB4}" dt="2019-12-09T08:29:55.651" v="0" actId="20577"/>
          <ac:spMkLst>
            <pc:docMk/>
            <pc:sldMk cId="336069652" sldId="345"/>
            <ac:spMk id="3" creationId="{DD31B74F-C4FF-B645-B561-F43E523213DB}"/>
          </ac:spMkLst>
        </pc:spChg>
      </pc:sldChg>
      <pc:sldChg chg="del">
        <pc:chgData name="Proot Ingmar" userId="588a97c0-5a52-4bd9-b8d6-a4cf24ff4dbb" providerId="ADAL" clId="{75BF2772-EEAB-5245-8FC2-67EDD10B8FB4}" dt="2019-12-09T08:30:07.784" v="12" actId="2696"/>
        <pc:sldMkLst>
          <pc:docMk/>
          <pc:sldMk cId="2282481611" sldId="395"/>
        </pc:sldMkLst>
      </pc:sldChg>
      <pc:sldChg chg="del">
        <pc:chgData name="Proot Ingmar" userId="588a97c0-5a52-4bd9-b8d6-a4cf24ff4dbb" providerId="ADAL" clId="{75BF2772-EEAB-5245-8FC2-67EDD10B8FB4}" dt="2019-12-09T08:30:07.840" v="16" actId="2696"/>
        <pc:sldMkLst>
          <pc:docMk/>
          <pc:sldMk cId="628984201" sldId="396"/>
        </pc:sldMkLst>
      </pc:sldChg>
      <pc:sldChg chg="del">
        <pc:chgData name="Proot Ingmar" userId="588a97c0-5a52-4bd9-b8d6-a4cf24ff4dbb" providerId="ADAL" clId="{75BF2772-EEAB-5245-8FC2-67EDD10B8FB4}" dt="2019-12-09T08:30:07.877" v="19" actId="2696"/>
        <pc:sldMkLst>
          <pc:docMk/>
          <pc:sldMk cId="1265931950" sldId="397"/>
        </pc:sldMkLst>
      </pc:sldChg>
      <pc:sldChg chg="ord modNotesTx">
        <pc:chgData name="Proot Ingmar" userId="588a97c0-5a52-4bd9-b8d6-a4cf24ff4dbb" providerId="ADAL" clId="{75BF2772-EEAB-5245-8FC2-67EDD10B8FB4}" dt="2019-12-09T08:31:00.901" v="113" actId="20577"/>
        <pc:sldMkLst>
          <pc:docMk/>
          <pc:sldMk cId="3744524877" sldId="398"/>
        </pc:sldMkLst>
      </pc:sldChg>
      <pc:sldChg chg="modSp modNotesTx">
        <pc:chgData name="Proot Ingmar" userId="588a97c0-5a52-4bd9-b8d6-a4cf24ff4dbb" providerId="ADAL" clId="{75BF2772-EEAB-5245-8FC2-67EDD10B8FB4}" dt="2019-12-09T08:32:12.952" v="253" actId="1036"/>
        <pc:sldMkLst>
          <pc:docMk/>
          <pc:sldMk cId="1522015418" sldId="402"/>
        </pc:sldMkLst>
        <pc:spChg chg="mod">
          <ac:chgData name="Proot Ingmar" userId="588a97c0-5a52-4bd9-b8d6-a4cf24ff4dbb" providerId="ADAL" clId="{75BF2772-EEAB-5245-8FC2-67EDD10B8FB4}" dt="2019-12-09T08:32:12.952" v="253" actId="1036"/>
          <ac:spMkLst>
            <pc:docMk/>
            <pc:sldMk cId="1522015418" sldId="402"/>
            <ac:spMk id="2" creationId="{5AC1414C-64EF-CC41-9403-BA244BB961D9}"/>
          </ac:spMkLst>
        </pc:spChg>
        <pc:spChg chg="mod">
          <ac:chgData name="Proot Ingmar" userId="588a97c0-5a52-4bd9-b8d6-a4cf24ff4dbb" providerId="ADAL" clId="{75BF2772-EEAB-5245-8FC2-67EDD10B8FB4}" dt="2019-12-09T08:31:30.077" v="131" actId="20577"/>
          <ac:spMkLst>
            <pc:docMk/>
            <pc:sldMk cId="1522015418" sldId="402"/>
            <ac:spMk id="3" creationId="{5CC85ED1-DAD3-4544-BA9E-1904BC8844B9}"/>
          </ac:spMkLst>
        </pc:spChg>
      </pc:sldChg>
      <pc:sldChg chg="addSp delSp modSp modNotesTx">
        <pc:chgData name="Proot Ingmar" userId="588a97c0-5a52-4bd9-b8d6-a4cf24ff4dbb" providerId="ADAL" clId="{75BF2772-EEAB-5245-8FC2-67EDD10B8FB4}" dt="2019-12-09T08:35:22.449" v="476" actId="20577"/>
        <pc:sldMkLst>
          <pc:docMk/>
          <pc:sldMk cId="1812162599" sldId="403"/>
        </pc:sldMkLst>
        <pc:spChg chg="mod">
          <ac:chgData name="Proot Ingmar" userId="588a97c0-5a52-4bd9-b8d6-a4cf24ff4dbb" providerId="ADAL" clId="{75BF2772-EEAB-5245-8FC2-67EDD10B8FB4}" dt="2019-12-09T08:33:11.725" v="346" actId="20577"/>
          <ac:spMkLst>
            <pc:docMk/>
            <pc:sldMk cId="1812162599" sldId="403"/>
            <ac:spMk id="3" creationId="{5CC85ED1-DAD3-4544-BA9E-1904BC8844B9}"/>
          </ac:spMkLst>
        </pc:spChg>
        <pc:picChg chg="del">
          <ac:chgData name="Proot Ingmar" userId="588a97c0-5a52-4bd9-b8d6-a4cf24ff4dbb" providerId="ADAL" clId="{75BF2772-EEAB-5245-8FC2-67EDD10B8FB4}" dt="2019-12-09T08:32:31.895" v="254" actId="478"/>
          <ac:picMkLst>
            <pc:docMk/>
            <pc:sldMk cId="1812162599" sldId="403"/>
            <ac:picMk id="4" creationId="{4BD30BA8-EE44-1443-A0DE-A0B92EC3E3DA}"/>
          </ac:picMkLst>
        </pc:picChg>
        <pc:picChg chg="del">
          <ac:chgData name="Proot Ingmar" userId="588a97c0-5a52-4bd9-b8d6-a4cf24ff4dbb" providerId="ADAL" clId="{75BF2772-EEAB-5245-8FC2-67EDD10B8FB4}" dt="2019-12-09T08:32:31.895" v="254" actId="478"/>
          <ac:picMkLst>
            <pc:docMk/>
            <pc:sldMk cId="1812162599" sldId="403"/>
            <ac:picMk id="7" creationId="{E33A94C6-4611-D04C-9AF8-639EFB98078F}"/>
          </ac:picMkLst>
        </pc:picChg>
        <pc:picChg chg="add del">
          <ac:chgData name="Proot Ingmar" userId="588a97c0-5a52-4bd9-b8d6-a4cf24ff4dbb" providerId="ADAL" clId="{75BF2772-EEAB-5245-8FC2-67EDD10B8FB4}" dt="2019-12-09T08:34:12.942" v="349" actId="478"/>
          <ac:picMkLst>
            <pc:docMk/>
            <pc:sldMk cId="1812162599" sldId="403"/>
            <ac:picMk id="1026" creationId="{A48709FC-3659-E741-9A62-040E80BF8D86}"/>
          </ac:picMkLst>
        </pc:picChg>
        <pc:picChg chg="add mod">
          <ac:chgData name="Proot Ingmar" userId="588a97c0-5a52-4bd9-b8d6-a4cf24ff4dbb" providerId="ADAL" clId="{75BF2772-EEAB-5245-8FC2-67EDD10B8FB4}" dt="2019-12-09T08:34:34.190" v="353" actId="167"/>
          <ac:picMkLst>
            <pc:docMk/>
            <pc:sldMk cId="1812162599" sldId="403"/>
            <ac:picMk id="1028" creationId="{7D7AB9A0-FC4A-F747-96FF-8FAA57F664B1}"/>
          </ac:picMkLst>
        </pc:picChg>
      </pc:sldChg>
      <pc:sldChg chg="modNotesTx">
        <pc:chgData name="Proot Ingmar" userId="588a97c0-5a52-4bd9-b8d6-a4cf24ff4dbb" providerId="ADAL" clId="{75BF2772-EEAB-5245-8FC2-67EDD10B8FB4}" dt="2019-12-09T09:33:22.280" v="3125" actId="20577"/>
        <pc:sldMkLst>
          <pc:docMk/>
          <pc:sldMk cId="3860657222" sldId="449"/>
        </pc:sldMkLst>
      </pc:sldChg>
      <pc:sldChg chg="modNotesTx">
        <pc:chgData name="Proot Ingmar" userId="588a97c0-5a52-4bd9-b8d6-a4cf24ff4dbb" providerId="ADAL" clId="{75BF2772-EEAB-5245-8FC2-67EDD10B8FB4}" dt="2019-12-09T09:37:01.949" v="3322" actId="20577"/>
        <pc:sldMkLst>
          <pc:docMk/>
          <pc:sldMk cId="2397774084" sldId="450"/>
        </pc:sldMkLst>
      </pc:sldChg>
      <pc:sldChg chg="modNotesTx">
        <pc:chgData name="Proot Ingmar" userId="588a97c0-5a52-4bd9-b8d6-a4cf24ff4dbb" providerId="ADAL" clId="{75BF2772-EEAB-5245-8FC2-67EDD10B8FB4}" dt="2019-12-09T10:28:55.892" v="4621" actId="20577"/>
        <pc:sldMkLst>
          <pc:docMk/>
          <pc:sldMk cId="1839133141" sldId="451"/>
        </pc:sldMkLst>
      </pc:sldChg>
      <pc:sldChg chg="del">
        <pc:chgData name="Proot Ingmar" userId="588a97c0-5a52-4bd9-b8d6-a4cf24ff4dbb" providerId="ADAL" clId="{75BF2772-EEAB-5245-8FC2-67EDD10B8FB4}" dt="2019-12-09T08:30:07.645" v="2" actId="2696"/>
        <pc:sldMkLst>
          <pc:docMk/>
          <pc:sldMk cId="3194706737" sldId="452"/>
        </pc:sldMkLst>
      </pc:sldChg>
      <pc:sldChg chg="add del setBg">
        <pc:chgData name="Proot Ingmar" userId="588a97c0-5a52-4bd9-b8d6-a4cf24ff4dbb" providerId="ADAL" clId="{75BF2772-EEAB-5245-8FC2-67EDD10B8FB4}" dt="2019-12-09T08:30:32.258" v="25"/>
        <pc:sldMkLst>
          <pc:docMk/>
          <pc:sldMk cId="3297183028" sldId="452"/>
        </pc:sldMkLst>
      </pc:sldChg>
      <pc:sldChg chg="addSp delSp modSp add modNotesTx">
        <pc:chgData name="Proot Ingmar" userId="588a97c0-5a52-4bd9-b8d6-a4cf24ff4dbb" providerId="ADAL" clId="{75BF2772-EEAB-5245-8FC2-67EDD10B8FB4}" dt="2019-12-09T08:39:15.884" v="718" actId="113"/>
        <pc:sldMkLst>
          <pc:docMk/>
          <pc:sldMk cId="3761509295" sldId="452"/>
        </pc:sldMkLst>
        <pc:spChg chg="mod">
          <ac:chgData name="Proot Ingmar" userId="588a97c0-5a52-4bd9-b8d6-a4cf24ff4dbb" providerId="ADAL" clId="{75BF2772-EEAB-5245-8FC2-67EDD10B8FB4}" dt="2019-12-09T08:36:08.622" v="503" actId="20577"/>
          <ac:spMkLst>
            <pc:docMk/>
            <pc:sldMk cId="3761509295" sldId="452"/>
            <ac:spMk id="3" creationId="{5CC85ED1-DAD3-4544-BA9E-1904BC8844B9}"/>
          </ac:spMkLst>
        </pc:spChg>
        <pc:picChg chg="add mod">
          <ac:chgData name="Proot Ingmar" userId="588a97c0-5a52-4bd9-b8d6-a4cf24ff4dbb" providerId="ADAL" clId="{75BF2772-EEAB-5245-8FC2-67EDD10B8FB4}" dt="2019-12-09T08:38:36.629" v="617" actId="1076"/>
          <ac:picMkLst>
            <pc:docMk/>
            <pc:sldMk cId="3761509295" sldId="452"/>
            <ac:picMk id="4" creationId="{7D8893D6-4EFD-9D4F-8070-93EC933D7F02}"/>
          </ac:picMkLst>
        </pc:picChg>
        <pc:picChg chg="del">
          <ac:chgData name="Proot Ingmar" userId="588a97c0-5a52-4bd9-b8d6-a4cf24ff4dbb" providerId="ADAL" clId="{75BF2772-EEAB-5245-8FC2-67EDD10B8FB4}" dt="2019-12-09T08:35:41.550" v="478" actId="478"/>
          <ac:picMkLst>
            <pc:docMk/>
            <pc:sldMk cId="3761509295" sldId="452"/>
            <ac:picMk id="1028" creationId="{7D7AB9A0-FC4A-F747-96FF-8FAA57F664B1}"/>
          </ac:picMkLst>
        </pc:picChg>
      </pc:sldChg>
      <pc:sldChg chg="addSp delSp modSp add modNotesTx">
        <pc:chgData name="Proot Ingmar" userId="588a97c0-5a52-4bd9-b8d6-a4cf24ff4dbb" providerId="ADAL" clId="{75BF2772-EEAB-5245-8FC2-67EDD10B8FB4}" dt="2019-12-09T08:42:38.405" v="1029" actId="20577"/>
        <pc:sldMkLst>
          <pc:docMk/>
          <pc:sldMk cId="749839363" sldId="453"/>
        </pc:sldMkLst>
        <pc:spChg chg="mod">
          <ac:chgData name="Proot Ingmar" userId="588a97c0-5a52-4bd9-b8d6-a4cf24ff4dbb" providerId="ADAL" clId="{75BF2772-EEAB-5245-8FC2-67EDD10B8FB4}" dt="2019-12-09T08:39:46.511" v="731" actId="20577"/>
          <ac:spMkLst>
            <pc:docMk/>
            <pc:sldMk cId="749839363" sldId="453"/>
            <ac:spMk id="3" creationId="{5CC85ED1-DAD3-4544-BA9E-1904BC8844B9}"/>
          </ac:spMkLst>
        </pc:spChg>
        <pc:picChg chg="del">
          <ac:chgData name="Proot Ingmar" userId="588a97c0-5a52-4bd9-b8d6-a4cf24ff4dbb" providerId="ADAL" clId="{75BF2772-EEAB-5245-8FC2-67EDD10B8FB4}" dt="2019-12-09T08:39:48.463" v="732" actId="478"/>
          <ac:picMkLst>
            <pc:docMk/>
            <pc:sldMk cId="749839363" sldId="453"/>
            <ac:picMk id="4" creationId="{7D8893D6-4EFD-9D4F-8070-93EC933D7F02}"/>
          </ac:picMkLst>
        </pc:picChg>
        <pc:picChg chg="add">
          <ac:chgData name="Proot Ingmar" userId="588a97c0-5a52-4bd9-b8d6-a4cf24ff4dbb" providerId="ADAL" clId="{75BF2772-EEAB-5245-8FC2-67EDD10B8FB4}" dt="2019-12-09T08:41:55.961" v="892"/>
          <ac:picMkLst>
            <pc:docMk/>
            <pc:sldMk cId="749839363" sldId="453"/>
            <ac:picMk id="3074" creationId="{A91479F5-BDC3-5E45-9F72-E723277E8EF7}"/>
          </ac:picMkLst>
        </pc:picChg>
      </pc:sldChg>
      <pc:sldChg chg="del">
        <pc:chgData name="Proot Ingmar" userId="588a97c0-5a52-4bd9-b8d6-a4cf24ff4dbb" providerId="ADAL" clId="{75BF2772-EEAB-5245-8FC2-67EDD10B8FB4}" dt="2019-12-09T08:30:07.656" v="3" actId="2696"/>
        <pc:sldMkLst>
          <pc:docMk/>
          <pc:sldMk cId="1489828065" sldId="453"/>
        </pc:sldMkLst>
      </pc:sldChg>
      <pc:sldChg chg="del">
        <pc:chgData name="Proot Ingmar" userId="588a97c0-5a52-4bd9-b8d6-a4cf24ff4dbb" providerId="ADAL" clId="{75BF2772-EEAB-5245-8FC2-67EDD10B8FB4}" dt="2019-12-09T08:30:07.665" v="4" actId="2696"/>
        <pc:sldMkLst>
          <pc:docMk/>
          <pc:sldMk cId="1161719917" sldId="454"/>
        </pc:sldMkLst>
      </pc:sldChg>
      <pc:sldChg chg="addSp delSp modSp add modNotesTx">
        <pc:chgData name="Proot Ingmar" userId="588a97c0-5a52-4bd9-b8d6-a4cf24ff4dbb" providerId="ADAL" clId="{75BF2772-EEAB-5245-8FC2-67EDD10B8FB4}" dt="2019-12-09T08:44:27.570" v="1154"/>
        <pc:sldMkLst>
          <pc:docMk/>
          <pc:sldMk cId="4018468348" sldId="454"/>
        </pc:sldMkLst>
        <pc:spChg chg="mod">
          <ac:chgData name="Proot Ingmar" userId="588a97c0-5a52-4bd9-b8d6-a4cf24ff4dbb" providerId="ADAL" clId="{75BF2772-EEAB-5245-8FC2-67EDD10B8FB4}" dt="2019-12-09T08:43:03.892" v="1059" actId="20577"/>
          <ac:spMkLst>
            <pc:docMk/>
            <pc:sldMk cId="4018468348" sldId="454"/>
            <ac:spMk id="3" creationId="{5CC85ED1-DAD3-4544-BA9E-1904BC8844B9}"/>
          </ac:spMkLst>
        </pc:spChg>
        <pc:picChg chg="del">
          <ac:chgData name="Proot Ingmar" userId="588a97c0-5a52-4bd9-b8d6-a4cf24ff4dbb" providerId="ADAL" clId="{75BF2772-EEAB-5245-8FC2-67EDD10B8FB4}" dt="2019-12-09T08:42:49.164" v="1031" actId="478"/>
          <ac:picMkLst>
            <pc:docMk/>
            <pc:sldMk cId="4018468348" sldId="454"/>
            <ac:picMk id="3074" creationId="{A91479F5-BDC3-5E45-9F72-E723277E8EF7}"/>
          </ac:picMkLst>
        </pc:picChg>
        <pc:picChg chg="add">
          <ac:chgData name="Proot Ingmar" userId="588a97c0-5a52-4bd9-b8d6-a4cf24ff4dbb" providerId="ADAL" clId="{75BF2772-EEAB-5245-8FC2-67EDD10B8FB4}" dt="2019-12-09T08:44:27.570" v="1154"/>
          <ac:picMkLst>
            <pc:docMk/>
            <pc:sldMk cId="4018468348" sldId="454"/>
            <ac:picMk id="4098" creationId="{0151062D-26BE-1146-8BF0-8F824BA53F1C}"/>
          </ac:picMkLst>
        </pc:picChg>
      </pc:sldChg>
      <pc:sldChg chg="del">
        <pc:chgData name="Proot Ingmar" userId="588a97c0-5a52-4bd9-b8d6-a4cf24ff4dbb" providerId="ADAL" clId="{75BF2772-EEAB-5245-8FC2-67EDD10B8FB4}" dt="2019-12-09T08:30:07.677" v="5" actId="2696"/>
        <pc:sldMkLst>
          <pc:docMk/>
          <pc:sldMk cId="449391725" sldId="455"/>
        </pc:sldMkLst>
      </pc:sldChg>
      <pc:sldChg chg="addSp delSp modSp add modNotesTx">
        <pc:chgData name="Proot Ingmar" userId="588a97c0-5a52-4bd9-b8d6-a4cf24ff4dbb" providerId="ADAL" clId="{75BF2772-EEAB-5245-8FC2-67EDD10B8FB4}" dt="2019-12-09T09:22:35.163" v="2361" actId="20577"/>
        <pc:sldMkLst>
          <pc:docMk/>
          <pc:sldMk cId="3052600159" sldId="455"/>
        </pc:sldMkLst>
        <pc:spChg chg="mod">
          <ac:chgData name="Proot Ingmar" userId="588a97c0-5a52-4bd9-b8d6-a4cf24ff4dbb" providerId="ADAL" clId="{75BF2772-EEAB-5245-8FC2-67EDD10B8FB4}" dt="2019-12-09T09:21:58.212" v="2288" actId="20577"/>
          <ac:spMkLst>
            <pc:docMk/>
            <pc:sldMk cId="3052600159" sldId="455"/>
            <ac:spMk id="3" creationId="{5CC85ED1-DAD3-4544-BA9E-1904BC8844B9}"/>
          </ac:spMkLst>
        </pc:spChg>
        <pc:picChg chg="del">
          <ac:chgData name="Proot Ingmar" userId="588a97c0-5a52-4bd9-b8d6-a4cf24ff4dbb" providerId="ADAL" clId="{75BF2772-EEAB-5245-8FC2-67EDD10B8FB4}" dt="2019-12-09T08:46:01.490" v="1267" actId="478"/>
          <ac:picMkLst>
            <pc:docMk/>
            <pc:sldMk cId="3052600159" sldId="455"/>
            <ac:picMk id="4098" creationId="{0151062D-26BE-1146-8BF0-8F824BA53F1C}"/>
          </ac:picMkLst>
        </pc:picChg>
        <pc:picChg chg="add del mod">
          <ac:chgData name="Proot Ingmar" userId="588a97c0-5a52-4bd9-b8d6-a4cf24ff4dbb" providerId="ADAL" clId="{75BF2772-EEAB-5245-8FC2-67EDD10B8FB4}" dt="2019-12-09T08:57:34.978" v="1825" actId="478"/>
          <ac:picMkLst>
            <pc:docMk/>
            <pc:sldMk cId="3052600159" sldId="455"/>
            <ac:picMk id="5122" creationId="{8613B7FE-3368-BE4B-AD95-8D721795E421}"/>
          </ac:picMkLst>
        </pc:picChg>
      </pc:sldChg>
      <pc:sldChg chg="addSp modSp add modNotesTx">
        <pc:chgData name="Proot Ingmar" userId="588a97c0-5a52-4bd9-b8d6-a4cf24ff4dbb" providerId="ADAL" clId="{75BF2772-EEAB-5245-8FC2-67EDD10B8FB4}" dt="2019-12-09T09:00:53.813" v="1962" actId="113"/>
        <pc:sldMkLst>
          <pc:docMk/>
          <pc:sldMk cId="2909423040" sldId="456"/>
        </pc:sldMkLst>
        <pc:spChg chg="mod">
          <ac:chgData name="Proot Ingmar" userId="588a97c0-5a52-4bd9-b8d6-a4cf24ff4dbb" providerId="ADAL" clId="{75BF2772-EEAB-5245-8FC2-67EDD10B8FB4}" dt="2019-12-09T08:46:31.873" v="1326" actId="20577"/>
          <ac:spMkLst>
            <pc:docMk/>
            <pc:sldMk cId="2909423040" sldId="456"/>
            <ac:spMk id="3" creationId="{5CC85ED1-DAD3-4544-BA9E-1904BC8844B9}"/>
          </ac:spMkLst>
        </pc:spChg>
        <pc:picChg chg="add mod">
          <ac:chgData name="Proot Ingmar" userId="588a97c0-5a52-4bd9-b8d6-a4cf24ff4dbb" providerId="ADAL" clId="{75BF2772-EEAB-5245-8FC2-67EDD10B8FB4}" dt="2019-12-09T09:00:30.675" v="1959" actId="14100"/>
          <ac:picMkLst>
            <pc:docMk/>
            <pc:sldMk cId="2909423040" sldId="456"/>
            <ac:picMk id="6146" creationId="{45FB7027-BF4D-D145-A267-7C113E84FEB9}"/>
          </ac:picMkLst>
        </pc:picChg>
      </pc:sldChg>
      <pc:sldChg chg="del">
        <pc:chgData name="Proot Ingmar" userId="588a97c0-5a52-4bd9-b8d6-a4cf24ff4dbb" providerId="ADAL" clId="{75BF2772-EEAB-5245-8FC2-67EDD10B8FB4}" dt="2019-12-09T08:30:07.693" v="6" actId="2696"/>
        <pc:sldMkLst>
          <pc:docMk/>
          <pc:sldMk cId="3667284932" sldId="456"/>
        </pc:sldMkLst>
      </pc:sldChg>
      <pc:sldChg chg="modSp add modNotesTx">
        <pc:chgData name="Proot Ingmar" userId="588a97c0-5a52-4bd9-b8d6-a4cf24ff4dbb" providerId="ADAL" clId="{75BF2772-EEAB-5245-8FC2-67EDD10B8FB4}" dt="2019-12-09T09:01:45.102" v="2072" actId="20577"/>
        <pc:sldMkLst>
          <pc:docMk/>
          <pc:sldMk cId="2324353080" sldId="457"/>
        </pc:sldMkLst>
        <pc:spChg chg="mod">
          <ac:chgData name="Proot Ingmar" userId="588a97c0-5a52-4bd9-b8d6-a4cf24ff4dbb" providerId="ADAL" clId="{75BF2772-EEAB-5245-8FC2-67EDD10B8FB4}" dt="2019-12-09T08:47:23.404" v="1444" actId="20577"/>
          <ac:spMkLst>
            <pc:docMk/>
            <pc:sldMk cId="2324353080" sldId="457"/>
            <ac:spMk id="2" creationId="{5AC1414C-64EF-CC41-9403-BA244BB961D9}"/>
          </ac:spMkLst>
        </pc:spChg>
        <pc:spChg chg="mod">
          <ac:chgData name="Proot Ingmar" userId="588a97c0-5a52-4bd9-b8d6-a4cf24ff4dbb" providerId="ADAL" clId="{75BF2772-EEAB-5245-8FC2-67EDD10B8FB4}" dt="2019-12-09T08:46:46.450" v="1335" actId="20577"/>
          <ac:spMkLst>
            <pc:docMk/>
            <pc:sldMk cId="2324353080" sldId="457"/>
            <ac:spMk id="3" creationId="{5CC85ED1-DAD3-4544-BA9E-1904BC8844B9}"/>
          </ac:spMkLst>
        </pc:spChg>
      </pc:sldChg>
      <pc:sldChg chg="del">
        <pc:chgData name="Proot Ingmar" userId="588a97c0-5a52-4bd9-b8d6-a4cf24ff4dbb" providerId="ADAL" clId="{75BF2772-EEAB-5245-8FC2-67EDD10B8FB4}" dt="2019-12-09T08:30:07.707" v="7" actId="2696"/>
        <pc:sldMkLst>
          <pc:docMk/>
          <pc:sldMk cId="2448444116" sldId="457"/>
        </pc:sldMkLst>
      </pc:sldChg>
      <pc:sldChg chg="addSp delSp add modNotesTx">
        <pc:chgData name="Proot Ingmar" userId="588a97c0-5a52-4bd9-b8d6-a4cf24ff4dbb" providerId="ADAL" clId="{75BF2772-EEAB-5245-8FC2-67EDD10B8FB4}" dt="2019-12-09T09:03:56.609" v="2231" actId="20577"/>
        <pc:sldMkLst>
          <pc:docMk/>
          <pc:sldMk cId="1627258204" sldId="458"/>
        </pc:sldMkLst>
        <pc:spChg chg="del">
          <ac:chgData name="Proot Ingmar" userId="588a97c0-5a52-4bd9-b8d6-a4cf24ff4dbb" providerId="ADAL" clId="{75BF2772-EEAB-5245-8FC2-67EDD10B8FB4}" dt="2019-12-09T09:01:51.486" v="2074" actId="478"/>
          <ac:spMkLst>
            <pc:docMk/>
            <pc:sldMk cId="1627258204" sldId="458"/>
            <ac:spMk id="2" creationId="{5AC1414C-64EF-CC41-9403-BA244BB961D9}"/>
          </ac:spMkLst>
        </pc:spChg>
        <pc:picChg chg="add">
          <ac:chgData name="Proot Ingmar" userId="588a97c0-5a52-4bd9-b8d6-a4cf24ff4dbb" providerId="ADAL" clId="{75BF2772-EEAB-5245-8FC2-67EDD10B8FB4}" dt="2019-12-09T09:03:07.630" v="2076"/>
          <ac:picMkLst>
            <pc:docMk/>
            <pc:sldMk cId="1627258204" sldId="458"/>
            <ac:picMk id="7170" creationId="{267A3E55-3C97-2646-B97D-9DAE91373340}"/>
          </ac:picMkLst>
        </pc:picChg>
        <pc:cxnChg chg="del">
          <ac:chgData name="Proot Ingmar" userId="588a97c0-5a52-4bd9-b8d6-a4cf24ff4dbb" providerId="ADAL" clId="{75BF2772-EEAB-5245-8FC2-67EDD10B8FB4}" dt="2019-12-09T09:01:53.007" v="2075" actId="478"/>
          <ac:cxnSpMkLst>
            <pc:docMk/>
            <pc:sldMk cId="1627258204" sldId="458"/>
            <ac:cxnSpMk id="5" creationId="{0C8F55E8-646D-7247-85F4-BAB542CAC698}"/>
          </ac:cxnSpMkLst>
        </pc:cxnChg>
      </pc:sldChg>
      <pc:sldChg chg="del">
        <pc:chgData name="Proot Ingmar" userId="588a97c0-5a52-4bd9-b8d6-a4cf24ff4dbb" providerId="ADAL" clId="{75BF2772-EEAB-5245-8FC2-67EDD10B8FB4}" dt="2019-12-09T08:30:07.718" v="8" actId="2696"/>
        <pc:sldMkLst>
          <pc:docMk/>
          <pc:sldMk cId="2977117602" sldId="458"/>
        </pc:sldMkLst>
      </pc:sldChg>
      <pc:sldChg chg="addSp delSp modSp add modNotesTx">
        <pc:chgData name="Proot Ingmar" userId="588a97c0-5a52-4bd9-b8d6-a4cf24ff4dbb" providerId="ADAL" clId="{75BF2772-EEAB-5245-8FC2-67EDD10B8FB4}" dt="2019-12-09T09:24:22.910" v="2491" actId="1036"/>
        <pc:sldMkLst>
          <pc:docMk/>
          <pc:sldMk cId="1650857005" sldId="459"/>
        </pc:sldMkLst>
        <pc:spChg chg="mod">
          <ac:chgData name="Proot Ingmar" userId="588a97c0-5a52-4bd9-b8d6-a4cf24ff4dbb" providerId="ADAL" clId="{75BF2772-EEAB-5245-8FC2-67EDD10B8FB4}" dt="2019-12-09T09:23:15.669" v="2392" actId="20577"/>
          <ac:spMkLst>
            <pc:docMk/>
            <pc:sldMk cId="1650857005" sldId="459"/>
            <ac:spMk id="3" creationId="{5CC85ED1-DAD3-4544-BA9E-1904BC8844B9}"/>
          </ac:spMkLst>
        </pc:spChg>
        <pc:spChg chg="add mod">
          <ac:chgData name="Proot Ingmar" userId="588a97c0-5a52-4bd9-b8d6-a4cf24ff4dbb" providerId="ADAL" clId="{75BF2772-EEAB-5245-8FC2-67EDD10B8FB4}" dt="2019-12-09T09:24:22.910" v="2491" actId="1036"/>
          <ac:spMkLst>
            <pc:docMk/>
            <pc:sldMk cId="1650857005" sldId="459"/>
            <ac:spMk id="4" creationId="{BDE982B8-0172-EF40-8788-864E136C1926}"/>
          </ac:spMkLst>
        </pc:spChg>
        <pc:picChg chg="del">
          <ac:chgData name="Proot Ingmar" userId="588a97c0-5a52-4bd9-b8d6-a4cf24ff4dbb" providerId="ADAL" clId="{75BF2772-EEAB-5245-8FC2-67EDD10B8FB4}" dt="2019-12-09T09:04:28.646" v="2233" actId="478"/>
          <ac:picMkLst>
            <pc:docMk/>
            <pc:sldMk cId="1650857005" sldId="459"/>
            <ac:picMk id="7170" creationId="{267A3E55-3C97-2646-B97D-9DAE91373340}"/>
          </ac:picMkLst>
        </pc:picChg>
        <pc:cxnChg chg="add">
          <ac:chgData name="Proot Ingmar" userId="588a97c0-5a52-4bd9-b8d6-a4cf24ff4dbb" providerId="ADAL" clId="{75BF2772-EEAB-5245-8FC2-67EDD10B8FB4}" dt="2019-12-09T09:23:37.066" v="2394"/>
          <ac:cxnSpMkLst>
            <pc:docMk/>
            <pc:sldMk cId="1650857005" sldId="459"/>
            <ac:cxnSpMk id="5" creationId="{DFA20806-B9F6-D844-95A8-35920D331859}"/>
          </ac:cxnSpMkLst>
        </pc:cxnChg>
      </pc:sldChg>
      <pc:sldChg chg="del">
        <pc:chgData name="Proot Ingmar" userId="588a97c0-5a52-4bd9-b8d6-a4cf24ff4dbb" providerId="ADAL" clId="{75BF2772-EEAB-5245-8FC2-67EDD10B8FB4}" dt="2019-12-09T08:30:07.729" v="9" actId="2696"/>
        <pc:sldMkLst>
          <pc:docMk/>
          <pc:sldMk cId="3910410455" sldId="459"/>
        </pc:sldMkLst>
      </pc:sldChg>
      <pc:sldChg chg="addSp delSp modSp add modNotesTx">
        <pc:chgData name="Proot Ingmar" userId="588a97c0-5a52-4bd9-b8d6-a4cf24ff4dbb" providerId="ADAL" clId="{75BF2772-EEAB-5245-8FC2-67EDD10B8FB4}" dt="2019-12-09T09:30:21.807" v="2742" actId="20577"/>
        <pc:sldMkLst>
          <pc:docMk/>
          <pc:sldMk cId="363378355" sldId="460"/>
        </pc:sldMkLst>
        <pc:spChg chg="mod">
          <ac:chgData name="Proot Ingmar" userId="588a97c0-5a52-4bd9-b8d6-a4cf24ff4dbb" providerId="ADAL" clId="{75BF2772-EEAB-5245-8FC2-67EDD10B8FB4}" dt="2019-12-09T09:25:35.578" v="2577" actId="20577"/>
          <ac:spMkLst>
            <pc:docMk/>
            <pc:sldMk cId="363378355" sldId="460"/>
            <ac:spMk id="3" creationId="{5CC85ED1-DAD3-4544-BA9E-1904BC8844B9}"/>
          </ac:spMkLst>
        </pc:spChg>
        <pc:spChg chg="del">
          <ac:chgData name="Proot Ingmar" userId="588a97c0-5a52-4bd9-b8d6-a4cf24ff4dbb" providerId="ADAL" clId="{75BF2772-EEAB-5245-8FC2-67EDD10B8FB4}" dt="2019-12-09T09:25:41.009" v="2578" actId="478"/>
          <ac:spMkLst>
            <pc:docMk/>
            <pc:sldMk cId="363378355" sldId="460"/>
            <ac:spMk id="4" creationId="{BDE982B8-0172-EF40-8788-864E136C1926}"/>
          </ac:spMkLst>
        </pc:spChg>
        <pc:picChg chg="add mod">
          <ac:chgData name="Proot Ingmar" userId="588a97c0-5a52-4bd9-b8d6-a4cf24ff4dbb" providerId="ADAL" clId="{75BF2772-EEAB-5245-8FC2-67EDD10B8FB4}" dt="2019-12-09T09:29:47.072" v="2728" actId="167"/>
          <ac:picMkLst>
            <pc:docMk/>
            <pc:sldMk cId="363378355" sldId="460"/>
            <ac:picMk id="9218" creationId="{102D51EB-8CCE-2A43-B10A-D8444C326BFF}"/>
          </ac:picMkLst>
        </pc:picChg>
        <pc:cxnChg chg="del">
          <ac:chgData name="Proot Ingmar" userId="588a97c0-5a52-4bd9-b8d6-a4cf24ff4dbb" providerId="ADAL" clId="{75BF2772-EEAB-5245-8FC2-67EDD10B8FB4}" dt="2019-12-09T09:25:43.162" v="2579" actId="478"/>
          <ac:cxnSpMkLst>
            <pc:docMk/>
            <pc:sldMk cId="363378355" sldId="460"/>
            <ac:cxnSpMk id="5" creationId="{DFA20806-B9F6-D844-95A8-35920D331859}"/>
          </ac:cxnSpMkLst>
        </pc:cxnChg>
      </pc:sldChg>
      <pc:sldChg chg="del">
        <pc:chgData name="Proot Ingmar" userId="588a97c0-5a52-4bd9-b8d6-a4cf24ff4dbb" providerId="ADAL" clId="{75BF2772-EEAB-5245-8FC2-67EDD10B8FB4}" dt="2019-12-09T08:30:07.763" v="10" actId="2696"/>
        <pc:sldMkLst>
          <pc:docMk/>
          <pc:sldMk cId="1175785709" sldId="460"/>
        </pc:sldMkLst>
      </pc:sldChg>
      <pc:sldChg chg="add del">
        <pc:chgData name="Proot Ingmar" userId="588a97c0-5a52-4bd9-b8d6-a4cf24ff4dbb" providerId="ADAL" clId="{75BF2772-EEAB-5245-8FC2-67EDD10B8FB4}" dt="2019-12-09T09:25:48.051" v="2581" actId="2696"/>
        <pc:sldMkLst>
          <pc:docMk/>
          <pc:sldMk cId="2867061890" sldId="461"/>
        </pc:sldMkLst>
      </pc:sldChg>
      <pc:sldChg chg="del">
        <pc:chgData name="Proot Ingmar" userId="588a97c0-5a52-4bd9-b8d6-a4cf24ff4dbb" providerId="ADAL" clId="{75BF2772-EEAB-5245-8FC2-67EDD10B8FB4}" dt="2019-12-09T08:30:07.796" v="13" actId="2696"/>
        <pc:sldMkLst>
          <pc:docMk/>
          <pc:sldMk cId="2960222675" sldId="461"/>
        </pc:sldMkLst>
      </pc:sldChg>
      <pc:sldChg chg="del">
        <pc:chgData name="Proot Ingmar" userId="588a97c0-5a52-4bd9-b8d6-a4cf24ff4dbb" providerId="ADAL" clId="{75BF2772-EEAB-5245-8FC2-67EDD10B8FB4}" dt="2019-12-09T08:30:07.811" v="14" actId="2696"/>
        <pc:sldMkLst>
          <pc:docMk/>
          <pc:sldMk cId="239404263" sldId="462"/>
        </pc:sldMkLst>
      </pc:sldChg>
      <pc:sldChg chg="addSp modSp add">
        <pc:chgData name="Proot Ingmar" userId="588a97c0-5a52-4bd9-b8d6-a4cf24ff4dbb" providerId="ADAL" clId="{75BF2772-EEAB-5245-8FC2-67EDD10B8FB4}" dt="2019-12-09T09:27:48.657" v="2726" actId="167"/>
        <pc:sldMkLst>
          <pc:docMk/>
          <pc:sldMk cId="4115929765" sldId="462"/>
        </pc:sldMkLst>
        <pc:spChg chg="mod">
          <ac:chgData name="Proot Ingmar" userId="588a97c0-5a52-4bd9-b8d6-a4cf24ff4dbb" providerId="ADAL" clId="{75BF2772-EEAB-5245-8FC2-67EDD10B8FB4}" dt="2019-12-09T09:26:45.736" v="2724" actId="20577"/>
          <ac:spMkLst>
            <pc:docMk/>
            <pc:sldMk cId="4115929765" sldId="462"/>
            <ac:spMk id="3" creationId="{5CC85ED1-DAD3-4544-BA9E-1904BC8844B9}"/>
          </ac:spMkLst>
        </pc:spChg>
        <pc:picChg chg="add mod">
          <ac:chgData name="Proot Ingmar" userId="588a97c0-5a52-4bd9-b8d6-a4cf24ff4dbb" providerId="ADAL" clId="{75BF2772-EEAB-5245-8FC2-67EDD10B8FB4}" dt="2019-12-09T09:27:48.657" v="2726" actId="167"/>
          <ac:picMkLst>
            <pc:docMk/>
            <pc:sldMk cId="4115929765" sldId="462"/>
            <ac:picMk id="11266" creationId="{A295E861-8E24-1945-8288-1409A400C826}"/>
          </ac:picMkLst>
        </pc:picChg>
      </pc:sldChg>
      <pc:sldChg chg="modSp add">
        <pc:chgData name="Proot Ingmar" userId="588a97c0-5a52-4bd9-b8d6-a4cf24ff4dbb" providerId="ADAL" clId="{75BF2772-EEAB-5245-8FC2-67EDD10B8FB4}" dt="2019-12-09T09:31:47.533" v="2839" actId="1035"/>
        <pc:sldMkLst>
          <pc:docMk/>
          <pc:sldMk cId="132369884" sldId="463"/>
        </pc:sldMkLst>
        <pc:spChg chg="mod">
          <ac:chgData name="Proot Ingmar" userId="588a97c0-5a52-4bd9-b8d6-a4cf24ff4dbb" providerId="ADAL" clId="{75BF2772-EEAB-5245-8FC2-67EDD10B8FB4}" dt="2019-12-09T09:31:16.366" v="2759" actId="20577"/>
          <ac:spMkLst>
            <pc:docMk/>
            <pc:sldMk cId="132369884" sldId="463"/>
            <ac:spMk id="3" creationId="{5CC85ED1-DAD3-4544-BA9E-1904BC8844B9}"/>
          </ac:spMkLst>
        </pc:spChg>
        <pc:spChg chg="mod">
          <ac:chgData name="Proot Ingmar" userId="588a97c0-5a52-4bd9-b8d6-a4cf24ff4dbb" providerId="ADAL" clId="{75BF2772-EEAB-5245-8FC2-67EDD10B8FB4}" dt="2019-12-09T09:31:47.533" v="2839" actId="1035"/>
          <ac:spMkLst>
            <pc:docMk/>
            <pc:sldMk cId="132369884" sldId="463"/>
            <ac:spMk id="4" creationId="{BDE982B8-0172-EF40-8788-864E136C1926}"/>
          </ac:spMkLst>
        </pc:spChg>
      </pc:sldChg>
      <pc:sldChg chg="del">
        <pc:chgData name="Proot Ingmar" userId="588a97c0-5a52-4bd9-b8d6-a4cf24ff4dbb" providerId="ADAL" clId="{75BF2772-EEAB-5245-8FC2-67EDD10B8FB4}" dt="2019-12-09T08:30:07.821" v="15" actId="2696"/>
        <pc:sldMkLst>
          <pc:docMk/>
          <pc:sldMk cId="270844630" sldId="463"/>
        </pc:sldMkLst>
      </pc:sldChg>
      <pc:sldChg chg="del">
        <pc:chgData name="Proot Ingmar" userId="588a97c0-5a52-4bd9-b8d6-a4cf24ff4dbb" providerId="ADAL" clId="{75BF2772-EEAB-5245-8FC2-67EDD10B8FB4}" dt="2019-12-09T08:30:07.853" v="17" actId="2696"/>
        <pc:sldMkLst>
          <pc:docMk/>
          <pc:sldMk cId="274918952" sldId="464"/>
        </pc:sldMkLst>
      </pc:sldChg>
      <pc:sldChg chg="addSp delSp modSp add modNotesTx">
        <pc:chgData name="Proot Ingmar" userId="588a97c0-5a52-4bd9-b8d6-a4cf24ff4dbb" providerId="ADAL" clId="{75BF2772-EEAB-5245-8FC2-67EDD10B8FB4}" dt="2019-12-09T11:58:46.361" v="4821" actId="20577"/>
        <pc:sldMkLst>
          <pc:docMk/>
          <pc:sldMk cId="310774565" sldId="464"/>
        </pc:sldMkLst>
        <pc:spChg chg="mod">
          <ac:chgData name="Proot Ingmar" userId="588a97c0-5a52-4bd9-b8d6-a4cf24ff4dbb" providerId="ADAL" clId="{75BF2772-EEAB-5245-8FC2-67EDD10B8FB4}" dt="2019-12-09T09:37:16.514" v="3332" actId="20577"/>
          <ac:spMkLst>
            <pc:docMk/>
            <pc:sldMk cId="310774565" sldId="464"/>
            <ac:spMk id="3" creationId="{5CC85ED1-DAD3-4544-BA9E-1904BC8844B9}"/>
          </ac:spMkLst>
        </pc:spChg>
        <pc:spChg chg="del">
          <ac:chgData name="Proot Ingmar" userId="588a97c0-5a52-4bd9-b8d6-a4cf24ff4dbb" providerId="ADAL" clId="{75BF2772-EEAB-5245-8FC2-67EDD10B8FB4}" dt="2019-12-09T09:37:19.394" v="3333" actId="478"/>
          <ac:spMkLst>
            <pc:docMk/>
            <pc:sldMk cId="310774565" sldId="464"/>
            <ac:spMk id="4" creationId="{BDE982B8-0172-EF40-8788-864E136C1926}"/>
          </ac:spMkLst>
        </pc:spChg>
        <pc:picChg chg="add mod">
          <ac:chgData name="Proot Ingmar" userId="588a97c0-5a52-4bd9-b8d6-a4cf24ff4dbb" providerId="ADAL" clId="{75BF2772-EEAB-5245-8FC2-67EDD10B8FB4}" dt="2019-12-09T09:37:54.172" v="3343" actId="14100"/>
          <ac:picMkLst>
            <pc:docMk/>
            <pc:sldMk cId="310774565" sldId="464"/>
            <ac:picMk id="13314" creationId="{1D9DDD2D-73A7-654E-B6FB-B69044DB60E5}"/>
          </ac:picMkLst>
        </pc:picChg>
        <pc:cxnChg chg="del">
          <ac:chgData name="Proot Ingmar" userId="588a97c0-5a52-4bd9-b8d6-a4cf24ff4dbb" providerId="ADAL" clId="{75BF2772-EEAB-5245-8FC2-67EDD10B8FB4}" dt="2019-12-09T09:37:20.692" v="3334" actId="478"/>
          <ac:cxnSpMkLst>
            <pc:docMk/>
            <pc:sldMk cId="310774565" sldId="464"/>
            <ac:cxnSpMk id="5" creationId="{DFA20806-B9F6-D844-95A8-35920D331859}"/>
          </ac:cxnSpMkLst>
        </pc:cxnChg>
      </pc:sldChg>
      <pc:sldChg chg="addSp delSp modSp add modNotesTx">
        <pc:chgData name="Proot Ingmar" userId="588a97c0-5a52-4bd9-b8d6-a4cf24ff4dbb" providerId="ADAL" clId="{75BF2772-EEAB-5245-8FC2-67EDD10B8FB4}" dt="2019-12-09T14:13:56.275" v="5134"/>
        <pc:sldMkLst>
          <pc:docMk/>
          <pc:sldMk cId="773869149" sldId="465"/>
        </pc:sldMkLst>
        <pc:spChg chg="add del">
          <ac:chgData name="Proot Ingmar" userId="588a97c0-5a52-4bd9-b8d6-a4cf24ff4dbb" providerId="ADAL" clId="{75BF2772-EEAB-5245-8FC2-67EDD10B8FB4}" dt="2019-12-09T14:13:56.275" v="5134"/>
          <ac:spMkLst>
            <pc:docMk/>
            <pc:sldMk cId="773869149" sldId="465"/>
            <ac:spMk id="2" creationId="{1BE39241-31D7-E44E-A189-4421FF707818}"/>
          </ac:spMkLst>
        </pc:spChg>
        <pc:spChg chg="mod">
          <ac:chgData name="Proot Ingmar" userId="588a97c0-5a52-4bd9-b8d6-a4cf24ff4dbb" providerId="ADAL" clId="{75BF2772-EEAB-5245-8FC2-67EDD10B8FB4}" dt="2019-12-09T09:41:53.179" v="3718" actId="20577"/>
          <ac:spMkLst>
            <pc:docMk/>
            <pc:sldMk cId="773869149" sldId="465"/>
            <ac:spMk id="3" creationId="{5CC85ED1-DAD3-4544-BA9E-1904BC8844B9}"/>
          </ac:spMkLst>
        </pc:spChg>
        <pc:spChg chg="mod">
          <ac:chgData name="Proot Ingmar" userId="588a97c0-5a52-4bd9-b8d6-a4cf24ff4dbb" providerId="ADAL" clId="{75BF2772-EEAB-5245-8FC2-67EDD10B8FB4}" dt="2019-12-09T09:42:22.896" v="3796" actId="20577"/>
          <ac:spMkLst>
            <pc:docMk/>
            <pc:sldMk cId="773869149" sldId="465"/>
            <ac:spMk id="4" creationId="{BDE982B8-0172-EF40-8788-864E136C1926}"/>
          </ac:spMkLst>
        </pc:spChg>
      </pc:sldChg>
      <pc:sldChg chg="del">
        <pc:chgData name="Proot Ingmar" userId="588a97c0-5a52-4bd9-b8d6-a4cf24ff4dbb" providerId="ADAL" clId="{75BF2772-EEAB-5245-8FC2-67EDD10B8FB4}" dt="2019-12-09T08:30:07.888" v="20" actId="2696"/>
        <pc:sldMkLst>
          <pc:docMk/>
          <pc:sldMk cId="1779894659" sldId="465"/>
        </pc:sldMkLst>
      </pc:sldChg>
      <pc:sldChg chg="addSp delSp modSp add modNotesTx">
        <pc:chgData name="Proot Ingmar" userId="588a97c0-5a52-4bd9-b8d6-a4cf24ff4dbb" providerId="ADAL" clId="{75BF2772-EEAB-5245-8FC2-67EDD10B8FB4}" dt="2019-12-09T13:06:38.731" v="5104" actId="20577"/>
        <pc:sldMkLst>
          <pc:docMk/>
          <pc:sldMk cId="688180362" sldId="466"/>
        </pc:sldMkLst>
        <pc:spChg chg="mod">
          <ac:chgData name="Proot Ingmar" userId="588a97c0-5a52-4bd9-b8d6-a4cf24ff4dbb" providerId="ADAL" clId="{75BF2772-EEAB-5245-8FC2-67EDD10B8FB4}" dt="2019-12-09T10:16:03.602" v="4189" actId="20577"/>
          <ac:spMkLst>
            <pc:docMk/>
            <pc:sldMk cId="688180362" sldId="466"/>
            <ac:spMk id="3" creationId="{5CC85ED1-DAD3-4544-BA9E-1904BC8844B9}"/>
          </ac:spMkLst>
        </pc:spChg>
        <pc:picChg chg="add mod">
          <ac:chgData name="Proot Ingmar" userId="588a97c0-5a52-4bd9-b8d6-a4cf24ff4dbb" providerId="ADAL" clId="{75BF2772-EEAB-5245-8FC2-67EDD10B8FB4}" dt="2019-12-09T11:59:20.320" v="4823" actId="167"/>
          <ac:picMkLst>
            <pc:docMk/>
            <pc:sldMk cId="688180362" sldId="466"/>
            <ac:picMk id="4" creationId="{6FD0A44C-1914-C340-8F77-82ED60F9C784}"/>
          </ac:picMkLst>
        </pc:picChg>
        <pc:picChg chg="del">
          <ac:chgData name="Proot Ingmar" userId="588a97c0-5a52-4bd9-b8d6-a4cf24ff4dbb" providerId="ADAL" clId="{75BF2772-EEAB-5245-8FC2-67EDD10B8FB4}" dt="2019-12-09T09:48:38.712" v="3929" actId="478"/>
          <ac:picMkLst>
            <pc:docMk/>
            <pc:sldMk cId="688180362" sldId="466"/>
            <ac:picMk id="13314" creationId="{1D9DDD2D-73A7-654E-B6FB-B69044DB60E5}"/>
          </ac:picMkLst>
        </pc:picChg>
      </pc:sldChg>
      <pc:sldChg chg="del">
        <pc:chgData name="Proot Ingmar" userId="588a97c0-5a52-4bd9-b8d6-a4cf24ff4dbb" providerId="ADAL" clId="{75BF2772-EEAB-5245-8FC2-67EDD10B8FB4}" dt="2019-12-09T08:30:07.896" v="21" actId="2696"/>
        <pc:sldMkLst>
          <pc:docMk/>
          <pc:sldMk cId="2526573532" sldId="466"/>
        </pc:sldMkLst>
      </pc:sldChg>
      <pc:sldChg chg="del">
        <pc:chgData name="Proot Ingmar" userId="588a97c0-5a52-4bd9-b8d6-a4cf24ff4dbb" providerId="ADAL" clId="{75BF2772-EEAB-5245-8FC2-67EDD10B8FB4}" dt="2019-12-09T08:30:07.774" v="11" actId="2696"/>
        <pc:sldMkLst>
          <pc:docMk/>
          <pc:sldMk cId="1768066605" sldId="467"/>
        </pc:sldMkLst>
      </pc:sldChg>
      <pc:sldChg chg="addSp modSp add del modNotesTx">
        <pc:chgData name="Proot Ingmar" userId="588a97c0-5a52-4bd9-b8d6-a4cf24ff4dbb" providerId="ADAL" clId="{75BF2772-EEAB-5245-8FC2-67EDD10B8FB4}" dt="2019-12-09T16:25:21.840" v="5250" actId="2696"/>
        <pc:sldMkLst>
          <pc:docMk/>
          <pc:sldMk cId="3192635076" sldId="467"/>
        </pc:sldMkLst>
        <pc:spChg chg="add">
          <ac:chgData name="Proot Ingmar" userId="588a97c0-5a52-4bd9-b8d6-a4cf24ff4dbb" providerId="ADAL" clId="{75BF2772-EEAB-5245-8FC2-67EDD10B8FB4}" dt="2019-12-09T10:20:03.328" v="4214"/>
          <ac:spMkLst>
            <pc:docMk/>
            <pc:sldMk cId="3192635076" sldId="467"/>
            <ac:spMk id="2" creationId="{73108740-208F-C441-B72C-FC18E2C4E697}"/>
          </ac:spMkLst>
        </pc:spChg>
        <pc:spChg chg="mod">
          <ac:chgData name="Proot Ingmar" userId="588a97c0-5a52-4bd9-b8d6-a4cf24ff4dbb" providerId="ADAL" clId="{75BF2772-EEAB-5245-8FC2-67EDD10B8FB4}" dt="2019-12-09T10:22:01.727" v="4231" actId="20577"/>
          <ac:spMkLst>
            <pc:docMk/>
            <pc:sldMk cId="3192635076" sldId="467"/>
            <ac:spMk id="3" creationId="{5CC85ED1-DAD3-4544-BA9E-1904BC8844B9}"/>
          </ac:spMkLst>
        </pc:spChg>
      </pc:sldChg>
      <pc:sldChg chg="del">
        <pc:chgData name="Proot Ingmar" userId="588a97c0-5a52-4bd9-b8d6-a4cf24ff4dbb" providerId="ADAL" clId="{75BF2772-EEAB-5245-8FC2-67EDD10B8FB4}" dt="2019-12-09T08:30:07.866" v="18" actId="2696"/>
        <pc:sldMkLst>
          <pc:docMk/>
          <pc:sldMk cId="2392737745" sldId="468"/>
        </pc:sldMkLst>
      </pc:sldChg>
      <pc:sldChg chg="add del setBg">
        <pc:chgData name="Proot Ingmar" userId="588a97c0-5a52-4bd9-b8d6-a4cf24ff4dbb" providerId="ADAL" clId="{75BF2772-EEAB-5245-8FC2-67EDD10B8FB4}" dt="2019-12-09T10:21:47.133" v="4216"/>
        <pc:sldMkLst>
          <pc:docMk/>
          <pc:sldMk cId="2430832388" sldId="851"/>
        </pc:sldMkLst>
      </pc:sldChg>
      <pc:sldChg chg="add del">
        <pc:chgData name="Proot Ingmar" userId="588a97c0-5a52-4bd9-b8d6-a4cf24ff4dbb" providerId="ADAL" clId="{75BF2772-EEAB-5245-8FC2-67EDD10B8FB4}" dt="2019-12-09T10:22:04.016" v="4232" actId="2696"/>
        <pc:sldMkLst>
          <pc:docMk/>
          <pc:sldMk cId="2885596102" sldId="851"/>
        </pc:sldMkLst>
      </pc:sldChg>
      <pc:sldChg chg="add">
        <pc:chgData name="Proot Ingmar" userId="588a97c0-5a52-4bd9-b8d6-a4cf24ff4dbb" providerId="ADAL" clId="{75BF2772-EEAB-5245-8FC2-67EDD10B8FB4}" dt="2019-12-09T10:21:47.541" v="4217"/>
        <pc:sldMkLst>
          <pc:docMk/>
          <pc:sldMk cId="2356819712" sldId="864"/>
        </pc:sldMkLst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2825341530" sldId="864"/>
        </pc:sldMkLst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592758566" sldId="867"/>
        </pc:sldMkLst>
      </pc:sldChg>
      <pc:sldChg chg="add del">
        <pc:chgData name="Proot Ingmar" userId="588a97c0-5a52-4bd9-b8d6-a4cf24ff4dbb" providerId="ADAL" clId="{75BF2772-EEAB-5245-8FC2-67EDD10B8FB4}" dt="2019-12-09T15:39:47.818" v="5144" actId="2696"/>
        <pc:sldMkLst>
          <pc:docMk/>
          <pc:sldMk cId="3820144334" sldId="867"/>
        </pc:sldMkLst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1013594946" sldId="872"/>
        </pc:sldMkLst>
      </pc:sldChg>
      <pc:sldChg chg="add">
        <pc:chgData name="Proot Ingmar" userId="588a97c0-5a52-4bd9-b8d6-a4cf24ff4dbb" providerId="ADAL" clId="{75BF2772-EEAB-5245-8FC2-67EDD10B8FB4}" dt="2019-12-09T10:21:47.541" v="4217"/>
        <pc:sldMkLst>
          <pc:docMk/>
          <pc:sldMk cId="1837070825" sldId="872"/>
        </pc:sldMkLst>
      </pc:sldChg>
      <pc:sldChg chg="add">
        <pc:chgData name="Proot Ingmar" userId="588a97c0-5a52-4bd9-b8d6-a4cf24ff4dbb" providerId="ADAL" clId="{75BF2772-EEAB-5245-8FC2-67EDD10B8FB4}" dt="2019-12-09T10:21:47.541" v="4217"/>
        <pc:sldMkLst>
          <pc:docMk/>
          <pc:sldMk cId="2385205069" sldId="873"/>
        </pc:sldMkLst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3688965029" sldId="873"/>
        </pc:sldMkLst>
      </pc:sldChg>
      <pc:sldChg chg="add del">
        <pc:chgData name="Proot Ingmar" userId="588a97c0-5a52-4bd9-b8d6-a4cf24ff4dbb" providerId="ADAL" clId="{75BF2772-EEAB-5245-8FC2-67EDD10B8FB4}" dt="2019-12-09T15:39:41.423" v="5143" actId="2696"/>
        <pc:sldMkLst>
          <pc:docMk/>
          <pc:sldMk cId="701179303" sldId="874"/>
        </pc:sldMkLst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2655477486" sldId="874"/>
        </pc:sldMkLst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2127212388" sldId="875"/>
        </pc:sldMkLst>
      </pc:sldChg>
      <pc:sldChg chg="add">
        <pc:chgData name="Proot Ingmar" userId="588a97c0-5a52-4bd9-b8d6-a4cf24ff4dbb" providerId="ADAL" clId="{75BF2772-EEAB-5245-8FC2-67EDD10B8FB4}" dt="2019-12-09T10:21:47.541" v="4217"/>
        <pc:sldMkLst>
          <pc:docMk/>
          <pc:sldMk cId="3452009037" sldId="875"/>
        </pc:sldMkLst>
      </pc:sldChg>
      <pc:sldChg chg="add">
        <pc:chgData name="Proot Ingmar" userId="588a97c0-5a52-4bd9-b8d6-a4cf24ff4dbb" providerId="ADAL" clId="{75BF2772-EEAB-5245-8FC2-67EDD10B8FB4}" dt="2019-12-09T10:21:47.541" v="4217"/>
        <pc:sldMkLst>
          <pc:docMk/>
          <pc:sldMk cId="206527629" sldId="876"/>
        </pc:sldMkLst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3828066354" sldId="876"/>
        </pc:sldMkLst>
      </pc:sldChg>
      <pc:sldChg chg="add">
        <pc:chgData name="Proot Ingmar" userId="588a97c0-5a52-4bd9-b8d6-a4cf24ff4dbb" providerId="ADAL" clId="{75BF2772-EEAB-5245-8FC2-67EDD10B8FB4}" dt="2019-12-09T10:21:47.541" v="4217"/>
        <pc:sldMkLst>
          <pc:docMk/>
          <pc:sldMk cId="1371580412" sldId="877"/>
        </pc:sldMkLst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4081108505" sldId="877"/>
        </pc:sldMkLst>
      </pc:sldChg>
      <pc:sldChg chg="modSp add">
        <pc:chgData name="Proot Ingmar" userId="588a97c0-5a52-4bd9-b8d6-a4cf24ff4dbb" providerId="ADAL" clId="{75BF2772-EEAB-5245-8FC2-67EDD10B8FB4}" dt="2019-12-09T15:05:29.091" v="5142" actId="20577"/>
        <pc:sldMkLst>
          <pc:docMk/>
          <pc:sldMk cId="546279179" sldId="878"/>
        </pc:sldMkLst>
        <pc:spChg chg="mod">
          <ac:chgData name="Proot Ingmar" userId="588a97c0-5a52-4bd9-b8d6-a4cf24ff4dbb" providerId="ADAL" clId="{75BF2772-EEAB-5245-8FC2-67EDD10B8FB4}" dt="2019-12-09T15:05:29.091" v="5142" actId="20577"/>
          <ac:spMkLst>
            <pc:docMk/>
            <pc:sldMk cId="546279179" sldId="878"/>
            <ac:spMk id="5" creationId="{00000000-0000-0000-0000-000000000000}"/>
          </ac:spMkLst>
        </pc:spChg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2562210223" sldId="878"/>
        </pc:sldMkLst>
      </pc:sldChg>
      <pc:sldChg chg="add">
        <pc:chgData name="Proot Ingmar" userId="588a97c0-5a52-4bd9-b8d6-a4cf24ff4dbb" providerId="ADAL" clId="{75BF2772-EEAB-5245-8FC2-67EDD10B8FB4}" dt="2019-12-09T10:21:47.541" v="4217"/>
        <pc:sldMkLst>
          <pc:docMk/>
          <pc:sldMk cId="97703818" sldId="879"/>
        </pc:sldMkLst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781166484" sldId="879"/>
        </pc:sldMkLst>
      </pc:sldChg>
      <pc:sldChg chg="add">
        <pc:chgData name="Proot Ingmar" userId="588a97c0-5a52-4bd9-b8d6-a4cf24ff4dbb" providerId="ADAL" clId="{75BF2772-EEAB-5245-8FC2-67EDD10B8FB4}" dt="2019-12-09T10:21:47.541" v="4217"/>
        <pc:sldMkLst>
          <pc:docMk/>
          <pc:sldMk cId="363621396" sldId="880"/>
        </pc:sldMkLst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3684782773" sldId="880"/>
        </pc:sldMkLst>
      </pc:sldChg>
      <pc:sldChg chg="add del">
        <pc:chgData name="Proot Ingmar" userId="588a97c0-5a52-4bd9-b8d6-a4cf24ff4dbb" providerId="ADAL" clId="{75BF2772-EEAB-5245-8FC2-67EDD10B8FB4}" dt="2019-12-09T10:21:47.133" v="4216"/>
        <pc:sldMkLst>
          <pc:docMk/>
          <pc:sldMk cId="102843055" sldId="881"/>
        </pc:sldMkLst>
      </pc:sldChg>
      <pc:sldChg chg="add">
        <pc:chgData name="Proot Ingmar" userId="588a97c0-5a52-4bd9-b8d6-a4cf24ff4dbb" providerId="ADAL" clId="{75BF2772-EEAB-5245-8FC2-67EDD10B8FB4}" dt="2019-12-09T10:21:47.541" v="4217"/>
        <pc:sldMkLst>
          <pc:docMk/>
          <pc:sldMk cId="1558906323" sldId="881"/>
        </pc:sldMkLst>
      </pc:sldChg>
      <pc:sldChg chg="addSp modSp add del">
        <pc:chgData name="Proot Ingmar" userId="588a97c0-5a52-4bd9-b8d6-a4cf24ff4dbb" providerId="ADAL" clId="{75BF2772-EEAB-5245-8FC2-67EDD10B8FB4}" dt="2019-12-09T11:59:24.662" v="4824" actId="2696"/>
        <pc:sldMkLst>
          <pc:docMk/>
          <pc:sldMk cId="1657378314" sldId="882"/>
        </pc:sldMkLst>
        <pc:picChg chg="add mod">
          <ac:chgData name="Proot Ingmar" userId="588a97c0-5a52-4bd9-b8d6-a4cf24ff4dbb" providerId="ADAL" clId="{75BF2772-EEAB-5245-8FC2-67EDD10B8FB4}" dt="2019-12-09T10:24:29.196" v="4235" actId="931"/>
          <ac:picMkLst>
            <pc:docMk/>
            <pc:sldMk cId="1657378314" sldId="882"/>
            <ac:picMk id="3" creationId="{303EEB4B-1405-7347-A7CB-1014E0DCA84B}"/>
          </ac:picMkLst>
        </pc:picChg>
      </pc:sldChg>
      <pc:sldChg chg="addSp modSp add modTransition modNotesTx">
        <pc:chgData name="Proot Ingmar" userId="588a97c0-5a52-4bd9-b8d6-a4cf24ff4dbb" providerId="ADAL" clId="{75BF2772-EEAB-5245-8FC2-67EDD10B8FB4}" dt="2019-12-09T10:39:05.560" v="4704" actId="20577"/>
        <pc:sldMkLst>
          <pc:docMk/>
          <pc:sldMk cId="885937185" sldId="883"/>
        </pc:sldMkLst>
        <pc:spChg chg="add mod">
          <ac:chgData name="Proot Ingmar" userId="588a97c0-5a52-4bd9-b8d6-a4cf24ff4dbb" providerId="ADAL" clId="{75BF2772-EEAB-5245-8FC2-67EDD10B8FB4}" dt="2019-12-09T10:31:06.801" v="4667" actId="20577"/>
          <ac:spMkLst>
            <pc:docMk/>
            <pc:sldMk cId="885937185" sldId="883"/>
            <ac:spMk id="2" creationId="{7C7677BF-862B-5246-B095-3A48DD145DDF}"/>
          </ac:spMkLst>
        </pc:spChg>
        <pc:picChg chg="add mod">
          <ac:chgData name="Proot Ingmar" userId="588a97c0-5a52-4bd9-b8d6-a4cf24ff4dbb" providerId="ADAL" clId="{75BF2772-EEAB-5245-8FC2-67EDD10B8FB4}" dt="2019-12-09T10:33:01.889" v="4695" actId="167"/>
          <ac:picMkLst>
            <pc:docMk/>
            <pc:sldMk cId="885937185" sldId="883"/>
            <ac:picMk id="4" creationId="{FE60D871-506E-704F-8077-F76E8A3D4DCF}"/>
          </ac:picMkLst>
        </pc:picChg>
      </pc:sldChg>
      <pc:sldChg chg="addSp delSp modSp add modNotesTx">
        <pc:chgData name="Proot Ingmar" userId="588a97c0-5a52-4bd9-b8d6-a4cf24ff4dbb" providerId="ADAL" clId="{75BF2772-EEAB-5245-8FC2-67EDD10B8FB4}" dt="2019-12-09T10:39:12.359" v="4705" actId="20577"/>
        <pc:sldMkLst>
          <pc:docMk/>
          <pc:sldMk cId="2852885970" sldId="884"/>
        </pc:sldMkLst>
        <pc:picChg chg="del">
          <ac:chgData name="Proot Ingmar" userId="588a97c0-5a52-4bd9-b8d6-a4cf24ff4dbb" providerId="ADAL" clId="{75BF2772-EEAB-5245-8FC2-67EDD10B8FB4}" dt="2019-12-09T10:38:13.502" v="4701" actId="478"/>
          <ac:picMkLst>
            <pc:docMk/>
            <pc:sldMk cId="2852885970" sldId="884"/>
            <ac:picMk id="4" creationId="{FE60D871-506E-704F-8077-F76E8A3D4DCF}"/>
          </ac:picMkLst>
        </pc:picChg>
        <pc:picChg chg="add mod">
          <ac:chgData name="Proot Ingmar" userId="588a97c0-5a52-4bd9-b8d6-a4cf24ff4dbb" providerId="ADAL" clId="{75BF2772-EEAB-5245-8FC2-67EDD10B8FB4}" dt="2019-12-09T10:38:54.865" v="4703" actId="167"/>
          <ac:picMkLst>
            <pc:docMk/>
            <pc:sldMk cId="2852885970" sldId="884"/>
            <ac:picMk id="5" creationId="{A6A9FCE0-1ECB-F94F-AC04-FBF48436A4F6}"/>
          </ac:picMkLst>
        </pc:picChg>
      </pc:sldChg>
      <pc:sldChg chg="addSp delSp modSp add modNotesTx">
        <pc:chgData name="Proot Ingmar" userId="588a97c0-5a52-4bd9-b8d6-a4cf24ff4dbb" providerId="ADAL" clId="{75BF2772-EEAB-5245-8FC2-67EDD10B8FB4}" dt="2019-12-09T10:42:25.713" v="4784" actId="167"/>
        <pc:sldMkLst>
          <pc:docMk/>
          <pc:sldMk cId="2458780977" sldId="885"/>
        </pc:sldMkLst>
        <pc:spChg chg="mod">
          <ac:chgData name="Proot Ingmar" userId="588a97c0-5a52-4bd9-b8d6-a4cf24ff4dbb" providerId="ADAL" clId="{75BF2772-EEAB-5245-8FC2-67EDD10B8FB4}" dt="2019-12-09T10:40:43.916" v="4775" actId="27636"/>
          <ac:spMkLst>
            <pc:docMk/>
            <pc:sldMk cId="2458780977" sldId="885"/>
            <ac:spMk id="2" creationId="{7C7677BF-862B-5246-B095-3A48DD145DDF}"/>
          </ac:spMkLst>
        </pc:spChg>
        <pc:picChg chg="add mod">
          <ac:chgData name="Proot Ingmar" userId="588a97c0-5a52-4bd9-b8d6-a4cf24ff4dbb" providerId="ADAL" clId="{75BF2772-EEAB-5245-8FC2-67EDD10B8FB4}" dt="2019-12-09T10:42:25.713" v="4784" actId="167"/>
          <ac:picMkLst>
            <pc:docMk/>
            <pc:sldMk cId="2458780977" sldId="885"/>
            <ac:picMk id="4" creationId="{66397D36-44CE-694D-922D-0D2EAE632A41}"/>
          </ac:picMkLst>
        </pc:picChg>
        <pc:picChg chg="del">
          <ac:chgData name="Proot Ingmar" userId="588a97c0-5a52-4bd9-b8d6-a4cf24ff4dbb" providerId="ADAL" clId="{75BF2772-EEAB-5245-8FC2-67EDD10B8FB4}" dt="2019-12-09T10:40:23.480" v="4707" actId="478"/>
          <ac:picMkLst>
            <pc:docMk/>
            <pc:sldMk cId="2458780977" sldId="885"/>
            <ac:picMk id="5" creationId="{A6A9FCE0-1ECB-F94F-AC04-FBF48436A4F6}"/>
          </ac:picMkLst>
        </pc:picChg>
      </pc:sldChg>
      <pc:sldChg chg="addSp modSp add">
        <pc:chgData name="Proot Ingmar" userId="588a97c0-5a52-4bd9-b8d6-a4cf24ff4dbb" providerId="ADAL" clId="{75BF2772-EEAB-5245-8FC2-67EDD10B8FB4}" dt="2019-12-09T11:58:04.165" v="4816" actId="1076"/>
        <pc:sldMkLst>
          <pc:docMk/>
          <pc:sldMk cId="3180189823" sldId="886"/>
        </pc:sldMkLst>
        <pc:spChg chg="add mod">
          <ac:chgData name="Proot Ingmar" userId="588a97c0-5a52-4bd9-b8d6-a4cf24ff4dbb" providerId="ADAL" clId="{75BF2772-EEAB-5245-8FC2-67EDD10B8FB4}" dt="2019-12-09T11:58:04.165" v="4816" actId="1076"/>
          <ac:spMkLst>
            <pc:docMk/>
            <pc:sldMk cId="3180189823" sldId="886"/>
            <ac:spMk id="2" creationId="{F5F6EA4F-D031-A148-960A-9ED86E29C3CD}"/>
          </ac:spMkLst>
        </pc:spChg>
      </pc:sldChg>
      <pc:sldChg chg="addSp delSp modSp add modTransition modNotesTx">
        <pc:chgData name="Proot Ingmar" userId="588a97c0-5a52-4bd9-b8d6-a4cf24ff4dbb" providerId="ADAL" clId="{75BF2772-EEAB-5245-8FC2-67EDD10B8FB4}" dt="2019-12-09T13:06:52.613" v="5128" actId="20577"/>
        <pc:sldMkLst>
          <pc:docMk/>
          <pc:sldMk cId="1413905761" sldId="887"/>
        </pc:sldMkLst>
        <pc:picChg chg="add del mod">
          <ac:chgData name="Proot Ingmar" userId="588a97c0-5a52-4bd9-b8d6-a4cf24ff4dbb" providerId="ADAL" clId="{75BF2772-EEAB-5245-8FC2-67EDD10B8FB4}" dt="2019-12-09T12:34:30.369" v="4837" actId="478"/>
          <ac:picMkLst>
            <pc:docMk/>
            <pc:sldMk cId="1413905761" sldId="887"/>
            <ac:picMk id="3" creationId="{9D09DA06-5AB8-AC47-AF4A-DEAAECD4D58F}"/>
          </ac:picMkLst>
        </pc:picChg>
        <pc:picChg chg="add mod">
          <ac:chgData name="Proot Ingmar" userId="588a97c0-5a52-4bd9-b8d6-a4cf24ff4dbb" providerId="ADAL" clId="{75BF2772-EEAB-5245-8FC2-67EDD10B8FB4}" dt="2019-12-09T12:35:57.184" v="4838" actId="931"/>
          <ac:picMkLst>
            <pc:docMk/>
            <pc:sldMk cId="1413905761" sldId="887"/>
            <ac:picMk id="5" creationId="{1ABAD37E-7FC0-D848-B52F-B224FEB59C73}"/>
          </ac:picMkLst>
        </pc:picChg>
      </pc:sldChg>
      <pc:sldChg chg="addSp modSp add modTransition modNotesTx">
        <pc:chgData name="Proot Ingmar" userId="588a97c0-5a52-4bd9-b8d6-a4cf24ff4dbb" providerId="ADAL" clId="{75BF2772-EEAB-5245-8FC2-67EDD10B8FB4}" dt="2019-12-09T13:07:02.046" v="5129"/>
        <pc:sldMkLst>
          <pc:docMk/>
          <pc:sldMk cId="13427914" sldId="888"/>
        </pc:sldMkLst>
        <pc:picChg chg="add mod">
          <ac:chgData name="Proot Ingmar" userId="588a97c0-5a52-4bd9-b8d6-a4cf24ff4dbb" providerId="ADAL" clId="{75BF2772-EEAB-5245-8FC2-67EDD10B8FB4}" dt="2019-12-09T12:33:17.686" v="4828" actId="931"/>
          <ac:picMkLst>
            <pc:docMk/>
            <pc:sldMk cId="13427914" sldId="888"/>
            <ac:picMk id="3" creationId="{5340CA5F-7CC9-3340-BF9B-3BC11E251845}"/>
          </ac:picMkLst>
        </pc:picChg>
      </pc:sldChg>
      <pc:sldChg chg="addSp modSp add del modNotesTx">
        <pc:chgData name="Proot Ingmar" userId="588a97c0-5a52-4bd9-b8d6-a4cf24ff4dbb" providerId="ADAL" clId="{75BF2772-EEAB-5245-8FC2-67EDD10B8FB4}" dt="2019-12-09T14:13:58.983" v="5135" actId="2696"/>
        <pc:sldMkLst>
          <pc:docMk/>
          <pc:sldMk cId="281733195" sldId="889"/>
        </pc:sldMkLst>
        <pc:picChg chg="add mod">
          <ac:chgData name="Proot Ingmar" userId="588a97c0-5a52-4bd9-b8d6-a4cf24ff4dbb" providerId="ADAL" clId="{75BF2772-EEAB-5245-8FC2-67EDD10B8FB4}" dt="2019-12-09T13:59:36.291" v="5131" actId="931"/>
          <ac:picMkLst>
            <pc:docMk/>
            <pc:sldMk cId="281733195" sldId="889"/>
            <ac:picMk id="3" creationId="{40D44D28-4EB4-D44E-8E7B-129F3446D33E}"/>
          </ac:picMkLst>
        </pc:picChg>
      </pc:sldChg>
      <pc:sldChg chg="add modTransition">
        <pc:chgData name="Proot Ingmar" userId="588a97c0-5a52-4bd9-b8d6-a4cf24ff4dbb" providerId="ADAL" clId="{75BF2772-EEAB-5245-8FC2-67EDD10B8FB4}" dt="2019-12-09T14:14:11.550" v="5137"/>
        <pc:sldMkLst>
          <pc:docMk/>
          <pc:sldMk cId="925816066" sldId="889"/>
        </pc:sldMkLst>
      </pc:sldChg>
      <pc:sldChg chg="modSp add">
        <pc:chgData name="Proot Ingmar" userId="588a97c0-5a52-4bd9-b8d6-a4cf24ff4dbb" providerId="ADAL" clId="{75BF2772-EEAB-5245-8FC2-67EDD10B8FB4}" dt="2019-12-09T15:40:17.277" v="5176" actId="14100"/>
        <pc:sldMkLst>
          <pc:docMk/>
          <pc:sldMk cId="16892510" sldId="890"/>
        </pc:sldMkLst>
        <pc:spChg chg="mod">
          <ac:chgData name="Proot Ingmar" userId="588a97c0-5a52-4bd9-b8d6-a4cf24ff4dbb" providerId="ADAL" clId="{75BF2772-EEAB-5245-8FC2-67EDD10B8FB4}" dt="2019-12-09T15:40:17.277" v="5176" actId="14100"/>
          <ac:spMkLst>
            <pc:docMk/>
            <pc:sldMk cId="16892510" sldId="890"/>
            <ac:spMk id="3" creationId="{00000000-0000-0000-0000-000000000000}"/>
          </ac:spMkLst>
        </pc:spChg>
        <pc:spChg chg="mod">
          <ac:chgData name="Proot Ingmar" userId="588a97c0-5a52-4bd9-b8d6-a4cf24ff4dbb" providerId="ADAL" clId="{75BF2772-EEAB-5245-8FC2-67EDD10B8FB4}" dt="2019-12-09T15:40:10.059" v="5163" actId="1038"/>
          <ac:spMkLst>
            <pc:docMk/>
            <pc:sldMk cId="16892510" sldId="890"/>
            <ac:spMk id="4" creationId="{00000000-0000-0000-0000-000000000000}"/>
          </ac:spMkLst>
        </pc:spChg>
      </pc:sldChg>
      <pc:sldChg chg="addSp modSp add modTransition">
        <pc:chgData name="Proot Ingmar" userId="588a97c0-5a52-4bd9-b8d6-a4cf24ff4dbb" providerId="ADAL" clId="{75BF2772-EEAB-5245-8FC2-67EDD10B8FB4}" dt="2019-12-09T15:44:22.982" v="5249" actId="1036"/>
        <pc:sldMkLst>
          <pc:docMk/>
          <pc:sldMk cId="565664586" sldId="891"/>
        </pc:sldMkLst>
        <pc:spChg chg="add mod">
          <ac:chgData name="Proot Ingmar" userId="588a97c0-5a52-4bd9-b8d6-a4cf24ff4dbb" providerId="ADAL" clId="{75BF2772-EEAB-5245-8FC2-67EDD10B8FB4}" dt="2019-12-09T15:44:22.982" v="5249" actId="1036"/>
          <ac:spMkLst>
            <pc:docMk/>
            <pc:sldMk cId="565664586" sldId="891"/>
            <ac:spMk id="2" creationId="{5A2B02FB-CAC7-D846-A9AF-4B7BF4AD7DB2}"/>
          </ac:spMkLst>
        </pc:spChg>
        <pc:picChg chg="add mod">
          <ac:chgData name="Proot Ingmar" userId="588a97c0-5a52-4bd9-b8d6-a4cf24ff4dbb" providerId="ADAL" clId="{75BF2772-EEAB-5245-8FC2-67EDD10B8FB4}" dt="2019-12-09T15:44:22.982" v="5249" actId="1036"/>
          <ac:picMkLst>
            <pc:docMk/>
            <pc:sldMk cId="565664586" sldId="891"/>
            <ac:picMk id="1026" creationId="{9603D4D4-FC32-2C4C-A233-B7A87911633B}"/>
          </ac:picMkLst>
        </pc:picChg>
      </pc:sldChg>
      <pc:sldChg chg="addSp modSp add">
        <pc:chgData name="Proot Ingmar" userId="588a97c0-5a52-4bd9-b8d6-a4cf24ff4dbb" providerId="ADAL" clId="{75BF2772-EEAB-5245-8FC2-67EDD10B8FB4}" dt="2019-12-09T22:12:24.209" v="5252" actId="931"/>
        <pc:sldMkLst>
          <pc:docMk/>
          <pc:sldMk cId="653303743" sldId="892"/>
        </pc:sldMkLst>
        <pc:picChg chg="add mod">
          <ac:chgData name="Proot Ingmar" userId="588a97c0-5a52-4bd9-b8d6-a4cf24ff4dbb" providerId="ADAL" clId="{75BF2772-EEAB-5245-8FC2-67EDD10B8FB4}" dt="2019-12-09T22:12:24.209" v="5252" actId="931"/>
          <ac:picMkLst>
            <pc:docMk/>
            <pc:sldMk cId="653303743" sldId="892"/>
            <ac:picMk id="3" creationId="{72D3FC29-64FA-6945-8280-DCFB3E1D4F83}"/>
          </ac:picMkLst>
        </pc:picChg>
      </pc:sldChg>
      <pc:sldMasterChg chg="delSldLayout">
        <pc:chgData name="Proot Ingmar" userId="588a97c0-5a52-4bd9-b8d6-a4cf24ff4dbb" providerId="ADAL" clId="{75BF2772-EEAB-5245-8FC2-67EDD10B8FB4}" dt="2019-12-09T10:22:04.020" v="4233" actId="2696"/>
        <pc:sldMasterMkLst>
          <pc:docMk/>
          <pc:sldMasterMk cId="671204214" sldId="2147483674"/>
        </pc:sldMasterMkLst>
        <pc:sldLayoutChg chg="del">
          <pc:chgData name="Proot Ingmar" userId="588a97c0-5a52-4bd9-b8d6-a4cf24ff4dbb" providerId="ADAL" clId="{75BF2772-EEAB-5245-8FC2-67EDD10B8FB4}" dt="2019-12-09T10:22:04.020" v="4233" actId="2696"/>
          <pc:sldLayoutMkLst>
            <pc:docMk/>
            <pc:sldMasterMk cId="671204214" sldId="2147483674"/>
            <pc:sldLayoutMk cId="2538530837" sldId="2147483675"/>
          </pc:sldLayoutMkLst>
        </pc:sldLayoutChg>
      </pc:sldMasterChg>
    </pc:docChg>
  </pc:docChgLst>
  <pc:docChgLst>
    <pc:chgData name="Proot Ingmar" userId="588a97c0-5a52-4bd9-b8d6-a4cf24ff4dbb" providerId="ADAL" clId="{6954A3BF-593B-C74B-A218-568B4B9BD230}"/>
    <pc:docChg chg="undo custSel addSld delSld modSld sldOrd modSection">
      <pc:chgData name="Proot Ingmar" userId="588a97c0-5a52-4bd9-b8d6-a4cf24ff4dbb" providerId="ADAL" clId="{6954A3BF-593B-C74B-A218-568B4B9BD230}" dt="2019-11-06T10:27:58.525" v="5861" actId="1036"/>
      <pc:docMkLst>
        <pc:docMk/>
      </pc:docMkLst>
      <pc:sldChg chg="modTransition">
        <pc:chgData name="Proot Ingmar" userId="588a97c0-5a52-4bd9-b8d6-a4cf24ff4dbb" providerId="ADAL" clId="{6954A3BF-593B-C74B-A218-568B4B9BD230}" dt="2019-10-24T07:54:14.826" v="5485"/>
        <pc:sldMkLst>
          <pc:docMk/>
          <pc:sldMk cId="440753459" sldId="256"/>
        </pc:sldMkLst>
      </pc:sldChg>
      <pc:sldChg chg="modTransition">
        <pc:chgData name="Proot Ingmar" userId="588a97c0-5a52-4bd9-b8d6-a4cf24ff4dbb" providerId="ADAL" clId="{6954A3BF-593B-C74B-A218-568B4B9BD230}" dt="2019-10-24T07:54:14.826" v="5485"/>
        <pc:sldMkLst>
          <pc:docMk/>
          <pc:sldMk cId="4136452561" sldId="301"/>
        </pc:sldMkLst>
      </pc:sldChg>
      <pc:sldChg chg="modTransition">
        <pc:chgData name="Proot Ingmar" userId="588a97c0-5a52-4bd9-b8d6-a4cf24ff4dbb" providerId="ADAL" clId="{6954A3BF-593B-C74B-A218-568B4B9BD230}" dt="2019-10-24T07:54:14.826" v="5485"/>
        <pc:sldMkLst>
          <pc:docMk/>
          <pc:sldMk cId="956762741" sldId="322"/>
        </pc:sldMkLst>
      </pc:sldChg>
      <pc:sldChg chg="modTransition">
        <pc:chgData name="Proot Ingmar" userId="588a97c0-5a52-4bd9-b8d6-a4cf24ff4dbb" providerId="ADAL" clId="{6954A3BF-593B-C74B-A218-568B4B9BD230}" dt="2019-10-24T07:54:14.826" v="5485"/>
        <pc:sldMkLst>
          <pc:docMk/>
          <pc:sldMk cId="2244833330" sldId="323"/>
        </pc:sldMkLst>
      </pc:sldChg>
      <pc:sldChg chg="modTransition">
        <pc:chgData name="Proot Ingmar" userId="588a97c0-5a52-4bd9-b8d6-a4cf24ff4dbb" providerId="ADAL" clId="{6954A3BF-593B-C74B-A218-568B4B9BD230}" dt="2019-10-24T07:54:14.826" v="5485"/>
        <pc:sldMkLst>
          <pc:docMk/>
          <pc:sldMk cId="1459425133" sldId="336"/>
        </pc:sldMkLst>
      </pc:sldChg>
      <pc:sldChg chg="modTransition modNotesTx">
        <pc:chgData name="Proot Ingmar" userId="588a97c0-5a52-4bd9-b8d6-a4cf24ff4dbb" providerId="ADAL" clId="{6954A3BF-593B-C74B-A218-568B4B9BD230}" dt="2019-10-24T07:54:14.826" v="5485"/>
        <pc:sldMkLst>
          <pc:docMk/>
          <pc:sldMk cId="336069652" sldId="345"/>
        </pc:sldMkLst>
      </pc:sldChg>
      <pc:sldChg chg="modTransition modNotesTx">
        <pc:chgData name="Proot Ingmar" userId="588a97c0-5a52-4bd9-b8d6-a4cf24ff4dbb" providerId="ADAL" clId="{6954A3BF-593B-C74B-A218-568B4B9BD230}" dt="2019-10-24T07:54:14.826" v="5485"/>
        <pc:sldMkLst>
          <pc:docMk/>
          <pc:sldMk cId="3744524877" sldId="398"/>
        </pc:sldMkLst>
      </pc:sldChg>
      <pc:sldChg chg="modTransition">
        <pc:chgData name="Proot Ingmar" userId="588a97c0-5a52-4bd9-b8d6-a4cf24ff4dbb" providerId="ADAL" clId="{6954A3BF-593B-C74B-A218-568B4B9BD230}" dt="2019-10-24T07:54:14.826" v="5485"/>
        <pc:sldMkLst>
          <pc:docMk/>
          <pc:sldMk cId="1522015418" sldId="402"/>
        </pc:sldMkLst>
      </pc:sldChg>
      <pc:sldChg chg="modTransition modNotesTx">
        <pc:chgData name="Proot Ingmar" userId="588a97c0-5a52-4bd9-b8d6-a4cf24ff4dbb" providerId="ADAL" clId="{6954A3BF-593B-C74B-A218-568B4B9BD230}" dt="2019-10-24T07:54:14.826" v="5485"/>
        <pc:sldMkLst>
          <pc:docMk/>
          <pc:sldMk cId="1812162599" sldId="403"/>
        </pc:sldMkLst>
      </pc:sldChg>
      <pc:sldChg chg="modSp add modTransition">
        <pc:chgData name="Proot Ingmar" userId="588a97c0-5a52-4bd9-b8d6-a4cf24ff4dbb" providerId="ADAL" clId="{6954A3BF-593B-C74B-A218-568B4B9BD230}" dt="2019-10-24T07:54:14.826" v="5485"/>
        <pc:sldMkLst>
          <pc:docMk/>
          <pc:sldMk cId="3195583645" sldId="448"/>
        </pc:sldMkLst>
        <pc:spChg chg="mod">
          <ac:chgData name="Proot Ingmar" userId="588a97c0-5a52-4bd9-b8d6-a4cf24ff4dbb" providerId="ADAL" clId="{6954A3BF-593B-C74B-A218-568B4B9BD230}" dt="2019-10-21T19:58:55.815" v="24" actId="20577"/>
          <ac:spMkLst>
            <pc:docMk/>
            <pc:sldMk cId="3195583645" sldId="448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E3246-16FD-C048-AD89-BFAF359A14C4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84D6B-1E4B-894F-A9FB-6BCD247136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280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4306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*één van de rollen zwaarder laten doorwegen</a:t>
            </a:r>
          </a:p>
          <a:p>
            <a:r>
              <a:rPr lang="nl-BE" dirty="0"/>
              <a:t>*het werk anders verdelen</a:t>
            </a:r>
          </a:p>
          <a:p>
            <a:r>
              <a:rPr lang="nl-BE" dirty="0"/>
              <a:t>*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14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Leidinggevenden hebben gezien hun positie </a:t>
            </a:r>
            <a:r>
              <a:rPr lang="nl-BE" b="1" dirty="0"/>
              <a:t>formele rollen</a:t>
            </a:r>
            <a:r>
              <a:rPr lang="nl-BE" dirty="0"/>
              <a:t>.</a:t>
            </a:r>
          </a:p>
          <a:p>
            <a:r>
              <a:rPr lang="nl-BE" dirty="0"/>
              <a:t>Ze kunnen zowel </a:t>
            </a:r>
            <a:r>
              <a:rPr lang="nl-BE" b="1" dirty="0"/>
              <a:t>taakgericht</a:t>
            </a:r>
            <a:r>
              <a:rPr lang="nl-BE" dirty="0"/>
              <a:t> als </a:t>
            </a:r>
            <a:r>
              <a:rPr lang="nl-BE" b="1" dirty="0"/>
              <a:t>relatiegericht</a:t>
            </a:r>
            <a:r>
              <a:rPr lang="nl-BE" dirty="0"/>
              <a:t> zijn.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2092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Wanneer je bijvoorbeeld binnen een organisatie meer rollen vervult dan kan dat leiden tot een rolconflict.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5711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Wanneer je bijvoorbeeld binnen een organisatie meer rollen vervult dan kan dat leiden tot een rolconflict.</a:t>
            </a:r>
          </a:p>
          <a:p>
            <a:endParaRPr lang="nl-BE" dirty="0"/>
          </a:p>
          <a:p>
            <a:r>
              <a:rPr lang="nl-BE" dirty="0"/>
              <a:t>Voorbeeld: Vincent Kompany is zowel speler als trainer bij voetbalclub Anderlecht en dat lijkt (tot nu toe) niet te leiden tot goede resulaten.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6963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0390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Bijvoorbeeld de gevestigde ideeën in de maatschappij over de rollen van mannen en vrouwen</a:t>
            </a:r>
          </a:p>
          <a:p>
            <a:endParaRPr lang="nl-BE" dirty="0"/>
          </a:p>
          <a:p>
            <a:r>
              <a:rPr lang="nl-BE" dirty="0"/>
              <a:t>Voorbeeld: Licia Ronzulli, Italian member of the European Parliament, and her daughter Vittoria take part in a voting session in the European Parliament in Strasbourg, France.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4636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4236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/>
              <a:t>Als we lid zijn van een groep dan zijn er bepaalde gedragsregels die we moeten respecteren.</a:t>
            </a:r>
          </a:p>
          <a:p>
            <a:r>
              <a:rPr lang="nl-NL" b="0" dirty="0"/>
              <a:t>Ons aanpassen aan die gedragsregels wordt socialisatie genoemd.</a:t>
            </a:r>
          </a:p>
          <a:p>
            <a:r>
              <a:rPr lang="nl-NL" b="0" dirty="0"/>
              <a:t>In sommige groepen moeten we los en vriendelijk zijn, in andere net heel zakelijk en serieus.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611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2875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/>
              <a:t>Een sterke cohesie (of samenhang) binnen een groep hangt vast met een sterk wij-gevoel en een goede teamgeest.</a:t>
            </a:r>
          </a:p>
          <a:p>
            <a:r>
              <a:rPr lang="nl-NL" b="0" dirty="0"/>
              <a:t>Leden van dit soort groepen voelen zich nauw betrokken bij de groep.</a:t>
            </a:r>
          </a:p>
          <a:p>
            <a:endParaRPr lang="nl-NL" b="0" dirty="0"/>
          </a:p>
          <a:p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646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 module Communicatie 1 behandelen we interpersoonlijke communicatie.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is Latijn voor ‘tussen’. Het gaat dus om verbale en non-verbale interactie ‘tussen’ mensen.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‘Persoonlijke’ slaat op het directe karakter van deze manier van communiceren.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in tegenstelling tot wat later in de opleiding aan bod komt in de module Communicatie 2 (semester 2).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 zullen we het hebben over mediacommunicatie. In deze module gaat het om communicatie die rechtstreeks tussen personen gebeurt en dit vaak één-op-één of in kleine groepen.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kern of het vertrekpunt van deze module is interpersoonlijke communicatie.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bekijken eerst wat de eventuele voordelen van het bestuderen van interpersoonlijke communicatie zijn.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Daarna komen de specifieke karakteristieken van interpersoonlijke communicatie aan bod.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interpersoonlijke communicatie op een systematische manier te kunnen bestuderen, en om er ook zinvolle uitspraken over te doen, baseren we ons op een ‘model van interpersoonlijke communicatie’ (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2016).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Interpersoonlijke communicatie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valt voor ons uiteen in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</a:t>
            </a:r>
            <a:r>
              <a:rPr lang="nl-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subthema’s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Non-verbale communicatie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Aanmoedigen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Vragen stellen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Empathische communicatie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Luisteren 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Uitleggen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Self-disclosure</a:t>
            </a:r>
            <a:r>
              <a:rPr lang="nl-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zelfonthulling</a:t>
            </a:r>
            <a:endParaRPr lang="nl-BE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interacties starten en afsluiten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Assertiviteit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Beïnvloeden en overtuigen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Onderhandelen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Samenwerken 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 de hand van begrippen uit de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gaan op we zoek naar verklaringen voor het gedrag dat we vertonen tijdens een interpersoonlijke interactie. We baseren ons hierbij op het handboek Psychologie en Sociologie (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Wijsman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Molendijk, 2017). Met die inzichten moeten we op het einde van dit semester in staat zijn om doelgericht en bewust te communiceren in een interpersoonlijke context. 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Begrippen uit de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ons kunnen helpen om tot inzichten te komen zijn: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Gedrag en invloeden op gedrag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Persoonlijkheid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Leerprocessen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Attitude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Interpersoonlijke attractie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Groepsprocessen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Leiderschap en leidinggeven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beïnvloeding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Begrippen uit de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ons kunnen helpen om tot inzichten te komen zijn: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Sociologische visies op de maatschappij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Cultuur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ongelijkheid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verandering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2681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Een sociogram brengt de </a:t>
            </a:r>
            <a:r>
              <a:rPr lang="nl-BE" b="1" dirty="0"/>
              <a:t>cohesie</a:t>
            </a:r>
            <a:r>
              <a:rPr lang="nl-BE" dirty="0"/>
              <a:t> binnen een groep in kaart.</a:t>
            </a:r>
          </a:p>
          <a:p>
            <a:r>
              <a:rPr lang="nl-BE" dirty="0"/>
              <a:t>Daarin wordt gekeken wie met wie een </a:t>
            </a:r>
            <a:r>
              <a:rPr lang="nl-BE" b="1" dirty="0"/>
              <a:t>positieve of negatieve voorkeursrelatie </a:t>
            </a:r>
            <a:r>
              <a:rPr lang="nl-BE" dirty="0"/>
              <a:t>heeft.</a:t>
            </a:r>
          </a:p>
          <a:p>
            <a:r>
              <a:rPr lang="nl-BE" dirty="0"/>
              <a:t>Er wordt gekeken wie met wie graag </a:t>
            </a:r>
            <a:r>
              <a:rPr lang="nl-BE" b="1" dirty="0"/>
              <a:t>omgaat.</a:t>
            </a:r>
          </a:p>
          <a:p>
            <a:r>
              <a:rPr lang="nl-BE" dirty="0"/>
              <a:t>Sommige personen tonen zich erg ’geliefd’ door de anderen en nemen dan een </a:t>
            </a:r>
            <a:r>
              <a:rPr lang="nl-BE" b="1" dirty="0"/>
              <a:t>centrale rol </a:t>
            </a:r>
            <a:r>
              <a:rPr lang="nl-BE" dirty="0"/>
              <a:t>in.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9652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Hogere cohesie leidt tot </a:t>
            </a:r>
          </a:p>
          <a:p>
            <a:r>
              <a:rPr lang="nl-BE" dirty="0"/>
              <a:t>*een versterking van de informele regels</a:t>
            </a:r>
          </a:p>
          <a:p>
            <a:r>
              <a:rPr lang="nl-BE" dirty="0"/>
              <a:t>*een sterker conformeren door de groepsleden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2863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https://docs.kumu.io/guides/sna-network-mapping.html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03624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Voorbeeld: </a:t>
            </a:r>
            <a:r>
              <a:rPr lang="nl-BE" dirty="0"/>
              <a:t>hoe ziet jouw sociaal netwerk er uit op LinkedIn?</a:t>
            </a:r>
          </a:p>
          <a:p>
            <a:endParaRPr lang="nl-BE" dirty="0"/>
          </a:p>
          <a:p>
            <a:r>
              <a:rPr lang="nl-BE" dirty="0"/>
              <a:t>Zoek je persoonlijke data (archief) op je LinkedIn account.</a:t>
            </a:r>
          </a:p>
          <a:p>
            <a:r>
              <a:rPr lang="nl-BE" dirty="0"/>
              <a:t>Visualiseer die data zodat je een duidelijker inzicht krijgt in wie tot jouw sociale netwerkgroep behoort.</a:t>
            </a:r>
          </a:p>
          <a:p>
            <a:endParaRPr lang="nl-BE" dirty="0"/>
          </a:p>
          <a:p>
            <a:r>
              <a:rPr lang="nl-BE" dirty="0"/>
              <a:t>https://www.youtube.com/watch?v=F025MwQfdLY</a:t>
            </a:r>
          </a:p>
          <a:p>
            <a:endParaRPr lang="nl-BE" dirty="0"/>
          </a:p>
          <a:p>
            <a:r>
              <a:rPr lang="nl-BE" dirty="0"/>
              <a:t>https://www.linkedin.com/help/linkedin/answer/50284/toegang-tot-uw-accountgegevens?lang=nl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6283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Stappen die je moet ondernemen om je data te verkrijgen</a:t>
            </a:r>
          </a:p>
          <a:p>
            <a:endParaRPr lang="nl-BE" dirty="0"/>
          </a:p>
          <a:p>
            <a:r>
              <a:rPr lang="nl-BE" dirty="0"/>
              <a:t>Ga naar je LinkedIn account</a:t>
            </a:r>
          </a:p>
          <a:p>
            <a:r>
              <a:rPr lang="nl-BE" dirty="0"/>
              <a:t>Klik op Me (net onder je profielfoto)</a:t>
            </a:r>
          </a:p>
          <a:p>
            <a:r>
              <a:rPr lang="nl-BE" dirty="0"/>
              <a:t>Klik op Settings &amp; Privacy</a:t>
            </a:r>
          </a:p>
          <a:p>
            <a:r>
              <a:rPr lang="nl-BE" dirty="0"/>
              <a:t>Kies kolom Privacy</a:t>
            </a:r>
          </a:p>
          <a:p>
            <a:r>
              <a:rPr lang="nl-BE" dirty="0"/>
              <a:t>Klik op How LinkedIn uses your data</a:t>
            </a:r>
          </a:p>
          <a:p>
            <a:r>
              <a:rPr lang="nl-BE" dirty="0"/>
              <a:t>Klik op Getting a copy of your data</a:t>
            </a:r>
          </a:p>
          <a:p>
            <a:r>
              <a:rPr lang="nl-BE" dirty="0"/>
              <a:t>Download archive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0929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Ga naar</a:t>
            </a:r>
          </a:p>
          <a:p>
            <a:r>
              <a:rPr lang="nl-BE" dirty="0"/>
              <a:t>https://kumu.io/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7835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Wat is </a:t>
            </a:r>
            <a:r>
              <a:rPr lang="nl-NL" b="1" dirty="0" err="1"/>
              <a:t>Netlytic</a:t>
            </a:r>
            <a:r>
              <a:rPr lang="nl-NL" b="1" dirty="0"/>
              <a:t>?</a:t>
            </a:r>
          </a:p>
          <a:p>
            <a:r>
              <a:rPr lang="nl-NL" dirty="0" err="1"/>
              <a:t>Netlytic</a:t>
            </a:r>
            <a:r>
              <a:rPr lang="nl-NL" dirty="0"/>
              <a:t> (</a:t>
            </a:r>
            <a:r>
              <a:rPr lang="nl-NL" dirty="0" err="1"/>
              <a:t>www.netlytic.org</a:t>
            </a:r>
            <a:r>
              <a:rPr lang="nl-NL" dirty="0"/>
              <a:t>) is a community-</a:t>
            </a:r>
            <a:r>
              <a:rPr lang="nl-NL" dirty="0" err="1"/>
              <a:t>supported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networks</a:t>
            </a:r>
            <a:r>
              <a:rPr lang="nl-NL" dirty="0"/>
              <a:t> analyzer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automatically</a:t>
            </a:r>
            <a:r>
              <a:rPr lang="nl-NL" dirty="0"/>
              <a:t> </a:t>
            </a:r>
            <a:r>
              <a:rPr lang="nl-NL" dirty="0" err="1"/>
              <a:t>summarize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discover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networks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online </a:t>
            </a:r>
            <a:r>
              <a:rPr lang="nl-NL" dirty="0" err="1"/>
              <a:t>conversations</a:t>
            </a:r>
            <a:r>
              <a:rPr lang="nl-NL" dirty="0"/>
              <a:t> on </a:t>
            </a:r>
            <a:r>
              <a:rPr lang="nl-NL" dirty="0" err="1"/>
              <a:t>social</a:t>
            </a:r>
            <a:r>
              <a:rPr lang="nl-NL" dirty="0"/>
              <a:t> media sites. It is made by </a:t>
            </a:r>
            <a:r>
              <a:rPr lang="nl-NL" dirty="0" err="1"/>
              <a:t>researchers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researchers</a:t>
            </a:r>
            <a:r>
              <a:rPr lang="nl-NL" dirty="0"/>
              <a:t>, no </a:t>
            </a:r>
            <a:r>
              <a:rPr lang="nl-NL" dirty="0" err="1"/>
              <a:t>programming</a:t>
            </a:r>
            <a:r>
              <a:rPr lang="nl-NL" dirty="0"/>
              <a:t>/API skills </a:t>
            </a:r>
            <a:r>
              <a:rPr lang="nl-NL" dirty="0" err="1"/>
              <a:t>required</a:t>
            </a:r>
            <a:r>
              <a:rPr lang="nl-NL" dirty="0"/>
              <a:t>.</a:t>
            </a:r>
          </a:p>
          <a:p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Netlytic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:</a:t>
            </a:r>
          </a:p>
          <a:p>
            <a:r>
              <a:rPr lang="nl-NL" dirty="0" err="1"/>
              <a:t>capture</a:t>
            </a:r>
            <a:r>
              <a:rPr lang="nl-NL" dirty="0"/>
              <a:t> data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media sites (Twitter, Facebook, YouTube, Instagram, RSS Feed &amp; </a:t>
            </a:r>
            <a:r>
              <a:rPr lang="nl-NL" dirty="0" err="1"/>
              <a:t>text</a:t>
            </a:r>
            <a:r>
              <a:rPr lang="nl-NL" dirty="0"/>
              <a:t>/</a:t>
            </a:r>
            <a:r>
              <a:rPr lang="nl-NL" dirty="0" err="1"/>
              <a:t>csv</a:t>
            </a:r>
            <a:r>
              <a:rPr lang="nl-NL" dirty="0"/>
              <a:t> file)</a:t>
            </a:r>
          </a:p>
          <a:p>
            <a:r>
              <a:rPr lang="nl-NL" dirty="0"/>
              <a:t>Discover </a:t>
            </a:r>
            <a:r>
              <a:rPr lang="nl-NL" dirty="0" err="1"/>
              <a:t>popular</a:t>
            </a:r>
            <a:r>
              <a:rPr lang="nl-NL" dirty="0"/>
              <a:t> topics</a:t>
            </a:r>
          </a:p>
          <a:p>
            <a:r>
              <a:rPr lang="nl-NL" dirty="0" err="1"/>
              <a:t>Find</a:t>
            </a:r>
            <a:r>
              <a:rPr lang="nl-NL" dirty="0"/>
              <a:t> &amp; </a:t>
            </a:r>
            <a:r>
              <a:rPr lang="nl-NL" dirty="0" err="1"/>
              <a:t>explore</a:t>
            </a:r>
            <a:r>
              <a:rPr lang="nl-NL" dirty="0"/>
              <a:t> </a:t>
            </a:r>
            <a:r>
              <a:rPr lang="nl-NL" dirty="0" err="1"/>
              <a:t>emerging</a:t>
            </a:r>
            <a:r>
              <a:rPr lang="nl-NL" dirty="0"/>
              <a:t> </a:t>
            </a:r>
            <a:r>
              <a:rPr lang="nl-NL" dirty="0" err="1"/>
              <a:t>themes</a:t>
            </a:r>
            <a:r>
              <a:rPr lang="nl-NL" dirty="0"/>
              <a:t> of </a:t>
            </a:r>
            <a:r>
              <a:rPr lang="nl-NL" dirty="0" err="1"/>
              <a:t>discussions</a:t>
            </a:r>
            <a:endParaRPr lang="nl-NL" dirty="0"/>
          </a:p>
          <a:p>
            <a:r>
              <a:rPr lang="nl-NL" dirty="0" err="1"/>
              <a:t>Build</a:t>
            </a:r>
            <a:r>
              <a:rPr lang="nl-NL" dirty="0"/>
              <a:t>, </a:t>
            </a:r>
            <a:r>
              <a:rPr lang="nl-NL" dirty="0" err="1"/>
              <a:t>visualize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analyze</a:t>
            </a:r>
            <a:r>
              <a:rPr lang="nl-NL" dirty="0"/>
              <a:t> online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networks</a:t>
            </a:r>
            <a:r>
              <a:rPr lang="nl-NL" dirty="0"/>
              <a:t> </a:t>
            </a:r>
            <a:r>
              <a:rPr lang="nl-NL" dirty="0" err="1"/>
              <a:t>using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network</a:t>
            </a:r>
            <a:r>
              <a:rPr lang="nl-NL" dirty="0"/>
              <a:t> analysis</a:t>
            </a:r>
          </a:p>
          <a:p>
            <a:r>
              <a:rPr lang="nl-NL" dirty="0"/>
              <a:t>Map </a:t>
            </a:r>
            <a:r>
              <a:rPr lang="nl-NL" dirty="0" err="1"/>
              <a:t>geo-coded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media data</a:t>
            </a:r>
          </a:p>
        </p:txBody>
      </p:sp>
    </p:spTree>
    <p:extLst>
      <p:ext uri="{BB962C8B-B14F-4D97-AF65-F5344CB8AC3E}">
        <p14:creationId xmlns:p14="http://schemas.microsoft.com/office/powerpoint/2010/main" val="17249342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/>
              <a:t>Groepen staan in </a:t>
            </a:r>
            <a:r>
              <a:rPr lang="nl-NL" b="1" dirty="0"/>
              <a:t>contact </a:t>
            </a:r>
            <a:r>
              <a:rPr lang="nl-NL" b="0" dirty="0"/>
              <a:t>met andere groepen.</a:t>
            </a:r>
          </a:p>
          <a:p>
            <a:endParaRPr lang="nl-NL" b="0" dirty="0"/>
          </a:p>
          <a:p>
            <a:r>
              <a:rPr lang="nl-NL" b="0" dirty="0"/>
              <a:t>Soms is er sprake van een zekere </a:t>
            </a:r>
            <a:r>
              <a:rPr lang="nl-NL" b="1" dirty="0"/>
              <a:t>afhankelijkheid</a:t>
            </a:r>
            <a:r>
              <a:rPr lang="nl-NL" b="0" dirty="0"/>
              <a:t> tussen elkaar.</a:t>
            </a:r>
          </a:p>
          <a:p>
            <a:endParaRPr lang="nl-NL" b="0" dirty="0"/>
          </a:p>
          <a:p>
            <a:r>
              <a:rPr lang="nl-NL" b="0" dirty="0"/>
              <a:t>Groepen kunnen </a:t>
            </a:r>
            <a:r>
              <a:rPr lang="nl-NL" b="1" dirty="0"/>
              <a:t>verschillend </a:t>
            </a:r>
            <a:r>
              <a:rPr lang="nl-NL" b="0" dirty="0"/>
              <a:t>zijn van elkaar en dat kan leiden tot </a:t>
            </a:r>
            <a:r>
              <a:rPr lang="nl-NL" b="1" dirty="0"/>
              <a:t>vijandschap</a:t>
            </a:r>
            <a:r>
              <a:rPr lang="nl-NL" b="0" dirty="0"/>
              <a:t> of </a:t>
            </a:r>
            <a:r>
              <a:rPr lang="nl-NL" b="1" dirty="0"/>
              <a:t>rivaliteit</a:t>
            </a:r>
            <a:r>
              <a:rPr lang="nl-NL" b="0" dirty="0"/>
              <a:t>.</a:t>
            </a:r>
          </a:p>
          <a:p>
            <a:endParaRPr lang="nl-NL" b="0" dirty="0"/>
          </a:p>
          <a:p>
            <a:r>
              <a:rPr lang="nl-NL" b="0" dirty="0"/>
              <a:t>De sociale identiteitstheorie zegt dat we positievere verwachtingen hebben van onze eigen groep (</a:t>
            </a:r>
            <a:r>
              <a:rPr lang="nl-NL" b="0" dirty="0" err="1"/>
              <a:t>ingroup</a:t>
            </a:r>
            <a:r>
              <a:rPr lang="nl-NL" b="0" dirty="0"/>
              <a:t>) en minder positief denken over andere groepen</a:t>
            </a:r>
          </a:p>
          <a:p>
            <a:endParaRPr lang="nl-NL" b="0" dirty="0"/>
          </a:p>
          <a:p>
            <a:endParaRPr lang="nl-NL" b="0" dirty="0"/>
          </a:p>
          <a:p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744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i="1" dirty="0"/>
              <a:t>Zie uitleg p225-226</a:t>
            </a:r>
          </a:p>
          <a:p>
            <a:endParaRPr lang="nl-BE" dirty="0"/>
          </a:p>
          <a:p>
            <a:r>
              <a:rPr lang="nl-BE" dirty="0"/>
              <a:t>BRON</a:t>
            </a:r>
          </a:p>
          <a:p>
            <a:r>
              <a:rPr lang="nl-BE" dirty="0"/>
              <a:t>https://youtu.be/hTVw9d3SIzA</a:t>
            </a:r>
          </a:p>
          <a:p>
            <a:r>
              <a:rPr lang="nl-BE" dirty="0"/>
              <a:t>https://www.youtube.com/watch?v=6gi2T0ZdKVc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47814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i="1" dirty="0"/>
              <a:t>Zie uitleg p225-226</a:t>
            </a:r>
          </a:p>
          <a:p>
            <a:endParaRPr lang="nl-BE" dirty="0"/>
          </a:p>
          <a:p>
            <a:r>
              <a:rPr lang="nl-BE" dirty="0"/>
              <a:t>BRON</a:t>
            </a:r>
          </a:p>
          <a:p>
            <a:r>
              <a:rPr lang="nl-BE" dirty="0"/>
              <a:t>https://www.youtube.com/watch?v=5NHeFgaVWs8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54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Wat zien we in dit hoofdstuk?</a:t>
            </a:r>
          </a:p>
          <a:p>
            <a:r>
              <a:rPr lang="nl-BE" dirty="0"/>
              <a:t>*Wat is </a:t>
            </a:r>
            <a:r>
              <a:rPr lang="nl-BE" b="1" dirty="0"/>
              <a:t>kenmerkend</a:t>
            </a:r>
            <a:r>
              <a:rPr lang="nl-BE" dirty="0"/>
              <a:t> voor een groep?</a:t>
            </a:r>
          </a:p>
          <a:p>
            <a:r>
              <a:rPr lang="nl-BE" dirty="0"/>
              <a:t>*Welke </a:t>
            </a:r>
            <a:r>
              <a:rPr lang="nl-BE" b="1" dirty="0"/>
              <a:t>soorten groepen </a:t>
            </a:r>
            <a:r>
              <a:rPr lang="nl-BE" dirty="0"/>
              <a:t>kun je onderscheiden en wat zijn hun </a:t>
            </a:r>
            <a:r>
              <a:rPr lang="nl-BE" b="1" dirty="0"/>
              <a:t>functies</a:t>
            </a:r>
            <a:r>
              <a:rPr lang="nl-BE" dirty="0"/>
              <a:t>?</a:t>
            </a:r>
          </a:p>
          <a:p>
            <a:r>
              <a:rPr lang="nl-BE" dirty="0"/>
              <a:t>*Hoe verloopt de </a:t>
            </a:r>
            <a:r>
              <a:rPr lang="nl-BE" b="1" dirty="0"/>
              <a:t>ontwikkeling</a:t>
            </a:r>
            <a:r>
              <a:rPr lang="nl-BE" dirty="0"/>
              <a:t> van een groep?</a:t>
            </a:r>
          </a:p>
          <a:p>
            <a:r>
              <a:rPr lang="nl-BE" dirty="0"/>
              <a:t>*Welke </a:t>
            </a:r>
            <a:r>
              <a:rPr lang="nl-BE" b="1" dirty="0"/>
              <a:t>posities en rollen </a:t>
            </a:r>
            <a:r>
              <a:rPr lang="nl-BE" dirty="0"/>
              <a:t>zijn te koppelen aan de </a:t>
            </a:r>
            <a:r>
              <a:rPr lang="nl-BE" b="1" dirty="0"/>
              <a:t>structuur</a:t>
            </a:r>
            <a:r>
              <a:rPr lang="nl-BE" dirty="0"/>
              <a:t> van een groep?</a:t>
            </a:r>
          </a:p>
          <a:p>
            <a:r>
              <a:rPr lang="nl-BE" dirty="0"/>
              <a:t>*Welke </a:t>
            </a:r>
            <a:r>
              <a:rPr lang="nl-BE" b="1" dirty="0"/>
              <a:t>normen</a:t>
            </a:r>
            <a:r>
              <a:rPr lang="nl-BE" dirty="0"/>
              <a:t> zijn er binnen groepen te onderscheiden?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03329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i="1" dirty="0"/>
              <a:t>Zie uitleg p227</a:t>
            </a:r>
          </a:p>
          <a:p>
            <a:endParaRPr lang="nl-BE" dirty="0"/>
          </a:p>
          <a:p>
            <a:r>
              <a:rPr lang="nl-BE" dirty="0"/>
              <a:t>BRON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15737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89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35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/>
              <a:t>Ieder van ons functioneert binnen diverse groepen.</a:t>
            </a:r>
          </a:p>
          <a:p>
            <a:r>
              <a:rPr lang="nl-NL" b="0" dirty="0"/>
              <a:t>Binnen elke groep speel je een rol.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4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5960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Van maatschappelijke rollen verwachten we dat ze voldoen aan de verwachtingen die horen bij de positie die ze bekleden.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588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Wanneer de verwachtingen die we toewijzen aan een bepaalde groeps- of maatschappelijke rol overtreden worden.</a:t>
            </a:r>
          </a:p>
          <a:p>
            <a:endParaRPr lang="nl-BE" dirty="0"/>
          </a:p>
          <a:p>
            <a:r>
              <a:rPr lang="nl-BE" b="1" dirty="0"/>
              <a:t>Voorbeeld: </a:t>
            </a:r>
            <a:r>
              <a:rPr lang="nl-BE" dirty="0"/>
              <a:t>van een arts verwachten we niet dat hij/zij ongewenste intimiteiten heeft met patiënten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9534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Wanneer we rolgedrag vertonen dat bij de rol past, maar dat het gedrag vreemd aanvoelt.</a:t>
            </a:r>
          </a:p>
          <a:p>
            <a:r>
              <a:rPr lang="nl-BE" dirty="0"/>
              <a:t>De rol is dan de ‘buitenkant’ maar we identificeren er ons niet mee.</a:t>
            </a:r>
          </a:p>
          <a:p>
            <a:endParaRPr lang="nl-BE" dirty="0"/>
          </a:p>
          <a:p>
            <a:r>
              <a:rPr lang="nl-BE" dirty="0"/>
              <a:t>Voorbeeld: we verkopen ijs als studentenjob maar willen ons niet identificeren met de job ijsverkoper (voor de rest van ons leven).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9328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Wanneer we de rol een deel wordt van je persoonlijkheid. </a:t>
            </a:r>
          </a:p>
          <a:p>
            <a:endParaRPr lang="nl-BE" dirty="0"/>
          </a:p>
          <a:p>
            <a:r>
              <a:rPr lang="nl-BE" dirty="0"/>
              <a:t>Voorbeeld: de clown die meer serieus kan zijn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794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075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7891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2318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B78E41-DD9C-8846-AE76-174A107BA6B5}" type="datetimeFigureOut">
              <a:rPr lang="nl-NL" smtClean="0"/>
              <a:t>10-12-19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D09AE9-2BFB-8949-A98E-EC7DE0325C1E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Shape 162"/>
          <p:cNvSpPr/>
          <p:nvPr userDrawn="1"/>
        </p:nvSpPr>
        <p:spPr>
          <a:xfrm>
            <a:off x="0" y="6233698"/>
            <a:ext cx="9144000" cy="632813"/>
          </a:xfrm>
          <a:prstGeom prst="rect">
            <a:avLst/>
          </a:prstGeom>
          <a:solidFill>
            <a:srgbClr val="FFFC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12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0439"/>
            <a:ext cx="9144000" cy="49227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12" y="1798505"/>
            <a:ext cx="3057976" cy="259755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4383917"/>
            <a:ext cx="6858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Roboto Thin" charset="0"/>
                <a:ea typeface="Roboto Thin" charset="0"/>
                <a:cs typeface="Roboto Thi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833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3859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74011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59136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1714500" y="1151930"/>
            <a:ext cx="5715000" cy="320575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04435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1714500" y="1151930"/>
            <a:ext cx="5715000" cy="3205758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75450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5009555" y="1384101"/>
            <a:ext cx="2964656" cy="395585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446484" y="3366492"/>
            <a:ext cx="4125516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709810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5009555" y="1384101"/>
            <a:ext cx="2964656" cy="395585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446484" y="3366492"/>
            <a:ext cx="4125516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7284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2476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5045273" y="2027039"/>
            <a:ext cx="2884289" cy="3848695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892969" y="1946672"/>
            <a:ext cx="3545086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71605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892969" y="1946672"/>
            <a:ext cx="3545086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47559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5464969" y="1946672"/>
            <a:ext cx="2786063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26374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5DE3394F-315A-834F-93FF-436C31A3D605}" type="datetimeFigureOut">
              <a:rPr lang="nl-NL" smtClean="0"/>
              <a:t>10-12-19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67536" y="6509743"/>
            <a:ext cx="419987" cy="297389"/>
          </a:xfrm>
        </p:spPr>
        <p:txBody>
          <a:bodyPr/>
          <a:lstStyle/>
          <a:p>
            <a:fld id="{A41DBA6F-FDA2-E640-A511-C866465AA3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406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217887A-3892-7149-B9FA-6C6762D7C833}" type="datetimeFigureOut">
              <a:rPr lang="nl-NL" smtClean="0"/>
              <a:pPr/>
              <a:t>10-12-19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567536" y="6509743"/>
            <a:ext cx="419987" cy="297389"/>
          </a:xfrm>
        </p:spPr>
        <p:txBody>
          <a:bodyPr/>
          <a:lstStyle/>
          <a:p>
            <a:fld id="{99A7146D-FA36-4D45-9F45-E40B1030E5B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415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FB78E41-DD9C-8846-AE76-174A107BA6B5}" type="datetimeFigureOut">
              <a:rPr lang="nl-NL" smtClean="0"/>
              <a:t>10-12-19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457951" y="6356351"/>
            <a:ext cx="419987" cy="297389"/>
          </a:xfrm>
          <a:prstGeom prst="rect">
            <a:avLst/>
          </a:prstGeom>
        </p:spPr>
        <p:txBody>
          <a:bodyPr/>
          <a:lstStyle/>
          <a:p>
            <a:fld id="{CAD09AE9-2BFB-8949-A98E-EC7DE0325C1E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Shape 162"/>
          <p:cNvSpPr/>
          <p:nvPr userDrawn="1"/>
        </p:nvSpPr>
        <p:spPr>
          <a:xfrm>
            <a:off x="0" y="6233699"/>
            <a:ext cx="9144000" cy="632813"/>
          </a:xfrm>
          <a:prstGeom prst="rect">
            <a:avLst/>
          </a:prstGeom>
          <a:solidFill>
            <a:srgbClr val="FFFC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12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0439"/>
            <a:ext cx="9144000" cy="49227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13" y="1798505"/>
            <a:ext cx="3057976" cy="259755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4383917"/>
            <a:ext cx="6858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Roboto Thin" charset="0"/>
                <a:ea typeface="Roboto Thin" charset="0"/>
                <a:cs typeface="Roboto Thin" charset="0"/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94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3211549" y="4577163"/>
            <a:ext cx="419987" cy="314060"/>
          </a:xfrm>
          <a:prstGeom prst="rect">
            <a:avLst/>
          </a:prstGeom>
        </p:spPr>
        <p:txBody>
          <a:bodyPr/>
          <a:lstStyle/>
          <a:p>
            <a:pPr defTabSz="410751" hangingPunct="0">
              <a:lnSpc>
                <a:spcPct val="120000"/>
              </a:lnSpc>
              <a:defRPr/>
            </a:pPr>
            <a:fld id="{86CB4B4D-7CA3-9044-876B-883B54F8677D}" type="slidenum">
              <a:rPr lang="nl-BE" kern="0" smtClean="0">
                <a:solidFill>
                  <a:srgbClr val="000000"/>
                </a:solidFill>
                <a:sym typeface="DIN OT Medium"/>
              </a:rPr>
              <a:pPr defTabSz="410751" hangingPunct="0">
                <a:lnSpc>
                  <a:spcPct val="120000"/>
                </a:lnSpc>
                <a:defRPr/>
              </a:pPr>
              <a:t>‹nr.›</a:t>
            </a:fld>
            <a:endParaRPr lang="nl-BE" kern="0">
              <a:solidFill>
                <a:srgbClr val="000000"/>
              </a:solidFill>
              <a:sym typeface="DIN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839769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459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692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820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611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965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9697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991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D9BD8-96A4-0441-A55C-45788696E0F2}" type="datetimeFigureOut">
              <a:rPr lang="nl-BE" smtClean="0"/>
              <a:t>10/12/19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857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567535" y="6509742"/>
            <a:ext cx="419987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20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 spd="med"/>
  <p:txStyles>
    <p:titleStyle>
      <a:lvl1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DIN OT Black"/>
        </a:defRPr>
      </a:lvl1pPr>
      <a:lvl2pPr marL="0" marR="0" indent="160729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DIN OT Black"/>
        </a:defRPr>
      </a:lvl2pPr>
      <a:lvl3pPr marL="0" marR="0" indent="321457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DIN OT Black"/>
        </a:defRPr>
      </a:lvl3pPr>
      <a:lvl4pPr marL="0" marR="0" indent="482186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DIN OT Black"/>
        </a:defRPr>
      </a:lvl4pPr>
      <a:lvl5pPr marL="0" marR="0" indent="642915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DIN OT Black"/>
        </a:defRPr>
      </a:lvl5pPr>
      <a:lvl6pPr marL="0" marR="0" indent="803643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DIN OT Black"/>
        </a:defRPr>
      </a:lvl6pPr>
      <a:lvl7pPr marL="0" marR="0" indent="964372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DIN OT Black"/>
        </a:defRPr>
      </a:lvl7pPr>
      <a:lvl8pPr marL="0" marR="0" indent="1125101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DIN OT Black"/>
        </a:defRPr>
      </a:lvl8pPr>
      <a:lvl9pPr marL="0" marR="0" indent="1285829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DIN OT Black"/>
        </a:defRPr>
      </a:lvl9pPr>
    </p:titleStyle>
    <p:bodyStyle>
      <a:lvl1pPr marL="625056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937584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1250112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1562640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1875168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2125190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2375212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2625235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2875257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l" defTabSz="410751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OT Medium"/>
        </a:defRPr>
      </a:lvl1pPr>
      <a:lvl2pPr marL="0" marR="0" indent="160729" algn="l" defTabSz="410751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OT Medium"/>
        </a:defRPr>
      </a:lvl2pPr>
      <a:lvl3pPr marL="0" marR="0" indent="321457" algn="l" defTabSz="410751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OT Medium"/>
        </a:defRPr>
      </a:lvl3pPr>
      <a:lvl4pPr marL="0" marR="0" indent="482186" algn="l" defTabSz="410751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OT Medium"/>
        </a:defRPr>
      </a:lvl4pPr>
      <a:lvl5pPr marL="0" marR="0" indent="642915" algn="l" defTabSz="410751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OT Medium"/>
        </a:defRPr>
      </a:lvl5pPr>
      <a:lvl6pPr marL="0" marR="0" indent="803643" algn="l" defTabSz="410751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OT Medium"/>
        </a:defRPr>
      </a:lvl6pPr>
      <a:lvl7pPr marL="0" marR="0" indent="964372" algn="l" defTabSz="410751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OT Medium"/>
        </a:defRPr>
      </a:lvl7pPr>
      <a:lvl8pPr marL="0" marR="0" indent="1125101" algn="l" defTabSz="410751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OT Medium"/>
        </a:defRPr>
      </a:lvl8pPr>
      <a:lvl9pPr marL="0" marR="0" indent="1285829" algn="l" defTabSz="410751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OT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erkenmetteamrollen.nl/vragenlijst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B59A7DB-DDE7-2C40-8B9F-97ECC60D0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816" y="1022699"/>
            <a:ext cx="4224369" cy="401618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392F3FE-C072-B845-A488-212AF0FADD65}"/>
              </a:ext>
            </a:extLst>
          </p:cNvPr>
          <p:cNvSpPr txBox="1"/>
          <p:nvPr/>
        </p:nvSpPr>
        <p:spPr>
          <a:xfrm>
            <a:off x="3040172" y="5088197"/>
            <a:ext cx="3063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b="1" dirty="0">
                <a:latin typeface="Roboto" panose="02000000000000000000" pitchFamily="2" charset="0"/>
                <a:ea typeface="Roboto" panose="02000000000000000000" pitchFamily="2" charset="0"/>
              </a:rPr>
              <a:t>COMMUNICATIE I</a:t>
            </a:r>
            <a:endParaRPr lang="nl-BE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nl-BE" sz="1200" dirty="0">
                <a:latin typeface="Roboto Thin" pitchFamily="2" charset="0"/>
                <a:ea typeface="Roboto Thin" pitchFamily="2" charset="0"/>
              </a:rPr>
              <a:t>5 december 2019</a:t>
            </a:r>
          </a:p>
        </p:txBody>
      </p:sp>
    </p:spTree>
    <p:extLst>
      <p:ext uri="{BB962C8B-B14F-4D97-AF65-F5344CB8AC3E}">
        <p14:creationId xmlns:p14="http://schemas.microsoft.com/office/powerpoint/2010/main" val="4407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Hoe kan je een rolconflict oplossen?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0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olleyball Team, Coach, Game, Sport, Team, Volleyball">
            <a:extLst>
              <a:ext uri="{FF2B5EF4-FFF2-40B4-BE49-F238E27FC236}">
                <a16:creationId xmlns:a16="http://schemas.microsoft.com/office/drawing/2014/main" id="{45FB7027-BF4D-D145-A267-7C113E84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25" y="1708484"/>
            <a:ext cx="5161550" cy="344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Formele rollen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Wat is een rolconflict?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AC1414C-64EF-CC41-9403-BA244BB961D9}"/>
              </a:ext>
            </a:extLst>
          </p:cNvPr>
          <p:cNvSpPr/>
          <p:nvPr/>
        </p:nvSpPr>
        <p:spPr>
          <a:xfrm>
            <a:off x="1454944" y="1565072"/>
            <a:ext cx="6224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De spanning die iemand kan ervaren die rollen vervult waaraan tegenstrijdige verwachtingen zijn gekoppeld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C8F55E8-646D-7247-85F4-BAB542CAC698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3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Wat is een rolconflict?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170" name="Picture 2" descr="Afbeeldingsresultaat voor vincent kompany">
            <a:extLst>
              <a:ext uri="{FF2B5EF4-FFF2-40B4-BE49-F238E27FC236}">
                <a16:creationId xmlns:a16="http://schemas.microsoft.com/office/drawing/2014/main" id="{267A3E55-3C97-2646-B97D-9DAE91373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301750"/>
            <a:ext cx="688340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5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Wat is rolonduidelijkheid?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DE982B8-0172-EF40-8788-864E136C1926}"/>
              </a:ext>
            </a:extLst>
          </p:cNvPr>
          <p:cNvSpPr/>
          <p:nvPr/>
        </p:nvSpPr>
        <p:spPr>
          <a:xfrm>
            <a:off x="1454944" y="2479470"/>
            <a:ext cx="6224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Niet weten welk gedrag van je wordt verwacht 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DFA20806-B9F6-D844-95A8-35920D331859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85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fbeeldingsresultaat voor takes baby to european parliament">
            <a:extLst>
              <a:ext uri="{FF2B5EF4-FFF2-40B4-BE49-F238E27FC236}">
                <a16:creationId xmlns:a16="http://schemas.microsoft.com/office/drawing/2014/main" id="{102D51EB-8CCE-2A43-B10A-D8444C326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698500"/>
            <a:ext cx="764540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Wat zijn rolpatronen?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aby, Kind, Cute, Vader, Papa, Familie, Zoon, Bedrijf">
            <a:extLst>
              <a:ext uri="{FF2B5EF4-FFF2-40B4-BE49-F238E27FC236}">
                <a16:creationId xmlns:a16="http://schemas.microsoft.com/office/drawing/2014/main" id="{A295E861-8E24-1945-8288-1409A400C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Wat is een rolwisseling?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92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hlinkClick r:id="rId2"/>
            <a:extLst>
              <a:ext uri="{FF2B5EF4-FFF2-40B4-BE49-F238E27FC236}">
                <a16:creationId xmlns:a16="http://schemas.microsoft.com/office/drawing/2014/main" id="{F5F6EA4F-D031-A148-960A-9ED86E29C3CD}"/>
              </a:ext>
            </a:extLst>
          </p:cNvPr>
          <p:cNvSpPr txBox="1"/>
          <p:nvPr/>
        </p:nvSpPr>
        <p:spPr>
          <a:xfrm>
            <a:off x="2966224" y="3189248"/>
            <a:ext cx="306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TEAMROLLENTEST van BELBIN</a:t>
            </a:r>
          </a:p>
        </p:txBody>
      </p:sp>
    </p:spTree>
    <p:extLst>
      <p:ext uri="{BB962C8B-B14F-4D97-AF65-F5344CB8AC3E}">
        <p14:creationId xmlns:p14="http://schemas.microsoft.com/office/powerpoint/2010/main" val="3180189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2313898"/>
            <a:ext cx="7886700" cy="2852737"/>
          </a:xfrm>
        </p:spPr>
        <p:txBody>
          <a:bodyPr>
            <a:norm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9.6.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Groepsnormen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Wat is een groepsnorm?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DE982B8-0172-EF40-8788-864E136C1926}"/>
              </a:ext>
            </a:extLst>
          </p:cNvPr>
          <p:cNvSpPr/>
          <p:nvPr/>
        </p:nvSpPr>
        <p:spPr>
          <a:xfrm>
            <a:off x="1454944" y="2055726"/>
            <a:ext cx="62245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Een ongeschreven regel, waaraan de groepsleden zich dienen te houden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DFA20806-B9F6-D844-95A8-35920D331859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523C0CD-B3B7-6E42-9A71-444F962C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355600"/>
            <a:ext cx="6337300" cy="61468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CFE4AEC-CBB4-7E4A-B8CF-5B4914522EC7}"/>
              </a:ext>
            </a:extLst>
          </p:cNvPr>
          <p:cNvSpPr txBox="1"/>
          <p:nvPr/>
        </p:nvSpPr>
        <p:spPr>
          <a:xfrm>
            <a:off x="6477980" y="5254218"/>
            <a:ext cx="23535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>
                <a:latin typeface="Roboto" panose="02000000000000000000" pitchFamily="2" charset="0"/>
                <a:ea typeface="Roboto" panose="02000000000000000000" pitchFamily="2" charset="0"/>
              </a:rPr>
              <a:t>IC interpersoonlijke communicatie</a:t>
            </a:r>
          </a:p>
          <a:p>
            <a:r>
              <a:rPr lang="nl-BE" sz="1100" dirty="0">
                <a:latin typeface="Roboto" panose="02000000000000000000" pitchFamily="2" charset="0"/>
                <a:ea typeface="Roboto" panose="02000000000000000000" pitchFamily="2" charset="0"/>
              </a:rPr>
              <a:t>P  psychologie</a:t>
            </a:r>
          </a:p>
          <a:p>
            <a:r>
              <a:rPr lang="nl-BE" sz="1100" dirty="0">
                <a:latin typeface="Roboto" panose="02000000000000000000" pitchFamily="2" charset="0"/>
                <a:ea typeface="Roboto" panose="02000000000000000000" pitchFamily="2" charset="0"/>
              </a:rPr>
              <a:t>S  sociologie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1BD2022-8BFF-7140-9EBB-8B58F7AA3F76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OPBOUW MODULE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2313898"/>
            <a:ext cx="7886700" cy="2852737"/>
          </a:xfrm>
        </p:spPr>
        <p:txBody>
          <a:bodyPr>
            <a:normAutofit fontScale="90000"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9.7.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Cohesie binnen een groep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fbeeldingsresultaat voor sociogram">
            <a:extLst>
              <a:ext uri="{FF2B5EF4-FFF2-40B4-BE49-F238E27FC236}">
                <a16:creationId xmlns:a16="http://schemas.microsoft.com/office/drawing/2014/main" id="{1D9DDD2D-73A7-654E-B6FB-B69044DB6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305" y="2099510"/>
            <a:ext cx="2815391" cy="265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Sociogram</a:t>
            </a:r>
          </a:p>
        </p:txBody>
      </p:sp>
    </p:spTree>
    <p:extLst>
      <p:ext uri="{BB962C8B-B14F-4D97-AF65-F5344CB8AC3E}">
        <p14:creationId xmlns:p14="http://schemas.microsoft.com/office/powerpoint/2010/main" val="3107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Wat bepaalt een hogere cohesie?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DE982B8-0172-EF40-8788-864E136C1926}"/>
              </a:ext>
            </a:extLst>
          </p:cNvPr>
          <p:cNvSpPr/>
          <p:nvPr/>
        </p:nvSpPr>
        <p:spPr>
          <a:xfrm>
            <a:off x="1454944" y="2055726"/>
            <a:ext cx="62245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Druk van buitenaf</a:t>
            </a:r>
          </a:p>
          <a:p>
            <a:pPr marL="742950" indent="-742950">
              <a:buAutoNum type="arabicPeriod"/>
            </a:pPr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Taak succesvol afronden</a:t>
            </a:r>
          </a:p>
          <a:p>
            <a:pPr marL="742950" indent="-742950">
              <a:buAutoNum type="arabicPeriod"/>
            </a:pPr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Moeizaam verkregen lidmaatschap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DFA20806-B9F6-D844-95A8-35920D331859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86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0D44D28-4EB4-D44E-8E7B-129F3446D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344"/>
            <a:ext cx="9144000" cy="55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D0A44C-1914-C340-8F77-82ED60F9C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8065"/>
            <a:ext cx="9144000" cy="490187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Sociale netwerken - LinkedIn</a:t>
            </a:r>
          </a:p>
        </p:txBody>
      </p:sp>
    </p:spTree>
    <p:extLst>
      <p:ext uri="{BB962C8B-B14F-4D97-AF65-F5344CB8AC3E}">
        <p14:creationId xmlns:p14="http://schemas.microsoft.com/office/powerpoint/2010/main" val="68818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ABAD37E-7FC0-D848-B52F-B224FEB59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854"/>
            <a:ext cx="9144000" cy="556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340CA5F-7CC9-3340-BF9B-3BC11E251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727"/>
            <a:ext cx="9144000" cy="52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2D3FC29-64FA-6945-8280-DCFB3E1D4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743"/>
            <a:ext cx="9144000" cy="49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03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EE5B0BF-0BE3-1D46-80CD-74639E033188}"/>
              </a:ext>
            </a:extLst>
          </p:cNvPr>
          <p:cNvSpPr txBox="1"/>
          <p:nvPr/>
        </p:nvSpPr>
        <p:spPr>
          <a:xfrm>
            <a:off x="2929725" y="1244367"/>
            <a:ext cx="3284550" cy="435761"/>
          </a:xfrm>
          <a:prstGeom prst="rect">
            <a:avLst/>
          </a:prstGeom>
          <a:solidFill>
            <a:srgbClr val="FFFC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>
              <a:lnSpc>
                <a:spcPct val="120000"/>
              </a:lnSpc>
            </a:pPr>
            <a:endParaRPr lang="nl-NL" sz="1969" kern="0">
              <a:solidFill>
                <a:srgbClr val="000000"/>
              </a:solidFill>
              <a:latin typeface="DIN OT Medium"/>
              <a:sym typeface="DIN OT Medium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783392" y="5037650"/>
            <a:ext cx="3284550" cy="435761"/>
          </a:xfrm>
          <a:prstGeom prst="rect">
            <a:avLst/>
          </a:prstGeom>
          <a:solidFill>
            <a:srgbClr val="FFFC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>
              <a:lnSpc>
                <a:spcPct val="120000"/>
              </a:lnSpc>
            </a:pPr>
            <a:endParaRPr lang="nl-NL" sz="1969" kern="0">
              <a:solidFill>
                <a:srgbClr val="000000"/>
              </a:solidFill>
              <a:latin typeface="DIN OT Medium"/>
              <a:sym typeface="DIN OT Medium"/>
            </a:endParaRPr>
          </a:p>
        </p:txBody>
      </p:sp>
      <p:sp>
        <p:nvSpPr>
          <p:cNvPr id="3" name="Shape 156"/>
          <p:cNvSpPr txBox="1">
            <a:spLocks/>
          </p:cNvSpPr>
          <p:nvPr/>
        </p:nvSpPr>
        <p:spPr>
          <a:xfrm>
            <a:off x="1766907" y="4285007"/>
            <a:ext cx="8134945" cy="1143000"/>
          </a:xfrm>
          <a:prstGeom prst="rect">
            <a:avLst/>
          </a:prstGeom>
        </p:spPr>
        <p:txBody>
          <a:bodyPr anchor="b"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9pPr>
          </a:lstStyle>
          <a:p>
            <a:pPr defTabSz="410751"/>
            <a:r>
              <a:rPr lang="nl-BE" sz="2250" b="1" kern="0" dirty="0">
                <a:latin typeface="Roboto Vet" charset="0"/>
                <a:ea typeface="Roboto Vet" charset="0"/>
                <a:cs typeface="Roboto Vet" charset="0"/>
              </a:rPr>
              <a:t>Social networks analyzer – Netlytic.org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5695"/>
            <a:ext cx="9144000" cy="1446245"/>
          </a:xfrm>
          <a:prstGeom prst="rect">
            <a:avLst/>
          </a:prstGeom>
        </p:spPr>
      </p:pic>
      <p:sp>
        <p:nvSpPr>
          <p:cNvPr id="6" name="Shape 156">
            <a:extLst>
              <a:ext uri="{FF2B5EF4-FFF2-40B4-BE49-F238E27FC236}">
                <a16:creationId xmlns:a16="http://schemas.microsoft.com/office/drawing/2014/main" id="{0DE81F91-6BE1-8649-9C42-57DEDC6A7515}"/>
              </a:ext>
            </a:extLst>
          </p:cNvPr>
          <p:cNvSpPr txBox="1">
            <a:spLocks/>
          </p:cNvSpPr>
          <p:nvPr/>
        </p:nvSpPr>
        <p:spPr>
          <a:xfrm>
            <a:off x="504528" y="559201"/>
            <a:ext cx="813494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9pPr>
          </a:lstStyle>
          <a:p>
            <a:pPr algn="ctr" defTabSz="410751"/>
            <a:r>
              <a:rPr lang="nl-BE" sz="2812" b="1" kern="0" dirty="0">
                <a:latin typeface="Roboto" charset="0"/>
                <a:ea typeface="Roboto" charset="0"/>
                <a:cs typeface="Roboto" charset="0"/>
              </a:rPr>
              <a:t>DATA verzamelen</a:t>
            </a:r>
            <a:endParaRPr lang="nl-BE" sz="2812" kern="0" dirty="0">
              <a:latin typeface="Roboto Medium" charset="0"/>
              <a:ea typeface="Roboto Medium" charset="0"/>
              <a:cs typeface="Roboto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81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>
          <a:xfrm>
            <a:off x="0" y="1107281"/>
            <a:ext cx="9144000" cy="5075921"/>
          </a:xfrm>
          <a:prstGeom prst="rect">
            <a:avLst/>
          </a:prstGeom>
        </p:spPr>
      </p:pic>
      <p:sp>
        <p:nvSpPr>
          <p:cNvPr id="3" name="Pijl omlaag 2"/>
          <p:cNvSpPr/>
          <p:nvPr/>
        </p:nvSpPr>
        <p:spPr>
          <a:xfrm>
            <a:off x="5265800" y="2686523"/>
            <a:ext cx="728736" cy="670898"/>
          </a:xfrm>
          <a:prstGeom prst="downArrow">
            <a:avLst/>
          </a:prstGeom>
          <a:solidFill>
            <a:srgbClr val="FFFC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>
              <a:defRPr/>
            </a:pPr>
            <a:endParaRPr lang="nl-NL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Shape 156"/>
          <p:cNvSpPr txBox="1">
            <a:spLocks/>
          </p:cNvSpPr>
          <p:nvPr/>
        </p:nvSpPr>
        <p:spPr>
          <a:xfrm>
            <a:off x="2042799" y="6187060"/>
            <a:ext cx="5058402" cy="439684"/>
          </a:xfrm>
          <a:prstGeom prst="rect">
            <a:avLst/>
          </a:prstGeom>
        </p:spPr>
        <p:txBody>
          <a:bodyPr anchor="b"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9pPr>
          </a:lstStyle>
          <a:p>
            <a:pPr defTabSz="410751">
              <a:defRPr/>
            </a:pPr>
            <a:r>
              <a:rPr lang="nl-NL" sz="2250" b="1" kern="0" dirty="0">
                <a:latin typeface="Roboto" charset="0"/>
                <a:ea typeface="Roboto" charset="0"/>
                <a:cs typeface="Roboto" charset="0"/>
                <a:sym typeface="Lucida Grande"/>
              </a:rPr>
              <a:t>Maak een account aan op </a:t>
            </a:r>
            <a:r>
              <a:rPr lang="nl-NL" sz="2250" b="1" kern="0" dirty="0" err="1">
                <a:latin typeface="Roboto" charset="0"/>
                <a:ea typeface="Roboto" charset="0"/>
                <a:cs typeface="Roboto" charset="0"/>
                <a:sym typeface="Lucida Grande"/>
              </a:rPr>
              <a:t>Netlytic.org</a:t>
            </a:r>
            <a:endParaRPr lang="nl-NL" sz="2250" b="1" kern="0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sychologie en sociologie">
            <a:extLst>
              <a:ext uri="{FF2B5EF4-FFF2-40B4-BE49-F238E27FC236}">
                <a16:creationId xmlns:a16="http://schemas.microsoft.com/office/drawing/2014/main" id="{78547934-94E2-3746-B5D9-F94F11AF2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558" y="2129527"/>
            <a:ext cx="2261081" cy="25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D31B74F-C4FF-B645-B561-F43E523213DB}"/>
              </a:ext>
            </a:extLst>
          </p:cNvPr>
          <p:cNvSpPr txBox="1">
            <a:spLocks/>
          </p:cNvSpPr>
          <p:nvPr/>
        </p:nvSpPr>
        <p:spPr>
          <a:xfrm>
            <a:off x="3567125" y="2720254"/>
            <a:ext cx="7886700" cy="28527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9.</a:t>
            </a:r>
          </a:p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Groepsprocessen</a:t>
            </a:r>
          </a:p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(DEEL II)</a:t>
            </a:r>
            <a:endParaRPr lang="nl-NL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/>
          <a:stretch/>
        </p:blipFill>
        <p:spPr>
          <a:xfrm>
            <a:off x="0" y="1136598"/>
            <a:ext cx="9144000" cy="5046604"/>
          </a:xfrm>
          <a:prstGeom prst="rect">
            <a:avLst/>
          </a:prstGeom>
        </p:spPr>
      </p:pic>
      <p:sp>
        <p:nvSpPr>
          <p:cNvPr id="3" name="Shape 156"/>
          <p:cNvSpPr txBox="1">
            <a:spLocks/>
          </p:cNvSpPr>
          <p:nvPr/>
        </p:nvSpPr>
        <p:spPr>
          <a:xfrm>
            <a:off x="2753759" y="6183202"/>
            <a:ext cx="3636482" cy="439684"/>
          </a:xfrm>
          <a:prstGeom prst="rect">
            <a:avLst/>
          </a:prstGeom>
        </p:spPr>
        <p:txBody>
          <a:bodyPr anchor="b"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9pPr>
          </a:lstStyle>
          <a:p>
            <a:pPr defTabSz="410751">
              <a:defRPr/>
            </a:pPr>
            <a:r>
              <a:rPr lang="nl-NL" sz="2250" b="1" kern="0" dirty="0">
                <a:latin typeface="Roboto" charset="0"/>
                <a:ea typeface="Roboto" charset="0"/>
                <a:cs typeface="Roboto" charset="0"/>
                <a:sym typeface="Lucida Grande"/>
              </a:rPr>
              <a:t>Creëer </a:t>
            </a:r>
            <a:r>
              <a:rPr lang="nl-NL" sz="2250" b="1" kern="0">
                <a:latin typeface="Roboto" charset="0"/>
                <a:ea typeface="Roboto" charset="0"/>
                <a:cs typeface="Roboto" charset="0"/>
                <a:sym typeface="Lucida Grande"/>
              </a:rPr>
              <a:t>een nieuwe dataset</a:t>
            </a:r>
            <a:endParaRPr lang="nl-NL" sz="2250" b="1" kern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Pijl omlaag 3"/>
          <p:cNvSpPr/>
          <p:nvPr/>
        </p:nvSpPr>
        <p:spPr>
          <a:xfrm>
            <a:off x="4007980" y="1448551"/>
            <a:ext cx="728736" cy="670898"/>
          </a:xfrm>
          <a:prstGeom prst="downArrow">
            <a:avLst/>
          </a:prstGeom>
          <a:solidFill>
            <a:srgbClr val="FFFC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>
              <a:defRPr/>
            </a:pPr>
            <a:endParaRPr lang="nl-NL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Pijl omlaag 4"/>
          <p:cNvSpPr/>
          <p:nvPr/>
        </p:nvSpPr>
        <p:spPr>
          <a:xfrm rot="16200000">
            <a:off x="939366" y="3091015"/>
            <a:ext cx="728736" cy="670898"/>
          </a:xfrm>
          <a:prstGeom prst="downArrow">
            <a:avLst/>
          </a:prstGeom>
          <a:solidFill>
            <a:srgbClr val="FFFC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>
              <a:defRPr/>
            </a:pPr>
            <a:endParaRPr lang="nl-NL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8520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A2B02FB-CAC7-D846-A9AF-4B7BF4AD7DB2}"/>
              </a:ext>
            </a:extLst>
          </p:cNvPr>
          <p:cNvSpPr txBox="1"/>
          <p:nvPr/>
        </p:nvSpPr>
        <p:spPr>
          <a:xfrm>
            <a:off x="2819400" y="4465372"/>
            <a:ext cx="3244478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B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srgbClr val="FFFC00">
                      <a:alpha val="4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DIN OT Medium"/>
              </a:rPr>
              <a:t>#DeWarmsteWeek</a:t>
            </a:r>
          </a:p>
        </p:txBody>
      </p:sp>
      <p:pic>
        <p:nvPicPr>
          <p:cNvPr id="1026" name="Picture 2" descr="Afbeeldingsresultaat voor warmste week logo">
            <a:extLst>
              <a:ext uri="{FF2B5EF4-FFF2-40B4-BE49-F238E27FC236}">
                <a16:creationId xmlns:a16="http://schemas.microsoft.com/office/drawing/2014/main" id="{9603D4D4-FC32-2C4C-A233-B7A87911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89" y="1795357"/>
            <a:ext cx="1934634" cy="24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66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/>
          <a:stretch/>
        </p:blipFill>
        <p:spPr>
          <a:xfrm>
            <a:off x="0" y="1071563"/>
            <a:ext cx="9144000" cy="5111639"/>
          </a:xfrm>
          <a:prstGeom prst="rect">
            <a:avLst/>
          </a:prstGeom>
        </p:spPr>
      </p:pic>
      <p:sp>
        <p:nvSpPr>
          <p:cNvPr id="3" name="Shape 156"/>
          <p:cNvSpPr txBox="1">
            <a:spLocks/>
          </p:cNvSpPr>
          <p:nvPr/>
        </p:nvSpPr>
        <p:spPr>
          <a:xfrm>
            <a:off x="1607344" y="6183202"/>
            <a:ext cx="6317456" cy="439684"/>
          </a:xfrm>
          <a:prstGeom prst="rect">
            <a:avLst/>
          </a:prstGeom>
        </p:spPr>
        <p:txBody>
          <a:bodyPr anchor="b"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9pPr>
          </a:lstStyle>
          <a:p>
            <a:pPr defTabSz="410751">
              <a:defRPr/>
            </a:pPr>
            <a:r>
              <a:rPr lang="nl-NL" sz="2250" b="1" kern="0" dirty="0">
                <a:latin typeface="Roboto" charset="0"/>
                <a:ea typeface="Roboto" charset="0"/>
                <a:cs typeface="Roboto" charset="0"/>
                <a:sym typeface="Lucida Grande"/>
              </a:rPr>
              <a:t>Hier kan netwerkanalyse doen van de dataset</a:t>
            </a:r>
            <a:endParaRPr lang="nl-NL" sz="2250" b="1" kern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Pijl omlaag 3"/>
          <p:cNvSpPr/>
          <p:nvPr/>
        </p:nvSpPr>
        <p:spPr>
          <a:xfrm rot="16200000">
            <a:off x="3788928" y="2115346"/>
            <a:ext cx="728736" cy="670898"/>
          </a:xfrm>
          <a:prstGeom prst="downArrow">
            <a:avLst/>
          </a:prstGeom>
          <a:solidFill>
            <a:srgbClr val="FFFC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>
              <a:defRPr/>
            </a:pPr>
            <a:endParaRPr lang="nl-NL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89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/>
          <a:stretch/>
        </p:blipFill>
        <p:spPr>
          <a:xfrm>
            <a:off x="0" y="1071563"/>
            <a:ext cx="9144000" cy="5111639"/>
          </a:xfrm>
          <a:prstGeom prst="rect">
            <a:avLst/>
          </a:prstGeom>
        </p:spPr>
      </p:pic>
      <p:sp>
        <p:nvSpPr>
          <p:cNvPr id="3" name="Shape 156"/>
          <p:cNvSpPr txBox="1">
            <a:spLocks/>
          </p:cNvSpPr>
          <p:nvPr/>
        </p:nvSpPr>
        <p:spPr>
          <a:xfrm>
            <a:off x="1607344" y="6183202"/>
            <a:ext cx="5929313" cy="439684"/>
          </a:xfrm>
          <a:prstGeom prst="rect">
            <a:avLst/>
          </a:prstGeom>
        </p:spPr>
        <p:txBody>
          <a:bodyPr anchor="b"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9pPr>
          </a:lstStyle>
          <a:p>
            <a:pPr defTabSz="410751">
              <a:defRPr/>
            </a:pPr>
            <a:r>
              <a:rPr lang="nl-NL" sz="2250" b="1" kern="0" dirty="0">
                <a:latin typeface="Roboto" charset="0"/>
                <a:ea typeface="Roboto" charset="0"/>
                <a:cs typeface="Roboto" charset="0"/>
                <a:sym typeface="Lucida Grande"/>
              </a:rPr>
              <a:t>Hier kan tekstanalyse doen van de dataset</a:t>
            </a:r>
            <a:endParaRPr lang="nl-NL" sz="2250" b="1" kern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Pijl omlaag 3"/>
          <p:cNvSpPr/>
          <p:nvPr/>
        </p:nvSpPr>
        <p:spPr>
          <a:xfrm rot="16200000">
            <a:off x="3153928" y="2115346"/>
            <a:ext cx="728736" cy="670898"/>
          </a:xfrm>
          <a:prstGeom prst="downArrow">
            <a:avLst/>
          </a:prstGeom>
          <a:solidFill>
            <a:srgbClr val="FFFC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>
              <a:defRPr/>
            </a:pPr>
            <a:endParaRPr lang="nl-NL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520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83" y="544711"/>
            <a:ext cx="6438305" cy="5768578"/>
          </a:xfrm>
          <a:prstGeom prst="rect">
            <a:avLst/>
          </a:prstGeom>
        </p:spPr>
      </p:pic>
      <p:sp>
        <p:nvSpPr>
          <p:cNvPr id="3" name="Shape 156"/>
          <p:cNvSpPr txBox="1">
            <a:spLocks/>
          </p:cNvSpPr>
          <p:nvPr/>
        </p:nvSpPr>
        <p:spPr>
          <a:xfrm>
            <a:off x="2303859" y="6111306"/>
            <a:ext cx="4768453" cy="439684"/>
          </a:xfrm>
          <a:prstGeom prst="rect">
            <a:avLst/>
          </a:prstGeom>
        </p:spPr>
        <p:txBody>
          <a:bodyPr anchor="b"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9pPr>
          </a:lstStyle>
          <a:p>
            <a:pPr defTabSz="410751">
              <a:defRPr/>
            </a:pPr>
            <a:r>
              <a:rPr lang="nl-NL" sz="2250" b="1" kern="0" dirty="0">
                <a:latin typeface="Roboto" charset="0"/>
                <a:ea typeface="Roboto" charset="0"/>
                <a:cs typeface="Roboto" charset="0"/>
                <a:sym typeface="Lucida Grande"/>
              </a:rPr>
              <a:t>Een ‘</a:t>
            </a:r>
            <a:r>
              <a:rPr lang="nl-NL" sz="2250" b="1" kern="0" dirty="0" err="1">
                <a:latin typeface="Roboto" charset="0"/>
                <a:ea typeface="Roboto" charset="0"/>
                <a:cs typeface="Roboto" charset="0"/>
                <a:sym typeface="Lucida Grande"/>
              </a:rPr>
              <a:t>stacked</a:t>
            </a:r>
            <a:r>
              <a:rPr lang="nl-NL" sz="2250" b="1" kern="0" dirty="0">
                <a:latin typeface="Roboto" charset="0"/>
                <a:ea typeface="Roboto" charset="0"/>
                <a:cs typeface="Roboto" charset="0"/>
                <a:sym typeface="Lucida Grande"/>
              </a:rPr>
              <a:t> </a:t>
            </a:r>
            <a:r>
              <a:rPr lang="nl-NL" sz="2250" b="1" kern="0" dirty="0" err="1">
                <a:latin typeface="Roboto" charset="0"/>
                <a:ea typeface="Roboto" charset="0"/>
                <a:cs typeface="Roboto" charset="0"/>
                <a:sym typeface="Lucida Grande"/>
              </a:rPr>
              <a:t>graph</a:t>
            </a:r>
            <a:r>
              <a:rPr lang="nl-NL" sz="2250" b="1" kern="0" dirty="0">
                <a:latin typeface="Roboto" charset="0"/>
                <a:ea typeface="Roboto" charset="0"/>
                <a:cs typeface="Roboto" charset="0"/>
                <a:sym typeface="Lucida Grande"/>
              </a:rPr>
              <a:t>’ van de dataset</a:t>
            </a:r>
            <a:endParaRPr lang="nl-NL" sz="2250" b="1" kern="0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6"/>
          <p:cNvSpPr txBox="1">
            <a:spLocks/>
          </p:cNvSpPr>
          <p:nvPr/>
        </p:nvSpPr>
        <p:spPr>
          <a:xfrm>
            <a:off x="2750344" y="6093447"/>
            <a:ext cx="3946922" cy="439684"/>
          </a:xfrm>
          <a:prstGeom prst="rect">
            <a:avLst/>
          </a:prstGeom>
        </p:spPr>
        <p:txBody>
          <a:bodyPr anchor="b"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9pPr>
          </a:lstStyle>
          <a:p>
            <a:pPr defTabSz="410751">
              <a:defRPr/>
            </a:pPr>
            <a:r>
              <a:rPr lang="nl-NL" sz="2250" b="1" kern="0" dirty="0">
                <a:latin typeface="Roboto" charset="0"/>
                <a:ea typeface="Roboto" charset="0"/>
                <a:cs typeface="Roboto" charset="0"/>
                <a:sym typeface="Lucida Grande"/>
              </a:rPr>
              <a:t>Een ‘</a:t>
            </a:r>
            <a:r>
              <a:rPr lang="nl-NL" sz="2250" b="1" kern="0" dirty="0" err="1">
                <a:latin typeface="Roboto" charset="0"/>
                <a:ea typeface="Roboto" charset="0"/>
                <a:cs typeface="Roboto" charset="0"/>
                <a:sym typeface="Lucida Grande"/>
              </a:rPr>
              <a:t>treemap</a:t>
            </a:r>
            <a:r>
              <a:rPr lang="nl-NL" sz="2250" b="1" kern="0" dirty="0">
                <a:latin typeface="Roboto" charset="0"/>
                <a:ea typeface="Roboto" charset="0"/>
                <a:cs typeface="Roboto" charset="0"/>
                <a:sym typeface="Lucida Grande"/>
              </a:rPr>
              <a:t>’ van de dataset</a:t>
            </a:r>
            <a:endParaRPr lang="nl-NL" sz="2250" b="1" kern="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30" y="410766"/>
            <a:ext cx="5688211" cy="60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727"/>
            <a:ext cx="9144000" cy="5513475"/>
          </a:xfrm>
          <a:prstGeom prst="rect">
            <a:avLst/>
          </a:prstGeom>
        </p:spPr>
      </p:pic>
      <p:sp>
        <p:nvSpPr>
          <p:cNvPr id="4" name="Pijl omlaag 3"/>
          <p:cNvSpPr/>
          <p:nvPr/>
        </p:nvSpPr>
        <p:spPr>
          <a:xfrm rot="16200000">
            <a:off x="3707569" y="2115346"/>
            <a:ext cx="728736" cy="670898"/>
          </a:xfrm>
          <a:prstGeom prst="downArrow">
            <a:avLst/>
          </a:prstGeom>
          <a:solidFill>
            <a:srgbClr val="FFFC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>
              <a:defRPr/>
            </a:pPr>
            <a:endParaRPr lang="nl-NL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Shape 156"/>
          <p:cNvSpPr txBox="1">
            <a:spLocks/>
          </p:cNvSpPr>
          <p:nvPr/>
        </p:nvSpPr>
        <p:spPr>
          <a:xfrm>
            <a:off x="1428750" y="6183202"/>
            <a:ext cx="6107906" cy="439684"/>
          </a:xfrm>
          <a:prstGeom prst="rect">
            <a:avLst/>
          </a:prstGeom>
        </p:spPr>
        <p:txBody>
          <a:bodyPr anchor="b"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9pPr>
          </a:lstStyle>
          <a:p>
            <a:pPr defTabSz="410751">
              <a:defRPr/>
            </a:pPr>
            <a:r>
              <a:rPr lang="nl-NL" sz="2250" b="1" kern="0" dirty="0">
                <a:latin typeface="Roboto" charset="0"/>
                <a:ea typeface="Roboto" charset="0"/>
                <a:cs typeface="Roboto" charset="0"/>
                <a:sym typeface="Lucida Grande"/>
              </a:rPr>
              <a:t>Hier kan je netwerkanalyse doen van de dataset</a:t>
            </a:r>
            <a:endParaRPr lang="nl-NL" sz="2250" b="1" kern="0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27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83" y="544711"/>
            <a:ext cx="6438305" cy="5768578"/>
          </a:xfrm>
          <a:prstGeom prst="rect">
            <a:avLst/>
          </a:prstGeom>
        </p:spPr>
      </p:pic>
      <p:sp>
        <p:nvSpPr>
          <p:cNvPr id="3" name="Shape 156"/>
          <p:cNvSpPr txBox="1">
            <a:spLocks/>
          </p:cNvSpPr>
          <p:nvPr/>
        </p:nvSpPr>
        <p:spPr>
          <a:xfrm>
            <a:off x="3120926" y="6093447"/>
            <a:ext cx="2893219" cy="439684"/>
          </a:xfrm>
          <a:prstGeom prst="rect">
            <a:avLst/>
          </a:prstGeom>
        </p:spPr>
        <p:txBody>
          <a:bodyPr anchor="b"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9pPr>
          </a:lstStyle>
          <a:p>
            <a:pPr defTabSz="410751">
              <a:defRPr/>
            </a:pPr>
            <a:r>
              <a:rPr lang="nl-NL" sz="2250" b="1" kern="0">
                <a:latin typeface="Roboto" charset="0"/>
                <a:ea typeface="Roboto" charset="0"/>
                <a:cs typeface="Roboto" charset="0"/>
                <a:sym typeface="Lucida Grande"/>
              </a:rPr>
              <a:t>Wie vernoemt er wie?</a:t>
            </a:r>
            <a:endParaRPr lang="nl-NL" sz="2250" b="1" kern="0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83" y="544711"/>
            <a:ext cx="6438305" cy="5768578"/>
          </a:xfrm>
          <a:prstGeom prst="rect">
            <a:avLst/>
          </a:prstGeom>
        </p:spPr>
      </p:pic>
      <p:sp>
        <p:nvSpPr>
          <p:cNvPr id="3" name="Shape 156"/>
          <p:cNvSpPr txBox="1">
            <a:spLocks/>
          </p:cNvSpPr>
          <p:nvPr/>
        </p:nvSpPr>
        <p:spPr>
          <a:xfrm>
            <a:off x="3120926" y="6093447"/>
            <a:ext cx="3111996" cy="439684"/>
          </a:xfrm>
          <a:prstGeom prst="rect">
            <a:avLst/>
          </a:prstGeom>
        </p:spPr>
        <p:txBody>
          <a:bodyPr anchor="b"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DIN OT Black"/>
              </a:defRPr>
            </a:lvl9pPr>
          </a:lstStyle>
          <a:p>
            <a:pPr defTabSz="410751">
              <a:defRPr/>
            </a:pPr>
            <a:r>
              <a:rPr lang="nl-NL" sz="2250" b="1" kern="0">
                <a:latin typeface="Roboto" charset="0"/>
                <a:ea typeface="Roboto" charset="0"/>
                <a:cs typeface="Roboto" charset="0"/>
                <a:sym typeface="Lucida Grande"/>
              </a:rPr>
              <a:t>Wie antwoordt op wie?</a:t>
            </a:r>
            <a:endParaRPr lang="nl-NL" sz="2250" b="1" kern="0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727"/>
            <a:ext cx="9144000" cy="5513475"/>
          </a:xfrm>
          <a:prstGeom prst="rect">
            <a:avLst/>
          </a:prstGeom>
        </p:spPr>
      </p:pic>
      <p:sp>
        <p:nvSpPr>
          <p:cNvPr id="3" name="Pijl omlaag 2"/>
          <p:cNvSpPr/>
          <p:nvPr/>
        </p:nvSpPr>
        <p:spPr>
          <a:xfrm rot="16200000">
            <a:off x="4350506" y="2115346"/>
            <a:ext cx="728736" cy="670898"/>
          </a:xfrm>
          <a:prstGeom prst="downArrow">
            <a:avLst/>
          </a:prstGeom>
          <a:solidFill>
            <a:srgbClr val="FFFC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>
              <a:defRPr/>
            </a:pPr>
            <a:endParaRPr lang="nl-NL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727"/>
            <a:ext cx="9144000" cy="551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2313898"/>
            <a:ext cx="7886700" cy="2852737"/>
          </a:xfrm>
        </p:spPr>
        <p:txBody>
          <a:bodyPr>
            <a:normAutofit fontScale="90000"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9.5.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Rollen en rolconflicten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2313898"/>
            <a:ext cx="7886700" cy="2852737"/>
          </a:xfrm>
        </p:spPr>
        <p:txBody>
          <a:bodyPr>
            <a:norm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9.8.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Communicatie tussen groepen</a:t>
            </a:r>
          </a:p>
        </p:txBody>
      </p:sp>
    </p:spTree>
    <p:extLst>
      <p:ext uri="{BB962C8B-B14F-4D97-AF65-F5344CB8AC3E}">
        <p14:creationId xmlns:p14="http://schemas.microsoft.com/office/powerpoint/2010/main" val="183913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E60D871-506E-704F-8077-F76E8A3D4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550"/>
            <a:ext cx="9144000" cy="54108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7677BF-862B-5246-B095-3A48DD145DDF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A class </a:t>
            </a:r>
            <a:r>
              <a:rPr lang="nl-NL" b="1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divided</a:t>
            </a:r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experiment – Jane Elliott</a:t>
            </a:r>
          </a:p>
        </p:txBody>
      </p:sp>
    </p:spTree>
    <p:extLst>
      <p:ext uri="{BB962C8B-B14F-4D97-AF65-F5344CB8AC3E}">
        <p14:creationId xmlns:p14="http://schemas.microsoft.com/office/powerpoint/2010/main" val="88593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6A9FCE0-1ECB-F94F-AC04-FBF48436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925"/>
            <a:ext cx="9144000" cy="57721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7677BF-862B-5246-B095-3A48DD145DDF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A class </a:t>
            </a:r>
            <a:r>
              <a:rPr lang="nl-NL" b="1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divided</a:t>
            </a:r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experiment – Jane Elliott</a:t>
            </a:r>
          </a:p>
        </p:txBody>
      </p:sp>
    </p:spTree>
    <p:extLst>
      <p:ext uri="{BB962C8B-B14F-4D97-AF65-F5344CB8AC3E}">
        <p14:creationId xmlns:p14="http://schemas.microsoft.com/office/powerpoint/2010/main" val="28528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6397D36-44CE-694D-922D-0D2EAE632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377"/>
            <a:ext cx="9144000" cy="55392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7677BF-862B-5246-B095-3A48DD145DDF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Conflicten tussen groepen oplossen en samenwerking verbeteren</a:t>
            </a:r>
          </a:p>
        </p:txBody>
      </p:sp>
    </p:spTree>
    <p:extLst>
      <p:ext uri="{BB962C8B-B14F-4D97-AF65-F5344CB8AC3E}">
        <p14:creationId xmlns:p14="http://schemas.microsoft.com/office/powerpoint/2010/main" val="245878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C995C51-0BC9-DD4E-A9EE-58C30C30C884}"/>
              </a:ext>
            </a:extLst>
          </p:cNvPr>
          <p:cNvSpPr/>
          <p:nvPr/>
        </p:nvSpPr>
        <p:spPr>
          <a:xfrm>
            <a:off x="752168" y="2449902"/>
            <a:ext cx="3733568" cy="311108"/>
          </a:xfrm>
          <a:prstGeom prst="rect">
            <a:avLst/>
          </a:prstGeom>
          <a:solidFill>
            <a:srgbClr val="FFFC00"/>
          </a:solidFill>
          <a:ln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03110"/>
            <a:ext cx="7886700" cy="2852737"/>
          </a:xfrm>
        </p:spPr>
        <p:txBody>
          <a:bodyPr>
            <a:norm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Eindvragen p230</a:t>
            </a:r>
          </a:p>
        </p:txBody>
      </p:sp>
    </p:spTree>
    <p:extLst>
      <p:ext uri="{BB962C8B-B14F-4D97-AF65-F5344CB8AC3E}">
        <p14:creationId xmlns:p14="http://schemas.microsoft.com/office/powerpoint/2010/main" val="31955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C995C51-0BC9-DD4E-A9EE-58C30C30C884}"/>
              </a:ext>
            </a:extLst>
          </p:cNvPr>
          <p:cNvSpPr/>
          <p:nvPr/>
        </p:nvSpPr>
        <p:spPr>
          <a:xfrm>
            <a:off x="752168" y="2449902"/>
            <a:ext cx="3733568" cy="311108"/>
          </a:xfrm>
          <a:prstGeom prst="rect">
            <a:avLst/>
          </a:prstGeom>
          <a:solidFill>
            <a:srgbClr val="FFFC00"/>
          </a:solidFill>
          <a:ln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03110"/>
            <a:ext cx="7886700" cy="2852737"/>
          </a:xfrm>
        </p:spPr>
        <p:txBody>
          <a:bodyPr>
            <a:norm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Begrippenlijst</a:t>
            </a:r>
          </a:p>
        </p:txBody>
      </p:sp>
    </p:spTree>
    <p:extLst>
      <p:ext uri="{BB962C8B-B14F-4D97-AF65-F5344CB8AC3E}">
        <p14:creationId xmlns:p14="http://schemas.microsoft.com/office/powerpoint/2010/main" val="95676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22711D5-B066-774E-8246-411F68FA15C9}"/>
              </a:ext>
            </a:extLst>
          </p:cNvPr>
          <p:cNvSpPr txBox="1"/>
          <p:nvPr/>
        </p:nvSpPr>
        <p:spPr>
          <a:xfrm>
            <a:off x="976184" y="720119"/>
            <a:ext cx="240963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*rol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*rolgrenzen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*roldistantie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*rol-over-identificatie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*taakrollen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*relatiegerichte rollen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*formele rollen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*rolconflicten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*rolonduidelijkheid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*rolpatronen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*rolwisseling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*groepsnrom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*sociogram</a:t>
            </a:r>
          </a:p>
        </p:txBody>
      </p:sp>
    </p:spTree>
    <p:extLst>
      <p:ext uri="{BB962C8B-B14F-4D97-AF65-F5344CB8AC3E}">
        <p14:creationId xmlns:p14="http://schemas.microsoft.com/office/powerpoint/2010/main" val="224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4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Wat is een rol?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AC1414C-64EF-CC41-9403-BA244BB961D9}"/>
              </a:ext>
            </a:extLst>
          </p:cNvPr>
          <p:cNvSpPr/>
          <p:nvPr/>
        </p:nvSpPr>
        <p:spPr>
          <a:xfrm>
            <a:off x="1454944" y="1565072"/>
            <a:ext cx="6224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Roboto" panose="02000000000000000000" pitchFamily="2" charset="0"/>
                <a:ea typeface="Roboto" panose="02000000000000000000" pitchFamily="2" charset="0"/>
              </a:rPr>
              <a:t>Het geheel van de verwachtingen die men heeft over het gedrag dat iemand in een bepaalde positie hoort te tonen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C8F55E8-646D-7247-85F4-BAB542CAC698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0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erelateerde afbeelding">
            <a:extLst>
              <a:ext uri="{FF2B5EF4-FFF2-40B4-BE49-F238E27FC236}">
                <a16:creationId xmlns:a16="http://schemas.microsoft.com/office/drawing/2014/main" id="{7D7AB9A0-FC4A-F747-96FF-8FAA57F66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67" y="-43942"/>
            <a:ext cx="9250934" cy="694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Groepsrollen en maatschappelijke rollen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6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D8893D6-4EFD-9D4F-8070-93EC933D7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45" y="0"/>
            <a:ext cx="6345909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Rolgrenzen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Roldistantie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074" name="Picture 2" descr="Gerelateerde afbeelding">
            <a:extLst>
              <a:ext uri="{FF2B5EF4-FFF2-40B4-BE49-F238E27FC236}">
                <a16:creationId xmlns:a16="http://schemas.microsoft.com/office/drawing/2014/main" id="{A91479F5-BDC3-5E45-9F72-E723277E8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276350"/>
            <a:ext cx="76454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8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Rol-over-identificatie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098" name="Picture 2" descr="Afbeeldingsresultaat voor joker movie">
            <a:extLst>
              <a:ext uri="{FF2B5EF4-FFF2-40B4-BE49-F238E27FC236}">
                <a16:creationId xmlns:a16="http://schemas.microsoft.com/office/drawing/2014/main" id="{0151062D-26BE-1146-8BF0-8F824BA53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390650"/>
            <a:ext cx="76454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6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DIN OT Black"/>
        <a:ea typeface="DIN OT Black"/>
        <a:cs typeface="DIN OT Black"/>
      </a:majorFont>
      <a:minorFont>
        <a:latin typeface="DIN OT Medium"/>
        <a:ea typeface="DIN OT Medium"/>
        <a:cs typeface="DIN OT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DIN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6247</TotalTime>
  <Words>1521</Words>
  <Application>Microsoft Macintosh PowerPoint</Application>
  <PresentationFormat>Diavoorstelling (4:3)</PresentationFormat>
  <Paragraphs>236</Paragraphs>
  <Slides>47</Slides>
  <Notes>32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47</vt:i4>
      </vt:variant>
    </vt:vector>
  </HeadingPairs>
  <TitlesOfParts>
    <vt:vector size="59" baseType="lpstr">
      <vt:lpstr>Arial</vt:lpstr>
      <vt:lpstr>Calibri</vt:lpstr>
      <vt:lpstr>Calibri Light</vt:lpstr>
      <vt:lpstr>DIN OT Black</vt:lpstr>
      <vt:lpstr>DIN OT Medium</vt:lpstr>
      <vt:lpstr>Gill Sans</vt:lpstr>
      <vt:lpstr>Roboto</vt:lpstr>
      <vt:lpstr>Roboto Medium</vt:lpstr>
      <vt:lpstr>Roboto Thin</vt:lpstr>
      <vt:lpstr>Roboto Vet</vt:lpstr>
      <vt:lpstr>Kantoorthema</vt:lpstr>
      <vt:lpstr>White</vt:lpstr>
      <vt:lpstr>PowerPoint-presentatie</vt:lpstr>
      <vt:lpstr>PowerPoint-presentatie</vt:lpstr>
      <vt:lpstr>PowerPoint-presentatie</vt:lpstr>
      <vt:lpstr>9.5. Rollen en rolconflicten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9.6. Groepsnormen </vt:lpstr>
      <vt:lpstr>PowerPoint-presentatie</vt:lpstr>
      <vt:lpstr>9.7. Cohesie binnen een groep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9.8. Communicatie tussen groepen</vt:lpstr>
      <vt:lpstr>PowerPoint-presentatie</vt:lpstr>
      <vt:lpstr>PowerPoint-presentatie</vt:lpstr>
      <vt:lpstr>PowerPoint-presentatie</vt:lpstr>
      <vt:lpstr>Eindvragen p230</vt:lpstr>
      <vt:lpstr>Begrippenlijst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Proot Ingmar</dc:creator>
  <cp:lastModifiedBy>Proot Ingmar</cp:lastModifiedBy>
  <cp:revision>24</cp:revision>
  <cp:lastPrinted>2019-10-17T16:01:14Z</cp:lastPrinted>
  <dcterms:created xsi:type="dcterms:W3CDTF">2019-09-23T19:10:00Z</dcterms:created>
  <dcterms:modified xsi:type="dcterms:W3CDTF">2019-12-10T09:42:00Z</dcterms:modified>
</cp:coreProperties>
</file>