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336" r:id="rId3"/>
    <p:sldId id="345" r:id="rId4"/>
    <p:sldId id="270" r:id="rId5"/>
    <p:sldId id="402" r:id="rId6"/>
    <p:sldId id="453" r:id="rId7"/>
    <p:sldId id="455" r:id="rId8"/>
    <p:sldId id="403" r:id="rId9"/>
    <p:sldId id="454" r:id="rId10"/>
    <p:sldId id="456" r:id="rId11"/>
    <p:sldId id="457" r:id="rId12"/>
    <p:sldId id="395" r:id="rId13"/>
    <p:sldId id="319" r:id="rId14"/>
    <p:sldId id="458" r:id="rId15"/>
    <p:sldId id="396" r:id="rId16"/>
    <p:sldId id="397" r:id="rId17"/>
    <p:sldId id="459" r:id="rId18"/>
    <p:sldId id="460" r:id="rId19"/>
    <p:sldId id="461" r:id="rId20"/>
    <p:sldId id="398" r:id="rId21"/>
    <p:sldId id="462" r:id="rId22"/>
    <p:sldId id="449" r:id="rId23"/>
    <p:sldId id="463" r:id="rId24"/>
    <p:sldId id="450" r:id="rId25"/>
    <p:sldId id="464" r:id="rId26"/>
    <p:sldId id="465" r:id="rId27"/>
    <p:sldId id="468" r:id="rId28"/>
    <p:sldId id="451" r:id="rId29"/>
    <p:sldId id="466" r:id="rId30"/>
    <p:sldId id="467" r:id="rId31"/>
    <p:sldId id="470" r:id="rId32"/>
    <p:sldId id="471" r:id="rId33"/>
    <p:sldId id="452" r:id="rId34"/>
    <p:sldId id="469" r:id="rId35"/>
    <p:sldId id="448" r:id="rId36"/>
    <p:sldId id="322" r:id="rId37"/>
    <p:sldId id="323" r:id="rId38"/>
    <p:sldId id="301" r:id="rId39"/>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B49F56F-B440-864F-A4DA-83F823ED4EEA}">
          <p14:sldIdLst>
            <p14:sldId id="256"/>
            <p14:sldId id="336"/>
            <p14:sldId id="345"/>
            <p14:sldId id="270"/>
            <p14:sldId id="402"/>
            <p14:sldId id="453"/>
            <p14:sldId id="455"/>
            <p14:sldId id="403"/>
            <p14:sldId id="454"/>
            <p14:sldId id="456"/>
            <p14:sldId id="457"/>
            <p14:sldId id="395"/>
            <p14:sldId id="319"/>
            <p14:sldId id="458"/>
            <p14:sldId id="396"/>
            <p14:sldId id="397"/>
            <p14:sldId id="459"/>
            <p14:sldId id="460"/>
            <p14:sldId id="461"/>
            <p14:sldId id="398"/>
            <p14:sldId id="462"/>
            <p14:sldId id="449"/>
            <p14:sldId id="463"/>
            <p14:sldId id="450"/>
            <p14:sldId id="464"/>
            <p14:sldId id="465"/>
            <p14:sldId id="468"/>
            <p14:sldId id="451"/>
            <p14:sldId id="466"/>
            <p14:sldId id="467"/>
            <p14:sldId id="470"/>
            <p14:sldId id="471"/>
            <p14:sldId id="452"/>
            <p14:sldId id="469"/>
            <p14:sldId id="448"/>
            <p14:sldId id="322"/>
            <p14:sldId id="323"/>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BF9E36-DAA9-4F4C-B855-27FC0365BA04}" v="389" dt="2019-12-04T13:07:37.8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25"/>
    <p:restoredTop sz="77379"/>
  </p:normalViewPr>
  <p:slideViewPr>
    <p:cSldViewPr snapToGrid="0" snapToObjects="1">
      <p:cViewPr varScale="1">
        <p:scale>
          <a:sx n="102" d="100"/>
          <a:sy n="102" d="100"/>
        </p:scale>
        <p:origin x="1768" y="176"/>
      </p:cViewPr>
      <p:guideLst/>
    </p:cSldViewPr>
  </p:slideViewPr>
  <p:notesTextViewPr>
    <p:cViewPr>
      <p:scale>
        <a:sx n="185" d="100"/>
        <a:sy n="1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ot Ingmar" userId="588a97c0-5a52-4bd9-b8d6-a4cf24ff4dbb" providerId="ADAL" clId="{4F70B7C5-BA26-3646-80B0-D216A4B0028A}"/>
    <pc:docChg chg="custSel delSld modSld modSection">
      <pc:chgData name="Proot Ingmar" userId="588a97c0-5a52-4bd9-b8d6-a4cf24ff4dbb" providerId="ADAL" clId="{4F70B7C5-BA26-3646-80B0-D216A4B0028A}" dt="2019-11-22T13:26:16.052" v="620" actId="20577"/>
      <pc:docMkLst>
        <pc:docMk/>
      </pc:docMkLst>
      <pc:sldChg chg="modSp">
        <pc:chgData name="Proot Ingmar" userId="588a97c0-5a52-4bd9-b8d6-a4cf24ff4dbb" providerId="ADAL" clId="{4F70B7C5-BA26-3646-80B0-D216A4B0028A}" dt="2019-11-22T13:15:18.436" v="20" actId="20577"/>
        <pc:sldMkLst>
          <pc:docMk/>
          <pc:sldMk cId="440753459" sldId="256"/>
        </pc:sldMkLst>
        <pc:spChg chg="mod">
          <ac:chgData name="Proot Ingmar" userId="588a97c0-5a52-4bd9-b8d6-a4cf24ff4dbb" providerId="ADAL" clId="{4F70B7C5-BA26-3646-80B0-D216A4B0028A}" dt="2019-11-22T13:15:18.436" v="20" actId="20577"/>
          <ac:spMkLst>
            <pc:docMk/>
            <pc:sldMk cId="440753459" sldId="256"/>
            <ac:spMk id="6" creationId="{7392F3FE-C072-B845-A488-212AF0FADD65}"/>
          </ac:spMkLst>
        </pc:spChg>
      </pc:sldChg>
      <pc:sldChg chg="modSp">
        <pc:chgData name="Proot Ingmar" userId="588a97c0-5a52-4bd9-b8d6-a4cf24ff4dbb" providerId="ADAL" clId="{4F70B7C5-BA26-3646-80B0-D216A4B0028A}" dt="2019-11-22T13:24:05.002" v="430" actId="20577"/>
        <pc:sldMkLst>
          <pc:docMk/>
          <pc:sldMk cId="3120603756" sldId="270"/>
        </pc:sldMkLst>
        <pc:spChg chg="mod">
          <ac:chgData name="Proot Ingmar" userId="588a97c0-5a52-4bd9-b8d6-a4cf24ff4dbb" providerId="ADAL" clId="{4F70B7C5-BA26-3646-80B0-D216A4B0028A}" dt="2019-11-22T13:24:05.002" v="430" actId="20577"/>
          <ac:spMkLst>
            <pc:docMk/>
            <pc:sldMk cId="3120603756" sldId="270"/>
            <ac:spMk id="2" creationId="{00000000-0000-0000-0000-000000000000}"/>
          </ac:spMkLst>
        </pc:spChg>
      </pc:sldChg>
      <pc:sldChg chg="modSp">
        <pc:chgData name="Proot Ingmar" userId="588a97c0-5a52-4bd9-b8d6-a4cf24ff4dbb" providerId="ADAL" clId="{4F70B7C5-BA26-3646-80B0-D216A4B0028A}" dt="2019-11-22T13:26:10.213" v="619" actId="20577"/>
        <pc:sldMkLst>
          <pc:docMk/>
          <pc:sldMk cId="2244833330" sldId="323"/>
        </pc:sldMkLst>
        <pc:spChg chg="mod">
          <ac:chgData name="Proot Ingmar" userId="588a97c0-5a52-4bd9-b8d6-a4cf24ff4dbb" providerId="ADAL" clId="{4F70B7C5-BA26-3646-80B0-D216A4B0028A}" dt="2019-11-22T13:26:10.213" v="619" actId="20577"/>
          <ac:spMkLst>
            <pc:docMk/>
            <pc:sldMk cId="2244833330" sldId="323"/>
            <ac:spMk id="2" creationId="{122711D5-B066-774E-8246-411F68FA15C9}"/>
          </ac:spMkLst>
        </pc:spChg>
      </pc:sldChg>
      <pc:sldChg chg="modSp modNotesTx">
        <pc:chgData name="Proot Ingmar" userId="588a97c0-5a52-4bd9-b8d6-a4cf24ff4dbb" providerId="ADAL" clId="{4F70B7C5-BA26-3646-80B0-D216A4B0028A}" dt="2019-11-22T13:17:48.623" v="394" actId="20577"/>
        <pc:sldMkLst>
          <pc:docMk/>
          <pc:sldMk cId="336069652" sldId="345"/>
        </pc:sldMkLst>
        <pc:spChg chg="mod">
          <ac:chgData name="Proot Ingmar" userId="588a97c0-5a52-4bd9-b8d6-a4cf24ff4dbb" providerId="ADAL" clId="{4F70B7C5-BA26-3646-80B0-D216A4B0028A}" dt="2019-11-22T13:15:42.650" v="72" actId="1035"/>
          <ac:spMkLst>
            <pc:docMk/>
            <pc:sldMk cId="336069652" sldId="345"/>
            <ac:spMk id="3" creationId="{DD31B74F-C4FF-B645-B561-F43E523213DB}"/>
          </ac:spMkLst>
        </pc:spChg>
      </pc:sldChg>
      <pc:sldChg chg="modSp">
        <pc:chgData name="Proot Ingmar" userId="588a97c0-5a52-4bd9-b8d6-a4cf24ff4dbb" providerId="ADAL" clId="{4F70B7C5-BA26-3646-80B0-D216A4B0028A}" dt="2019-11-22T13:24:27.526" v="460" actId="20577"/>
        <pc:sldMkLst>
          <pc:docMk/>
          <pc:sldMk cId="2282481611" sldId="395"/>
        </pc:sldMkLst>
        <pc:spChg chg="mod">
          <ac:chgData name="Proot Ingmar" userId="588a97c0-5a52-4bd9-b8d6-a4cf24ff4dbb" providerId="ADAL" clId="{4F70B7C5-BA26-3646-80B0-D216A4B0028A}" dt="2019-11-22T13:24:27.526" v="460" actId="20577"/>
          <ac:spMkLst>
            <pc:docMk/>
            <pc:sldMk cId="2282481611" sldId="395"/>
            <ac:spMk id="2" creationId="{00000000-0000-0000-0000-000000000000}"/>
          </ac:spMkLst>
        </pc:spChg>
      </pc:sldChg>
      <pc:sldChg chg="modSp">
        <pc:chgData name="Proot Ingmar" userId="588a97c0-5a52-4bd9-b8d6-a4cf24ff4dbb" providerId="ADAL" clId="{4F70B7C5-BA26-3646-80B0-D216A4B0028A}" dt="2019-11-22T13:24:45.911" v="495" actId="20577"/>
        <pc:sldMkLst>
          <pc:docMk/>
          <pc:sldMk cId="628984201" sldId="396"/>
        </pc:sldMkLst>
        <pc:spChg chg="mod">
          <ac:chgData name="Proot Ingmar" userId="588a97c0-5a52-4bd9-b8d6-a4cf24ff4dbb" providerId="ADAL" clId="{4F70B7C5-BA26-3646-80B0-D216A4B0028A}" dt="2019-11-22T13:24:45.911" v="495" actId="20577"/>
          <ac:spMkLst>
            <pc:docMk/>
            <pc:sldMk cId="628984201" sldId="396"/>
            <ac:spMk id="2" creationId="{00000000-0000-0000-0000-000000000000}"/>
          </ac:spMkLst>
        </pc:spChg>
      </pc:sldChg>
      <pc:sldChg chg="modSp">
        <pc:chgData name="Proot Ingmar" userId="588a97c0-5a52-4bd9-b8d6-a4cf24ff4dbb" providerId="ADAL" clId="{4F70B7C5-BA26-3646-80B0-D216A4B0028A}" dt="2019-11-22T13:25:03.038" v="522" actId="20577"/>
        <pc:sldMkLst>
          <pc:docMk/>
          <pc:sldMk cId="1265931950" sldId="397"/>
        </pc:sldMkLst>
        <pc:spChg chg="mod">
          <ac:chgData name="Proot Ingmar" userId="588a97c0-5a52-4bd9-b8d6-a4cf24ff4dbb" providerId="ADAL" clId="{4F70B7C5-BA26-3646-80B0-D216A4B0028A}" dt="2019-11-22T13:25:03.038" v="522" actId="20577"/>
          <ac:spMkLst>
            <pc:docMk/>
            <pc:sldMk cId="1265931950" sldId="397"/>
            <ac:spMk id="2" creationId="{00000000-0000-0000-0000-000000000000}"/>
          </ac:spMkLst>
        </pc:spChg>
      </pc:sldChg>
      <pc:sldChg chg="modSp">
        <pc:chgData name="Proot Ingmar" userId="588a97c0-5a52-4bd9-b8d6-a4cf24ff4dbb" providerId="ADAL" clId="{4F70B7C5-BA26-3646-80B0-D216A4B0028A}" dt="2019-11-22T13:25:30.335" v="584" actId="20577"/>
        <pc:sldMkLst>
          <pc:docMk/>
          <pc:sldMk cId="3744524877" sldId="398"/>
        </pc:sldMkLst>
        <pc:spChg chg="mod">
          <ac:chgData name="Proot Ingmar" userId="588a97c0-5a52-4bd9-b8d6-a4cf24ff4dbb" providerId="ADAL" clId="{4F70B7C5-BA26-3646-80B0-D216A4B0028A}" dt="2019-11-22T13:25:30.335" v="584" actId="20577"/>
          <ac:spMkLst>
            <pc:docMk/>
            <pc:sldMk cId="3744524877" sldId="398"/>
            <ac:spMk id="2" creationId="{00000000-0000-0000-0000-000000000000}"/>
          </ac:spMkLst>
        </pc:spChg>
      </pc:sldChg>
      <pc:sldChg chg="modSp">
        <pc:chgData name="Proot Ingmar" userId="588a97c0-5a52-4bd9-b8d6-a4cf24ff4dbb" providerId="ADAL" clId="{4F70B7C5-BA26-3646-80B0-D216A4B0028A}" dt="2019-11-22T13:25:58.217" v="617" actId="20577"/>
        <pc:sldMkLst>
          <pc:docMk/>
          <pc:sldMk cId="3195583645" sldId="448"/>
        </pc:sldMkLst>
        <pc:spChg chg="mod">
          <ac:chgData name="Proot Ingmar" userId="588a97c0-5a52-4bd9-b8d6-a4cf24ff4dbb" providerId="ADAL" clId="{4F70B7C5-BA26-3646-80B0-D216A4B0028A}" dt="2019-11-22T13:25:58.217" v="617" actId="20577"/>
          <ac:spMkLst>
            <pc:docMk/>
            <pc:sldMk cId="3195583645" sldId="448"/>
            <ac:spMk id="2" creationId="{00000000-0000-0000-0000-000000000000}"/>
          </ac:spMkLst>
        </pc:spChg>
      </pc:sldChg>
    </pc:docChg>
  </pc:docChgLst>
  <pc:docChgLst>
    <pc:chgData name="Proot Ingmar" userId="588a97c0-5a52-4bd9-b8d6-a4cf24ff4dbb" providerId="ADAL" clId="{D6BF9E36-DAA9-4F4C-B855-27FC0365BA04}"/>
    <pc:docChg chg="undo custSel addSld delSld modSld sldOrd modSection">
      <pc:chgData name="Proot Ingmar" userId="588a97c0-5a52-4bd9-b8d6-a4cf24ff4dbb" providerId="ADAL" clId="{D6BF9E36-DAA9-4F4C-B855-27FC0365BA04}" dt="2019-12-04T13:08:37.965" v="8733" actId="20577"/>
      <pc:docMkLst>
        <pc:docMk/>
      </pc:docMkLst>
      <pc:sldChg chg="modSp modTransition">
        <pc:chgData name="Proot Ingmar" userId="588a97c0-5a52-4bd9-b8d6-a4cf24ff4dbb" providerId="ADAL" clId="{D6BF9E36-DAA9-4F4C-B855-27FC0365BA04}" dt="2019-12-04T11:46:06.939" v="7457" actId="20577"/>
        <pc:sldMkLst>
          <pc:docMk/>
          <pc:sldMk cId="440753459" sldId="256"/>
        </pc:sldMkLst>
        <pc:spChg chg="mod">
          <ac:chgData name="Proot Ingmar" userId="588a97c0-5a52-4bd9-b8d6-a4cf24ff4dbb" providerId="ADAL" clId="{D6BF9E36-DAA9-4F4C-B855-27FC0365BA04}" dt="2019-12-04T11:46:06.939" v="7457" actId="20577"/>
          <ac:spMkLst>
            <pc:docMk/>
            <pc:sldMk cId="440753459" sldId="256"/>
            <ac:spMk id="6" creationId="{7392F3FE-C072-B845-A488-212AF0FADD65}"/>
          </ac:spMkLst>
        </pc:spChg>
      </pc:sldChg>
      <pc:sldChg chg="modSp modTransition">
        <pc:chgData name="Proot Ingmar" userId="588a97c0-5a52-4bd9-b8d6-a4cf24ff4dbb" providerId="ADAL" clId="{D6BF9E36-DAA9-4F4C-B855-27FC0365BA04}" dt="2019-11-26T13:51:41.285" v="7436"/>
        <pc:sldMkLst>
          <pc:docMk/>
          <pc:sldMk cId="3120603756" sldId="270"/>
        </pc:sldMkLst>
        <pc:spChg chg="mod">
          <ac:chgData name="Proot Ingmar" userId="588a97c0-5a52-4bd9-b8d6-a4cf24ff4dbb" providerId="ADAL" clId="{D6BF9E36-DAA9-4F4C-B855-27FC0365BA04}" dt="2019-11-22T13:45:20.469" v="269" actId="20577"/>
          <ac:spMkLst>
            <pc:docMk/>
            <pc:sldMk cId="3120603756" sldId="270"/>
            <ac:spMk id="2" creationId="{00000000-0000-0000-0000-000000000000}"/>
          </ac:spMkLst>
        </pc:spChg>
      </pc:sldChg>
      <pc:sldChg chg="modTransition">
        <pc:chgData name="Proot Ingmar" userId="588a97c0-5a52-4bd9-b8d6-a4cf24ff4dbb" providerId="ADAL" clId="{D6BF9E36-DAA9-4F4C-B855-27FC0365BA04}" dt="2019-11-26T13:51:41.285" v="7436"/>
        <pc:sldMkLst>
          <pc:docMk/>
          <pc:sldMk cId="4136452561" sldId="301"/>
        </pc:sldMkLst>
      </pc:sldChg>
      <pc:sldChg chg="add modTransition modNotesTx">
        <pc:chgData name="Proot Ingmar" userId="588a97c0-5a52-4bd9-b8d6-a4cf24ff4dbb" providerId="ADAL" clId="{D6BF9E36-DAA9-4F4C-B855-27FC0365BA04}" dt="2019-11-26T13:51:41.285" v="7436"/>
        <pc:sldMkLst>
          <pc:docMk/>
          <pc:sldMk cId="1499216096" sldId="319"/>
        </pc:sldMkLst>
      </pc:sldChg>
      <pc:sldChg chg="modTransition">
        <pc:chgData name="Proot Ingmar" userId="588a97c0-5a52-4bd9-b8d6-a4cf24ff4dbb" providerId="ADAL" clId="{D6BF9E36-DAA9-4F4C-B855-27FC0365BA04}" dt="2019-11-26T13:51:41.285" v="7436"/>
        <pc:sldMkLst>
          <pc:docMk/>
          <pc:sldMk cId="956762741" sldId="322"/>
        </pc:sldMkLst>
      </pc:sldChg>
      <pc:sldChg chg="modSp modTransition">
        <pc:chgData name="Proot Ingmar" userId="588a97c0-5a52-4bd9-b8d6-a4cf24ff4dbb" providerId="ADAL" clId="{D6BF9E36-DAA9-4F4C-B855-27FC0365BA04}" dt="2019-12-04T13:08:37.965" v="8733" actId="20577"/>
        <pc:sldMkLst>
          <pc:docMk/>
          <pc:sldMk cId="2244833330" sldId="323"/>
        </pc:sldMkLst>
        <pc:spChg chg="mod">
          <ac:chgData name="Proot Ingmar" userId="588a97c0-5a52-4bd9-b8d6-a4cf24ff4dbb" providerId="ADAL" clId="{D6BF9E36-DAA9-4F4C-B855-27FC0365BA04}" dt="2019-12-04T13:08:37.965" v="8733" actId="20577"/>
          <ac:spMkLst>
            <pc:docMk/>
            <pc:sldMk cId="2244833330" sldId="323"/>
            <ac:spMk id="2" creationId="{122711D5-B066-774E-8246-411F68FA15C9}"/>
          </ac:spMkLst>
        </pc:spChg>
      </pc:sldChg>
      <pc:sldChg chg="modTransition">
        <pc:chgData name="Proot Ingmar" userId="588a97c0-5a52-4bd9-b8d6-a4cf24ff4dbb" providerId="ADAL" clId="{D6BF9E36-DAA9-4F4C-B855-27FC0365BA04}" dt="2019-11-26T13:51:41.285" v="7436"/>
        <pc:sldMkLst>
          <pc:docMk/>
          <pc:sldMk cId="1459425133" sldId="336"/>
        </pc:sldMkLst>
      </pc:sldChg>
      <pc:sldChg chg="modSp modTransition modNotesTx">
        <pc:chgData name="Proot Ingmar" userId="588a97c0-5a52-4bd9-b8d6-a4cf24ff4dbb" providerId="ADAL" clId="{D6BF9E36-DAA9-4F4C-B855-27FC0365BA04}" dt="2019-11-26T13:51:41.285" v="7436"/>
        <pc:sldMkLst>
          <pc:docMk/>
          <pc:sldMk cId="336069652" sldId="345"/>
        </pc:sldMkLst>
        <pc:spChg chg="mod">
          <ac:chgData name="Proot Ingmar" userId="588a97c0-5a52-4bd9-b8d6-a4cf24ff4dbb" providerId="ADAL" clId="{D6BF9E36-DAA9-4F4C-B855-27FC0365BA04}" dt="2019-11-22T13:38:48.247" v="24" actId="1036"/>
          <ac:spMkLst>
            <pc:docMk/>
            <pc:sldMk cId="336069652" sldId="345"/>
            <ac:spMk id="3" creationId="{DD31B74F-C4FF-B645-B561-F43E523213DB}"/>
          </ac:spMkLst>
        </pc:spChg>
      </pc:sldChg>
      <pc:sldChg chg="modSp modTransition modNotesTx">
        <pc:chgData name="Proot Ingmar" userId="588a97c0-5a52-4bd9-b8d6-a4cf24ff4dbb" providerId="ADAL" clId="{D6BF9E36-DAA9-4F4C-B855-27FC0365BA04}" dt="2019-11-26T13:51:41.285" v="7436"/>
        <pc:sldMkLst>
          <pc:docMk/>
          <pc:sldMk cId="2282481611" sldId="395"/>
        </pc:sldMkLst>
        <pc:spChg chg="mod">
          <ac:chgData name="Proot Ingmar" userId="588a97c0-5a52-4bd9-b8d6-a4cf24ff4dbb" providerId="ADAL" clId="{D6BF9E36-DAA9-4F4C-B855-27FC0365BA04}" dt="2019-11-22T13:45:39.798" v="295" actId="20577"/>
          <ac:spMkLst>
            <pc:docMk/>
            <pc:sldMk cId="2282481611" sldId="395"/>
            <ac:spMk id="2" creationId="{00000000-0000-0000-0000-000000000000}"/>
          </ac:spMkLst>
        </pc:spChg>
      </pc:sldChg>
      <pc:sldChg chg="modSp ord modTransition modNotesTx">
        <pc:chgData name="Proot Ingmar" userId="588a97c0-5a52-4bd9-b8d6-a4cf24ff4dbb" providerId="ADAL" clId="{D6BF9E36-DAA9-4F4C-B855-27FC0365BA04}" dt="2019-12-04T12:26:53.696" v="8283" actId="20577"/>
        <pc:sldMkLst>
          <pc:docMk/>
          <pc:sldMk cId="628984201" sldId="396"/>
        </pc:sldMkLst>
        <pc:spChg chg="mod">
          <ac:chgData name="Proot Ingmar" userId="588a97c0-5a52-4bd9-b8d6-a4cf24ff4dbb" providerId="ADAL" clId="{D6BF9E36-DAA9-4F4C-B855-27FC0365BA04}" dt="2019-11-22T13:45:52.379" v="306" actId="20577"/>
          <ac:spMkLst>
            <pc:docMk/>
            <pc:sldMk cId="628984201" sldId="396"/>
            <ac:spMk id="2" creationId="{00000000-0000-0000-0000-000000000000}"/>
          </ac:spMkLst>
        </pc:spChg>
      </pc:sldChg>
      <pc:sldChg chg="modSp modTransition modNotesTx">
        <pc:chgData name="Proot Ingmar" userId="588a97c0-5a52-4bd9-b8d6-a4cf24ff4dbb" providerId="ADAL" clId="{D6BF9E36-DAA9-4F4C-B855-27FC0365BA04}" dt="2019-11-26T13:51:41.285" v="7436"/>
        <pc:sldMkLst>
          <pc:docMk/>
          <pc:sldMk cId="1265931950" sldId="397"/>
        </pc:sldMkLst>
        <pc:spChg chg="mod">
          <ac:chgData name="Proot Ingmar" userId="588a97c0-5a52-4bd9-b8d6-a4cf24ff4dbb" providerId="ADAL" clId="{D6BF9E36-DAA9-4F4C-B855-27FC0365BA04}" dt="2019-11-22T13:46:17.061" v="362" actId="20577"/>
          <ac:spMkLst>
            <pc:docMk/>
            <pc:sldMk cId="1265931950" sldId="397"/>
            <ac:spMk id="2" creationId="{00000000-0000-0000-0000-000000000000}"/>
          </ac:spMkLst>
        </pc:spChg>
      </pc:sldChg>
      <pc:sldChg chg="modSp modTransition modNotesTx">
        <pc:chgData name="Proot Ingmar" userId="588a97c0-5a52-4bd9-b8d6-a4cf24ff4dbb" providerId="ADAL" clId="{D6BF9E36-DAA9-4F4C-B855-27FC0365BA04}" dt="2019-12-04T12:38:34.020" v="8288" actId="20577"/>
        <pc:sldMkLst>
          <pc:docMk/>
          <pc:sldMk cId="3744524877" sldId="398"/>
        </pc:sldMkLst>
        <pc:spChg chg="mod">
          <ac:chgData name="Proot Ingmar" userId="588a97c0-5a52-4bd9-b8d6-a4cf24ff4dbb" providerId="ADAL" clId="{D6BF9E36-DAA9-4F4C-B855-27FC0365BA04}" dt="2019-11-22T13:46:35.749" v="401" actId="20577"/>
          <ac:spMkLst>
            <pc:docMk/>
            <pc:sldMk cId="3744524877" sldId="398"/>
            <ac:spMk id="2" creationId="{00000000-0000-0000-0000-000000000000}"/>
          </ac:spMkLst>
        </pc:spChg>
      </pc:sldChg>
      <pc:sldChg chg="delSp modSp modTransition modNotesTx">
        <pc:chgData name="Proot Ingmar" userId="588a97c0-5a52-4bd9-b8d6-a4cf24ff4dbb" providerId="ADAL" clId="{D6BF9E36-DAA9-4F4C-B855-27FC0365BA04}" dt="2019-11-26T13:51:41.285" v="7436"/>
        <pc:sldMkLst>
          <pc:docMk/>
          <pc:sldMk cId="1522015418" sldId="402"/>
        </pc:sldMkLst>
        <pc:spChg chg="mod">
          <ac:chgData name="Proot Ingmar" userId="588a97c0-5a52-4bd9-b8d6-a4cf24ff4dbb" providerId="ADAL" clId="{D6BF9E36-DAA9-4F4C-B855-27FC0365BA04}" dt="2019-11-22T13:55:04.049" v="963" actId="20577"/>
          <ac:spMkLst>
            <pc:docMk/>
            <pc:sldMk cId="1522015418" sldId="402"/>
            <ac:spMk id="2" creationId="{5AC1414C-64EF-CC41-9403-BA244BB961D9}"/>
          </ac:spMkLst>
        </pc:spChg>
        <pc:spChg chg="del mod">
          <ac:chgData name="Proot Ingmar" userId="588a97c0-5a52-4bd9-b8d6-a4cf24ff4dbb" providerId="ADAL" clId="{D6BF9E36-DAA9-4F4C-B855-27FC0365BA04}" dt="2019-11-22T13:52:26.107" v="830" actId="478"/>
          <ac:spMkLst>
            <pc:docMk/>
            <pc:sldMk cId="1522015418" sldId="402"/>
            <ac:spMk id="3" creationId="{5CC85ED1-DAD3-4544-BA9E-1904BC8844B9}"/>
          </ac:spMkLst>
        </pc:spChg>
      </pc:sldChg>
      <pc:sldChg chg="addSp delSp modSp modTransition modNotesTx">
        <pc:chgData name="Proot Ingmar" userId="588a97c0-5a52-4bd9-b8d6-a4cf24ff4dbb" providerId="ADAL" clId="{D6BF9E36-DAA9-4F4C-B855-27FC0365BA04}" dt="2019-12-04T11:57:06.640" v="7576" actId="20577"/>
        <pc:sldMkLst>
          <pc:docMk/>
          <pc:sldMk cId="1812162599" sldId="403"/>
        </pc:sldMkLst>
        <pc:spChg chg="mod">
          <ac:chgData name="Proot Ingmar" userId="588a97c0-5a52-4bd9-b8d6-a4cf24ff4dbb" providerId="ADAL" clId="{D6BF9E36-DAA9-4F4C-B855-27FC0365BA04}" dt="2019-12-04T11:57:06.640" v="7576" actId="20577"/>
          <ac:spMkLst>
            <pc:docMk/>
            <pc:sldMk cId="1812162599" sldId="403"/>
            <ac:spMk id="3" creationId="{5CC85ED1-DAD3-4544-BA9E-1904BC8844B9}"/>
          </ac:spMkLst>
        </pc:spChg>
        <pc:picChg chg="add mod">
          <ac:chgData name="Proot Ingmar" userId="588a97c0-5a52-4bd9-b8d6-a4cf24ff4dbb" providerId="ADAL" clId="{D6BF9E36-DAA9-4F4C-B855-27FC0365BA04}" dt="2019-11-22T13:57:51.296" v="976" actId="27614"/>
          <ac:picMkLst>
            <pc:docMk/>
            <pc:sldMk cId="1812162599" sldId="403"/>
            <ac:picMk id="4" creationId="{920DC3C4-8E5B-5E4C-B7DC-777D6CEE82BB}"/>
          </ac:picMkLst>
        </pc:picChg>
        <pc:picChg chg="del mod">
          <ac:chgData name="Proot Ingmar" userId="588a97c0-5a52-4bd9-b8d6-a4cf24ff4dbb" providerId="ADAL" clId="{D6BF9E36-DAA9-4F4C-B855-27FC0365BA04}" dt="2019-11-22T13:51:13.642" v="782" actId="478"/>
          <ac:picMkLst>
            <pc:docMk/>
            <pc:sldMk cId="1812162599" sldId="403"/>
            <ac:picMk id="6" creationId="{D5CBE21C-92D9-F141-ABC2-69D6A87154F9}"/>
          </ac:picMkLst>
        </pc:picChg>
      </pc:sldChg>
      <pc:sldChg chg="modSp modTransition">
        <pc:chgData name="Proot Ingmar" userId="588a97c0-5a52-4bd9-b8d6-a4cf24ff4dbb" providerId="ADAL" clId="{D6BF9E36-DAA9-4F4C-B855-27FC0365BA04}" dt="2019-11-26T13:51:41.285" v="7436"/>
        <pc:sldMkLst>
          <pc:docMk/>
          <pc:sldMk cId="3195583645" sldId="448"/>
        </pc:sldMkLst>
        <pc:spChg chg="mod">
          <ac:chgData name="Proot Ingmar" userId="588a97c0-5a52-4bd9-b8d6-a4cf24ff4dbb" providerId="ADAL" clId="{D6BF9E36-DAA9-4F4C-B855-27FC0365BA04}" dt="2019-11-25T12:35:39.342" v="4488" actId="20577"/>
          <ac:spMkLst>
            <pc:docMk/>
            <pc:sldMk cId="3195583645" sldId="448"/>
            <ac:spMk id="2" creationId="{00000000-0000-0000-0000-000000000000}"/>
          </ac:spMkLst>
        </pc:spChg>
      </pc:sldChg>
      <pc:sldChg chg="modSp add modTransition modNotesTx">
        <pc:chgData name="Proot Ingmar" userId="588a97c0-5a52-4bd9-b8d6-a4cf24ff4dbb" providerId="ADAL" clId="{D6BF9E36-DAA9-4F4C-B855-27FC0365BA04}" dt="2019-11-26T13:51:41.285" v="7436"/>
        <pc:sldMkLst>
          <pc:docMk/>
          <pc:sldMk cId="2042051476" sldId="449"/>
        </pc:sldMkLst>
        <pc:spChg chg="mod">
          <ac:chgData name="Proot Ingmar" userId="588a97c0-5a52-4bd9-b8d6-a4cf24ff4dbb" providerId="ADAL" clId="{D6BF9E36-DAA9-4F4C-B855-27FC0365BA04}" dt="2019-11-22T13:46:56.863" v="423" actId="20577"/>
          <ac:spMkLst>
            <pc:docMk/>
            <pc:sldMk cId="2042051476" sldId="449"/>
            <ac:spMk id="2" creationId="{00000000-0000-0000-0000-000000000000}"/>
          </ac:spMkLst>
        </pc:spChg>
      </pc:sldChg>
      <pc:sldChg chg="modSp add modTransition modNotesTx">
        <pc:chgData name="Proot Ingmar" userId="588a97c0-5a52-4bd9-b8d6-a4cf24ff4dbb" providerId="ADAL" clId="{D6BF9E36-DAA9-4F4C-B855-27FC0365BA04}" dt="2019-11-26T13:51:41.285" v="7436"/>
        <pc:sldMkLst>
          <pc:docMk/>
          <pc:sldMk cId="3988154630" sldId="450"/>
        </pc:sldMkLst>
        <pc:spChg chg="mod">
          <ac:chgData name="Proot Ingmar" userId="588a97c0-5a52-4bd9-b8d6-a4cf24ff4dbb" providerId="ADAL" clId="{D6BF9E36-DAA9-4F4C-B855-27FC0365BA04}" dt="2019-11-22T13:47:30.172" v="487" actId="20577"/>
          <ac:spMkLst>
            <pc:docMk/>
            <pc:sldMk cId="3988154630" sldId="450"/>
            <ac:spMk id="2" creationId="{00000000-0000-0000-0000-000000000000}"/>
          </ac:spMkLst>
        </pc:spChg>
      </pc:sldChg>
      <pc:sldChg chg="modSp add modTransition modNotesTx">
        <pc:chgData name="Proot Ingmar" userId="588a97c0-5a52-4bd9-b8d6-a4cf24ff4dbb" providerId="ADAL" clId="{D6BF9E36-DAA9-4F4C-B855-27FC0365BA04}" dt="2019-11-26T13:51:41.285" v="7436"/>
        <pc:sldMkLst>
          <pc:docMk/>
          <pc:sldMk cId="23007984" sldId="451"/>
        </pc:sldMkLst>
        <pc:spChg chg="mod">
          <ac:chgData name="Proot Ingmar" userId="588a97c0-5a52-4bd9-b8d6-a4cf24ff4dbb" providerId="ADAL" clId="{D6BF9E36-DAA9-4F4C-B855-27FC0365BA04}" dt="2019-11-22T13:47:51.358" v="516" actId="20577"/>
          <ac:spMkLst>
            <pc:docMk/>
            <pc:sldMk cId="23007984" sldId="451"/>
            <ac:spMk id="2" creationId="{00000000-0000-0000-0000-000000000000}"/>
          </ac:spMkLst>
        </pc:spChg>
      </pc:sldChg>
      <pc:sldChg chg="modSp add modTransition modNotesTx">
        <pc:chgData name="Proot Ingmar" userId="588a97c0-5a52-4bd9-b8d6-a4cf24ff4dbb" providerId="ADAL" clId="{D6BF9E36-DAA9-4F4C-B855-27FC0365BA04}" dt="2019-11-26T13:51:41.285" v="7436"/>
        <pc:sldMkLst>
          <pc:docMk/>
          <pc:sldMk cId="2888575585" sldId="452"/>
        </pc:sldMkLst>
        <pc:spChg chg="mod">
          <ac:chgData name="Proot Ingmar" userId="588a97c0-5a52-4bd9-b8d6-a4cf24ff4dbb" providerId="ADAL" clId="{D6BF9E36-DAA9-4F4C-B855-27FC0365BA04}" dt="2019-11-22T13:48:13.067" v="557" actId="20577"/>
          <ac:spMkLst>
            <pc:docMk/>
            <pc:sldMk cId="2888575585" sldId="452"/>
            <ac:spMk id="2" creationId="{00000000-0000-0000-0000-000000000000}"/>
          </ac:spMkLst>
        </pc:spChg>
      </pc:sldChg>
      <pc:sldChg chg="modSp add modTransition modNotesTx">
        <pc:chgData name="Proot Ingmar" userId="588a97c0-5a52-4bd9-b8d6-a4cf24ff4dbb" providerId="ADAL" clId="{D6BF9E36-DAA9-4F4C-B855-27FC0365BA04}" dt="2019-11-26T13:51:41.285" v="7436"/>
        <pc:sldMkLst>
          <pc:docMk/>
          <pc:sldMk cId="4273495380" sldId="453"/>
        </pc:sldMkLst>
        <pc:spChg chg="mod">
          <ac:chgData name="Proot Ingmar" userId="588a97c0-5a52-4bd9-b8d6-a4cf24ff4dbb" providerId="ADAL" clId="{D6BF9E36-DAA9-4F4C-B855-27FC0365BA04}" dt="2019-11-25T10:12:29.210" v="1430" actId="1036"/>
          <ac:spMkLst>
            <pc:docMk/>
            <pc:sldMk cId="4273495380" sldId="453"/>
            <ac:spMk id="2" creationId="{5AC1414C-64EF-CC41-9403-BA244BB961D9}"/>
          </ac:spMkLst>
        </pc:spChg>
        <pc:spChg chg="mod">
          <ac:chgData name="Proot Ingmar" userId="588a97c0-5a52-4bd9-b8d6-a4cf24ff4dbb" providerId="ADAL" clId="{D6BF9E36-DAA9-4F4C-B855-27FC0365BA04}" dt="2019-11-22T13:53:38.076" v="853" actId="20577"/>
          <ac:spMkLst>
            <pc:docMk/>
            <pc:sldMk cId="4273495380" sldId="453"/>
            <ac:spMk id="3" creationId="{5CC85ED1-DAD3-4544-BA9E-1904BC8844B9}"/>
          </ac:spMkLst>
        </pc:spChg>
      </pc:sldChg>
      <pc:sldChg chg="addSp delSp modSp add modTransition modNotesTx">
        <pc:chgData name="Proot Ingmar" userId="588a97c0-5a52-4bd9-b8d6-a4cf24ff4dbb" providerId="ADAL" clId="{D6BF9E36-DAA9-4F4C-B855-27FC0365BA04}" dt="2019-12-04T11:57:27.313" v="7612" actId="20577"/>
        <pc:sldMkLst>
          <pc:docMk/>
          <pc:sldMk cId="1504461589" sldId="454"/>
        </pc:sldMkLst>
        <pc:spChg chg="mod">
          <ac:chgData name="Proot Ingmar" userId="588a97c0-5a52-4bd9-b8d6-a4cf24ff4dbb" providerId="ADAL" clId="{D6BF9E36-DAA9-4F4C-B855-27FC0365BA04}" dt="2019-12-04T11:57:27.313" v="7612" actId="20577"/>
          <ac:spMkLst>
            <pc:docMk/>
            <pc:sldMk cId="1504461589" sldId="454"/>
            <ac:spMk id="3" creationId="{5CC85ED1-DAD3-4544-BA9E-1904BC8844B9}"/>
          </ac:spMkLst>
        </pc:spChg>
        <pc:picChg chg="del mod">
          <ac:chgData name="Proot Ingmar" userId="588a97c0-5a52-4bd9-b8d6-a4cf24ff4dbb" providerId="ADAL" clId="{D6BF9E36-DAA9-4F4C-B855-27FC0365BA04}" dt="2019-11-22T13:59:08.285" v="987" actId="478"/>
          <ac:picMkLst>
            <pc:docMk/>
            <pc:sldMk cId="1504461589" sldId="454"/>
            <ac:picMk id="4" creationId="{920DC3C4-8E5B-5E4C-B7DC-777D6CEE82BB}"/>
          </ac:picMkLst>
        </pc:picChg>
        <pc:picChg chg="add mod">
          <ac:chgData name="Proot Ingmar" userId="588a97c0-5a52-4bd9-b8d6-a4cf24ff4dbb" providerId="ADAL" clId="{D6BF9E36-DAA9-4F4C-B855-27FC0365BA04}" dt="2019-11-22T14:00:55.133" v="1038" actId="14100"/>
          <ac:picMkLst>
            <pc:docMk/>
            <pc:sldMk cId="1504461589" sldId="454"/>
            <ac:picMk id="1026" creationId="{3F39871C-D3BC-9642-AD43-74D29AB24C22}"/>
          </ac:picMkLst>
        </pc:picChg>
      </pc:sldChg>
      <pc:sldChg chg="modSp add modTransition modNotesTx">
        <pc:chgData name="Proot Ingmar" userId="588a97c0-5a52-4bd9-b8d6-a4cf24ff4dbb" providerId="ADAL" clId="{D6BF9E36-DAA9-4F4C-B855-27FC0365BA04}" dt="2019-11-26T13:51:41.285" v="7436"/>
        <pc:sldMkLst>
          <pc:docMk/>
          <pc:sldMk cId="1758486972" sldId="455"/>
        </pc:sldMkLst>
        <pc:spChg chg="mod">
          <ac:chgData name="Proot Ingmar" userId="588a97c0-5a52-4bd9-b8d6-a4cf24ff4dbb" providerId="ADAL" clId="{D6BF9E36-DAA9-4F4C-B855-27FC0365BA04}" dt="2019-11-25T10:40:12.427" v="2103" actId="20577"/>
          <ac:spMkLst>
            <pc:docMk/>
            <pc:sldMk cId="1758486972" sldId="455"/>
            <ac:spMk id="2" creationId="{5AC1414C-64EF-CC41-9403-BA244BB961D9}"/>
          </ac:spMkLst>
        </pc:spChg>
        <pc:spChg chg="mod">
          <ac:chgData name="Proot Ingmar" userId="588a97c0-5a52-4bd9-b8d6-a4cf24ff4dbb" providerId="ADAL" clId="{D6BF9E36-DAA9-4F4C-B855-27FC0365BA04}" dt="2019-11-25T10:38:24.561" v="1961" actId="20577"/>
          <ac:spMkLst>
            <pc:docMk/>
            <pc:sldMk cId="1758486972" sldId="455"/>
            <ac:spMk id="3" creationId="{5CC85ED1-DAD3-4544-BA9E-1904BC8844B9}"/>
          </ac:spMkLst>
        </pc:spChg>
      </pc:sldChg>
      <pc:sldChg chg="addSp delSp modSp add modTransition modNotesTx">
        <pc:chgData name="Proot Ingmar" userId="588a97c0-5a52-4bd9-b8d6-a4cf24ff4dbb" providerId="ADAL" clId="{D6BF9E36-DAA9-4F4C-B855-27FC0365BA04}" dt="2019-11-26T13:51:41.285" v="7436"/>
        <pc:sldMkLst>
          <pc:docMk/>
          <pc:sldMk cId="3755388852" sldId="456"/>
        </pc:sldMkLst>
        <pc:spChg chg="mod">
          <ac:chgData name="Proot Ingmar" userId="588a97c0-5a52-4bd9-b8d6-a4cf24ff4dbb" providerId="ADAL" clId="{D6BF9E36-DAA9-4F4C-B855-27FC0365BA04}" dt="2019-11-25T10:15:56.724" v="1739" actId="1036"/>
          <ac:spMkLst>
            <pc:docMk/>
            <pc:sldMk cId="3755388852" sldId="456"/>
            <ac:spMk id="2" creationId="{5AC1414C-64EF-CC41-9403-BA244BB961D9}"/>
          </ac:spMkLst>
        </pc:spChg>
        <pc:spChg chg="mod">
          <ac:chgData name="Proot Ingmar" userId="588a97c0-5a52-4bd9-b8d6-a4cf24ff4dbb" providerId="ADAL" clId="{D6BF9E36-DAA9-4F4C-B855-27FC0365BA04}" dt="2019-11-25T10:14:10.872" v="1510" actId="20577"/>
          <ac:spMkLst>
            <pc:docMk/>
            <pc:sldMk cId="3755388852" sldId="456"/>
            <ac:spMk id="3" creationId="{5CC85ED1-DAD3-4544-BA9E-1904BC8844B9}"/>
          </ac:spMkLst>
        </pc:spChg>
        <pc:spChg chg="add del mod">
          <ac:chgData name="Proot Ingmar" userId="588a97c0-5a52-4bd9-b8d6-a4cf24ff4dbb" providerId="ADAL" clId="{D6BF9E36-DAA9-4F4C-B855-27FC0365BA04}" dt="2019-11-25T10:14:45.712" v="1546"/>
          <ac:spMkLst>
            <pc:docMk/>
            <pc:sldMk cId="3755388852" sldId="456"/>
            <ac:spMk id="4" creationId="{86A0ECAB-B9A8-AA41-AA7B-3186CD4D13E2}"/>
          </ac:spMkLst>
        </pc:spChg>
      </pc:sldChg>
      <pc:sldChg chg="addSp delSp modSp add modTransition modNotesTx">
        <pc:chgData name="Proot Ingmar" userId="588a97c0-5a52-4bd9-b8d6-a4cf24ff4dbb" providerId="ADAL" clId="{D6BF9E36-DAA9-4F4C-B855-27FC0365BA04}" dt="2019-12-04T12:03:13.971" v="7718" actId="20577"/>
        <pc:sldMkLst>
          <pc:docMk/>
          <pc:sldMk cId="1183358008" sldId="457"/>
        </pc:sldMkLst>
        <pc:spChg chg="del">
          <ac:chgData name="Proot Ingmar" userId="588a97c0-5a52-4bd9-b8d6-a4cf24ff4dbb" providerId="ADAL" clId="{D6BF9E36-DAA9-4F4C-B855-27FC0365BA04}" dt="2019-11-25T10:17:43.320" v="1756" actId="478"/>
          <ac:spMkLst>
            <pc:docMk/>
            <pc:sldMk cId="1183358008" sldId="457"/>
            <ac:spMk id="2" creationId="{5AC1414C-64EF-CC41-9403-BA244BB961D9}"/>
          </ac:spMkLst>
        </pc:spChg>
        <pc:spChg chg="mod">
          <ac:chgData name="Proot Ingmar" userId="588a97c0-5a52-4bd9-b8d6-a4cf24ff4dbb" providerId="ADAL" clId="{D6BF9E36-DAA9-4F4C-B855-27FC0365BA04}" dt="2019-11-25T10:16:42.053" v="1755" actId="20577"/>
          <ac:spMkLst>
            <pc:docMk/>
            <pc:sldMk cId="1183358008" sldId="457"/>
            <ac:spMk id="3" creationId="{5CC85ED1-DAD3-4544-BA9E-1904BC8844B9}"/>
          </ac:spMkLst>
        </pc:spChg>
        <pc:picChg chg="add mod">
          <ac:chgData name="Proot Ingmar" userId="588a97c0-5a52-4bd9-b8d6-a4cf24ff4dbb" providerId="ADAL" clId="{D6BF9E36-DAA9-4F4C-B855-27FC0365BA04}" dt="2019-11-26T13:26:40.909" v="6637" actId="167"/>
          <ac:picMkLst>
            <pc:docMk/>
            <pc:sldMk cId="1183358008" sldId="457"/>
            <ac:picMk id="4" creationId="{6AF71DCA-84D9-CE45-830B-E443AF6F4EDC}"/>
          </ac:picMkLst>
        </pc:picChg>
        <pc:cxnChg chg="del">
          <ac:chgData name="Proot Ingmar" userId="588a97c0-5a52-4bd9-b8d6-a4cf24ff4dbb" providerId="ADAL" clId="{D6BF9E36-DAA9-4F4C-B855-27FC0365BA04}" dt="2019-11-25T10:17:45.118" v="1757" actId="478"/>
          <ac:cxnSpMkLst>
            <pc:docMk/>
            <pc:sldMk cId="1183358008" sldId="457"/>
            <ac:cxnSpMk id="5" creationId="{0C8F55E8-646D-7247-85F4-BAB542CAC698}"/>
          </ac:cxnSpMkLst>
        </pc:cxnChg>
      </pc:sldChg>
      <pc:sldChg chg="addSp modSp add ord modTransition modNotesTx">
        <pc:chgData name="Proot Ingmar" userId="588a97c0-5a52-4bd9-b8d6-a4cf24ff4dbb" providerId="ADAL" clId="{D6BF9E36-DAA9-4F4C-B855-27FC0365BA04}" dt="2019-12-04T12:18:23.348" v="8042" actId="20577"/>
        <pc:sldMkLst>
          <pc:docMk/>
          <pc:sldMk cId="3827018929" sldId="458"/>
        </pc:sldMkLst>
        <pc:picChg chg="add mod modCrop">
          <ac:chgData name="Proot Ingmar" userId="588a97c0-5a52-4bd9-b8d6-a4cf24ff4dbb" providerId="ADAL" clId="{D6BF9E36-DAA9-4F4C-B855-27FC0365BA04}" dt="2019-11-25T11:57:03.633" v="2425" actId="732"/>
          <ac:picMkLst>
            <pc:docMk/>
            <pc:sldMk cId="3827018929" sldId="458"/>
            <ac:picMk id="3" creationId="{A54A14EE-B2C9-7240-BFB3-DC678DC2A660}"/>
          </ac:picMkLst>
        </pc:picChg>
      </pc:sldChg>
      <pc:sldChg chg="modSp add modTransition modNotesTx">
        <pc:chgData name="Proot Ingmar" userId="588a97c0-5a52-4bd9-b8d6-a4cf24ff4dbb" providerId="ADAL" clId="{D6BF9E36-DAA9-4F4C-B855-27FC0365BA04}" dt="2019-11-26T13:51:41.285" v="7436"/>
        <pc:sldMkLst>
          <pc:docMk/>
          <pc:sldMk cId="1650925247" sldId="459"/>
        </pc:sldMkLst>
        <pc:spChg chg="mod">
          <ac:chgData name="Proot Ingmar" userId="588a97c0-5a52-4bd9-b8d6-a4cf24ff4dbb" providerId="ADAL" clId="{D6BF9E36-DAA9-4F4C-B855-27FC0365BA04}" dt="2019-11-25T12:03:04.653" v="2744" actId="20577"/>
          <ac:spMkLst>
            <pc:docMk/>
            <pc:sldMk cId="1650925247" sldId="459"/>
            <ac:spMk id="2" creationId="{5AC1414C-64EF-CC41-9403-BA244BB961D9}"/>
          </ac:spMkLst>
        </pc:spChg>
        <pc:spChg chg="mod">
          <ac:chgData name="Proot Ingmar" userId="588a97c0-5a52-4bd9-b8d6-a4cf24ff4dbb" providerId="ADAL" clId="{D6BF9E36-DAA9-4F4C-B855-27FC0365BA04}" dt="2019-11-25T12:02:27.680" v="2658" actId="20577"/>
          <ac:spMkLst>
            <pc:docMk/>
            <pc:sldMk cId="1650925247" sldId="459"/>
            <ac:spMk id="3" creationId="{5CC85ED1-DAD3-4544-BA9E-1904BC8844B9}"/>
          </ac:spMkLst>
        </pc:spChg>
      </pc:sldChg>
      <pc:sldChg chg="modSp add modTransition">
        <pc:chgData name="Proot Ingmar" userId="588a97c0-5a52-4bd9-b8d6-a4cf24ff4dbb" providerId="ADAL" clId="{D6BF9E36-DAA9-4F4C-B855-27FC0365BA04}" dt="2019-11-26T13:51:41.285" v="7436"/>
        <pc:sldMkLst>
          <pc:docMk/>
          <pc:sldMk cId="1248130374" sldId="460"/>
        </pc:sldMkLst>
        <pc:spChg chg="mod">
          <ac:chgData name="Proot Ingmar" userId="588a97c0-5a52-4bd9-b8d6-a4cf24ff4dbb" providerId="ADAL" clId="{D6BF9E36-DAA9-4F4C-B855-27FC0365BA04}" dt="2019-11-25T12:03:52.074" v="2748" actId="20577"/>
          <ac:spMkLst>
            <pc:docMk/>
            <pc:sldMk cId="1248130374" sldId="460"/>
            <ac:spMk id="3" creationId="{5CC85ED1-DAD3-4544-BA9E-1904BC8844B9}"/>
          </ac:spMkLst>
        </pc:spChg>
      </pc:sldChg>
      <pc:sldChg chg="modSp add modTransition modNotesTx">
        <pc:chgData name="Proot Ingmar" userId="588a97c0-5a52-4bd9-b8d6-a4cf24ff4dbb" providerId="ADAL" clId="{D6BF9E36-DAA9-4F4C-B855-27FC0365BA04}" dt="2019-12-04T12:37:33.975" v="8286" actId="20577"/>
        <pc:sldMkLst>
          <pc:docMk/>
          <pc:sldMk cId="4100057970" sldId="461"/>
        </pc:sldMkLst>
        <pc:spChg chg="mod">
          <ac:chgData name="Proot Ingmar" userId="588a97c0-5a52-4bd9-b8d6-a4cf24ff4dbb" providerId="ADAL" clId="{D6BF9E36-DAA9-4F4C-B855-27FC0365BA04}" dt="2019-11-25T12:05:11.664" v="2903" actId="1036"/>
          <ac:spMkLst>
            <pc:docMk/>
            <pc:sldMk cId="4100057970" sldId="461"/>
            <ac:spMk id="2" creationId="{5AC1414C-64EF-CC41-9403-BA244BB961D9}"/>
          </ac:spMkLst>
        </pc:spChg>
        <pc:spChg chg="mod">
          <ac:chgData name="Proot Ingmar" userId="588a97c0-5a52-4bd9-b8d6-a4cf24ff4dbb" providerId="ADAL" clId="{D6BF9E36-DAA9-4F4C-B855-27FC0365BA04}" dt="2019-11-25T12:04:25.162" v="2798" actId="20577"/>
          <ac:spMkLst>
            <pc:docMk/>
            <pc:sldMk cId="4100057970" sldId="461"/>
            <ac:spMk id="3" creationId="{5CC85ED1-DAD3-4544-BA9E-1904BC8844B9}"/>
          </ac:spMkLst>
        </pc:spChg>
      </pc:sldChg>
      <pc:sldChg chg="modSp add modTransition modNotesTx">
        <pc:chgData name="Proot Ingmar" userId="588a97c0-5a52-4bd9-b8d6-a4cf24ff4dbb" providerId="ADAL" clId="{D6BF9E36-DAA9-4F4C-B855-27FC0365BA04}" dt="2019-11-26T13:51:41.285" v="7436"/>
        <pc:sldMkLst>
          <pc:docMk/>
          <pc:sldMk cId="383855735" sldId="462"/>
        </pc:sldMkLst>
        <pc:spChg chg="mod">
          <ac:chgData name="Proot Ingmar" userId="588a97c0-5a52-4bd9-b8d6-a4cf24ff4dbb" providerId="ADAL" clId="{D6BF9E36-DAA9-4F4C-B855-27FC0365BA04}" dt="2019-11-25T12:24:42.967" v="4015" actId="1036"/>
          <ac:spMkLst>
            <pc:docMk/>
            <pc:sldMk cId="383855735" sldId="462"/>
            <ac:spMk id="2" creationId="{5AC1414C-64EF-CC41-9403-BA244BB961D9}"/>
          </ac:spMkLst>
        </pc:spChg>
        <pc:spChg chg="mod">
          <ac:chgData name="Proot Ingmar" userId="588a97c0-5a52-4bd9-b8d6-a4cf24ff4dbb" providerId="ADAL" clId="{D6BF9E36-DAA9-4F4C-B855-27FC0365BA04}" dt="2019-11-25T12:24:08.474" v="3924" actId="20577"/>
          <ac:spMkLst>
            <pc:docMk/>
            <pc:sldMk cId="383855735" sldId="462"/>
            <ac:spMk id="3" creationId="{5CC85ED1-DAD3-4544-BA9E-1904BC8844B9}"/>
          </ac:spMkLst>
        </pc:spChg>
      </pc:sldChg>
      <pc:sldChg chg="modSp add modTransition modNotesTx">
        <pc:chgData name="Proot Ingmar" userId="588a97c0-5a52-4bd9-b8d6-a4cf24ff4dbb" providerId="ADAL" clId="{D6BF9E36-DAA9-4F4C-B855-27FC0365BA04}" dt="2019-11-26T13:51:41.285" v="7436"/>
        <pc:sldMkLst>
          <pc:docMk/>
          <pc:sldMk cId="1918967067" sldId="463"/>
        </pc:sldMkLst>
        <pc:spChg chg="mod">
          <ac:chgData name="Proot Ingmar" userId="588a97c0-5a52-4bd9-b8d6-a4cf24ff4dbb" providerId="ADAL" clId="{D6BF9E36-DAA9-4F4C-B855-27FC0365BA04}" dt="2019-11-25T12:31:37.438" v="4260" actId="20577"/>
          <ac:spMkLst>
            <pc:docMk/>
            <pc:sldMk cId="1918967067" sldId="463"/>
            <ac:spMk id="2" creationId="{5AC1414C-64EF-CC41-9403-BA244BB961D9}"/>
          </ac:spMkLst>
        </pc:spChg>
        <pc:spChg chg="mod">
          <ac:chgData name="Proot Ingmar" userId="588a97c0-5a52-4bd9-b8d6-a4cf24ff4dbb" providerId="ADAL" clId="{D6BF9E36-DAA9-4F4C-B855-27FC0365BA04}" dt="2019-11-25T12:31:50.016" v="4297" actId="20577"/>
          <ac:spMkLst>
            <pc:docMk/>
            <pc:sldMk cId="1918967067" sldId="463"/>
            <ac:spMk id="3" creationId="{5CC85ED1-DAD3-4544-BA9E-1904BC8844B9}"/>
          </ac:spMkLst>
        </pc:spChg>
      </pc:sldChg>
      <pc:sldChg chg="addSp delSp modSp add modTransition modNotesTx">
        <pc:chgData name="Proot Ingmar" userId="588a97c0-5a52-4bd9-b8d6-a4cf24ff4dbb" providerId="ADAL" clId="{D6BF9E36-DAA9-4F4C-B855-27FC0365BA04}" dt="2019-11-26T13:51:41.285" v="7436"/>
        <pc:sldMkLst>
          <pc:docMk/>
          <pc:sldMk cId="261967469" sldId="464"/>
        </pc:sldMkLst>
        <pc:spChg chg="del">
          <ac:chgData name="Proot Ingmar" userId="588a97c0-5a52-4bd9-b8d6-a4cf24ff4dbb" providerId="ADAL" clId="{D6BF9E36-DAA9-4F4C-B855-27FC0365BA04}" dt="2019-11-25T12:36:40.535" v="4491" actId="478"/>
          <ac:spMkLst>
            <pc:docMk/>
            <pc:sldMk cId="261967469" sldId="464"/>
            <ac:spMk id="2" creationId="{5AC1414C-64EF-CC41-9403-BA244BB961D9}"/>
          </ac:spMkLst>
        </pc:spChg>
        <pc:spChg chg="mod">
          <ac:chgData name="Proot Ingmar" userId="588a97c0-5a52-4bd9-b8d6-a4cf24ff4dbb" providerId="ADAL" clId="{D6BF9E36-DAA9-4F4C-B855-27FC0365BA04}" dt="2019-11-25T12:36:53.621" v="4513" actId="20577"/>
          <ac:spMkLst>
            <pc:docMk/>
            <pc:sldMk cId="261967469" sldId="464"/>
            <ac:spMk id="3" creationId="{5CC85ED1-DAD3-4544-BA9E-1904BC8844B9}"/>
          </ac:spMkLst>
        </pc:spChg>
        <pc:picChg chg="add">
          <ac:chgData name="Proot Ingmar" userId="588a97c0-5a52-4bd9-b8d6-a4cf24ff4dbb" providerId="ADAL" clId="{D6BF9E36-DAA9-4F4C-B855-27FC0365BA04}" dt="2019-11-25T12:38:19.945" v="4661"/>
          <ac:picMkLst>
            <pc:docMk/>
            <pc:sldMk cId="261967469" sldId="464"/>
            <ac:picMk id="6" creationId="{35D48E66-3449-0247-954D-B7F6E316CF50}"/>
          </ac:picMkLst>
        </pc:picChg>
        <pc:cxnChg chg="del">
          <ac:chgData name="Proot Ingmar" userId="588a97c0-5a52-4bd9-b8d6-a4cf24ff4dbb" providerId="ADAL" clId="{D6BF9E36-DAA9-4F4C-B855-27FC0365BA04}" dt="2019-11-25T12:36:42.079" v="4492" actId="478"/>
          <ac:cxnSpMkLst>
            <pc:docMk/>
            <pc:sldMk cId="261967469" sldId="464"/>
            <ac:cxnSpMk id="5" creationId="{0C8F55E8-646D-7247-85F4-BAB542CAC698}"/>
          </ac:cxnSpMkLst>
        </pc:cxnChg>
      </pc:sldChg>
      <pc:sldChg chg="addSp delSp modSp add modTransition modNotesTx">
        <pc:chgData name="Proot Ingmar" userId="588a97c0-5a52-4bd9-b8d6-a4cf24ff4dbb" providerId="ADAL" clId="{D6BF9E36-DAA9-4F4C-B855-27FC0365BA04}" dt="2019-11-26T13:51:41.285" v="7436"/>
        <pc:sldMkLst>
          <pc:docMk/>
          <pc:sldMk cId="4058145459" sldId="465"/>
        </pc:sldMkLst>
        <pc:spChg chg="mod">
          <ac:chgData name="Proot Ingmar" userId="588a97c0-5a52-4bd9-b8d6-a4cf24ff4dbb" providerId="ADAL" clId="{D6BF9E36-DAA9-4F4C-B855-27FC0365BA04}" dt="2019-11-25T12:38:53.627" v="4679" actId="20577"/>
          <ac:spMkLst>
            <pc:docMk/>
            <pc:sldMk cId="4058145459" sldId="465"/>
            <ac:spMk id="3" creationId="{5CC85ED1-DAD3-4544-BA9E-1904BC8844B9}"/>
          </ac:spMkLst>
        </pc:spChg>
        <pc:spChg chg="add mod">
          <ac:chgData name="Proot Ingmar" userId="588a97c0-5a52-4bd9-b8d6-a4cf24ff4dbb" providerId="ADAL" clId="{D6BF9E36-DAA9-4F4C-B855-27FC0365BA04}" dt="2019-11-25T12:41:46.322" v="4870" actId="1035"/>
          <ac:spMkLst>
            <pc:docMk/>
            <pc:sldMk cId="4058145459" sldId="465"/>
            <ac:spMk id="4" creationId="{9170FA20-C2DE-F049-A418-D248202682E6}"/>
          </ac:spMkLst>
        </pc:spChg>
        <pc:picChg chg="del">
          <ac:chgData name="Proot Ingmar" userId="588a97c0-5a52-4bd9-b8d6-a4cf24ff4dbb" providerId="ADAL" clId="{D6BF9E36-DAA9-4F4C-B855-27FC0365BA04}" dt="2019-11-25T12:38:47.058" v="4663" actId="478"/>
          <ac:picMkLst>
            <pc:docMk/>
            <pc:sldMk cId="4058145459" sldId="465"/>
            <ac:picMk id="6" creationId="{35D48E66-3449-0247-954D-B7F6E316CF50}"/>
          </ac:picMkLst>
        </pc:picChg>
        <pc:cxnChg chg="add">
          <ac:chgData name="Proot Ingmar" userId="588a97c0-5a52-4bd9-b8d6-a4cf24ff4dbb" providerId="ADAL" clId="{D6BF9E36-DAA9-4F4C-B855-27FC0365BA04}" dt="2019-11-25T12:39:53.063" v="4754"/>
          <ac:cxnSpMkLst>
            <pc:docMk/>
            <pc:sldMk cId="4058145459" sldId="465"/>
            <ac:cxnSpMk id="5" creationId="{4BFD3642-70B5-F64B-922E-2973430EFD01}"/>
          </ac:cxnSpMkLst>
        </pc:cxnChg>
      </pc:sldChg>
      <pc:sldChg chg="modSp add modTransition modNotesTx">
        <pc:chgData name="Proot Ingmar" userId="588a97c0-5a52-4bd9-b8d6-a4cf24ff4dbb" providerId="ADAL" clId="{D6BF9E36-DAA9-4F4C-B855-27FC0365BA04}" dt="2019-11-26T13:51:41.285" v="7436"/>
        <pc:sldMkLst>
          <pc:docMk/>
          <pc:sldMk cId="2184841689" sldId="466"/>
        </pc:sldMkLst>
        <pc:spChg chg="mod">
          <ac:chgData name="Proot Ingmar" userId="588a97c0-5a52-4bd9-b8d6-a4cf24ff4dbb" providerId="ADAL" clId="{D6BF9E36-DAA9-4F4C-B855-27FC0365BA04}" dt="2019-11-25T12:43:21.657" v="5023" actId="20577"/>
          <ac:spMkLst>
            <pc:docMk/>
            <pc:sldMk cId="2184841689" sldId="466"/>
            <ac:spMk id="3" creationId="{5CC85ED1-DAD3-4544-BA9E-1904BC8844B9}"/>
          </ac:spMkLst>
        </pc:spChg>
        <pc:spChg chg="mod">
          <ac:chgData name="Proot Ingmar" userId="588a97c0-5a52-4bd9-b8d6-a4cf24ff4dbb" providerId="ADAL" clId="{D6BF9E36-DAA9-4F4C-B855-27FC0365BA04}" dt="2019-11-25T12:44:00.634" v="5155" actId="1035"/>
          <ac:spMkLst>
            <pc:docMk/>
            <pc:sldMk cId="2184841689" sldId="466"/>
            <ac:spMk id="4" creationId="{9170FA20-C2DE-F049-A418-D248202682E6}"/>
          </ac:spMkLst>
        </pc:spChg>
      </pc:sldChg>
      <pc:sldChg chg="modSp add modTransition modNotesTx">
        <pc:chgData name="Proot Ingmar" userId="588a97c0-5a52-4bd9-b8d6-a4cf24ff4dbb" providerId="ADAL" clId="{D6BF9E36-DAA9-4F4C-B855-27FC0365BA04}" dt="2019-12-04T12:49:16.430" v="8706" actId="113"/>
        <pc:sldMkLst>
          <pc:docMk/>
          <pc:sldMk cId="103431245" sldId="467"/>
        </pc:sldMkLst>
        <pc:spChg chg="mod">
          <ac:chgData name="Proot Ingmar" userId="588a97c0-5a52-4bd9-b8d6-a4cf24ff4dbb" providerId="ADAL" clId="{D6BF9E36-DAA9-4F4C-B855-27FC0365BA04}" dt="2019-11-25T12:44:50.725" v="5225" actId="27636"/>
          <ac:spMkLst>
            <pc:docMk/>
            <pc:sldMk cId="103431245" sldId="467"/>
            <ac:spMk id="3" creationId="{5CC85ED1-DAD3-4544-BA9E-1904BC8844B9}"/>
          </ac:spMkLst>
        </pc:spChg>
        <pc:spChg chg="mod">
          <ac:chgData name="Proot Ingmar" userId="588a97c0-5a52-4bd9-b8d6-a4cf24ff4dbb" providerId="ADAL" clId="{D6BF9E36-DAA9-4F4C-B855-27FC0365BA04}" dt="2019-11-25T12:45:21.887" v="5321" actId="20577"/>
          <ac:spMkLst>
            <pc:docMk/>
            <pc:sldMk cId="103431245" sldId="467"/>
            <ac:spMk id="4" creationId="{9170FA20-C2DE-F049-A418-D248202682E6}"/>
          </ac:spMkLst>
        </pc:spChg>
      </pc:sldChg>
      <pc:sldChg chg="addSp delSp modSp add modTransition modNotesTx">
        <pc:chgData name="Proot Ingmar" userId="588a97c0-5a52-4bd9-b8d6-a4cf24ff4dbb" providerId="ADAL" clId="{D6BF9E36-DAA9-4F4C-B855-27FC0365BA04}" dt="2019-11-26T13:51:41.285" v="7436"/>
        <pc:sldMkLst>
          <pc:docMk/>
          <pc:sldMk cId="3267725497" sldId="468"/>
        </pc:sldMkLst>
        <pc:spChg chg="mod">
          <ac:chgData name="Proot Ingmar" userId="588a97c0-5a52-4bd9-b8d6-a4cf24ff4dbb" providerId="ADAL" clId="{D6BF9E36-DAA9-4F4C-B855-27FC0365BA04}" dt="2019-11-26T13:41:31.957" v="7304" actId="20577"/>
          <ac:spMkLst>
            <pc:docMk/>
            <pc:sldMk cId="3267725497" sldId="468"/>
            <ac:spMk id="3" creationId="{5CC85ED1-DAD3-4544-BA9E-1904BC8844B9}"/>
          </ac:spMkLst>
        </pc:spChg>
        <pc:spChg chg="del">
          <ac:chgData name="Proot Ingmar" userId="588a97c0-5a52-4bd9-b8d6-a4cf24ff4dbb" providerId="ADAL" clId="{D6BF9E36-DAA9-4F4C-B855-27FC0365BA04}" dt="2019-11-26T13:41:20.172" v="7291" actId="478"/>
          <ac:spMkLst>
            <pc:docMk/>
            <pc:sldMk cId="3267725497" sldId="468"/>
            <ac:spMk id="4" creationId="{9170FA20-C2DE-F049-A418-D248202682E6}"/>
          </ac:spMkLst>
        </pc:spChg>
        <pc:picChg chg="add mod">
          <ac:chgData name="Proot Ingmar" userId="588a97c0-5a52-4bd9-b8d6-a4cf24ff4dbb" providerId="ADAL" clId="{D6BF9E36-DAA9-4F4C-B855-27FC0365BA04}" dt="2019-11-26T13:44:19.965" v="7310" actId="167"/>
          <ac:picMkLst>
            <pc:docMk/>
            <pc:sldMk cId="3267725497" sldId="468"/>
            <ac:picMk id="6" creationId="{F62B7FAD-1EBE-DB4A-B5C8-397E3958330F}"/>
          </ac:picMkLst>
        </pc:picChg>
        <pc:cxnChg chg="del">
          <ac:chgData name="Proot Ingmar" userId="588a97c0-5a52-4bd9-b8d6-a4cf24ff4dbb" providerId="ADAL" clId="{D6BF9E36-DAA9-4F4C-B855-27FC0365BA04}" dt="2019-11-26T13:41:21.922" v="7292" actId="478"/>
          <ac:cxnSpMkLst>
            <pc:docMk/>
            <pc:sldMk cId="3267725497" sldId="468"/>
            <ac:cxnSpMk id="5" creationId="{4BFD3642-70B5-F64B-922E-2973430EFD01}"/>
          </ac:cxnSpMkLst>
        </pc:cxnChg>
      </pc:sldChg>
      <pc:sldChg chg="addSp modSp add modTransition">
        <pc:chgData name="Proot Ingmar" userId="588a97c0-5a52-4bd9-b8d6-a4cf24ff4dbb" providerId="ADAL" clId="{D6BF9E36-DAA9-4F4C-B855-27FC0365BA04}" dt="2019-11-26T13:51:41.285" v="7436"/>
        <pc:sldMkLst>
          <pc:docMk/>
          <pc:sldMk cId="2870588786" sldId="469"/>
        </pc:sldMkLst>
        <pc:picChg chg="add mod modCrop">
          <ac:chgData name="Proot Ingmar" userId="588a97c0-5a52-4bd9-b8d6-a4cf24ff4dbb" providerId="ADAL" clId="{D6BF9E36-DAA9-4F4C-B855-27FC0365BA04}" dt="2019-11-26T13:48:34.504" v="7414" actId="1036"/>
          <ac:picMkLst>
            <pc:docMk/>
            <pc:sldMk cId="2870588786" sldId="469"/>
            <ac:picMk id="3" creationId="{0700E43D-E044-A54C-AF4C-B8B9AFC90B80}"/>
          </ac:picMkLst>
        </pc:picChg>
      </pc:sldChg>
      <pc:sldChg chg="addSp add modTransition">
        <pc:chgData name="Proot Ingmar" userId="588a97c0-5a52-4bd9-b8d6-a4cf24ff4dbb" providerId="ADAL" clId="{D6BF9E36-DAA9-4F4C-B855-27FC0365BA04}" dt="2019-12-04T12:53:31.286" v="8713"/>
        <pc:sldMkLst>
          <pc:docMk/>
          <pc:sldMk cId="632389465" sldId="470"/>
        </pc:sldMkLst>
        <pc:picChg chg="add">
          <ac:chgData name="Proot Ingmar" userId="588a97c0-5a52-4bd9-b8d6-a4cf24ff4dbb" providerId="ADAL" clId="{D6BF9E36-DAA9-4F4C-B855-27FC0365BA04}" dt="2019-12-04T12:51:13.882" v="8708"/>
          <ac:picMkLst>
            <pc:docMk/>
            <pc:sldMk cId="632389465" sldId="470"/>
            <ac:picMk id="1026" creationId="{BB037674-2FFC-D94A-BE0C-CCABFAA10E30}"/>
          </ac:picMkLst>
        </pc:picChg>
      </pc:sldChg>
      <pc:sldChg chg="addSp modSp add modTransition">
        <pc:chgData name="Proot Ingmar" userId="588a97c0-5a52-4bd9-b8d6-a4cf24ff4dbb" providerId="ADAL" clId="{D6BF9E36-DAA9-4F4C-B855-27FC0365BA04}" dt="2019-12-04T13:07:37.888" v="8714"/>
        <pc:sldMkLst>
          <pc:docMk/>
          <pc:sldMk cId="1777051669" sldId="471"/>
        </pc:sldMkLst>
        <pc:picChg chg="add mod">
          <ac:chgData name="Proot Ingmar" userId="588a97c0-5a52-4bd9-b8d6-a4cf24ff4dbb" providerId="ADAL" clId="{D6BF9E36-DAA9-4F4C-B855-27FC0365BA04}" dt="2019-12-04T13:07:37.888" v="8714"/>
          <ac:picMkLst>
            <pc:docMk/>
            <pc:sldMk cId="1777051669" sldId="471"/>
            <ac:picMk id="3" creationId="{A5D29D88-D3E6-FC44-8C16-66C01968E6DE}"/>
          </ac:picMkLst>
        </pc:picChg>
      </pc:sldChg>
    </pc:docChg>
  </pc:docChgLst>
  <pc:docChgLst>
    <pc:chgData name="Proot Ingmar" userId="588a97c0-5a52-4bd9-b8d6-a4cf24ff4dbb" providerId="ADAL" clId="{6954A3BF-593B-C74B-A218-568B4B9BD230}"/>
    <pc:docChg chg="undo custSel addSld delSld modSld sldOrd modSection">
      <pc:chgData name="Proot Ingmar" userId="588a97c0-5a52-4bd9-b8d6-a4cf24ff4dbb" providerId="ADAL" clId="{6954A3BF-593B-C74B-A218-568B4B9BD230}" dt="2019-11-06T10:27:58.525" v="5861" actId="1036"/>
      <pc:docMkLst>
        <pc:docMk/>
      </pc:docMkLst>
      <pc:sldChg chg="modTransition">
        <pc:chgData name="Proot Ingmar" userId="588a97c0-5a52-4bd9-b8d6-a4cf24ff4dbb" providerId="ADAL" clId="{6954A3BF-593B-C74B-A218-568B4B9BD230}" dt="2019-10-24T07:54:14.826" v="5485"/>
        <pc:sldMkLst>
          <pc:docMk/>
          <pc:sldMk cId="440753459" sldId="256"/>
        </pc:sldMkLst>
      </pc:sldChg>
      <pc:sldChg chg="modTransition modNotesTx">
        <pc:chgData name="Proot Ingmar" userId="588a97c0-5a52-4bd9-b8d6-a4cf24ff4dbb" providerId="ADAL" clId="{6954A3BF-593B-C74B-A218-568B4B9BD230}" dt="2019-10-24T07:54:14.826" v="5485"/>
        <pc:sldMkLst>
          <pc:docMk/>
          <pc:sldMk cId="3120603756" sldId="270"/>
        </pc:sldMkLst>
      </pc:sldChg>
      <pc:sldChg chg="modTransition">
        <pc:chgData name="Proot Ingmar" userId="588a97c0-5a52-4bd9-b8d6-a4cf24ff4dbb" providerId="ADAL" clId="{6954A3BF-593B-C74B-A218-568B4B9BD230}" dt="2019-10-24T07:54:14.826" v="5485"/>
        <pc:sldMkLst>
          <pc:docMk/>
          <pc:sldMk cId="4136452561" sldId="301"/>
        </pc:sldMkLst>
      </pc:sldChg>
      <pc:sldChg chg="modTransition">
        <pc:chgData name="Proot Ingmar" userId="588a97c0-5a52-4bd9-b8d6-a4cf24ff4dbb" providerId="ADAL" clId="{6954A3BF-593B-C74B-A218-568B4B9BD230}" dt="2019-10-24T07:54:14.826" v="5485"/>
        <pc:sldMkLst>
          <pc:docMk/>
          <pc:sldMk cId="956762741" sldId="322"/>
        </pc:sldMkLst>
      </pc:sldChg>
      <pc:sldChg chg="modTransition">
        <pc:chgData name="Proot Ingmar" userId="588a97c0-5a52-4bd9-b8d6-a4cf24ff4dbb" providerId="ADAL" clId="{6954A3BF-593B-C74B-A218-568B4B9BD230}" dt="2019-10-24T07:54:14.826" v="5485"/>
        <pc:sldMkLst>
          <pc:docMk/>
          <pc:sldMk cId="2244833330" sldId="323"/>
        </pc:sldMkLst>
      </pc:sldChg>
      <pc:sldChg chg="modTransition">
        <pc:chgData name="Proot Ingmar" userId="588a97c0-5a52-4bd9-b8d6-a4cf24ff4dbb" providerId="ADAL" clId="{6954A3BF-593B-C74B-A218-568B4B9BD230}" dt="2019-10-24T07:54:14.826" v="5485"/>
        <pc:sldMkLst>
          <pc:docMk/>
          <pc:sldMk cId="1459425133" sldId="336"/>
        </pc:sldMkLst>
      </pc:sldChg>
      <pc:sldChg chg="modTransition modNotesTx">
        <pc:chgData name="Proot Ingmar" userId="588a97c0-5a52-4bd9-b8d6-a4cf24ff4dbb" providerId="ADAL" clId="{6954A3BF-593B-C74B-A218-568B4B9BD230}" dt="2019-10-24T07:54:14.826" v="5485"/>
        <pc:sldMkLst>
          <pc:docMk/>
          <pc:sldMk cId="336069652" sldId="345"/>
        </pc:sldMkLst>
      </pc:sldChg>
      <pc:sldChg chg="modTransition modNotesTx">
        <pc:chgData name="Proot Ingmar" userId="588a97c0-5a52-4bd9-b8d6-a4cf24ff4dbb" providerId="ADAL" clId="{6954A3BF-593B-C74B-A218-568B4B9BD230}" dt="2019-10-24T07:54:14.826" v="5485"/>
        <pc:sldMkLst>
          <pc:docMk/>
          <pc:sldMk cId="2282481611" sldId="395"/>
        </pc:sldMkLst>
      </pc:sldChg>
      <pc:sldChg chg="modTransition modNotesTx">
        <pc:chgData name="Proot Ingmar" userId="588a97c0-5a52-4bd9-b8d6-a4cf24ff4dbb" providerId="ADAL" clId="{6954A3BF-593B-C74B-A218-568B4B9BD230}" dt="2019-10-24T07:54:14.826" v="5485"/>
        <pc:sldMkLst>
          <pc:docMk/>
          <pc:sldMk cId="628984201" sldId="396"/>
        </pc:sldMkLst>
      </pc:sldChg>
      <pc:sldChg chg="modTransition modNotesTx">
        <pc:chgData name="Proot Ingmar" userId="588a97c0-5a52-4bd9-b8d6-a4cf24ff4dbb" providerId="ADAL" clId="{6954A3BF-593B-C74B-A218-568B4B9BD230}" dt="2019-11-04T22:42:45.530" v="5486" actId="113"/>
        <pc:sldMkLst>
          <pc:docMk/>
          <pc:sldMk cId="1265931950" sldId="397"/>
        </pc:sldMkLst>
      </pc:sldChg>
      <pc:sldChg chg="modTransition modNotesTx">
        <pc:chgData name="Proot Ingmar" userId="588a97c0-5a52-4bd9-b8d6-a4cf24ff4dbb" providerId="ADAL" clId="{6954A3BF-593B-C74B-A218-568B4B9BD230}" dt="2019-10-24T07:54:14.826" v="5485"/>
        <pc:sldMkLst>
          <pc:docMk/>
          <pc:sldMk cId="3744524877" sldId="398"/>
        </pc:sldMkLst>
      </pc:sldChg>
      <pc:sldChg chg="modTransition">
        <pc:chgData name="Proot Ingmar" userId="588a97c0-5a52-4bd9-b8d6-a4cf24ff4dbb" providerId="ADAL" clId="{6954A3BF-593B-C74B-A218-568B4B9BD230}" dt="2019-10-24T07:54:14.826" v="5485"/>
        <pc:sldMkLst>
          <pc:docMk/>
          <pc:sldMk cId="1522015418" sldId="402"/>
        </pc:sldMkLst>
      </pc:sldChg>
      <pc:sldChg chg="modTransition modNotesTx">
        <pc:chgData name="Proot Ingmar" userId="588a97c0-5a52-4bd9-b8d6-a4cf24ff4dbb" providerId="ADAL" clId="{6954A3BF-593B-C74B-A218-568B4B9BD230}" dt="2019-10-24T07:54:14.826" v="5485"/>
        <pc:sldMkLst>
          <pc:docMk/>
          <pc:sldMk cId="1812162599" sldId="403"/>
        </pc:sldMkLst>
      </pc:sldChg>
      <pc:sldChg chg="modSp add modTransition">
        <pc:chgData name="Proot Ingmar" userId="588a97c0-5a52-4bd9-b8d6-a4cf24ff4dbb" providerId="ADAL" clId="{6954A3BF-593B-C74B-A218-568B4B9BD230}" dt="2019-10-24T07:54:14.826" v="5485"/>
        <pc:sldMkLst>
          <pc:docMk/>
          <pc:sldMk cId="3195583645" sldId="448"/>
        </pc:sldMkLst>
        <pc:spChg chg="mod">
          <ac:chgData name="Proot Ingmar" userId="588a97c0-5a52-4bd9-b8d6-a4cf24ff4dbb" providerId="ADAL" clId="{6954A3BF-593B-C74B-A218-568B4B9BD230}" dt="2019-10-21T19:58:55.815" v="24" actId="20577"/>
          <ac:spMkLst>
            <pc:docMk/>
            <pc:sldMk cId="3195583645" sldId="44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E3246-16FD-C048-AD89-BFAF359A14C4}" type="datetimeFigureOut">
              <a:rPr lang="nl-BE" smtClean="0"/>
              <a:t>4/12/19</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84D6B-1E4B-894F-A9FB-6BCD2471361F}" type="slidenum">
              <a:rPr lang="nl-BE" smtClean="0"/>
              <a:t>‹nr.›</a:t>
            </a:fld>
            <a:endParaRPr lang="nl-BE"/>
          </a:p>
        </p:txBody>
      </p:sp>
    </p:spTree>
    <p:extLst>
      <p:ext uri="{BB962C8B-B14F-4D97-AF65-F5344CB8AC3E}">
        <p14:creationId xmlns:p14="http://schemas.microsoft.com/office/powerpoint/2010/main" val="2412808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a:t>
            </a:fld>
            <a:endParaRPr lang="nl-BE"/>
          </a:p>
        </p:txBody>
      </p:sp>
    </p:spTree>
    <p:extLst>
      <p:ext uri="{BB962C8B-B14F-4D97-AF65-F5344CB8AC3E}">
        <p14:creationId xmlns:p14="http://schemas.microsoft.com/office/powerpoint/2010/main" val="296430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Overzicht in handboek op p162.</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10</a:t>
            </a:fld>
            <a:endParaRPr lang="nl-BE"/>
          </a:p>
        </p:txBody>
      </p:sp>
    </p:spTree>
    <p:extLst>
      <p:ext uri="{BB962C8B-B14F-4D97-AF65-F5344CB8AC3E}">
        <p14:creationId xmlns:p14="http://schemas.microsoft.com/office/powerpoint/2010/main" val="2878601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Sommige vormen van communicatie vormen </a:t>
            </a:r>
            <a:r>
              <a:rPr lang="nl-BE" b="1" dirty="0"/>
              <a:t>geijkte paden</a:t>
            </a:r>
            <a:r>
              <a:rPr lang="nl-BE" dirty="0"/>
              <a:t>.</a:t>
            </a:r>
          </a:p>
          <a:p>
            <a:r>
              <a:rPr lang="nl-BE" dirty="0"/>
              <a:t>We spreken over </a:t>
            </a:r>
            <a:r>
              <a:rPr lang="nl-BE" b="1" dirty="0"/>
              <a:t>vaste communicatielijnen </a:t>
            </a:r>
            <a:r>
              <a:rPr lang="nl-BE" dirty="0"/>
              <a:t>(communicatiestructuren).</a:t>
            </a:r>
          </a:p>
          <a:p>
            <a:r>
              <a:rPr lang="nl-BE" dirty="0"/>
              <a:t>Denk aan de communicatie die intern in een bedrijf tot stand komt in de vorm van vergaderingen, werkoverleg, … .</a:t>
            </a:r>
          </a:p>
          <a:p>
            <a:r>
              <a:rPr lang="nl-BE" dirty="0"/>
              <a:t>Dat gebeurt meestal volgens vooropgestelde regels of wordt netjes gestroomlijnd.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Daar zie je op p163 een </a:t>
            </a:r>
            <a:r>
              <a:rPr lang="nl-BE" b="1" dirty="0"/>
              <a:t>voorbeeld</a:t>
            </a:r>
            <a:r>
              <a:rPr lang="nl-BE" dirty="0"/>
              <a:t> van.</a:t>
            </a:r>
          </a:p>
          <a:p>
            <a:endParaRPr lang="nl-BE" dirty="0"/>
          </a:p>
          <a:p>
            <a:r>
              <a:rPr lang="nl-BE" dirty="0"/>
              <a:t>Collega’s kunnen ook op </a:t>
            </a:r>
            <a:r>
              <a:rPr lang="nl-BE" b="1" dirty="0"/>
              <a:t>informele wijze</a:t>
            </a:r>
            <a:r>
              <a:rPr lang="nl-BE" dirty="0"/>
              <a:t> met elkaar communiceren.</a:t>
            </a:r>
          </a:p>
          <a:p>
            <a:r>
              <a:rPr lang="nl-BE" dirty="0"/>
              <a:t>De informele communicatie gebeurt dan misschien bijvoorbeeld in de koffiepauze.</a:t>
            </a:r>
          </a:p>
          <a:p>
            <a:endParaRPr lang="nl-BE" dirty="0"/>
          </a:p>
          <a:p>
            <a:r>
              <a:rPr lang="nl-BE" dirty="0"/>
              <a:t>Of denk aan de verschillende manieren waarop je zelf communiceert in </a:t>
            </a:r>
            <a:r>
              <a:rPr lang="nl-BE" b="1" dirty="0"/>
              <a:t>specifieke contexten</a:t>
            </a:r>
            <a:r>
              <a:rPr lang="nl-BE" dirty="0"/>
              <a:t>.</a:t>
            </a:r>
          </a:p>
          <a:p>
            <a:r>
              <a:rPr lang="nl-BE" b="1" dirty="0"/>
              <a:t>Voorbeeld:</a:t>
            </a:r>
            <a:r>
              <a:rPr lang="nl-BE" dirty="0"/>
              <a:t> breek je met je vriend(in) via Whatsapp?</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11</a:t>
            </a:fld>
            <a:endParaRPr lang="nl-BE"/>
          </a:p>
        </p:txBody>
      </p:sp>
    </p:spTree>
    <p:extLst>
      <p:ext uri="{BB962C8B-B14F-4D97-AF65-F5344CB8AC3E}">
        <p14:creationId xmlns:p14="http://schemas.microsoft.com/office/powerpoint/2010/main" val="1503930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a:p>
            <a:br>
              <a:rPr lang="nl-BE" dirty="0"/>
            </a:br>
            <a:endParaRPr lang="nl-BE" dirty="0"/>
          </a:p>
          <a:p>
            <a:endParaRPr lang="nl-NL" b="0"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12</a:t>
            </a:fld>
            <a:endParaRPr lang="nl-NL"/>
          </a:p>
        </p:txBody>
      </p:sp>
    </p:spTree>
    <p:extLst>
      <p:ext uri="{BB962C8B-B14F-4D97-AF65-F5344CB8AC3E}">
        <p14:creationId xmlns:p14="http://schemas.microsoft.com/office/powerpoint/2010/main" val="3056115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dirty="0"/>
              <a:t>Herinner je dit model uit een vorige 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Interpersoonlijke communicatie is </a:t>
            </a:r>
            <a:r>
              <a:rPr lang="nl-BE" sz="1200" b="1" kern="1200" dirty="0">
                <a:solidFill>
                  <a:schemeClr val="tx1"/>
                </a:solidFill>
                <a:effectLst/>
                <a:latin typeface="+mn-lt"/>
                <a:ea typeface="+mn-ea"/>
                <a:cs typeface="+mn-cs"/>
              </a:rPr>
              <a:t>circulair</a:t>
            </a:r>
            <a:r>
              <a:rPr lang="nl-B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Denk aan een gesprek tussen twee mensen: persoon a zegt iets, persoon b antwoordt en misschien zegt persoon a iets terug.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Dus zowel persoon a als b neemt hier (in de meeste gevallen) de </a:t>
            </a:r>
            <a:r>
              <a:rPr lang="nl-BE" sz="1200" b="1" kern="1200" dirty="0">
                <a:solidFill>
                  <a:schemeClr val="tx1"/>
                </a:solidFill>
                <a:effectLst/>
                <a:latin typeface="+mn-lt"/>
                <a:ea typeface="+mn-ea"/>
                <a:cs typeface="+mn-cs"/>
              </a:rPr>
              <a:t>rol</a:t>
            </a:r>
            <a:r>
              <a:rPr lang="nl-BE" sz="1200" kern="1200" dirty="0">
                <a:solidFill>
                  <a:schemeClr val="tx1"/>
                </a:solidFill>
                <a:effectLst/>
                <a:latin typeface="+mn-lt"/>
                <a:ea typeface="+mn-ea"/>
                <a:cs typeface="+mn-cs"/>
              </a:rPr>
              <a:t> van de zender en ontvanger.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Deze </a:t>
            </a:r>
            <a:r>
              <a:rPr lang="nl-BE" sz="1200" b="1" kern="1200" dirty="0">
                <a:solidFill>
                  <a:schemeClr val="tx1"/>
                </a:solidFill>
                <a:effectLst/>
                <a:latin typeface="+mn-lt"/>
                <a:ea typeface="+mn-ea"/>
                <a:cs typeface="+mn-cs"/>
              </a:rPr>
              <a:t>wisselwerking</a:t>
            </a:r>
            <a:r>
              <a:rPr lang="nl-BE" sz="1200" kern="1200" dirty="0">
                <a:solidFill>
                  <a:schemeClr val="tx1"/>
                </a:solidFill>
                <a:effectLst/>
                <a:latin typeface="+mn-lt"/>
                <a:ea typeface="+mn-ea"/>
                <a:cs typeface="+mn-cs"/>
              </a:rPr>
              <a:t> zal zich in een sociale interactie ook meestal herhalen. </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13</a:t>
            </a:fld>
            <a:endParaRPr lang="nl-BE"/>
          </a:p>
        </p:txBody>
      </p:sp>
    </p:spTree>
    <p:extLst>
      <p:ext uri="{BB962C8B-B14F-4D97-AF65-F5344CB8AC3E}">
        <p14:creationId xmlns:p14="http://schemas.microsoft.com/office/powerpoint/2010/main" val="1934381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Ongeveer hetzelfde wordt weergegeven in het schema ‘Communicatiecyclus’ op p164.</a:t>
            </a:r>
          </a:p>
          <a:p>
            <a:endParaRPr lang="nl-BE" dirty="0"/>
          </a:p>
          <a:p>
            <a:r>
              <a:rPr lang="nl-BE" dirty="0"/>
              <a:t>In dit schema wordt wel uitgegaan van de aanwezigheid van een ‘MEDIUM’ dat ‘intermedieert’ tussen zender en ontvanger (en omgekeerd), terwijl wij in de module Communicatie 1 de nadruk leggen op interpersoonlijke communicatie die direct van aard is en waarbij mensen elkaar rechtstreeks kunnen beïnvloeden.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14</a:t>
            </a:fld>
            <a:endParaRPr lang="nl-BE"/>
          </a:p>
        </p:txBody>
      </p:sp>
    </p:spTree>
    <p:extLst>
      <p:ext uri="{BB962C8B-B14F-4D97-AF65-F5344CB8AC3E}">
        <p14:creationId xmlns:p14="http://schemas.microsoft.com/office/powerpoint/2010/main" val="4000456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Als zender krijg je vaak heel snel </a:t>
            </a:r>
            <a:r>
              <a:rPr lang="nl-NL" b="1" dirty="0"/>
              <a:t>feedback </a:t>
            </a:r>
            <a:r>
              <a:rPr lang="nl-NL" b="0" dirty="0"/>
              <a:t>van de ontvanger.</a:t>
            </a:r>
          </a:p>
          <a:p>
            <a:r>
              <a:rPr lang="nl-NL" b="0" dirty="0"/>
              <a:t>Veel van die feedback gebeurt </a:t>
            </a:r>
            <a:r>
              <a:rPr lang="nl-NL" b="1" dirty="0"/>
              <a:t>non-verbaal</a:t>
            </a:r>
            <a:r>
              <a:rPr lang="nl-NL" b="0" dirty="0"/>
              <a:t>.</a:t>
            </a:r>
          </a:p>
          <a:p>
            <a:r>
              <a:rPr lang="nl-NL" b="0" dirty="0"/>
              <a:t>Bij interpersoonlijke communicatie krijg je meestal directe en duidelijke non-verbale en verbale feedback.</a:t>
            </a:r>
          </a:p>
          <a:p>
            <a:r>
              <a:rPr lang="nl-NL" b="0" dirty="0"/>
              <a:t>Van zodra we over ‘gemediatiseerde communicatie’ spreken gebeurt dat via een medium en kan de feedback minder snel of direct (of helemaal niet) gebeuren.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570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259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het </a:t>
            </a:r>
            <a:r>
              <a:rPr lang="nl-BE" b="1" dirty="0"/>
              <a:t>inhoudsniveau</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17</a:t>
            </a:fld>
            <a:endParaRPr lang="nl-BE"/>
          </a:p>
        </p:txBody>
      </p:sp>
    </p:spTree>
    <p:extLst>
      <p:ext uri="{BB962C8B-B14F-4D97-AF65-F5344CB8AC3E}">
        <p14:creationId xmlns:p14="http://schemas.microsoft.com/office/powerpoint/2010/main" val="2970721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het </a:t>
            </a:r>
            <a:r>
              <a:rPr lang="nl-BE" b="1" dirty="0"/>
              <a:t>betrekkingsniveau</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18</a:t>
            </a:fld>
            <a:endParaRPr lang="nl-BE"/>
          </a:p>
        </p:txBody>
      </p:sp>
    </p:spTree>
    <p:extLst>
      <p:ext uri="{BB962C8B-B14F-4D97-AF65-F5344CB8AC3E}">
        <p14:creationId xmlns:p14="http://schemas.microsoft.com/office/powerpoint/2010/main" val="4039512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zakelijke aspect behoort tot het </a:t>
            </a:r>
            <a:r>
              <a:rPr lang="nl-BE" b="1" dirty="0"/>
              <a:t>inhoudsniveau</a:t>
            </a:r>
            <a:r>
              <a:rPr lang="nl-BE" dirty="0"/>
              <a:t>.</a:t>
            </a:r>
          </a:p>
          <a:p>
            <a:r>
              <a:rPr lang="nl-BE" dirty="0"/>
              <a:t>Expressieve, relationele, appellerende aspect tot het </a:t>
            </a:r>
            <a:r>
              <a:rPr lang="nl-BE" b="1" dirty="0"/>
              <a:t>betrekkingsniveau</a:t>
            </a:r>
            <a:r>
              <a:rPr lang="nl-BE" dirty="0"/>
              <a:t>.</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Zakelijke aspect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De feitelijke inhoud van een boodschap.</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Expressieve aspect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De manier waarop we de zender een boodschap brengt, geeft informatie over de zender.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Relationele aspect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De manier waarop we de zender een boodschap brengt geeft informatie over de relatie tussen zender en ontvanger.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Er kan een </a:t>
            </a:r>
            <a:r>
              <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complementaire</a:t>
            </a:r>
            <a:r>
              <a:rPr kumimoji="0" lang="nl-NL"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relatie zijn: zender en ontvanger vullen elkaar aan (voorbeeld: medewerker-baas relatie).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Er kan een </a:t>
            </a:r>
            <a:r>
              <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symmetrische</a:t>
            </a:r>
            <a:r>
              <a:rPr kumimoji="0" lang="nl-NL" sz="3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 relatie zijn: zender en ontvanger zijn gelijken (voorbeeld: vrienden onder elkaar)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Appellerende aspect</a:t>
            </a:r>
            <a:endParaRPr lang="nl-BE" dirty="0"/>
          </a:p>
          <a:p>
            <a:r>
              <a:rPr lang="nl-BE" dirty="0"/>
              <a:t>Het effect dat de zender wil bereiken.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19</a:t>
            </a:fld>
            <a:endParaRPr lang="nl-BE"/>
          </a:p>
        </p:txBody>
      </p:sp>
    </p:spTree>
    <p:extLst>
      <p:ext uri="{BB962C8B-B14F-4D97-AF65-F5344CB8AC3E}">
        <p14:creationId xmlns:p14="http://schemas.microsoft.com/office/powerpoint/2010/main" val="265921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In de module Communicatie 1 behandelen we interpersoonlijke communicatie. </a:t>
            </a:r>
          </a:p>
          <a:p>
            <a:r>
              <a:rPr lang="nl-NL" sz="1200" kern="1200" dirty="0">
                <a:solidFill>
                  <a:schemeClr val="tx1"/>
                </a:solidFill>
                <a:effectLst/>
                <a:latin typeface="+mn-lt"/>
                <a:ea typeface="+mn-ea"/>
                <a:cs typeface="+mn-cs"/>
              </a:rPr>
              <a:t>‘</a:t>
            </a:r>
            <a:r>
              <a:rPr lang="nl-NL" sz="1200" kern="1200" dirty="0" err="1">
                <a:solidFill>
                  <a:schemeClr val="tx1"/>
                </a:solidFill>
                <a:effectLst/>
                <a:latin typeface="+mn-lt"/>
                <a:ea typeface="+mn-ea"/>
                <a:cs typeface="+mn-cs"/>
              </a:rPr>
              <a:t>Inter</a:t>
            </a:r>
            <a:r>
              <a:rPr lang="nl-NL" sz="1200" kern="1200" dirty="0">
                <a:solidFill>
                  <a:schemeClr val="tx1"/>
                </a:solidFill>
                <a:effectLst/>
                <a:latin typeface="+mn-lt"/>
                <a:ea typeface="+mn-ea"/>
                <a:cs typeface="+mn-cs"/>
              </a:rPr>
              <a:t>’ is Latijn voor ‘tussen’. Het gaat dus om verbale en non-verbale interactie ‘tussen’ mensen. </a:t>
            </a:r>
          </a:p>
          <a:p>
            <a:r>
              <a:rPr lang="nl-NL" sz="1200" kern="1200" dirty="0">
                <a:solidFill>
                  <a:schemeClr val="tx1"/>
                </a:solidFill>
                <a:effectLst/>
                <a:latin typeface="+mn-lt"/>
                <a:ea typeface="+mn-ea"/>
                <a:cs typeface="+mn-cs"/>
              </a:rPr>
              <a:t>‘Persoonlijke’ slaat op het directe karakter van deze manier van communiceren. </a:t>
            </a:r>
          </a:p>
          <a:p>
            <a:r>
              <a:rPr lang="nl-NL" sz="1200" kern="1200" dirty="0">
                <a:solidFill>
                  <a:schemeClr val="tx1"/>
                </a:solidFill>
                <a:effectLst/>
                <a:latin typeface="+mn-lt"/>
                <a:ea typeface="+mn-ea"/>
                <a:cs typeface="+mn-cs"/>
              </a:rPr>
              <a:t>Dit in tegenstelling tot wat later in de opleiding aan bod komt in de module Communicatie 2 (semester 2). </a:t>
            </a:r>
          </a:p>
          <a:p>
            <a:r>
              <a:rPr lang="nl-NL" sz="1200" kern="1200" dirty="0">
                <a:solidFill>
                  <a:schemeClr val="tx1"/>
                </a:solidFill>
                <a:effectLst/>
                <a:latin typeface="+mn-lt"/>
                <a:ea typeface="+mn-ea"/>
                <a:cs typeface="+mn-cs"/>
              </a:rPr>
              <a:t>Daar zullen we het hebben over mediacommunicatie. In deze module gaat het om communicatie die rechtstreeks tussen personen gebeurt en dit vaak één-op-één of in kleine groepen.</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kern of het vertrekpunt van deze module is interpersoonlijke communicatie. </a:t>
            </a:r>
          </a:p>
          <a:p>
            <a:r>
              <a:rPr lang="nl-NL" sz="1200" kern="1200" dirty="0">
                <a:solidFill>
                  <a:schemeClr val="tx1"/>
                </a:solidFill>
                <a:effectLst/>
                <a:latin typeface="+mn-lt"/>
                <a:ea typeface="+mn-ea"/>
                <a:cs typeface="+mn-cs"/>
              </a:rPr>
              <a:t>We bekijken eerst wat de eventuele voordelen van het bestuderen van interpersoonlijke communicatie zijn. </a:t>
            </a:r>
          </a:p>
          <a:p>
            <a:r>
              <a:rPr lang="nl-NL" sz="1200" kern="1200" dirty="0">
                <a:solidFill>
                  <a:schemeClr val="tx1"/>
                </a:solidFill>
                <a:effectLst/>
                <a:latin typeface="+mn-lt"/>
                <a:ea typeface="+mn-ea"/>
                <a:cs typeface="+mn-cs"/>
              </a:rPr>
              <a:t>Daarna komen de specifieke karakteristieken van interpersoonlijke communicatie aan bod. </a:t>
            </a:r>
          </a:p>
          <a:p>
            <a:r>
              <a:rPr lang="nl-NL" sz="1200" kern="1200" dirty="0">
                <a:solidFill>
                  <a:schemeClr val="tx1"/>
                </a:solidFill>
                <a:effectLst/>
                <a:latin typeface="+mn-lt"/>
                <a:ea typeface="+mn-ea"/>
                <a:cs typeface="+mn-cs"/>
              </a:rPr>
              <a:t>Om interpersoonlijke communicatie op een systematische manier te kunnen bestuderen, en om er ook zinvolle uitspraken over te doen, baseren we ons op een ‘model van interpersoonlijke communicatie’ (</a:t>
            </a:r>
            <a:r>
              <a:rPr lang="nl-NL" sz="1200" kern="1200" dirty="0" err="1">
                <a:solidFill>
                  <a:schemeClr val="tx1"/>
                </a:solidFill>
                <a:effectLst/>
                <a:latin typeface="+mn-lt"/>
                <a:ea typeface="+mn-ea"/>
                <a:cs typeface="+mn-cs"/>
              </a:rPr>
              <a:t>Hargie</a:t>
            </a:r>
            <a:r>
              <a:rPr lang="nl-NL" sz="1200" kern="1200" dirty="0">
                <a:solidFill>
                  <a:schemeClr val="tx1"/>
                </a:solidFill>
                <a:effectLst/>
                <a:latin typeface="+mn-lt"/>
                <a:ea typeface="+mn-ea"/>
                <a:cs typeface="+mn-cs"/>
              </a:rPr>
              <a:t>, 2016).</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Interpersoonlijke communicatie</a:t>
            </a:r>
            <a:r>
              <a:rPr lang="nl-NL" sz="1200" kern="1200" dirty="0">
                <a:solidFill>
                  <a:schemeClr val="tx1"/>
                </a:solidFill>
                <a:effectLst/>
                <a:latin typeface="+mn-lt"/>
                <a:ea typeface="+mn-ea"/>
                <a:cs typeface="+mn-cs"/>
              </a:rPr>
              <a:t> valt voor ons uiteen in </a:t>
            </a:r>
            <a:r>
              <a:rPr lang="nl-NL" sz="1200" b="1" kern="1200" dirty="0">
                <a:solidFill>
                  <a:schemeClr val="tx1"/>
                </a:solidFill>
                <a:effectLst/>
                <a:latin typeface="+mn-lt"/>
                <a:ea typeface="+mn-ea"/>
                <a:cs typeface="+mn-cs"/>
              </a:rPr>
              <a:t>12 </a:t>
            </a:r>
            <a:r>
              <a:rPr lang="nl-NL" sz="1200" b="1" kern="1200" dirty="0" err="1">
                <a:solidFill>
                  <a:schemeClr val="tx1"/>
                </a:solidFill>
                <a:effectLst/>
                <a:latin typeface="+mn-lt"/>
                <a:ea typeface="+mn-ea"/>
                <a:cs typeface="+mn-cs"/>
              </a:rPr>
              <a:t>subthema’s</a:t>
            </a:r>
            <a:r>
              <a:rPr lang="nl-NL" sz="1200" kern="1200" dirty="0">
                <a:solidFill>
                  <a:schemeClr val="tx1"/>
                </a:solidFill>
                <a:effectLst/>
                <a:latin typeface="+mn-lt"/>
                <a:ea typeface="+mn-ea"/>
                <a:cs typeface="+mn-cs"/>
              </a:rPr>
              <a:t>:</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Non-verbale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Aanmoedigen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Vragen stellen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Empathische communicatie</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Luisteren </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Uitleggen</a:t>
            </a:r>
            <a:endParaRPr lang="nl-BE" sz="1200" kern="1200" dirty="0">
              <a:solidFill>
                <a:schemeClr val="tx1"/>
              </a:solidFill>
              <a:effectLst/>
              <a:latin typeface="+mn-lt"/>
              <a:ea typeface="+mn-ea"/>
              <a:cs typeface="+mn-cs"/>
            </a:endParaRPr>
          </a:p>
          <a:p>
            <a:pPr lvl="0"/>
            <a:r>
              <a:rPr lang="nl-NL" sz="1200" i="1" kern="1200" dirty="0" err="1">
                <a:solidFill>
                  <a:schemeClr val="tx1"/>
                </a:solidFill>
                <a:effectLst/>
                <a:latin typeface="+mn-lt"/>
                <a:ea typeface="+mn-ea"/>
                <a:cs typeface="+mn-cs"/>
              </a:rPr>
              <a:t>Self-disclosure</a:t>
            </a:r>
            <a:r>
              <a:rPr lang="nl-NL" sz="1200" i="1" kern="1200" dirty="0">
                <a:solidFill>
                  <a:schemeClr val="tx1"/>
                </a:solidFill>
                <a:effectLst/>
                <a:latin typeface="+mn-lt"/>
                <a:ea typeface="+mn-ea"/>
                <a:cs typeface="+mn-cs"/>
              </a:rPr>
              <a:t> </a:t>
            </a:r>
            <a:r>
              <a:rPr lang="nl-NL" sz="1200" i="0" kern="1200" dirty="0">
                <a:solidFill>
                  <a:schemeClr val="tx1"/>
                </a:solidFill>
                <a:effectLst/>
                <a:latin typeface="+mn-lt"/>
                <a:ea typeface="+mn-ea"/>
                <a:cs typeface="+mn-cs"/>
              </a:rPr>
              <a:t>of zelfonthulling</a:t>
            </a:r>
            <a:endParaRPr lang="nl-BE" sz="1200" i="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Sociale interacties starten en afsluiten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Assertiviteit</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Beïnvloeden en overtuigen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Onderhandelen</a:t>
            </a:r>
            <a:endParaRPr lang="nl-BE"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Samenwerken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Aan de hand van 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en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gaan op we zoek naar verklaringen voor het gedrag dat we vertonen tijdens een interpersoonlijke interactie. We baseren ons hierbij op het handboek Psychologie en Sociologie (</a:t>
            </a:r>
            <a:r>
              <a:rPr lang="nl-NL" sz="1200" kern="1200" dirty="0" err="1">
                <a:solidFill>
                  <a:schemeClr val="tx1"/>
                </a:solidFill>
                <a:effectLst/>
                <a:latin typeface="+mn-lt"/>
                <a:ea typeface="+mn-ea"/>
                <a:cs typeface="+mn-cs"/>
              </a:rPr>
              <a:t>Wijsman</a:t>
            </a:r>
            <a:r>
              <a:rPr lang="nl-NL" sz="1200" kern="1200" dirty="0">
                <a:solidFill>
                  <a:schemeClr val="tx1"/>
                </a:solidFill>
                <a:effectLst/>
                <a:latin typeface="+mn-lt"/>
                <a:ea typeface="+mn-ea"/>
                <a:cs typeface="+mn-cs"/>
              </a:rPr>
              <a:t> &amp; Molendijk, 2017). Met die inzichten moeten we op het einde van dit semester in staat zijn om doelgericht en bewust te communiceren in een interpersoonlijke context.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psychologie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Gedrag en invloeden op gedrag</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Persoonlijkheid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Leerprocessen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Motivatie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Attitude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Perceptie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Communicatie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Interpersoonlijke attractie</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Groepsprocessen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Leiderschap en leidinggeven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beïnvloeding</a:t>
            </a:r>
            <a:endParaRPr lang="nl-BE" sz="1200" kern="1200" dirty="0">
              <a:solidFill>
                <a:schemeClr val="tx1"/>
              </a:solidFill>
              <a:effectLst/>
              <a:latin typeface="+mn-lt"/>
              <a:ea typeface="+mn-ea"/>
              <a:cs typeface="+mn-cs"/>
            </a:endParaRPr>
          </a:p>
          <a:p>
            <a:pPr marL="0" indent="0">
              <a:buFont typeface="Arial" panose="020B0604020202020204" pitchFamily="34" charset="0"/>
              <a:buNone/>
            </a:pPr>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Begrippen uit de </a:t>
            </a:r>
            <a:r>
              <a:rPr lang="nl-NL" sz="1200" b="1" kern="1200" dirty="0">
                <a:solidFill>
                  <a:schemeClr val="tx1"/>
                </a:solidFill>
                <a:effectLst/>
                <a:latin typeface="+mn-lt"/>
                <a:ea typeface="+mn-ea"/>
                <a:cs typeface="+mn-cs"/>
              </a:rPr>
              <a:t>sociologie</a:t>
            </a:r>
            <a:r>
              <a:rPr lang="nl-NL" sz="1200" kern="1200" dirty="0">
                <a:solidFill>
                  <a:schemeClr val="tx1"/>
                </a:solidFill>
                <a:effectLst/>
                <a:latin typeface="+mn-lt"/>
                <a:ea typeface="+mn-ea"/>
                <a:cs typeface="+mn-cs"/>
              </a:rPr>
              <a:t> die ons kunnen helpen om tot inzichten te komen zijn:</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Sociologische visies op de maatschappij</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Cultuur</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ongelijkheid</a:t>
            </a:r>
            <a:endParaRPr lang="nl-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nl-NL" sz="1200" kern="1200" dirty="0">
                <a:solidFill>
                  <a:schemeClr val="tx1"/>
                </a:solidFill>
                <a:effectLst/>
                <a:latin typeface="+mn-lt"/>
                <a:ea typeface="+mn-ea"/>
                <a:cs typeface="+mn-cs"/>
              </a:rPr>
              <a:t>Sociale verandering</a:t>
            </a:r>
            <a:endParaRPr lang="nl-BE"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nl-BE" sz="1200" kern="1200" dirty="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a:t>
            </a:fld>
            <a:endParaRPr lang="nl-BE"/>
          </a:p>
        </p:txBody>
      </p:sp>
    </p:spTree>
    <p:extLst>
      <p:ext uri="{BB962C8B-B14F-4D97-AF65-F5344CB8AC3E}">
        <p14:creationId xmlns:p14="http://schemas.microsoft.com/office/powerpoint/2010/main" val="1462681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Wat is circulariteit?</a:t>
            </a:r>
          </a:p>
          <a:p>
            <a:r>
              <a:rPr lang="nl-NL" b="0" dirty="0"/>
              <a:t>Het voortdurend rondgaan van communicatie zonder dat er een duidelijk begin en eind aan de communicatie is.</a:t>
            </a:r>
          </a:p>
          <a:p>
            <a:r>
              <a:rPr lang="nl-NL" b="0" dirty="0"/>
              <a:t>Zowel zender is ontvanger (en omgekeerd).</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944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Voorbeeld</a:t>
            </a:r>
          </a:p>
          <a:p>
            <a:r>
              <a:rPr lang="nl-BE" dirty="0"/>
              <a:t>In een vergadering op je stage kan het de gewoonte zijn om elkaar niet te onderbreken.</a:t>
            </a:r>
          </a:p>
          <a:p>
            <a:endParaRPr lang="nl-BE" dirty="0"/>
          </a:p>
          <a:p>
            <a:r>
              <a:rPr lang="nl-BE" b="1" dirty="0"/>
              <a:t>Voorbeeld</a:t>
            </a:r>
          </a:p>
          <a:p>
            <a:r>
              <a:rPr lang="nl-BE" dirty="0"/>
              <a:t>Op café met je beste vrienden is onderbreken heel gewoon.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21</a:t>
            </a:fld>
            <a:endParaRPr lang="nl-BE"/>
          </a:p>
        </p:txBody>
      </p:sp>
    </p:spTree>
    <p:extLst>
      <p:ext uri="{BB962C8B-B14F-4D97-AF65-F5344CB8AC3E}">
        <p14:creationId xmlns:p14="http://schemas.microsoft.com/office/powerpoint/2010/main" val="2367932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434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Metacommunicatie</a:t>
            </a:r>
            <a:r>
              <a:rPr lang="nl-BE" dirty="0"/>
              <a:t> (het Griekse voorvoegsel "meta-" betekent "betreffende het onderwerp zelf") is het communiceren over communicatie als zodanig, dat wil zeggen communiceren over de toon van de boodschap en de bedoelde onderliggende betekenis en verschillende betrekkingaspecten hiervan.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23</a:t>
            </a:fld>
            <a:endParaRPr lang="nl-BE"/>
          </a:p>
        </p:txBody>
      </p:sp>
    </p:spTree>
    <p:extLst>
      <p:ext uri="{BB962C8B-B14F-4D97-AF65-F5344CB8AC3E}">
        <p14:creationId xmlns:p14="http://schemas.microsoft.com/office/powerpoint/2010/main" val="3453252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Er kan veel misgaan tijdens het communiceren.</a:t>
            </a:r>
          </a:p>
          <a:p>
            <a:r>
              <a:rPr lang="nl-NL" b="0" dirty="0"/>
              <a:t>Diverse zaken kunnen voor </a:t>
            </a:r>
            <a:r>
              <a:rPr lang="nl-NL" b="1" dirty="0"/>
              <a:t>miscommunicatie</a:t>
            </a:r>
            <a:r>
              <a:rPr lang="nl-NL" b="0" dirty="0"/>
              <a:t> zorgen: </a:t>
            </a:r>
          </a:p>
          <a:p>
            <a:r>
              <a:rPr lang="nl-NL" b="0" dirty="0"/>
              <a:t>selectieve perceptie, diskwalificaties en andere.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269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treedt altijd enige vervorming op wanneer we een boodschap interpreteren.</a:t>
            </a:r>
          </a:p>
          <a:p>
            <a:r>
              <a:rPr lang="nl-BE" dirty="0"/>
              <a:t>Hoe perceptie werkt hebben we in een vorige les gezien.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25</a:t>
            </a:fld>
            <a:endParaRPr lang="nl-BE"/>
          </a:p>
        </p:txBody>
      </p:sp>
    </p:spTree>
    <p:extLst>
      <p:ext uri="{BB962C8B-B14F-4D97-AF65-F5344CB8AC3E}">
        <p14:creationId xmlns:p14="http://schemas.microsoft.com/office/powerpoint/2010/main" val="3453379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Soms hebben mensen er belangen bij om niet duidelijk te communiceren.</a:t>
            </a:r>
          </a:p>
          <a:p>
            <a:endParaRPr lang="nl-BE" b="1" dirty="0"/>
          </a:p>
          <a:p>
            <a:r>
              <a:rPr lang="nl-BE" b="1" dirty="0"/>
              <a:t>Voorbeeld</a:t>
            </a:r>
          </a:p>
          <a:p>
            <a:r>
              <a:rPr lang="nl-BE" dirty="0"/>
              <a:t>Politici die niet meteen toegeven dat ze fout zijn of verantwoordelijk zijn voor het mislopen van iets.</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26</a:t>
            </a:fld>
            <a:endParaRPr lang="nl-BE"/>
          </a:p>
        </p:txBody>
      </p:sp>
    </p:spTree>
    <p:extLst>
      <p:ext uri="{BB962C8B-B14F-4D97-AF65-F5344CB8AC3E}">
        <p14:creationId xmlns:p14="http://schemas.microsoft.com/office/powerpoint/2010/main" val="91469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27</a:t>
            </a:fld>
            <a:endParaRPr lang="nl-BE"/>
          </a:p>
        </p:txBody>
      </p:sp>
    </p:spTree>
    <p:extLst>
      <p:ext uri="{BB962C8B-B14F-4D97-AF65-F5344CB8AC3E}">
        <p14:creationId xmlns:p14="http://schemas.microsoft.com/office/powerpoint/2010/main" val="3727413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585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29</a:t>
            </a:fld>
            <a:endParaRPr lang="nl-BE"/>
          </a:p>
        </p:txBody>
      </p:sp>
    </p:spTree>
    <p:extLst>
      <p:ext uri="{BB962C8B-B14F-4D97-AF65-F5344CB8AC3E}">
        <p14:creationId xmlns:p14="http://schemas.microsoft.com/office/powerpoint/2010/main" val="2055965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Wat zien we in dit hoofdstuk?</a:t>
            </a:r>
          </a:p>
          <a:p>
            <a:r>
              <a:rPr lang="nl-BE" dirty="0"/>
              <a:t>*Hoe verloopt het communicatieproces?</a:t>
            </a:r>
          </a:p>
          <a:p>
            <a:r>
              <a:rPr lang="nl-BE" dirty="0"/>
              <a:t>*Wat zijn de 4 aspecten van een boodschap?</a:t>
            </a:r>
          </a:p>
          <a:p>
            <a:r>
              <a:rPr lang="nl-BE" dirty="0"/>
              <a:t>*Waardoor kan communicatie zo moeizaam verlopen?</a:t>
            </a:r>
          </a:p>
          <a:p>
            <a:r>
              <a:rPr lang="nl-BE" dirty="0"/>
              <a:t>*Wat is metacommuniceren?</a:t>
            </a:r>
          </a:p>
          <a:p>
            <a:r>
              <a:rPr lang="nl-BE" dirty="0"/>
              <a:t>*Wat zijn tips voor effectieve communicatie?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a:t>
            </a:fld>
            <a:endParaRPr lang="nl-BE"/>
          </a:p>
        </p:txBody>
      </p:sp>
    </p:spTree>
    <p:extLst>
      <p:ext uri="{BB962C8B-B14F-4D97-AF65-F5344CB8AC3E}">
        <p14:creationId xmlns:p14="http://schemas.microsoft.com/office/powerpoint/2010/main" val="2050332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Technische voorwaarde</a:t>
            </a:r>
          </a:p>
          <a:p>
            <a:r>
              <a:rPr lang="nl-BE" dirty="0"/>
              <a:t>Je moet elkaar kunnen verstaan</a:t>
            </a:r>
          </a:p>
          <a:p>
            <a:endParaRPr lang="nl-BE" dirty="0"/>
          </a:p>
          <a:p>
            <a:r>
              <a:rPr lang="nl-BE" b="1" dirty="0"/>
              <a:t>Cognitieve voorwaarde</a:t>
            </a:r>
          </a:p>
          <a:p>
            <a:r>
              <a:rPr lang="nl-BE" dirty="0"/>
              <a:t>Je moet elkaar kunnen begrijpen</a:t>
            </a:r>
          </a:p>
          <a:p>
            <a:endParaRPr lang="nl-BE" dirty="0"/>
          </a:p>
          <a:p>
            <a:r>
              <a:rPr lang="nl-BE" b="1" dirty="0"/>
              <a:t>Interpretatieve voorwaarde</a:t>
            </a:r>
          </a:p>
          <a:p>
            <a:r>
              <a:rPr lang="nl-BE" dirty="0"/>
              <a:t>Ook al spreek je dezelfde taal, dan kun je begrippen en informatie toch verschillend interpreteren</a:t>
            </a:r>
          </a:p>
          <a:p>
            <a:endParaRPr lang="nl-BE" dirty="0"/>
          </a:p>
          <a:p>
            <a:r>
              <a:rPr lang="nl-BE" b="1" dirty="0"/>
              <a:t>Affectieve voorwaarde</a:t>
            </a:r>
          </a:p>
          <a:p>
            <a:r>
              <a:rPr lang="nl-BE" dirty="0"/>
              <a:t>Hier gaat het om het begrijpen van welke emoties opgeroepen kunnen worden door bepaald gedrag te vertonen</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30</a:t>
            </a:fld>
            <a:endParaRPr lang="nl-BE"/>
          </a:p>
        </p:txBody>
      </p:sp>
    </p:spTree>
    <p:extLst>
      <p:ext uri="{BB962C8B-B14F-4D97-AF65-F5344CB8AC3E}">
        <p14:creationId xmlns:p14="http://schemas.microsoft.com/office/powerpoint/2010/main" val="2604417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https://twitter.com/i/status/1164563614243663872</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32</a:t>
            </a:fld>
            <a:endParaRPr lang="nl-BE"/>
          </a:p>
        </p:txBody>
      </p:sp>
    </p:spTree>
    <p:extLst>
      <p:ext uri="{BB962C8B-B14F-4D97-AF65-F5344CB8AC3E}">
        <p14:creationId xmlns:p14="http://schemas.microsoft.com/office/powerpoint/2010/main" val="459786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Cultuurverschillen kunnen leiden tot ernstige communicatiestoringen.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166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34</a:t>
            </a:fld>
            <a:endParaRPr lang="nl-BE"/>
          </a:p>
        </p:txBody>
      </p:sp>
    </p:spTree>
    <p:extLst>
      <p:ext uri="{BB962C8B-B14F-4D97-AF65-F5344CB8AC3E}">
        <p14:creationId xmlns:p14="http://schemas.microsoft.com/office/powerpoint/2010/main" val="3405080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8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3E015-F880-8044-8B26-F8EB0F38CF1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fld id="{2013E015-F880-8044-8B26-F8EB0F38CF17}" type="slidenum">
              <a:rPr lang="nl-NL" smtClean="0"/>
              <a:t>4</a:t>
            </a:fld>
            <a:endParaRPr lang="nl-NL"/>
          </a:p>
        </p:txBody>
      </p:sp>
    </p:spTree>
    <p:extLst>
      <p:ext uri="{BB962C8B-B14F-4D97-AF65-F5344CB8AC3E}">
        <p14:creationId xmlns:p14="http://schemas.microsoft.com/office/powerpoint/2010/main" val="47212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Er bestaat </a:t>
            </a:r>
            <a:r>
              <a:rPr lang="nl-BE" b="1" dirty="0"/>
              <a:t>verbale </a:t>
            </a:r>
            <a:r>
              <a:rPr lang="nl-BE" dirty="0"/>
              <a:t>en </a:t>
            </a:r>
            <a:r>
              <a:rPr lang="nl-BE" b="1" dirty="0"/>
              <a:t>non-verbale</a:t>
            </a:r>
            <a:r>
              <a:rPr lang="nl-BE" dirty="0"/>
              <a:t> communicatie.</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5</a:t>
            </a:fld>
            <a:endParaRPr lang="nl-BE"/>
          </a:p>
        </p:txBody>
      </p:sp>
    </p:spTree>
    <p:extLst>
      <p:ext uri="{BB962C8B-B14F-4D97-AF65-F5344CB8AC3E}">
        <p14:creationId xmlns:p14="http://schemas.microsoft.com/office/powerpoint/2010/main" val="2875960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Twee richtingen</a:t>
            </a:r>
          </a:p>
          <a:p>
            <a:r>
              <a:rPr lang="nl-BE" dirty="0"/>
              <a:t>Communicatie kan in twee richtingen: tweerichtingscommunicatie.</a:t>
            </a:r>
          </a:p>
          <a:p>
            <a:r>
              <a:rPr lang="nl-BE" dirty="0"/>
              <a:t>Gebeurt het in één richting dan spreken we over éénrichtingscommunicatie.</a:t>
            </a:r>
          </a:p>
          <a:p>
            <a:endParaRPr lang="nl-BE" dirty="0"/>
          </a:p>
          <a:p>
            <a:r>
              <a:rPr lang="nl-BE" b="1" dirty="0"/>
              <a:t>Non-verbale communicatie </a:t>
            </a:r>
            <a:r>
              <a:rPr lang="nl-BE" dirty="0"/>
              <a:t>hebben we reeds uitvoerig besproken.</a:t>
            </a:r>
          </a:p>
          <a:p>
            <a:r>
              <a:rPr lang="nl-BE" dirty="0"/>
              <a:t>Denk aan </a:t>
            </a:r>
            <a:r>
              <a:rPr lang="nl-BE" b="1" dirty="0"/>
              <a:t>kinesics, haptics, vocalics, proxemics</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6</a:t>
            </a:fld>
            <a:endParaRPr lang="nl-BE"/>
          </a:p>
        </p:txBody>
      </p:sp>
    </p:spTree>
    <p:extLst>
      <p:ext uri="{BB962C8B-B14F-4D97-AF65-F5344CB8AC3E}">
        <p14:creationId xmlns:p14="http://schemas.microsoft.com/office/powerpoint/2010/main" val="3479981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Wat is het </a:t>
            </a:r>
            <a:r>
              <a:rPr lang="nl-BE" b="1" dirty="0"/>
              <a:t>betrekkingsniveau</a:t>
            </a:r>
            <a:r>
              <a:rPr lang="nl-BE" dirty="0"/>
              <a:t>?</a:t>
            </a:r>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7</a:t>
            </a:fld>
            <a:endParaRPr lang="nl-BE"/>
          </a:p>
        </p:txBody>
      </p:sp>
    </p:spTree>
    <p:extLst>
      <p:ext uri="{BB962C8B-B14F-4D97-AF65-F5344CB8AC3E}">
        <p14:creationId xmlns:p14="http://schemas.microsoft.com/office/powerpoint/2010/main" val="3483318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BRON:</a:t>
            </a:r>
          </a:p>
          <a:p>
            <a:r>
              <a:rPr lang="nl-BE" dirty="0"/>
              <a:t>https://www.standaard.be/cnt/dmf20191113_04715133</a:t>
            </a:r>
          </a:p>
          <a:p>
            <a:endParaRPr lang="nl-BE" dirty="0"/>
          </a:p>
          <a:p>
            <a:r>
              <a:rPr lang="nl-BE" b="1" dirty="0"/>
              <a:t>Hebben techbedrijven door hun keuze van emojis een effect op onze taal?</a:t>
            </a:r>
          </a:p>
          <a:p>
            <a:endParaRPr lang="nl-BE" dirty="0"/>
          </a:p>
          <a:p>
            <a:r>
              <a:rPr lang="nl-BE" dirty="0"/>
              <a:t>Vorig week kwamen er bij iPhone gebruikers </a:t>
            </a:r>
            <a:r>
              <a:rPr lang="nl-BE" b="1" dirty="0"/>
              <a:t>400 nieuwe emojis </a:t>
            </a:r>
            <a:r>
              <a:rPr lang="nl-BE" dirty="0"/>
              <a:t>bij.</a:t>
            </a:r>
          </a:p>
          <a:p>
            <a:r>
              <a:rPr lang="nl-BE" dirty="0"/>
              <a:t>Bij elke emoji-update is er weer volop </a:t>
            </a:r>
            <a:r>
              <a:rPr lang="nl-BE" b="1" dirty="0"/>
              <a:t>controverse en onbegrip</a:t>
            </a:r>
            <a:r>
              <a:rPr lang="nl-BE" dirty="0"/>
              <a:t>.</a:t>
            </a:r>
          </a:p>
          <a:p>
            <a:r>
              <a:rPr lang="nl-BE" b="1" dirty="0"/>
              <a:t>Voorbeeld:</a:t>
            </a:r>
            <a:r>
              <a:rPr lang="nl-BE" dirty="0"/>
              <a:t> waarom krijgen Koerden geen eigen vlagicoon?</a:t>
            </a:r>
          </a:p>
          <a:p>
            <a:r>
              <a:rPr lang="nl-BE" dirty="0"/>
              <a:t>Baas over emojis is </a:t>
            </a:r>
            <a:r>
              <a:rPr lang="nl-BE" b="1" dirty="0"/>
              <a:t>Unicode</a:t>
            </a:r>
            <a:r>
              <a:rPr lang="nl-BE" dirty="0"/>
              <a:t> (consortium met leden uit Google, FB, Huawei, en enkele overheden).</a:t>
            </a:r>
          </a:p>
          <a:p>
            <a:r>
              <a:rPr lang="nl-BE" dirty="0"/>
              <a:t>Zij bepalen welke emojis het halen en welke niet.</a:t>
            </a:r>
          </a:p>
          <a:p>
            <a:r>
              <a:rPr lang="nl-BE" dirty="0"/>
              <a:t>Dus zij bepalen de manier waarop we met elkaar communiceren via emojis.</a:t>
            </a:r>
          </a:p>
          <a:p>
            <a:endParaRPr lang="nl-BE" dirty="0"/>
          </a:p>
          <a:p>
            <a:r>
              <a:rPr lang="nl-BE" b="1" dirty="0"/>
              <a:t>Hoe beïnvloeden emojis onze taal?</a:t>
            </a:r>
          </a:p>
          <a:p>
            <a:r>
              <a:rPr lang="nl-BE" dirty="0"/>
              <a:t>Onderzoek bij 500 jongeren toont dat mensen die online gebruik maken van emojis net </a:t>
            </a:r>
            <a:r>
              <a:rPr lang="nl-BE" b="1" dirty="0"/>
              <a:t>beter scoren </a:t>
            </a:r>
            <a:r>
              <a:rPr lang="nl-BE" dirty="0"/>
              <a:t>op traditionele schrijftaken.</a:t>
            </a:r>
          </a:p>
          <a:p>
            <a:r>
              <a:rPr lang="nl-BE" dirty="0"/>
              <a:t>In een experiment werd een deel van deze jongeren gevraagd om net voor een schrijftaak te Whatsapp’en, terwijl de controlegroep niet Whatsappte. </a:t>
            </a:r>
          </a:p>
          <a:p>
            <a:r>
              <a:rPr lang="nl-BE" dirty="0"/>
              <a:t>De eerste groep </a:t>
            </a:r>
            <a:r>
              <a:rPr lang="nl-BE" b="1" dirty="0"/>
              <a:t>scoorde beter op de schrijftaak </a:t>
            </a:r>
            <a:r>
              <a:rPr lang="nl-BE" dirty="0"/>
              <a:t>(minder spelfouten).</a:t>
            </a:r>
          </a:p>
          <a:p>
            <a:endParaRPr lang="nl-BE" dirty="0"/>
          </a:p>
          <a:p>
            <a:r>
              <a:rPr lang="nl-BE" b="1" dirty="0"/>
              <a:t>Verklaring</a:t>
            </a:r>
          </a:p>
          <a:p>
            <a:r>
              <a:rPr lang="nl-BE" dirty="0"/>
              <a:t>De apptaal en emojigebruik wordt aangeleerd als een soort </a:t>
            </a:r>
            <a:r>
              <a:rPr lang="nl-BE" b="1" dirty="0"/>
              <a:t>tweede taal</a:t>
            </a:r>
            <a:r>
              <a:rPr lang="nl-BE" dirty="0"/>
              <a:t>, een ander register, waardoor het algehele taalgevoel juist verbetert.</a:t>
            </a:r>
          </a:p>
          <a:p>
            <a:endParaRPr lang="nl-BE" dirty="0"/>
          </a:p>
          <a:p>
            <a:r>
              <a:rPr lang="nl-BE" b="1" dirty="0"/>
              <a:t>Metacommunicatie</a:t>
            </a:r>
          </a:p>
          <a:p>
            <a:r>
              <a:rPr lang="nl-BE" dirty="0"/>
              <a:t>Emojis zijn vooral een toevoeging, om te compenseren waar taal tekortschiet (metacommunicatie).</a:t>
            </a:r>
          </a:p>
          <a:p>
            <a:r>
              <a:rPr lang="nl-BE" dirty="0"/>
              <a:t>Je kan met 1 emoji tonen wat je in een volledige zin moet schrijven.</a:t>
            </a:r>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8</a:t>
            </a:fld>
            <a:endParaRPr lang="nl-BE"/>
          </a:p>
        </p:txBody>
      </p:sp>
    </p:spTree>
    <p:extLst>
      <p:ext uri="{BB962C8B-B14F-4D97-AF65-F5344CB8AC3E}">
        <p14:creationId xmlns:p14="http://schemas.microsoft.com/office/powerpoint/2010/main" val="2715880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Onderzoek door </a:t>
            </a:r>
            <a:r>
              <a:rPr lang="nl-BE" b="1" dirty="0"/>
              <a:t>Tannen</a:t>
            </a:r>
            <a:r>
              <a:rPr lang="nl-BE" dirty="0"/>
              <a:t> (1994) toonde aan dat er een </a:t>
            </a:r>
            <a:r>
              <a:rPr lang="nl-BE" b="1" dirty="0"/>
              <a:t>verschil in spreekstijl </a:t>
            </a:r>
            <a:r>
              <a:rPr lang="nl-BE" dirty="0"/>
              <a:t>is tussen mannen en vrouwen.</a:t>
            </a:r>
          </a:p>
          <a:p>
            <a:endParaRPr lang="nl-BE" dirty="0"/>
          </a:p>
          <a:p>
            <a:r>
              <a:rPr lang="nl-BE" b="1" dirty="0"/>
              <a:t>Vrouwelijke spreekstijl:</a:t>
            </a:r>
          </a:p>
          <a:p>
            <a:r>
              <a:rPr lang="nl-BE" dirty="0"/>
              <a:t>*stellen meer vragen</a:t>
            </a:r>
          </a:p>
          <a:p>
            <a:r>
              <a:rPr lang="nl-BE" dirty="0"/>
              <a:t>*zijn indirecter in hun kritiek</a:t>
            </a:r>
          </a:p>
          <a:p>
            <a:r>
              <a:rPr lang="nl-BE" dirty="0"/>
              <a:t>*zeggen meer ‘sorry’</a:t>
            </a:r>
          </a:p>
          <a:p>
            <a:r>
              <a:rPr lang="nl-BE" dirty="0"/>
              <a:t>*geven meer complimenten</a:t>
            </a:r>
          </a:p>
          <a:p>
            <a:endParaRPr lang="nl-BE" dirty="0"/>
          </a:p>
          <a:p>
            <a:r>
              <a:rPr lang="nl-BE" b="1" dirty="0"/>
              <a:t>Mannelijke spreekstijl:</a:t>
            </a:r>
          </a:p>
          <a:p>
            <a:r>
              <a:rPr lang="nl-BE" dirty="0"/>
              <a:t>*zijn directer</a:t>
            </a:r>
          </a:p>
          <a:p>
            <a:r>
              <a:rPr lang="nl-BE" dirty="0"/>
              <a:t>*competitiever</a:t>
            </a:r>
          </a:p>
          <a:p>
            <a:r>
              <a:rPr lang="nl-BE" dirty="0"/>
              <a:t>*ontnemen anderen meer het woord</a:t>
            </a:r>
          </a:p>
          <a:p>
            <a:r>
              <a:rPr lang="nl-BE" dirty="0"/>
              <a:t>*spreken langer door dan vrouwen</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C6184D6B-1E4B-894F-A9FB-6BCD2471361F}" type="slidenum">
              <a:rPr lang="nl-BE" smtClean="0"/>
              <a:t>9</a:t>
            </a:fld>
            <a:endParaRPr lang="nl-BE"/>
          </a:p>
        </p:txBody>
      </p:sp>
    </p:spTree>
    <p:extLst>
      <p:ext uri="{BB962C8B-B14F-4D97-AF65-F5344CB8AC3E}">
        <p14:creationId xmlns:p14="http://schemas.microsoft.com/office/powerpoint/2010/main" val="1557384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4/12/19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99075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4/12/19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01789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4/12/19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712318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inddia">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a:xfrm>
            <a:off x="628650" y="6356351"/>
            <a:ext cx="2057400" cy="365125"/>
          </a:xfrm>
          <a:prstGeom prst="rect">
            <a:avLst/>
          </a:prstGeom>
        </p:spPr>
        <p:txBody>
          <a:bodyPr/>
          <a:lstStyle/>
          <a:p>
            <a:fld id="{4FB78E41-DD9C-8846-AE76-174A107BA6B5}" type="datetimeFigureOut">
              <a:rPr lang="nl-NL" smtClean="0"/>
              <a:t>04-12-19</a:t>
            </a:fld>
            <a:endParaRPr lang="nl-NL"/>
          </a:p>
        </p:txBody>
      </p:sp>
      <p:sp>
        <p:nvSpPr>
          <p:cNvPr id="4" name="Tijdelijke aanduiding voor voettekst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457950" y="6356351"/>
            <a:ext cx="2057400" cy="365125"/>
          </a:xfrm>
          <a:prstGeom prst="rect">
            <a:avLst/>
          </a:prstGeom>
        </p:spPr>
        <p:txBody>
          <a:bodyPr/>
          <a:lstStyle/>
          <a:p>
            <a:fld id="{CAD09AE9-2BFB-8949-A98E-EC7DE0325C1E}" type="slidenum">
              <a:rPr lang="nl-NL" smtClean="0"/>
              <a:t>‹nr.›</a:t>
            </a:fld>
            <a:endParaRPr lang="nl-NL"/>
          </a:p>
        </p:txBody>
      </p:sp>
      <p:sp>
        <p:nvSpPr>
          <p:cNvPr id="6" name="Shape 162"/>
          <p:cNvSpPr/>
          <p:nvPr userDrawn="1"/>
        </p:nvSpPr>
        <p:spPr>
          <a:xfrm>
            <a:off x="0" y="6233698"/>
            <a:ext cx="9144000" cy="632813"/>
          </a:xfrm>
          <a:prstGeom prst="rect">
            <a:avLst/>
          </a:prstGeom>
          <a:solidFill>
            <a:srgbClr val="FFFC00"/>
          </a:solidFill>
          <a:ln w="12700">
            <a:miter lim="400000"/>
          </a:ln>
        </p:spPr>
        <p:txBody>
          <a:bodyPr lIns="35719" tIns="35719" rIns="35719" bIns="35719" anchor="ctr"/>
          <a:lstStyle/>
          <a:p>
            <a:pPr algn="ctr">
              <a:lnSpc>
                <a:spcPct val="100000"/>
              </a:lnSpc>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pic>
        <p:nvPicPr>
          <p:cNvPr id="7"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20439"/>
            <a:ext cx="9144000" cy="492273"/>
          </a:xfrm>
          <a:prstGeom prst="rect">
            <a:avLst/>
          </a:prstGeom>
        </p:spPr>
      </p:pic>
      <p:pic>
        <p:nvPicPr>
          <p:cNvPr id="8" name="Afbeelding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3012" y="1798505"/>
            <a:ext cx="3057976" cy="2597550"/>
          </a:xfrm>
          <a:prstGeom prst="rect">
            <a:avLst/>
          </a:prstGeom>
        </p:spPr>
      </p:pic>
      <p:sp>
        <p:nvSpPr>
          <p:cNvPr id="9" name="Subtitle 2"/>
          <p:cNvSpPr>
            <a:spLocks noGrp="1"/>
          </p:cNvSpPr>
          <p:nvPr>
            <p:ph type="subTitle" idx="1"/>
          </p:nvPr>
        </p:nvSpPr>
        <p:spPr>
          <a:xfrm>
            <a:off x="1143000" y="4383917"/>
            <a:ext cx="6858000" cy="1655762"/>
          </a:xfrm>
        </p:spPr>
        <p:txBody>
          <a:bodyPr/>
          <a:lstStyle>
            <a:lvl1pPr marL="0" indent="0" algn="ctr">
              <a:buNone/>
              <a:defRPr sz="2400" b="0" i="0">
                <a:latin typeface="Roboto Thin" charset="0"/>
                <a:ea typeface="Roboto Thin" charset="0"/>
                <a:cs typeface="Roboto Thin"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Tree>
    <p:extLst>
      <p:ext uri="{BB962C8B-B14F-4D97-AF65-F5344CB8AC3E}">
        <p14:creationId xmlns:p14="http://schemas.microsoft.com/office/powerpoint/2010/main" val="402883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4/12/19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1224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148D9BD8-96A4-0441-A55C-45788696E0F2}" type="datetimeFigureOut">
              <a:rPr lang="nl-BE" smtClean="0"/>
              <a:t>4/12/19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2544594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4/12/19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81692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
Tweede niveau
Derde niveau
Vierde niveau
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
Tweede niveau
Derde niveau
Vierde niveau
Vijfde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
Tweede niveau
Derde niveau
Vierde niveau
Vijfde niveau</a:t>
            </a:r>
            <a:endParaRPr lang="en-US" dirty="0"/>
          </a:p>
        </p:txBody>
      </p:sp>
      <p:sp>
        <p:nvSpPr>
          <p:cNvPr id="7" name="Date Placeholder 6"/>
          <p:cNvSpPr>
            <a:spLocks noGrp="1"/>
          </p:cNvSpPr>
          <p:nvPr>
            <p:ph type="dt" sz="half" idx="10"/>
          </p:nvPr>
        </p:nvSpPr>
        <p:spPr/>
        <p:txBody>
          <a:bodyPr/>
          <a:lstStyle/>
          <a:p>
            <a:fld id="{148D9BD8-96A4-0441-A55C-45788696E0F2}" type="datetimeFigureOut">
              <a:rPr lang="nl-BE" smtClean="0"/>
              <a:t>4/12/19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5820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48D9BD8-96A4-0441-A55C-45788696E0F2}" type="datetimeFigureOut">
              <a:rPr lang="nl-BE" smtClean="0"/>
              <a:t>4/12/19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107611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D9BD8-96A4-0441-A55C-45788696E0F2}" type="datetimeFigureOut">
              <a:rPr lang="nl-BE" smtClean="0"/>
              <a:t>4/12/19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779654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
Tweede niveau
Derde niveau
Vierde niveau
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4/12/19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422969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
Tweede niveau
Derde niveau
Vierde niveau
Vijfde niveau</a:t>
            </a:r>
            <a:endParaRPr lang="en-US" dirty="0"/>
          </a:p>
        </p:txBody>
      </p:sp>
      <p:sp>
        <p:nvSpPr>
          <p:cNvPr id="5" name="Date Placeholder 4"/>
          <p:cNvSpPr>
            <a:spLocks noGrp="1"/>
          </p:cNvSpPr>
          <p:nvPr>
            <p:ph type="dt" sz="half" idx="10"/>
          </p:nvPr>
        </p:nvSpPr>
        <p:spPr/>
        <p:txBody>
          <a:bodyPr/>
          <a:lstStyle/>
          <a:p>
            <a:fld id="{148D9BD8-96A4-0441-A55C-45788696E0F2}" type="datetimeFigureOut">
              <a:rPr lang="nl-BE" smtClean="0"/>
              <a:t>4/12/19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F954A53A-A804-1D4A-BC18-0D4DE1A1C6AA}" type="slidenum">
              <a:rPr lang="nl-BE" smtClean="0"/>
              <a:t>‹nr.›</a:t>
            </a:fld>
            <a:endParaRPr lang="nl-BE"/>
          </a:p>
        </p:txBody>
      </p:sp>
    </p:spTree>
    <p:extLst>
      <p:ext uri="{BB962C8B-B14F-4D97-AF65-F5344CB8AC3E}">
        <p14:creationId xmlns:p14="http://schemas.microsoft.com/office/powerpoint/2010/main" val="33799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D9BD8-96A4-0441-A55C-45788696E0F2}" type="datetimeFigureOut">
              <a:rPr lang="nl-BE" smtClean="0"/>
              <a:t>4/12/19</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A53A-A804-1D4A-BC18-0D4DE1A1C6AA}" type="slidenum">
              <a:rPr lang="nl-BE" smtClean="0"/>
              <a:t>‹nr.›</a:t>
            </a:fld>
            <a:endParaRPr lang="nl-BE"/>
          </a:p>
        </p:txBody>
      </p:sp>
    </p:spTree>
    <p:extLst>
      <p:ext uri="{BB962C8B-B14F-4D97-AF65-F5344CB8AC3E}">
        <p14:creationId xmlns:p14="http://schemas.microsoft.com/office/powerpoint/2010/main" val="1588570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twitter.com/i/status/1164563614243663872"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B59A7DB-DDE7-2C40-8B9F-97ECC60D0270}"/>
              </a:ext>
            </a:extLst>
          </p:cNvPr>
          <p:cNvPicPr>
            <a:picLocks noChangeAspect="1"/>
          </p:cNvPicPr>
          <p:nvPr/>
        </p:nvPicPr>
        <p:blipFill>
          <a:blip r:embed="rId3"/>
          <a:stretch>
            <a:fillRect/>
          </a:stretch>
        </p:blipFill>
        <p:spPr>
          <a:xfrm>
            <a:off x="2459816" y="1022699"/>
            <a:ext cx="4224369" cy="4016186"/>
          </a:xfrm>
          <a:prstGeom prst="rect">
            <a:avLst/>
          </a:prstGeom>
        </p:spPr>
      </p:pic>
      <p:sp>
        <p:nvSpPr>
          <p:cNvPr id="6" name="Tekstvak 5">
            <a:extLst>
              <a:ext uri="{FF2B5EF4-FFF2-40B4-BE49-F238E27FC236}">
                <a16:creationId xmlns:a16="http://schemas.microsoft.com/office/drawing/2014/main" id="{7392F3FE-C072-B845-A488-212AF0FADD65}"/>
              </a:ext>
            </a:extLst>
          </p:cNvPr>
          <p:cNvSpPr txBox="1"/>
          <p:nvPr/>
        </p:nvSpPr>
        <p:spPr>
          <a:xfrm>
            <a:off x="3040172" y="5088197"/>
            <a:ext cx="3063659" cy="707886"/>
          </a:xfrm>
          <a:prstGeom prst="rect">
            <a:avLst/>
          </a:prstGeom>
          <a:noFill/>
        </p:spPr>
        <p:txBody>
          <a:bodyPr wrap="none" rtlCol="0">
            <a:spAutoFit/>
          </a:bodyPr>
          <a:lstStyle/>
          <a:p>
            <a:pPr algn="ctr"/>
            <a:r>
              <a:rPr lang="nl-BE" sz="2800" b="1" dirty="0">
                <a:latin typeface="Roboto" panose="02000000000000000000" pitchFamily="2" charset="0"/>
                <a:ea typeface="Roboto" panose="02000000000000000000" pitchFamily="2" charset="0"/>
              </a:rPr>
              <a:t>COMMUNICATIE I</a:t>
            </a:r>
            <a:endParaRPr lang="nl-BE" b="1" dirty="0">
              <a:latin typeface="Roboto" panose="02000000000000000000" pitchFamily="2" charset="0"/>
              <a:ea typeface="Roboto" panose="02000000000000000000" pitchFamily="2" charset="0"/>
            </a:endParaRPr>
          </a:p>
          <a:p>
            <a:pPr algn="ctr"/>
            <a:r>
              <a:rPr lang="nl-BE" sz="1200" dirty="0">
                <a:latin typeface="Roboto Thin" pitchFamily="2" charset="0"/>
                <a:ea typeface="Roboto Thin" pitchFamily="2" charset="0"/>
              </a:rPr>
              <a:t>5 december 2019</a:t>
            </a:r>
          </a:p>
        </p:txBody>
      </p:sp>
    </p:spTree>
    <p:extLst>
      <p:ext uri="{BB962C8B-B14F-4D97-AF65-F5344CB8AC3E}">
        <p14:creationId xmlns:p14="http://schemas.microsoft.com/office/powerpoint/2010/main" val="4407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7.1.2. Een aantal vormen van communicatie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031340"/>
            <a:ext cx="6224588" cy="4524315"/>
          </a:xfrm>
          <a:prstGeom prst="rect">
            <a:avLst/>
          </a:prstGeom>
        </p:spPr>
        <p:txBody>
          <a:bodyPr wrap="square">
            <a:spAutoFit/>
          </a:bodyPr>
          <a:lstStyle/>
          <a:p>
            <a:r>
              <a:rPr lang="nl-NL" sz="2800" b="1" dirty="0">
                <a:latin typeface="Roboto" panose="02000000000000000000" pitchFamily="2" charset="0"/>
                <a:ea typeface="Roboto" panose="02000000000000000000" pitchFamily="2" charset="0"/>
              </a:rPr>
              <a:t>Interpersoonlijke communicatie</a:t>
            </a:r>
          </a:p>
          <a:p>
            <a:r>
              <a:rPr lang="nl-NL" sz="2800" b="1" dirty="0">
                <a:latin typeface="Roboto" panose="02000000000000000000" pitchFamily="2" charset="0"/>
                <a:ea typeface="Roboto" panose="02000000000000000000" pitchFamily="2" charset="0"/>
              </a:rPr>
              <a:t>Massacommunicatie</a:t>
            </a:r>
          </a:p>
          <a:p>
            <a:r>
              <a:rPr lang="nl-NL" sz="2800" b="1" dirty="0">
                <a:latin typeface="Roboto" panose="02000000000000000000" pitchFamily="2" charset="0"/>
                <a:ea typeface="Roboto" panose="02000000000000000000" pitchFamily="2" charset="0"/>
              </a:rPr>
              <a:t>Digitale communicatie</a:t>
            </a:r>
          </a:p>
          <a:p>
            <a:r>
              <a:rPr lang="nl-NL" sz="2800" b="1" dirty="0">
                <a:latin typeface="Roboto" panose="02000000000000000000" pitchFamily="2" charset="0"/>
                <a:ea typeface="Roboto" panose="02000000000000000000" pitchFamily="2" charset="0"/>
              </a:rPr>
              <a:t>Interne communicatie</a:t>
            </a:r>
          </a:p>
          <a:p>
            <a:r>
              <a:rPr lang="nl-NL" sz="2800" b="1" dirty="0">
                <a:latin typeface="Roboto" panose="02000000000000000000" pitchFamily="2" charset="0"/>
                <a:ea typeface="Roboto" panose="02000000000000000000" pitchFamily="2" charset="0"/>
              </a:rPr>
              <a:t>Externe communicatie</a:t>
            </a:r>
          </a:p>
          <a:p>
            <a:r>
              <a:rPr lang="nl-NL" sz="2800" b="1" dirty="0">
                <a:latin typeface="Roboto" panose="02000000000000000000" pitchFamily="2" charset="0"/>
                <a:ea typeface="Roboto" panose="02000000000000000000" pitchFamily="2" charset="0"/>
              </a:rPr>
              <a:t>Horizontale communicatie</a:t>
            </a:r>
          </a:p>
          <a:p>
            <a:r>
              <a:rPr lang="nl-NL" sz="2800" b="1" dirty="0">
                <a:latin typeface="Roboto" panose="02000000000000000000" pitchFamily="2" charset="0"/>
                <a:ea typeface="Roboto" panose="02000000000000000000" pitchFamily="2" charset="0"/>
              </a:rPr>
              <a:t>Verticale communicatie</a:t>
            </a:r>
          </a:p>
          <a:p>
            <a:r>
              <a:rPr lang="nl-NL" sz="2800" b="1" dirty="0">
                <a:latin typeface="Roboto" panose="02000000000000000000" pitchFamily="2" charset="0"/>
                <a:ea typeface="Roboto" panose="02000000000000000000" pitchFamily="2" charset="0"/>
              </a:rPr>
              <a:t>Formele communicatie</a:t>
            </a:r>
          </a:p>
          <a:p>
            <a:r>
              <a:rPr lang="nl-NL" sz="2800" b="1" dirty="0">
                <a:latin typeface="Roboto" panose="02000000000000000000" pitchFamily="2" charset="0"/>
                <a:ea typeface="Roboto" panose="02000000000000000000" pitchFamily="2" charset="0"/>
              </a:rPr>
              <a:t>Informele communicatie</a:t>
            </a:r>
          </a:p>
          <a:p>
            <a:endParaRPr lang="nl-NL" sz="3600" b="1" dirty="0">
              <a:latin typeface="Roboto" panose="02000000000000000000" pitchFamily="2" charset="0"/>
              <a:ea typeface="Roboto" panose="02000000000000000000" pitchFamily="2" charset="0"/>
            </a:endParaRP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38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afel, kop, binnen, koffie&#10;&#10;Automatisch gegenereerde beschrijving">
            <a:extLst>
              <a:ext uri="{FF2B5EF4-FFF2-40B4-BE49-F238E27FC236}">
                <a16:creationId xmlns:a16="http://schemas.microsoft.com/office/drawing/2014/main" id="{6AF71DCA-84D9-CE45-830B-E443AF6F4EDC}"/>
              </a:ext>
            </a:extLst>
          </p:cNvPr>
          <p:cNvPicPr>
            <a:picLocks noChangeAspect="1"/>
          </p:cNvPicPr>
          <p:nvPr/>
        </p:nvPicPr>
        <p:blipFill>
          <a:blip r:embed="rId3"/>
          <a:stretch>
            <a:fillRect/>
          </a:stretch>
        </p:blipFill>
        <p:spPr>
          <a:xfrm>
            <a:off x="0" y="381000"/>
            <a:ext cx="9144000" cy="609600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7.1.3. Informele communicatie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8335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7.2.</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Het communicatieproces</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8248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2EE36C0-9BE7-DD49-980A-9F35A490CA0A}"/>
              </a:ext>
            </a:extLst>
          </p:cNvPr>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7297"/>
          <a:stretch/>
        </p:blipFill>
        <p:spPr bwMode="auto">
          <a:xfrm>
            <a:off x="1125552" y="469557"/>
            <a:ext cx="6892896" cy="6210776"/>
          </a:xfrm>
          <a:prstGeom prst="rect">
            <a:avLst/>
          </a:prstGeom>
          <a:ln>
            <a:noFill/>
          </a:ln>
          <a:extLst>
            <a:ext uri="{53640926-AAD7-44D8-BBD7-CCE9431645EC}">
              <a14:shadowObscured xmlns:a14="http://schemas.microsoft.com/office/drawing/2010/main"/>
            </a:ext>
          </a:extLst>
        </p:spPr>
      </p:pic>
      <p:sp>
        <p:nvSpPr>
          <p:cNvPr id="2" name="Tekstvak 1">
            <a:extLst>
              <a:ext uri="{FF2B5EF4-FFF2-40B4-BE49-F238E27FC236}">
                <a16:creationId xmlns:a16="http://schemas.microsoft.com/office/drawing/2014/main" id="{7935BDF9-F2C0-9149-93C0-BC31CC4CE411}"/>
              </a:ext>
            </a:extLst>
          </p:cNvPr>
          <p:cNvSpPr txBox="1"/>
          <p:nvPr/>
        </p:nvSpPr>
        <p:spPr>
          <a:xfrm>
            <a:off x="7562336" y="6483996"/>
            <a:ext cx="885179" cy="246221"/>
          </a:xfrm>
          <a:prstGeom prst="rect">
            <a:avLst/>
          </a:prstGeom>
          <a:noFill/>
        </p:spPr>
        <p:txBody>
          <a:bodyPr wrap="none" rtlCol="0">
            <a:spAutoFit/>
          </a:bodyPr>
          <a:lstStyle/>
          <a:p>
            <a:r>
              <a:rPr lang="nl-BE" sz="1000" dirty="0">
                <a:latin typeface="Roboto Thin" pitchFamily="2" charset="0"/>
                <a:ea typeface="Roboto Thin" pitchFamily="2" charset="0"/>
              </a:rPr>
              <a:t>DeVito, 2019</a:t>
            </a:r>
          </a:p>
        </p:txBody>
      </p:sp>
    </p:spTree>
    <p:extLst>
      <p:ext uri="{BB962C8B-B14F-4D97-AF65-F5344CB8AC3E}">
        <p14:creationId xmlns:p14="http://schemas.microsoft.com/office/powerpoint/2010/main" val="149921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afbeelding&#10;&#10;Automatisch gegenereerde beschrijving">
            <a:extLst>
              <a:ext uri="{FF2B5EF4-FFF2-40B4-BE49-F238E27FC236}">
                <a16:creationId xmlns:a16="http://schemas.microsoft.com/office/drawing/2014/main" id="{A54A14EE-B2C9-7240-BFB3-DC678DC2A660}"/>
              </a:ext>
            </a:extLst>
          </p:cNvPr>
          <p:cNvPicPr>
            <a:picLocks noChangeAspect="1"/>
          </p:cNvPicPr>
          <p:nvPr/>
        </p:nvPicPr>
        <p:blipFill rotWithShape="1">
          <a:blip r:embed="rId3"/>
          <a:srcRect t="33939" b="23636"/>
          <a:stretch/>
        </p:blipFill>
        <p:spPr>
          <a:xfrm>
            <a:off x="2499598" y="2327564"/>
            <a:ext cx="4144804" cy="2909454"/>
          </a:xfrm>
          <a:prstGeom prst="rect">
            <a:avLst/>
          </a:prstGeom>
        </p:spPr>
      </p:pic>
    </p:spTree>
    <p:extLst>
      <p:ext uri="{BB962C8B-B14F-4D97-AF65-F5344CB8AC3E}">
        <p14:creationId xmlns:p14="http://schemas.microsoft.com/office/powerpoint/2010/main" val="382701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7.3.</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Feedback</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898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7.4.</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Inhoud, betrekking en de 4 aspecten van een boodschap</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6593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Inhoudsniveau</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800267"/>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Het inhoudsniveau is de zakelijke of feitelijke informatie van een boodschap</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92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Betrekkingsniveau</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05412"/>
            <a:ext cx="6224588" cy="3416320"/>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Non-verbale signalen die belangrijke aanvullende informatie geven over de bedoelingen van de zender en de relatie tussen zender en ontvanger </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3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4 aspecten van een boodschap</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800267"/>
            <a:ext cx="6224588" cy="2308324"/>
          </a:xfrm>
          <a:prstGeom prst="rect">
            <a:avLst/>
          </a:prstGeom>
        </p:spPr>
        <p:txBody>
          <a:bodyPr wrap="square">
            <a:spAutoFit/>
          </a:bodyPr>
          <a:lstStyle/>
          <a:p>
            <a:pPr marL="742950" indent="-742950">
              <a:buAutoNum type="arabicPeriod"/>
            </a:pPr>
            <a:r>
              <a:rPr lang="nl-NL" sz="3600" b="1" dirty="0">
                <a:latin typeface="Roboto" panose="02000000000000000000" pitchFamily="2" charset="0"/>
                <a:ea typeface="Roboto" panose="02000000000000000000" pitchFamily="2" charset="0"/>
              </a:rPr>
              <a:t>Zakelijke aspect</a:t>
            </a:r>
          </a:p>
          <a:p>
            <a:pPr marL="742950" indent="-742950">
              <a:buAutoNum type="arabicPeriod"/>
            </a:pPr>
            <a:r>
              <a:rPr lang="nl-NL" sz="3600" b="1" dirty="0">
                <a:latin typeface="Roboto" panose="02000000000000000000" pitchFamily="2" charset="0"/>
                <a:ea typeface="Roboto" panose="02000000000000000000" pitchFamily="2" charset="0"/>
              </a:rPr>
              <a:t>Expressieve aspect</a:t>
            </a:r>
          </a:p>
          <a:p>
            <a:pPr marL="742950" indent="-742950">
              <a:buAutoNum type="arabicPeriod"/>
            </a:pPr>
            <a:r>
              <a:rPr lang="nl-NL" sz="3600" b="1" dirty="0">
                <a:latin typeface="Roboto" panose="02000000000000000000" pitchFamily="2" charset="0"/>
                <a:ea typeface="Roboto" panose="02000000000000000000" pitchFamily="2" charset="0"/>
              </a:rPr>
              <a:t>Relationele aspect</a:t>
            </a:r>
          </a:p>
          <a:p>
            <a:pPr marL="742950" indent="-742950">
              <a:buAutoNum type="arabicPeriod"/>
            </a:pPr>
            <a:r>
              <a:rPr lang="nl-NL" sz="3600" b="1" dirty="0">
                <a:latin typeface="Roboto" panose="02000000000000000000" pitchFamily="2" charset="0"/>
                <a:ea typeface="Roboto" panose="02000000000000000000" pitchFamily="2" charset="0"/>
              </a:rPr>
              <a:t>Appellerende aspect</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523C0CD-B3B7-6E42-9A71-444F962C75A4}"/>
              </a:ext>
            </a:extLst>
          </p:cNvPr>
          <p:cNvPicPr>
            <a:picLocks noChangeAspect="1"/>
          </p:cNvPicPr>
          <p:nvPr/>
        </p:nvPicPr>
        <p:blipFill>
          <a:blip r:embed="rId3"/>
          <a:stretch>
            <a:fillRect/>
          </a:stretch>
        </p:blipFill>
        <p:spPr>
          <a:xfrm>
            <a:off x="1403350" y="355600"/>
            <a:ext cx="6337300" cy="6146800"/>
          </a:xfrm>
          <a:prstGeom prst="rect">
            <a:avLst/>
          </a:prstGeom>
        </p:spPr>
      </p:pic>
      <p:sp>
        <p:nvSpPr>
          <p:cNvPr id="4" name="Tekstvak 3">
            <a:extLst>
              <a:ext uri="{FF2B5EF4-FFF2-40B4-BE49-F238E27FC236}">
                <a16:creationId xmlns:a16="http://schemas.microsoft.com/office/drawing/2014/main" id="{7CFE4AEC-CBB4-7E4A-B8CF-5B4914522EC7}"/>
              </a:ext>
            </a:extLst>
          </p:cNvPr>
          <p:cNvSpPr txBox="1"/>
          <p:nvPr/>
        </p:nvSpPr>
        <p:spPr>
          <a:xfrm>
            <a:off x="6477980" y="5254218"/>
            <a:ext cx="2353529" cy="600164"/>
          </a:xfrm>
          <a:prstGeom prst="rect">
            <a:avLst/>
          </a:prstGeom>
          <a:noFill/>
        </p:spPr>
        <p:txBody>
          <a:bodyPr wrap="none" rtlCol="0">
            <a:spAutoFit/>
          </a:bodyPr>
          <a:lstStyle/>
          <a:p>
            <a:r>
              <a:rPr lang="nl-BE" sz="1100" dirty="0">
                <a:latin typeface="Roboto" panose="02000000000000000000" pitchFamily="2" charset="0"/>
                <a:ea typeface="Roboto" panose="02000000000000000000" pitchFamily="2" charset="0"/>
              </a:rPr>
              <a:t>IC interpersoonlijke communicatie</a:t>
            </a:r>
          </a:p>
          <a:p>
            <a:r>
              <a:rPr lang="nl-BE" sz="1100" dirty="0">
                <a:latin typeface="Roboto" panose="02000000000000000000" pitchFamily="2" charset="0"/>
                <a:ea typeface="Roboto" panose="02000000000000000000" pitchFamily="2" charset="0"/>
              </a:rPr>
              <a:t>P  psychologie</a:t>
            </a:r>
          </a:p>
          <a:p>
            <a:r>
              <a:rPr lang="nl-BE" sz="1100" dirty="0">
                <a:latin typeface="Roboto" panose="02000000000000000000" pitchFamily="2" charset="0"/>
                <a:ea typeface="Roboto" panose="02000000000000000000" pitchFamily="2" charset="0"/>
              </a:rPr>
              <a:t>S  sociologie</a:t>
            </a:r>
          </a:p>
        </p:txBody>
      </p:sp>
      <p:sp>
        <p:nvSpPr>
          <p:cNvPr id="5" name="Titel 1">
            <a:extLst>
              <a:ext uri="{FF2B5EF4-FFF2-40B4-BE49-F238E27FC236}">
                <a16:creationId xmlns:a16="http://schemas.microsoft.com/office/drawing/2014/main" id="{91BD2022-8BFF-7140-9EBB-8B58F7AA3F76}"/>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OPBOUW MODULE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594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7.5.</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Circulariteit en interactiepatronen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44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een interactiepatroon?</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2195122"/>
            <a:ext cx="6224588" cy="1754326"/>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Een serie gedragingen of uitingen die kenmerkend zijn voor de (sub)groep</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a:bodyPr>
          <a:lstStyle/>
          <a:p>
            <a:r>
              <a:rPr lang="nl-NL" b="1" dirty="0">
                <a:latin typeface="Roboto" panose="02000000000000000000" pitchFamily="2" charset="0"/>
                <a:ea typeface="Roboto" panose="02000000000000000000" pitchFamily="2" charset="0"/>
              </a:rPr>
              <a:t>7.6.</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Metacommunicatie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4205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metacommunicatie?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2195122"/>
            <a:ext cx="6224588" cy="1200329"/>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De communicatie over de communicatie</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96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7.7.</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Selectieve perceptie, diskwalificaties en andere storingen</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8815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Selectieve perceptie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pic>
        <p:nvPicPr>
          <p:cNvPr id="6" name="Afbeelding 5" descr="Afbeelding met schermafbeelding&#10;&#10;Automatisch gegenereerde beschrijving">
            <a:extLst>
              <a:ext uri="{FF2B5EF4-FFF2-40B4-BE49-F238E27FC236}">
                <a16:creationId xmlns:a16="http://schemas.microsoft.com/office/drawing/2014/main" id="{35D48E66-3449-0247-954D-B7F6E316CF50}"/>
              </a:ext>
            </a:extLst>
          </p:cNvPr>
          <p:cNvPicPr>
            <a:picLocks noChangeAspect="1"/>
          </p:cNvPicPr>
          <p:nvPr/>
        </p:nvPicPr>
        <p:blipFill rotWithShape="1">
          <a:blip r:embed="rId3"/>
          <a:srcRect t="272" b="81769"/>
          <a:stretch/>
        </p:blipFill>
        <p:spPr>
          <a:xfrm>
            <a:off x="1701632" y="2332651"/>
            <a:ext cx="5740736" cy="1231642"/>
          </a:xfrm>
          <a:prstGeom prst="rect">
            <a:avLst/>
          </a:prstGeom>
        </p:spPr>
      </p:pic>
    </p:spTree>
    <p:extLst>
      <p:ext uri="{BB962C8B-B14F-4D97-AF65-F5344CB8AC3E}">
        <p14:creationId xmlns:p14="http://schemas.microsoft.com/office/powerpoint/2010/main" val="26196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Diskwalificaties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9170FA20-C2DE-F049-A418-D248202682E6}"/>
              </a:ext>
            </a:extLst>
          </p:cNvPr>
          <p:cNvSpPr/>
          <p:nvPr/>
        </p:nvSpPr>
        <p:spPr>
          <a:xfrm>
            <a:off x="1454944" y="1779482"/>
            <a:ext cx="6224588" cy="2308324"/>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Tactieken die mensen gebruiken om zaken te verhullen, om niet direct toe te geven wat ze bedoelen</a:t>
            </a:r>
          </a:p>
        </p:txBody>
      </p:sp>
      <p:cxnSp>
        <p:nvCxnSpPr>
          <p:cNvPr id="5" name="Rechte verbindingslijn 4">
            <a:extLst>
              <a:ext uri="{FF2B5EF4-FFF2-40B4-BE49-F238E27FC236}">
                <a16:creationId xmlns:a16="http://schemas.microsoft.com/office/drawing/2014/main" id="{4BFD3642-70B5-F64B-922E-2973430EFD01}"/>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14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schermafbeelding, binnen, computer, monitor&#10;&#10;Automatisch gegenereerde beschrijving">
            <a:extLst>
              <a:ext uri="{FF2B5EF4-FFF2-40B4-BE49-F238E27FC236}">
                <a16:creationId xmlns:a16="http://schemas.microsoft.com/office/drawing/2014/main" id="{F62B7FAD-1EBE-DB4A-B5C8-397E3958330F}"/>
              </a:ext>
            </a:extLst>
          </p:cNvPr>
          <p:cNvPicPr>
            <a:picLocks noChangeAspect="1"/>
          </p:cNvPicPr>
          <p:nvPr/>
        </p:nvPicPr>
        <p:blipFill>
          <a:blip r:embed="rId3"/>
          <a:stretch>
            <a:fillRect/>
          </a:stretch>
        </p:blipFill>
        <p:spPr>
          <a:xfrm>
            <a:off x="0" y="429395"/>
            <a:ext cx="9144000" cy="5999209"/>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Diskwalificaties - voorbeeld</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677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7.8.</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Effectieve communicatie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300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Wanneer is communicatie effectief?</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4" name="Rechthoek 3">
            <a:extLst>
              <a:ext uri="{FF2B5EF4-FFF2-40B4-BE49-F238E27FC236}">
                <a16:creationId xmlns:a16="http://schemas.microsoft.com/office/drawing/2014/main" id="{9170FA20-C2DE-F049-A418-D248202682E6}"/>
              </a:ext>
            </a:extLst>
          </p:cNvPr>
          <p:cNvSpPr/>
          <p:nvPr/>
        </p:nvSpPr>
        <p:spPr>
          <a:xfrm>
            <a:off x="1454944" y="1467753"/>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Wanneer de ontvanger niet alleen begrijpt wat de zender bedoelt, maar ook de reactie laat zien die de zender bedoeld heeft</a:t>
            </a:r>
          </a:p>
        </p:txBody>
      </p:sp>
      <p:cxnSp>
        <p:nvCxnSpPr>
          <p:cNvPr id="5" name="Rechte verbindingslijn 4">
            <a:extLst>
              <a:ext uri="{FF2B5EF4-FFF2-40B4-BE49-F238E27FC236}">
                <a16:creationId xmlns:a16="http://schemas.microsoft.com/office/drawing/2014/main" id="{4BFD3642-70B5-F64B-922E-2973430EFD01}"/>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84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sychologie en sociologie">
            <a:extLst>
              <a:ext uri="{FF2B5EF4-FFF2-40B4-BE49-F238E27FC236}">
                <a16:creationId xmlns:a16="http://schemas.microsoft.com/office/drawing/2014/main" id="{78547934-94E2-3746-B5D9-F94F11AF27E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2558" y="2129527"/>
            <a:ext cx="2261081" cy="259894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DD31B74F-C4FF-B645-B561-F43E523213DB}"/>
              </a:ext>
            </a:extLst>
          </p:cNvPr>
          <p:cNvSpPr txBox="1">
            <a:spLocks/>
          </p:cNvSpPr>
          <p:nvPr/>
        </p:nvSpPr>
        <p:spPr>
          <a:xfrm>
            <a:off x="3567125" y="3198236"/>
            <a:ext cx="7886700" cy="2852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7.</a:t>
            </a:r>
          </a:p>
          <a:p>
            <a:r>
              <a:rPr lang="nl-NL" b="1" dirty="0">
                <a:highlight>
                  <a:srgbClr val="FFFF00"/>
                </a:highlight>
                <a:latin typeface="Roboto" panose="02000000000000000000" pitchFamily="2" charset="0"/>
                <a:ea typeface="Roboto" panose="02000000000000000000" pitchFamily="2" charset="0"/>
              </a:rPr>
              <a:t>Communicatie</a:t>
            </a:r>
            <a:endParaRPr lang="nl-N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606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4 voorwaarden van effectieve communicatie</a:t>
            </a:r>
          </a:p>
        </p:txBody>
      </p:sp>
      <p:sp>
        <p:nvSpPr>
          <p:cNvPr id="4" name="Rechthoek 3">
            <a:extLst>
              <a:ext uri="{FF2B5EF4-FFF2-40B4-BE49-F238E27FC236}">
                <a16:creationId xmlns:a16="http://schemas.microsoft.com/office/drawing/2014/main" id="{9170FA20-C2DE-F049-A418-D248202682E6}"/>
              </a:ext>
            </a:extLst>
          </p:cNvPr>
          <p:cNvSpPr/>
          <p:nvPr/>
        </p:nvSpPr>
        <p:spPr>
          <a:xfrm>
            <a:off x="1454944" y="1467753"/>
            <a:ext cx="6224588" cy="2862322"/>
          </a:xfrm>
          <a:prstGeom prst="rect">
            <a:avLst/>
          </a:prstGeom>
        </p:spPr>
        <p:txBody>
          <a:bodyPr wrap="square">
            <a:spAutoFit/>
          </a:bodyPr>
          <a:lstStyle/>
          <a:p>
            <a:pPr marL="742950" indent="-742950">
              <a:buAutoNum type="arabicPeriod"/>
            </a:pPr>
            <a:r>
              <a:rPr lang="nl-NL" sz="3600" b="1" dirty="0">
                <a:latin typeface="Roboto" panose="02000000000000000000" pitchFamily="2" charset="0"/>
                <a:ea typeface="Roboto" panose="02000000000000000000" pitchFamily="2" charset="0"/>
              </a:rPr>
              <a:t>Technische voorwaarde</a:t>
            </a:r>
          </a:p>
          <a:p>
            <a:pPr marL="742950" indent="-742950">
              <a:buAutoNum type="arabicPeriod"/>
            </a:pPr>
            <a:r>
              <a:rPr lang="nl-NL" sz="3600" b="1" dirty="0">
                <a:latin typeface="Roboto" panose="02000000000000000000" pitchFamily="2" charset="0"/>
                <a:ea typeface="Roboto" panose="02000000000000000000" pitchFamily="2" charset="0"/>
              </a:rPr>
              <a:t>Cognitieve voorwaarde</a:t>
            </a:r>
          </a:p>
          <a:p>
            <a:pPr marL="742950" indent="-742950">
              <a:buAutoNum type="arabicPeriod"/>
            </a:pPr>
            <a:r>
              <a:rPr lang="nl-NL" sz="3600" b="1" dirty="0">
                <a:latin typeface="Roboto" panose="02000000000000000000" pitchFamily="2" charset="0"/>
                <a:ea typeface="Roboto" panose="02000000000000000000" pitchFamily="2" charset="0"/>
              </a:rPr>
              <a:t>Interpretatieve voorwaarde</a:t>
            </a:r>
          </a:p>
          <a:p>
            <a:pPr marL="742950" indent="-742950">
              <a:buAutoNum type="arabicPeriod"/>
            </a:pPr>
            <a:r>
              <a:rPr lang="nl-NL" sz="3600" b="1" dirty="0">
                <a:latin typeface="Roboto" panose="02000000000000000000" pitchFamily="2" charset="0"/>
                <a:ea typeface="Roboto" panose="02000000000000000000" pitchFamily="2" charset="0"/>
              </a:rPr>
              <a:t>Affectieve voorwaarde</a:t>
            </a:r>
          </a:p>
        </p:txBody>
      </p:sp>
      <p:cxnSp>
        <p:nvCxnSpPr>
          <p:cNvPr id="5" name="Rechte verbindingslijn 4">
            <a:extLst>
              <a:ext uri="{FF2B5EF4-FFF2-40B4-BE49-F238E27FC236}">
                <a16:creationId xmlns:a16="http://schemas.microsoft.com/office/drawing/2014/main" id="{4BFD3642-70B5-F64B-922E-2973430EFD01}"/>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31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eet on the table&quot;">
            <a:extLst>
              <a:ext uri="{FF2B5EF4-FFF2-40B4-BE49-F238E27FC236}">
                <a16:creationId xmlns:a16="http://schemas.microsoft.com/office/drawing/2014/main" id="{BB037674-2FFC-D94A-BE0C-CCABFAA10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389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rmafbeelding, monitor, foto, man&#10;&#10;Automatisch gegenereerde beschrijving">
            <a:hlinkClick r:id="rId3"/>
            <a:extLst>
              <a:ext uri="{FF2B5EF4-FFF2-40B4-BE49-F238E27FC236}">
                <a16:creationId xmlns:a16="http://schemas.microsoft.com/office/drawing/2014/main" id="{A5D29D88-D3E6-FC44-8C16-66C01968E6DE}"/>
              </a:ext>
            </a:extLst>
          </p:cNvPr>
          <p:cNvPicPr>
            <a:picLocks noChangeAspect="1"/>
          </p:cNvPicPr>
          <p:nvPr/>
        </p:nvPicPr>
        <p:blipFill>
          <a:blip r:embed="rId4"/>
          <a:stretch>
            <a:fillRect/>
          </a:stretch>
        </p:blipFill>
        <p:spPr>
          <a:xfrm>
            <a:off x="1124364" y="0"/>
            <a:ext cx="6895272" cy="6858000"/>
          </a:xfrm>
          <a:prstGeom prst="rect">
            <a:avLst/>
          </a:prstGeom>
        </p:spPr>
      </p:pic>
    </p:spTree>
    <p:extLst>
      <p:ext uri="{BB962C8B-B14F-4D97-AF65-F5344CB8AC3E}">
        <p14:creationId xmlns:p14="http://schemas.microsoft.com/office/powerpoint/2010/main" val="1777051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3888" y="2313898"/>
            <a:ext cx="7886700" cy="2852737"/>
          </a:xfrm>
        </p:spPr>
        <p:txBody>
          <a:bodyPr>
            <a:normAutofit fontScale="90000"/>
          </a:bodyPr>
          <a:lstStyle/>
          <a:p>
            <a:r>
              <a:rPr lang="nl-NL" b="1" dirty="0">
                <a:latin typeface="Roboto" panose="02000000000000000000" pitchFamily="2" charset="0"/>
                <a:ea typeface="Roboto" panose="02000000000000000000" pitchFamily="2" charset="0"/>
              </a:rPr>
              <a:t>7.9.</a:t>
            </a:r>
            <a:br>
              <a:rPr lang="nl-NL" b="1" dirty="0">
                <a:latin typeface="Roboto" panose="02000000000000000000" pitchFamily="2" charset="0"/>
                <a:ea typeface="Roboto" panose="02000000000000000000" pitchFamily="2" charset="0"/>
              </a:rPr>
            </a:br>
            <a:r>
              <a:rPr lang="nl-NL" b="1" dirty="0">
                <a:latin typeface="Roboto" panose="02000000000000000000" pitchFamily="2" charset="0"/>
                <a:ea typeface="Roboto" panose="02000000000000000000" pitchFamily="2" charset="0"/>
              </a:rPr>
              <a:t>Cultuurverschillen en communicatie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8857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rmafbeelding&#10;&#10;Automatisch gegenereerde beschrijving">
            <a:extLst>
              <a:ext uri="{FF2B5EF4-FFF2-40B4-BE49-F238E27FC236}">
                <a16:creationId xmlns:a16="http://schemas.microsoft.com/office/drawing/2014/main" id="{0700E43D-E044-A54C-AF4C-B8B9AFC90B80}"/>
              </a:ext>
            </a:extLst>
          </p:cNvPr>
          <p:cNvPicPr>
            <a:picLocks noChangeAspect="1"/>
          </p:cNvPicPr>
          <p:nvPr/>
        </p:nvPicPr>
        <p:blipFill rotWithShape="1">
          <a:blip r:embed="rId3"/>
          <a:srcRect t="13016" b="47619"/>
          <a:stretch/>
        </p:blipFill>
        <p:spPr>
          <a:xfrm>
            <a:off x="1164771" y="2002966"/>
            <a:ext cx="6858000" cy="2699658"/>
          </a:xfrm>
          <a:prstGeom prst="rect">
            <a:avLst/>
          </a:prstGeom>
        </p:spPr>
      </p:pic>
    </p:spTree>
    <p:extLst>
      <p:ext uri="{BB962C8B-B14F-4D97-AF65-F5344CB8AC3E}">
        <p14:creationId xmlns:p14="http://schemas.microsoft.com/office/powerpoint/2010/main" val="287058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Eindvragen p180</a:t>
            </a:r>
          </a:p>
        </p:txBody>
      </p:sp>
    </p:spTree>
    <p:extLst>
      <p:ext uri="{BB962C8B-B14F-4D97-AF65-F5344CB8AC3E}">
        <p14:creationId xmlns:p14="http://schemas.microsoft.com/office/powerpoint/2010/main" val="31955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3888" y="1203110"/>
            <a:ext cx="7886700" cy="2852737"/>
          </a:xfrm>
        </p:spPr>
        <p:txBody>
          <a:bodyPr>
            <a:normAutofit/>
          </a:bodyPr>
          <a:lstStyle/>
          <a:p>
            <a:r>
              <a:rPr lang="nl-NL" b="1" dirty="0">
                <a:latin typeface="Roboto" panose="02000000000000000000" pitchFamily="2" charset="0"/>
                <a:ea typeface="Roboto" panose="02000000000000000000" pitchFamily="2" charset="0"/>
              </a:rPr>
              <a:t>Begrippenlijst</a:t>
            </a:r>
          </a:p>
        </p:txBody>
      </p:sp>
    </p:spTree>
    <p:extLst>
      <p:ext uri="{BB962C8B-B14F-4D97-AF65-F5344CB8AC3E}">
        <p14:creationId xmlns:p14="http://schemas.microsoft.com/office/powerpoint/2010/main" val="9567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22711D5-B066-774E-8246-411F68FA15C9}"/>
              </a:ext>
            </a:extLst>
          </p:cNvPr>
          <p:cNvSpPr txBox="1"/>
          <p:nvPr/>
        </p:nvSpPr>
        <p:spPr>
          <a:xfrm>
            <a:off x="976184" y="720119"/>
            <a:ext cx="5075428" cy="3139321"/>
          </a:xfrm>
          <a:prstGeom prst="rect">
            <a:avLst/>
          </a:prstGeom>
          <a:noFill/>
        </p:spPr>
        <p:txBody>
          <a:bodyPr wrap="none" rtlCol="0">
            <a:spAutoFit/>
          </a:bodyPr>
          <a:lstStyle/>
          <a:p>
            <a:r>
              <a:rPr lang="nl-BE" dirty="0">
                <a:latin typeface="Roboto" panose="02000000000000000000" pitchFamily="2" charset="0"/>
                <a:ea typeface="Roboto" panose="02000000000000000000" pitchFamily="2" charset="0"/>
              </a:rPr>
              <a:t>*inhoudsniveau</a:t>
            </a:r>
          </a:p>
          <a:p>
            <a:r>
              <a:rPr lang="nl-BE" dirty="0">
                <a:latin typeface="Roboto" panose="02000000000000000000" pitchFamily="2" charset="0"/>
                <a:ea typeface="Roboto" panose="02000000000000000000" pitchFamily="2" charset="0"/>
              </a:rPr>
              <a:t>*soorten communicatie (p162 in het handboek)</a:t>
            </a:r>
          </a:p>
          <a:p>
            <a:r>
              <a:rPr lang="nl-BE" dirty="0">
                <a:latin typeface="Roboto" panose="02000000000000000000" pitchFamily="2" charset="0"/>
                <a:ea typeface="Roboto" panose="02000000000000000000" pitchFamily="2" charset="0"/>
              </a:rPr>
              <a:t>*betrekkingsniveau</a:t>
            </a:r>
          </a:p>
          <a:p>
            <a:r>
              <a:rPr lang="nl-BE" dirty="0">
                <a:latin typeface="Roboto" panose="02000000000000000000" pitchFamily="2" charset="0"/>
                <a:ea typeface="Roboto" panose="02000000000000000000" pitchFamily="2" charset="0"/>
              </a:rPr>
              <a:t>*communicatiecyclus (met alle onderdelen)</a:t>
            </a:r>
          </a:p>
          <a:p>
            <a:r>
              <a:rPr lang="nl-BE" dirty="0">
                <a:latin typeface="Roboto" panose="02000000000000000000" pitchFamily="2" charset="0"/>
                <a:ea typeface="Roboto" panose="02000000000000000000" pitchFamily="2" charset="0"/>
              </a:rPr>
              <a:t>*feedback</a:t>
            </a:r>
          </a:p>
          <a:p>
            <a:r>
              <a:rPr lang="nl-BE" dirty="0">
                <a:latin typeface="Roboto" panose="02000000000000000000" pitchFamily="2" charset="0"/>
                <a:ea typeface="Roboto" panose="02000000000000000000" pitchFamily="2" charset="0"/>
              </a:rPr>
              <a:t>*circulariteit</a:t>
            </a:r>
          </a:p>
          <a:p>
            <a:r>
              <a:rPr lang="nl-BE" dirty="0">
                <a:latin typeface="Roboto" panose="02000000000000000000" pitchFamily="2" charset="0"/>
                <a:ea typeface="Roboto" panose="02000000000000000000" pitchFamily="2" charset="0"/>
              </a:rPr>
              <a:t>*interactiepatronen</a:t>
            </a:r>
          </a:p>
          <a:p>
            <a:r>
              <a:rPr lang="nl-BE" dirty="0">
                <a:latin typeface="Roboto" panose="02000000000000000000" pitchFamily="2" charset="0"/>
                <a:ea typeface="Roboto" panose="02000000000000000000" pitchFamily="2" charset="0"/>
              </a:rPr>
              <a:t>*metacommunicatie</a:t>
            </a:r>
          </a:p>
          <a:p>
            <a:r>
              <a:rPr lang="nl-BE" dirty="0">
                <a:latin typeface="Roboto" panose="02000000000000000000" pitchFamily="2" charset="0"/>
                <a:ea typeface="Roboto" panose="02000000000000000000" pitchFamily="2" charset="0"/>
              </a:rPr>
              <a:t>*selectieve perceptie</a:t>
            </a:r>
          </a:p>
          <a:p>
            <a:r>
              <a:rPr lang="nl-BE" dirty="0">
                <a:latin typeface="Roboto" panose="02000000000000000000" pitchFamily="2" charset="0"/>
                <a:ea typeface="Roboto" panose="02000000000000000000" pitchFamily="2" charset="0"/>
              </a:rPr>
              <a:t>*diskwalificaties</a:t>
            </a:r>
          </a:p>
          <a:p>
            <a:r>
              <a:rPr lang="nl-BE">
                <a:latin typeface="Roboto" panose="02000000000000000000" pitchFamily="2" charset="0"/>
                <a:ea typeface="Roboto" panose="02000000000000000000" pitchFamily="2" charset="0"/>
              </a:rPr>
              <a:t>*wij/ik-culturen</a:t>
            </a:r>
            <a:endParaRPr lang="nl-BE"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4483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4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00"/>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C995C51-0BC9-DD4E-A9EE-58C30C30C884}"/>
              </a:ext>
            </a:extLst>
          </p:cNvPr>
          <p:cNvSpPr/>
          <p:nvPr/>
        </p:nvSpPr>
        <p:spPr>
          <a:xfrm>
            <a:off x="752168" y="2449902"/>
            <a:ext cx="3733568" cy="311108"/>
          </a:xfrm>
          <a:prstGeom prst="rect">
            <a:avLst/>
          </a:prstGeom>
          <a:solidFill>
            <a:srgbClr val="FFFC00"/>
          </a:solidFill>
          <a:ln>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p:cNvSpPr>
            <a:spLocks noGrp="1"/>
          </p:cNvSpPr>
          <p:nvPr>
            <p:ph type="title"/>
          </p:nvPr>
        </p:nvSpPr>
        <p:spPr>
          <a:xfrm>
            <a:off x="623888" y="2313898"/>
            <a:ext cx="7886700" cy="2852737"/>
          </a:xfrm>
        </p:spPr>
        <p:txBody>
          <a:bodyPr>
            <a:normAutofit fontScale="90000"/>
          </a:bodyPr>
          <a:lstStyle/>
          <a:p>
            <a:r>
              <a:rPr lang="nl-NL" sz="5300" b="1" dirty="0">
                <a:latin typeface="Roboto" panose="02000000000000000000" pitchFamily="2" charset="0"/>
                <a:ea typeface="Roboto" panose="02000000000000000000" pitchFamily="2" charset="0"/>
              </a:rPr>
              <a:t>7.1</a:t>
            </a:r>
            <a:br>
              <a:rPr lang="nl-NL" sz="5300" b="1" dirty="0">
                <a:latin typeface="Roboto" panose="02000000000000000000" pitchFamily="2" charset="0"/>
                <a:ea typeface="Roboto" panose="02000000000000000000" pitchFamily="2" charset="0"/>
              </a:rPr>
            </a:br>
            <a:r>
              <a:rPr lang="nl-NL" sz="5300" b="1" dirty="0">
                <a:latin typeface="Roboto" panose="02000000000000000000" pitchFamily="2" charset="0"/>
                <a:ea typeface="Roboto" panose="02000000000000000000" pitchFamily="2" charset="0"/>
              </a:rPr>
              <a:t>Communicatie en vormen van communicatie</a:t>
            </a:r>
            <a:br>
              <a:rPr lang="nl-NL" b="1" dirty="0">
                <a:latin typeface="Roboto" panose="02000000000000000000" pitchFamily="2" charset="0"/>
                <a:ea typeface="Roboto" panose="02000000000000000000" pitchFamily="2" charset="0"/>
              </a:rPr>
            </a:br>
            <a:endParaRPr lang="nl-NL"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2060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AC1414C-64EF-CC41-9403-BA244BB961D9}"/>
              </a:ext>
            </a:extLst>
          </p:cNvPr>
          <p:cNvSpPr/>
          <p:nvPr/>
        </p:nvSpPr>
        <p:spPr>
          <a:xfrm>
            <a:off x="1454944" y="2299029"/>
            <a:ext cx="6224588" cy="1415772"/>
          </a:xfrm>
          <a:prstGeom prst="rect">
            <a:avLst/>
          </a:prstGeom>
        </p:spPr>
        <p:txBody>
          <a:bodyPr wrap="square">
            <a:spAutoFit/>
          </a:bodyPr>
          <a:lstStyle/>
          <a:p>
            <a:r>
              <a:rPr lang="nl-NL" sz="3600" b="1" i="1" dirty="0">
                <a:latin typeface="Roboto" panose="02000000000000000000" pitchFamily="2" charset="0"/>
                <a:ea typeface="Roboto" panose="02000000000000000000" pitchFamily="2" charset="0"/>
              </a:rPr>
              <a:t>“Het is onmogelijk om niet te communiceren” </a:t>
            </a:r>
          </a:p>
          <a:p>
            <a:r>
              <a:rPr lang="nl-NL" sz="1400" b="1" i="1" dirty="0" err="1">
                <a:latin typeface="Roboto" panose="02000000000000000000" pitchFamily="2" charset="0"/>
                <a:ea typeface="Roboto" panose="02000000000000000000" pitchFamily="2" charset="0"/>
              </a:rPr>
              <a:t>Watzlawick</a:t>
            </a:r>
            <a:endParaRPr lang="nl-NL" sz="1400" b="1" i="1" dirty="0">
              <a:latin typeface="Roboto" panose="02000000000000000000" pitchFamily="2" charset="0"/>
              <a:ea typeface="Roboto" panose="02000000000000000000" pitchFamily="2" charset="0"/>
            </a:endParaRP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01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Wat is communicatie</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05412"/>
            <a:ext cx="6224588" cy="2862322"/>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Communicatie is de overdracht van verbale en non-verbale informatie tussen 2 of meerdere personen</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4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7.1.1. Verbale en non-verbale communicatie - betrekkingsniveau</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
        <p:nvSpPr>
          <p:cNvPr id="2" name="Rechthoek 1">
            <a:extLst>
              <a:ext uri="{FF2B5EF4-FFF2-40B4-BE49-F238E27FC236}">
                <a16:creationId xmlns:a16="http://schemas.microsoft.com/office/drawing/2014/main" id="{5AC1414C-64EF-CC41-9403-BA244BB961D9}"/>
              </a:ext>
            </a:extLst>
          </p:cNvPr>
          <p:cNvSpPr/>
          <p:nvPr/>
        </p:nvSpPr>
        <p:spPr>
          <a:xfrm>
            <a:off x="1454944" y="1405412"/>
            <a:ext cx="6224588" cy="3416320"/>
          </a:xfrm>
          <a:prstGeom prst="rect">
            <a:avLst/>
          </a:prstGeom>
        </p:spPr>
        <p:txBody>
          <a:bodyPr wrap="square">
            <a:spAutoFit/>
          </a:bodyPr>
          <a:lstStyle/>
          <a:p>
            <a:r>
              <a:rPr lang="nl-NL" sz="3600" b="1" dirty="0">
                <a:latin typeface="Roboto" panose="02000000000000000000" pitchFamily="2" charset="0"/>
                <a:ea typeface="Roboto" panose="02000000000000000000" pitchFamily="2" charset="0"/>
              </a:rPr>
              <a:t>Non-verbale signalen die belangrijke aanvullende informatie geven over de bedoelingen van de zender en de relatie tussen zender en ontvanger </a:t>
            </a:r>
          </a:p>
        </p:txBody>
      </p:sp>
      <p:cxnSp>
        <p:nvCxnSpPr>
          <p:cNvPr id="5" name="Rechte verbindingslijn 4">
            <a:extLst>
              <a:ext uri="{FF2B5EF4-FFF2-40B4-BE49-F238E27FC236}">
                <a16:creationId xmlns:a16="http://schemas.microsoft.com/office/drawing/2014/main" id="{0C8F55E8-646D-7247-85F4-BAB542CAC698}"/>
              </a:ext>
            </a:extLst>
          </p:cNvPr>
          <p:cNvCxnSpPr>
            <a:cxnSpLocks/>
          </p:cNvCxnSpPr>
          <p:nvPr/>
        </p:nvCxnSpPr>
        <p:spPr>
          <a:xfrm>
            <a:off x="1228726" y="1142999"/>
            <a:ext cx="0" cy="365760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48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man, teken&#10;&#10;Automatisch gegenereerde beschrijving">
            <a:extLst>
              <a:ext uri="{FF2B5EF4-FFF2-40B4-BE49-F238E27FC236}">
                <a16:creationId xmlns:a16="http://schemas.microsoft.com/office/drawing/2014/main" id="{920DC3C4-8E5B-5E4C-B7DC-777D6CEE82BB}"/>
              </a:ext>
            </a:extLst>
          </p:cNvPr>
          <p:cNvPicPr>
            <a:picLocks noChangeAspect="1"/>
          </p:cNvPicPr>
          <p:nvPr/>
        </p:nvPicPr>
        <p:blipFill>
          <a:blip r:embed="rId3"/>
          <a:stretch>
            <a:fillRect/>
          </a:stretch>
        </p:blipFill>
        <p:spPr>
          <a:xfrm>
            <a:off x="2059817" y="0"/>
            <a:ext cx="5024366" cy="6858000"/>
          </a:xfrm>
          <a:prstGeom prst="rect">
            <a:avLst/>
          </a:prstGeom>
        </p:spPr>
      </p:pic>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Voorbeeld betrekkingsniveau: </a:t>
            </a:r>
            <a:r>
              <a:rPr lang="nl-NL" b="1" dirty="0" err="1">
                <a:highlight>
                  <a:srgbClr val="FFFF00"/>
                </a:highlight>
                <a:latin typeface="Roboto" panose="02000000000000000000" pitchFamily="2" charset="0"/>
                <a:ea typeface="Roboto" panose="02000000000000000000" pitchFamily="2" charset="0"/>
              </a:rPr>
              <a:t>Emoticons</a:t>
            </a:r>
            <a:br>
              <a:rPr lang="nl-NL" b="1" dirty="0">
                <a:highlight>
                  <a:srgbClr val="FFFF00"/>
                </a:highlight>
                <a:latin typeface="Roboto" panose="02000000000000000000" pitchFamily="2" charset="0"/>
                <a:ea typeface="Roboto" panose="02000000000000000000" pitchFamily="2" charset="0"/>
              </a:rPr>
            </a:br>
            <a:endParaRPr lang="nl-NL" b="1" dirty="0">
              <a:highlight>
                <a:srgbClr val="FFFF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216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CC85ED1-DAD3-4544-BA9E-1904BC8844B9}"/>
              </a:ext>
            </a:extLst>
          </p:cNvPr>
          <p:cNvSpPr txBox="1">
            <a:spLocks/>
          </p:cNvSpPr>
          <p:nvPr/>
        </p:nvSpPr>
        <p:spPr>
          <a:xfrm>
            <a:off x="623888" y="5706987"/>
            <a:ext cx="7886700" cy="513090"/>
          </a:xfrm>
          <a:prstGeom prst="rect">
            <a:avLst/>
          </a:prstGeom>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highlight>
                  <a:srgbClr val="FFFF00"/>
                </a:highlight>
                <a:latin typeface="Roboto" panose="02000000000000000000" pitchFamily="2" charset="0"/>
                <a:ea typeface="Roboto" panose="02000000000000000000" pitchFamily="2" charset="0"/>
              </a:rPr>
              <a:t>Voorbeeld betrekkingsniveau: spreekstijlen van mannen en vrouwen</a:t>
            </a:r>
          </a:p>
        </p:txBody>
      </p:sp>
      <p:pic>
        <p:nvPicPr>
          <p:cNvPr id="1026" name="Picture 2" descr="Image result for symbol man&quot;">
            <a:extLst>
              <a:ext uri="{FF2B5EF4-FFF2-40B4-BE49-F238E27FC236}">
                <a16:creationId xmlns:a16="http://schemas.microsoft.com/office/drawing/2014/main" id="{3F39871C-D3BC-9642-AD43-74D29AB24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220" y="2549333"/>
            <a:ext cx="2913560" cy="17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46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5620</TotalTime>
  <Words>1811</Words>
  <Application>Microsoft Macintosh PowerPoint</Application>
  <PresentationFormat>Diavoorstelling (4:3)</PresentationFormat>
  <Paragraphs>282</Paragraphs>
  <Slides>38</Slides>
  <Notes>35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38</vt:i4>
      </vt:variant>
    </vt:vector>
  </HeadingPairs>
  <TitlesOfParts>
    <vt:vector size="45" baseType="lpstr">
      <vt:lpstr>Arial</vt:lpstr>
      <vt:lpstr>Calibri</vt:lpstr>
      <vt:lpstr>Calibri Light</vt:lpstr>
      <vt:lpstr>Gill Sans</vt:lpstr>
      <vt:lpstr>Roboto</vt:lpstr>
      <vt:lpstr>Roboto Thin</vt:lpstr>
      <vt:lpstr>Kantoorthema</vt:lpstr>
      <vt:lpstr>PowerPoint-presentatie</vt:lpstr>
      <vt:lpstr>PowerPoint-presentatie</vt:lpstr>
      <vt:lpstr>PowerPoint-presentatie</vt:lpstr>
      <vt:lpstr>7.1 Communicatie en vormen van communicatie </vt:lpstr>
      <vt:lpstr>PowerPoint-presentatie</vt:lpstr>
      <vt:lpstr>PowerPoint-presentatie</vt:lpstr>
      <vt:lpstr>PowerPoint-presentatie</vt:lpstr>
      <vt:lpstr>PowerPoint-presentatie</vt:lpstr>
      <vt:lpstr>PowerPoint-presentatie</vt:lpstr>
      <vt:lpstr>PowerPoint-presentatie</vt:lpstr>
      <vt:lpstr>PowerPoint-presentatie</vt:lpstr>
      <vt:lpstr>7.2. Het communicatieproces </vt:lpstr>
      <vt:lpstr>PowerPoint-presentatie</vt:lpstr>
      <vt:lpstr>PowerPoint-presentatie</vt:lpstr>
      <vt:lpstr>7.3. Feedback </vt:lpstr>
      <vt:lpstr>7.4. Inhoud, betrekking en de 4 aspecten van een boodschap </vt:lpstr>
      <vt:lpstr>PowerPoint-presentatie</vt:lpstr>
      <vt:lpstr>PowerPoint-presentatie</vt:lpstr>
      <vt:lpstr>PowerPoint-presentatie</vt:lpstr>
      <vt:lpstr>7.5. Circulariteit en interactiepatronen </vt:lpstr>
      <vt:lpstr>PowerPoint-presentatie</vt:lpstr>
      <vt:lpstr>7.6. Metacommunicatie </vt:lpstr>
      <vt:lpstr>PowerPoint-presentatie</vt:lpstr>
      <vt:lpstr>7.7. Selectieve perceptie, diskwalificaties en andere storingen </vt:lpstr>
      <vt:lpstr>PowerPoint-presentatie</vt:lpstr>
      <vt:lpstr>PowerPoint-presentatie</vt:lpstr>
      <vt:lpstr>PowerPoint-presentatie</vt:lpstr>
      <vt:lpstr>7.8. Effectieve communicatie </vt:lpstr>
      <vt:lpstr>PowerPoint-presentatie</vt:lpstr>
      <vt:lpstr>PowerPoint-presentatie</vt:lpstr>
      <vt:lpstr>PowerPoint-presentatie</vt:lpstr>
      <vt:lpstr>PowerPoint-presentatie</vt:lpstr>
      <vt:lpstr>7.9. Cultuurverschillen en communicatie </vt:lpstr>
      <vt:lpstr>PowerPoint-presentatie</vt:lpstr>
      <vt:lpstr>Eindvragen p180</vt:lpstr>
      <vt:lpstr>Begrippenlijst</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Proot Ingmar</dc:creator>
  <cp:lastModifiedBy>Proot Ingmar</cp:lastModifiedBy>
  <cp:revision>4</cp:revision>
  <cp:lastPrinted>2019-10-17T16:01:14Z</cp:lastPrinted>
  <dcterms:created xsi:type="dcterms:W3CDTF">2019-09-23T19:10:00Z</dcterms:created>
  <dcterms:modified xsi:type="dcterms:W3CDTF">2019-12-04T13:08:41Z</dcterms:modified>
</cp:coreProperties>
</file>