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1"/>
  </p:notesMasterIdLst>
  <p:sldIdLst>
    <p:sldId id="256" r:id="rId2"/>
    <p:sldId id="336" r:id="rId3"/>
    <p:sldId id="345" r:id="rId4"/>
    <p:sldId id="737" r:id="rId5"/>
    <p:sldId id="270" r:id="rId6"/>
    <p:sldId id="402" r:id="rId7"/>
    <p:sldId id="478" r:id="rId8"/>
    <p:sldId id="508" r:id="rId9"/>
    <p:sldId id="736" r:id="rId10"/>
    <p:sldId id="479" r:id="rId11"/>
    <p:sldId id="475" r:id="rId12"/>
    <p:sldId id="513" r:id="rId13"/>
    <p:sldId id="515" r:id="rId14"/>
    <p:sldId id="516" r:id="rId15"/>
    <p:sldId id="517" r:id="rId16"/>
    <p:sldId id="518" r:id="rId17"/>
    <p:sldId id="519" r:id="rId18"/>
    <p:sldId id="520" r:id="rId19"/>
    <p:sldId id="522" r:id="rId20"/>
    <p:sldId id="521" r:id="rId21"/>
    <p:sldId id="523" r:id="rId22"/>
    <p:sldId id="514" r:id="rId23"/>
    <p:sldId id="524" r:id="rId24"/>
    <p:sldId id="525" r:id="rId25"/>
    <p:sldId id="529" r:id="rId26"/>
    <p:sldId id="528" r:id="rId27"/>
    <p:sldId id="530" r:id="rId28"/>
    <p:sldId id="476" r:id="rId29"/>
    <p:sldId id="531" r:id="rId30"/>
    <p:sldId id="532" r:id="rId31"/>
    <p:sldId id="678" r:id="rId32"/>
    <p:sldId id="679" r:id="rId33"/>
    <p:sldId id="670" r:id="rId34"/>
    <p:sldId id="674" r:id="rId35"/>
    <p:sldId id="699" r:id="rId36"/>
    <p:sldId id="700" r:id="rId37"/>
    <p:sldId id="716" r:id="rId38"/>
    <p:sldId id="717" r:id="rId39"/>
    <p:sldId id="688" r:id="rId40"/>
    <p:sldId id="689" r:id="rId41"/>
    <p:sldId id="690" r:id="rId42"/>
    <p:sldId id="691" r:id="rId43"/>
    <p:sldId id="692" r:id="rId44"/>
    <p:sldId id="693" r:id="rId45"/>
    <p:sldId id="701" r:id="rId46"/>
    <p:sldId id="702" r:id="rId47"/>
    <p:sldId id="533" r:id="rId48"/>
    <p:sldId id="661" r:id="rId49"/>
    <p:sldId id="662" r:id="rId50"/>
    <p:sldId id="663" r:id="rId51"/>
    <p:sldId id="664" r:id="rId52"/>
    <p:sldId id="665" r:id="rId53"/>
    <p:sldId id="666" r:id="rId54"/>
    <p:sldId id="667" r:id="rId55"/>
    <p:sldId id="684" r:id="rId56"/>
    <p:sldId id="477" r:id="rId57"/>
    <p:sldId id="605" r:id="rId58"/>
    <p:sldId id="564" r:id="rId59"/>
    <p:sldId id="738" r:id="rId60"/>
    <p:sldId id="740" r:id="rId61"/>
    <p:sldId id="739" r:id="rId62"/>
    <p:sldId id="509" r:id="rId63"/>
    <p:sldId id="718" r:id="rId64"/>
    <p:sldId id="722" r:id="rId65"/>
    <p:sldId id="719" r:id="rId66"/>
    <p:sldId id="721" r:id="rId67"/>
    <p:sldId id="720" r:id="rId68"/>
    <p:sldId id="723" r:id="rId69"/>
    <p:sldId id="724" r:id="rId70"/>
    <p:sldId id="510" r:id="rId71"/>
    <p:sldId id="725" r:id="rId72"/>
    <p:sldId id="726" r:id="rId73"/>
    <p:sldId id="728" r:id="rId74"/>
    <p:sldId id="727" r:id="rId75"/>
    <p:sldId id="729" r:id="rId76"/>
    <p:sldId id="731" r:id="rId77"/>
    <p:sldId id="730" r:id="rId78"/>
    <p:sldId id="511" r:id="rId79"/>
    <p:sldId id="732" r:id="rId80"/>
    <p:sldId id="733" r:id="rId81"/>
    <p:sldId id="734" r:id="rId82"/>
    <p:sldId id="735" r:id="rId83"/>
    <p:sldId id="741" r:id="rId84"/>
    <p:sldId id="512" r:id="rId85"/>
    <p:sldId id="642" r:id="rId86"/>
    <p:sldId id="448" r:id="rId87"/>
    <p:sldId id="322" r:id="rId88"/>
    <p:sldId id="323" r:id="rId89"/>
    <p:sldId id="301" r:id="rId90"/>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9B49F56F-B440-864F-A4DA-83F823ED4EEA}">
          <p14:sldIdLst>
            <p14:sldId id="256"/>
            <p14:sldId id="336"/>
            <p14:sldId id="345"/>
            <p14:sldId id="737"/>
            <p14:sldId id="270"/>
            <p14:sldId id="402"/>
            <p14:sldId id="478"/>
            <p14:sldId id="508"/>
            <p14:sldId id="736"/>
            <p14:sldId id="479"/>
            <p14:sldId id="475"/>
            <p14:sldId id="513"/>
            <p14:sldId id="515"/>
            <p14:sldId id="516"/>
            <p14:sldId id="517"/>
            <p14:sldId id="518"/>
            <p14:sldId id="519"/>
            <p14:sldId id="520"/>
            <p14:sldId id="522"/>
            <p14:sldId id="521"/>
            <p14:sldId id="523"/>
            <p14:sldId id="514"/>
            <p14:sldId id="524"/>
            <p14:sldId id="525"/>
            <p14:sldId id="529"/>
            <p14:sldId id="528"/>
            <p14:sldId id="530"/>
            <p14:sldId id="476"/>
            <p14:sldId id="531"/>
            <p14:sldId id="532"/>
            <p14:sldId id="678"/>
            <p14:sldId id="679"/>
            <p14:sldId id="670"/>
            <p14:sldId id="674"/>
            <p14:sldId id="699"/>
            <p14:sldId id="700"/>
            <p14:sldId id="716"/>
            <p14:sldId id="717"/>
            <p14:sldId id="688"/>
            <p14:sldId id="689"/>
            <p14:sldId id="690"/>
            <p14:sldId id="691"/>
            <p14:sldId id="692"/>
            <p14:sldId id="693"/>
            <p14:sldId id="701"/>
            <p14:sldId id="702"/>
            <p14:sldId id="533"/>
            <p14:sldId id="661"/>
            <p14:sldId id="662"/>
            <p14:sldId id="663"/>
            <p14:sldId id="664"/>
            <p14:sldId id="665"/>
            <p14:sldId id="666"/>
            <p14:sldId id="667"/>
            <p14:sldId id="684"/>
            <p14:sldId id="477"/>
            <p14:sldId id="605"/>
            <p14:sldId id="564"/>
            <p14:sldId id="738"/>
            <p14:sldId id="740"/>
            <p14:sldId id="739"/>
            <p14:sldId id="509"/>
            <p14:sldId id="718"/>
            <p14:sldId id="722"/>
            <p14:sldId id="719"/>
            <p14:sldId id="721"/>
            <p14:sldId id="720"/>
            <p14:sldId id="723"/>
            <p14:sldId id="724"/>
            <p14:sldId id="510"/>
            <p14:sldId id="725"/>
            <p14:sldId id="726"/>
            <p14:sldId id="728"/>
            <p14:sldId id="727"/>
            <p14:sldId id="729"/>
            <p14:sldId id="731"/>
            <p14:sldId id="730"/>
            <p14:sldId id="511"/>
            <p14:sldId id="732"/>
            <p14:sldId id="733"/>
            <p14:sldId id="734"/>
            <p14:sldId id="735"/>
            <p14:sldId id="741"/>
            <p14:sldId id="512"/>
            <p14:sldId id="642"/>
            <p14:sldId id="448"/>
            <p14:sldId id="322"/>
            <p14:sldId id="323"/>
            <p14:sldId id="3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EFE3CE-FDB8-8144-84F9-A4CA3B225C90}" v="52" dt="2019-11-28T08:57:23.57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70"/>
    <p:restoredTop sz="56327"/>
  </p:normalViewPr>
  <p:slideViewPr>
    <p:cSldViewPr snapToGrid="0" snapToObjects="1">
      <p:cViewPr varScale="1">
        <p:scale>
          <a:sx n="69" d="100"/>
          <a:sy n="69" d="100"/>
        </p:scale>
        <p:origin x="2688" y="184"/>
      </p:cViewPr>
      <p:guideLst/>
    </p:cSldViewPr>
  </p:slideViewPr>
  <p:notesTextViewPr>
    <p:cViewPr>
      <p:scale>
        <a:sx n="185" d="100"/>
        <a:sy n="18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oot Ingmar" userId="588a97c0-5a52-4bd9-b8d6-a4cf24ff4dbb" providerId="ADAL" clId="{3D261BF8-8400-C74C-87D4-2CEA2374623A}"/>
    <pc:docChg chg="undo custSel addSld delSld modSld sldOrd modSection">
      <pc:chgData name="Proot Ingmar" userId="588a97c0-5a52-4bd9-b8d6-a4cf24ff4dbb" providerId="ADAL" clId="{3D261BF8-8400-C74C-87D4-2CEA2374623A}" dt="2019-11-18T16:30:16.655" v="8774" actId="20577"/>
      <pc:docMkLst>
        <pc:docMk/>
      </pc:docMkLst>
      <pc:sldChg chg="modSp">
        <pc:chgData name="Proot Ingmar" userId="588a97c0-5a52-4bd9-b8d6-a4cf24ff4dbb" providerId="ADAL" clId="{3D261BF8-8400-C74C-87D4-2CEA2374623A}" dt="2019-11-18T16:22:17.210" v="8281" actId="20577"/>
        <pc:sldMkLst>
          <pc:docMk/>
          <pc:sldMk cId="2244833330" sldId="323"/>
        </pc:sldMkLst>
        <pc:spChg chg="mod">
          <ac:chgData name="Proot Ingmar" userId="588a97c0-5a52-4bd9-b8d6-a4cf24ff4dbb" providerId="ADAL" clId="{3D261BF8-8400-C74C-87D4-2CEA2374623A}" dt="2019-11-18T16:22:17.210" v="8281" actId="20577"/>
          <ac:spMkLst>
            <pc:docMk/>
            <pc:sldMk cId="2244833330" sldId="323"/>
            <ac:spMk id="2" creationId="{122711D5-B066-774E-8246-411F68FA15C9}"/>
          </ac:spMkLst>
        </pc:spChg>
      </pc:sldChg>
      <pc:sldChg chg="addSp delSp modSp">
        <pc:chgData name="Proot Ingmar" userId="588a97c0-5a52-4bd9-b8d6-a4cf24ff4dbb" providerId="ADAL" clId="{3D261BF8-8400-C74C-87D4-2CEA2374623A}" dt="2019-11-18T10:08:11.556" v="623"/>
        <pc:sldMkLst>
          <pc:docMk/>
          <pc:sldMk cId="1522015418" sldId="402"/>
        </pc:sldMkLst>
        <pc:spChg chg="mod">
          <ac:chgData name="Proot Ingmar" userId="588a97c0-5a52-4bd9-b8d6-a4cf24ff4dbb" providerId="ADAL" clId="{3D261BF8-8400-C74C-87D4-2CEA2374623A}" dt="2019-11-18T10:08:04.157" v="621" actId="20577"/>
          <ac:spMkLst>
            <pc:docMk/>
            <pc:sldMk cId="1522015418" sldId="402"/>
            <ac:spMk id="3" creationId="{5CC85ED1-DAD3-4544-BA9E-1904BC8844B9}"/>
          </ac:spMkLst>
        </pc:spChg>
        <pc:picChg chg="add del">
          <ac:chgData name="Proot Ingmar" userId="588a97c0-5a52-4bd9-b8d6-a4cf24ff4dbb" providerId="ADAL" clId="{3D261BF8-8400-C74C-87D4-2CEA2374623A}" dt="2019-11-18T10:08:11.556" v="623"/>
          <ac:picMkLst>
            <pc:docMk/>
            <pc:sldMk cId="1522015418" sldId="402"/>
            <ac:picMk id="3074" creationId="{BF99E477-BAA4-0B46-B8FF-AE6A4BA78B09}"/>
          </ac:picMkLst>
        </pc:picChg>
      </pc:sldChg>
      <pc:sldChg chg="modSp">
        <pc:chgData name="Proot Ingmar" userId="588a97c0-5a52-4bd9-b8d6-a4cf24ff4dbb" providerId="ADAL" clId="{3D261BF8-8400-C74C-87D4-2CEA2374623A}" dt="2019-11-18T10:11:34.099" v="875" actId="20577"/>
        <pc:sldMkLst>
          <pc:docMk/>
          <pc:sldMk cId="3195583645" sldId="448"/>
        </pc:sldMkLst>
        <pc:spChg chg="mod">
          <ac:chgData name="Proot Ingmar" userId="588a97c0-5a52-4bd9-b8d6-a4cf24ff4dbb" providerId="ADAL" clId="{3D261BF8-8400-C74C-87D4-2CEA2374623A}" dt="2019-11-18T10:11:34.099" v="875" actId="20577"/>
          <ac:spMkLst>
            <pc:docMk/>
            <pc:sldMk cId="3195583645" sldId="448"/>
            <ac:spMk id="2" creationId="{00000000-0000-0000-0000-000000000000}"/>
          </ac:spMkLst>
        </pc:spChg>
      </pc:sldChg>
      <pc:sldChg chg="modSp modNotesTx">
        <pc:chgData name="Proot Ingmar" userId="588a97c0-5a52-4bd9-b8d6-a4cf24ff4dbb" providerId="ADAL" clId="{3D261BF8-8400-C74C-87D4-2CEA2374623A}" dt="2019-11-18T12:04:46.822" v="2263" actId="113"/>
        <pc:sldMkLst>
          <pc:docMk/>
          <pc:sldMk cId="2667985487" sldId="475"/>
        </pc:sldMkLst>
        <pc:spChg chg="mod">
          <ac:chgData name="Proot Ingmar" userId="588a97c0-5a52-4bd9-b8d6-a4cf24ff4dbb" providerId="ADAL" clId="{3D261BF8-8400-C74C-87D4-2CEA2374623A}" dt="2019-11-18T10:09:07.780" v="698" actId="20577"/>
          <ac:spMkLst>
            <pc:docMk/>
            <pc:sldMk cId="2667985487" sldId="475"/>
            <ac:spMk id="2" creationId="{00000000-0000-0000-0000-000000000000}"/>
          </ac:spMkLst>
        </pc:spChg>
      </pc:sldChg>
      <pc:sldChg chg="modSp modNotesTx">
        <pc:chgData name="Proot Ingmar" userId="588a97c0-5a52-4bd9-b8d6-a4cf24ff4dbb" providerId="ADAL" clId="{3D261BF8-8400-C74C-87D4-2CEA2374623A}" dt="2019-11-18T13:37:30.015" v="5883" actId="113"/>
        <pc:sldMkLst>
          <pc:docMk/>
          <pc:sldMk cId="3833187758" sldId="476"/>
        </pc:sldMkLst>
        <pc:spChg chg="mod">
          <ac:chgData name="Proot Ingmar" userId="588a97c0-5a52-4bd9-b8d6-a4cf24ff4dbb" providerId="ADAL" clId="{3D261BF8-8400-C74C-87D4-2CEA2374623A}" dt="2019-11-18T10:09:33.134" v="730" actId="20577"/>
          <ac:spMkLst>
            <pc:docMk/>
            <pc:sldMk cId="3833187758" sldId="476"/>
            <ac:spMk id="2" creationId="{00000000-0000-0000-0000-000000000000}"/>
          </ac:spMkLst>
        </pc:spChg>
      </pc:sldChg>
      <pc:sldChg chg="modSp modNotesTx">
        <pc:chgData name="Proot Ingmar" userId="588a97c0-5a52-4bd9-b8d6-a4cf24ff4dbb" providerId="ADAL" clId="{3D261BF8-8400-C74C-87D4-2CEA2374623A}" dt="2019-11-18T14:01:18.733" v="7025" actId="20577"/>
        <pc:sldMkLst>
          <pc:docMk/>
          <pc:sldMk cId="917018656" sldId="477"/>
        </pc:sldMkLst>
        <pc:spChg chg="mod">
          <ac:chgData name="Proot Ingmar" userId="588a97c0-5a52-4bd9-b8d6-a4cf24ff4dbb" providerId="ADAL" clId="{3D261BF8-8400-C74C-87D4-2CEA2374623A}" dt="2019-11-18T10:09:53.677" v="766" actId="20577"/>
          <ac:spMkLst>
            <pc:docMk/>
            <pc:sldMk cId="917018656" sldId="477"/>
            <ac:spMk id="2" creationId="{00000000-0000-0000-0000-000000000000}"/>
          </ac:spMkLst>
        </pc:spChg>
      </pc:sldChg>
      <pc:sldChg chg="addSp delSp modSp modNotesTx">
        <pc:chgData name="Proot Ingmar" userId="588a97c0-5a52-4bd9-b8d6-a4cf24ff4dbb" providerId="ADAL" clId="{3D261BF8-8400-C74C-87D4-2CEA2374623A}" dt="2019-11-18T10:08:18.485" v="624"/>
        <pc:sldMkLst>
          <pc:docMk/>
          <pc:sldMk cId="206049711" sldId="478"/>
        </pc:sldMkLst>
        <pc:spChg chg="add">
          <ac:chgData name="Proot Ingmar" userId="588a97c0-5a52-4bd9-b8d6-a4cf24ff4dbb" providerId="ADAL" clId="{3D261BF8-8400-C74C-87D4-2CEA2374623A}" dt="2019-11-18T10:08:18.485" v="624"/>
          <ac:spMkLst>
            <pc:docMk/>
            <pc:sldMk cId="206049711" sldId="478"/>
            <ac:spMk id="5" creationId="{97F97C34-4634-5A41-87F3-E3EEFF050153}"/>
          </ac:spMkLst>
        </pc:spChg>
        <pc:picChg chg="add del">
          <ac:chgData name="Proot Ingmar" userId="588a97c0-5a52-4bd9-b8d6-a4cf24ff4dbb" providerId="ADAL" clId="{3D261BF8-8400-C74C-87D4-2CEA2374623A}" dt="2019-11-18T10:02:49.149" v="160"/>
          <ac:picMkLst>
            <pc:docMk/>
            <pc:sldMk cId="206049711" sldId="478"/>
            <ac:picMk id="2" creationId="{03FC6A8F-8A28-FC4D-AE2B-8D840AC0DAD4}"/>
          </ac:picMkLst>
        </pc:picChg>
        <pc:picChg chg="add mod">
          <ac:chgData name="Proot Ingmar" userId="588a97c0-5a52-4bd9-b8d6-a4cf24ff4dbb" providerId="ADAL" clId="{3D261BF8-8400-C74C-87D4-2CEA2374623A}" dt="2019-11-18T10:02:10.383" v="134" actId="14100"/>
          <ac:picMkLst>
            <pc:docMk/>
            <pc:sldMk cId="206049711" sldId="478"/>
            <ac:picMk id="1026" creationId="{40DAA2C5-8FB4-6F4B-83E0-C200017278BB}"/>
          </ac:picMkLst>
        </pc:picChg>
        <pc:picChg chg="del">
          <ac:chgData name="Proot Ingmar" userId="588a97c0-5a52-4bd9-b8d6-a4cf24ff4dbb" providerId="ADAL" clId="{3D261BF8-8400-C74C-87D4-2CEA2374623A}" dt="2019-11-18T10:00:23.773" v="1" actId="478"/>
          <ac:picMkLst>
            <pc:docMk/>
            <pc:sldMk cId="206049711" sldId="478"/>
            <ac:picMk id="1028" creationId="{53BCAFD5-DB8D-E148-AD1D-40CE1F2C30D1}"/>
          </ac:picMkLst>
        </pc:picChg>
      </pc:sldChg>
      <pc:sldChg chg="addSp delSp modSp modNotesTx">
        <pc:chgData name="Proot Ingmar" userId="588a97c0-5a52-4bd9-b8d6-a4cf24ff4dbb" providerId="ADAL" clId="{3D261BF8-8400-C74C-87D4-2CEA2374623A}" dt="2019-11-18T10:40:25.770" v="1607" actId="113"/>
        <pc:sldMkLst>
          <pc:docMk/>
          <pc:sldMk cId="1668298796" sldId="479"/>
        </pc:sldMkLst>
        <pc:spChg chg="mod">
          <ac:chgData name="Proot Ingmar" userId="588a97c0-5a52-4bd9-b8d6-a4cf24ff4dbb" providerId="ADAL" clId="{3D261BF8-8400-C74C-87D4-2CEA2374623A}" dt="2019-11-18T10:19:16.230" v="1167" actId="114"/>
          <ac:spMkLst>
            <pc:docMk/>
            <pc:sldMk cId="1668298796" sldId="479"/>
            <ac:spMk id="3" creationId="{5CC85ED1-DAD3-4544-BA9E-1904BC8844B9}"/>
          </ac:spMkLst>
        </pc:spChg>
        <pc:spChg chg="add mod">
          <ac:chgData name="Proot Ingmar" userId="588a97c0-5a52-4bd9-b8d6-a4cf24ff4dbb" providerId="ADAL" clId="{3D261BF8-8400-C74C-87D4-2CEA2374623A}" dt="2019-11-18T10:37:35.231" v="1435" actId="20577"/>
          <ac:spMkLst>
            <pc:docMk/>
            <pc:sldMk cId="1668298796" sldId="479"/>
            <ac:spMk id="4" creationId="{18057C5D-0CC9-0D44-B5B6-04B72AB33EE5}"/>
          </ac:spMkLst>
        </pc:spChg>
        <pc:picChg chg="del mod">
          <ac:chgData name="Proot Ingmar" userId="588a97c0-5a52-4bd9-b8d6-a4cf24ff4dbb" providerId="ADAL" clId="{3D261BF8-8400-C74C-87D4-2CEA2374623A}" dt="2019-11-18T10:02:21.884" v="136" actId="478"/>
          <ac:picMkLst>
            <pc:docMk/>
            <pc:sldMk cId="1668298796" sldId="479"/>
            <ac:picMk id="2050" creationId="{C4933874-46AA-804A-8A72-2F09211555C2}"/>
          </ac:picMkLst>
        </pc:picChg>
        <pc:cxnChg chg="add">
          <ac:chgData name="Proot Ingmar" userId="588a97c0-5a52-4bd9-b8d6-a4cf24ff4dbb" providerId="ADAL" clId="{3D261BF8-8400-C74C-87D4-2CEA2374623A}" dt="2019-11-18T10:24:18.189" v="1187"/>
          <ac:cxnSpMkLst>
            <pc:docMk/>
            <pc:sldMk cId="1668298796" sldId="479"/>
            <ac:cxnSpMk id="5" creationId="{0FF06185-3E9C-BB43-8F9D-478E9C242D9A}"/>
          </ac:cxnSpMkLst>
        </pc:cxnChg>
      </pc:sldChg>
      <pc:sldChg chg="addSp delSp modSp add modNotesTx">
        <pc:chgData name="Proot Ingmar" userId="588a97c0-5a52-4bd9-b8d6-a4cf24ff4dbb" providerId="ADAL" clId="{3D261BF8-8400-C74C-87D4-2CEA2374623A}" dt="2019-11-18T13:39:34.553" v="6226" actId="1076"/>
        <pc:sldMkLst>
          <pc:docMk/>
          <pc:sldMk cId="1860114100" sldId="508"/>
        </pc:sldMkLst>
        <pc:spChg chg="add">
          <ac:chgData name="Proot Ingmar" userId="588a97c0-5a52-4bd9-b8d6-a4cf24ff4dbb" providerId="ADAL" clId="{3D261BF8-8400-C74C-87D4-2CEA2374623A}" dt="2019-11-18T10:08:20.479" v="625"/>
          <ac:spMkLst>
            <pc:docMk/>
            <pc:sldMk cId="1860114100" sldId="508"/>
            <ac:spMk id="4" creationId="{79F4D36B-7930-0047-ACB4-804DBC8F97A0}"/>
          </ac:spMkLst>
        </pc:spChg>
        <pc:picChg chg="del">
          <ac:chgData name="Proot Ingmar" userId="588a97c0-5a52-4bd9-b8d6-a4cf24ff4dbb" providerId="ADAL" clId="{3D261BF8-8400-C74C-87D4-2CEA2374623A}" dt="2019-11-18T10:02:53.737" v="162" actId="478"/>
          <ac:picMkLst>
            <pc:docMk/>
            <pc:sldMk cId="1860114100" sldId="508"/>
            <ac:picMk id="1026" creationId="{40DAA2C5-8FB4-6F4B-83E0-C200017278BB}"/>
          </ac:picMkLst>
        </pc:picChg>
        <pc:picChg chg="add mod">
          <ac:chgData name="Proot Ingmar" userId="588a97c0-5a52-4bd9-b8d6-a4cf24ff4dbb" providerId="ADAL" clId="{3D261BF8-8400-C74C-87D4-2CEA2374623A}" dt="2019-11-18T13:39:34.553" v="6226" actId="1076"/>
          <ac:picMkLst>
            <pc:docMk/>
            <pc:sldMk cId="1860114100" sldId="508"/>
            <ac:picMk id="2050" creationId="{E7E015AF-21DD-9240-9189-7CA7F49A0BEB}"/>
          </ac:picMkLst>
        </pc:picChg>
      </pc:sldChg>
      <pc:sldChg chg="modSp add modNotesTx">
        <pc:chgData name="Proot Ingmar" userId="588a97c0-5a52-4bd9-b8d6-a4cf24ff4dbb" providerId="ADAL" clId="{3D261BF8-8400-C74C-87D4-2CEA2374623A}" dt="2019-11-18T14:04:38.474" v="7339" actId="20577"/>
        <pc:sldMkLst>
          <pc:docMk/>
          <pc:sldMk cId="1958591100" sldId="509"/>
        </pc:sldMkLst>
        <pc:spChg chg="mod">
          <ac:chgData name="Proot Ingmar" userId="588a97c0-5a52-4bd9-b8d6-a4cf24ff4dbb" providerId="ADAL" clId="{3D261BF8-8400-C74C-87D4-2CEA2374623A}" dt="2019-11-18T10:10:25.712" v="811" actId="20577"/>
          <ac:spMkLst>
            <pc:docMk/>
            <pc:sldMk cId="1958591100" sldId="509"/>
            <ac:spMk id="2" creationId="{00000000-0000-0000-0000-000000000000}"/>
          </ac:spMkLst>
        </pc:spChg>
      </pc:sldChg>
      <pc:sldChg chg="modSp add ord modNotesTx">
        <pc:chgData name="Proot Ingmar" userId="588a97c0-5a52-4bd9-b8d6-a4cf24ff4dbb" providerId="ADAL" clId="{3D261BF8-8400-C74C-87D4-2CEA2374623A}" dt="2019-11-18T16:21:50.051" v="8222"/>
        <pc:sldMkLst>
          <pc:docMk/>
          <pc:sldMk cId="750040505" sldId="510"/>
        </pc:sldMkLst>
        <pc:spChg chg="mod">
          <ac:chgData name="Proot Ingmar" userId="588a97c0-5a52-4bd9-b8d6-a4cf24ff4dbb" providerId="ADAL" clId="{3D261BF8-8400-C74C-87D4-2CEA2374623A}" dt="2019-11-18T10:10:45.713" v="826" actId="20577"/>
          <ac:spMkLst>
            <pc:docMk/>
            <pc:sldMk cId="750040505" sldId="510"/>
            <ac:spMk id="2" creationId="{00000000-0000-0000-0000-000000000000}"/>
          </ac:spMkLst>
        </pc:spChg>
      </pc:sldChg>
      <pc:sldChg chg="modSp add modNotesTx">
        <pc:chgData name="Proot Ingmar" userId="588a97c0-5a52-4bd9-b8d6-a4cf24ff4dbb" providerId="ADAL" clId="{3D261BF8-8400-C74C-87D4-2CEA2374623A}" dt="2019-11-18T10:43:45.806" v="1613" actId="20577"/>
        <pc:sldMkLst>
          <pc:docMk/>
          <pc:sldMk cId="571649573" sldId="511"/>
        </pc:sldMkLst>
        <pc:spChg chg="mod">
          <ac:chgData name="Proot Ingmar" userId="588a97c0-5a52-4bd9-b8d6-a4cf24ff4dbb" providerId="ADAL" clId="{3D261BF8-8400-C74C-87D4-2CEA2374623A}" dt="2019-11-18T10:11:04.272" v="845" actId="20577"/>
          <ac:spMkLst>
            <pc:docMk/>
            <pc:sldMk cId="571649573" sldId="511"/>
            <ac:spMk id="2" creationId="{00000000-0000-0000-0000-000000000000}"/>
          </ac:spMkLst>
        </pc:spChg>
      </pc:sldChg>
      <pc:sldChg chg="modSp add modNotesTx">
        <pc:chgData name="Proot Ingmar" userId="588a97c0-5a52-4bd9-b8d6-a4cf24ff4dbb" providerId="ADAL" clId="{3D261BF8-8400-C74C-87D4-2CEA2374623A}" dt="2019-11-18T10:43:50.444" v="1614" actId="20577"/>
        <pc:sldMkLst>
          <pc:docMk/>
          <pc:sldMk cId="3810929402" sldId="512"/>
        </pc:sldMkLst>
        <pc:spChg chg="mod">
          <ac:chgData name="Proot Ingmar" userId="588a97c0-5a52-4bd9-b8d6-a4cf24ff4dbb" providerId="ADAL" clId="{3D261BF8-8400-C74C-87D4-2CEA2374623A}" dt="2019-11-18T10:11:25.030" v="871" actId="20577"/>
          <ac:spMkLst>
            <pc:docMk/>
            <pc:sldMk cId="3810929402" sldId="512"/>
            <ac:spMk id="2" creationId="{00000000-0000-0000-0000-000000000000}"/>
          </ac:spMkLst>
        </pc:spChg>
      </pc:sldChg>
      <pc:sldChg chg="addSp delSp modSp add modNotesTx">
        <pc:chgData name="Proot Ingmar" userId="588a97c0-5a52-4bd9-b8d6-a4cf24ff4dbb" providerId="ADAL" clId="{3D261BF8-8400-C74C-87D4-2CEA2374623A}" dt="2019-11-18T12:10:14.420" v="2469" actId="20577"/>
        <pc:sldMkLst>
          <pc:docMk/>
          <pc:sldMk cId="3121268931" sldId="513"/>
        </pc:sldMkLst>
        <pc:spChg chg="mod">
          <ac:chgData name="Proot Ingmar" userId="588a97c0-5a52-4bd9-b8d6-a4cf24ff4dbb" providerId="ADAL" clId="{3D261BF8-8400-C74C-87D4-2CEA2374623A}" dt="2019-11-18T10:44:20.840" v="1641" actId="20577"/>
          <ac:spMkLst>
            <pc:docMk/>
            <pc:sldMk cId="3121268931" sldId="513"/>
            <ac:spMk id="3" creationId="{5CC85ED1-DAD3-4544-BA9E-1904BC8844B9}"/>
          </ac:spMkLst>
        </pc:spChg>
        <pc:spChg chg="del">
          <ac:chgData name="Proot Ingmar" userId="588a97c0-5a52-4bd9-b8d6-a4cf24ff4dbb" providerId="ADAL" clId="{3D261BF8-8400-C74C-87D4-2CEA2374623A}" dt="2019-11-18T10:45:10.441" v="1683" actId="478"/>
          <ac:spMkLst>
            <pc:docMk/>
            <pc:sldMk cId="3121268931" sldId="513"/>
            <ac:spMk id="4" creationId="{18057C5D-0CC9-0D44-B5B6-04B72AB33EE5}"/>
          </ac:spMkLst>
        </pc:spChg>
        <pc:picChg chg="add">
          <ac:chgData name="Proot Ingmar" userId="588a97c0-5a52-4bd9-b8d6-a4cf24ff4dbb" providerId="ADAL" clId="{3D261BF8-8400-C74C-87D4-2CEA2374623A}" dt="2019-11-18T12:09:08.406" v="2377"/>
          <ac:picMkLst>
            <pc:docMk/>
            <pc:sldMk cId="3121268931" sldId="513"/>
            <ac:picMk id="5122" creationId="{A0B90562-E919-DF40-B098-7B69C684A42A}"/>
          </ac:picMkLst>
        </pc:picChg>
        <pc:cxnChg chg="del">
          <ac:chgData name="Proot Ingmar" userId="588a97c0-5a52-4bd9-b8d6-a4cf24ff4dbb" providerId="ADAL" clId="{3D261BF8-8400-C74C-87D4-2CEA2374623A}" dt="2019-11-18T10:45:11.815" v="1684" actId="478"/>
          <ac:cxnSpMkLst>
            <pc:docMk/>
            <pc:sldMk cId="3121268931" sldId="513"/>
            <ac:cxnSpMk id="5" creationId="{0FF06185-3E9C-BB43-8F9D-478E9C242D9A}"/>
          </ac:cxnSpMkLst>
        </pc:cxnChg>
      </pc:sldChg>
      <pc:sldChg chg="addSp delSp modSp add modNotesTx">
        <pc:chgData name="Proot Ingmar" userId="588a97c0-5a52-4bd9-b8d6-a4cf24ff4dbb" providerId="ADAL" clId="{3D261BF8-8400-C74C-87D4-2CEA2374623A}" dt="2019-11-18T12:52:24.512" v="3802" actId="167"/>
        <pc:sldMkLst>
          <pc:docMk/>
          <pc:sldMk cId="3457409851" sldId="514"/>
        </pc:sldMkLst>
        <pc:spChg chg="mod">
          <ac:chgData name="Proot Ingmar" userId="588a97c0-5a52-4bd9-b8d6-a4cf24ff4dbb" providerId="ADAL" clId="{3D261BF8-8400-C74C-87D4-2CEA2374623A}" dt="2019-11-18T12:48:36.357" v="3574" actId="20577"/>
          <ac:spMkLst>
            <pc:docMk/>
            <pc:sldMk cId="3457409851" sldId="514"/>
            <ac:spMk id="3" creationId="{5CC85ED1-DAD3-4544-BA9E-1904BC8844B9}"/>
          </ac:spMkLst>
        </pc:spChg>
        <pc:spChg chg="del">
          <ac:chgData name="Proot Ingmar" userId="588a97c0-5a52-4bd9-b8d6-a4cf24ff4dbb" providerId="ADAL" clId="{3D261BF8-8400-C74C-87D4-2CEA2374623A}" dt="2019-11-18T10:45:05.791" v="1681" actId="478"/>
          <ac:spMkLst>
            <pc:docMk/>
            <pc:sldMk cId="3457409851" sldId="514"/>
            <ac:spMk id="4" creationId="{18057C5D-0CC9-0D44-B5B6-04B72AB33EE5}"/>
          </ac:spMkLst>
        </pc:spChg>
        <pc:picChg chg="add mod">
          <ac:chgData name="Proot Ingmar" userId="588a97c0-5a52-4bd9-b8d6-a4cf24ff4dbb" providerId="ADAL" clId="{3D261BF8-8400-C74C-87D4-2CEA2374623A}" dt="2019-11-18T12:52:24.512" v="3802" actId="167"/>
          <ac:picMkLst>
            <pc:docMk/>
            <pc:sldMk cId="3457409851" sldId="514"/>
            <ac:picMk id="6" creationId="{3F279EE1-A768-EB42-898C-32C0D6219A72}"/>
          </ac:picMkLst>
        </pc:picChg>
        <pc:cxnChg chg="del">
          <ac:chgData name="Proot Ingmar" userId="588a97c0-5a52-4bd9-b8d6-a4cf24ff4dbb" providerId="ADAL" clId="{3D261BF8-8400-C74C-87D4-2CEA2374623A}" dt="2019-11-18T10:45:07.514" v="1682" actId="478"/>
          <ac:cxnSpMkLst>
            <pc:docMk/>
            <pc:sldMk cId="3457409851" sldId="514"/>
            <ac:cxnSpMk id="5" creationId="{0FF06185-3E9C-BB43-8F9D-478E9C242D9A}"/>
          </ac:cxnSpMkLst>
        </pc:cxnChg>
      </pc:sldChg>
      <pc:sldChg chg="addSp delSp modSp add modNotesTx">
        <pc:chgData name="Proot Ingmar" userId="588a97c0-5a52-4bd9-b8d6-a4cf24ff4dbb" providerId="ADAL" clId="{3D261BF8-8400-C74C-87D4-2CEA2374623A}" dt="2019-11-18T12:14:11.306" v="2492" actId="113"/>
        <pc:sldMkLst>
          <pc:docMk/>
          <pc:sldMk cId="3019022781" sldId="515"/>
        </pc:sldMkLst>
        <pc:picChg chg="del">
          <ac:chgData name="Proot Ingmar" userId="588a97c0-5a52-4bd9-b8d6-a4cf24ff4dbb" providerId="ADAL" clId="{3D261BF8-8400-C74C-87D4-2CEA2374623A}" dt="2019-11-18T12:13:29.483" v="2471" actId="478"/>
          <ac:picMkLst>
            <pc:docMk/>
            <pc:sldMk cId="3019022781" sldId="515"/>
            <ac:picMk id="5122" creationId="{A0B90562-E919-DF40-B098-7B69C684A42A}"/>
          </ac:picMkLst>
        </pc:picChg>
        <pc:picChg chg="add mod">
          <ac:chgData name="Proot Ingmar" userId="588a97c0-5a52-4bd9-b8d6-a4cf24ff4dbb" providerId="ADAL" clId="{3D261BF8-8400-C74C-87D4-2CEA2374623A}" dt="2019-11-18T12:13:50.452" v="2478" actId="14100"/>
          <ac:picMkLst>
            <pc:docMk/>
            <pc:sldMk cId="3019022781" sldId="515"/>
            <ac:picMk id="7170" creationId="{FAD42C5B-5ED8-484B-8D05-E5F7F9DAAC16}"/>
          </ac:picMkLst>
        </pc:picChg>
      </pc:sldChg>
      <pc:sldChg chg="addSp delSp modSp add modNotesTx">
        <pc:chgData name="Proot Ingmar" userId="588a97c0-5a52-4bd9-b8d6-a4cf24ff4dbb" providerId="ADAL" clId="{3D261BF8-8400-C74C-87D4-2CEA2374623A}" dt="2019-11-18T12:17:02.392" v="2643" actId="167"/>
        <pc:sldMkLst>
          <pc:docMk/>
          <pc:sldMk cId="3455366283" sldId="516"/>
        </pc:sldMkLst>
        <pc:spChg chg="mod">
          <ac:chgData name="Proot Ingmar" userId="588a97c0-5a52-4bd9-b8d6-a4cf24ff4dbb" providerId="ADAL" clId="{3D261BF8-8400-C74C-87D4-2CEA2374623A}" dt="2019-11-18T12:15:04.197" v="2505" actId="20577"/>
          <ac:spMkLst>
            <pc:docMk/>
            <pc:sldMk cId="3455366283" sldId="516"/>
            <ac:spMk id="3" creationId="{5CC85ED1-DAD3-4544-BA9E-1904BC8844B9}"/>
          </ac:spMkLst>
        </pc:spChg>
        <pc:picChg chg="del">
          <ac:chgData name="Proot Ingmar" userId="588a97c0-5a52-4bd9-b8d6-a4cf24ff4dbb" providerId="ADAL" clId="{3D261BF8-8400-C74C-87D4-2CEA2374623A}" dt="2019-11-18T12:14:58.874" v="2495" actId="478"/>
          <ac:picMkLst>
            <pc:docMk/>
            <pc:sldMk cId="3455366283" sldId="516"/>
            <ac:picMk id="7170" creationId="{FAD42C5B-5ED8-484B-8D05-E5F7F9DAAC16}"/>
          </ac:picMkLst>
        </pc:picChg>
        <pc:picChg chg="add mod">
          <ac:chgData name="Proot Ingmar" userId="588a97c0-5a52-4bd9-b8d6-a4cf24ff4dbb" providerId="ADAL" clId="{3D261BF8-8400-C74C-87D4-2CEA2374623A}" dt="2019-11-18T12:17:02.392" v="2643" actId="167"/>
          <ac:picMkLst>
            <pc:docMk/>
            <pc:sldMk cId="3455366283" sldId="516"/>
            <ac:picMk id="9218" creationId="{7DFA0F8E-7525-7745-A825-5A3ED2E88F8E}"/>
          </ac:picMkLst>
        </pc:picChg>
      </pc:sldChg>
      <pc:sldChg chg="addSp modSp add modNotesTx">
        <pc:chgData name="Proot Ingmar" userId="588a97c0-5a52-4bd9-b8d6-a4cf24ff4dbb" providerId="ADAL" clId="{3D261BF8-8400-C74C-87D4-2CEA2374623A}" dt="2019-11-18T12:19:10.236" v="2725" actId="20577"/>
        <pc:sldMkLst>
          <pc:docMk/>
          <pc:sldMk cId="527138334" sldId="517"/>
        </pc:sldMkLst>
        <pc:spChg chg="mod">
          <ac:chgData name="Proot Ingmar" userId="588a97c0-5a52-4bd9-b8d6-a4cf24ff4dbb" providerId="ADAL" clId="{3D261BF8-8400-C74C-87D4-2CEA2374623A}" dt="2019-11-18T12:15:17.529" v="2525" actId="20577"/>
          <ac:spMkLst>
            <pc:docMk/>
            <pc:sldMk cId="527138334" sldId="517"/>
            <ac:spMk id="3" creationId="{5CC85ED1-DAD3-4544-BA9E-1904BC8844B9}"/>
          </ac:spMkLst>
        </pc:spChg>
        <pc:picChg chg="add mod">
          <ac:chgData name="Proot Ingmar" userId="588a97c0-5a52-4bd9-b8d6-a4cf24ff4dbb" providerId="ADAL" clId="{3D261BF8-8400-C74C-87D4-2CEA2374623A}" dt="2019-11-18T12:19:00.634" v="2724" actId="167"/>
          <ac:picMkLst>
            <pc:docMk/>
            <pc:sldMk cId="527138334" sldId="517"/>
            <ac:picMk id="10242" creationId="{95C7151A-72D0-8A45-9111-BB97D4A6369E}"/>
          </ac:picMkLst>
        </pc:picChg>
      </pc:sldChg>
      <pc:sldChg chg="addSp modSp add modNotesTx">
        <pc:chgData name="Proot Ingmar" userId="588a97c0-5a52-4bd9-b8d6-a4cf24ff4dbb" providerId="ADAL" clId="{3D261BF8-8400-C74C-87D4-2CEA2374623A}" dt="2019-11-18T12:20:58.496" v="2773" actId="14100"/>
        <pc:sldMkLst>
          <pc:docMk/>
          <pc:sldMk cId="2014978544" sldId="518"/>
        </pc:sldMkLst>
        <pc:spChg chg="mod">
          <ac:chgData name="Proot Ingmar" userId="588a97c0-5a52-4bd9-b8d6-a4cf24ff4dbb" providerId="ADAL" clId="{3D261BF8-8400-C74C-87D4-2CEA2374623A}" dt="2019-11-18T12:15:26.590" v="2541" actId="20577"/>
          <ac:spMkLst>
            <pc:docMk/>
            <pc:sldMk cId="2014978544" sldId="518"/>
            <ac:spMk id="3" creationId="{5CC85ED1-DAD3-4544-BA9E-1904BC8844B9}"/>
          </ac:spMkLst>
        </pc:spChg>
        <pc:picChg chg="add mod">
          <ac:chgData name="Proot Ingmar" userId="588a97c0-5a52-4bd9-b8d6-a4cf24ff4dbb" providerId="ADAL" clId="{3D261BF8-8400-C74C-87D4-2CEA2374623A}" dt="2019-11-18T12:20:58.496" v="2773" actId="14100"/>
          <ac:picMkLst>
            <pc:docMk/>
            <pc:sldMk cId="2014978544" sldId="518"/>
            <ac:picMk id="11266" creationId="{D20AB557-8E1C-A640-A16D-DA02A471D006}"/>
          </ac:picMkLst>
        </pc:picChg>
      </pc:sldChg>
      <pc:sldChg chg="addSp modSp add modNotesTx">
        <pc:chgData name="Proot Ingmar" userId="588a97c0-5a52-4bd9-b8d6-a4cf24ff4dbb" providerId="ADAL" clId="{3D261BF8-8400-C74C-87D4-2CEA2374623A}" dt="2019-11-18T12:29:04.074" v="2983" actId="20577"/>
        <pc:sldMkLst>
          <pc:docMk/>
          <pc:sldMk cId="1105978992" sldId="519"/>
        </pc:sldMkLst>
        <pc:spChg chg="mod">
          <ac:chgData name="Proot Ingmar" userId="588a97c0-5a52-4bd9-b8d6-a4cf24ff4dbb" providerId="ADAL" clId="{3D261BF8-8400-C74C-87D4-2CEA2374623A}" dt="2019-11-18T12:15:35.974" v="2558" actId="20577"/>
          <ac:spMkLst>
            <pc:docMk/>
            <pc:sldMk cId="1105978992" sldId="519"/>
            <ac:spMk id="3" creationId="{5CC85ED1-DAD3-4544-BA9E-1904BC8844B9}"/>
          </ac:spMkLst>
        </pc:spChg>
        <pc:picChg chg="add mod">
          <ac:chgData name="Proot Ingmar" userId="588a97c0-5a52-4bd9-b8d6-a4cf24ff4dbb" providerId="ADAL" clId="{3D261BF8-8400-C74C-87D4-2CEA2374623A}" dt="2019-11-18T12:28:48.148" v="2915" actId="14100"/>
          <ac:picMkLst>
            <pc:docMk/>
            <pc:sldMk cId="1105978992" sldId="519"/>
            <ac:picMk id="12290" creationId="{B85C2A0C-497E-C14D-A84C-F1BD6B1EAD09}"/>
          </ac:picMkLst>
        </pc:picChg>
      </pc:sldChg>
      <pc:sldChg chg="addSp modSp add modNotesTx">
        <pc:chgData name="Proot Ingmar" userId="588a97c0-5a52-4bd9-b8d6-a4cf24ff4dbb" providerId="ADAL" clId="{3D261BF8-8400-C74C-87D4-2CEA2374623A}" dt="2019-11-18T12:24:48.097" v="2897" actId="20577"/>
        <pc:sldMkLst>
          <pc:docMk/>
          <pc:sldMk cId="2831778514" sldId="520"/>
        </pc:sldMkLst>
        <pc:spChg chg="mod">
          <ac:chgData name="Proot Ingmar" userId="588a97c0-5a52-4bd9-b8d6-a4cf24ff4dbb" providerId="ADAL" clId="{3D261BF8-8400-C74C-87D4-2CEA2374623A}" dt="2019-11-18T12:15:45.916" v="2576" actId="20577"/>
          <ac:spMkLst>
            <pc:docMk/>
            <pc:sldMk cId="2831778514" sldId="520"/>
            <ac:spMk id="3" creationId="{5CC85ED1-DAD3-4544-BA9E-1904BC8844B9}"/>
          </ac:spMkLst>
        </pc:spChg>
        <pc:picChg chg="add mod">
          <ac:chgData name="Proot Ingmar" userId="588a97c0-5a52-4bd9-b8d6-a4cf24ff4dbb" providerId="ADAL" clId="{3D261BF8-8400-C74C-87D4-2CEA2374623A}" dt="2019-11-18T12:24:07.286" v="2775" actId="167"/>
          <ac:picMkLst>
            <pc:docMk/>
            <pc:sldMk cId="2831778514" sldId="520"/>
            <ac:picMk id="13314" creationId="{EAA5E9A7-BFA9-A84A-B77D-1E342FA6C0E7}"/>
          </ac:picMkLst>
        </pc:picChg>
      </pc:sldChg>
      <pc:sldChg chg="addSp delSp modSp add modAnim modNotesTx">
        <pc:chgData name="Proot Ingmar" userId="588a97c0-5a52-4bd9-b8d6-a4cf24ff4dbb" providerId="ADAL" clId="{3D261BF8-8400-C74C-87D4-2CEA2374623A}" dt="2019-11-18T12:40:34.505" v="3113"/>
        <pc:sldMkLst>
          <pc:docMk/>
          <pc:sldMk cId="2139674733" sldId="521"/>
        </pc:sldMkLst>
        <pc:spChg chg="mod">
          <ac:chgData name="Proot Ingmar" userId="588a97c0-5a52-4bd9-b8d6-a4cf24ff4dbb" providerId="ADAL" clId="{3D261BF8-8400-C74C-87D4-2CEA2374623A}" dt="2019-11-18T12:29:46.664" v="3003" actId="20577"/>
          <ac:spMkLst>
            <pc:docMk/>
            <pc:sldMk cId="2139674733" sldId="521"/>
            <ac:spMk id="3" creationId="{5CC85ED1-DAD3-4544-BA9E-1904BC8844B9}"/>
          </ac:spMkLst>
        </pc:spChg>
        <pc:picChg chg="add mod modCrop">
          <ac:chgData name="Proot Ingmar" userId="588a97c0-5a52-4bd9-b8d6-a4cf24ff4dbb" providerId="ADAL" clId="{3D261BF8-8400-C74C-87D4-2CEA2374623A}" dt="2019-11-18T12:39:50.214" v="3112" actId="1035"/>
          <ac:picMkLst>
            <pc:docMk/>
            <pc:sldMk cId="2139674733" sldId="521"/>
            <ac:picMk id="2" creationId="{78D47E56-987C-F942-B6F1-6D4276BBA604}"/>
          </ac:picMkLst>
        </pc:picChg>
        <pc:picChg chg="del">
          <ac:chgData name="Proot Ingmar" userId="588a97c0-5a52-4bd9-b8d6-a4cf24ff4dbb" providerId="ADAL" clId="{3D261BF8-8400-C74C-87D4-2CEA2374623A}" dt="2019-11-18T12:29:40.282" v="2985" actId="478"/>
          <ac:picMkLst>
            <pc:docMk/>
            <pc:sldMk cId="2139674733" sldId="521"/>
            <ac:picMk id="13314" creationId="{EAA5E9A7-BFA9-A84A-B77D-1E342FA6C0E7}"/>
          </ac:picMkLst>
        </pc:picChg>
      </pc:sldChg>
      <pc:sldChg chg="addSp add modNotesTx">
        <pc:chgData name="Proot Ingmar" userId="588a97c0-5a52-4bd9-b8d6-a4cf24ff4dbb" providerId="ADAL" clId="{3D261BF8-8400-C74C-87D4-2CEA2374623A}" dt="2019-11-18T12:33:47.208" v="3074"/>
        <pc:sldMkLst>
          <pc:docMk/>
          <pc:sldMk cId="155171807" sldId="522"/>
        </pc:sldMkLst>
        <pc:picChg chg="add">
          <ac:chgData name="Proot Ingmar" userId="588a97c0-5a52-4bd9-b8d6-a4cf24ff4dbb" providerId="ADAL" clId="{3D261BF8-8400-C74C-87D4-2CEA2374623A}" dt="2019-11-18T12:33:47.208" v="3074"/>
          <ac:picMkLst>
            <pc:docMk/>
            <pc:sldMk cId="155171807" sldId="522"/>
            <ac:picMk id="15362" creationId="{8F87895C-FA00-3A4A-BEFA-F0BCDB61D78B}"/>
          </ac:picMkLst>
        </pc:picChg>
      </pc:sldChg>
      <pc:sldChg chg="addSp delSp modSp add delAnim modNotesTx">
        <pc:chgData name="Proot Ingmar" userId="588a97c0-5a52-4bd9-b8d6-a4cf24ff4dbb" providerId="ADAL" clId="{3D261BF8-8400-C74C-87D4-2CEA2374623A}" dt="2019-11-18T12:45:49.217" v="3292" actId="20577"/>
        <pc:sldMkLst>
          <pc:docMk/>
          <pc:sldMk cId="3634435082" sldId="523"/>
        </pc:sldMkLst>
        <pc:spChg chg="mod">
          <ac:chgData name="Proot Ingmar" userId="588a97c0-5a52-4bd9-b8d6-a4cf24ff4dbb" providerId="ADAL" clId="{3D261BF8-8400-C74C-87D4-2CEA2374623A}" dt="2019-11-18T12:41:19.284" v="3124" actId="20577"/>
          <ac:spMkLst>
            <pc:docMk/>
            <pc:sldMk cId="3634435082" sldId="523"/>
            <ac:spMk id="3" creationId="{5CC85ED1-DAD3-4544-BA9E-1904BC8844B9}"/>
          </ac:spMkLst>
        </pc:spChg>
        <pc:picChg chg="del">
          <ac:chgData name="Proot Ingmar" userId="588a97c0-5a52-4bd9-b8d6-a4cf24ff4dbb" providerId="ADAL" clId="{3D261BF8-8400-C74C-87D4-2CEA2374623A}" dt="2019-11-18T12:41:14.255" v="3115" actId="478"/>
          <ac:picMkLst>
            <pc:docMk/>
            <pc:sldMk cId="3634435082" sldId="523"/>
            <ac:picMk id="2" creationId="{78D47E56-987C-F942-B6F1-6D4276BBA604}"/>
          </ac:picMkLst>
        </pc:picChg>
        <pc:picChg chg="add mod">
          <ac:chgData name="Proot Ingmar" userId="588a97c0-5a52-4bd9-b8d6-a4cf24ff4dbb" providerId="ADAL" clId="{3D261BF8-8400-C74C-87D4-2CEA2374623A}" dt="2019-11-18T12:45:34.985" v="3234" actId="167"/>
          <ac:picMkLst>
            <pc:docMk/>
            <pc:sldMk cId="3634435082" sldId="523"/>
            <ac:picMk id="16386" creationId="{63D5771F-5432-0C46-B863-666AE25FDA52}"/>
          </ac:picMkLst>
        </pc:picChg>
      </pc:sldChg>
      <pc:sldChg chg="addSp modSp add modNotesTx">
        <pc:chgData name="Proot Ingmar" userId="588a97c0-5a52-4bd9-b8d6-a4cf24ff4dbb" providerId="ADAL" clId="{3D261BF8-8400-C74C-87D4-2CEA2374623A}" dt="2019-11-18T13:01:15.330" v="4120" actId="167"/>
        <pc:sldMkLst>
          <pc:docMk/>
          <pc:sldMk cId="3094105067" sldId="524"/>
        </pc:sldMkLst>
        <pc:spChg chg="mod">
          <ac:chgData name="Proot Ingmar" userId="588a97c0-5a52-4bd9-b8d6-a4cf24ff4dbb" providerId="ADAL" clId="{3D261BF8-8400-C74C-87D4-2CEA2374623A}" dt="2019-11-18T12:50:03.519" v="3672" actId="20577"/>
          <ac:spMkLst>
            <pc:docMk/>
            <pc:sldMk cId="3094105067" sldId="524"/>
            <ac:spMk id="3" creationId="{5CC85ED1-DAD3-4544-BA9E-1904BC8844B9}"/>
          </ac:spMkLst>
        </pc:spChg>
        <pc:picChg chg="add mod">
          <ac:chgData name="Proot Ingmar" userId="588a97c0-5a52-4bd9-b8d6-a4cf24ff4dbb" providerId="ADAL" clId="{3D261BF8-8400-C74C-87D4-2CEA2374623A}" dt="2019-11-18T13:01:15.330" v="4120" actId="167"/>
          <ac:picMkLst>
            <pc:docMk/>
            <pc:sldMk cId="3094105067" sldId="524"/>
            <ac:picMk id="17410" creationId="{5BE306B8-37F4-7E4F-874D-4ED1CEBC0B92}"/>
          </ac:picMkLst>
        </pc:picChg>
      </pc:sldChg>
      <pc:sldChg chg="addSp modSp add modNotesTx">
        <pc:chgData name="Proot Ingmar" userId="588a97c0-5a52-4bd9-b8d6-a4cf24ff4dbb" providerId="ADAL" clId="{3D261BF8-8400-C74C-87D4-2CEA2374623A}" dt="2019-11-18T13:03:22.912" v="4265" actId="167"/>
        <pc:sldMkLst>
          <pc:docMk/>
          <pc:sldMk cId="2104084588" sldId="525"/>
        </pc:sldMkLst>
        <pc:spChg chg="mod">
          <ac:chgData name="Proot Ingmar" userId="588a97c0-5a52-4bd9-b8d6-a4cf24ff4dbb" providerId="ADAL" clId="{3D261BF8-8400-C74C-87D4-2CEA2374623A}" dt="2019-11-18T12:50:37.191" v="3715" actId="20577"/>
          <ac:spMkLst>
            <pc:docMk/>
            <pc:sldMk cId="2104084588" sldId="525"/>
            <ac:spMk id="3" creationId="{5CC85ED1-DAD3-4544-BA9E-1904BC8844B9}"/>
          </ac:spMkLst>
        </pc:spChg>
        <pc:picChg chg="add mod">
          <ac:chgData name="Proot Ingmar" userId="588a97c0-5a52-4bd9-b8d6-a4cf24ff4dbb" providerId="ADAL" clId="{3D261BF8-8400-C74C-87D4-2CEA2374623A}" dt="2019-11-18T13:03:22.912" v="4265" actId="167"/>
          <ac:picMkLst>
            <pc:docMk/>
            <pc:sldMk cId="2104084588" sldId="525"/>
            <ac:picMk id="18434" creationId="{0C87B5F2-45C1-104C-9E3A-9A092BE3A7A4}"/>
          </ac:picMkLst>
        </pc:picChg>
      </pc:sldChg>
      <pc:sldChg chg="addSp modSp add modNotesTx">
        <pc:chgData name="Proot Ingmar" userId="588a97c0-5a52-4bd9-b8d6-a4cf24ff4dbb" providerId="ADAL" clId="{3D261BF8-8400-C74C-87D4-2CEA2374623A}" dt="2019-11-18T13:17:56.152" v="4839" actId="20577"/>
        <pc:sldMkLst>
          <pc:docMk/>
          <pc:sldMk cId="3916018088" sldId="528"/>
        </pc:sldMkLst>
        <pc:spChg chg="mod">
          <ac:chgData name="Proot Ingmar" userId="588a97c0-5a52-4bd9-b8d6-a4cf24ff4dbb" providerId="ADAL" clId="{3D261BF8-8400-C74C-87D4-2CEA2374623A}" dt="2019-11-18T12:51:26.641" v="3798" actId="20577"/>
          <ac:spMkLst>
            <pc:docMk/>
            <pc:sldMk cId="3916018088" sldId="528"/>
            <ac:spMk id="3" creationId="{5CC85ED1-DAD3-4544-BA9E-1904BC8844B9}"/>
          </ac:spMkLst>
        </pc:spChg>
        <pc:picChg chg="add mod">
          <ac:chgData name="Proot Ingmar" userId="588a97c0-5a52-4bd9-b8d6-a4cf24ff4dbb" providerId="ADAL" clId="{3D261BF8-8400-C74C-87D4-2CEA2374623A}" dt="2019-11-18T13:14:17.131" v="4782" actId="14100"/>
          <ac:picMkLst>
            <pc:docMk/>
            <pc:sldMk cId="3916018088" sldId="528"/>
            <ac:picMk id="4" creationId="{C85ACC20-064A-6346-BA50-5BB5BE3FA8E9}"/>
          </ac:picMkLst>
        </pc:picChg>
      </pc:sldChg>
      <pc:sldChg chg="addSp delSp modSp add modNotesTx">
        <pc:chgData name="Proot Ingmar" userId="588a97c0-5a52-4bd9-b8d6-a4cf24ff4dbb" providerId="ADAL" clId="{3D261BF8-8400-C74C-87D4-2CEA2374623A}" dt="2019-11-18T13:06:37.216" v="4679" actId="20577"/>
        <pc:sldMkLst>
          <pc:docMk/>
          <pc:sldMk cId="2471302755" sldId="529"/>
        </pc:sldMkLst>
        <pc:spChg chg="del">
          <ac:chgData name="Proot Ingmar" userId="588a97c0-5a52-4bd9-b8d6-a4cf24ff4dbb" providerId="ADAL" clId="{3D261BF8-8400-C74C-87D4-2CEA2374623A}" dt="2019-11-18T13:05:32.075" v="4498" actId="478"/>
          <ac:spMkLst>
            <pc:docMk/>
            <pc:sldMk cId="2471302755" sldId="529"/>
            <ac:spMk id="3" creationId="{5CC85ED1-DAD3-4544-BA9E-1904BC8844B9}"/>
          </ac:spMkLst>
        </pc:spChg>
        <pc:spChg chg="mod">
          <ac:chgData name="Proot Ingmar" userId="588a97c0-5a52-4bd9-b8d6-a4cf24ff4dbb" providerId="ADAL" clId="{3D261BF8-8400-C74C-87D4-2CEA2374623A}" dt="2019-11-18T13:06:25.616" v="4678" actId="1035"/>
          <ac:spMkLst>
            <pc:docMk/>
            <pc:sldMk cId="2471302755" sldId="529"/>
            <ac:spMk id="4" creationId="{18057C5D-0CC9-0D44-B5B6-04B72AB33EE5}"/>
          </ac:spMkLst>
        </pc:spChg>
        <pc:spChg chg="add">
          <ac:chgData name="Proot Ingmar" userId="588a97c0-5a52-4bd9-b8d6-a4cf24ff4dbb" providerId="ADAL" clId="{3D261BF8-8400-C74C-87D4-2CEA2374623A}" dt="2019-11-18T13:05:32.552" v="4499"/>
          <ac:spMkLst>
            <pc:docMk/>
            <pc:sldMk cId="2471302755" sldId="529"/>
            <ac:spMk id="6" creationId="{2D4B8FD0-E38B-484E-912E-A1098369C4C7}"/>
          </ac:spMkLst>
        </pc:spChg>
      </pc:sldChg>
      <pc:sldChg chg="addSp delSp modSp add modNotesTx">
        <pc:chgData name="Proot Ingmar" userId="588a97c0-5a52-4bd9-b8d6-a4cf24ff4dbb" providerId="ADAL" clId="{3D261BF8-8400-C74C-87D4-2CEA2374623A}" dt="2019-11-18T13:25:03.972" v="5522" actId="113"/>
        <pc:sldMkLst>
          <pc:docMk/>
          <pc:sldMk cId="163204638" sldId="530"/>
        </pc:sldMkLst>
        <pc:spChg chg="mod">
          <ac:chgData name="Proot Ingmar" userId="588a97c0-5a52-4bd9-b8d6-a4cf24ff4dbb" providerId="ADAL" clId="{3D261BF8-8400-C74C-87D4-2CEA2374623A}" dt="2019-11-18T13:19:03.313" v="4883" actId="20577"/>
          <ac:spMkLst>
            <pc:docMk/>
            <pc:sldMk cId="163204638" sldId="530"/>
            <ac:spMk id="3" creationId="{5CC85ED1-DAD3-4544-BA9E-1904BC8844B9}"/>
          </ac:spMkLst>
        </pc:spChg>
        <pc:picChg chg="del">
          <ac:chgData name="Proot Ingmar" userId="588a97c0-5a52-4bd9-b8d6-a4cf24ff4dbb" providerId="ADAL" clId="{3D261BF8-8400-C74C-87D4-2CEA2374623A}" dt="2019-11-18T13:18:47.728" v="4841" actId="478"/>
          <ac:picMkLst>
            <pc:docMk/>
            <pc:sldMk cId="163204638" sldId="530"/>
            <ac:picMk id="4" creationId="{C85ACC20-064A-6346-BA50-5BB5BE3FA8E9}"/>
          </ac:picMkLst>
        </pc:picChg>
        <pc:picChg chg="add">
          <ac:chgData name="Proot Ingmar" userId="588a97c0-5a52-4bd9-b8d6-a4cf24ff4dbb" providerId="ADAL" clId="{3D261BF8-8400-C74C-87D4-2CEA2374623A}" dt="2019-11-18T13:20:01.607" v="4884"/>
          <ac:picMkLst>
            <pc:docMk/>
            <pc:sldMk cId="163204638" sldId="530"/>
            <ac:picMk id="23554" creationId="{B07358B3-86C1-DC4A-AD55-7AB62075C3A3}"/>
          </ac:picMkLst>
        </pc:picChg>
      </pc:sldChg>
      <pc:sldChg chg="addSp delSp modSp add modNotesTx">
        <pc:chgData name="Proot Ingmar" userId="588a97c0-5a52-4bd9-b8d6-a4cf24ff4dbb" providerId="ADAL" clId="{3D261BF8-8400-C74C-87D4-2CEA2374623A}" dt="2019-11-18T13:40:31.599" v="6297" actId="20577"/>
        <pc:sldMkLst>
          <pc:docMk/>
          <pc:sldMk cId="1473121757" sldId="531"/>
        </pc:sldMkLst>
        <pc:spChg chg="mod">
          <ac:chgData name="Proot Ingmar" userId="588a97c0-5a52-4bd9-b8d6-a4cf24ff4dbb" providerId="ADAL" clId="{3D261BF8-8400-C74C-87D4-2CEA2374623A}" dt="2019-11-18T13:32:29.036" v="5771" actId="20577"/>
          <ac:spMkLst>
            <pc:docMk/>
            <pc:sldMk cId="1473121757" sldId="531"/>
            <ac:spMk id="3" creationId="{5CC85ED1-DAD3-4544-BA9E-1904BC8844B9}"/>
          </ac:spMkLst>
        </pc:spChg>
        <pc:picChg chg="add mod">
          <ac:chgData name="Proot Ingmar" userId="588a97c0-5a52-4bd9-b8d6-a4cf24ff4dbb" providerId="ADAL" clId="{3D261BF8-8400-C74C-87D4-2CEA2374623A}" dt="2019-11-18T13:39:47.054" v="6228" actId="167"/>
          <ac:picMkLst>
            <pc:docMk/>
            <pc:sldMk cId="1473121757" sldId="531"/>
            <ac:picMk id="4" creationId="{650566F8-9695-804E-89AE-BD7F4E372A67}"/>
          </ac:picMkLst>
        </pc:picChg>
        <pc:picChg chg="del">
          <ac:chgData name="Proot Ingmar" userId="588a97c0-5a52-4bd9-b8d6-a4cf24ff4dbb" providerId="ADAL" clId="{3D261BF8-8400-C74C-87D4-2CEA2374623A}" dt="2019-11-18T13:29:52.438" v="5752" actId="478"/>
          <ac:picMkLst>
            <pc:docMk/>
            <pc:sldMk cId="1473121757" sldId="531"/>
            <ac:picMk id="23554" creationId="{B07358B3-86C1-DC4A-AD55-7AB62075C3A3}"/>
          </ac:picMkLst>
        </pc:picChg>
      </pc:sldChg>
      <pc:sldChg chg="addSp modSp add modNotesTx">
        <pc:chgData name="Proot Ingmar" userId="588a97c0-5a52-4bd9-b8d6-a4cf24ff4dbb" providerId="ADAL" clId="{3D261BF8-8400-C74C-87D4-2CEA2374623A}" dt="2019-11-18T13:45:04.248" v="6530" actId="1038"/>
        <pc:sldMkLst>
          <pc:docMk/>
          <pc:sldMk cId="3535309271" sldId="532"/>
        </pc:sldMkLst>
        <pc:spChg chg="mod">
          <ac:chgData name="Proot Ingmar" userId="588a97c0-5a52-4bd9-b8d6-a4cf24ff4dbb" providerId="ADAL" clId="{3D261BF8-8400-C74C-87D4-2CEA2374623A}" dt="2019-11-18T13:33:04.373" v="5791" actId="20577"/>
          <ac:spMkLst>
            <pc:docMk/>
            <pc:sldMk cId="3535309271" sldId="532"/>
            <ac:spMk id="3" creationId="{5CC85ED1-DAD3-4544-BA9E-1904BC8844B9}"/>
          </ac:spMkLst>
        </pc:spChg>
        <pc:spChg chg="add mod">
          <ac:chgData name="Proot Ingmar" userId="588a97c0-5a52-4bd9-b8d6-a4cf24ff4dbb" providerId="ADAL" clId="{3D261BF8-8400-C74C-87D4-2CEA2374623A}" dt="2019-11-18T13:44:59.288" v="6511" actId="1037"/>
          <ac:spMkLst>
            <pc:docMk/>
            <pc:sldMk cId="3535309271" sldId="532"/>
            <ac:spMk id="4" creationId="{C50B3E78-464A-4C47-BACD-612F2C403CAE}"/>
          </ac:spMkLst>
        </pc:spChg>
        <pc:spChg chg="add mod">
          <ac:chgData name="Proot Ingmar" userId="588a97c0-5a52-4bd9-b8d6-a4cf24ff4dbb" providerId="ADAL" clId="{3D261BF8-8400-C74C-87D4-2CEA2374623A}" dt="2019-11-18T13:45:04.248" v="6530" actId="1038"/>
          <ac:spMkLst>
            <pc:docMk/>
            <pc:sldMk cId="3535309271" sldId="532"/>
            <ac:spMk id="5" creationId="{91FF2B63-0B96-1248-A45B-206C5F9B59AD}"/>
          </ac:spMkLst>
        </pc:spChg>
      </pc:sldChg>
      <pc:sldChg chg="addSp delSp add modNotesTx">
        <pc:chgData name="Proot Ingmar" userId="588a97c0-5a52-4bd9-b8d6-a4cf24ff4dbb" providerId="ADAL" clId="{3D261BF8-8400-C74C-87D4-2CEA2374623A}" dt="2019-11-18T13:56:06.705" v="6943"/>
        <pc:sldMkLst>
          <pc:docMk/>
          <pc:sldMk cId="3791585151" sldId="533"/>
        </pc:sldMkLst>
        <pc:spChg chg="add del">
          <ac:chgData name="Proot Ingmar" userId="588a97c0-5a52-4bd9-b8d6-a4cf24ff4dbb" providerId="ADAL" clId="{3D261BF8-8400-C74C-87D4-2CEA2374623A}" dt="2019-11-18T13:55:48.430" v="6940" actId="478"/>
          <ac:spMkLst>
            <pc:docMk/>
            <pc:sldMk cId="3791585151" sldId="533"/>
            <ac:spMk id="2" creationId="{1188683B-73ED-EF41-9459-9E99A8EF5ADC}"/>
          </ac:spMkLst>
        </pc:spChg>
        <pc:picChg chg="add">
          <ac:chgData name="Proot Ingmar" userId="588a97c0-5a52-4bd9-b8d6-a4cf24ff4dbb" providerId="ADAL" clId="{3D261BF8-8400-C74C-87D4-2CEA2374623A}" dt="2019-11-18T13:56:06.705" v="6943"/>
          <ac:picMkLst>
            <pc:docMk/>
            <pc:sldMk cId="3791585151" sldId="533"/>
            <ac:picMk id="4" creationId="{64CFA781-1CDC-714C-B0EE-7E575A23B5F5}"/>
          </ac:picMkLst>
        </pc:picChg>
      </pc:sldChg>
      <pc:sldChg chg="add">
        <pc:chgData name="Proot Ingmar" userId="588a97c0-5a52-4bd9-b8d6-a4cf24ff4dbb" providerId="ADAL" clId="{3D261BF8-8400-C74C-87D4-2CEA2374623A}" dt="2019-11-18T14:01:31.962" v="7026"/>
        <pc:sldMkLst>
          <pc:docMk/>
          <pc:sldMk cId="3062460128" sldId="564"/>
        </pc:sldMkLst>
      </pc:sldChg>
      <pc:sldChg chg="add">
        <pc:chgData name="Proot Ingmar" userId="588a97c0-5a52-4bd9-b8d6-a4cf24ff4dbb" providerId="ADAL" clId="{3D261BF8-8400-C74C-87D4-2CEA2374623A}" dt="2019-11-18T14:01:31.962" v="7026"/>
        <pc:sldMkLst>
          <pc:docMk/>
          <pc:sldMk cId="20857010" sldId="605"/>
        </pc:sldMkLst>
      </pc:sldChg>
      <pc:sldChg chg="addSp delSp add">
        <pc:chgData name="Proot Ingmar" userId="588a97c0-5a52-4bd9-b8d6-a4cf24ff4dbb" providerId="ADAL" clId="{3D261BF8-8400-C74C-87D4-2CEA2374623A}" dt="2019-11-18T13:54:47.627" v="6926"/>
        <pc:sldMkLst>
          <pc:docMk/>
          <pc:sldMk cId="778857800" sldId="661"/>
        </pc:sldMkLst>
        <pc:spChg chg="add">
          <ac:chgData name="Proot Ingmar" userId="588a97c0-5a52-4bd9-b8d6-a4cf24ff4dbb" providerId="ADAL" clId="{3D261BF8-8400-C74C-87D4-2CEA2374623A}" dt="2019-11-18T13:54:47.627" v="6926"/>
          <ac:spMkLst>
            <pc:docMk/>
            <pc:sldMk cId="778857800" sldId="661"/>
            <ac:spMk id="4" creationId="{C587061F-26A3-EF42-B628-C6EAD7779691}"/>
          </ac:spMkLst>
        </pc:spChg>
        <pc:spChg chg="del">
          <ac:chgData name="Proot Ingmar" userId="588a97c0-5a52-4bd9-b8d6-a4cf24ff4dbb" providerId="ADAL" clId="{3D261BF8-8400-C74C-87D4-2CEA2374623A}" dt="2019-11-18T13:54:46.530" v="6925" actId="478"/>
          <ac:spMkLst>
            <pc:docMk/>
            <pc:sldMk cId="778857800" sldId="661"/>
            <ac:spMk id="6" creationId="{0DDE12B9-649B-E94F-986F-5393468F5D45}"/>
          </ac:spMkLst>
        </pc:spChg>
      </pc:sldChg>
      <pc:sldChg chg="addSp delSp add">
        <pc:chgData name="Proot Ingmar" userId="588a97c0-5a52-4bd9-b8d6-a4cf24ff4dbb" providerId="ADAL" clId="{3D261BF8-8400-C74C-87D4-2CEA2374623A}" dt="2019-11-18T13:54:52.038" v="6928"/>
        <pc:sldMkLst>
          <pc:docMk/>
          <pc:sldMk cId="3699354556" sldId="662"/>
        </pc:sldMkLst>
        <pc:spChg chg="del">
          <ac:chgData name="Proot Ingmar" userId="588a97c0-5a52-4bd9-b8d6-a4cf24ff4dbb" providerId="ADAL" clId="{3D261BF8-8400-C74C-87D4-2CEA2374623A}" dt="2019-11-18T13:54:51.515" v="6927" actId="478"/>
          <ac:spMkLst>
            <pc:docMk/>
            <pc:sldMk cId="3699354556" sldId="662"/>
            <ac:spMk id="4" creationId="{7ED32DD9-B5E1-734B-9BBD-AAB6F30E890D}"/>
          </ac:spMkLst>
        </pc:spChg>
        <pc:spChg chg="add">
          <ac:chgData name="Proot Ingmar" userId="588a97c0-5a52-4bd9-b8d6-a4cf24ff4dbb" providerId="ADAL" clId="{3D261BF8-8400-C74C-87D4-2CEA2374623A}" dt="2019-11-18T13:54:52.038" v="6928"/>
          <ac:spMkLst>
            <pc:docMk/>
            <pc:sldMk cId="3699354556" sldId="662"/>
            <ac:spMk id="5" creationId="{843684B8-E73A-D545-876A-4E745A098858}"/>
          </ac:spMkLst>
        </pc:spChg>
      </pc:sldChg>
      <pc:sldChg chg="addSp delSp add">
        <pc:chgData name="Proot Ingmar" userId="588a97c0-5a52-4bd9-b8d6-a4cf24ff4dbb" providerId="ADAL" clId="{3D261BF8-8400-C74C-87D4-2CEA2374623A}" dt="2019-11-18T13:54:55.975" v="6930"/>
        <pc:sldMkLst>
          <pc:docMk/>
          <pc:sldMk cId="1369013553" sldId="663"/>
        </pc:sldMkLst>
        <pc:spChg chg="del">
          <ac:chgData name="Proot Ingmar" userId="588a97c0-5a52-4bd9-b8d6-a4cf24ff4dbb" providerId="ADAL" clId="{3D261BF8-8400-C74C-87D4-2CEA2374623A}" dt="2019-11-18T13:54:55.482" v="6929" actId="478"/>
          <ac:spMkLst>
            <pc:docMk/>
            <pc:sldMk cId="1369013553" sldId="663"/>
            <ac:spMk id="4" creationId="{9DDBE7E1-4E3E-3647-9922-3B09ACE10CC5}"/>
          </ac:spMkLst>
        </pc:spChg>
        <pc:spChg chg="add">
          <ac:chgData name="Proot Ingmar" userId="588a97c0-5a52-4bd9-b8d6-a4cf24ff4dbb" providerId="ADAL" clId="{3D261BF8-8400-C74C-87D4-2CEA2374623A}" dt="2019-11-18T13:54:55.975" v="6930"/>
          <ac:spMkLst>
            <pc:docMk/>
            <pc:sldMk cId="1369013553" sldId="663"/>
            <ac:spMk id="6" creationId="{D2D965F7-08B4-3147-99E0-4B9A542C8B18}"/>
          </ac:spMkLst>
        </pc:spChg>
      </pc:sldChg>
      <pc:sldChg chg="addSp delSp add">
        <pc:chgData name="Proot Ingmar" userId="588a97c0-5a52-4bd9-b8d6-a4cf24ff4dbb" providerId="ADAL" clId="{3D261BF8-8400-C74C-87D4-2CEA2374623A}" dt="2019-11-18T13:55:00.150" v="6932"/>
        <pc:sldMkLst>
          <pc:docMk/>
          <pc:sldMk cId="263836038" sldId="664"/>
        </pc:sldMkLst>
        <pc:spChg chg="add">
          <ac:chgData name="Proot Ingmar" userId="588a97c0-5a52-4bd9-b8d6-a4cf24ff4dbb" providerId="ADAL" clId="{3D261BF8-8400-C74C-87D4-2CEA2374623A}" dt="2019-11-18T13:55:00.150" v="6932"/>
          <ac:spMkLst>
            <pc:docMk/>
            <pc:sldMk cId="263836038" sldId="664"/>
            <ac:spMk id="4" creationId="{1F884FBF-EB86-C348-8FA6-F13E197E49C3}"/>
          </ac:spMkLst>
        </pc:spChg>
        <pc:spChg chg="del">
          <ac:chgData name="Proot Ingmar" userId="588a97c0-5a52-4bd9-b8d6-a4cf24ff4dbb" providerId="ADAL" clId="{3D261BF8-8400-C74C-87D4-2CEA2374623A}" dt="2019-11-18T13:54:59.637" v="6931" actId="478"/>
          <ac:spMkLst>
            <pc:docMk/>
            <pc:sldMk cId="263836038" sldId="664"/>
            <ac:spMk id="7" creationId="{28AA4EDC-585E-9442-B65F-1361E853C98E}"/>
          </ac:spMkLst>
        </pc:spChg>
      </pc:sldChg>
      <pc:sldChg chg="addSp delSp add">
        <pc:chgData name="Proot Ingmar" userId="588a97c0-5a52-4bd9-b8d6-a4cf24ff4dbb" providerId="ADAL" clId="{3D261BF8-8400-C74C-87D4-2CEA2374623A}" dt="2019-11-18T13:55:04.935" v="6934"/>
        <pc:sldMkLst>
          <pc:docMk/>
          <pc:sldMk cId="2785577999" sldId="665"/>
        </pc:sldMkLst>
        <pc:spChg chg="add">
          <ac:chgData name="Proot Ingmar" userId="588a97c0-5a52-4bd9-b8d6-a4cf24ff4dbb" providerId="ADAL" clId="{3D261BF8-8400-C74C-87D4-2CEA2374623A}" dt="2019-11-18T13:55:04.935" v="6934"/>
          <ac:spMkLst>
            <pc:docMk/>
            <pc:sldMk cId="2785577999" sldId="665"/>
            <ac:spMk id="4" creationId="{C7C6BB4C-A6DD-6544-B9B3-4CF2A71DCA67}"/>
          </ac:spMkLst>
        </pc:spChg>
        <pc:spChg chg="del">
          <ac:chgData name="Proot Ingmar" userId="588a97c0-5a52-4bd9-b8d6-a4cf24ff4dbb" providerId="ADAL" clId="{3D261BF8-8400-C74C-87D4-2CEA2374623A}" dt="2019-11-18T13:55:04.442" v="6933" actId="478"/>
          <ac:spMkLst>
            <pc:docMk/>
            <pc:sldMk cId="2785577999" sldId="665"/>
            <ac:spMk id="7" creationId="{AC98147D-0065-9F47-AA33-E688CEF9F8E3}"/>
          </ac:spMkLst>
        </pc:spChg>
      </pc:sldChg>
      <pc:sldChg chg="addSp delSp add">
        <pc:chgData name="Proot Ingmar" userId="588a97c0-5a52-4bd9-b8d6-a4cf24ff4dbb" providerId="ADAL" clId="{3D261BF8-8400-C74C-87D4-2CEA2374623A}" dt="2019-11-18T13:55:08.698" v="6936"/>
        <pc:sldMkLst>
          <pc:docMk/>
          <pc:sldMk cId="626173002" sldId="666"/>
        </pc:sldMkLst>
        <pc:spChg chg="del">
          <ac:chgData name="Proot Ingmar" userId="588a97c0-5a52-4bd9-b8d6-a4cf24ff4dbb" providerId="ADAL" clId="{3D261BF8-8400-C74C-87D4-2CEA2374623A}" dt="2019-11-18T13:55:08.191" v="6935" actId="478"/>
          <ac:spMkLst>
            <pc:docMk/>
            <pc:sldMk cId="626173002" sldId="666"/>
            <ac:spMk id="5" creationId="{A1682FD9-9576-9641-A6C2-AA1C2C5E396A}"/>
          </ac:spMkLst>
        </pc:spChg>
        <pc:spChg chg="add">
          <ac:chgData name="Proot Ingmar" userId="588a97c0-5a52-4bd9-b8d6-a4cf24ff4dbb" providerId="ADAL" clId="{3D261BF8-8400-C74C-87D4-2CEA2374623A}" dt="2019-11-18T13:55:08.698" v="6936"/>
          <ac:spMkLst>
            <pc:docMk/>
            <pc:sldMk cId="626173002" sldId="666"/>
            <ac:spMk id="6" creationId="{2EF9F137-4C73-EB49-9301-226A0316AA78}"/>
          </ac:spMkLst>
        </pc:spChg>
      </pc:sldChg>
      <pc:sldChg chg="addSp delSp add">
        <pc:chgData name="Proot Ingmar" userId="588a97c0-5a52-4bd9-b8d6-a4cf24ff4dbb" providerId="ADAL" clId="{3D261BF8-8400-C74C-87D4-2CEA2374623A}" dt="2019-11-18T13:55:12.927" v="6938"/>
        <pc:sldMkLst>
          <pc:docMk/>
          <pc:sldMk cId="646148903" sldId="667"/>
        </pc:sldMkLst>
        <pc:spChg chg="del">
          <ac:chgData name="Proot Ingmar" userId="588a97c0-5a52-4bd9-b8d6-a4cf24ff4dbb" providerId="ADAL" clId="{3D261BF8-8400-C74C-87D4-2CEA2374623A}" dt="2019-11-18T13:55:12.427" v="6937" actId="478"/>
          <ac:spMkLst>
            <pc:docMk/>
            <pc:sldMk cId="646148903" sldId="667"/>
            <ac:spMk id="4" creationId="{912A8698-D0E2-4440-8714-DD67A56455F6}"/>
          </ac:spMkLst>
        </pc:spChg>
        <pc:spChg chg="add">
          <ac:chgData name="Proot Ingmar" userId="588a97c0-5a52-4bd9-b8d6-a4cf24ff4dbb" providerId="ADAL" clId="{3D261BF8-8400-C74C-87D4-2CEA2374623A}" dt="2019-11-18T13:55:12.927" v="6938"/>
          <ac:spMkLst>
            <pc:docMk/>
            <pc:sldMk cId="646148903" sldId="667"/>
            <ac:spMk id="6" creationId="{1EC3D0F4-9082-9D49-85A8-4715DB14B1D8}"/>
          </ac:spMkLst>
        </pc:spChg>
      </pc:sldChg>
      <pc:sldChg chg="modSp add">
        <pc:chgData name="Proot Ingmar" userId="588a97c0-5a52-4bd9-b8d6-a4cf24ff4dbb" providerId="ADAL" clId="{3D261BF8-8400-C74C-87D4-2CEA2374623A}" dt="2019-11-18T13:46:28.242" v="6576" actId="20577"/>
        <pc:sldMkLst>
          <pc:docMk/>
          <pc:sldMk cId="610810245" sldId="670"/>
        </pc:sldMkLst>
        <pc:spChg chg="mod">
          <ac:chgData name="Proot Ingmar" userId="588a97c0-5a52-4bd9-b8d6-a4cf24ff4dbb" providerId="ADAL" clId="{3D261BF8-8400-C74C-87D4-2CEA2374623A}" dt="2019-11-18T13:46:28.242" v="6576" actId="20577"/>
          <ac:spMkLst>
            <pc:docMk/>
            <pc:sldMk cId="610810245" sldId="670"/>
            <ac:spMk id="7" creationId="{843C8777-F0C8-C549-9C2E-9A747413F644}"/>
          </ac:spMkLst>
        </pc:spChg>
      </pc:sldChg>
      <pc:sldChg chg="modSp add">
        <pc:chgData name="Proot Ingmar" userId="588a97c0-5a52-4bd9-b8d6-a4cf24ff4dbb" providerId="ADAL" clId="{3D261BF8-8400-C74C-87D4-2CEA2374623A}" dt="2019-11-18T13:46:35.647" v="6589" actId="20577"/>
        <pc:sldMkLst>
          <pc:docMk/>
          <pc:sldMk cId="449305122" sldId="674"/>
        </pc:sldMkLst>
        <pc:spChg chg="mod">
          <ac:chgData name="Proot Ingmar" userId="588a97c0-5a52-4bd9-b8d6-a4cf24ff4dbb" providerId="ADAL" clId="{3D261BF8-8400-C74C-87D4-2CEA2374623A}" dt="2019-11-18T13:46:35.647" v="6589" actId="20577"/>
          <ac:spMkLst>
            <pc:docMk/>
            <pc:sldMk cId="449305122" sldId="674"/>
            <ac:spMk id="10" creationId="{9C85BB04-120C-B345-BD35-2EBEF64D5864}"/>
          </ac:spMkLst>
        </pc:spChg>
      </pc:sldChg>
      <pc:sldChg chg="modSp add">
        <pc:chgData name="Proot Ingmar" userId="588a97c0-5a52-4bd9-b8d6-a4cf24ff4dbb" providerId="ADAL" clId="{3D261BF8-8400-C74C-87D4-2CEA2374623A}" dt="2019-11-18T13:45:52.661" v="6560" actId="14100"/>
        <pc:sldMkLst>
          <pc:docMk/>
          <pc:sldMk cId="1779600991" sldId="678"/>
        </pc:sldMkLst>
        <pc:spChg chg="mod">
          <ac:chgData name="Proot Ingmar" userId="588a97c0-5a52-4bd9-b8d6-a4cf24ff4dbb" providerId="ADAL" clId="{3D261BF8-8400-C74C-87D4-2CEA2374623A}" dt="2019-11-18T13:45:42.767" v="6543" actId="20577"/>
          <ac:spMkLst>
            <pc:docMk/>
            <pc:sldMk cId="1779600991" sldId="678"/>
            <ac:spMk id="7" creationId="{24C609B2-7DA4-6C45-8F5E-7F99819579CD}"/>
          </ac:spMkLst>
        </pc:spChg>
        <pc:picChg chg="mod">
          <ac:chgData name="Proot Ingmar" userId="588a97c0-5a52-4bd9-b8d6-a4cf24ff4dbb" providerId="ADAL" clId="{3D261BF8-8400-C74C-87D4-2CEA2374623A}" dt="2019-11-18T13:45:52.661" v="6560" actId="14100"/>
          <ac:picMkLst>
            <pc:docMk/>
            <pc:sldMk cId="1779600991" sldId="678"/>
            <ac:picMk id="5" creationId="{00000000-0000-0000-0000-000000000000}"/>
          </ac:picMkLst>
        </pc:picChg>
      </pc:sldChg>
      <pc:sldChg chg="modSp add">
        <pc:chgData name="Proot Ingmar" userId="588a97c0-5a52-4bd9-b8d6-a4cf24ff4dbb" providerId="ADAL" clId="{3D261BF8-8400-C74C-87D4-2CEA2374623A}" dt="2019-11-18T13:45:48.001" v="6554" actId="20577"/>
        <pc:sldMkLst>
          <pc:docMk/>
          <pc:sldMk cId="3027476781" sldId="679"/>
        </pc:sldMkLst>
        <pc:spChg chg="mod">
          <ac:chgData name="Proot Ingmar" userId="588a97c0-5a52-4bd9-b8d6-a4cf24ff4dbb" providerId="ADAL" clId="{3D261BF8-8400-C74C-87D4-2CEA2374623A}" dt="2019-11-18T13:45:48.001" v="6554" actId="20577"/>
          <ac:spMkLst>
            <pc:docMk/>
            <pc:sldMk cId="3027476781" sldId="679"/>
            <ac:spMk id="7" creationId="{E0EEFCB5-159E-D74F-8D16-D8A35F38F248}"/>
          </ac:spMkLst>
        </pc:spChg>
      </pc:sldChg>
      <pc:sldChg chg="modSp add">
        <pc:chgData name="Proot Ingmar" userId="588a97c0-5a52-4bd9-b8d6-a4cf24ff4dbb" providerId="ADAL" clId="{3D261BF8-8400-C74C-87D4-2CEA2374623A}" dt="2019-11-18T13:54:13.225" v="6918" actId="20577"/>
        <pc:sldMkLst>
          <pc:docMk/>
          <pc:sldMk cId="3138093994" sldId="684"/>
        </pc:sldMkLst>
        <pc:spChg chg="mod">
          <ac:chgData name="Proot Ingmar" userId="588a97c0-5a52-4bd9-b8d6-a4cf24ff4dbb" providerId="ADAL" clId="{3D261BF8-8400-C74C-87D4-2CEA2374623A}" dt="2019-11-18T13:54:13.225" v="6918" actId="20577"/>
          <ac:spMkLst>
            <pc:docMk/>
            <pc:sldMk cId="3138093994" sldId="684"/>
            <ac:spMk id="9" creationId="{98D2F91B-1D07-E743-9828-E796125CDE60}"/>
          </ac:spMkLst>
        </pc:spChg>
      </pc:sldChg>
      <pc:sldChg chg="modSp add">
        <pc:chgData name="Proot Ingmar" userId="588a97c0-5a52-4bd9-b8d6-a4cf24ff4dbb" providerId="ADAL" clId="{3D261BF8-8400-C74C-87D4-2CEA2374623A}" dt="2019-11-18T13:50:16.562" v="6700" actId="20577"/>
        <pc:sldMkLst>
          <pc:docMk/>
          <pc:sldMk cId="4030998745" sldId="688"/>
        </pc:sldMkLst>
        <pc:spChg chg="mod">
          <ac:chgData name="Proot Ingmar" userId="588a97c0-5a52-4bd9-b8d6-a4cf24ff4dbb" providerId="ADAL" clId="{3D261BF8-8400-C74C-87D4-2CEA2374623A}" dt="2019-11-18T13:50:16.562" v="6700" actId="20577"/>
          <ac:spMkLst>
            <pc:docMk/>
            <pc:sldMk cId="4030998745" sldId="688"/>
            <ac:spMk id="5" creationId="{3AD2FFC4-CEB1-4743-A764-F63CB4D53E26}"/>
          </ac:spMkLst>
        </pc:spChg>
      </pc:sldChg>
      <pc:sldChg chg="modSp add">
        <pc:chgData name="Proot Ingmar" userId="588a97c0-5a52-4bd9-b8d6-a4cf24ff4dbb" providerId="ADAL" clId="{3D261BF8-8400-C74C-87D4-2CEA2374623A}" dt="2019-11-18T13:50:24.141" v="6701"/>
        <pc:sldMkLst>
          <pc:docMk/>
          <pc:sldMk cId="2521127452" sldId="689"/>
        </pc:sldMkLst>
        <pc:spChg chg="mod">
          <ac:chgData name="Proot Ingmar" userId="588a97c0-5a52-4bd9-b8d6-a4cf24ff4dbb" providerId="ADAL" clId="{3D261BF8-8400-C74C-87D4-2CEA2374623A}" dt="2019-11-18T13:50:24.141" v="6701"/>
          <ac:spMkLst>
            <pc:docMk/>
            <pc:sldMk cId="2521127452" sldId="689"/>
            <ac:spMk id="5" creationId="{07C2A6E3-DF1B-0348-9DA2-D393DED0E4C0}"/>
          </ac:spMkLst>
        </pc:spChg>
      </pc:sldChg>
      <pc:sldChg chg="modSp add">
        <pc:chgData name="Proot Ingmar" userId="588a97c0-5a52-4bd9-b8d6-a4cf24ff4dbb" providerId="ADAL" clId="{3D261BF8-8400-C74C-87D4-2CEA2374623A}" dt="2019-11-18T13:50:28.851" v="6702"/>
        <pc:sldMkLst>
          <pc:docMk/>
          <pc:sldMk cId="4073730329" sldId="690"/>
        </pc:sldMkLst>
        <pc:spChg chg="mod">
          <ac:chgData name="Proot Ingmar" userId="588a97c0-5a52-4bd9-b8d6-a4cf24ff4dbb" providerId="ADAL" clId="{3D261BF8-8400-C74C-87D4-2CEA2374623A}" dt="2019-11-18T13:50:28.851" v="6702"/>
          <ac:spMkLst>
            <pc:docMk/>
            <pc:sldMk cId="4073730329" sldId="690"/>
            <ac:spMk id="5" creationId="{AD14560E-D1CB-8E40-A6C7-BAE0BEA8A4B3}"/>
          </ac:spMkLst>
        </pc:spChg>
      </pc:sldChg>
      <pc:sldChg chg="modSp add">
        <pc:chgData name="Proot Ingmar" userId="588a97c0-5a52-4bd9-b8d6-a4cf24ff4dbb" providerId="ADAL" clId="{3D261BF8-8400-C74C-87D4-2CEA2374623A}" dt="2019-11-18T13:50:33.370" v="6703"/>
        <pc:sldMkLst>
          <pc:docMk/>
          <pc:sldMk cId="1770978918" sldId="691"/>
        </pc:sldMkLst>
        <pc:spChg chg="mod">
          <ac:chgData name="Proot Ingmar" userId="588a97c0-5a52-4bd9-b8d6-a4cf24ff4dbb" providerId="ADAL" clId="{3D261BF8-8400-C74C-87D4-2CEA2374623A}" dt="2019-11-18T13:50:33.370" v="6703"/>
          <ac:spMkLst>
            <pc:docMk/>
            <pc:sldMk cId="1770978918" sldId="691"/>
            <ac:spMk id="5" creationId="{895C9645-1881-C046-9B09-5E06CC0F3996}"/>
          </ac:spMkLst>
        </pc:spChg>
      </pc:sldChg>
      <pc:sldChg chg="modSp add">
        <pc:chgData name="Proot Ingmar" userId="588a97c0-5a52-4bd9-b8d6-a4cf24ff4dbb" providerId="ADAL" clId="{3D261BF8-8400-C74C-87D4-2CEA2374623A}" dt="2019-11-18T13:50:38.814" v="6704"/>
        <pc:sldMkLst>
          <pc:docMk/>
          <pc:sldMk cId="315913425" sldId="692"/>
        </pc:sldMkLst>
        <pc:spChg chg="mod">
          <ac:chgData name="Proot Ingmar" userId="588a97c0-5a52-4bd9-b8d6-a4cf24ff4dbb" providerId="ADAL" clId="{3D261BF8-8400-C74C-87D4-2CEA2374623A}" dt="2019-11-18T13:50:38.814" v="6704"/>
          <ac:spMkLst>
            <pc:docMk/>
            <pc:sldMk cId="315913425" sldId="692"/>
            <ac:spMk id="4" creationId="{DFCA4D29-7439-734B-8AA9-7AD70F9E5B44}"/>
          </ac:spMkLst>
        </pc:spChg>
      </pc:sldChg>
      <pc:sldChg chg="modSp add">
        <pc:chgData name="Proot Ingmar" userId="588a97c0-5a52-4bd9-b8d6-a4cf24ff4dbb" providerId="ADAL" clId="{3D261BF8-8400-C74C-87D4-2CEA2374623A}" dt="2019-11-18T13:50:43.065" v="6705"/>
        <pc:sldMkLst>
          <pc:docMk/>
          <pc:sldMk cId="3894955272" sldId="693"/>
        </pc:sldMkLst>
        <pc:spChg chg="mod">
          <ac:chgData name="Proot Ingmar" userId="588a97c0-5a52-4bd9-b8d6-a4cf24ff4dbb" providerId="ADAL" clId="{3D261BF8-8400-C74C-87D4-2CEA2374623A}" dt="2019-11-18T13:50:43.065" v="6705"/>
          <ac:spMkLst>
            <pc:docMk/>
            <pc:sldMk cId="3894955272" sldId="693"/>
            <ac:spMk id="5" creationId="{7A7A8F98-6F1D-D547-A571-666CBDA2F397}"/>
          </ac:spMkLst>
        </pc:spChg>
      </pc:sldChg>
      <pc:sldChg chg="modSp add">
        <pc:chgData name="Proot Ingmar" userId="588a97c0-5a52-4bd9-b8d6-a4cf24ff4dbb" providerId="ADAL" clId="{3D261BF8-8400-C74C-87D4-2CEA2374623A}" dt="2019-11-18T13:47:29.689" v="6607" actId="20577"/>
        <pc:sldMkLst>
          <pc:docMk/>
          <pc:sldMk cId="1598095274" sldId="699"/>
        </pc:sldMkLst>
        <pc:spChg chg="mod">
          <ac:chgData name="Proot Ingmar" userId="588a97c0-5a52-4bd9-b8d6-a4cf24ff4dbb" providerId="ADAL" clId="{3D261BF8-8400-C74C-87D4-2CEA2374623A}" dt="2019-11-18T13:47:29.689" v="6607" actId="20577"/>
          <ac:spMkLst>
            <pc:docMk/>
            <pc:sldMk cId="1598095274" sldId="699"/>
            <ac:spMk id="7" creationId="{321BC596-0FA9-744D-81EB-498259AAE3ED}"/>
          </ac:spMkLst>
        </pc:spChg>
      </pc:sldChg>
      <pc:sldChg chg="modSp add">
        <pc:chgData name="Proot Ingmar" userId="588a97c0-5a52-4bd9-b8d6-a4cf24ff4dbb" providerId="ADAL" clId="{3D261BF8-8400-C74C-87D4-2CEA2374623A}" dt="2019-11-18T13:47:35.172" v="6620" actId="20577"/>
        <pc:sldMkLst>
          <pc:docMk/>
          <pc:sldMk cId="601288019" sldId="700"/>
        </pc:sldMkLst>
        <pc:spChg chg="mod">
          <ac:chgData name="Proot Ingmar" userId="588a97c0-5a52-4bd9-b8d6-a4cf24ff4dbb" providerId="ADAL" clId="{3D261BF8-8400-C74C-87D4-2CEA2374623A}" dt="2019-11-18T13:47:35.172" v="6620" actId="20577"/>
          <ac:spMkLst>
            <pc:docMk/>
            <pc:sldMk cId="601288019" sldId="700"/>
            <ac:spMk id="7" creationId="{321BC596-0FA9-744D-81EB-498259AAE3ED}"/>
          </ac:spMkLst>
        </pc:spChg>
      </pc:sldChg>
      <pc:sldChg chg="add">
        <pc:chgData name="Proot Ingmar" userId="588a97c0-5a52-4bd9-b8d6-a4cf24ff4dbb" providerId="ADAL" clId="{3D261BF8-8400-C74C-87D4-2CEA2374623A}" dt="2019-11-18T13:50:55.844" v="6708"/>
        <pc:sldMkLst>
          <pc:docMk/>
          <pc:sldMk cId="3735997705" sldId="701"/>
        </pc:sldMkLst>
      </pc:sldChg>
      <pc:sldChg chg="add">
        <pc:chgData name="Proot Ingmar" userId="588a97c0-5a52-4bd9-b8d6-a4cf24ff4dbb" providerId="ADAL" clId="{3D261BF8-8400-C74C-87D4-2CEA2374623A}" dt="2019-11-18T13:50:55.844" v="6708"/>
        <pc:sldMkLst>
          <pc:docMk/>
          <pc:sldMk cId="3030228143" sldId="702"/>
        </pc:sldMkLst>
      </pc:sldChg>
      <pc:sldChg chg="modSp add">
        <pc:chgData name="Proot Ingmar" userId="588a97c0-5a52-4bd9-b8d6-a4cf24ff4dbb" providerId="ADAL" clId="{3D261BF8-8400-C74C-87D4-2CEA2374623A}" dt="2019-11-18T13:47:42.352" v="6633" actId="20577"/>
        <pc:sldMkLst>
          <pc:docMk/>
          <pc:sldMk cId="46972822" sldId="716"/>
        </pc:sldMkLst>
        <pc:spChg chg="mod">
          <ac:chgData name="Proot Ingmar" userId="588a97c0-5a52-4bd9-b8d6-a4cf24ff4dbb" providerId="ADAL" clId="{3D261BF8-8400-C74C-87D4-2CEA2374623A}" dt="2019-11-18T13:47:42.352" v="6633" actId="20577"/>
          <ac:spMkLst>
            <pc:docMk/>
            <pc:sldMk cId="46972822" sldId="716"/>
            <ac:spMk id="7" creationId="{321BC596-0FA9-744D-81EB-498259AAE3ED}"/>
          </ac:spMkLst>
        </pc:spChg>
      </pc:sldChg>
      <pc:sldChg chg="modSp add">
        <pc:chgData name="Proot Ingmar" userId="588a97c0-5a52-4bd9-b8d6-a4cf24ff4dbb" providerId="ADAL" clId="{3D261BF8-8400-C74C-87D4-2CEA2374623A}" dt="2019-11-18T13:47:48.493" v="6646" actId="20577"/>
        <pc:sldMkLst>
          <pc:docMk/>
          <pc:sldMk cId="1994922673" sldId="717"/>
        </pc:sldMkLst>
        <pc:spChg chg="mod">
          <ac:chgData name="Proot Ingmar" userId="588a97c0-5a52-4bd9-b8d6-a4cf24ff4dbb" providerId="ADAL" clId="{3D261BF8-8400-C74C-87D4-2CEA2374623A}" dt="2019-11-18T13:47:48.493" v="6646" actId="20577"/>
          <ac:spMkLst>
            <pc:docMk/>
            <pc:sldMk cId="1994922673" sldId="717"/>
            <ac:spMk id="7" creationId="{321BC596-0FA9-744D-81EB-498259AAE3ED}"/>
          </ac:spMkLst>
        </pc:spChg>
      </pc:sldChg>
      <pc:sldChg chg="addSp delSp modSp add modNotesTx">
        <pc:chgData name="Proot Ingmar" userId="588a97c0-5a52-4bd9-b8d6-a4cf24ff4dbb" providerId="ADAL" clId="{3D261BF8-8400-C74C-87D4-2CEA2374623A}" dt="2019-11-18T16:15:59.463" v="7824" actId="167"/>
        <pc:sldMkLst>
          <pc:docMk/>
          <pc:sldMk cId="3822686787" sldId="718"/>
        </pc:sldMkLst>
        <pc:spChg chg="mod">
          <ac:chgData name="Proot Ingmar" userId="588a97c0-5a52-4bd9-b8d6-a4cf24ff4dbb" providerId="ADAL" clId="{3D261BF8-8400-C74C-87D4-2CEA2374623A}" dt="2019-11-18T14:05:11.887" v="7385" actId="20577"/>
          <ac:spMkLst>
            <pc:docMk/>
            <pc:sldMk cId="3822686787" sldId="718"/>
            <ac:spMk id="6" creationId="{1EC3D0F4-9082-9D49-85A8-4715DB14B1D8}"/>
          </ac:spMkLst>
        </pc:spChg>
        <pc:picChg chg="del">
          <ac:chgData name="Proot Ingmar" userId="588a97c0-5a52-4bd9-b8d6-a4cf24ff4dbb" providerId="ADAL" clId="{3D261BF8-8400-C74C-87D4-2CEA2374623A}" dt="2019-11-18T14:05:16.354" v="7386" actId="478"/>
          <ac:picMkLst>
            <pc:docMk/>
            <pc:sldMk cId="3822686787" sldId="718"/>
            <ac:picMk id="5" creationId="{00000000-0000-0000-0000-000000000000}"/>
          </ac:picMkLst>
        </pc:picChg>
        <pc:picChg chg="add mod">
          <ac:chgData name="Proot Ingmar" userId="588a97c0-5a52-4bd9-b8d6-a4cf24ff4dbb" providerId="ADAL" clId="{3D261BF8-8400-C74C-87D4-2CEA2374623A}" dt="2019-11-18T16:15:59.463" v="7824" actId="167"/>
          <ac:picMkLst>
            <pc:docMk/>
            <pc:sldMk cId="3822686787" sldId="718"/>
            <ac:picMk id="35842" creationId="{D32F7AD7-6C00-2148-A7B2-FEB7CF497C8B}"/>
          </ac:picMkLst>
        </pc:picChg>
      </pc:sldChg>
      <pc:sldChg chg="addSp modSp add modNotesTx">
        <pc:chgData name="Proot Ingmar" userId="588a97c0-5a52-4bd9-b8d6-a4cf24ff4dbb" providerId="ADAL" clId="{3D261BF8-8400-C74C-87D4-2CEA2374623A}" dt="2019-11-18T16:21:35.156" v="8221" actId="20577"/>
        <pc:sldMkLst>
          <pc:docMk/>
          <pc:sldMk cId="1818377263" sldId="719"/>
        </pc:sldMkLst>
        <pc:spChg chg="add mod">
          <ac:chgData name="Proot Ingmar" userId="588a97c0-5a52-4bd9-b8d6-a4cf24ff4dbb" providerId="ADAL" clId="{3D261BF8-8400-C74C-87D4-2CEA2374623A}" dt="2019-11-18T16:18:51.764" v="7950" actId="20577"/>
          <ac:spMkLst>
            <pc:docMk/>
            <pc:sldMk cId="1818377263" sldId="719"/>
            <ac:spMk id="3" creationId="{7AD7E2CE-938E-9148-ADC3-79B458CF304C}"/>
          </ac:spMkLst>
        </pc:spChg>
        <pc:spChg chg="mod">
          <ac:chgData name="Proot Ingmar" userId="588a97c0-5a52-4bd9-b8d6-a4cf24ff4dbb" providerId="ADAL" clId="{3D261BF8-8400-C74C-87D4-2CEA2374623A}" dt="2019-11-18T14:05:33.721" v="7418" actId="20577"/>
          <ac:spMkLst>
            <pc:docMk/>
            <pc:sldMk cId="1818377263" sldId="719"/>
            <ac:spMk id="6" creationId="{1EC3D0F4-9082-9D49-85A8-4715DB14B1D8}"/>
          </ac:spMkLst>
        </pc:spChg>
        <pc:cxnChg chg="add">
          <ac:chgData name="Proot Ingmar" userId="588a97c0-5a52-4bd9-b8d6-a4cf24ff4dbb" providerId="ADAL" clId="{3D261BF8-8400-C74C-87D4-2CEA2374623A}" dt="2019-11-18T16:18:14.583" v="7938"/>
          <ac:cxnSpMkLst>
            <pc:docMk/>
            <pc:sldMk cId="1818377263" sldId="719"/>
            <ac:cxnSpMk id="4" creationId="{895A1D84-D2C1-9B43-B96A-981D364C1320}"/>
          </ac:cxnSpMkLst>
        </pc:cxnChg>
      </pc:sldChg>
      <pc:sldChg chg="addSp modSp add">
        <pc:chgData name="Proot Ingmar" userId="588a97c0-5a52-4bd9-b8d6-a4cf24ff4dbb" providerId="ADAL" clId="{3D261BF8-8400-C74C-87D4-2CEA2374623A}" dt="2019-11-18T16:23:50.369" v="8411" actId="1036"/>
        <pc:sldMkLst>
          <pc:docMk/>
          <pc:sldMk cId="578670874" sldId="720"/>
        </pc:sldMkLst>
        <pc:spChg chg="add mod">
          <ac:chgData name="Proot Ingmar" userId="588a97c0-5a52-4bd9-b8d6-a4cf24ff4dbb" providerId="ADAL" clId="{3D261BF8-8400-C74C-87D4-2CEA2374623A}" dt="2019-11-18T16:23:50.369" v="8411" actId="1036"/>
          <ac:spMkLst>
            <pc:docMk/>
            <pc:sldMk cId="578670874" sldId="720"/>
            <ac:spMk id="3" creationId="{BC3ED39C-4984-554E-935F-3AAF63F41180}"/>
          </ac:spMkLst>
        </pc:spChg>
        <pc:spChg chg="mod">
          <ac:chgData name="Proot Ingmar" userId="588a97c0-5a52-4bd9-b8d6-a4cf24ff4dbb" providerId="ADAL" clId="{3D261BF8-8400-C74C-87D4-2CEA2374623A}" dt="2019-11-18T14:05:49.313" v="7430" actId="20577"/>
          <ac:spMkLst>
            <pc:docMk/>
            <pc:sldMk cId="578670874" sldId="720"/>
            <ac:spMk id="6" creationId="{1EC3D0F4-9082-9D49-85A8-4715DB14B1D8}"/>
          </ac:spMkLst>
        </pc:spChg>
        <pc:cxnChg chg="add">
          <ac:chgData name="Proot Ingmar" userId="588a97c0-5a52-4bd9-b8d6-a4cf24ff4dbb" providerId="ADAL" clId="{3D261BF8-8400-C74C-87D4-2CEA2374623A}" dt="2019-11-18T16:23:07.175" v="8284"/>
          <ac:cxnSpMkLst>
            <pc:docMk/>
            <pc:sldMk cId="578670874" sldId="720"/>
            <ac:cxnSpMk id="4" creationId="{EE96AF70-6A39-084B-B512-0ACB0A3F0E4D}"/>
          </ac:cxnSpMkLst>
        </pc:cxnChg>
      </pc:sldChg>
      <pc:sldChg chg="modSp add">
        <pc:chgData name="Proot Ingmar" userId="588a97c0-5a52-4bd9-b8d6-a4cf24ff4dbb" providerId="ADAL" clId="{3D261BF8-8400-C74C-87D4-2CEA2374623A}" dt="2019-11-18T16:20:21.366" v="8082" actId="20577"/>
        <pc:sldMkLst>
          <pc:docMk/>
          <pc:sldMk cId="2225995985" sldId="721"/>
        </pc:sldMkLst>
        <pc:spChg chg="mod">
          <ac:chgData name="Proot Ingmar" userId="588a97c0-5a52-4bd9-b8d6-a4cf24ff4dbb" providerId="ADAL" clId="{3D261BF8-8400-C74C-87D4-2CEA2374623A}" dt="2019-11-18T16:20:21.366" v="8082" actId="20577"/>
          <ac:spMkLst>
            <pc:docMk/>
            <pc:sldMk cId="2225995985" sldId="721"/>
            <ac:spMk id="3" creationId="{7AD7E2CE-938E-9148-ADC3-79B458CF304C}"/>
          </ac:spMkLst>
        </pc:spChg>
        <pc:spChg chg="mod">
          <ac:chgData name="Proot Ingmar" userId="588a97c0-5a52-4bd9-b8d6-a4cf24ff4dbb" providerId="ADAL" clId="{3D261BF8-8400-C74C-87D4-2CEA2374623A}" dt="2019-11-18T16:19:14.135" v="7978" actId="20577"/>
          <ac:spMkLst>
            <pc:docMk/>
            <pc:sldMk cId="2225995985" sldId="721"/>
            <ac:spMk id="6" creationId="{1EC3D0F4-9082-9D49-85A8-4715DB14B1D8}"/>
          </ac:spMkLst>
        </pc:spChg>
      </pc:sldChg>
      <pc:sldChg chg="delSp modSp add modNotesTx">
        <pc:chgData name="Proot Ingmar" userId="588a97c0-5a52-4bd9-b8d6-a4cf24ff4dbb" providerId="ADAL" clId="{3D261BF8-8400-C74C-87D4-2CEA2374623A}" dt="2019-11-18T16:25:37.721" v="8532" actId="20577"/>
        <pc:sldMkLst>
          <pc:docMk/>
          <pc:sldMk cId="1137575032" sldId="722"/>
        </pc:sldMkLst>
        <pc:spChg chg="mod">
          <ac:chgData name="Proot Ingmar" userId="588a97c0-5a52-4bd9-b8d6-a4cf24ff4dbb" providerId="ADAL" clId="{3D261BF8-8400-C74C-87D4-2CEA2374623A}" dt="2019-11-18T16:24:30.634" v="8426" actId="20577"/>
          <ac:spMkLst>
            <pc:docMk/>
            <pc:sldMk cId="1137575032" sldId="722"/>
            <ac:spMk id="6" creationId="{1EC3D0F4-9082-9D49-85A8-4715DB14B1D8}"/>
          </ac:spMkLst>
        </pc:spChg>
        <pc:picChg chg="del">
          <ac:chgData name="Proot Ingmar" userId="588a97c0-5a52-4bd9-b8d6-a4cf24ff4dbb" providerId="ADAL" clId="{3D261BF8-8400-C74C-87D4-2CEA2374623A}" dt="2019-11-18T16:24:22.415" v="8413" actId="478"/>
          <ac:picMkLst>
            <pc:docMk/>
            <pc:sldMk cId="1137575032" sldId="722"/>
            <ac:picMk id="35842" creationId="{D32F7AD7-6C00-2148-A7B2-FEB7CF497C8B}"/>
          </ac:picMkLst>
        </pc:picChg>
      </pc:sldChg>
      <pc:sldChg chg="addSp delSp modSp add modNotesTx">
        <pc:chgData name="Proot Ingmar" userId="588a97c0-5a52-4bd9-b8d6-a4cf24ff4dbb" providerId="ADAL" clId="{3D261BF8-8400-C74C-87D4-2CEA2374623A}" dt="2019-11-18T16:27:57.761" v="8711" actId="20577"/>
        <pc:sldMkLst>
          <pc:docMk/>
          <pc:sldMk cId="4077962590" sldId="723"/>
        </pc:sldMkLst>
        <pc:spChg chg="add mod">
          <ac:chgData name="Proot Ingmar" userId="588a97c0-5a52-4bd9-b8d6-a4cf24ff4dbb" providerId="ADAL" clId="{3D261BF8-8400-C74C-87D4-2CEA2374623A}" dt="2019-11-18T16:27:37.209" v="8658" actId="113"/>
          <ac:spMkLst>
            <pc:docMk/>
            <pc:sldMk cId="4077962590" sldId="723"/>
            <ac:spMk id="2" creationId="{BABE0F83-F984-1B4D-956E-36517A924959}"/>
          </ac:spMkLst>
        </pc:spChg>
        <pc:spChg chg="del">
          <ac:chgData name="Proot Ingmar" userId="588a97c0-5a52-4bd9-b8d6-a4cf24ff4dbb" providerId="ADAL" clId="{3D261BF8-8400-C74C-87D4-2CEA2374623A}" dt="2019-11-18T16:26:25.651" v="8543" actId="478"/>
          <ac:spMkLst>
            <pc:docMk/>
            <pc:sldMk cId="4077962590" sldId="723"/>
            <ac:spMk id="3" creationId="{BC3ED39C-4984-554E-935F-3AAF63F41180}"/>
          </ac:spMkLst>
        </pc:spChg>
        <pc:spChg chg="mod">
          <ac:chgData name="Proot Ingmar" userId="588a97c0-5a52-4bd9-b8d6-a4cf24ff4dbb" providerId="ADAL" clId="{3D261BF8-8400-C74C-87D4-2CEA2374623A}" dt="2019-11-18T16:26:16.378" v="8542" actId="20577"/>
          <ac:spMkLst>
            <pc:docMk/>
            <pc:sldMk cId="4077962590" sldId="723"/>
            <ac:spMk id="6" creationId="{1EC3D0F4-9082-9D49-85A8-4715DB14B1D8}"/>
          </ac:spMkLst>
        </pc:spChg>
        <pc:cxnChg chg="del">
          <ac:chgData name="Proot Ingmar" userId="588a97c0-5a52-4bd9-b8d6-a4cf24ff4dbb" providerId="ADAL" clId="{3D261BF8-8400-C74C-87D4-2CEA2374623A}" dt="2019-11-18T16:26:27.394" v="8544" actId="478"/>
          <ac:cxnSpMkLst>
            <pc:docMk/>
            <pc:sldMk cId="4077962590" sldId="723"/>
            <ac:cxnSpMk id="4" creationId="{EE96AF70-6A39-084B-B512-0ACB0A3F0E4D}"/>
          </ac:cxnSpMkLst>
        </pc:cxnChg>
      </pc:sldChg>
      <pc:sldChg chg="add modNotesTx">
        <pc:chgData name="Proot Ingmar" userId="588a97c0-5a52-4bd9-b8d6-a4cf24ff4dbb" providerId="ADAL" clId="{3D261BF8-8400-C74C-87D4-2CEA2374623A}" dt="2019-11-18T16:30:16.655" v="8774" actId="20577"/>
        <pc:sldMkLst>
          <pc:docMk/>
          <pc:sldMk cId="2208432196" sldId="724"/>
        </pc:sldMkLst>
      </pc:sldChg>
    </pc:docChg>
  </pc:docChgLst>
  <pc:docChgLst>
    <pc:chgData name="Proot Ingmar" userId="588a97c0-5a52-4bd9-b8d6-a4cf24ff4dbb" providerId="ADAL" clId="{B7EFE3CE-FDB8-8144-84F9-A4CA3B225C90}"/>
    <pc:docChg chg="custSel addSld delSld modSld modSection">
      <pc:chgData name="Proot Ingmar" userId="588a97c0-5a52-4bd9-b8d6-a4cf24ff4dbb" providerId="ADAL" clId="{B7EFE3CE-FDB8-8144-84F9-A4CA3B225C90}" dt="2019-11-28T08:57:28.207" v="8015" actId="962"/>
      <pc:docMkLst>
        <pc:docMk/>
      </pc:docMkLst>
      <pc:sldChg chg="modSp">
        <pc:chgData name="Proot Ingmar" userId="588a97c0-5a52-4bd9-b8d6-a4cf24ff4dbb" providerId="ADAL" clId="{B7EFE3CE-FDB8-8144-84F9-A4CA3B225C90}" dt="2019-11-19T08:55:50.523" v="2307" actId="20577"/>
        <pc:sldMkLst>
          <pc:docMk/>
          <pc:sldMk cId="2244833330" sldId="323"/>
        </pc:sldMkLst>
        <pc:spChg chg="mod">
          <ac:chgData name="Proot Ingmar" userId="588a97c0-5a52-4bd9-b8d6-a4cf24ff4dbb" providerId="ADAL" clId="{B7EFE3CE-FDB8-8144-84F9-A4CA3B225C90}" dt="2019-11-19T08:55:50.523" v="2307" actId="20577"/>
          <ac:spMkLst>
            <pc:docMk/>
            <pc:sldMk cId="2244833330" sldId="323"/>
            <ac:spMk id="2" creationId="{122711D5-B066-774E-8246-411F68FA15C9}"/>
          </ac:spMkLst>
        </pc:spChg>
      </pc:sldChg>
      <pc:sldChg chg="addSp delSp modNotesTx">
        <pc:chgData name="Proot Ingmar" userId="588a97c0-5a52-4bd9-b8d6-a4cf24ff4dbb" providerId="ADAL" clId="{B7EFE3CE-FDB8-8144-84F9-A4CA3B225C90}" dt="2019-11-26T09:15:44.912" v="6013"/>
        <pc:sldMkLst>
          <pc:docMk/>
          <pc:sldMk cId="336069652" sldId="345"/>
        </pc:sldMkLst>
        <pc:spChg chg="add del">
          <ac:chgData name="Proot Ingmar" userId="588a97c0-5a52-4bd9-b8d6-a4cf24ff4dbb" providerId="ADAL" clId="{B7EFE3CE-FDB8-8144-84F9-A4CA3B225C90}" dt="2019-11-26T09:15:44.912" v="6013"/>
          <ac:spMkLst>
            <pc:docMk/>
            <pc:sldMk cId="336069652" sldId="345"/>
            <ac:spMk id="2" creationId="{42181050-0C3C-6F4A-AC2F-1404C6E747D5}"/>
          </ac:spMkLst>
        </pc:spChg>
      </pc:sldChg>
      <pc:sldChg chg="modNotesTx">
        <pc:chgData name="Proot Ingmar" userId="588a97c0-5a52-4bd9-b8d6-a4cf24ff4dbb" providerId="ADAL" clId="{B7EFE3CE-FDB8-8144-84F9-A4CA3B225C90}" dt="2019-11-20T14:00:56.707" v="2944" actId="113"/>
        <pc:sldMkLst>
          <pc:docMk/>
          <pc:sldMk cId="2667985487" sldId="475"/>
        </pc:sldMkLst>
      </pc:sldChg>
      <pc:sldChg chg="modNotesTx">
        <pc:chgData name="Proot Ingmar" userId="588a97c0-5a52-4bd9-b8d6-a4cf24ff4dbb" providerId="ADAL" clId="{B7EFE3CE-FDB8-8144-84F9-A4CA3B225C90}" dt="2019-11-20T14:05:21.211" v="2967" actId="20577"/>
        <pc:sldMkLst>
          <pc:docMk/>
          <pc:sldMk cId="3833187758" sldId="476"/>
        </pc:sldMkLst>
      </pc:sldChg>
      <pc:sldChg chg="modNotesTx">
        <pc:chgData name="Proot Ingmar" userId="588a97c0-5a52-4bd9-b8d6-a4cf24ff4dbb" providerId="ADAL" clId="{B7EFE3CE-FDB8-8144-84F9-A4CA3B225C90}" dt="2019-11-25T09:10:17.257" v="4770" actId="113"/>
        <pc:sldMkLst>
          <pc:docMk/>
          <pc:sldMk cId="917018656" sldId="477"/>
        </pc:sldMkLst>
      </pc:sldChg>
      <pc:sldChg chg="modNotesTx">
        <pc:chgData name="Proot Ingmar" userId="588a97c0-5a52-4bd9-b8d6-a4cf24ff4dbb" providerId="ADAL" clId="{B7EFE3CE-FDB8-8144-84F9-A4CA3B225C90}" dt="2019-11-20T13:55:04.907" v="2873" actId="113"/>
        <pc:sldMkLst>
          <pc:docMk/>
          <pc:sldMk cId="206049711" sldId="478"/>
        </pc:sldMkLst>
      </pc:sldChg>
      <pc:sldChg chg="modNotesTx">
        <pc:chgData name="Proot Ingmar" userId="588a97c0-5a52-4bd9-b8d6-a4cf24ff4dbb" providerId="ADAL" clId="{B7EFE3CE-FDB8-8144-84F9-A4CA3B225C90}" dt="2019-11-25T08:24:19.696" v="3880" actId="113"/>
        <pc:sldMkLst>
          <pc:docMk/>
          <pc:sldMk cId="1668298796" sldId="479"/>
        </pc:sldMkLst>
      </pc:sldChg>
      <pc:sldChg chg="modNotesTx">
        <pc:chgData name="Proot Ingmar" userId="588a97c0-5a52-4bd9-b8d6-a4cf24ff4dbb" providerId="ADAL" clId="{B7EFE3CE-FDB8-8144-84F9-A4CA3B225C90}" dt="2019-11-20T13:55:31.956" v="2876" actId="20577"/>
        <pc:sldMkLst>
          <pc:docMk/>
          <pc:sldMk cId="1860114100" sldId="508"/>
        </pc:sldMkLst>
      </pc:sldChg>
      <pc:sldChg chg="modNotesTx">
        <pc:chgData name="Proot Ingmar" userId="588a97c0-5a52-4bd9-b8d6-a4cf24ff4dbb" providerId="ADAL" clId="{B7EFE3CE-FDB8-8144-84F9-A4CA3B225C90}" dt="2019-11-28T08:22:26.718" v="6325" actId="113"/>
        <pc:sldMkLst>
          <pc:docMk/>
          <pc:sldMk cId="1958591100" sldId="509"/>
        </pc:sldMkLst>
      </pc:sldChg>
      <pc:sldChg chg="modNotesTx">
        <pc:chgData name="Proot Ingmar" userId="588a97c0-5a52-4bd9-b8d6-a4cf24ff4dbb" providerId="ADAL" clId="{B7EFE3CE-FDB8-8144-84F9-A4CA3B225C90}" dt="2019-11-20T14:16:54.146" v="3008" actId="20577"/>
        <pc:sldMkLst>
          <pc:docMk/>
          <pc:sldMk cId="750040505" sldId="510"/>
        </pc:sldMkLst>
      </pc:sldChg>
      <pc:sldChg chg="modNotesTx">
        <pc:chgData name="Proot Ingmar" userId="588a97c0-5a52-4bd9-b8d6-a4cf24ff4dbb" providerId="ADAL" clId="{B7EFE3CE-FDB8-8144-84F9-A4CA3B225C90}" dt="2019-11-20T14:22:57.371" v="3147" actId="20577"/>
        <pc:sldMkLst>
          <pc:docMk/>
          <pc:sldMk cId="3810929402" sldId="512"/>
        </pc:sldMkLst>
      </pc:sldChg>
      <pc:sldChg chg="modNotesTx">
        <pc:chgData name="Proot Ingmar" userId="588a97c0-5a52-4bd9-b8d6-a4cf24ff4dbb" providerId="ADAL" clId="{B7EFE3CE-FDB8-8144-84F9-A4CA3B225C90}" dt="2019-11-25T08:25:58.978" v="3881" actId="113"/>
        <pc:sldMkLst>
          <pc:docMk/>
          <pc:sldMk cId="3121268931" sldId="513"/>
        </pc:sldMkLst>
      </pc:sldChg>
      <pc:sldChg chg="modNotesTx">
        <pc:chgData name="Proot Ingmar" userId="588a97c0-5a52-4bd9-b8d6-a4cf24ff4dbb" providerId="ADAL" clId="{B7EFE3CE-FDB8-8144-84F9-A4CA3B225C90}" dt="2019-11-20T14:01:37.711" v="2946" actId="113"/>
        <pc:sldMkLst>
          <pc:docMk/>
          <pc:sldMk cId="3455366283" sldId="516"/>
        </pc:sldMkLst>
      </pc:sldChg>
      <pc:sldChg chg="modNotesTx">
        <pc:chgData name="Proot Ingmar" userId="588a97c0-5a52-4bd9-b8d6-a4cf24ff4dbb" providerId="ADAL" clId="{B7EFE3CE-FDB8-8144-84F9-A4CA3B225C90}" dt="2019-11-20T14:01:48.883" v="2947" actId="113"/>
        <pc:sldMkLst>
          <pc:docMk/>
          <pc:sldMk cId="527138334" sldId="517"/>
        </pc:sldMkLst>
      </pc:sldChg>
      <pc:sldChg chg="modNotesTx">
        <pc:chgData name="Proot Ingmar" userId="588a97c0-5a52-4bd9-b8d6-a4cf24ff4dbb" providerId="ADAL" clId="{B7EFE3CE-FDB8-8144-84F9-A4CA3B225C90}" dt="2019-11-20T14:01:57.648" v="2948" actId="113"/>
        <pc:sldMkLst>
          <pc:docMk/>
          <pc:sldMk cId="2014978544" sldId="518"/>
        </pc:sldMkLst>
      </pc:sldChg>
      <pc:sldChg chg="modNotesTx">
        <pc:chgData name="Proot Ingmar" userId="588a97c0-5a52-4bd9-b8d6-a4cf24ff4dbb" providerId="ADAL" clId="{B7EFE3CE-FDB8-8144-84F9-A4CA3B225C90}" dt="2019-11-20T14:02:21.381" v="2949" actId="113"/>
        <pc:sldMkLst>
          <pc:docMk/>
          <pc:sldMk cId="1105978992" sldId="519"/>
        </pc:sldMkLst>
      </pc:sldChg>
      <pc:sldChg chg="modNotesTx">
        <pc:chgData name="Proot Ingmar" userId="588a97c0-5a52-4bd9-b8d6-a4cf24ff4dbb" providerId="ADAL" clId="{B7EFE3CE-FDB8-8144-84F9-A4CA3B225C90}" dt="2019-11-20T14:02:33.128" v="2950" actId="113"/>
        <pc:sldMkLst>
          <pc:docMk/>
          <pc:sldMk cId="2831778514" sldId="520"/>
        </pc:sldMkLst>
      </pc:sldChg>
      <pc:sldChg chg="modNotesTx">
        <pc:chgData name="Proot Ingmar" userId="588a97c0-5a52-4bd9-b8d6-a4cf24ff4dbb" providerId="ADAL" clId="{B7EFE3CE-FDB8-8144-84F9-A4CA3B225C90}" dt="2019-11-20T14:02:43.932" v="2951" actId="113"/>
        <pc:sldMkLst>
          <pc:docMk/>
          <pc:sldMk cId="2139674733" sldId="521"/>
        </pc:sldMkLst>
      </pc:sldChg>
      <pc:sldChg chg="modNotesTx">
        <pc:chgData name="Proot Ingmar" userId="588a97c0-5a52-4bd9-b8d6-a4cf24ff4dbb" providerId="ADAL" clId="{B7EFE3CE-FDB8-8144-84F9-A4CA3B225C90}" dt="2019-11-20T14:02:53.706" v="2952" actId="113"/>
        <pc:sldMkLst>
          <pc:docMk/>
          <pc:sldMk cId="3634435082" sldId="523"/>
        </pc:sldMkLst>
      </pc:sldChg>
      <pc:sldChg chg="modNotesTx">
        <pc:chgData name="Proot Ingmar" userId="588a97c0-5a52-4bd9-b8d6-a4cf24ff4dbb" providerId="ADAL" clId="{B7EFE3CE-FDB8-8144-84F9-A4CA3B225C90}" dt="2019-11-20T14:04:02.910" v="2954" actId="113"/>
        <pc:sldMkLst>
          <pc:docMk/>
          <pc:sldMk cId="3916018088" sldId="528"/>
        </pc:sldMkLst>
      </pc:sldChg>
      <pc:sldChg chg="modNotesTx">
        <pc:chgData name="Proot Ingmar" userId="588a97c0-5a52-4bd9-b8d6-a4cf24ff4dbb" providerId="ADAL" clId="{B7EFE3CE-FDB8-8144-84F9-A4CA3B225C90}" dt="2019-11-25T08:30:44.867" v="3882" actId="113"/>
        <pc:sldMkLst>
          <pc:docMk/>
          <pc:sldMk cId="2471302755" sldId="529"/>
        </pc:sldMkLst>
      </pc:sldChg>
      <pc:sldChg chg="modNotesTx">
        <pc:chgData name="Proot Ingmar" userId="588a97c0-5a52-4bd9-b8d6-a4cf24ff4dbb" providerId="ADAL" clId="{B7EFE3CE-FDB8-8144-84F9-A4CA3B225C90}" dt="2019-11-20T14:04:50.955" v="2962" actId="20577"/>
        <pc:sldMkLst>
          <pc:docMk/>
          <pc:sldMk cId="163204638" sldId="530"/>
        </pc:sldMkLst>
      </pc:sldChg>
      <pc:sldChg chg="modNotesTx">
        <pc:chgData name="Proot Ingmar" userId="588a97c0-5a52-4bd9-b8d6-a4cf24ff4dbb" providerId="ADAL" clId="{B7EFE3CE-FDB8-8144-84F9-A4CA3B225C90}" dt="2019-11-25T08:56:22.285" v="3883" actId="113"/>
        <pc:sldMkLst>
          <pc:docMk/>
          <pc:sldMk cId="1473121757" sldId="531"/>
        </pc:sldMkLst>
      </pc:sldChg>
      <pc:sldChg chg="modNotesTx">
        <pc:chgData name="Proot Ingmar" userId="588a97c0-5a52-4bd9-b8d6-a4cf24ff4dbb" providerId="ADAL" clId="{B7EFE3CE-FDB8-8144-84F9-A4CA3B225C90}" dt="2019-11-20T14:08:08.410" v="2978" actId="113"/>
        <pc:sldMkLst>
          <pc:docMk/>
          <pc:sldMk cId="3535309271" sldId="532"/>
        </pc:sldMkLst>
      </pc:sldChg>
      <pc:sldChg chg="modNotesTx">
        <pc:chgData name="Proot Ingmar" userId="588a97c0-5a52-4bd9-b8d6-a4cf24ff4dbb" providerId="ADAL" clId="{B7EFE3CE-FDB8-8144-84F9-A4CA3B225C90}" dt="2019-11-20T14:09:10.062" v="2980" actId="113"/>
        <pc:sldMkLst>
          <pc:docMk/>
          <pc:sldMk cId="3791585151" sldId="533"/>
        </pc:sldMkLst>
      </pc:sldChg>
      <pc:sldChg chg="modNotesTx">
        <pc:chgData name="Proot Ingmar" userId="588a97c0-5a52-4bd9-b8d6-a4cf24ff4dbb" providerId="ADAL" clId="{B7EFE3CE-FDB8-8144-84F9-A4CA3B225C90}" dt="2019-11-25T09:12:06.259" v="4782" actId="20577"/>
        <pc:sldMkLst>
          <pc:docMk/>
          <pc:sldMk cId="3062460128" sldId="564"/>
        </pc:sldMkLst>
      </pc:sldChg>
      <pc:sldChg chg="modAnim modNotesTx">
        <pc:chgData name="Proot Ingmar" userId="588a97c0-5a52-4bd9-b8d6-a4cf24ff4dbb" providerId="ADAL" clId="{B7EFE3CE-FDB8-8144-84F9-A4CA3B225C90}" dt="2019-11-25T09:11:32.907" v="4780" actId="20577"/>
        <pc:sldMkLst>
          <pc:docMk/>
          <pc:sldMk cId="20857010" sldId="605"/>
        </pc:sldMkLst>
      </pc:sldChg>
      <pc:sldChg chg="add modNotesTx">
        <pc:chgData name="Proot Ingmar" userId="588a97c0-5a52-4bd9-b8d6-a4cf24ff4dbb" providerId="ADAL" clId="{B7EFE3CE-FDB8-8144-84F9-A4CA3B225C90}" dt="2019-11-25T09:43:17.488" v="6011" actId="113"/>
        <pc:sldMkLst>
          <pc:docMk/>
          <pc:sldMk cId="3227375495" sldId="642"/>
        </pc:sldMkLst>
      </pc:sldChg>
      <pc:sldChg chg="modNotesTx">
        <pc:chgData name="Proot Ingmar" userId="588a97c0-5a52-4bd9-b8d6-a4cf24ff4dbb" providerId="ADAL" clId="{B7EFE3CE-FDB8-8144-84F9-A4CA3B225C90}" dt="2019-11-25T09:01:13.493" v="4260" actId="20577"/>
        <pc:sldMkLst>
          <pc:docMk/>
          <pc:sldMk cId="610810245" sldId="670"/>
        </pc:sldMkLst>
      </pc:sldChg>
      <pc:sldChg chg="modNotesTx">
        <pc:chgData name="Proot Ingmar" userId="588a97c0-5a52-4bd9-b8d6-a4cf24ff4dbb" providerId="ADAL" clId="{B7EFE3CE-FDB8-8144-84F9-A4CA3B225C90}" dt="2019-11-25T09:01:52.477" v="4346" actId="20577"/>
        <pc:sldMkLst>
          <pc:docMk/>
          <pc:sldMk cId="449305122" sldId="674"/>
        </pc:sldMkLst>
      </pc:sldChg>
      <pc:sldChg chg="modNotesTx">
        <pc:chgData name="Proot Ingmar" userId="588a97c0-5a52-4bd9-b8d6-a4cf24ff4dbb" providerId="ADAL" clId="{B7EFE3CE-FDB8-8144-84F9-A4CA3B225C90}" dt="2019-11-25T08:59:28.467" v="3999" actId="20577"/>
        <pc:sldMkLst>
          <pc:docMk/>
          <pc:sldMk cId="1779600991" sldId="678"/>
        </pc:sldMkLst>
      </pc:sldChg>
      <pc:sldChg chg="modNotesTx">
        <pc:chgData name="Proot Ingmar" userId="588a97c0-5a52-4bd9-b8d6-a4cf24ff4dbb" providerId="ADAL" clId="{B7EFE3CE-FDB8-8144-84F9-A4CA3B225C90}" dt="2019-11-25T09:00:11.257" v="4128" actId="20577"/>
        <pc:sldMkLst>
          <pc:docMk/>
          <pc:sldMk cId="3027476781" sldId="679"/>
        </pc:sldMkLst>
      </pc:sldChg>
      <pc:sldChg chg="modNotesTx">
        <pc:chgData name="Proot Ingmar" userId="588a97c0-5a52-4bd9-b8d6-a4cf24ff4dbb" providerId="ADAL" clId="{B7EFE3CE-FDB8-8144-84F9-A4CA3B225C90}" dt="2019-11-25T09:10:00.037" v="4769" actId="113"/>
        <pc:sldMkLst>
          <pc:docMk/>
          <pc:sldMk cId="3138093994" sldId="684"/>
        </pc:sldMkLst>
      </pc:sldChg>
      <pc:sldChg chg="modNotesTx">
        <pc:chgData name="Proot Ingmar" userId="588a97c0-5a52-4bd9-b8d6-a4cf24ff4dbb" providerId="ADAL" clId="{B7EFE3CE-FDB8-8144-84F9-A4CA3B225C90}" dt="2019-11-25T09:04:30.822" v="4613" actId="20577"/>
        <pc:sldMkLst>
          <pc:docMk/>
          <pc:sldMk cId="4030998745" sldId="688"/>
        </pc:sldMkLst>
      </pc:sldChg>
      <pc:sldChg chg="modNotesTx">
        <pc:chgData name="Proot Ingmar" userId="588a97c0-5a52-4bd9-b8d6-a4cf24ff4dbb" providerId="ADAL" clId="{B7EFE3CE-FDB8-8144-84F9-A4CA3B225C90}" dt="2019-11-25T09:02:18.572" v="4394" actId="113"/>
        <pc:sldMkLst>
          <pc:docMk/>
          <pc:sldMk cId="1598095274" sldId="699"/>
        </pc:sldMkLst>
      </pc:sldChg>
      <pc:sldChg chg="modNotesTx">
        <pc:chgData name="Proot Ingmar" userId="588a97c0-5a52-4bd9-b8d6-a4cf24ff4dbb" providerId="ADAL" clId="{B7EFE3CE-FDB8-8144-84F9-A4CA3B225C90}" dt="2019-11-25T09:02:56.566" v="4397" actId="113"/>
        <pc:sldMkLst>
          <pc:docMk/>
          <pc:sldMk cId="1994922673" sldId="717"/>
        </pc:sldMkLst>
      </pc:sldChg>
      <pc:sldChg chg="modNotesTx">
        <pc:chgData name="Proot Ingmar" userId="588a97c0-5a52-4bd9-b8d6-a4cf24ff4dbb" providerId="ADAL" clId="{B7EFE3CE-FDB8-8144-84F9-A4CA3B225C90}" dt="2019-11-28T08:26:43.445" v="6547" actId="20577"/>
        <pc:sldMkLst>
          <pc:docMk/>
          <pc:sldMk cId="3822686787" sldId="718"/>
        </pc:sldMkLst>
      </pc:sldChg>
      <pc:sldChg chg="modSp">
        <pc:chgData name="Proot Ingmar" userId="588a97c0-5a52-4bd9-b8d6-a4cf24ff4dbb" providerId="ADAL" clId="{B7EFE3CE-FDB8-8144-84F9-A4CA3B225C90}" dt="2019-11-20T14:12:45.674" v="2988" actId="20577"/>
        <pc:sldMkLst>
          <pc:docMk/>
          <pc:sldMk cId="2225995985" sldId="721"/>
        </pc:sldMkLst>
        <pc:spChg chg="mod">
          <ac:chgData name="Proot Ingmar" userId="588a97c0-5a52-4bd9-b8d6-a4cf24ff4dbb" providerId="ADAL" clId="{B7EFE3CE-FDB8-8144-84F9-A4CA3B225C90}" dt="2019-11-20T14:12:45.674" v="2988" actId="20577"/>
          <ac:spMkLst>
            <pc:docMk/>
            <pc:sldMk cId="2225995985" sldId="721"/>
            <ac:spMk id="6" creationId="{1EC3D0F4-9082-9D49-85A8-4715DB14B1D8}"/>
          </ac:spMkLst>
        </pc:spChg>
      </pc:sldChg>
      <pc:sldChg chg="modNotesTx">
        <pc:chgData name="Proot Ingmar" userId="588a97c0-5a52-4bd9-b8d6-a4cf24ff4dbb" providerId="ADAL" clId="{B7EFE3CE-FDB8-8144-84F9-A4CA3B225C90}" dt="2019-11-28T08:33:46.794" v="7179" actId="113"/>
        <pc:sldMkLst>
          <pc:docMk/>
          <pc:sldMk cId="1137575032" sldId="722"/>
        </pc:sldMkLst>
      </pc:sldChg>
      <pc:sldChg chg="addSp delSp modSp">
        <pc:chgData name="Proot Ingmar" userId="588a97c0-5a52-4bd9-b8d6-a4cf24ff4dbb" providerId="ADAL" clId="{B7EFE3CE-FDB8-8144-84F9-A4CA3B225C90}" dt="2019-11-19T08:28:02.865" v="35" actId="1036"/>
        <pc:sldMkLst>
          <pc:docMk/>
          <pc:sldMk cId="4077962590" sldId="723"/>
        </pc:sldMkLst>
        <pc:spChg chg="del">
          <ac:chgData name="Proot Ingmar" userId="588a97c0-5a52-4bd9-b8d6-a4cf24ff4dbb" providerId="ADAL" clId="{B7EFE3CE-FDB8-8144-84F9-A4CA3B225C90}" dt="2019-11-19T08:27:57.047" v="7" actId="478"/>
          <ac:spMkLst>
            <pc:docMk/>
            <pc:sldMk cId="4077962590" sldId="723"/>
            <ac:spMk id="2" creationId="{BABE0F83-F984-1B4D-956E-36517A924959}"/>
          </ac:spMkLst>
        </pc:spChg>
        <pc:picChg chg="add mod modCrop">
          <ac:chgData name="Proot Ingmar" userId="588a97c0-5a52-4bd9-b8d6-a4cf24ff4dbb" providerId="ADAL" clId="{B7EFE3CE-FDB8-8144-84F9-A4CA3B225C90}" dt="2019-11-19T08:28:02.865" v="35" actId="1036"/>
          <ac:picMkLst>
            <pc:docMk/>
            <pc:sldMk cId="4077962590" sldId="723"/>
            <ac:picMk id="4" creationId="{ABB96BA3-7D76-AE4D-8F8F-5286445913E1}"/>
          </ac:picMkLst>
        </pc:picChg>
      </pc:sldChg>
      <pc:sldChg chg="addSp delSp modSp">
        <pc:chgData name="Proot Ingmar" userId="588a97c0-5a52-4bd9-b8d6-a4cf24ff4dbb" providerId="ADAL" clId="{B7EFE3CE-FDB8-8144-84F9-A4CA3B225C90}" dt="2019-11-19T08:28:25.312" v="79" actId="1036"/>
        <pc:sldMkLst>
          <pc:docMk/>
          <pc:sldMk cId="2208432196" sldId="724"/>
        </pc:sldMkLst>
        <pc:spChg chg="del">
          <ac:chgData name="Proot Ingmar" userId="588a97c0-5a52-4bd9-b8d6-a4cf24ff4dbb" providerId="ADAL" clId="{B7EFE3CE-FDB8-8144-84F9-A4CA3B225C90}" dt="2019-11-19T08:28:18.676" v="37" actId="478"/>
          <ac:spMkLst>
            <pc:docMk/>
            <pc:sldMk cId="2208432196" sldId="724"/>
            <ac:spMk id="2" creationId="{BABE0F83-F984-1B4D-956E-36517A924959}"/>
          </ac:spMkLst>
        </pc:spChg>
        <pc:picChg chg="add mod modCrop">
          <ac:chgData name="Proot Ingmar" userId="588a97c0-5a52-4bd9-b8d6-a4cf24ff4dbb" providerId="ADAL" clId="{B7EFE3CE-FDB8-8144-84F9-A4CA3B225C90}" dt="2019-11-19T08:28:25.312" v="79" actId="1036"/>
          <ac:picMkLst>
            <pc:docMk/>
            <pc:sldMk cId="2208432196" sldId="724"/>
            <ac:picMk id="4" creationId="{CEB75110-261C-1B43-93FB-74BB42D74B65}"/>
          </ac:picMkLst>
        </pc:picChg>
      </pc:sldChg>
      <pc:sldChg chg="modSp add">
        <pc:chgData name="Proot Ingmar" userId="588a97c0-5a52-4bd9-b8d6-a4cf24ff4dbb" providerId="ADAL" clId="{B7EFE3CE-FDB8-8144-84F9-A4CA3B225C90}" dt="2019-11-19T08:31:44.636" v="334" actId="20577"/>
        <pc:sldMkLst>
          <pc:docMk/>
          <pc:sldMk cId="2116675686" sldId="725"/>
        </pc:sldMkLst>
        <pc:spChg chg="mod">
          <ac:chgData name="Proot Ingmar" userId="588a97c0-5a52-4bd9-b8d6-a4cf24ff4dbb" providerId="ADAL" clId="{B7EFE3CE-FDB8-8144-84F9-A4CA3B225C90}" dt="2019-11-19T08:31:44.636" v="334" actId="20577"/>
          <ac:spMkLst>
            <pc:docMk/>
            <pc:sldMk cId="2116675686" sldId="725"/>
            <ac:spMk id="3" creationId="{BC3ED39C-4984-554E-935F-3AAF63F41180}"/>
          </ac:spMkLst>
        </pc:spChg>
        <pc:spChg chg="mod">
          <ac:chgData name="Proot Ingmar" userId="588a97c0-5a52-4bd9-b8d6-a4cf24ff4dbb" providerId="ADAL" clId="{B7EFE3CE-FDB8-8144-84F9-A4CA3B225C90}" dt="2019-11-19T08:31:13.658" v="252" actId="20577"/>
          <ac:spMkLst>
            <pc:docMk/>
            <pc:sldMk cId="2116675686" sldId="725"/>
            <ac:spMk id="6" creationId="{1EC3D0F4-9082-9D49-85A8-4715DB14B1D8}"/>
          </ac:spMkLst>
        </pc:spChg>
      </pc:sldChg>
      <pc:sldChg chg="addSp delSp modSp add">
        <pc:chgData name="Proot Ingmar" userId="588a97c0-5a52-4bd9-b8d6-a4cf24ff4dbb" providerId="ADAL" clId="{B7EFE3CE-FDB8-8144-84F9-A4CA3B225C90}" dt="2019-11-19T08:34:18.052" v="355" actId="962"/>
        <pc:sldMkLst>
          <pc:docMk/>
          <pc:sldMk cId="1322081233" sldId="726"/>
        </pc:sldMkLst>
        <pc:spChg chg="del">
          <ac:chgData name="Proot Ingmar" userId="588a97c0-5a52-4bd9-b8d6-a4cf24ff4dbb" providerId="ADAL" clId="{B7EFE3CE-FDB8-8144-84F9-A4CA3B225C90}" dt="2019-11-19T08:32:12.854" v="351" actId="478"/>
          <ac:spMkLst>
            <pc:docMk/>
            <pc:sldMk cId="1322081233" sldId="726"/>
            <ac:spMk id="3" creationId="{BC3ED39C-4984-554E-935F-3AAF63F41180}"/>
          </ac:spMkLst>
        </pc:spChg>
        <pc:spChg chg="mod">
          <ac:chgData name="Proot Ingmar" userId="588a97c0-5a52-4bd9-b8d6-a4cf24ff4dbb" providerId="ADAL" clId="{B7EFE3CE-FDB8-8144-84F9-A4CA3B225C90}" dt="2019-11-19T08:32:10.375" v="350" actId="20577"/>
          <ac:spMkLst>
            <pc:docMk/>
            <pc:sldMk cId="1322081233" sldId="726"/>
            <ac:spMk id="6" creationId="{1EC3D0F4-9082-9D49-85A8-4715DB14B1D8}"/>
          </ac:spMkLst>
        </pc:spChg>
        <pc:picChg chg="add mod">
          <ac:chgData name="Proot Ingmar" userId="588a97c0-5a52-4bd9-b8d6-a4cf24ff4dbb" providerId="ADAL" clId="{B7EFE3CE-FDB8-8144-84F9-A4CA3B225C90}" dt="2019-11-19T08:34:18.052" v="355" actId="962"/>
          <ac:picMkLst>
            <pc:docMk/>
            <pc:sldMk cId="1322081233" sldId="726"/>
            <ac:picMk id="5" creationId="{8AE365F8-02E3-8E45-A428-B9C7E4F2A187}"/>
          </ac:picMkLst>
        </pc:picChg>
        <pc:cxnChg chg="del">
          <ac:chgData name="Proot Ingmar" userId="588a97c0-5a52-4bd9-b8d6-a4cf24ff4dbb" providerId="ADAL" clId="{B7EFE3CE-FDB8-8144-84F9-A4CA3B225C90}" dt="2019-11-19T08:32:14.812" v="352" actId="478"/>
          <ac:cxnSpMkLst>
            <pc:docMk/>
            <pc:sldMk cId="1322081233" sldId="726"/>
            <ac:cxnSpMk id="4" creationId="{EE96AF70-6A39-084B-B512-0ACB0A3F0E4D}"/>
          </ac:cxnSpMkLst>
        </pc:cxnChg>
      </pc:sldChg>
      <pc:sldChg chg="addSp delSp modSp add modNotesTx">
        <pc:chgData name="Proot Ingmar" userId="588a97c0-5a52-4bd9-b8d6-a4cf24ff4dbb" providerId="ADAL" clId="{B7EFE3CE-FDB8-8144-84F9-A4CA3B225C90}" dt="2019-11-19T08:38:38.825" v="556" actId="20577"/>
        <pc:sldMkLst>
          <pc:docMk/>
          <pc:sldMk cId="1668019362" sldId="727"/>
        </pc:sldMkLst>
        <pc:picChg chg="add mod">
          <ac:chgData name="Proot Ingmar" userId="588a97c0-5a52-4bd9-b8d6-a4cf24ff4dbb" providerId="ADAL" clId="{B7EFE3CE-FDB8-8144-84F9-A4CA3B225C90}" dt="2019-11-19T08:34:54.547" v="361" actId="688"/>
          <ac:picMkLst>
            <pc:docMk/>
            <pc:sldMk cId="1668019362" sldId="727"/>
            <ac:picMk id="3" creationId="{B186FFDD-4A73-CC42-81DF-DB2CDCD4E209}"/>
          </ac:picMkLst>
        </pc:picChg>
        <pc:picChg chg="del">
          <ac:chgData name="Proot Ingmar" userId="588a97c0-5a52-4bd9-b8d6-a4cf24ff4dbb" providerId="ADAL" clId="{B7EFE3CE-FDB8-8144-84F9-A4CA3B225C90}" dt="2019-11-19T08:34:28.351" v="357" actId="478"/>
          <ac:picMkLst>
            <pc:docMk/>
            <pc:sldMk cId="1668019362" sldId="727"/>
            <ac:picMk id="5" creationId="{8AE365F8-02E3-8E45-A428-B9C7E4F2A187}"/>
          </ac:picMkLst>
        </pc:picChg>
      </pc:sldChg>
      <pc:sldChg chg="addSp delSp modSp add modNotesTx">
        <pc:chgData name="Proot Ingmar" userId="588a97c0-5a52-4bd9-b8d6-a4cf24ff4dbb" providerId="ADAL" clId="{B7EFE3CE-FDB8-8144-84F9-A4CA3B225C90}" dt="2019-11-19T08:36:35.281" v="425" actId="113"/>
        <pc:sldMkLst>
          <pc:docMk/>
          <pc:sldMk cId="2096479470" sldId="728"/>
        </pc:sldMkLst>
        <pc:picChg chg="add mod">
          <ac:chgData name="Proot Ingmar" userId="588a97c0-5a52-4bd9-b8d6-a4cf24ff4dbb" providerId="ADAL" clId="{B7EFE3CE-FDB8-8144-84F9-A4CA3B225C90}" dt="2019-11-19T08:36:03.504" v="368"/>
          <ac:picMkLst>
            <pc:docMk/>
            <pc:sldMk cId="2096479470" sldId="728"/>
            <ac:picMk id="3" creationId="{ED20A116-0C84-4743-B587-8EB662369A7A}"/>
          </ac:picMkLst>
        </pc:picChg>
        <pc:picChg chg="del">
          <ac:chgData name="Proot Ingmar" userId="588a97c0-5a52-4bd9-b8d6-a4cf24ff4dbb" providerId="ADAL" clId="{B7EFE3CE-FDB8-8144-84F9-A4CA3B225C90}" dt="2019-11-19T08:35:00.609" v="363" actId="478"/>
          <ac:picMkLst>
            <pc:docMk/>
            <pc:sldMk cId="2096479470" sldId="728"/>
            <ac:picMk id="5" creationId="{8AE365F8-02E3-8E45-A428-B9C7E4F2A187}"/>
          </ac:picMkLst>
        </pc:picChg>
      </pc:sldChg>
      <pc:sldChg chg="addSp delSp modSp add modNotesTx">
        <pc:chgData name="Proot Ingmar" userId="588a97c0-5a52-4bd9-b8d6-a4cf24ff4dbb" providerId="ADAL" clId="{B7EFE3CE-FDB8-8144-84F9-A4CA3B225C90}" dt="2019-11-28T08:49:27.141" v="7927" actId="113"/>
        <pc:sldMkLst>
          <pc:docMk/>
          <pc:sldMk cId="2660757488" sldId="729"/>
        </pc:sldMkLst>
        <pc:spChg chg="add mod">
          <ac:chgData name="Proot Ingmar" userId="588a97c0-5a52-4bd9-b8d6-a4cf24ff4dbb" providerId="ADAL" clId="{B7EFE3CE-FDB8-8144-84F9-A4CA3B225C90}" dt="2019-11-19T08:44:00.617" v="1041" actId="1035"/>
          <ac:spMkLst>
            <pc:docMk/>
            <pc:sldMk cId="2660757488" sldId="729"/>
            <ac:spMk id="4" creationId="{A68D2FA5-B39B-984F-91D9-1CE2512A953A}"/>
          </ac:spMkLst>
        </pc:spChg>
        <pc:spChg chg="mod">
          <ac:chgData name="Proot Ingmar" userId="588a97c0-5a52-4bd9-b8d6-a4cf24ff4dbb" providerId="ADAL" clId="{B7EFE3CE-FDB8-8144-84F9-A4CA3B225C90}" dt="2019-11-19T08:39:12.558" v="619" actId="20577"/>
          <ac:spMkLst>
            <pc:docMk/>
            <pc:sldMk cId="2660757488" sldId="729"/>
            <ac:spMk id="6" creationId="{1EC3D0F4-9082-9D49-85A8-4715DB14B1D8}"/>
          </ac:spMkLst>
        </pc:spChg>
        <pc:picChg chg="del">
          <ac:chgData name="Proot Ingmar" userId="588a97c0-5a52-4bd9-b8d6-a4cf24ff4dbb" providerId="ADAL" clId="{B7EFE3CE-FDB8-8144-84F9-A4CA3B225C90}" dt="2019-11-19T08:39:20.018" v="621" actId="478"/>
          <ac:picMkLst>
            <pc:docMk/>
            <pc:sldMk cId="2660757488" sldId="729"/>
            <ac:picMk id="3" creationId="{B186FFDD-4A73-CC42-81DF-DB2CDCD4E209}"/>
          </ac:picMkLst>
        </pc:picChg>
        <pc:cxnChg chg="add">
          <ac:chgData name="Proot Ingmar" userId="588a97c0-5a52-4bd9-b8d6-a4cf24ff4dbb" providerId="ADAL" clId="{B7EFE3CE-FDB8-8144-84F9-A4CA3B225C90}" dt="2019-11-19T08:42:52.222" v="857"/>
          <ac:cxnSpMkLst>
            <pc:docMk/>
            <pc:sldMk cId="2660757488" sldId="729"/>
            <ac:cxnSpMk id="5" creationId="{89C4957F-565F-1845-B57D-5555E6C8A8EA}"/>
          </ac:cxnSpMkLst>
        </pc:cxnChg>
      </pc:sldChg>
      <pc:sldChg chg="modSp add modNotesTx">
        <pc:chgData name="Proot Ingmar" userId="588a97c0-5a52-4bd9-b8d6-a4cf24ff4dbb" providerId="ADAL" clId="{B7EFE3CE-FDB8-8144-84F9-A4CA3B225C90}" dt="2019-11-25T09:16:48.503" v="4786" actId="113"/>
        <pc:sldMkLst>
          <pc:docMk/>
          <pc:sldMk cId="2171113295" sldId="730"/>
        </pc:sldMkLst>
        <pc:spChg chg="mod">
          <ac:chgData name="Proot Ingmar" userId="588a97c0-5a52-4bd9-b8d6-a4cf24ff4dbb" providerId="ADAL" clId="{B7EFE3CE-FDB8-8144-84F9-A4CA3B225C90}" dt="2019-11-19T08:48:33.133" v="1562" actId="20577"/>
          <ac:spMkLst>
            <pc:docMk/>
            <pc:sldMk cId="2171113295" sldId="730"/>
            <ac:spMk id="6" creationId="{1EC3D0F4-9082-9D49-85A8-4715DB14B1D8}"/>
          </ac:spMkLst>
        </pc:spChg>
      </pc:sldChg>
      <pc:sldChg chg="addSp delSp add modNotesTx">
        <pc:chgData name="Proot Ingmar" userId="588a97c0-5a52-4bd9-b8d6-a4cf24ff4dbb" providerId="ADAL" clId="{B7EFE3CE-FDB8-8144-84F9-A4CA3B225C90}" dt="2019-11-28T08:49:48.799" v="7939" actId="20577"/>
        <pc:sldMkLst>
          <pc:docMk/>
          <pc:sldMk cId="2871513199" sldId="731"/>
        </pc:sldMkLst>
        <pc:spChg chg="del">
          <ac:chgData name="Proot Ingmar" userId="588a97c0-5a52-4bd9-b8d6-a4cf24ff4dbb" providerId="ADAL" clId="{B7EFE3CE-FDB8-8144-84F9-A4CA3B225C90}" dt="2019-11-19T08:45:21.878" v="1072" actId="478"/>
          <ac:spMkLst>
            <pc:docMk/>
            <pc:sldMk cId="2871513199" sldId="731"/>
            <ac:spMk id="3" creationId="{5CC85ED1-DAD3-4544-BA9E-1904BC8844B9}"/>
          </ac:spMkLst>
        </pc:spChg>
        <pc:spChg chg="add">
          <ac:chgData name="Proot Ingmar" userId="588a97c0-5a52-4bd9-b8d6-a4cf24ff4dbb" providerId="ADAL" clId="{B7EFE3CE-FDB8-8144-84F9-A4CA3B225C90}" dt="2019-11-19T08:45:22.600" v="1073"/>
          <ac:spMkLst>
            <pc:docMk/>
            <pc:sldMk cId="2871513199" sldId="731"/>
            <ac:spMk id="4" creationId="{16B5FB8A-9FDE-B149-A09E-F8BE8B84D4AF}"/>
          </ac:spMkLst>
        </pc:spChg>
      </pc:sldChg>
      <pc:sldChg chg="modSp add modNotesTx">
        <pc:chgData name="Proot Ingmar" userId="588a97c0-5a52-4bd9-b8d6-a4cf24ff4dbb" providerId="ADAL" clId="{B7EFE3CE-FDB8-8144-84F9-A4CA3B225C90}" dt="2019-11-20T14:19:17.447" v="3009" actId="20577"/>
        <pc:sldMkLst>
          <pc:docMk/>
          <pc:sldMk cId="2287548" sldId="732"/>
        </pc:sldMkLst>
        <pc:spChg chg="mod">
          <ac:chgData name="Proot Ingmar" userId="588a97c0-5a52-4bd9-b8d6-a4cf24ff4dbb" providerId="ADAL" clId="{B7EFE3CE-FDB8-8144-84F9-A4CA3B225C90}" dt="2019-11-19T08:53:45.920" v="2171" actId="1036"/>
          <ac:spMkLst>
            <pc:docMk/>
            <pc:sldMk cId="2287548" sldId="732"/>
            <ac:spMk id="4" creationId="{A68D2FA5-B39B-984F-91D9-1CE2512A953A}"/>
          </ac:spMkLst>
        </pc:spChg>
        <pc:spChg chg="mod">
          <ac:chgData name="Proot Ingmar" userId="588a97c0-5a52-4bd9-b8d6-a4cf24ff4dbb" providerId="ADAL" clId="{B7EFE3CE-FDB8-8144-84F9-A4CA3B225C90}" dt="2019-11-19T08:54:02.019" v="2201" actId="20577"/>
          <ac:spMkLst>
            <pc:docMk/>
            <pc:sldMk cId="2287548" sldId="732"/>
            <ac:spMk id="6" creationId="{1EC3D0F4-9082-9D49-85A8-4715DB14B1D8}"/>
          </ac:spMkLst>
        </pc:spChg>
      </pc:sldChg>
      <pc:sldChg chg="addSp delSp modSp add modNotesTx">
        <pc:chgData name="Proot Ingmar" userId="588a97c0-5a52-4bd9-b8d6-a4cf24ff4dbb" providerId="ADAL" clId="{B7EFE3CE-FDB8-8144-84F9-A4CA3B225C90}" dt="2019-11-25T09:24:04.314" v="5164" actId="113"/>
        <pc:sldMkLst>
          <pc:docMk/>
          <pc:sldMk cId="1534526111" sldId="733"/>
        </pc:sldMkLst>
        <pc:spChg chg="del mod">
          <ac:chgData name="Proot Ingmar" userId="588a97c0-5a52-4bd9-b8d6-a4cf24ff4dbb" providerId="ADAL" clId="{B7EFE3CE-FDB8-8144-84F9-A4CA3B225C90}" dt="2019-11-19T08:54:47.637" v="2259" actId="478"/>
          <ac:spMkLst>
            <pc:docMk/>
            <pc:sldMk cId="1534526111" sldId="733"/>
            <ac:spMk id="4" creationId="{A68D2FA5-B39B-984F-91D9-1CE2512A953A}"/>
          </ac:spMkLst>
        </pc:spChg>
        <pc:spChg chg="mod">
          <ac:chgData name="Proot Ingmar" userId="588a97c0-5a52-4bd9-b8d6-a4cf24ff4dbb" providerId="ADAL" clId="{B7EFE3CE-FDB8-8144-84F9-A4CA3B225C90}" dt="2019-11-19T09:00:26.496" v="2563" actId="962"/>
          <ac:spMkLst>
            <pc:docMk/>
            <pc:sldMk cId="1534526111" sldId="733"/>
            <ac:spMk id="6" creationId="{1EC3D0F4-9082-9D49-85A8-4715DB14B1D8}"/>
          </ac:spMkLst>
        </pc:spChg>
        <pc:picChg chg="add mod">
          <ac:chgData name="Proot Ingmar" userId="588a97c0-5a52-4bd9-b8d6-a4cf24ff4dbb" providerId="ADAL" clId="{B7EFE3CE-FDB8-8144-84F9-A4CA3B225C90}" dt="2019-11-19T09:00:29.590" v="2565" actId="14100"/>
          <ac:picMkLst>
            <pc:docMk/>
            <pc:sldMk cId="1534526111" sldId="733"/>
            <ac:picMk id="3" creationId="{496ADBA4-DE5F-DA41-88BB-B6259B5092B6}"/>
          </ac:picMkLst>
        </pc:picChg>
        <pc:cxnChg chg="del">
          <ac:chgData name="Proot Ingmar" userId="588a97c0-5a52-4bd9-b8d6-a4cf24ff4dbb" providerId="ADAL" clId="{B7EFE3CE-FDB8-8144-84F9-A4CA3B225C90}" dt="2019-11-19T08:54:49.345" v="2260" actId="478"/>
          <ac:cxnSpMkLst>
            <pc:docMk/>
            <pc:sldMk cId="1534526111" sldId="733"/>
            <ac:cxnSpMk id="5" creationId="{89C4957F-565F-1845-B57D-5555E6C8A8EA}"/>
          </ac:cxnSpMkLst>
        </pc:cxnChg>
      </pc:sldChg>
      <pc:sldChg chg="addSp modSp add modNotesTx">
        <pc:chgData name="Proot Ingmar" userId="588a97c0-5a52-4bd9-b8d6-a4cf24ff4dbb" providerId="ADAL" clId="{B7EFE3CE-FDB8-8144-84F9-A4CA3B225C90}" dt="2019-11-20T14:21:07.238" v="3043" actId="113"/>
        <pc:sldMkLst>
          <pc:docMk/>
          <pc:sldMk cId="726707744" sldId="734"/>
        </pc:sldMkLst>
        <pc:spChg chg="add mod">
          <ac:chgData name="Proot Ingmar" userId="588a97c0-5a52-4bd9-b8d6-a4cf24ff4dbb" providerId="ADAL" clId="{B7EFE3CE-FDB8-8144-84F9-A4CA3B225C90}" dt="2019-11-19T09:01:53.278" v="2672" actId="1035"/>
          <ac:spMkLst>
            <pc:docMk/>
            <pc:sldMk cId="726707744" sldId="734"/>
            <ac:spMk id="3" creationId="{6206A37A-7101-6743-B30D-FCAC64A0DCE3}"/>
          </ac:spMkLst>
        </pc:spChg>
        <pc:spChg chg="mod">
          <ac:chgData name="Proot Ingmar" userId="588a97c0-5a52-4bd9-b8d6-a4cf24ff4dbb" providerId="ADAL" clId="{B7EFE3CE-FDB8-8144-84F9-A4CA3B225C90}" dt="2019-11-19T08:55:17.832" v="2287" actId="20577"/>
          <ac:spMkLst>
            <pc:docMk/>
            <pc:sldMk cId="726707744" sldId="734"/>
            <ac:spMk id="6" creationId="{1EC3D0F4-9082-9D49-85A8-4715DB14B1D8}"/>
          </ac:spMkLst>
        </pc:spChg>
        <pc:cxnChg chg="add">
          <ac:chgData name="Proot Ingmar" userId="588a97c0-5a52-4bd9-b8d6-a4cf24ff4dbb" providerId="ADAL" clId="{B7EFE3CE-FDB8-8144-84F9-A4CA3B225C90}" dt="2019-11-19T09:01:11.187" v="2566"/>
          <ac:cxnSpMkLst>
            <pc:docMk/>
            <pc:sldMk cId="726707744" sldId="734"/>
            <ac:cxnSpMk id="4" creationId="{4E791E74-7A72-6B4B-A8DB-8C67A8901602}"/>
          </ac:cxnSpMkLst>
        </pc:cxnChg>
      </pc:sldChg>
      <pc:sldChg chg="addSp add modNotesTx">
        <pc:chgData name="Proot Ingmar" userId="588a97c0-5a52-4bd9-b8d6-a4cf24ff4dbb" providerId="ADAL" clId="{B7EFE3CE-FDB8-8144-84F9-A4CA3B225C90}" dt="2019-11-25T09:30:36.720" v="6002" actId="20577"/>
        <pc:sldMkLst>
          <pc:docMk/>
          <pc:sldMk cId="3261954918" sldId="735"/>
        </pc:sldMkLst>
        <pc:picChg chg="add">
          <ac:chgData name="Proot Ingmar" userId="588a97c0-5a52-4bd9-b8d6-a4cf24ff4dbb" providerId="ADAL" clId="{B7EFE3CE-FDB8-8144-84F9-A4CA3B225C90}" dt="2019-11-19T09:04:43.040" v="2786"/>
          <ac:picMkLst>
            <pc:docMk/>
            <pc:sldMk cId="3261954918" sldId="735"/>
            <ac:picMk id="1026" creationId="{77C624C3-D4AE-B54E-BD60-944FECC1D75D}"/>
          </ac:picMkLst>
        </pc:picChg>
      </pc:sldChg>
      <pc:sldChg chg="modSp add modNotesTx">
        <pc:chgData name="Proot Ingmar" userId="588a97c0-5a52-4bd9-b8d6-a4cf24ff4dbb" providerId="ADAL" clId="{B7EFE3CE-FDB8-8144-84F9-A4CA3B225C90}" dt="2019-11-25T08:14:02.461" v="3150" actId="113"/>
        <pc:sldMkLst>
          <pc:docMk/>
          <pc:sldMk cId="4064404054" sldId="736"/>
        </pc:sldMkLst>
        <pc:spChg chg="mod">
          <ac:chgData name="Proot Ingmar" userId="588a97c0-5a52-4bd9-b8d6-a4cf24ff4dbb" providerId="ADAL" clId="{B7EFE3CE-FDB8-8144-84F9-A4CA3B225C90}" dt="2019-11-20T13:56:11.168" v="2940" actId="20577"/>
          <ac:spMkLst>
            <pc:docMk/>
            <pc:sldMk cId="4064404054" sldId="736"/>
            <ac:spMk id="4" creationId="{18057C5D-0CC9-0D44-B5B6-04B72AB33EE5}"/>
          </ac:spMkLst>
        </pc:spChg>
      </pc:sldChg>
      <pc:sldChg chg="add">
        <pc:chgData name="Proot Ingmar" userId="588a97c0-5a52-4bd9-b8d6-a4cf24ff4dbb" providerId="ADAL" clId="{B7EFE3CE-FDB8-8144-84F9-A4CA3B225C90}" dt="2019-11-26T09:16:00.926" v="6014"/>
        <pc:sldMkLst>
          <pc:docMk/>
          <pc:sldMk cId="2551670999" sldId="737"/>
        </pc:sldMkLst>
      </pc:sldChg>
      <pc:sldChg chg="addSp modSp add modTransition modNotesTx">
        <pc:chgData name="Proot Ingmar" userId="588a97c0-5a52-4bd9-b8d6-a4cf24ff4dbb" providerId="ADAL" clId="{B7EFE3CE-FDB8-8144-84F9-A4CA3B225C90}" dt="2019-11-28T08:44:54.633" v="7877"/>
        <pc:sldMkLst>
          <pc:docMk/>
          <pc:sldMk cId="2294635416" sldId="738"/>
        </pc:sldMkLst>
        <pc:picChg chg="add mod">
          <ac:chgData name="Proot Ingmar" userId="588a97c0-5a52-4bd9-b8d6-a4cf24ff4dbb" providerId="ADAL" clId="{B7EFE3CE-FDB8-8144-84F9-A4CA3B225C90}" dt="2019-11-28T08:19:30.141" v="6314" actId="27614"/>
          <ac:picMkLst>
            <pc:docMk/>
            <pc:sldMk cId="2294635416" sldId="738"/>
            <ac:picMk id="3" creationId="{DA48D2F3-333F-AC49-9285-6B2F5D769586}"/>
          </ac:picMkLst>
        </pc:picChg>
      </pc:sldChg>
      <pc:sldChg chg="addSp delSp modSp add modTransition modNotesTx">
        <pc:chgData name="Proot Ingmar" userId="588a97c0-5a52-4bd9-b8d6-a4cf24ff4dbb" providerId="ADAL" clId="{B7EFE3CE-FDB8-8144-84F9-A4CA3B225C90}" dt="2019-11-28T08:46:18.094" v="7925" actId="113"/>
        <pc:sldMkLst>
          <pc:docMk/>
          <pc:sldMk cId="934245592" sldId="739"/>
        </pc:sldMkLst>
        <pc:spChg chg="add del">
          <ac:chgData name="Proot Ingmar" userId="588a97c0-5a52-4bd9-b8d6-a4cf24ff4dbb" providerId="ADAL" clId="{B7EFE3CE-FDB8-8144-84F9-A4CA3B225C90}" dt="2019-11-28T08:37:40.936" v="7182" actId="478"/>
          <ac:spMkLst>
            <pc:docMk/>
            <pc:sldMk cId="934245592" sldId="739"/>
            <ac:spMk id="2" creationId="{29626EF2-542B-E745-84CD-5DDDFA4107ED}"/>
          </ac:spMkLst>
        </pc:spChg>
        <pc:picChg chg="add mod">
          <ac:chgData name="Proot Ingmar" userId="588a97c0-5a52-4bd9-b8d6-a4cf24ff4dbb" providerId="ADAL" clId="{B7EFE3CE-FDB8-8144-84F9-A4CA3B225C90}" dt="2019-11-28T08:37:51.301" v="7185" actId="962"/>
          <ac:picMkLst>
            <pc:docMk/>
            <pc:sldMk cId="934245592" sldId="739"/>
            <ac:picMk id="4" creationId="{A140E703-C0FB-A548-9703-F0F1D82502D9}"/>
          </ac:picMkLst>
        </pc:picChg>
      </pc:sldChg>
      <pc:sldChg chg="addSp modSp add modTransition modNotesTx">
        <pc:chgData name="Proot Ingmar" userId="588a97c0-5a52-4bd9-b8d6-a4cf24ff4dbb" providerId="ADAL" clId="{B7EFE3CE-FDB8-8144-84F9-A4CA3B225C90}" dt="2019-11-28T08:45:16.377" v="7885" actId="113"/>
        <pc:sldMkLst>
          <pc:docMk/>
          <pc:sldMk cId="3981274211" sldId="740"/>
        </pc:sldMkLst>
        <pc:picChg chg="add mod">
          <ac:chgData name="Proot Ingmar" userId="588a97c0-5a52-4bd9-b8d6-a4cf24ff4dbb" providerId="ADAL" clId="{B7EFE3CE-FDB8-8144-84F9-A4CA3B225C90}" dt="2019-11-28T08:44:23.840" v="7855" actId="27614"/>
          <ac:picMkLst>
            <pc:docMk/>
            <pc:sldMk cId="3981274211" sldId="740"/>
            <ac:picMk id="3" creationId="{4CEFA63B-E5BD-134F-B396-3A7D1AE8347C}"/>
          </ac:picMkLst>
        </pc:picChg>
      </pc:sldChg>
      <pc:sldChg chg="addSp delSp modSp add modNotesTx">
        <pc:chgData name="Proot Ingmar" userId="588a97c0-5a52-4bd9-b8d6-a4cf24ff4dbb" providerId="ADAL" clId="{B7EFE3CE-FDB8-8144-84F9-A4CA3B225C90}" dt="2019-11-28T08:57:28.207" v="8015" actId="962"/>
        <pc:sldMkLst>
          <pc:docMk/>
          <pc:sldMk cId="695949035" sldId="741"/>
        </pc:sldMkLst>
        <pc:picChg chg="add del mod">
          <ac:chgData name="Proot Ingmar" userId="588a97c0-5a52-4bd9-b8d6-a4cf24ff4dbb" providerId="ADAL" clId="{B7EFE3CE-FDB8-8144-84F9-A4CA3B225C90}" dt="2019-11-28T08:57:15.156" v="8012" actId="478"/>
          <ac:picMkLst>
            <pc:docMk/>
            <pc:sldMk cId="695949035" sldId="741"/>
            <ac:picMk id="3" creationId="{08FE3C94-647A-C545-A34E-A36F5334E2DB}"/>
          </ac:picMkLst>
        </pc:picChg>
        <pc:picChg chg="add mod">
          <ac:chgData name="Proot Ingmar" userId="588a97c0-5a52-4bd9-b8d6-a4cf24ff4dbb" providerId="ADAL" clId="{B7EFE3CE-FDB8-8144-84F9-A4CA3B225C90}" dt="2019-11-28T08:57:28.207" v="8015" actId="962"/>
          <ac:picMkLst>
            <pc:docMk/>
            <pc:sldMk cId="695949035" sldId="741"/>
            <ac:picMk id="5" creationId="{6976F256-143B-DB42-AF01-6133D88EFF8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E3246-16FD-C048-AD89-BFAF359A14C4}" type="datetimeFigureOut">
              <a:rPr lang="nl-BE" smtClean="0"/>
              <a:t>28/11/19</a:t>
            </a:fld>
            <a:endParaRPr lang="nl-BE"/>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184D6B-1E4B-894F-A9FB-6BCD2471361F}" type="slidenum">
              <a:rPr lang="nl-BE" smtClean="0"/>
              <a:t>‹nr.›</a:t>
            </a:fld>
            <a:endParaRPr lang="nl-BE"/>
          </a:p>
        </p:txBody>
      </p:sp>
    </p:spTree>
    <p:extLst>
      <p:ext uri="{BB962C8B-B14F-4D97-AF65-F5344CB8AC3E}">
        <p14:creationId xmlns:p14="http://schemas.microsoft.com/office/powerpoint/2010/main" val="2412808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a:t>
            </a:fld>
            <a:endParaRPr lang="nl-BE"/>
          </a:p>
        </p:txBody>
      </p:sp>
    </p:spTree>
    <p:extLst>
      <p:ext uri="{BB962C8B-B14F-4D97-AF65-F5344CB8AC3E}">
        <p14:creationId xmlns:p14="http://schemas.microsoft.com/office/powerpoint/2010/main" val="2964306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Voorbeeld</a:t>
            </a:r>
          </a:p>
          <a:p>
            <a:r>
              <a:rPr lang="nl-BE" b="0" dirty="0"/>
              <a:t>Uit onderzoek blijkt dat wij een </a:t>
            </a:r>
            <a:r>
              <a:rPr lang="nl-BE" b="1" dirty="0"/>
              <a:t>voorkeur </a:t>
            </a:r>
            <a:r>
              <a:rPr lang="nl-BE" b="0" dirty="0"/>
              <a:t>hebben </a:t>
            </a:r>
            <a:r>
              <a:rPr lang="nl-BE" b="1" dirty="0"/>
              <a:t>voor de letters die in onze naam</a:t>
            </a:r>
            <a:r>
              <a:rPr lang="nl-BE" b="0" dirty="0"/>
              <a:t> voorkomen (name-letter effect). </a:t>
            </a:r>
          </a:p>
          <a:p>
            <a:r>
              <a:rPr lang="nl-BE" b="0" dirty="0"/>
              <a:t>Vooral onze initialen gaan we meer waarderen.</a:t>
            </a:r>
          </a:p>
          <a:p>
            <a:endParaRPr lang="nl-BE" b="0" dirty="0"/>
          </a:p>
          <a:p>
            <a:r>
              <a:rPr lang="nl-BE" b="0" dirty="0"/>
              <a:t>Het is een manier om het </a:t>
            </a:r>
            <a:r>
              <a:rPr lang="nl-BE" b="1" dirty="0"/>
              <a:t>onbewuste zelfvertrouwen </a:t>
            </a:r>
            <a:r>
              <a:rPr lang="nl-BE" b="0" dirty="0"/>
              <a:t>te meten.</a:t>
            </a:r>
          </a:p>
          <a:p>
            <a:endParaRPr lang="nl-BE" b="0" dirty="0"/>
          </a:p>
          <a:p>
            <a:r>
              <a:rPr lang="nl-BE" b="1" dirty="0"/>
              <a:t>Experiment van Dijksterhuis</a:t>
            </a:r>
            <a:r>
              <a:rPr lang="nl-BE" b="0" dirty="0"/>
              <a:t> kan je lezen op p131-132.</a:t>
            </a:r>
          </a:p>
          <a:p>
            <a:r>
              <a:rPr lang="nl-BE" b="0" dirty="0"/>
              <a:t>300 proefpersonen.</a:t>
            </a:r>
          </a:p>
          <a:p>
            <a:r>
              <a:rPr lang="nl-BE" b="0" dirty="0"/>
              <a:t>Krijgen een taak met woorden.</a:t>
            </a:r>
          </a:p>
          <a:p>
            <a:r>
              <a:rPr lang="nl-BE" b="0" dirty="0"/>
              <a:t>Ze krijgen willekeurig 1 woord te zien.</a:t>
            </a:r>
          </a:p>
          <a:p>
            <a:r>
              <a:rPr lang="nl-BE" b="0" dirty="0"/>
              <a:t>Ze moeten zo snel mogelijk een knop indrukken als het een bestaand woord is of een andere knop als het een onbestaand woord is.</a:t>
            </a:r>
          </a:p>
          <a:p>
            <a:r>
              <a:rPr lang="nl-BE" b="0" dirty="0"/>
              <a:t>Er zijn 30 woorden: 15 onzinwoorden en 15 positieve woorden.</a:t>
            </a:r>
          </a:p>
          <a:p>
            <a:r>
              <a:rPr lang="nl-BE" b="0" dirty="0"/>
              <a:t>Woorden worden voorafgegaan met ‘ik’ in beeld.</a:t>
            </a:r>
          </a:p>
          <a:p>
            <a:r>
              <a:rPr lang="nl-BE" b="0" dirty="0"/>
              <a:t>Dit is dus subliminale perceptie (de ‘ik’ wordt kort en zonder er echt bewust van te zijn).</a:t>
            </a:r>
          </a:p>
          <a:p>
            <a:r>
              <a:rPr lang="nl-BE" b="0" dirty="0"/>
              <a:t>Na deze test wordt de Name-Letter effect test afgelegd.</a:t>
            </a:r>
          </a:p>
          <a:p>
            <a:r>
              <a:rPr lang="nl-BE" b="0" dirty="0"/>
              <a:t>Resultaat: het impliciete zelfvertrouwen van de proefpersonen is meetbaar groter geworden dan bij de controlegroep (die neutrale woorden te zien kreeg)</a:t>
            </a:r>
          </a:p>
          <a:p>
            <a:endParaRPr lang="nl-BE" b="0" dirty="0"/>
          </a:p>
          <a:p>
            <a:endParaRPr lang="nl-BE" b="0"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10</a:t>
            </a:fld>
            <a:endParaRPr lang="nl-BE"/>
          </a:p>
        </p:txBody>
      </p:sp>
    </p:spTree>
    <p:extLst>
      <p:ext uri="{BB962C8B-B14F-4D97-AF65-F5344CB8AC3E}">
        <p14:creationId xmlns:p14="http://schemas.microsoft.com/office/powerpoint/2010/main" val="2367833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Prikkels worden gefilterd door onze hersenen.</a:t>
            </a:r>
          </a:p>
          <a:p>
            <a:r>
              <a:rPr lang="nl-NL" b="0" dirty="0"/>
              <a:t>Onze hersenen </a:t>
            </a:r>
            <a:r>
              <a:rPr lang="nl-NL" b="1" dirty="0"/>
              <a:t>selecteren</a:t>
            </a:r>
            <a:r>
              <a:rPr lang="nl-NL" b="0" dirty="0"/>
              <a:t> uit de vele prikkels de belangrijkste en opvallendste.</a:t>
            </a:r>
          </a:p>
          <a:p>
            <a:endParaRPr lang="nl-NL" b="0" dirty="0"/>
          </a:p>
          <a:p>
            <a:r>
              <a:rPr lang="nl-NL" b="1" dirty="0"/>
              <a:t>Wat de waarnemer selecteert uit binnenkomende prikkels hangt af van:</a:t>
            </a:r>
          </a:p>
          <a:p>
            <a:r>
              <a:rPr lang="nl-NL" b="0" dirty="0"/>
              <a:t>*kenmerken van de prikkels</a:t>
            </a:r>
          </a:p>
          <a:p>
            <a:r>
              <a:rPr lang="nl-NL" b="0" dirty="0"/>
              <a:t>*kenmerken van de waarnemer</a:t>
            </a:r>
          </a:p>
          <a:p>
            <a:r>
              <a:rPr lang="nl-NL" b="0" dirty="0"/>
              <a:t>*kenmerken van de sociaal-culturele omgeving</a:t>
            </a:r>
          </a:p>
          <a:p>
            <a:endParaRPr lang="nl-NL" b="0" dirty="0"/>
          </a:p>
          <a:p>
            <a:r>
              <a:rPr lang="nl-NL" b="0" dirty="0"/>
              <a:t>We doen hiervoor beroep op </a:t>
            </a:r>
            <a:r>
              <a:rPr lang="nl-NL" b="1" dirty="0"/>
              <a:t>aangeboren en aangeleerde perceptuele vermogens</a:t>
            </a:r>
            <a:r>
              <a:rPr lang="nl-NL" b="0" dirty="0"/>
              <a:t>.</a:t>
            </a:r>
          </a:p>
          <a:p>
            <a:endParaRPr lang="nl-NL" b="0" dirty="0"/>
          </a:p>
          <a:p>
            <a:r>
              <a:rPr lang="nl-NL" b="1" dirty="0"/>
              <a:t>Voorbeeld</a:t>
            </a:r>
          </a:p>
          <a:p>
            <a:r>
              <a:rPr lang="nl-NL" b="0" dirty="0"/>
              <a:t>Als baby kunnen we </a:t>
            </a:r>
            <a:r>
              <a:rPr lang="nl-NL" b="1" dirty="0"/>
              <a:t>diepte</a:t>
            </a:r>
            <a:r>
              <a:rPr lang="nl-NL" b="0" dirty="0"/>
              <a:t> zien.</a:t>
            </a:r>
          </a:p>
          <a:p>
            <a:r>
              <a:rPr lang="nl-NL" b="0" dirty="0"/>
              <a:t>Dat stelt ons in staat om te zien hoever iets van ons verwijderd is, hoe snel het beweegt, of het dichterbij komt.</a:t>
            </a:r>
          </a:p>
          <a:p>
            <a:endParaRPr lang="nl-NL" b="0" dirty="0"/>
          </a:p>
          <a:p>
            <a:endParaRPr lang="nl-NL" b="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133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dirty="0"/>
              <a:t>Het </a:t>
            </a:r>
            <a:r>
              <a:rPr lang="nl-BE" b="1" dirty="0"/>
              <a:t>waarnemen van prikkels is begrensd </a:t>
            </a:r>
            <a:r>
              <a:rPr lang="nl-BE" b="0" dirty="0"/>
              <a:t>door de </a:t>
            </a:r>
            <a:r>
              <a:rPr lang="nl-BE" b="1" dirty="0"/>
              <a:t>mogelijkheden</a:t>
            </a:r>
            <a:r>
              <a:rPr lang="nl-BE" b="0" dirty="0"/>
              <a:t> van onze zintuigen.</a:t>
            </a:r>
          </a:p>
          <a:p>
            <a:endParaRPr lang="nl-BE" b="1" dirty="0"/>
          </a:p>
          <a:p>
            <a:r>
              <a:rPr lang="nl-BE" b="1" dirty="0"/>
              <a:t>Voorbeeld</a:t>
            </a:r>
          </a:p>
          <a:p>
            <a:r>
              <a:rPr lang="nl-BE" b="0" dirty="0"/>
              <a:t>Röntgenstralen kunnen wij niet zien.</a:t>
            </a:r>
          </a:p>
          <a:p>
            <a:r>
              <a:rPr lang="nl-BE" b="0" dirty="0"/>
              <a:t>Een hondenfluitje kunnen we niet horen.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12</a:t>
            </a:fld>
            <a:endParaRPr lang="nl-BE"/>
          </a:p>
        </p:txBody>
      </p:sp>
    </p:spTree>
    <p:extLst>
      <p:ext uri="{BB962C8B-B14F-4D97-AF65-F5344CB8AC3E}">
        <p14:creationId xmlns:p14="http://schemas.microsoft.com/office/powerpoint/2010/main" val="2365065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Doe de test</a:t>
            </a:r>
          </a:p>
          <a:p>
            <a:r>
              <a:rPr lang="nl-BE" b="0" dirty="0"/>
              <a:t>https://www.oorcheck.nl/test-jezelf/hoe-hoog-kom-jij/</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13</a:t>
            </a:fld>
            <a:endParaRPr lang="nl-BE"/>
          </a:p>
        </p:txBody>
      </p:sp>
    </p:spTree>
    <p:extLst>
      <p:ext uri="{BB962C8B-B14F-4D97-AF65-F5344CB8AC3E}">
        <p14:creationId xmlns:p14="http://schemas.microsoft.com/office/powerpoint/2010/main" val="1767321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dirty="0"/>
              <a:t>De </a:t>
            </a:r>
            <a:r>
              <a:rPr lang="nl-BE" b="1" dirty="0"/>
              <a:t>relatieve grootte </a:t>
            </a:r>
            <a:r>
              <a:rPr lang="nl-BE" b="0" dirty="0"/>
              <a:t>van een visuele prikkel is van belang.</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14</a:t>
            </a:fld>
            <a:endParaRPr lang="nl-BE"/>
          </a:p>
        </p:txBody>
      </p:sp>
    </p:spTree>
    <p:extLst>
      <p:ext uri="{BB962C8B-B14F-4D97-AF65-F5344CB8AC3E}">
        <p14:creationId xmlns:p14="http://schemas.microsoft.com/office/powerpoint/2010/main" val="2812437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dirty="0"/>
              <a:t>De </a:t>
            </a:r>
            <a:r>
              <a:rPr lang="nl-BE" b="1" dirty="0"/>
              <a:t>intensiteit </a:t>
            </a:r>
            <a:r>
              <a:rPr lang="nl-BE" b="0" dirty="0"/>
              <a:t>van een auditieve prikkel is van belang voor de verwerking ervan.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15</a:t>
            </a:fld>
            <a:endParaRPr lang="nl-BE"/>
          </a:p>
        </p:txBody>
      </p:sp>
    </p:spTree>
    <p:extLst>
      <p:ext uri="{BB962C8B-B14F-4D97-AF65-F5344CB8AC3E}">
        <p14:creationId xmlns:p14="http://schemas.microsoft.com/office/powerpoint/2010/main" val="887019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dirty="0"/>
              <a:t>Het </a:t>
            </a:r>
            <a:r>
              <a:rPr lang="nl-BE" b="1" dirty="0"/>
              <a:t>contrast</a:t>
            </a:r>
            <a:r>
              <a:rPr lang="nl-BE" b="0" dirty="0"/>
              <a:t> tussen prikkels is van belang.</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16</a:t>
            </a:fld>
            <a:endParaRPr lang="nl-BE"/>
          </a:p>
        </p:txBody>
      </p:sp>
    </p:spTree>
    <p:extLst>
      <p:ext uri="{BB962C8B-B14F-4D97-AF65-F5344CB8AC3E}">
        <p14:creationId xmlns:p14="http://schemas.microsoft.com/office/powerpoint/2010/main" val="1274983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Herhaling </a:t>
            </a:r>
            <a:r>
              <a:rPr lang="nl-BE" b="0" dirty="0"/>
              <a:t>geeft meer aandacht aan een prikkel om verwerkt te worden.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17</a:t>
            </a:fld>
            <a:endParaRPr lang="nl-BE"/>
          </a:p>
        </p:txBody>
      </p:sp>
    </p:spTree>
    <p:extLst>
      <p:ext uri="{BB962C8B-B14F-4D97-AF65-F5344CB8AC3E}">
        <p14:creationId xmlns:p14="http://schemas.microsoft.com/office/powerpoint/2010/main" val="3837492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dirty="0"/>
              <a:t>Als we te vaak en te frequent in contact komen met een herhaling van een boodschap dan treedt </a:t>
            </a:r>
            <a:r>
              <a:rPr lang="nl-BE" b="1" dirty="0"/>
              <a:t>verveling</a:t>
            </a:r>
            <a:r>
              <a:rPr lang="nl-BE" b="0" dirty="0"/>
              <a:t> of verzadiging op.</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18</a:t>
            </a:fld>
            <a:endParaRPr lang="nl-BE"/>
          </a:p>
        </p:txBody>
      </p:sp>
    </p:spTree>
    <p:extLst>
      <p:ext uri="{BB962C8B-B14F-4D97-AF65-F5344CB8AC3E}">
        <p14:creationId xmlns:p14="http://schemas.microsoft.com/office/powerpoint/2010/main" val="3587114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19</a:t>
            </a:fld>
            <a:endParaRPr lang="nl-BE"/>
          </a:p>
        </p:txBody>
      </p:sp>
    </p:spTree>
    <p:extLst>
      <p:ext uri="{BB962C8B-B14F-4D97-AF65-F5344CB8AC3E}">
        <p14:creationId xmlns:p14="http://schemas.microsoft.com/office/powerpoint/2010/main" val="2628900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In de module Communicatie 1 behandelen we interpersoonlijke communicatie. </a:t>
            </a:r>
          </a:p>
          <a:p>
            <a:r>
              <a:rPr lang="nl-NL" sz="1200" kern="1200" dirty="0">
                <a:solidFill>
                  <a:schemeClr val="tx1"/>
                </a:solidFill>
                <a:effectLst/>
                <a:latin typeface="+mn-lt"/>
                <a:ea typeface="+mn-ea"/>
                <a:cs typeface="+mn-cs"/>
              </a:rPr>
              <a:t>‘</a:t>
            </a:r>
            <a:r>
              <a:rPr lang="nl-NL" sz="1200" kern="1200" dirty="0" err="1">
                <a:solidFill>
                  <a:schemeClr val="tx1"/>
                </a:solidFill>
                <a:effectLst/>
                <a:latin typeface="+mn-lt"/>
                <a:ea typeface="+mn-ea"/>
                <a:cs typeface="+mn-cs"/>
              </a:rPr>
              <a:t>Inter</a:t>
            </a:r>
            <a:r>
              <a:rPr lang="nl-NL" sz="1200" kern="1200" dirty="0">
                <a:solidFill>
                  <a:schemeClr val="tx1"/>
                </a:solidFill>
                <a:effectLst/>
                <a:latin typeface="+mn-lt"/>
                <a:ea typeface="+mn-ea"/>
                <a:cs typeface="+mn-cs"/>
              </a:rPr>
              <a:t>’ is Latijn voor ‘tussen’. Het gaat dus om verbale en non-verbale interactie ‘tussen’ mensen. </a:t>
            </a:r>
          </a:p>
          <a:p>
            <a:r>
              <a:rPr lang="nl-NL" sz="1200" kern="1200" dirty="0">
                <a:solidFill>
                  <a:schemeClr val="tx1"/>
                </a:solidFill>
                <a:effectLst/>
                <a:latin typeface="+mn-lt"/>
                <a:ea typeface="+mn-ea"/>
                <a:cs typeface="+mn-cs"/>
              </a:rPr>
              <a:t>‘Persoonlijke’ slaat op het directe karakter van deze manier van communiceren. </a:t>
            </a:r>
          </a:p>
          <a:p>
            <a:r>
              <a:rPr lang="nl-NL" sz="1200" kern="1200" dirty="0">
                <a:solidFill>
                  <a:schemeClr val="tx1"/>
                </a:solidFill>
                <a:effectLst/>
                <a:latin typeface="+mn-lt"/>
                <a:ea typeface="+mn-ea"/>
                <a:cs typeface="+mn-cs"/>
              </a:rPr>
              <a:t>Dit in tegenstelling tot wat later in de opleiding aan bod komt in de module Communicatie 2 (semester 2). </a:t>
            </a:r>
          </a:p>
          <a:p>
            <a:r>
              <a:rPr lang="nl-NL" sz="1200" kern="1200" dirty="0">
                <a:solidFill>
                  <a:schemeClr val="tx1"/>
                </a:solidFill>
                <a:effectLst/>
                <a:latin typeface="+mn-lt"/>
                <a:ea typeface="+mn-ea"/>
                <a:cs typeface="+mn-cs"/>
              </a:rPr>
              <a:t>Daar zullen we het hebben over mediacommunicatie. In deze module gaat het om communicatie die rechtstreeks tussen personen gebeurt en dit vaak één-op-één of in kleine groepen.</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kern of het vertrekpunt van deze module is interpersoonlijke communicatie. </a:t>
            </a:r>
          </a:p>
          <a:p>
            <a:r>
              <a:rPr lang="nl-NL" sz="1200" kern="1200" dirty="0">
                <a:solidFill>
                  <a:schemeClr val="tx1"/>
                </a:solidFill>
                <a:effectLst/>
                <a:latin typeface="+mn-lt"/>
                <a:ea typeface="+mn-ea"/>
                <a:cs typeface="+mn-cs"/>
              </a:rPr>
              <a:t>We bekijken eerst wat de eventuele voordelen van het bestuderen van interpersoonlijke communicatie zijn. </a:t>
            </a:r>
          </a:p>
          <a:p>
            <a:r>
              <a:rPr lang="nl-NL" sz="1200" kern="1200" dirty="0">
                <a:solidFill>
                  <a:schemeClr val="tx1"/>
                </a:solidFill>
                <a:effectLst/>
                <a:latin typeface="+mn-lt"/>
                <a:ea typeface="+mn-ea"/>
                <a:cs typeface="+mn-cs"/>
              </a:rPr>
              <a:t>Daarna komen de specifieke karakteristieken van interpersoonlijke communicatie aan bod. </a:t>
            </a:r>
          </a:p>
          <a:p>
            <a:r>
              <a:rPr lang="nl-NL" sz="1200" kern="1200" dirty="0">
                <a:solidFill>
                  <a:schemeClr val="tx1"/>
                </a:solidFill>
                <a:effectLst/>
                <a:latin typeface="+mn-lt"/>
                <a:ea typeface="+mn-ea"/>
                <a:cs typeface="+mn-cs"/>
              </a:rPr>
              <a:t>Om interpersoonlijke communicatie op een systematische manier te kunnen bestuderen, en om er ook zinvolle uitspraken over te doen, baseren we ons op een ‘model van interpersoonlijke communicatie’ (</a:t>
            </a:r>
            <a:r>
              <a:rPr lang="nl-NL" sz="1200" kern="1200" dirty="0" err="1">
                <a:solidFill>
                  <a:schemeClr val="tx1"/>
                </a:solidFill>
                <a:effectLst/>
                <a:latin typeface="+mn-lt"/>
                <a:ea typeface="+mn-ea"/>
                <a:cs typeface="+mn-cs"/>
              </a:rPr>
              <a:t>Hargie</a:t>
            </a:r>
            <a:r>
              <a:rPr lang="nl-NL" sz="1200" kern="1200" dirty="0">
                <a:solidFill>
                  <a:schemeClr val="tx1"/>
                </a:solidFill>
                <a:effectLst/>
                <a:latin typeface="+mn-lt"/>
                <a:ea typeface="+mn-ea"/>
                <a:cs typeface="+mn-cs"/>
              </a:rPr>
              <a:t>, 2016).</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Interpersoonlijke communicatie</a:t>
            </a:r>
            <a:r>
              <a:rPr lang="nl-NL" sz="1200" kern="1200" dirty="0">
                <a:solidFill>
                  <a:schemeClr val="tx1"/>
                </a:solidFill>
                <a:effectLst/>
                <a:latin typeface="+mn-lt"/>
                <a:ea typeface="+mn-ea"/>
                <a:cs typeface="+mn-cs"/>
              </a:rPr>
              <a:t> valt voor ons uiteen in </a:t>
            </a:r>
            <a:r>
              <a:rPr lang="nl-NL" sz="1200" b="1" kern="1200" dirty="0">
                <a:solidFill>
                  <a:schemeClr val="tx1"/>
                </a:solidFill>
                <a:effectLst/>
                <a:latin typeface="+mn-lt"/>
                <a:ea typeface="+mn-ea"/>
                <a:cs typeface="+mn-cs"/>
              </a:rPr>
              <a:t>12 </a:t>
            </a:r>
            <a:r>
              <a:rPr lang="nl-NL" sz="1200" b="1" kern="1200" dirty="0" err="1">
                <a:solidFill>
                  <a:schemeClr val="tx1"/>
                </a:solidFill>
                <a:effectLst/>
                <a:latin typeface="+mn-lt"/>
                <a:ea typeface="+mn-ea"/>
                <a:cs typeface="+mn-cs"/>
              </a:rPr>
              <a:t>subthema’s</a:t>
            </a:r>
            <a:r>
              <a:rPr lang="nl-NL" sz="1200" kern="1200" dirty="0">
                <a:solidFill>
                  <a:schemeClr val="tx1"/>
                </a:solidFill>
                <a:effectLst/>
                <a:latin typeface="+mn-lt"/>
                <a:ea typeface="+mn-ea"/>
                <a:cs typeface="+mn-cs"/>
              </a:rPr>
              <a:t>:</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Non-verbale communicatie</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Aanmoedigen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Vragen stellen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Empathische communicatie</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Luisteren </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Uitleggen</a:t>
            </a:r>
            <a:endParaRPr lang="nl-BE" sz="1200" kern="1200" dirty="0">
              <a:solidFill>
                <a:schemeClr val="tx1"/>
              </a:solidFill>
              <a:effectLst/>
              <a:latin typeface="+mn-lt"/>
              <a:ea typeface="+mn-ea"/>
              <a:cs typeface="+mn-cs"/>
            </a:endParaRPr>
          </a:p>
          <a:p>
            <a:pPr lvl="0"/>
            <a:r>
              <a:rPr lang="nl-NL" sz="1200" i="1" kern="1200" dirty="0" err="1">
                <a:solidFill>
                  <a:schemeClr val="tx1"/>
                </a:solidFill>
                <a:effectLst/>
                <a:latin typeface="+mn-lt"/>
                <a:ea typeface="+mn-ea"/>
                <a:cs typeface="+mn-cs"/>
              </a:rPr>
              <a:t>Self-disclosure</a:t>
            </a:r>
            <a:r>
              <a:rPr lang="nl-NL" sz="1200" i="1" kern="1200" dirty="0">
                <a:solidFill>
                  <a:schemeClr val="tx1"/>
                </a:solidFill>
                <a:effectLst/>
                <a:latin typeface="+mn-lt"/>
                <a:ea typeface="+mn-ea"/>
                <a:cs typeface="+mn-cs"/>
              </a:rPr>
              <a:t> </a:t>
            </a:r>
            <a:r>
              <a:rPr lang="nl-NL" sz="1200" i="0" kern="1200" dirty="0">
                <a:solidFill>
                  <a:schemeClr val="tx1"/>
                </a:solidFill>
                <a:effectLst/>
                <a:latin typeface="+mn-lt"/>
                <a:ea typeface="+mn-ea"/>
                <a:cs typeface="+mn-cs"/>
              </a:rPr>
              <a:t>of zelfonthulling</a:t>
            </a:r>
            <a:endParaRPr lang="nl-BE" sz="1200" i="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Sociale interacties starten en afsluiten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Assertiviteit</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Beïnvloeden en overtuigen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Onderhandelen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Samenwerken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Aan de hand van begrippen uit de </a:t>
            </a:r>
            <a:r>
              <a:rPr lang="nl-NL" sz="1200" b="1" kern="1200" dirty="0">
                <a:solidFill>
                  <a:schemeClr val="tx1"/>
                </a:solidFill>
                <a:effectLst/>
                <a:latin typeface="+mn-lt"/>
                <a:ea typeface="+mn-ea"/>
                <a:cs typeface="+mn-cs"/>
              </a:rPr>
              <a:t>psychologie</a:t>
            </a:r>
            <a:r>
              <a:rPr lang="nl-NL" sz="1200" kern="1200" dirty="0">
                <a:solidFill>
                  <a:schemeClr val="tx1"/>
                </a:solidFill>
                <a:effectLst/>
                <a:latin typeface="+mn-lt"/>
                <a:ea typeface="+mn-ea"/>
                <a:cs typeface="+mn-cs"/>
              </a:rPr>
              <a:t> en </a:t>
            </a:r>
            <a:r>
              <a:rPr lang="nl-NL" sz="1200" b="1" kern="1200" dirty="0">
                <a:solidFill>
                  <a:schemeClr val="tx1"/>
                </a:solidFill>
                <a:effectLst/>
                <a:latin typeface="+mn-lt"/>
                <a:ea typeface="+mn-ea"/>
                <a:cs typeface="+mn-cs"/>
              </a:rPr>
              <a:t>sociologie</a:t>
            </a:r>
            <a:r>
              <a:rPr lang="nl-NL" sz="1200" kern="1200" dirty="0">
                <a:solidFill>
                  <a:schemeClr val="tx1"/>
                </a:solidFill>
                <a:effectLst/>
                <a:latin typeface="+mn-lt"/>
                <a:ea typeface="+mn-ea"/>
                <a:cs typeface="+mn-cs"/>
              </a:rPr>
              <a:t> gaan op we zoek naar verklaringen voor het gedrag dat we vertonen tijdens een interpersoonlijke interactie. We baseren ons hierbij op het handboek Psychologie en Sociologie (</a:t>
            </a:r>
            <a:r>
              <a:rPr lang="nl-NL" sz="1200" kern="1200" dirty="0" err="1">
                <a:solidFill>
                  <a:schemeClr val="tx1"/>
                </a:solidFill>
                <a:effectLst/>
                <a:latin typeface="+mn-lt"/>
                <a:ea typeface="+mn-ea"/>
                <a:cs typeface="+mn-cs"/>
              </a:rPr>
              <a:t>Wijsman</a:t>
            </a:r>
            <a:r>
              <a:rPr lang="nl-NL" sz="1200" kern="1200" dirty="0">
                <a:solidFill>
                  <a:schemeClr val="tx1"/>
                </a:solidFill>
                <a:effectLst/>
                <a:latin typeface="+mn-lt"/>
                <a:ea typeface="+mn-ea"/>
                <a:cs typeface="+mn-cs"/>
              </a:rPr>
              <a:t> &amp; Molendijk, 2017). Met die inzichten moeten we op het einde van dit semester in staat zijn om doelgericht en bewust te communiceren in een interpersoonlijke context.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Begrippen uit de </a:t>
            </a:r>
            <a:r>
              <a:rPr lang="nl-NL" sz="1200" b="1" kern="1200" dirty="0">
                <a:solidFill>
                  <a:schemeClr val="tx1"/>
                </a:solidFill>
                <a:effectLst/>
                <a:latin typeface="+mn-lt"/>
                <a:ea typeface="+mn-ea"/>
                <a:cs typeface="+mn-cs"/>
              </a:rPr>
              <a:t>psychologie</a:t>
            </a:r>
            <a:r>
              <a:rPr lang="nl-NL" sz="1200" kern="1200" dirty="0">
                <a:solidFill>
                  <a:schemeClr val="tx1"/>
                </a:solidFill>
                <a:effectLst/>
                <a:latin typeface="+mn-lt"/>
                <a:ea typeface="+mn-ea"/>
                <a:cs typeface="+mn-cs"/>
              </a:rPr>
              <a:t> die ons kunnen helpen om tot inzichten te komen zijn: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Gedrag en invloeden op gedrag</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Persoonlijkheid</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Leerprocessen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Motivatie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Attitude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Perceptie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Communicatie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Interpersoonlijke attractie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Groepsprocessen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Leiderschap en leidinggeven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Sociale beïnvloeding</a:t>
            </a:r>
            <a:endParaRPr lang="nl-BE" sz="1200" kern="1200" dirty="0">
              <a:solidFill>
                <a:schemeClr val="tx1"/>
              </a:solidFill>
              <a:effectLst/>
              <a:latin typeface="+mn-lt"/>
              <a:ea typeface="+mn-ea"/>
              <a:cs typeface="+mn-cs"/>
            </a:endParaRPr>
          </a:p>
          <a:p>
            <a:pPr marL="0" indent="0">
              <a:buFont typeface="Arial" panose="020B0604020202020204" pitchFamily="34" charset="0"/>
              <a:buNone/>
            </a:pPr>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Begrippen uit de </a:t>
            </a:r>
            <a:r>
              <a:rPr lang="nl-NL" sz="1200" b="1" kern="1200" dirty="0">
                <a:solidFill>
                  <a:schemeClr val="tx1"/>
                </a:solidFill>
                <a:effectLst/>
                <a:latin typeface="+mn-lt"/>
                <a:ea typeface="+mn-ea"/>
                <a:cs typeface="+mn-cs"/>
              </a:rPr>
              <a:t>sociologie</a:t>
            </a:r>
            <a:r>
              <a:rPr lang="nl-NL" sz="1200" kern="1200" dirty="0">
                <a:solidFill>
                  <a:schemeClr val="tx1"/>
                </a:solidFill>
                <a:effectLst/>
                <a:latin typeface="+mn-lt"/>
                <a:ea typeface="+mn-ea"/>
                <a:cs typeface="+mn-cs"/>
              </a:rPr>
              <a:t> die ons kunnen helpen om tot inzichten te komen zijn: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Sociologische visies op de maatschappij</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Cultuur</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Sociale ongelijkheid</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Sociale verandering</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a:t>
            </a:fld>
            <a:endParaRPr lang="nl-BE"/>
          </a:p>
        </p:txBody>
      </p:sp>
    </p:spTree>
    <p:extLst>
      <p:ext uri="{BB962C8B-B14F-4D97-AF65-F5344CB8AC3E}">
        <p14:creationId xmlns:p14="http://schemas.microsoft.com/office/powerpoint/2010/main" val="1462681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Beweging</a:t>
            </a:r>
            <a:r>
              <a:rPr lang="nl-BE" b="0" dirty="0"/>
              <a:t> trekt de aandacht.</a:t>
            </a:r>
          </a:p>
          <a:p>
            <a:endParaRPr lang="nl-BE" b="0" dirty="0"/>
          </a:p>
          <a:p>
            <a:r>
              <a:rPr lang="nl-BE" b="1" dirty="0"/>
              <a:t>Voorbeeld </a:t>
            </a:r>
          </a:p>
          <a:p>
            <a:r>
              <a:rPr lang="nl-BE" b="0" dirty="0"/>
              <a:t>Motion design bij websites</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20</a:t>
            </a:fld>
            <a:endParaRPr lang="nl-BE"/>
          </a:p>
        </p:txBody>
      </p:sp>
    </p:spTree>
    <p:extLst>
      <p:ext uri="{BB962C8B-B14F-4D97-AF65-F5344CB8AC3E}">
        <p14:creationId xmlns:p14="http://schemas.microsoft.com/office/powerpoint/2010/main" val="1628421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dirty="0"/>
              <a:t>De mate van </a:t>
            </a:r>
            <a:r>
              <a:rPr lang="nl-BE" b="1" dirty="0"/>
              <a:t>nieuwheid</a:t>
            </a:r>
            <a:r>
              <a:rPr lang="nl-BE" b="0" dirty="0"/>
              <a:t> prikkelt ook de hersenen om de stimulus te verwerken.</a:t>
            </a:r>
          </a:p>
          <a:p>
            <a:endParaRPr lang="nl-BE" b="0" dirty="0"/>
          </a:p>
          <a:p>
            <a:r>
              <a:rPr lang="nl-BE" b="1" dirty="0"/>
              <a:t>Voorbeeld</a:t>
            </a:r>
          </a:p>
          <a:p>
            <a:r>
              <a:rPr lang="nl-BE" b="0" dirty="0"/>
              <a:t>Ongewone situaties of originele invalshoeken van een reclamecampagne.</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21</a:t>
            </a:fld>
            <a:endParaRPr lang="nl-BE"/>
          </a:p>
        </p:txBody>
      </p:sp>
    </p:spTree>
    <p:extLst>
      <p:ext uri="{BB962C8B-B14F-4D97-AF65-F5344CB8AC3E}">
        <p14:creationId xmlns:p14="http://schemas.microsoft.com/office/powerpoint/2010/main" val="4135381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dirty="0"/>
              <a:t>Lichamelijke en psychische factoren bij de waarnemer spelen een rol.</a:t>
            </a:r>
          </a:p>
          <a:p>
            <a:endParaRPr lang="nl-BE" b="0" dirty="0"/>
          </a:p>
          <a:p>
            <a:r>
              <a:rPr lang="nl-BE" b="1" dirty="0"/>
              <a:t>Lichamelijke factoren </a:t>
            </a:r>
          </a:p>
          <a:p>
            <a:r>
              <a:rPr lang="nl-BE" b="0" dirty="0"/>
              <a:t>Vermoeidheid, pijn, tekorten aan bepaalde stoffen in het lichaam, handicaps, … .</a:t>
            </a:r>
          </a:p>
          <a:p>
            <a:endParaRPr lang="nl-BE" b="0" dirty="0"/>
          </a:p>
          <a:p>
            <a:r>
              <a:rPr lang="nl-BE" b="1" dirty="0"/>
              <a:t>Psychische factoren</a:t>
            </a:r>
          </a:p>
          <a:p>
            <a:r>
              <a:rPr lang="nl-BE" b="0" dirty="0"/>
              <a:t>*persoonlijkheid</a:t>
            </a:r>
          </a:p>
          <a:p>
            <a:r>
              <a:rPr lang="nl-BE" b="0" dirty="0"/>
              <a:t>*leerprocessen</a:t>
            </a:r>
          </a:p>
          <a:p>
            <a:r>
              <a:rPr lang="nl-BE" b="0" dirty="0"/>
              <a:t>*motivatie</a:t>
            </a:r>
          </a:p>
          <a:p>
            <a:r>
              <a:rPr lang="nl-BE" b="0" dirty="0"/>
              <a:t>*referentiekader</a:t>
            </a:r>
          </a:p>
          <a:p>
            <a:r>
              <a:rPr lang="nl-BE" b="0" dirty="0"/>
              <a:t>*verwachtingen</a:t>
            </a:r>
          </a:p>
          <a:p>
            <a:endParaRPr lang="nl-BE" b="0"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22</a:t>
            </a:fld>
            <a:endParaRPr lang="nl-BE"/>
          </a:p>
        </p:txBody>
      </p:sp>
    </p:spTree>
    <p:extLst>
      <p:ext uri="{BB962C8B-B14F-4D97-AF65-F5344CB8AC3E}">
        <p14:creationId xmlns:p14="http://schemas.microsoft.com/office/powerpoint/2010/main" val="2301620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Leerprocessen</a:t>
            </a:r>
          </a:p>
          <a:p>
            <a:r>
              <a:rPr lang="nl-BE" b="0" dirty="0"/>
              <a:t>Kennis en ervaring beïnvloeden onze waarneming.</a:t>
            </a:r>
          </a:p>
          <a:p>
            <a:endParaRPr lang="nl-BE" b="0" dirty="0"/>
          </a:p>
          <a:p>
            <a:r>
              <a:rPr lang="nl-BE" b="1" dirty="0"/>
              <a:t>Voorbeeld</a:t>
            </a:r>
          </a:p>
          <a:p>
            <a:r>
              <a:rPr lang="nl-BE" b="0" dirty="0"/>
              <a:t>Een Australiër ziet sneller een slang in het gras dan een Europeaan die nog nooit een slang gezien heeft.</a:t>
            </a:r>
          </a:p>
          <a:p>
            <a:endParaRPr lang="nl-BE" b="0" dirty="0"/>
          </a:p>
          <a:p>
            <a:r>
              <a:rPr lang="nl-BE" b="1" dirty="0"/>
              <a:t>Leerprocessen</a:t>
            </a:r>
          </a:p>
          <a:p>
            <a:r>
              <a:rPr lang="nl-BE" b="0" dirty="0"/>
              <a:t>Maar ook conditionering speelt een rol.</a:t>
            </a:r>
          </a:p>
          <a:p>
            <a:endParaRPr lang="nl-BE" b="0" dirty="0"/>
          </a:p>
          <a:p>
            <a:r>
              <a:rPr lang="nl-BE" b="1" dirty="0"/>
              <a:t>Voorbeeld</a:t>
            </a:r>
          </a:p>
          <a:p>
            <a:r>
              <a:rPr lang="nl-BE" b="0" dirty="0"/>
              <a:t>Je linkt een persoon aan een bepaalde geur of parfum</a:t>
            </a:r>
          </a:p>
          <a:p>
            <a:endParaRPr lang="nl-BE" b="0"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23</a:t>
            </a:fld>
            <a:endParaRPr lang="nl-BE"/>
          </a:p>
        </p:txBody>
      </p:sp>
    </p:spTree>
    <p:extLst>
      <p:ext uri="{BB962C8B-B14F-4D97-AF65-F5344CB8AC3E}">
        <p14:creationId xmlns:p14="http://schemas.microsoft.com/office/powerpoint/2010/main" val="4713826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dirty="0"/>
              <a:t>Selectie van prikkels vindt ook plaats op basis van onze </a:t>
            </a:r>
            <a:r>
              <a:rPr lang="nl-BE" b="1" dirty="0"/>
              <a:t>behoeftes</a:t>
            </a:r>
            <a:r>
              <a:rPr lang="nl-BE" b="0" dirty="0"/>
              <a:t>, </a:t>
            </a:r>
            <a:r>
              <a:rPr lang="nl-BE" b="1" dirty="0"/>
              <a:t>emoties </a:t>
            </a:r>
            <a:r>
              <a:rPr lang="nl-BE" b="0" dirty="0"/>
              <a:t>en </a:t>
            </a:r>
            <a:r>
              <a:rPr lang="nl-BE" b="1" dirty="0"/>
              <a:t>belangen</a:t>
            </a:r>
            <a:r>
              <a:rPr lang="nl-BE" b="0" dirty="0"/>
              <a:t>.</a:t>
            </a:r>
          </a:p>
          <a:p>
            <a:endParaRPr lang="nl-BE" b="1" dirty="0"/>
          </a:p>
          <a:p>
            <a:r>
              <a:rPr lang="nl-BE" b="1" dirty="0"/>
              <a:t>Voorbeeld</a:t>
            </a:r>
          </a:p>
          <a:p>
            <a:r>
              <a:rPr lang="nl-BE" b="0" dirty="0"/>
              <a:t>Winkelen met honger</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24</a:t>
            </a:fld>
            <a:endParaRPr lang="nl-BE"/>
          </a:p>
        </p:txBody>
      </p:sp>
    </p:spTree>
    <p:extLst>
      <p:ext uri="{BB962C8B-B14F-4D97-AF65-F5344CB8AC3E}">
        <p14:creationId xmlns:p14="http://schemas.microsoft.com/office/powerpoint/2010/main" val="22718961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dirty="0"/>
              <a:t>Om waarnemingen een betekenis te geven heb je een </a:t>
            </a:r>
            <a:r>
              <a:rPr lang="nl-BE" b="1" dirty="0"/>
              <a:t>referentiekader</a:t>
            </a:r>
            <a:r>
              <a:rPr lang="nl-BE" b="0" dirty="0"/>
              <a:t> nodig.</a:t>
            </a:r>
          </a:p>
          <a:p>
            <a:r>
              <a:rPr lang="nl-BE" b="0" dirty="0"/>
              <a:t>Dat kader bouwen we op gedurende ons leven.</a:t>
            </a:r>
          </a:p>
          <a:p>
            <a:r>
              <a:rPr lang="nl-BE" b="0" dirty="0"/>
              <a:t>Dat is een </a:t>
            </a:r>
            <a:r>
              <a:rPr lang="nl-BE" b="1" dirty="0"/>
              <a:t>subjectief kader</a:t>
            </a:r>
            <a:r>
              <a:rPr lang="nl-BE" b="0" dirty="0"/>
              <a:t>, wat wil zeggen dat het kan verschillen van persoon tot persoon.</a:t>
            </a:r>
          </a:p>
          <a:p>
            <a:endParaRPr lang="nl-BE" b="0" dirty="0"/>
          </a:p>
          <a:p>
            <a:endParaRPr lang="nl-BE" b="0"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25</a:t>
            </a:fld>
            <a:endParaRPr lang="nl-BE"/>
          </a:p>
        </p:txBody>
      </p:sp>
    </p:spTree>
    <p:extLst>
      <p:ext uri="{BB962C8B-B14F-4D97-AF65-F5344CB8AC3E}">
        <p14:creationId xmlns:p14="http://schemas.microsoft.com/office/powerpoint/2010/main" val="3971639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dirty="0"/>
              <a:t>We selecteren ook prikkels op basis van wat we </a:t>
            </a:r>
            <a:r>
              <a:rPr lang="nl-BE" b="1" dirty="0"/>
              <a:t>verwachten</a:t>
            </a:r>
            <a:r>
              <a:rPr lang="nl-BE" b="0" dirty="0"/>
              <a:t> te gaan zien, horen, proeven, voelen.</a:t>
            </a:r>
          </a:p>
          <a:p>
            <a:endParaRPr lang="nl-BE" b="0" dirty="0"/>
          </a:p>
          <a:p>
            <a:r>
              <a:rPr lang="nl-BE" b="1" dirty="0"/>
              <a:t>Voorbeeld</a:t>
            </a:r>
          </a:p>
          <a:p>
            <a:r>
              <a:rPr lang="nl-BE" b="0" dirty="0"/>
              <a:t>Selective attention test</a:t>
            </a:r>
          </a:p>
          <a:p>
            <a:endParaRPr lang="nl-BE" b="0" dirty="0"/>
          </a:p>
          <a:p>
            <a:r>
              <a:rPr lang="nl-BE" b="1" dirty="0"/>
              <a:t>Test 1</a:t>
            </a:r>
          </a:p>
          <a:p>
            <a:r>
              <a:rPr lang="nl-BE" b="0" dirty="0"/>
              <a:t>https://www.youtube.com/watch?v=vJG698U2Mvo</a:t>
            </a:r>
          </a:p>
          <a:p>
            <a:endParaRPr lang="nl-BE" b="0" dirty="0"/>
          </a:p>
          <a:p>
            <a:r>
              <a:rPr lang="nl-BE" b="1" dirty="0"/>
              <a:t>Test 2</a:t>
            </a:r>
          </a:p>
          <a:p>
            <a:r>
              <a:rPr lang="nl-BE" b="0" dirty="0"/>
              <a:t>https://www.youtube.com/watch?v=IGQmdoK_ZfY</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26</a:t>
            </a:fld>
            <a:endParaRPr lang="nl-BE"/>
          </a:p>
        </p:txBody>
      </p:sp>
    </p:spTree>
    <p:extLst>
      <p:ext uri="{BB962C8B-B14F-4D97-AF65-F5344CB8AC3E}">
        <p14:creationId xmlns:p14="http://schemas.microsoft.com/office/powerpoint/2010/main" val="978861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Binocular rivalry</a:t>
            </a:r>
          </a:p>
          <a:p>
            <a:r>
              <a:rPr lang="nl-BE" b="0" dirty="0"/>
              <a:t>Een bijzondere techniek om meer te weten te komen over de manier waarop wij waarnemingen selecteren.</a:t>
            </a:r>
          </a:p>
          <a:p>
            <a:r>
              <a:rPr lang="nl-BE" b="0" dirty="0"/>
              <a:t>Beide ogen krijgen tegelijkertijd, apart een verschillend plaatje te zien.</a:t>
            </a:r>
          </a:p>
          <a:p>
            <a:r>
              <a:rPr lang="nl-BE" b="0" dirty="0"/>
              <a:t>Metingen wijzen uit dat onze hersenen </a:t>
            </a:r>
            <a:r>
              <a:rPr lang="nl-BE" b="1" dirty="0"/>
              <a:t>heen en weer schakelen </a:t>
            </a:r>
            <a:r>
              <a:rPr lang="nl-BE" b="0" dirty="0"/>
              <a:t>tussen de plaatjes.</a:t>
            </a:r>
          </a:p>
          <a:p>
            <a:endParaRPr lang="nl-BE" b="0" dirty="0"/>
          </a:p>
          <a:p>
            <a:r>
              <a:rPr lang="nl-BE" b="1" dirty="0"/>
              <a:t>Voorbeeld</a:t>
            </a:r>
          </a:p>
          <a:p>
            <a:r>
              <a:rPr lang="nl-BE" b="0" dirty="0"/>
              <a:t>Een onderzoek in 1963 toonde aan dat de selectie gebeurt op basis van </a:t>
            </a:r>
            <a:r>
              <a:rPr lang="nl-BE" b="1" dirty="0"/>
              <a:t>culturele achtergronden</a:t>
            </a:r>
            <a:r>
              <a:rPr lang="nl-BE" b="0" dirty="0"/>
              <a:t>.</a:t>
            </a:r>
          </a:p>
          <a:p>
            <a:r>
              <a:rPr lang="nl-BE" b="0" dirty="0"/>
              <a:t>Men liet tegelijkertijd een Davidster en een kruis aan de proefpersonen zien.</a:t>
            </a:r>
          </a:p>
          <a:p>
            <a:r>
              <a:rPr lang="nl-BE" b="0" dirty="0"/>
              <a:t>Wat bleek? Christenen meenden vaker het kruis te zien, Joden eerder de Davidsster.</a:t>
            </a:r>
          </a:p>
          <a:p>
            <a:endParaRPr lang="nl-BE" b="0"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27</a:t>
            </a:fld>
            <a:endParaRPr lang="nl-BE"/>
          </a:p>
        </p:txBody>
      </p:sp>
    </p:spTree>
    <p:extLst>
      <p:ext uri="{BB962C8B-B14F-4D97-AF65-F5344CB8AC3E}">
        <p14:creationId xmlns:p14="http://schemas.microsoft.com/office/powerpoint/2010/main" val="3735975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We </a:t>
            </a:r>
            <a:r>
              <a:rPr lang="nl-NL" b="1" dirty="0"/>
              <a:t>filteren </a:t>
            </a:r>
            <a:r>
              <a:rPr lang="nl-NL" b="0" dirty="0"/>
              <a:t>en </a:t>
            </a:r>
            <a:r>
              <a:rPr lang="nl-NL" b="1" dirty="0"/>
              <a:t>ordenen</a:t>
            </a:r>
            <a:r>
              <a:rPr lang="nl-NL" b="0" dirty="0"/>
              <a:t> prikkels die binnenkomen en </a:t>
            </a:r>
            <a:r>
              <a:rPr lang="nl-NL" b="1" dirty="0"/>
              <a:t>geven er betekenis </a:t>
            </a:r>
            <a:r>
              <a:rPr lang="nl-NL" b="0" dirty="0"/>
              <a:t>aan.</a:t>
            </a:r>
          </a:p>
          <a:p>
            <a:endParaRPr lang="nl-NL" b="0" dirty="0"/>
          </a:p>
          <a:p>
            <a:r>
              <a:rPr lang="nl-NL" b="0" dirty="0"/>
              <a:t>In de psychologie ging men achterhalen hoe dat ordenen tot stand komt.</a:t>
            </a:r>
          </a:p>
          <a:p>
            <a:r>
              <a:rPr lang="nl-NL" b="0" dirty="0"/>
              <a:t>Hoe gaan we wat we waarnemen ordenen om er daarna betekenis aan te geven?</a:t>
            </a:r>
          </a:p>
          <a:p>
            <a:endParaRPr lang="nl-NL" b="0" dirty="0"/>
          </a:p>
          <a:p>
            <a:r>
              <a:rPr lang="nl-NL" b="0" dirty="0"/>
              <a:t>Daar probeerde de </a:t>
            </a:r>
            <a:r>
              <a:rPr lang="nl-NL" b="1" dirty="0"/>
              <a:t>Gestaltpsychologie</a:t>
            </a:r>
            <a:r>
              <a:rPr lang="nl-NL" b="0" dirty="0"/>
              <a:t> een antwoord op te geven.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691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dirty="0"/>
              <a:t>De </a:t>
            </a:r>
            <a:r>
              <a:rPr lang="nl-BE" b="1" dirty="0"/>
              <a:t>Gestalpsychologie</a:t>
            </a:r>
            <a:r>
              <a:rPr lang="nl-BE" b="0" dirty="0"/>
              <a:t> ging ervan uit dat we </a:t>
            </a:r>
            <a:r>
              <a:rPr lang="nl-BE" b="1" dirty="0"/>
              <a:t>eerst het geheel </a:t>
            </a:r>
            <a:r>
              <a:rPr lang="nl-BE" b="0" dirty="0"/>
              <a:t>waarnemen en </a:t>
            </a:r>
            <a:r>
              <a:rPr lang="nl-BE" b="1" dirty="0"/>
              <a:t>daarna pas de delen </a:t>
            </a:r>
            <a:r>
              <a:rPr lang="nl-BE" b="0" dirty="0"/>
              <a:t>waaruit dat geheel bestaat.</a:t>
            </a:r>
          </a:p>
          <a:p>
            <a:r>
              <a:rPr lang="nl-BE" b="0" dirty="0"/>
              <a:t>Dit was een </a:t>
            </a:r>
            <a:r>
              <a:rPr lang="nl-BE" b="1" dirty="0"/>
              <a:t>radicale tegensteling </a:t>
            </a:r>
            <a:r>
              <a:rPr lang="nl-BE" b="0" dirty="0"/>
              <a:t>tegenover de traditionele opvatting dat het waarnemen een optelsom is van waargenomen delen.</a:t>
            </a:r>
          </a:p>
          <a:p>
            <a:r>
              <a:rPr lang="nl-BE" b="0" dirty="0"/>
              <a:t>Het </a:t>
            </a:r>
            <a:r>
              <a:rPr lang="nl-BE" b="1" dirty="0"/>
              <a:t>geheel</a:t>
            </a:r>
            <a:r>
              <a:rPr lang="nl-BE" b="0" dirty="0"/>
              <a:t> dat we zien noemen Gestaltpsychologen de </a:t>
            </a:r>
            <a:r>
              <a:rPr lang="nl-BE" b="1" dirty="0"/>
              <a:t>Gestalt</a:t>
            </a:r>
            <a:r>
              <a:rPr lang="nl-BE" b="0" dirty="0"/>
              <a:t>.</a:t>
            </a:r>
          </a:p>
          <a:p>
            <a:endParaRPr lang="nl-BE" b="0" dirty="0"/>
          </a:p>
          <a:p>
            <a:r>
              <a:rPr lang="nl-BE" b="1" dirty="0"/>
              <a:t>Voorbeeld</a:t>
            </a:r>
          </a:p>
          <a:p>
            <a:r>
              <a:rPr lang="nl-BE" b="0" dirty="0"/>
              <a:t>Een gezicht is meer dan een optelsom van losse delen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29</a:t>
            </a:fld>
            <a:endParaRPr lang="nl-BE"/>
          </a:p>
        </p:txBody>
      </p:sp>
    </p:spTree>
    <p:extLst>
      <p:ext uri="{BB962C8B-B14F-4D97-AF65-F5344CB8AC3E}">
        <p14:creationId xmlns:p14="http://schemas.microsoft.com/office/powerpoint/2010/main" val="727065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Wat zien we in dit hoofdstuk?</a:t>
            </a:r>
          </a:p>
          <a:p>
            <a:r>
              <a:rPr lang="nl-BE" dirty="0"/>
              <a:t>*Wat is het verschil tussen </a:t>
            </a:r>
            <a:r>
              <a:rPr lang="nl-BE" b="1" dirty="0"/>
              <a:t>waarnemen</a:t>
            </a:r>
            <a:r>
              <a:rPr lang="nl-BE" dirty="0"/>
              <a:t> en </a:t>
            </a:r>
            <a:r>
              <a:rPr lang="nl-BE" b="1" dirty="0"/>
              <a:t>perceptie</a:t>
            </a:r>
          </a:p>
          <a:p>
            <a:r>
              <a:rPr lang="nl-BE" b="0" dirty="0"/>
              <a:t>*Hoe ontstaat </a:t>
            </a:r>
            <a:r>
              <a:rPr lang="nl-BE" b="1" dirty="0"/>
              <a:t>selectieve perceptie</a:t>
            </a:r>
            <a:endParaRPr lang="nl-NL" b="1" dirty="0"/>
          </a:p>
          <a:p>
            <a:r>
              <a:rPr lang="nl-BE" dirty="0"/>
              <a:t>*Welke rol spelen </a:t>
            </a:r>
            <a:r>
              <a:rPr lang="nl-BE" b="1" dirty="0"/>
              <a:t>schema’s</a:t>
            </a:r>
            <a:r>
              <a:rPr lang="nl-BE" dirty="0"/>
              <a:t> bij perceptie</a:t>
            </a:r>
          </a:p>
          <a:p>
            <a:r>
              <a:rPr lang="nl-BE" dirty="0"/>
              <a:t>*Welke rol spelen </a:t>
            </a:r>
            <a:r>
              <a:rPr lang="nl-BE" b="1" dirty="0"/>
              <a:t>attributies</a:t>
            </a:r>
            <a:r>
              <a:rPr lang="nl-BE" dirty="0"/>
              <a:t> bij </a:t>
            </a:r>
            <a:r>
              <a:rPr lang="nl-BE" b="1" dirty="0"/>
              <a:t>interpersoonlijke perceptie</a:t>
            </a:r>
          </a:p>
          <a:p>
            <a:r>
              <a:rPr lang="nl-BE" dirty="0"/>
              <a:t>*Wat is het verschil tussen een </a:t>
            </a:r>
            <a:r>
              <a:rPr lang="nl-BE" b="1" dirty="0"/>
              <a:t>stereotype</a:t>
            </a:r>
            <a:r>
              <a:rPr lang="nl-BE" dirty="0"/>
              <a:t> en een </a:t>
            </a:r>
            <a:r>
              <a:rPr lang="nl-BE" b="1" dirty="0"/>
              <a:t>vooroordeel</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a:t>
            </a:fld>
            <a:endParaRPr lang="nl-BE"/>
          </a:p>
        </p:txBody>
      </p:sp>
    </p:spTree>
    <p:extLst>
      <p:ext uri="{BB962C8B-B14F-4D97-AF65-F5344CB8AC3E}">
        <p14:creationId xmlns:p14="http://schemas.microsoft.com/office/powerpoint/2010/main" val="2050332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dirty="0"/>
              <a:t>De experimenten van de Gestaltpsychologen hebben geleid tot het in kaart brengen van een aantal wetmatigheden: de </a:t>
            </a:r>
            <a:r>
              <a:rPr lang="nl-BE" b="1" dirty="0"/>
              <a:t>Gestaltwetten</a:t>
            </a:r>
            <a:r>
              <a:rPr lang="nl-BE" b="0" dirty="0"/>
              <a:t>.</a:t>
            </a:r>
          </a:p>
          <a:p>
            <a:endParaRPr lang="nl-BE" b="0" dirty="0"/>
          </a:p>
          <a:p>
            <a:r>
              <a:rPr lang="nl-BE" b="1" dirty="0"/>
              <a:t>Voorbeeld</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Phi</a:t>
            </a:r>
            <a:r>
              <a:rPr lang="nl-NL" dirty="0"/>
              <a:t>-fenomeen</a:t>
            </a:r>
            <a:r>
              <a:rPr lang="nl-NL" baseline="0" dirty="0"/>
              <a:t> werd voor het eerst omschreven door </a:t>
            </a:r>
            <a:r>
              <a:rPr lang="nl-NL" b="1" baseline="0" dirty="0"/>
              <a:t>Max </a:t>
            </a:r>
            <a:r>
              <a:rPr lang="nl-NL" b="1" baseline="0" dirty="0" err="1"/>
              <a:t>Werthmeier</a:t>
            </a:r>
            <a:r>
              <a:rPr lang="nl-NL" b="1" baseline="0" dirty="0"/>
              <a:t> </a:t>
            </a:r>
            <a:r>
              <a:rPr lang="nl-NL" baseline="0" dirty="0"/>
              <a:t>in 1912</a:t>
            </a:r>
          </a:p>
          <a:p>
            <a:endParaRPr lang="nl-BE" b="0"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30</a:t>
            </a:fld>
            <a:endParaRPr lang="nl-BE"/>
          </a:p>
        </p:txBody>
      </p:sp>
    </p:spTree>
    <p:extLst>
      <p:ext uri="{BB962C8B-B14F-4D97-AF65-F5344CB8AC3E}">
        <p14:creationId xmlns:p14="http://schemas.microsoft.com/office/powerpoint/2010/main" val="3847077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Tijdelijke aanduiding voor notiti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nl-NL" dirty="0">
                <a:latin typeface="Calibri" charset="0"/>
              </a:rPr>
              <a:t>Gelijke prikkels of vergelijkbare prikkelpatronen groepeer je bij elkaar.</a:t>
            </a:r>
          </a:p>
          <a:p>
            <a:pPr eaLnBrk="1" hangingPunct="1"/>
            <a:r>
              <a:rPr lang="nl-NL" dirty="0">
                <a:latin typeface="Calibri" charset="0"/>
              </a:rPr>
              <a:t>Ook wel </a:t>
            </a:r>
            <a:r>
              <a:rPr lang="nl-NL" b="1" dirty="0">
                <a:latin typeface="Calibri" charset="0"/>
              </a:rPr>
              <a:t>wet van gelijkheid </a:t>
            </a:r>
            <a:r>
              <a:rPr lang="nl-NL" dirty="0">
                <a:latin typeface="Calibri" charset="0"/>
              </a:rPr>
              <a:t>genoemd.</a:t>
            </a:r>
          </a:p>
          <a:p>
            <a:pPr eaLnBrk="1" hangingPunct="1"/>
            <a:endParaRPr lang="nl-NL" dirty="0">
              <a:latin typeface="Calibri" charset="0"/>
            </a:endParaRPr>
          </a:p>
          <a:p>
            <a:pPr eaLnBrk="1" hangingPunct="1"/>
            <a:endParaRPr lang="nl-NL" dirty="0">
              <a:latin typeface="Calibri" charset="0"/>
            </a:endParaRPr>
          </a:p>
        </p:txBody>
      </p:sp>
      <p:sp>
        <p:nvSpPr>
          <p:cNvPr id="20483" name="Tijdelijke aanduiding voor dia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03C6BC-DFA9-E941-8778-D51182538DA7}" type="slidenum">
              <a:rPr lang="nl-NL" sz="1200">
                <a:latin typeface="joy like sunshine through my windowpane"/>
              </a:rPr>
              <a:pPr eaLnBrk="1" hangingPunct="1"/>
              <a:t>31</a:t>
            </a:fld>
            <a:endParaRPr lang="nl-NL" sz="1200" dirty="0">
              <a:latin typeface="joy like sunshine through my windowpane"/>
            </a:endParaRPr>
          </a:p>
        </p:txBody>
      </p:sp>
    </p:spTree>
    <p:extLst>
      <p:ext uri="{BB962C8B-B14F-4D97-AF65-F5344CB8AC3E}">
        <p14:creationId xmlns:p14="http://schemas.microsoft.com/office/powerpoint/2010/main" val="937627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Tijdelijke aanduiding voor notiti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nl-NL" dirty="0">
                <a:latin typeface="Calibri" charset="0"/>
              </a:rPr>
              <a:t>Wet van overeenkomst wordt ook in communicatiecontext toegepast.</a:t>
            </a:r>
          </a:p>
          <a:p>
            <a:pPr eaLnBrk="1" hangingPunct="1"/>
            <a:r>
              <a:rPr lang="nl-NL" dirty="0">
                <a:latin typeface="Calibri" charset="0"/>
              </a:rPr>
              <a:t>Denk bijvoorbeeld aan het gebruik van een consistente huisstijl.</a:t>
            </a:r>
          </a:p>
        </p:txBody>
      </p:sp>
      <p:sp>
        <p:nvSpPr>
          <p:cNvPr id="20483" name="Tijdelijke aanduiding voor dia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03C6BC-DFA9-E941-8778-D51182538DA7}" type="slidenum">
              <a:rPr lang="nl-NL" sz="1200">
                <a:latin typeface="joy like sunshine through my windowpane"/>
              </a:rPr>
              <a:pPr eaLnBrk="1" hangingPunct="1"/>
              <a:t>32</a:t>
            </a:fld>
            <a:endParaRPr lang="nl-NL" sz="1200" dirty="0">
              <a:latin typeface="joy like sunshine through my windowpane"/>
            </a:endParaRPr>
          </a:p>
        </p:txBody>
      </p:sp>
    </p:spTree>
    <p:extLst>
      <p:ext uri="{BB962C8B-B14F-4D97-AF65-F5344CB8AC3E}">
        <p14:creationId xmlns:p14="http://schemas.microsoft.com/office/powerpoint/2010/main" val="39177084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Tijdelijke aanduiding voor notiti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nl-NL" dirty="0">
                <a:latin typeface="Calibri" charset="0"/>
              </a:rPr>
              <a:t>Prikkels kunnen in tijd en ruimte dicht bij elkaar zijn.</a:t>
            </a:r>
          </a:p>
          <a:p>
            <a:pPr eaLnBrk="1" hangingPunct="1"/>
            <a:r>
              <a:rPr lang="nl-NL" dirty="0">
                <a:latin typeface="Calibri" charset="0"/>
              </a:rPr>
              <a:t>In dat geval hebben we de neiging om ze als geheel of bij elkaar te zien.</a:t>
            </a:r>
          </a:p>
        </p:txBody>
      </p:sp>
      <p:sp>
        <p:nvSpPr>
          <p:cNvPr id="20483" name="Tijdelijke aanduiding voor dia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03C6BC-DFA9-E941-8778-D51182538DA7}" type="slidenum">
              <a:rPr lang="nl-NL" sz="1200">
                <a:latin typeface="joy like sunshine through my windowpane"/>
              </a:rPr>
              <a:pPr eaLnBrk="1" hangingPunct="1"/>
              <a:t>33</a:t>
            </a:fld>
            <a:endParaRPr lang="nl-NL" sz="1200" dirty="0">
              <a:latin typeface="joy like sunshine through my windowpane"/>
            </a:endParaRPr>
          </a:p>
        </p:txBody>
      </p:sp>
    </p:spTree>
    <p:extLst>
      <p:ext uri="{BB962C8B-B14F-4D97-AF65-F5344CB8AC3E}">
        <p14:creationId xmlns:p14="http://schemas.microsoft.com/office/powerpoint/2010/main" val="1319962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Tijdelijke aanduiding voor notiti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nl-NL" dirty="0">
                <a:latin typeface="Calibri" charset="0"/>
              </a:rPr>
              <a:t>Het ontwerp van een affiche voor een festival maakt gebruik van de wet van nabijheid.</a:t>
            </a:r>
          </a:p>
          <a:p>
            <a:pPr eaLnBrk="1" hangingPunct="1"/>
            <a:endParaRPr lang="nl-NL" dirty="0">
              <a:latin typeface="Calibri" charset="0"/>
            </a:endParaRPr>
          </a:p>
        </p:txBody>
      </p:sp>
      <p:sp>
        <p:nvSpPr>
          <p:cNvPr id="20483" name="Tijdelijke aanduiding voor dia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03C6BC-DFA9-E941-8778-D51182538DA7}" type="slidenum">
              <a:rPr lang="nl-NL" sz="1200">
                <a:latin typeface="joy like sunshine through my windowpane"/>
              </a:rPr>
              <a:pPr eaLnBrk="1" hangingPunct="1"/>
              <a:t>34</a:t>
            </a:fld>
            <a:endParaRPr lang="nl-NL" sz="1200" dirty="0">
              <a:latin typeface="joy like sunshine through my windowpane"/>
            </a:endParaRPr>
          </a:p>
        </p:txBody>
      </p:sp>
    </p:spTree>
    <p:extLst>
      <p:ext uri="{BB962C8B-B14F-4D97-AF65-F5344CB8AC3E}">
        <p14:creationId xmlns:p14="http://schemas.microsoft.com/office/powerpoint/2010/main" val="2737145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Tijdelijke aanduiding voor notiti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nl-NL" dirty="0">
                <a:latin typeface="Calibri" charset="0"/>
              </a:rPr>
              <a:t>Ook wel de </a:t>
            </a:r>
            <a:r>
              <a:rPr lang="nl-NL" b="1" dirty="0">
                <a:latin typeface="Calibri" charset="0"/>
              </a:rPr>
              <a:t>wet van de goede voortgang </a:t>
            </a:r>
            <a:r>
              <a:rPr lang="nl-NL" dirty="0">
                <a:latin typeface="Calibri" charset="0"/>
              </a:rPr>
              <a:t>genoemd.</a:t>
            </a:r>
          </a:p>
          <a:p>
            <a:pPr eaLnBrk="1" hangingPunct="1"/>
            <a:endParaRPr lang="nl-NL" dirty="0">
              <a:latin typeface="Calibri" charset="0"/>
            </a:endParaRPr>
          </a:p>
        </p:txBody>
      </p:sp>
      <p:sp>
        <p:nvSpPr>
          <p:cNvPr id="20483" name="Tijdelijke aanduiding voor dia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03C6BC-DFA9-E941-8778-D51182538DA7}" type="slidenum">
              <a:rPr lang="nl-NL" sz="1200">
                <a:latin typeface="joy like sunshine through my windowpane"/>
              </a:rPr>
              <a:pPr eaLnBrk="1" hangingPunct="1"/>
              <a:t>35</a:t>
            </a:fld>
            <a:endParaRPr lang="nl-NL" sz="1200" dirty="0">
              <a:latin typeface="joy like sunshine through my windowpane"/>
            </a:endParaRPr>
          </a:p>
        </p:txBody>
      </p:sp>
    </p:spTree>
    <p:extLst>
      <p:ext uri="{BB962C8B-B14F-4D97-AF65-F5344CB8AC3E}">
        <p14:creationId xmlns:p14="http://schemas.microsoft.com/office/powerpoint/2010/main" val="11797659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Tijdelijke aanduiding voor notiti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nl-NL" dirty="0">
              <a:latin typeface="Calibri" charset="0"/>
            </a:endParaRPr>
          </a:p>
        </p:txBody>
      </p:sp>
      <p:sp>
        <p:nvSpPr>
          <p:cNvPr id="20483" name="Tijdelijke aanduiding voor dia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03C6BC-DFA9-E941-8778-D51182538DA7}" type="slidenum">
              <a:rPr lang="nl-NL" sz="1200">
                <a:latin typeface="joy like sunshine through my windowpane"/>
              </a:rPr>
              <a:pPr eaLnBrk="1" hangingPunct="1"/>
              <a:t>36</a:t>
            </a:fld>
            <a:endParaRPr lang="nl-NL" sz="1200" dirty="0">
              <a:latin typeface="joy like sunshine through my windowpane"/>
            </a:endParaRPr>
          </a:p>
        </p:txBody>
      </p:sp>
    </p:spTree>
    <p:extLst>
      <p:ext uri="{BB962C8B-B14F-4D97-AF65-F5344CB8AC3E}">
        <p14:creationId xmlns:p14="http://schemas.microsoft.com/office/powerpoint/2010/main" val="17398344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Tijdelijke aanduiding voor notiti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nl-NL" dirty="0">
              <a:latin typeface="Calibri" charset="0"/>
            </a:endParaRPr>
          </a:p>
        </p:txBody>
      </p:sp>
      <p:sp>
        <p:nvSpPr>
          <p:cNvPr id="20483" name="Tijdelijke aanduiding voor dia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03C6BC-DFA9-E941-8778-D51182538DA7}" type="slidenum">
              <a:rPr lang="nl-NL" sz="1200">
                <a:latin typeface="joy like sunshine through my windowpane"/>
              </a:rPr>
              <a:pPr eaLnBrk="1" hangingPunct="1"/>
              <a:t>37</a:t>
            </a:fld>
            <a:endParaRPr lang="nl-NL" sz="1200" dirty="0">
              <a:latin typeface="joy like sunshine through my windowpane"/>
            </a:endParaRPr>
          </a:p>
        </p:txBody>
      </p:sp>
    </p:spTree>
    <p:extLst>
      <p:ext uri="{BB962C8B-B14F-4D97-AF65-F5344CB8AC3E}">
        <p14:creationId xmlns:p14="http://schemas.microsoft.com/office/powerpoint/2010/main" val="4979543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Tijdelijke aanduiding voor notiti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nl-NL" b="1" dirty="0">
                <a:latin typeface="Calibri" charset="0"/>
              </a:rPr>
              <a:t>Eye-tracking</a:t>
            </a:r>
            <a:r>
              <a:rPr lang="nl-NL" dirty="0">
                <a:latin typeface="Calibri" charset="0"/>
              </a:rPr>
              <a:t> onderzoek naar fixatiepunten in onze visuele waarneming</a:t>
            </a:r>
          </a:p>
        </p:txBody>
      </p:sp>
      <p:sp>
        <p:nvSpPr>
          <p:cNvPr id="20483" name="Tijdelijke aanduiding voor dia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03C6BC-DFA9-E941-8778-D51182538DA7}" type="slidenum">
              <a:rPr lang="nl-NL" sz="1200">
                <a:latin typeface="joy like sunshine through my windowpane"/>
              </a:rPr>
              <a:pPr eaLnBrk="1" hangingPunct="1"/>
              <a:t>38</a:t>
            </a:fld>
            <a:endParaRPr lang="nl-NL" sz="1200" dirty="0">
              <a:latin typeface="joy like sunshine through my windowpane"/>
            </a:endParaRPr>
          </a:p>
        </p:txBody>
      </p:sp>
    </p:spTree>
    <p:extLst>
      <p:ext uri="{BB962C8B-B14F-4D97-AF65-F5344CB8AC3E}">
        <p14:creationId xmlns:p14="http://schemas.microsoft.com/office/powerpoint/2010/main" val="42388187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Tijdelijke aanduiding voor notiti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nl-NL" dirty="0">
                <a:latin typeface="Calibri" charset="0"/>
              </a:rPr>
              <a:t>Prikkels of prikkelpatronen worden als eenheid gezien wanneer daardoor een eenvoudiger, gesloten structuur kan ontstaan.</a:t>
            </a:r>
          </a:p>
          <a:p>
            <a:pPr eaLnBrk="1" hangingPunct="1"/>
            <a:r>
              <a:rPr lang="nl-NL" dirty="0">
                <a:latin typeface="Calibri" charset="0"/>
              </a:rPr>
              <a:t>We vullen bijvoorbeeld cirkels aan tot een geheel, ook als die niet volledig is getekend.</a:t>
            </a:r>
          </a:p>
        </p:txBody>
      </p:sp>
      <p:sp>
        <p:nvSpPr>
          <p:cNvPr id="20483" name="Tijdelijke aanduiding voor dia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03C6BC-DFA9-E941-8778-D51182538DA7}" type="slidenum">
              <a:rPr lang="nl-NL" sz="1200">
                <a:latin typeface="joy like sunshine through my windowpane"/>
              </a:rPr>
              <a:pPr eaLnBrk="1" hangingPunct="1"/>
              <a:t>39</a:t>
            </a:fld>
            <a:endParaRPr lang="nl-NL" sz="1200" dirty="0">
              <a:latin typeface="joy like sunshine through my windowpane"/>
            </a:endParaRPr>
          </a:p>
        </p:txBody>
      </p:sp>
    </p:spTree>
    <p:extLst>
      <p:ext uri="{BB962C8B-B14F-4D97-AF65-F5344CB8AC3E}">
        <p14:creationId xmlns:p14="http://schemas.microsoft.com/office/powerpoint/2010/main" val="1060433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BRON</a:t>
            </a:r>
          </a:p>
          <a:p>
            <a:r>
              <a:rPr lang="nl-BE" dirty="0"/>
              <a:t>http://www.universiteitvannederland.nl/college/waarom-moet-jij-soms-wel-naar-een-advertentie-verkeerslicht-of-bitterbal-kijken/?utm_source=Universiteit+van+Nederland&amp;utm_campaign=e9f9e8b6f1-EMAIL_CAMPAIGN_2016_11_18&amp;utm_medium=email&amp;utm_term=0_82bf1d47b8-e9f9e8b6f1-93780789&amp;ct=t(Nieuwsbrief_week_4611_18_2016)</a:t>
            </a:r>
          </a:p>
          <a:p>
            <a:endParaRPr lang="nl-BE" dirty="0"/>
          </a:p>
        </p:txBody>
      </p:sp>
      <p:sp>
        <p:nvSpPr>
          <p:cNvPr id="4" name="Tijdelijke aanduiding voor dianummer 3"/>
          <p:cNvSpPr>
            <a:spLocks noGrp="1"/>
          </p:cNvSpPr>
          <p:nvPr>
            <p:ph type="sldNum" sz="quarter" idx="10"/>
          </p:nvPr>
        </p:nvSpPr>
        <p:spPr/>
        <p:txBody>
          <a:bodyPr/>
          <a:lstStyle/>
          <a:p>
            <a:fld id="{CD70151B-DD0C-1249-B0D4-B369AF0A24A2}" type="slidenum">
              <a:rPr lang="nl-NL" smtClean="0"/>
              <a:pPr/>
              <a:t>4</a:t>
            </a:fld>
            <a:endParaRPr lang="nl-NL" dirty="0"/>
          </a:p>
        </p:txBody>
      </p:sp>
    </p:spTree>
    <p:extLst>
      <p:ext uri="{BB962C8B-B14F-4D97-AF65-F5344CB8AC3E}">
        <p14:creationId xmlns:p14="http://schemas.microsoft.com/office/powerpoint/2010/main" val="3427280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42</a:t>
            </a:fld>
            <a:endParaRPr lang="nl-BE"/>
          </a:p>
        </p:txBody>
      </p:sp>
    </p:spTree>
    <p:extLst>
      <p:ext uri="{BB962C8B-B14F-4D97-AF65-F5344CB8AC3E}">
        <p14:creationId xmlns:p14="http://schemas.microsoft.com/office/powerpoint/2010/main" val="28266179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Tijdelijke aanduiding voor notiti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nl-NL" dirty="0">
              <a:latin typeface="Calibri" charset="0"/>
            </a:endParaRPr>
          </a:p>
        </p:txBody>
      </p:sp>
      <p:sp>
        <p:nvSpPr>
          <p:cNvPr id="20483" name="Tijdelijke aanduiding voor dia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03C6BC-DFA9-E941-8778-D51182538DA7}" type="slidenum">
              <a:rPr lang="nl-NL" sz="1200">
                <a:latin typeface="joy like sunshine through my windowpane"/>
              </a:rPr>
              <a:pPr eaLnBrk="1" hangingPunct="1"/>
              <a:t>43</a:t>
            </a:fld>
            <a:endParaRPr lang="nl-NL" sz="1200" dirty="0">
              <a:latin typeface="joy like sunshine through my windowpane"/>
            </a:endParaRPr>
          </a:p>
        </p:txBody>
      </p:sp>
    </p:spTree>
    <p:extLst>
      <p:ext uri="{BB962C8B-B14F-4D97-AF65-F5344CB8AC3E}">
        <p14:creationId xmlns:p14="http://schemas.microsoft.com/office/powerpoint/2010/main" val="7601969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Tijdelijke aanduiding voor notiti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nl-NL" dirty="0">
              <a:latin typeface="Calibri" charset="0"/>
            </a:endParaRPr>
          </a:p>
        </p:txBody>
      </p:sp>
      <p:sp>
        <p:nvSpPr>
          <p:cNvPr id="20483" name="Tijdelijke aanduiding voor dia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03C6BC-DFA9-E941-8778-D51182538DA7}" type="slidenum">
              <a:rPr lang="nl-NL" sz="1200">
                <a:latin typeface="joy like sunshine through my windowpane"/>
              </a:rPr>
              <a:pPr eaLnBrk="1" hangingPunct="1"/>
              <a:t>45</a:t>
            </a:fld>
            <a:endParaRPr lang="nl-NL" sz="1200" dirty="0">
              <a:latin typeface="joy like sunshine through my windowpane"/>
            </a:endParaRPr>
          </a:p>
        </p:txBody>
      </p:sp>
    </p:spTree>
    <p:extLst>
      <p:ext uri="{BB962C8B-B14F-4D97-AF65-F5344CB8AC3E}">
        <p14:creationId xmlns:p14="http://schemas.microsoft.com/office/powerpoint/2010/main" val="38128032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Tijdelijke aanduiding voor notiti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nl-NL" dirty="0">
              <a:latin typeface="Calibri" charset="0"/>
            </a:endParaRPr>
          </a:p>
        </p:txBody>
      </p:sp>
      <p:sp>
        <p:nvSpPr>
          <p:cNvPr id="20483" name="Tijdelijke aanduiding voor dia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03C6BC-DFA9-E941-8778-D51182538DA7}" type="slidenum">
              <a:rPr lang="nl-NL" sz="1200">
                <a:latin typeface="joy like sunshine through my windowpane"/>
              </a:rPr>
              <a:pPr eaLnBrk="1" hangingPunct="1"/>
              <a:t>46</a:t>
            </a:fld>
            <a:endParaRPr lang="nl-NL" sz="1200" dirty="0">
              <a:latin typeface="joy like sunshine through my windowpane"/>
            </a:endParaRPr>
          </a:p>
        </p:txBody>
      </p:sp>
    </p:spTree>
    <p:extLst>
      <p:ext uri="{BB962C8B-B14F-4D97-AF65-F5344CB8AC3E}">
        <p14:creationId xmlns:p14="http://schemas.microsoft.com/office/powerpoint/2010/main" val="26271136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dirty="0"/>
              <a:t>Perceptie is volgens de Gestalpsychologen een onderscheid maken tussen wat </a:t>
            </a:r>
            <a:r>
              <a:rPr lang="nl-BE" b="1" dirty="0"/>
              <a:t>belangrijk</a:t>
            </a:r>
            <a:r>
              <a:rPr lang="nl-BE" b="0" dirty="0"/>
              <a:t> (de figuur) en </a:t>
            </a:r>
            <a:r>
              <a:rPr lang="nl-BE" b="1" dirty="0"/>
              <a:t>minder belangrijk </a:t>
            </a:r>
            <a:r>
              <a:rPr lang="nl-BE" b="0" dirty="0"/>
              <a:t>(de achtergrond) is.</a:t>
            </a:r>
          </a:p>
          <a:p>
            <a:endParaRPr lang="nl-BE" b="0" dirty="0"/>
          </a:p>
          <a:p>
            <a:pPr marL="0" marR="0" indent="0" algn="l" defTabSz="457200" rtl="0" eaLnBrk="1" fontAlgn="auto" latinLnBrk="0" hangingPunct="1">
              <a:lnSpc>
                <a:spcPct val="100000"/>
              </a:lnSpc>
              <a:spcBef>
                <a:spcPts val="0"/>
              </a:spcBef>
              <a:spcAft>
                <a:spcPts val="0"/>
              </a:spcAft>
              <a:buClrTx/>
              <a:buSzTx/>
              <a:buFont typeface="Arial"/>
              <a:buNone/>
              <a:tabLst/>
              <a:defRPr/>
            </a:pPr>
            <a:r>
              <a:rPr lang="nl-NL" sz="1200" b="1" kern="1200" dirty="0">
                <a:solidFill>
                  <a:schemeClr val="tx1"/>
                </a:solidFill>
                <a:effectLst/>
                <a:latin typeface="+mn-lt"/>
                <a:ea typeface="+mn-ea"/>
                <a:cs typeface="+mn-cs"/>
              </a:rPr>
              <a:t>Perceptie is veranderlijk ook al blijft het </a:t>
            </a:r>
            <a:r>
              <a:rPr lang="nl-NL" sz="1200" b="1" kern="1200" dirty="0" err="1">
                <a:solidFill>
                  <a:schemeClr val="tx1"/>
                </a:solidFill>
                <a:effectLst/>
                <a:latin typeface="+mn-lt"/>
                <a:ea typeface="+mn-ea"/>
                <a:cs typeface="+mn-cs"/>
              </a:rPr>
              <a:t>waargenomene</a:t>
            </a:r>
            <a:r>
              <a:rPr lang="nl-NL" sz="1200" b="1" kern="1200" dirty="0">
                <a:solidFill>
                  <a:schemeClr val="tx1"/>
                </a:solidFill>
                <a:effectLst/>
                <a:latin typeface="+mn-lt"/>
                <a:ea typeface="+mn-ea"/>
                <a:cs typeface="+mn-cs"/>
              </a:rPr>
              <a:t> constant</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nl-NL" sz="1200" kern="1200" dirty="0">
                <a:solidFill>
                  <a:schemeClr val="tx1"/>
                </a:solidFill>
                <a:effectLst/>
                <a:latin typeface="+mn-lt"/>
                <a:ea typeface="+mn-ea"/>
                <a:cs typeface="+mn-cs"/>
              </a:rPr>
              <a:t>Neem nu de Necker kubus. Een fenomeen dat per ongeluk door de Zwitserse wetenschapper </a:t>
            </a:r>
            <a:r>
              <a:rPr lang="nl-NL" sz="1200" b="1" kern="1200" dirty="0">
                <a:solidFill>
                  <a:schemeClr val="tx1"/>
                </a:solidFill>
                <a:effectLst/>
                <a:latin typeface="+mn-lt"/>
                <a:ea typeface="+mn-ea"/>
                <a:cs typeface="+mn-cs"/>
              </a:rPr>
              <a:t>Louis Albert Necker </a:t>
            </a:r>
            <a:r>
              <a:rPr lang="nl-NL" sz="1200" kern="1200" dirty="0">
                <a:solidFill>
                  <a:schemeClr val="tx1"/>
                </a:solidFill>
                <a:effectLst/>
                <a:latin typeface="+mn-lt"/>
                <a:ea typeface="+mn-ea"/>
                <a:cs typeface="+mn-cs"/>
              </a:rPr>
              <a:t>ontdekt werd. Bij deze kubus is het niet mogelijk om te zeggen welke ribbe zich aan de voorkant van de kubus bevindt. De menselijke hersenen percipiëren deze 2D afbeelding van een kubus als een 3D object. Hoewel de afbeelding niet wijzigt, kunnen we wel het perspectief wisselen. Dit bewijst dat de waargenomen afbeelding constant blijft, terwijl </a:t>
            </a:r>
            <a:r>
              <a:rPr lang="nl-NL" sz="1200" b="1" kern="1200" dirty="0">
                <a:solidFill>
                  <a:schemeClr val="tx1"/>
                </a:solidFill>
                <a:effectLst/>
                <a:latin typeface="+mn-lt"/>
                <a:ea typeface="+mn-ea"/>
                <a:cs typeface="+mn-cs"/>
              </a:rPr>
              <a:t>onze perceptie veranderlijk is</a:t>
            </a:r>
            <a:r>
              <a:rPr lang="nl-NL" sz="1200" kern="1200" dirty="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nl-NL"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a:buNone/>
              <a:tabLst/>
              <a:defRPr/>
            </a:pPr>
            <a:r>
              <a:rPr lang="nl-NL" sz="1200" kern="1200" dirty="0">
                <a:solidFill>
                  <a:schemeClr val="tx1"/>
                </a:solidFill>
                <a:effectLst/>
                <a:latin typeface="+mn-lt"/>
                <a:ea typeface="+mn-ea"/>
                <a:cs typeface="+mn-cs"/>
              </a:rPr>
              <a:t>In dit opzicht is perceptie </a:t>
            </a:r>
            <a:r>
              <a:rPr lang="nl-NL" sz="1200" b="1" kern="1200" dirty="0">
                <a:solidFill>
                  <a:schemeClr val="tx1"/>
                </a:solidFill>
                <a:effectLst/>
                <a:latin typeface="+mn-lt"/>
                <a:ea typeface="+mn-ea"/>
                <a:cs typeface="+mn-cs"/>
              </a:rPr>
              <a:t>geen passieve reactie </a:t>
            </a:r>
            <a:r>
              <a:rPr lang="nl-NL" sz="1200" kern="1200" dirty="0">
                <a:solidFill>
                  <a:schemeClr val="tx1"/>
                </a:solidFill>
                <a:effectLst/>
                <a:latin typeface="+mn-lt"/>
                <a:ea typeface="+mn-ea"/>
                <a:cs typeface="+mn-cs"/>
              </a:rPr>
              <a:t>op de omgeving en dus geen letterlijke projectie in onze hersenen zoals de theorie van de homunculus voorschrijft. Perceptie geldt als een actief gevormde mening over de ons omringende omgeving. </a:t>
            </a:r>
            <a:endParaRPr lang="nl-NL" baseline="0" dirty="0">
              <a:latin typeface="Calibri" charset="0"/>
            </a:endParaRPr>
          </a:p>
          <a:p>
            <a:endParaRPr lang="nl-BE" b="0"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47</a:t>
            </a:fld>
            <a:endParaRPr lang="nl-BE"/>
          </a:p>
        </p:txBody>
      </p:sp>
    </p:spTree>
    <p:extLst>
      <p:ext uri="{BB962C8B-B14F-4D97-AF65-F5344CB8AC3E}">
        <p14:creationId xmlns:p14="http://schemas.microsoft.com/office/powerpoint/2010/main" val="7651174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Tijdelijke aanduiding voor notiti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nl-NL" dirty="0">
              <a:latin typeface="Calibri" charset="0"/>
            </a:endParaRPr>
          </a:p>
        </p:txBody>
      </p:sp>
      <p:sp>
        <p:nvSpPr>
          <p:cNvPr id="20483" name="Tijdelijke aanduiding voor dia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03C6BC-DFA9-E941-8778-D51182538DA7}" type="slidenum">
              <a:rPr lang="nl-NL" sz="1200">
                <a:latin typeface="joy like sunshine through my windowpane"/>
              </a:rPr>
              <a:pPr eaLnBrk="1" hangingPunct="1"/>
              <a:t>48</a:t>
            </a:fld>
            <a:endParaRPr lang="nl-NL" sz="1200" dirty="0">
              <a:latin typeface="joy like sunshine through my windowpane"/>
            </a:endParaRPr>
          </a:p>
        </p:txBody>
      </p:sp>
    </p:spTree>
    <p:extLst>
      <p:ext uri="{BB962C8B-B14F-4D97-AF65-F5344CB8AC3E}">
        <p14:creationId xmlns:p14="http://schemas.microsoft.com/office/powerpoint/2010/main" val="23586563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Tijdelijke aanduiding voor notiti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nl-NL" dirty="0">
              <a:latin typeface="Calibri" charset="0"/>
            </a:endParaRPr>
          </a:p>
        </p:txBody>
      </p:sp>
      <p:sp>
        <p:nvSpPr>
          <p:cNvPr id="20483" name="Tijdelijke aanduiding voor dia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03C6BC-DFA9-E941-8778-D51182538DA7}" type="slidenum">
              <a:rPr lang="nl-NL" sz="1200">
                <a:latin typeface="joy like sunshine through my windowpane"/>
              </a:rPr>
              <a:pPr eaLnBrk="1" hangingPunct="1"/>
              <a:t>50</a:t>
            </a:fld>
            <a:endParaRPr lang="nl-NL" sz="1200" dirty="0">
              <a:latin typeface="joy like sunshine through my windowpane"/>
            </a:endParaRPr>
          </a:p>
        </p:txBody>
      </p:sp>
    </p:spTree>
    <p:extLst>
      <p:ext uri="{BB962C8B-B14F-4D97-AF65-F5344CB8AC3E}">
        <p14:creationId xmlns:p14="http://schemas.microsoft.com/office/powerpoint/2010/main" val="32987895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Tijdelijke aanduiding voor notiti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nl-NL" dirty="0">
                <a:latin typeface="Calibri" charset="0"/>
              </a:rPr>
              <a:t>Zie je de pijl?</a:t>
            </a:r>
          </a:p>
        </p:txBody>
      </p:sp>
      <p:sp>
        <p:nvSpPr>
          <p:cNvPr id="20483" name="Tijdelijke aanduiding voor dia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03C6BC-DFA9-E941-8778-D51182538DA7}" type="slidenum">
              <a:rPr lang="nl-NL" sz="1200">
                <a:latin typeface="joy like sunshine through my windowpane"/>
              </a:rPr>
              <a:pPr eaLnBrk="1" hangingPunct="1"/>
              <a:t>51</a:t>
            </a:fld>
            <a:endParaRPr lang="nl-NL" sz="1200" dirty="0">
              <a:latin typeface="joy like sunshine through my windowpane"/>
            </a:endParaRPr>
          </a:p>
        </p:txBody>
      </p:sp>
    </p:spTree>
    <p:extLst>
      <p:ext uri="{BB962C8B-B14F-4D97-AF65-F5344CB8AC3E}">
        <p14:creationId xmlns:p14="http://schemas.microsoft.com/office/powerpoint/2010/main" val="18869539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Tijdelijke aanduiding voor notiti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nl-NL" dirty="0">
                <a:latin typeface="Calibri" charset="0"/>
              </a:rPr>
              <a:t>Waar is de C?</a:t>
            </a:r>
          </a:p>
        </p:txBody>
      </p:sp>
      <p:sp>
        <p:nvSpPr>
          <p:cNvPr id="20483" name="Tijdelijke aanduiding voor dia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03C6BC-DFA9-E941-8778-D51182538DA7}" type="slidenum">
              <a:rPr lang="nl-NL" sz="1200">
                <a:latin typeface="joy like sunshine through my windowpane"/>
              </a:rPr>
              <a:pPr eaLnBrk="1" hangingPunct="1"/>
              <a:t>52</a:t>
            </a:fld>
            <a:endParaRPr lang="nl-NL" sz="1200" dirty="0">
              <a:latin typeface="joy like sunshine through my windowpane"/>
            </a:endParaRPr>
          </a:p>
        </p:txBody>
      </p:sp>
    </p:spTree>
    <p:extLst>
      <p:ext uri="{BB962C8B-B14F-4D97-AF65-F5344CB8AC3E}">
        <p14:creationId xmlns:p14="http://schemas.microsoft.com/office/powerpoint/2010/main" val="16436805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Tijdelijke aanduiding voor notiti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nl-NL" dirty="0">
                <a:latin typeface="Calibri" charset="0"/>
              </a:rPr>
              <a:t>Sommige </a:t>
            </a:r>
            <a:r>
              <a:rPr lang="nl-NL" dirty="0" err="1">
                <a:latin typeface="Calibri" charset="0"/>
              </a:rPr>
              <a:t>Gestaltwetten</a:t>
            </a:r>
            <a:r>
              <a:rPr lang="nl-NL" dirty="0">
                <a:latin typeface="Calibri" charset="0"/>
              </a:rPr>
              <a:t> gaan een andere </a:t>
            </a:r>
            <a:r>
              <a:rPr lang="nl-NL" dirty="0" err="1">
                <a:latin typeface="Calibri" charset="0"/>
              </a:rPr>
              <a:t>Gestaltwet</a:t>
            </a:r>
            <a:r>
              <a:rPr lang="nl-NL" dirty="0">
                <a:latin typeface="Calibri" charset="0"/>
              </a:rPr>
              <a:t> overtreffen.</a:t>
            </a:r>
          </a:p>
          <a:p>
            <a:pPr eaLnBrk="1" hangingPunct="1"/>
            <a:endParaRPr lang="nl-NL" dirty="0">
              <a:latin typeface="Calibri" charset="0"/>
            </a:endParaRPr>
          </a:p>
          <a:p>
            <a:pPr eaLnBrk="1" hangingPunct="1"/>
            <a:r>
              <a:rPr lang="nl-NL" b="1" dirty="0">
                <a:latin typeface="Calibri" charset="0"/>
              </a:rPr>
              <a:t>Voorbeeld</a:t>
            </a:r>
          </a:p>
          <a:p>
            <a:pPr eaLnBrk="1" hangingPunct="1"/>
            <a:r>
              <a:rPr lang="nl-NL" dirty="0">
                <a:latin typeface="Calibri" charset="0"/>
              </a:rPr>
              <a:t>Figuur-achtergrondrelatie wordt hier overtroffen door de wet van overeenkomst.</a:t>
            </a:r>
          </a:p>
        </p:txBody>
      </p:sp>
      <p:sp>
        <p:nvSpPr>
          <p:cNvPr id="20483" name="Tijdelijke aanduiding voor dianumm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03C6BC-DFA9-E941-8778-D51182538DA7}" type="slidenum">
              <a:rPr lang="nl-NL" sz="1200">
                <a:latin typeface="joy like sunshine through my windowpane"/>
              </a:rPr>
              <a:pPr eaLnBrk="1" hangingPunct="1"/>
              <a:t>55</a:t>
            </a:fld>
            <a:endParaRPr lang="nl-NL" sz="1200" dirty="0">
              <a:latin typeface="joy like sunshine through my windowpane"/>
            </a:endParaRPr>
          </a:p>
        </p:txBody>
      </p:sp>
    </p:spTree>
    <p:extLst>
      <p:ext uri="{BB962C8B-B14F-4D97-AF65-F5344CB8AC3E}">
        <p14:creationId xmlns:p14="http://schemas.microsoft.com/office/powerpoint/2010/main" val="2041299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dirty="0"/>
          </a:p>
        </p:txBody>
      </p:sp>
      <p:sp>
        <p:nvSpPr>
          <p:cNvPr id="4" name="Tijdelijke aanduiding voor dianummer 3"/>
          <p:cNvSpPr>
            <a:spLocks noGrp="1"/>
          </p:cNvSpPr>
          <p:nvPr>
            <p:ph type="sldNum" sz="quarter" idx="10"/>
          </p:nvPr>
        </p:nvSpPr>
        <p:spPr/>
        <p:txBody>
          <a:bodyPr/>
          <a:lstStyle/>
          <a:p>
            <a:fld id="{2013E015-F880-8044-8B26-F8EB0F38CF17}" type="slidenum">
              <a:rPr lang="nl-NL" smtClean="0"/>
              <a:t>5</a:t>
            </a:fld>
            <a:endParaRPr lang="nl-NL"/>
          </a:p>
        </p:txBody>
      </p:sp>
    </p:spTree>
    <p:extLst>
      <p:ext uri="{BB962C8B-B14F-4D97-AF65-F5344CB8AC3E}">
        <p14:creationId xmlns:p14="http://schemas.microsoft.com/office/powerpoint/2010/main" val="4721235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Na het ordenen van informatie gaan we die informatie voorzien van </a:t>
            </a:r>
            <a:r>
              <a:rPr lang="nl-NL" b="1" dirty="0"/>
              <a:t>betekenis</a:t>
            </a:r>
            <a:r>
              <a:rPr lang="nl-NL" b="0" dirty="0"/>
              <a:t>.</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898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jdelijke aanduiding voor dia-afbeelding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482" name="Tijdelijke aanduiding voor notiti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indent="0" eaLnBrk="1" hangingPunct="1">
              <a:buFont typeface="Arial"/>
              <a:buNone/>
            </a:pPr>
            <a:r>
              <a:rPr lang="nl-NL" b="1" baseline="0" dirty="0">
                <a:latin typeface="Calibri" charset="0"/>
              </a:rPr>
              <a:t>Primaire visuele cortex </a:t>
            </a:r>
            <a:r>
              <a:rPr lang="nl-NL" baseline="0" dirty="0">
                <a:latin typeface="Calibri" charset="0"/>
              </a:rPr>
              <a:t>– </a:t>
            </a:r>
            <a:r>
              <a:rPr lang="nl-NL" b="1" baseline="0" dirty="0">
                <a:latin typeface="Calibri" charset="0"/>
              </a:rPr>
              <a:t>geometrische vormen</a:t>
            </a:r>
            <a:r>
              <a:rPr lang="nl-NL" baseline="0" dirty="0">
                <a:latin typeface="Calibri" charset="0"/>
              </a:rPr>
              <a:t> – </a:t>
            </a:r>
            <a:r>
              <a:rPr lang="nl-NL" b="1" baseline="0" dirty="0">
                <a:latin typeface="Calibri" charset="0"/>
              </a:rPr>
              <a:t>40-tal delen in de hersenen</a:t>
            </a:r>
            <a:r>
              <a:rPr lang="nl-NL" baseline="0" dirty="0">
                <a:latin typeface="Calibri" charset="0"/>
              </a:rPr>
              <a:t>.</a:t>
            </a:r>
          </a:p>
          <a:p>
            <a:pPr marL="0" indent="0" eaLnBrk="1" hangingPunct="1">
              <a:buFont typeface="Arial"/>
              <a:buNone/>
            </a:pPr>
            <a:r>
              <a:rPr lang="nl-NL" b="1" baseline="0" dirty="0">
                <a:latin typeface="Calibri" charset="0"/>
              </a:rPr>
              <a:t>2 informatiestromen: ventrale en dorsale</a:t>
            </a:r>
            <a:r>
              <a:rPr lang="nl-NL" baseline="0" dirty="0">
                <a:latin typeface="Calibri" charset="0"/>
              </a:rPr>
              <a:t>.</a:t>
            </a:r>
          </a:p>
          <a:p>
            <a:pPr marL="0" indent="0" eaLnBrk="1" hangingPunct="1">
              <a:buFont typeface="Arial"/>
              <a:buNone/>
            </a:pPr>
            <a:endParaRPr lang="nl-NL" baseline="0" dirty="0">
              <a:latin typeface="Calibri" charset="0"/>
            </a:endParaRPr>
          </a:p>
          <a:p>
            <a:pPr marL="0" indent="0" eaLnBrk="1" hangingPunct="1">
              <a:buFont typeface="Arial"/>
              <a:buNone/>
            </a:pPr>
            <a:r>
              <a:rPr lang="nl-NL" b="1" baseline="0" dirty="0">
                <a:latin typeface="Calibri" charset="0"/>
              </a:rPr>
              <a:t>Primaire visuele cortex</a:t>
            </a:r>
          </a:p>
          <a:p>
            <a:pPr marL="0" indent="0" eaLnBrk="1" hangingPunct="1">
              <a:buFont typeface="Arial"/>
              <a:buNone/>
            </a:pPr>
            <a:r>
              <a:rPr lang="nl-NL" b="0" baseline="0" dirty="0">
                <a:latin typeface="Calibri" charset="0"/>
              </a:rPr>
              <a:t>Achterin ons brein</a:t>
            </a:r>
          </a:p>
          <a:p>
            <a:pPr marL="0" indent="0" eaLnBrk="1" hangingPunct="1">
              <a:buFont typeface="Arial"/>
              <a:buNone/>
            </a:pPr>
            <a:r>
              <a:rPr lang="nl-NL" b="0" baseline="0" dirty="0">
                <a:latin typeface="Calibri" charset="0"/>
              </a:rPr>
              <a:t>Hier zien we een eerste verwerking van de binnengestroomde visuele info</a:t>
            </a:r>
          </a:p>
          <a:p>
            <a:pPr marL="0" indent="0" eaLnBrk="1" hangingPunct="1">
              <a:buFont typeface="Arial"/>
              <a:buNone/>
            </a:pPr>
            <a:r>
              <a:rPr lang="nl-NL" b="0" baseline="0" dirty="0">
                <a:latin typeface="Calibri" charset="0"/>
              </a:rPr>
              <a:t>Enkel eenvoudige geometrische vormen worden hier gedetecteerd</a:t>
            </a:r>
          </a:p>
          <a:p>
            <a:pPr marL="0" indent="0" eaLnBrk="1" hangingPunct="1">
              <a:buFont typeface="Arial"/>
              <a:buNone/>
            </a:pPr>
            <a:endParaRPr lang="nl-NL" b="1" baseline="0" dirty="0">
              <a:latin typeface="Calibri" charset="0"/>
            </a:endParaRPr>
          </a:p>
          <a:p>
            <a:pPr marL="0" indent="0" eaLnBrk="1" hangingPunct="1">
              <a:buFont typeface="Arial"/>
              <a:buNone/>
            </a:pPr>
            <a:r>
              <a:rPr lang="nl-NL" b="1" baseline="0" dirty="0">
                <a:latin typeface="Calibri" charset="0"/>
              </a:rPr>
              <a:t>Ventrale stroom = paars </a:t>
            </a:r>
          </a:p>
          <a:p>
            <a:pPr marL="0" indent="0" eaLnBrk="1" hangingPunct="1">
              <a:buFont typeface="Arial"/>
              <a:buNone/>
            </a:pPr>
            <a:r>
              <a:rPr lang="nl-NL" baseline="0" dirty="0">
                <a:latin typeface="Calibri" charset="0"/>
              </a:rPr>
              <a:t>= herkennen objecten </a:t>
            </a:r>
          </a:p>
          <a:p>
            <a:pPr marL="0" indent="0" eaLnBrk="1" hangingPunct="1">
              <a:buFont typeface="Arial"/>
              <a:buNone/>
            </a:pPr>
            <a:r>
              <a:rPr lang="nl-NL" baseline="0" dirty="0">
                <a:latin typeface="Calibri" charset="0"/>
              </a:rPr>
              <a:t>= herkennen van onze visuele wereld (lijnen, kleur, textuur) </a:t>
            </a:r>
          </a:p>
          <a:p>
            <a:pPr marL="0" indent="0" eaLnBrk="1" hangingPunct="1">
              <a:buFont typeface="Arial"/>
              <a:buNone/>
            </a:pPr>
            <a:r>
              <a:rPr lang="nl-NL" baseline="0" dirty="0">
                <a:latin typeface="Calibri" charset="0"/>
              </a:rPr>
              <a:t>= woorden toekennen aan een object.</a:t>
            </a:r>
          </a:p>
          <a:p>
            <a:pPr marL="0" indent="0" eaLnBrk="1" hangingPunct="1">
              <a:buFont typeface="Arial"/>
              <a:buNone/>
            </a:pPr>
            <a:r>
              <a:rPr lang="nl-NL" baseline="0" dirty="0">
                <a:latin typeface="Calibri" charset="0"/>
              </a:rPr>
              <a:t>= perceptie</a:t>
            </a:r>
          </a:p>
          <a:p>
            <a:pPr marL="0" indent="0" eaLnBrk="1" hangingPunct="1">
              <a:buFont typeface="Arial"/>
              <a:buNone/>
            </a:pPr>
            <a:endParaRPr lang="nl-NL" baseline="0" dirty="0">
              <a:latin typeface="Calibri" charset="0"/>
            </a:endParaRPr>
          </a:p>
          <a:p>
            <a:pPr marL="0" indent="0" eaLnBrk="1" hangingPunct="1">
              <a:buFont typeface="Arial"/>
              <a:buNone/>
            </a:pPr>
            <a:r>
              <a:rPr lang="nl-NL" b="1" baseline="0" dirty="0">
                <a:latin typeface="Calibri" charset="0"/>
              </a:rPr>
              <a:t>Dorsale stroom = groen </a:t>
            </a:r>
          </a:p>
          <a:p>
            <a:pPr marL="0" indent="0" eaLnBrk="1" hangingPunct="1">
              <a:buFont typeface="Arial"/>
              <a:buNone/>
            </a:pPr>
            <a:r>
              <a:rPr lang="nl-NL" baseline="0" dirty="0">
                <a:latin typeface="Calibri" charset="0"/>
              </a:rPr>
              <a:t>= </a:t>
            </a:r>
            <a:r>
              <a:rPr lang="nl-NL" baseline="0" dirty="0" err="1">
                <a:latin typeface="Calibri" charset="0"/>
              </a:rPr>
              <a:t>localiseert</a:t>
            </a:r>
            <a:r>
              <a:rPr lang="nl-NL" baseline="0" dirty="0">
                <a:latin typeface="Calibri" charset="0"/>
              </a:rPr>
              <a:t> een object in de ruimte </a:t>
            </a:r>
          </a:p>
          <a:p>
            <a:pPr marL="0" indent="0" eaLnBrk="1" hangingPunct="1">
              <a:buFont typeface="Arial"/>
              <a:buNone/>
            </a:pPr>
            <a:r>
              <a:rPr lang="nl-NL" baseline="0" dirty="0">
                <a:latin typeface="Calibri" charset="0"/>
              </a:rPr>
              <a:t>= zet visuele informatie om in acties.</a:t>
            </a:r>
          </a:p>
          <a:p>
            <a:pPr marL="0" indent="0" eaLnBrk="1" hangingPunct="1">
              <a:buFont typeface="Arial"/>
              <a:buNone/>
            </a:pPr>
            <a:r>
              <a:rPr lang="nl-NL" baseline="0" dirty="0">
                <a:latin typeface="Calibri" charset="0"/>
              </a:rPr>
              <a:t>= (motorische) actie</a:t>
            </a:r>
          </a:p>
          <a:p>
            <a:pPr marL="0" indent="0" eaLnBrk="1" hangingPunct="1">
              <a:buFont typeface="Arial"/>
              <a:buNone/>
            </a:pPr>
            <a:endParaRPr lang="nl-NL" baseline="0" dirty="0">
              <a:latin typeface="Calibri" charset="0"/>
            </a:endParaRPr>
          </a:p>
          <a:p>
            <a:pPr marL="0" indent="0" eaLnBrk="1" hangingPunct="1">
              <a:buFont typeface="Arial"/>
              <a:buNone/>
            </a:pPr>
            <a:r>
              <a:rPr lang="nl-NL" baseline="0" dirty="0">
                <a:latin typeface="Calibri" charset="0"/>
              </a:rPr>
              <a:t>Voorbeeld: experiment in kamer</a:t>
            </a:r>
          </a:p>
          <a:p>
            <a:pPr marL="0" indent="0" eaLnBrk="1" hangingPunct="1">
              <a:buFont typeface="Arial"/>
              <a:buNone/>
            </a:pPr>
            <a:endParaRPr lang="nl-NL" baseline="0" dirty="0">
              <a:latin typeface="Calibri" charset="0"/>
            </a:endParaRPr>
          </a:p>
          <a:p>
            <a:pPr marL="0" indent="0" eaLnBrk="1" hangingPunct="1">
              <a:buFont typeface="Arial"/>
              <a:buNone/>
            </a:pPr>
            <a:r>
              <a:rPr lang="nl-NL" b="1" baseline="0" dirty="0">
                <a:latin typeface="Calibri" charset="0"/>
              </a:rPr>
              <a:t>Twee stromen hypothese</a:t>
            </a:r>
          </a:p>
          <a:p>
            <a:pPr marL="0" indent="0" eaLnBrk="1" hangingPunct="1">
              <a:buFont typeface="Arial"/>
              <a:buNone/>
            </a:pPr>
            <a:r>
              <a:rPr lang="nl-NL" b="0" baseline="0" dirty="0">
                <a:latin typeface="Calibri" charset="0"/>
              </a:rPr>
              <a:t>Mogelijke verklaring voor de neurale verwerking van beelden en visuele media.</a:t>
            </a:r>
          </a:p>
          <a:p>
            <a:pPr marL="0" indent="0" eaLnBrk="1" hangingPunct="1">
              <a:buFont typeface="Arial"/>
              <a:buNone/>
            </a:pPr>
            <a:endParaRPr lang="nl-NL" baseline="0" dirty="0">
              <a:latin typeface="Calibri" charset="0"/>
            </a:endParaRPr>
          </a:p>
        </p:txBody>
      </p:sp>
      <p:sp>
        <p:nvSpPr>
          <p:cNvPr id="20483" name="Tijdelijke aanduiding voor dia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03C6BC-DFA9-E941-8778-D51182538DA7}" type="slidenum">
              <a:rPr lang="nl-NL" sz="1200">
                <a:latin typeface="joy like sunshine through my windowpane"/>
              </a:rPr>
              <a:pPr eaLnBrk="1" hangingPunct="1"/>
              <a:t>57</a:t>
            </a:fld>
            <a:endParaRPr lang="nl-NL" sz="1200" dirty="0">
              <a:latin typeface="joy like sunshine through my windowpane"/>
            </a:endParaRPr>
          </a:p>
        </p:txBody>
      </p:sp>
    </p:spTree>
    <p:extLst>
      <p:ext uri="{BB962C8B-B14F-4D97-AF65-F5344CB8AC3E}">
        <p14:creationId xmlns:p14="http://schemas.microsoft.com/office/powerpoint/2010/main" val="10015416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jdelijke aanduiding voor dia-afbeelding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482" name="Tijdelijke aanduiding voor notiti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indent="0" eaLnBrk="1" hangingPunct="1">
              <a:buFont typeface="Arial"/>
              <a:buNone/>
            </a:pPr>
            <a:r>
              <a:rPr lang="nl-NL" b="1" baseline="0" dirty="0">
                <a:latin typeface="Calibri" charset="0"/>
              </a:rPr>
              <a:t>VIDEO:</a:t>
            </a:r>
          </a:p>
          <a:p>
            <a:pPr marL="0" indent="0" eaLnBrk="1" hangingPunct="1">
              <a:buFont typeface="Arial"/>
              <a:buNone/>
            </a:pPr>
            <a:r>
              <a:rPr lang="nl-NL" b="1" baseline="0" dirty="0" err="1">
                <a:latin typeface="Calibri" charset="0"/>
              </a:rPr>
              <a:t>https</a:t>
            </a:r>
            <a:r>
              <a:rPr lang="nl-NL" b="1" baseline="0" dirty="0">
                <a:latin typeface="Calibri" charset="0"/>
              </a:rPr>
              <a:t>://</a:t>
            </a:r>
            <a:r>
              <a:rPr lang="nl-NL" b="1" baseline="0" dirty="0" err="1">
                <a:latin typeface="Calibri" charset="0"/>
              </a:rPr>
              <a:t>www.ted.com</a:t>
            </a:r>
            <a:r>
              <a:rPr lang="nl-NL" b="1" baseline="0" dirty="0">
                <a:latin typeface="Calibri" charset="0"/>
              </a:rPr>
              <a:t>/</a:t>
            </a:r>
            <a:r>
              <a:rPr lang="nl-NL" b="1" baseline="0" dirty="0" err="1">
                <a:latin typeface="Calibri" charset="0"/>
              </a:rPr>
              <a:t>talks</a:t>
            </a:r>
            <a:r>
              <a:rPr lang="nl-NL" b="1" baseline="0" dirty="0">
                <a:latin typeface="Calibri" charset="0"/>
              </a:rPr>
              <a:t>/tom_wujec_on_3_ways_the_brain_creates_meaning?language=en</a:t>
            </a:r>
          </a:p>
          <a:p>
            <a:pPr marL="0" indent="0" eaLnBrk="1" hangingPunct="1">
              <a:buFont typeface="Arial"/>
              <a:buNone/>
            </a:pPr>
            <a:endParaRPr lang="nl-NL" b="1" baseline="0" dirty="0">
              <a:latin typeface="Calibri" charset="0"/>
            </a:endParaRPr>
          </a:p>
          <a:p>
            <a:pPr marL="0" indent="0" eaLnBrk="1" hangingPunct="1">
              <a:buFont typeface="Arial"/>
              <a:buNone/>
            </a:pPr>
            <a:r>
              <a:rPr lang="nl-NL" b="1" baseline="0" dirty="0">
                <a:latin typeface="Calibri" charset="0"/>
              </a:rPr>
              <a:t>Neuropsychologie</a:t>
            </a:r>
          </a:p>
          <a:p>
            <a:pPr marL="0" indent="0" eaLnBrk="1" hangingPunct="1">
              <a:buFont typeface="Arial"/>
              <a:buNone/>
            </a:pPr>
            <a:r>
              <a:rPr lang="nl-NL" baseline="0" dirty="0">
                <a:latin typeface="Calibri" charset="0"/>
              </a:rPr>
              <a:t>De discipline die zich bezighoudt met de werking van de hersenen =NEUROPSYCHOLOGIE.</a:t>
            </a:r>
          </a:p>
          <a:p>
            <a:pPr marL="0" indent="0" eaLnBrk="1" hangingPunct="1">
              <a:buFont typeface="Arial"/>
              <a:buNone/>
            </a:pPr>
            <a:r>
              <a:rPr lang="nl-NL" baseline="0" dirty="0">
                <a:latin typeface="Calibri" charset="0"/>
              </a:rPr>
              <a:t>Hoe komt het dat als we naar beeld kijken</a:t>
            </a:r>
          </a:p>
          <a:p>
            <a:pPr marL="0" indent="0" eaLnBrk="1" hangingPunct="1">
              <a:buFont typeface="Arial"/>
              <a:buNone/>
            </a:pPr>
            <a:r>
              <a:rPr lang="nl-NL" baseline="0" dirty="0">
                <a:latin typeface="Calibri" charset="0"/>
              </a:rPr>
              <a:t>We er meteen ook een betekenis aan geven?</a:t>
            </a:r>
          </a:p>
          <a:p>
            <a:pPr marL="0" indent="0" eaLnBrk="1" hangingPunct="1">
              <a:buFont typeface="Arial"/>
              <a:buNone/>
            </a:pPr>
            <a:endParaRPr lang="nl-NL" b="1" baseline="0" dirty="0">
              <a:latin typeface="Calibri" charset="0"/>
            </a:endParaRPr>
          </a:p>
          <a:p>
            <a:pPr marL="0" indent="0" eaLnBrk="1" hangingPunct="1">
              <a:buFont typeface="Arial"/>
              <a:buNone/>
            </a:pPr>
            <a:r>
              <a:rPr lang="nl-NL" b="1" baseline="0" dirty="0">
                <a:latin typeface="Calibri" charset="0"/>
              </a:rPr>
              <a:t>Visualisatie in business omgeving</a:t>
            </a:r>
          </a:p>
          <a:p>
            <a:pPr marL="0" indent="0" eaLnBrk="1" hangingPunct="1">
              <a:buFont typeface="Arial"/>
              <a:buNone/>
            </a:pPr>
            <a:r>
              <a:rPr lang="nl-NL" baseline="0" dirty="0">
                <a:latin typeface="Calibri" charset="0"/>
              </a:rPr>
              <a:t>Steeds populairder.</a:t>
            </a:r>
          </a:p>
          <a:p>
            <a:pPr marL="0" indent="0" eaLnBrk="1" hangingPunct="1">
              <a:buFont typeface="Arial"/>
              <a:buNone/>
            </a:pPr>
            <a:r>
              <a:rPr lang="nl-NL" baseline="0" dirty="0">
                <a:latin typeface="Calibri" charset="0"/>
              </a:rPr>
              <a:t>Visualiseren in ondernemerscontext.</a:t>
            </a:r>
          </a:p>
          <a:p>
            <a:pPr marL="0" indent="0" eaLnBrk="1" hangingPunct="1">
              <a:buFont typeface="Arial"/>
              <a:buNone/>
            </a:pPr>
            <a:r>
              <a:rPr lang="nl-NL" baseline="0" dirty="0">
                <a:latin typeface="Calibri" charset="0"/>
              </a:rPr>
              <a:t>Probleemoplossend denken.</a:t>
            </a:r>
          </a:p>
          <a:p>
            <a:pPr marL="0" indent="0" eaLnBrk="1" hangingPunct="1">
              <a:buFont typeface="Arial"/>
              <a:buNone/>
            </a:pPr>
            <a:endParaRPr lang="nl-NL" baseline="0" dirty="0">
              <a:latin typeface="Calibri" charset="0"/>
            </a:endParaRPr>
          </a:p>
          <a:p>
            <a:pPr marL="0" indent="0" eaLnBrk="1" hangingPunct="1">
              <a:buFont typeface="Arial"/>
              <a:buNone/>
            </a:pPr>
            <a:r>
              <a:rPr lang="nl-NL" b="1" baseline="0" dirty="0">
                <a:latin typeface="Calibri" charset="0"/>
              </a:rPr>
              <a:t>Uitgangspunt</a:t>
            </a:r>
          </a:p>
          <a:p>
            <a:pPr marL="0" indent="0" eaLnBrk="1" hangingPunct="1">
              <a:buFont typeface="Arial"/>
              <a:buNone/>
            </a:pPr>
            <a:r>
              <a:rPr lang="nl-NL" baseline="0" dirty="0">
                <a:latin typeface="Calibri" charset="0"/>
              </a:rPr>
              <a:t>Hoe beter we weten hoe de hersenen betekenis genereren,</a:t>
            </a:r>
          </a:p>
          <a:p>
            <a:pPr marL="0" indent="0" eaLnBrk="1" hangingPunct="1">
              <a:buFont typeface="Arial"/>
              <a:buNone/>
            </a:pPr>
            <a:r>
              <a:rPr lang="nl-NL" baseline="0" dirty="0">
                <a:latin typeface="Calibri" charset="0"/>
              </a:rPr>
              <a:t>hoe beter we gaan communiceren.</a:t>
            </a:r>
          </a:p>
          <a:p>
            <a:pPr marL="0" indent="0" eaLnBrk="1" hangingPunct="1">
              <a:buFont typeface="Arial"/>
              <a:buNone/>
            </a:pPr>
            <a:endParaRPr lang="nl-NL" baseline="0" dirty="0">
              <a:latin typeface="Calibri" charset="0"/>
            </a:endParaRPr>
          </a:p>
          <a:p>
            <a:pPr marL="0" indent="0" eaLnBrk="1" hangingPunct="1">
              <a:buFont typeface="Arial"/>
              <a:buNone/>
            </a:pPr>
            <a:endParaRPr lang="nl-NL" baseline="0" dirty="0">
              <a:latin typeface="Calibri" charset="0"/>
            </a:endParaRPr>
          </a:p>
        </p:txBody>
      </p:sp>
      <p:sp>
        <p:nvSpPr>
          <p:cNvPr id="20483" name="Tijdelijke aanduiding voor dia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03C6BC-DFA9-E941-8778-D51182538DA7}" type="slidenum">
              <a:rPr lang="nl-NL" sz="1200">
                <a:latin typeface="joy like sunshine through my windowpane"/>
              </a:rPr>
              <a:pPr eaLnBrk="1" hangingPunct="1"/>
              <a:t>58</a:t>
            </a:fld>
            <a:endParaRPr lang="nl-NL" sz="1200" dirty="0">
              <a:latin typeface="joy like sunshine through my windowpane"/>
            </a:endParaRPr>
          </a:p>
        </p:txBody>
      </p:sp>
    </p:spTree>
    <p:extLst>
      <p:ext uri="{BB962C8B-B14F-4D97-AF65-F5344CB8AC3E}">
        <p14:creationId xmlns:p14="http://schemas.microsoft.com/office/powerpoint/2010/main" val="24321491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BRON:</a:t>
            </a:r>
          </a:p>
          <a:p>
            <a:r>
              <a:rPr lang="nl-BE" dirty="0"/>
              <a:t>https://www.ted.com/talks/beau_lotto_optical_illusions_show_how_we_see?language=en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59</a:t>
            </a:fld>
            <a:endParaRPr lang="nl-BE"/>
          </a:p>
        </p:txBody>
      </p:sp>
    </p:spTree>
    <p:extLst>
      <p:ext uri="{BB962C8B-B14F-4D97-AF65-F5344CB8AC3E}">
        <p14:creationId xmlns:p14="http://schemas.microsoft.com/office/powerpoint/2010/main" val="37491628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hoeft niet alleen over de perceptie te gaan van visuele prikkels of stimuli.</a:t>
            </a:r>
          </a:p>
          <a:p>
            <a:r>
              <a:rPr lang="nl-BE" dirty="0"/>
              <a:t>Er zijn ook andere zintuigen die prikkels percipiëren.</a:t>
            </a:r>
          </a:p>
          <a:p>
            <a:endParaRPr lang="nl-BE" dirty="0"/>
          </a:p>
          <a:p>
            <a:r>
              <a:rPr lang="nl-BE" dirty="0"/>
              <a:t>Denk bijvoorbeeld aan ons tijdsbesef of time distortion.</a:t>
            </a:r>
          </a:p>
          <a:p>
            <a:endParaRPr lang="nl-BE" dirty="0"/>
          </a:p>
          <a:p>
            <a:r>
              <a:rPr lang="nl-BE" dirty="0"/>
              <a:t>Het lijkt erop dat in onze perceptie de tijd trager gaat van zodra we in een levensbedreigende, angstige situatie zitten.</a:t>
            </a:r>
          </a:p>
          <a:p>
            <a:r>
              <a:rPr lang="nl-BE" dirty="0"/>
              <a:t>Dit is echter een illusie, de tijd gaat steeds constant verder.</a:t>
            </a:r>
          </a:p>
          <a:p>
            <a:endParaRPr lang="nl-BE" dirty="0"/>
          </a:p>
          <a:p>
            <a:r>
              <a:rPr lang="nl-BE" dirty="0"/>
              <a:t>Het is echter een retrospective trick of memory.</a:t>
            </a:r>
          </a:p>
          <a:p>
            <a:r>
              <a:rPr lang="nl-BE" dirty="0"/>
              <a:t>Wanneer je in een levensbedreigende situatie zit zal je brein alles zorgvuldig registreren.</a:t>
            </a:r>
          </a:p>
          <a:p>
            <a:r>
              <a:rPr lang="nl-BE" dirty="0"/>
              <a:t>Zeker wanneer dit nieuwe informatie is.</a:t>
            </a:r>
          </a:p>
          <a:p>
            <a:r>
              <a:rPr lang="nl-BE" dirty="0"/>
              <a:t>Dit met de reden om deze informatie bij gelijkaardige situatie in de toekomst te kunnen anticiperen.</a:t>
            </a:r>
          </a:p>
          <a:p>
            <a:endParaRPr lang="nl-BE" dirty="0"/>
          </a:p>
          <a:p>
            <a:r>
              <a:rPr lang="nl-BE" b="1" dirty="0"/>
              <a:t>BRON</a:t>
            </a:r>
          </a:p>
          <a:p>
            <a:r>
              <a:rPr lang="nl-BE" dirty="0"/>
              <a:t>https://www.youtube.com/watch?v=d1hMczAH5pc</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60</a:t>
            </a:fld>
            <a:endParaRPr lang="nl-BE"/>
          </a:p>
        </p:txBody>
      </p:sp>
    </p:spTree>
    <p:extLst>
      <p:ext uri="{BB962C8B-B14F-4D97-AF65-F5344CB8AC3E}">
        <p14:creationId xmlns:p14="http://schemas.microsoft.com/office/powerpoint/2010/main" val="39761814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hoeft niet alleen over de perceptie te gaan van visuele prikkels of stimuli.</a:t>
            </a:r>
          </a:p>
          <a:p>
            <a:r>
              <a:rPr lang="nl-BE" dirty="0"/>
              <a:t>Er zijn ook andere zintuigen die prikkels percipiëren.</a:t>
            </a:r>
          </a:p>
          <a:p>
            <a:endParaRPr lang="nl-BE" dirty="0"/>
          </a:p>
          <a:p>
            <a:r>
              <a:rPr lang="nl-BE" dirty="0"/>
              <a:t>Denk bijvoorbeeld aan ons </a:t>
            </a:r>
            <a:r>
              <a:rPr lang="nl-BE" b="1" dirty="0"/>
              <a:t>tijdsbesef of distortion of time</a:t>
            </a:r>
          </a:p>
          <a:p>
            <a:endParaRPr lang="nl-BE" dirty="0"/>
          </a:p>
          <a:p>
            <a:r>
              <a:rPr lang="nl-BE" dirty="0"/>
              <a:t>Het lijkt erop dat in onze perceptie de tijd trager gaat van zodra we in een levensbedreigende, angstige situatie zitten.</a:t>
            </a:r>
          </a:p>
          <a:p>
            <a:r>
              <a:rPr lang="nl-BE" dirty="0"/>
              <a:t>Dit is echter een illusie, de tijd gaat steeds constant verder.</a:t>
            </a:r>
          </a:p>
          <a:p>
            <a:endParaRPr lang="nl-BE" dirty="0"/>
          </a:p>
          <a:p>
            <a:r>
              <a:rPr lang="nl-BE" dirty="0"/>
              <a:t>Het is echter een retrospective trick of memory.</a:t>
            </a:r>
          </a:p>
          <a:p>
            <a:r>
              <a:rPr lang="nl-BE" dirty="0"/>
              <a:t>Wanneer je in een levensbedreigende situatie zit zal je brein alles zorgvuldig registreren.</a:t>
            </a:r>
          </a:p>
          <a:p>
            <a:r>
              <a:rPr lang="nl-BE" dirty="0"/>
              <a:t>Zeker wanneer dit nieuwe informatie is.</a:t>
            </a:r>
          </a:p>
          <a:p>
            <a:r>
              <a:rPr lang="nl-BE" dirty="0"/>
              <a:t>Dit met de reden om deze informatie bij gelijkaardige situatie in de toekomst te kunnen anticiperen.</a:t>
            </a:r>
          </a:p>
          <a:p>
            <a:endParaRPr lang="nl-BE" dirty="0"/>
          </a:p>
          <a:p>
            <a:r>
              <a:rPr lang="nl-BE" b="1" dirty="0"/>
              <a:t>BRON</a:t>
            </a:r>
          </a:p>
          <a:p>
            <a:r>
              <a:rPr lang="nl-BE" dirty="0"/>
              <a:t>https://www.youtube.com/watch?v=zESOKXasIcI</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61</a:t>
            </a:fld>
            <a:endParaRPr lang="nl-BE"/>
          </a:p>
        </p:txBody>
      </p:sp>
    </p:spTree>
    <p:extLst>
      <p:ext uri="{BB962C8B-B14F-4D97-AF65-F5344CB8AC3E}">
        <p14:creationId xmlns:p14="http://schemas.microsoft.com/office/powerpoint/2010/main" val="5174513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Als het over de </a:t>
            </a:r>
            <a:r>
              <a:rPr lang="nl-NL" b="1" dirty="0"/>
              <a:t>perceptie van ‘echte’ mensen </a:t>
            </a:r>
            <a:r>
              <a:rPr lang="nl-NL" b="0" dirty="0"/>
              <a:t>gaat is het verwerken van prikkels een stuk ingewikkelder.</a:t>
            </a:r>
          </a:p>
          <a:p>
            <a:endParaRPr lang="nl-NL" b="0" dirty="0"/>
          </a:p>
          <a:p>
            <a:r>
              <a:rPr lang="nl-NL" b="0" dirty="0"/>
              <a:t>Bij het waarnemen van mensen gaan we </a:t>
            </a:r>
            <a:r>
              <a:rPr lang="nl-NL" b="1" dirty="0"/>
              <a:t>betekenis</a:t>
            </a:r>
            <a:r>
              <a:rPr lang="nl-NL" b="0" dirty="0"/>
              <a:t> geven aan hun gedrag (attributie).</a:t>
            </a:r>
          </a:p>
          <a:p>
            <a:endParaRPr lang="nl-NL" b="0" dirty="0"/>
          </a:p>
          <a:p>
            <a:r>
              <a:rPr lang="nl-NL" b="0" dirty="0"/>
              <a:t>We vormen snel een </a:t>
            </a:r>
            <a:r>
              <a:rPr lang="nl-NL" b="1" dirty="0"/>
              <a:t>eerste indruk </a:t>
            </a:r>
            <a:r>
              <a:rPr lang="nl-NL" b="0" dirty="0"/>
              <a:t>van mensen op basis van </a:t>
            </a:r>
            <a:r>
              <a:rPr lang="nl-NL" b="1" dirty="0"/>
              <a:t>uiterlijk</a:t>
            </a:r>
            <a:r>
              <a:rPr lang="nl-NL" b="0" dirty="0"/>
              <a:t>, </a:t>
            </a:r>
            <a:r>
              <a:rPr lang="nl-NL" b="1" dirty="0"/>
              <a:t>leeftijd</a:t>
            </a:r>
            <a:r>
              <a:rPr lang="nl-NL" b="0" dirty="0"/>
              <a:t>, </a:t>
            </a:r>
            <a:r>
              <a:rPr lang="nl-NL" b="1" dirty="0"/>
              <a:t>sekse</a:t>
            </a:r>
            <a:r>
              <a:rPr lang="nl-NL" b="0" dirty="0"/>
              <a:t>, </a:t>
            </a:r>
            <a:r>
              <a:rPr lang="nl-NL" b="1" dirty="0"/>
              <a:t>ras</a:t>
            </a:r>
            <a:r>
              <a:rPr lang="nl-NL" b="0" dirty="0"/>
              <a:t> en </a:t>
            </a:r>
            <a:r>
              <a:rPr lang="nl-NL" b="1" dirty="0"/>
              <a:t>gedrag</a:t>
            </a:r>
            <a:r>
              <a:rPr lang="nl-NL" b="0" dirty="0"/>
              <a:t>.</a:t>
            </a:r>
          </a:p>
          <a:p>
            <a:r>
              <a:rPr lang="nl-NL" b="0" dirty="0"/>
              <a:t>Daarbij maken we gebruik van </a:t>
            </a:r>
            <a:r>
              <a:rPr lang="nl-NL" b="1" dirty="0"/>
              <a:t>selectieprocessen</a:t>
            </a:r>
            <a:r>
              <a:rPr lang="nl-NL" b="0" dirty="0"/>
              <a:t>.</a:t>
            </a:r>
          </a:p>
          <a:p>
            <a:endParaRPr lang="nl-NL" b="0" dirty="0"/>
          </a:p>
          <a:p>
            <a:r>
              <a:rPr lang="nl-NL" b="0" dirty="0"/>
              <a:t>Dit schept ook </a:t>
            </a:r>
            <a:r>
              <a:rPr lang="nl-NL" b="1" dirty="0"/>
              <a:t>verwachtingen</a:t>
            </a:r>
            <a:r>
              <a:rPr lang="nl-NL" b="0" dirty="0"/>
              <a:t>.</a:t>
            </a:r>
          </a:p>
          <a:p>
            <a:r>
              <a:rPr lang="nl-NL" b="0" dirty="0"/>
              <a:t>Wanneer we iemand ontmoeten dan scheppen we ook verwachtingen op basis van het gedrag, uiterlijk, leeftijd, sekse, ras.</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5853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Van mensen die </a:t>
            </a:r>
            <a:r>
              <a:rPr lang="nl-BE" b="1" dirty="0"/>
              <a:t>op ons lijken </a:t>
            </a:r>
            <a:r>
              <a:rPr lang="nl-BE" dirty="0"/>
              <a:t>verwachten we dat ze </a:t>
            </a:r>
            <a:r>
              <a:rPr lang="nl-BE" b="1" dirty="0"/>
              <a:t>vergelijkbaar gedrag en attitudes</a:t>
            </a:r>
            <a:r>
              <a:rPr lang="nl-BE" dirty="0"/>
              <a:t>.</a:t>
            </a:r>
          </a:p>
          <a:p>
            <a:endParaRPr lang="nl-BE" dirty="0"/>
          </a:p>
          <a:p>
            <a:r>
              <a:rPr lang="nl-BE" dirty="0"/>
              <a:t>Bij het ordenen van de waarneming gaan we mensen </a:t>
            </a:r>
            <a:r>
              <a:rPr lang="nl-BE" b="1" dirty="0"/>
              <a:t>categoriseren</a:t>
            </a:r>
            <a:r>
              <a:rPr lang="nl-BE" dirty="0"/>
              <a:t>, indelen in catgeorieën.</a:t>
            </a:r>
          </a:p>
          <a:p>
            <a:endParaRPr lang="nl-BE" dirty="0"/>
          </a:p>
          <a:p>
            <a:r>
              <a:rPr lang="nl-BE" dirty="0"/>
              <a:t>We hanteren daarbij een </a:t>
            </a:r>
            <a:r>
              <a:rPr lang="nl-BE" b="1" dirty="0"/>
              <a:t>impliciete persoonlijkheidstheorie</a:t>
            </a:r>
            <a:r>
              <a:rPr lang="nl-BE" dirty="0"/>
              <a:t>:</a:t>
            </a:r>
          </a:p>
          <a:p>
            <a:r>
              <a:rPr lang="nl-BE" dirty="0"/>
              <a:t>een geheel van overtuigingen of ideeën over welke persoonskenmerken en persoonlijkheidseigenschappen bij elkaar horen. </a:t>
            </a:r>
          </a:p>
          <a:p>
            <a:endParaRPr lang="nl-BE" dirty="0"/>
          </a:p>
          <a:p>
            <a:r>
              <a:rPr lang="nl-BE" dirty="0"/>
              <a:t>Dit zijn vaak </a:t>
            </a:r>
            <a:r>
              <a:rPr lang="nl-BE" b="1" dirty="0"/>
              <a:t>vooroordelen</a:t>
            </a:r>
            <a:r>
              <a:rPr lang="nl-BE" dirty="0"/>
              <a:t>.</a:t>
            </a:r>
          </a:p>
          <a:p>
            <a:r>
              <a:rPr lang="nl-BE" dirty="0"/>
              <a:t>Die overtuigingen zijn dus niet altijd juist.</a:t>
            </a:r>
          </a:p>
          <a:p>
            <a:endParaRPr lang="nl-BE" dirty="0"/>
          </a:p>
          <a:p>
            <a:r>
              <a:rPr lang="nl-BE" b="1" dirty="0"/>
              <a:t>Voorbeeld</a:t>
            </a:r>
          </a:p>
          <a:p>
            <a:r>
              <a:rPr lang="nl-BE" dirty="0"/>
              <a:t>Het is niet gebruikelijk dat dames voetballen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63</a:t>
            </a:fld>
            <a:endParaRPr lang="nl-BE"/>
          </a:p>
        </p:txBody>
      </p:sp>
    </p:spTree>
    <p:extLst>
      <p:ext uri="{BB962C8B-B14F-4D97-AF65-F5344CB8AC3E}">
        <p14:creationId xmlns:p14="http://schemas.microsoft.com/office/powerpoint/2010/main" val="42798751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Zie eerder bij punt 3.6. in het handboek wanneer het ging over </a:t>
            </a:r>
            <a:r>
              <a:rPr lang="nl-BE" b="1" dirty="0"/>
              <a:t>mentale modellen </a:t>
            </a:r>
            <a:r>
              <a:rPr lang="nl-BE" dirty="0"/>
              <a:t>en </a:t>
            </a:r>
            <a:r>
              <a:rPr lang="nl-BE" b="1" dirty="0"/>
              <a:t>cognitive maps</a:t>
            </a:r>
            <a:r>
              <a:rPr lang="nl-BE" dirty="0"/>
              <a:t>.</a:t>
            </a:r>
          </a:p>
          <a:p>
            <a:endParaRPr lang="nl-BE" dirty="0"/>
          </a:p>
          <a:p>
            <a:r>
              <a:rPr lang="nl-BE" dirty="0"/>
              <a:t>Schema’s zijn </a:t>
            </a:r>
            <a:r>
              <a:rPr lang="nl-BE" b="1" dirty="0"/>
              <a:t>interne voorstellingen </a:t>
            </a:r>
            <a:r>
              <a:rPr lang="nl-BE" dirty="0"/>
              <a:t>die je hebt bij een reeks handelingen die een doel dienen.</a:t>
            </a:r>
          </a:p>
          <a:p>
            <a:endParaRPr lang="nl-BE" dirty="0"/>
          </a:p>
          <a:p>
            <a:r>
              <a:rPr lang="nl-BE" dirty="0"/>
              <a:t>Schema’s stellen ons in staat om </a:t>
            </a:r>
            <a:r>
              <a:rPr lang="nl-BE" b="1" dirty="0"/>
              <a:t>sociale informatie </a:t>
            </a:r>
            <a:r>
              <a:rPr lang="nl-BE" dirty="0"/>
              <a:t>snel en effeciënt te categoriseren, te evalueren en te verwerken.</a:t>
            </a:r>
          </a:p>
          <a:p>
            <a:endParaRPr lang="nl-BE" dirty="0"/>
          </a:p>
          <a:p>
            <a:r>
              <a:rPr lang="nl-BE" dirty="0"/>
              <a:t>Een schema is een soort </a:t>
            </a:r>
            <a:r>
              <a:rPr lang="nl-BE" b="1" dirty="0"/>
              <a:t>kennis- en ervaringsstructuur</a:t>
            </a:r>
            <a:r>
              <a:rPr lang="nl-BE" dirty="0"/>
              <a:t>.</a:t>
            </a:r>
          </a:p>
          <a:p>
            <a:endParaRPr lang="nl-BE" dirty="0"/>
          </a:p>
          <a:p>
            <a:r>
              <a:rPr lang="nl-BE" dirty="0"/>
              <a:t>Een schema is grotendeels </a:t>
            </a:r>
            <a:r>
              <a:rPr lang="nl-BE" b="1" dirty="0"/>
              <a:t>onbewust</a:t>
            </a:r>
            <a:r>
              <a:rPr lang="nl-BE" dirty="0"/>
              <a:t> en </a:t>
            </a:r>
            <a:r>
              <a:rPr lang="nl-BE" b="1" dirty="0"/>
              <a:t>vrij complex.</a:t>
            </a:r>
          </a:p>
          <a:p>
            <a:endParaRPr lang="nl-BE" b="1" dirty="0"/>
          </a:p>
          <a:p>
            <a:r>
              <a:rPr lang="nl-BE" b="0" dirty="0"/>
              <a:t>Een</a:t>
            </a:r>
            <a:r>
              <a:rPr lang="nl-BE" b="1" dirty="0"/>
              <a:t> </a:t>
            </a:r>
            <a:r>
              <a:rPr lang="nl-BE" b="0" dirty="0"/>
              <a:t>schema kan ook een </a:t>
            </a:r>
            <a:r>
              <a:rPr lang="nl-BE" b="1" dirty="0"/>
              <a:t>beoordeling </a:t>
            </a:r>
            <a:r>
              <a:rPr lang="nl-BE" b="0" dirty="0"/>
              <a:t>bevatten</a:t>
            </a:r>
            <a:r>
              <a:rPr lang="nl-BE" b="1" dirty="0"/>
              <a:t>.</a:t>
            </a:r>
          </a:p>
          <a:p>
            <a:endParaRPr lang="nl-BE" b="1" dirty="0"/>
          </a:p>
          <a:p>
            <a:r>
              <a:rPr lang="nl-BE" b="1" dirty="0"/>
              <a:t>Er zijn verschillende soorten schema’s:</a:t>
            </a:r>
          </a:p>
          <a:p>
            <a:r>
              <a:rPr lang="nl-BE" b="0" dirty="0"/>
              <a:t>*persoonsschema</a:t>
            </a:r>
          </a:p>
          <a:p>
            <a:r>
              <a:rPr lang="nl-BE" b="0" dirty="0"/>
              <a:t>*procedurele schema</a:t>
            </a:r>
          </a:p>
          <a:p>
            <a:r>
              <a:rPr lang="nl-BE" b="0" dirty="0"/>
              <a:t>*rolschema’s</a:t>
            </a:r>
          </a:p>
          <a:p>
            <a:r>
              <a:rPr lang="nl-BE" b="0" dirty="0"/>
              <a:t>*sociale schema’s</a:t>
            </a:r>
          </a:p>
          <a:p>
            <a:endParaRPr lang="nl-BE" b="0" dirty="0"/>
          </a:p>
          <a:p>
            <a:r>
              <a:rPr lang="nl-BE" b="1" dirty="0"/>
              <a:t>Voorbeeld</a:t>
            </a:r>
            <a:r>
              <a:rPr lang="nl-BE" b="0" dirty="0"/>
              <a:t> rolschema</a:t>
            </a:r>
          </a:p>
          <a:p>
            <a:r>
              <a:rPr lang="nl-BE" b="0" dirty="0"/>
              <a:t>Wanneer je onder vrienden bent ga je je op een bepaalde manier gedragen, je neemt een bepaalde rol aan.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64</a:t>
            </a:fld>
            <a:endParaRPr lang="nl-BE"/>
          </a:p>
        </p:txBody>
      </p:sp>
    </p:spTree>
    <p:extLst>
      <p:ext uri="{BB962C8B-B14F-4D97-AF65-F5344CB8AC3E}">
        <p14:creationId xmlns:p14="http://schemas.microsoft.com/office/powerpoint/2010/main" val="713313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neiging om aantrekkelijke (mooi uiterlijk) mensen ook allerlei positieve eigenschappen toe te schrijven.</a:t>
            </a:r>
          </a:p>
          <a:p>
            <a:endParaRPr lang="nl-BE" dirty="0"/>
          </a:p>
          <a:p>
            <a:r>
              <a:rPr lang="nl-BE" dirty="0"/>
              <a:t>Dus bij het Halo-effect gaan we ervan uit dat één positief aspect van iemand garant staat voor allerlei andere positieve eigenschappen.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65</a:t>
            </a:fld>
            <a:endParaRPr lang="nl-BE"/>
          </a:p>
        </p:txBody>
      </p:sp>
    </p:spTree>
    <p:extLst>
      <p:ext uri="{BB962C8B-B14F-4D97-AF65-F5344CB8AC3E}">
        <p14:creationId xmlns:p14="http://schemas.microsoft.com/office/powerpoint/2010/main" val="2323764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a:t>
            </a:fld>
            <a:endParaRPr lang="nl-BE"/>
          </a:p>
        </p:txBody>
      </p:sp>
    </p:spTree>
    <p:extLst>
      <p:ext uri="{BB962C8B-B14F-4D97-AF65-F5344CB8AC3E}">
        <p14:creationId xmlns:p14="http://schemas.microsoft.com/office/powerpoint/2010/main" val="28759609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neiging om aantrekkelijke (mooi uiterlijk) mensen ook allerlei positieve eigenschappen toe te schrijven.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66</a:t>
            </a:fld>
            <a:endParaRPr lang="nl-BE"/>
          </a:p>
        </p:txBody>
      </p:sp>
    </p:spTree>
    <p:extLst>
      <p:ext uri="{BB962C8B-B14F-4D97-AF65-F5344CB8AC3E}">
        <p14:creationId xmlns:p14="http://schemas.microsoft.com/office/powerpoint/2010/main" val="39592012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Proces dat leidt tot een perceptie (zie p146)</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68</a:t>
            </a:fld>
            <a:endParaRPr lang="nl-BE"/>
          </a:p>
        </p:txBody>
      </p:sp>
    </p:spTree>
    <p:extLst>
      <p:ext uri="{BB962C8B-B14F-4D97-AF65-F5344CB8AC3E}">
        <p14:creationId xmlns:p14="http://schemas.microsoft.com/office/powerpoint/2010/main" val="31366383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Onderlinge relatie tussen schema’s, attributies en attitudes (</a:t>
            </a:r>
            <a:r>
              <a:rPr lang="nl-BE" dirty="0"/>
              <a:t>zie p146)</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69</a:t>
            </a:fld>
            <a:endParaRPr lang="nl-BE"/>
          </a:p>
        </p:txBody>
      </p:sp>
    </p:spTree>
    <p:extLst>
      <p:ext uri="{BB962C8B-B14F-4D97-AF65-F5344CB8AC3E}">
        <p14:creationId xmlns:p14="http://schemas.microsoft.com/office/powerpoint/2010/main" val="18920615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We zoeken graag naar </a:t>
            </a:r>
            <a:r>
              <a:rPr lang="nl-NL" b="1" dirty="0"/>
              <a:t>oorzaken (en verklaringen)</a:t>
            </a:r>
            <a:r>
              <a:rPr lang="nl-NL" b="0" dirty="0"/>
              <a:t> van ons gedrag, en dat van anderen.</a:t>
            </a:r>
          </a:p>
          <a:p>
            <a:r>
              <a:rPr lang="nl-NL" b="0" dirty="0"/>
              <a:t>Zo kunnen we ons instellen op de volgende keer dat dat gedrag zich voordoet.</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9745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Situatie</a:t>
            </a:r>
          </a:p>
          <a:p>
            <a:r>
              <a:rPr lang="nl-BE" dirty="0"/>
              <a:t>Je hebt een examen gemaakt en je bent geslaagd.</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73</a:t>
            </a:fld>
            <a:endParaRPr lang="nl-BE"/>
          </a:p>
        </p:txBody>
      </p:sp>
    </p:spTree>
    <p:extLst>
      <p:ext uri="{BB962C8B-B14F-4D97-AF65-F5344CB8AC3E}">
        <p14:creationId xmlns:p14="http://schemas.microsoft.com/office/powerpoint/2010/main" val="9670898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Situatie</a:t>
            </a:r>
          </a:p>
          <a:p>
            <a:r>
              <a:rPr lang="nl-BE" dirty="0"/>
              <a:t>Je bent niet geslaagd voor je rij-examen</a:t>
            </a:r>
          </a:p>
          <a:p>
            <a:endParaRPr lang="nl-BE" dirty="0"/>
          </a:p>
          <a:p>
            <a:r>
              <a:rPr lang="nl-BE" dirty="0"/>
              <a:t>Wat kan je aan </a:t>
            </a:r>
            <a:r>
              <a:rPr lang="nl-BE" b="1" dirty="0"/>
              <a:t>attributies</a:t>
            </a:r>
            <a:r>
              <a:rPr lang="nl-BE" dirty="0"/>
              <a:t> bedenken om de oorzaak hiervan te verklaren?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74</a:t>
            </a:fld>
            <a:endParaRPr lang="nl-BE"/>
          </a:p>
        </p:txBody>
      </p:sp>
    </p:spTree>
    <p:extLst>
      <p:ext uri="{BB962C8B-B14F-4D97-AF65-F5344CB8AC3E}">
        <p14:creationId xmlns:p14="http://schemas.microsoft.com/office/powerpoint/2010/main" val="1322531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 attributies wanen we ons allemaal psycholoog.</a:t>
            </a:r>
          </a:p>
          <a:p>
            <a:endParaRPr lang="nl-BE" dirty="0"/>
          </a:p>
          <a:p>
            <a:r>
              <a:rPr lang="nl-BE" dirty="0"/>
              <a:t>Dit betekent dat we vaak ook </a:t>
            </a:r>
            <a:r>
              <a:rPr lang="nl-BE" b="1" dirty="0"/>
              <a:t>vergissingen</a:t>
            </a:r>
            <a:r>
              <a:rPr lang="nl-BE" dirty="0"/>
              <a:t> maken bij het interpreteren van gedrag en het toekennen van attributies.</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75</a:t>
            </a:fld>
            <a:endParaRPr lang="nl-BE"/>
          </a:p>
        </p:txBody>
      </p:sp>
    </p:spTree>
    <p:extLst>
      <p:ext uri="{BB962C8B-B14F-4D97-AF65-F5344CB8AC3E}">
        <p14:creationId xmlns:p14="http://schemas.microsoft.com/office/powerpoint/2010/main" val="12049142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Voorbeeld</a:t>
            </a:r>
          </a:p>
          <a:p>
            <a:r>
              <a:rPr lang="nl-BE" b="0" dirty="0"/>
              <a:t>Je komt iemand tegen in de supermarkt.</a:t>
            </a:r>
          </a:p>
          <a:p>
            <a:r>
              <a:rPr lang="nl-BE" b="0" dirty="0"/>
              <a:t>Die groet heel kort.</a:t>
            </a:r>
          </a:p>
          <a:p>
            <a:r>
              <a:rPr lang="nl-BE" b="0" dirty="0"/>
              <a:t>Je bent daarom kwaad en vindt hem/haar maar een ***.</a:t>
            </a:r>
          </a:p>
          <a:p>
            <a:r>
              <a:rPr lang="nl-BE" b="0" dirty="0"/>
              <a:t>Maar je staat er niet bij stil dat die persoon misschien door een moeilijke periode gaat.</a:t>
            </a:r>
          </a:p>
          <a:p>
            <a:endParaRPr lang="nl-BE" b="0" dirty="0"/>
          </a:p>
          <a:p>
            <a:r>
              <a:rPr lang="nl-BE" b="1" dirty="0"/>
              <a:t>Conclusie</a:t>
            </a:r>
          </a:p>
          <a:p>
            <a:r>
              <a:rPr lang="nl-BE" b="0" dirty="0"/>
              <a:t>We zijn geneigd om de oorzaak van bovenstaande ontmoeting vooral toe te schrijven aan de persoon van de ander, en niet aan de situationele context waarin die andere persoon zich bevindt.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76</a:t>
            </a:fld>
            <a:endParaRPr lang="nl-BE"/>
          </a:p>
        </p:txBody>
      </p:sp>
    </p:spTree>
    <p:extLst>
      <p:ext uri="{BB962C8B-B14F-4D97-AF65-F5344CB8AC3E}">
        <p14:creationId xmlns:p14="http://schemas.microsoft.com/office/powerpoint/2010/main" val="26601579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Zelfdienende vertekening </a:t>
            </a:r>
            <a:r>
              <a:rPr lang="nl-BE" dirty="0"/>
              <a:t>(</a:t>
            </a:r>
            <a:r>
              <a:rPr lang="nl-BE" i="1" dirty="0"/>
              <a:t>self serving bias</a:t>
            </a:r>
            <a:r>
              <a:rPr lang="nl-BE" dirty="0"/>
              <a:t>)</a:t>
            </a:r>
          </a:p>
          <a:p>
            <a:r>
              <a:rPr lang="nl-BE" dirty="0"/>
              <a:t>Het toekennen van succes aan </a:t>
            </a:r>
            <a:r>
              <a:rPr lang="nl-BE" b="1" dirty="0"/>
              <a:t>interne factoren </a:t>
            </a:r>
            <a:r>
              <a:rPr lang="nl-BE" dirty="0"/>
              <a:t>en tegenslag aan </a:t>
            </a:r>
            <a:r>
              <a:rPr lang="nl-BE" b="1" dirty="0"/>
              <a:t>externe factoren</a:t>
            </a:r>
            <a:r>
              <a:rPr lang="nl-BE" dirty="0"/>
              <a:t>.</a:t>
            </a:r>
          </a:p>
          <a:p>
            <a:endParaRPr lang="nl-BE" dirty="0"/>
          </a:p>
          <a:p>
            <a:r>
              <a:rPr lang="nl-BE" b="1" dirty="0"/>
              <a:t>Opmerking 1</a:t>
            </a:r>
          </a:p>
          <a:p>
            <a:r>
              <a:rPr lang="nl-BE" dirty="0"/>
              <a:t>Mannen zijn meer geneigd om successen toe te kennen aan interne factoren.</a:t>
            </a:r>
          </a:p>
          <a:p>
            <a:r>
              <a:rPr lang="nl-BE" dirty="0"/>
              <a:t>Ze denken vooral door de eigen bekwaamheid succes te hebben.</a:t>
            </a:r>
          </a:p>
          <a:p>
            <a:r>
              <a:rPr lang="nl-BE" dirty="0"/>
              <a:t>Bij falen ligt de oorzaak dan eerder extern.</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Opmerking 2</a:t>
            </a:r>
          </a:p>
          <a:p>
            <a:pPr marL="0" marR="0" lvl="0" indent="0" algn="l" defTabSz="914400" rtl="0" eaLnBrk="1" fontAlgn="auto" latinLnBrk="0" hangingPunct="1">
              <a:lnSpc>
                <a:spcPct val="100000"/>
              </a:lnSpc>
              <a:spcBef>
                <a:spcPts val="0"/>
              </a:spcBef>
              <a:spcAft>
                <a:spcPts val="0"/>
              </a:spcAft>
              <a:buClrTx/>
              <a:buSzTx/>
              <a:buFontTx/>
              <a:buNone/>
              <a:tabLst/>
              <a:defRPr/>
            </a:pPr>
            <a:r>
              <a:rPr lang="nl-BE" b="0" dirty="0"/>
              <a:t>Voor anderen zijn we strenger dan voor onszelf</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Opmerking 3</a:t>
            </a:r>
          </a:p>
          <a:p>
            <a:pPr marL="0" marR="0" lvl="0" indent="0" algn="l" defTabSz="914400" rtl="0" eaLnBrk="1" fontAlgn="auto" latinLnBrk="0" hangingPunct="1">
              <a:lnSpc>
                <a:spcPct val="100000"/>
              </a:lnSpc>
              <a:spcBef>
                <a:spcPts val="0"/>
              </a:spcBef>
              <a:spcAft>
                <a:spcPts val="0"/>
              </a:spcAft>
              <a:buClrTx/>
              <a:buSzTx/>
              <a:buFontTx/>
              <a:buNone/>
              <a:tabLst/>
              <a:defRPr/>
            </a:pPr>
            <a:r>
              <a:rPr lang="nl-BE" b="0" dirty="0"/>
              <a:t>Het is goed voor ons zelfbeeld om te denken dat we succes aan onszelf te danken hebben.</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77</a:t>
            </a:fld>
            <a:endParaRPr lang="nl-BE"/>
          </a:p>
        </p:txBody>
      </p:sp>
    </p:spTree>
    <p:extLst>
      <p:ext uri="{BB962C8B-B14F-4D97-AF65-F5344CB8AC3E}">
        <p14:creationId xmlns:p14="http://schemas.microsoft.com/office/powerpoint/2010/main" val="37333997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391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dirty="0"/>
              <a:t>We horen een </a:t>
            </a:r>
            <a:r>
              <a:rPr lang="nl-BE" b="1" dirty="0"/>
              <a:t>harde knal</a:t>
            </a:r>
            <a:r>
              <a:rPr lang="nl-BE" b="0" dirty="0"/>
              <a:t>.</a:t>
            </a:r>
          </a:p>
          <a:p>
            <a:r>
              <a:rPr lang="nl-BE" b="0" dirty="0"/>
              <a:t>Wat is dat?</a:t>
            </a:r>
          </a:p>
          <a:p>
            <a:r>
              <a:rPr lang="nl-BE" b="0" dirty="0"/>
              <a:t>Een deur die dichtgeslaan wordt?</a:t>
            </a:r>
          </a:p>
          <a:p>
            <a:r>
              <a:rPr lang="nl-BE" b="0" dirty="0"/>
              <a:t>Wat betekent dat?</a:t>
            </a:r>
          </a:p>
          <a:p>
            <a:r>
              <a:rPr lang="nl-BE" b="0" dirty="0"/>
              <a:t>Door de tocht of omdat iemand boos is?</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7</a:t>
            </a:fld>
            <a:endParaRPr lang="nl-BE"/>
          </a:p>
        </p:txBody>
      </p:sp>
    </p:spTree>
    <p:extLst>
      <p:ext uri="{BB962C8B-B14F-4D97-AF65-F5344CB8AC3E}">
        <p14:creationId xmlns:p14="http://schemas.microsoft.com/office/powerpoint/2010/main" val="27179113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We categoriseren mensen automatisch.</a:t>
            </a:r>
          </a:p>
          <a:p>
            <a:endParaRPr lang="nl-BE" b="1" dirty="0"/>
          </a:p>
          <a:p>
            <a:r>
              <a:rPr lang="nl-BE" b="1" dirty="0"/>
              <a:t>Ingroup/outgroup</a:t>
            </a:r>
          </a:p>
          <a:p>
            <a:r>
              <a:rPr lang="nl-BE" dirty="0"/>
              <a:t>De ingroup geeft een stereotypering aan een outgroup.</a:t>
            </a:r>
          </a:p>
          <a:p>
            <a:r>
              <a:rPr lang="nl-BE" dirty="0"/>
              <a:t>De ingroup kent zichzelf een grotere status toe (tenzij het gaat over een stereotype met een hogere status).</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79</a:t>
            </a:fld>
            <a:endParaRPr lang="nl-BE"/>
          </a:p>
        </p:txBody>
      </p:sp>
    </p:spTree>
    <p:extLst>
      <p:ext uri="{BB962C8B-B14F-4D97-AF65-F5344CB8AC3E}">
        <p14:creationId xmlns:p14="http://schemas.microsoft.com/office/powerpoint/2010/main" val="2865044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Stereotypering heeft </a:t>
            </a:r>
            <a:r>
              <a:rPr lang="nl-BE" b="1" dirty="0"/>
              <a:t>2 dimensies.</a:t>
            </a:r>
          </a:p>
          <a:p>
            <a:endParaRPr lang="nl-BE" b="1" dirty="0"/>
          </a:p>
          <a:p>
            <a:r>
              <a:rPr lang="nl-BE" b="0" dirty="0"/>
              <a:t>Met </a:t>
            </a:r>
            <a:r>
              <a:rPr lang="nl-BE" b="1" dirty="0"/>
              <a:t>warm</a:t>
            </a:r>
            <a:r>
              <a:rPr lang="nl-BE" b="0" dirty="0"/>
              <a:t> wordt bedoeld: mensen met wie leden van de ingroup zich </a:t>
            </a:r>
            <a:r>
              <a:rPr lang="nl-BE" b="1" dirty="0"/>
              <a:t>verbonden</a:t>
            </a:r>
            <a:r>
              <a:rPr lang="nl-BE" b="0" dirty="0"/>
              <a:t> voelen, mensen met </a:t>
            </a:r>
            <a:r>
              <a:rPr lang="nl-BE" b="1" dirty="0"/>
              <a:t>dezelfde intentie </a:t>
            </a:r>
            <a:r>
              <a:rPr lang="nl-BE" b="0" dirty="0"/>
              <a:t>hebben als de leden van de ingroup.</a:t>
            </a:r>
          </a:p>
          <a:p>
            <a:endParaRPr lang="nl-BE" dirty="0"/>
          </a:p>
          <a:p>
            <a:r>
              <a:rPr lang="nl-BE" b="1" dirty="0"/>
              <a:t>Toepassing</a:t>
            </a:r>
          </a:p>
          <a:p>
            <a:r>
              <a:rPr lang="nl-BE" dirty="0"/>
              <a:t>Bedenk eens voorbeelden van groepen van mensen die voor jou in de betreffende delen van de tabel kunnen staan: paternalisme, verwantschap, jaloezie, afkeer.</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80</a:t>
            </a:fld>
            <a:endParaRPr lang="nl-BE"/>
          </a:p>
        </p:txBody>
      </p:sp>
    </p:spTree>
    <p:extLst>
      <p:ext uri="{BB962C8B-B14F-4D97-AF65-F5344CB8AC3E}">
        <p14:creationId xmlns:p14="http://schemas.microsoft.com/office/powerpoint/2010/main" val="20720485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Vooroordelen ontstaan vaak in een context van</a:t>
            </a:r>
            <a:r>
              <a:rPr lang="nl-BE" b="1" dirty="0"/>
              <a:t> racisme, seksisme, paternalisme, populisme, discriminatie</a:t>
            </a:r>
            <a:r>
              <a:rPr lang="nl-BE" dirty="0"/>
              <a: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81</a:t>
            </a:fld>
            <a:endParaRPr lang="nl-BE"/>
          </a:p>
        </p:txBody>
      </p:sp>
    </p:spTree>
    <p:extLst>
      <p:ext uri="{BB962C8B-B14F-4D97-AF65-F5344CB8AC3E}">
        <p14:creationId xmlns:p14="http://schemas.microsoft.com/office/powerpoint/2010/main" val="1418916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Waarnemen zonder vooroordelen?</a:t>
            </a:r>
          </a:p>
          <a:p>
            <a:r>
              <a:rPr lang="nl-BE" dirty="0"/>
              <a:t>Experiment van Vrana &amp; Rollock (1998)</a:t>
            </a:r>
          </a:p>
          <a:p>
            <a:endParaRPr lang="nl-BE" dirty="0"/>
          </a:p>
          <a:p>
            <a:r>
              <a:rPr lang="nl-BE" dirty="0"/>
              <a:t>Proefpersonen worden verteld dat ze meedoen aan een onderzoek naar lichamelijke gevolgen bij het uitvoeren van een taak.</a:t>
            </a:r>
          </a:p>
          <a:p>
            <a:r>
              <a:rPr lang="nl-BE" dirty="0"/>
              <a:t>Proefpersonen worden aan apparatuur aangesloten die hartslag, huidgeleiding, bewegingen van gezichtsspieren registreert.</a:t>
            </a:r>
          </a:p>
          <a:p>
            <a:r>
              <a:rPr lang="nl-BE" dirty="0"/>
              <a:t>Maar in feite gaat het onderzoek ergens anders over.</a:t>
            </a:r>
          </a:p>
          <a:p>
            <a:r>
              <a:rPr lang="nl-BE" dirty="0"/>
              <a:t>Na verloop van tijd komt een onbekende persoon (assistent) kijken of de apparatuur goed aangesloten is.</a:t>
            </a:r>
          </a:p>
          <a:p>
            <a:r>
              <a:rPr lang="nl-BE" dirty="0"/>
              <a:t>Wat blijkt, de hartslag gaat de lucht in en de huidgeleiding wordt sterker van zodra iemand binenkomt.</a:t>
            </a:r>
          </a:p>
          <a:p>
            <a:r>
              <a:rPr lang="nl-BE" dirty="0"/>
              <a:t>Het effect is sterker als dat iemand van een ander ras is.</a:t>
            </a:r>
          </a:p>
          <a:p>
            <a:endParaRPr lang="nl-BE" dirty="0"/>
          </a:p>
          <a:p>
            <a:r>
              <a:rPr lang="nl-BE" b="1" dirty="0"/>
              <a:t>Opmerkelijk</a:t>
            </a:r>
          </a:p>
          <a:p>
            <a:r>
              <a:rPr lang="nl-BE" dirty="0"/>
              <a:t>Mannen met een donkere huidskleur vertonen dezelfde stijging in hartslag van zodra iemand met een donkere huidskleur binnenkomt.</a:t>
            </a:r>
          </a:p>
          <a:p>
            <a:r>
              <a:rPr lang="nl-BE" dirty="0"/>
              <a:t>Is dit te wijten aan de gangbare, negatieve stereotypering?</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82</a:t>
            </a:fld>
            <a:endParaRPr lang="nl-BE"/>
          </a:p>
        </p:txBody>
      </p:sp>
    </p:spTree>
    <p:extLst>
      <p:ext uri="{BB962C8B-B14F-4D97-AF65-F5344CB8AC3E}">
        <p14:creationId xmlns:p14="http://schemas.microsoft.com/office/powerpoint/2010/main" val="22706061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BRON</a:t>
            </a:r>
          </a:p>
          <a:p>
            <a:r>
              <a:rPr lang="nl-BE" dirty="0"/>
              <a:t>https://www.youtube.com/watch?v=zESOKXasIcI</a:t>
            </a:r>
          </a:p>
          <a:p>
            <a:endParaRPr lang="nl-BE" dirty="0"/>
          </a:p>
          <a:p>
            <a:r>
              <a:rPr lang="nl-BE" dirty="0"/>
              <a:t>Is het hebben van vooroordelen dan nooit goed?</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83</a:t>
            </a:fld>
            <a:endParaRPr lang="nl-BE"/>
          </a:p>
        </p:txBody>
      </p:sp>
    </p:spTree>
    <p:extLst>
      <p:ext uri="{BB962C8B-B14F-4D97-AF65-F5344CB8AC3E}">
        <p14:creationId xmlns:p14="http://schemas.microsoft.com/office/powerpoint/2010/main" val="18867218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Perceptie heeft met alle vorige onderwerpen te maken die we ondertussen in het handboek </a:t>
            </a:r>
            <a:r>
              <a:rPr lang="nl-NL" b="0"/>
              <a:t>gezien hebben.</a:t>
            </a:r>
            <a:endParaRPr lang="nl-NL" b="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3449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BRON</a:t>
            </a:r>
          </a:p>
          <a:p>
            <a:r>
              <a:rPr lang="nl-BE" dirty="0"/>
              <a:t>http://www.universiteitvannederland.nl/college/waarom-moet-jij-soms-wel-naar-een-advertentie-verkeerslicht-of-bitterbal-kijken/?utm_source=Universiteit+van+Nederland&amp;utm_campaign=e9f9e8b6f1-EMAIL_CAMPAIGN_2016_11_18&amp;utm_medium=email&amp;utm_term=0_82bf1d47b8-e9f9e8b6f1-93780789&amp;ct=t(Nieuwsbrief_week_4611_18_2016)</a:t>
            </a:r>
          </a:p>
          <a:p>
            <a:endParaRPr lang="nl-BE" dirty="0"/>
          </a:p>
        </p:txBody>
      </p:sp>
      <p:sp>
        <p:nvSpPr>
          <p:cNvPr id="4" name="Tijdelijke aanduiding voor dianummer 3"/>
          <p:cNvSpPr>
            <a:spLocks noGrp="1"/>
          </p:cNvSpPr>
          <p:nvPr>
            <p:ph type="sldNum" sz="quarter" idx="10"/>
          </p:nvPr>
        </p:nvSpPr>
        <p:spPr/>
        <p:txBody>
          <a:bodyPr/>
          <a:lstStyle/>
          <a:p>
            <a:fld id="{CD70151B-DD0C-1249-B0D4-B369AF0A24A2}" type="slidenum">
              <a:rPr lang="nl-NL" smtClean="0"/>
              <a:pPr/>
              <a:t>85</a:t>
            </a:fld>
            <a:endParaRPr lang="nl-NL" dirty="0"/>
          </a:p>
        </p:txBody>
      </p:sp>
    </p:spTree>
    <p:extLst>
      <p:ext uri="{BB962C8B-B14F-4D97-AF65-F5344CB8AC3E}">
        <p14:creationId xmlns:p14="http://schemas.microsoft.com/office/powerpoint/2010/main" val="9027771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489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635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Prikkels bereiken onze zintuigen</a:t>
            </a:r>
          </a:p>
          <a:p>
            <a:r>
              <a:rPr lang="nl-BE" b="0" dirty="0"/>
              <a:t>In dit geval via het ‘zien’</a:t>
            </a:r>
          </a:p>
          <a:p>
            <a:endParaRPr lang="nl-BE" b="1" dirty="0"/>
          </a:p>
          <a:p>
            <a:r>
              <a:rPr lang="nl-BE" b="1" dirty="0"/>
              <a:t>Prikkels worden gefilterd</a:t>
            </a:r>
          </a:p>
          <a:p>
            <a:r>
              <a:rPr lang="nl-BE" b="0" dirty="0"/>
              <a:t>Als we (of ons brein) aandacht geven aan deze visuele prikkel dan verwerken we de informatie</a:t>
            </a:r>
          </a:p>
          <a:p>
            <a:endParaRPr lang="nl-BE" b="1" dirty="0"/>
          </a:p>
          <a:p>
            <a:r>
              <a:rPr lang="nl-BE" b="1" dirty="0"/>
              <a:t>De zintuiglijke informatie wordt geordend (</a:t>
            </a:r>
            <a:r>
              <a:rPr lang="nl-BE" b="0" dirty="0"/>
              <a:t>volgens kleur, vorm, geur, klank, beweging, afstand)</a:t>
            </a:r>
          </a:p>
          <a:p>
            <a:r>
              <a:rPr lang="nl-BE" b="0" dirty="0"/>
              <a:t>Patronen ontstaan</a:t>
            </a:r>
          </a:p>
          <a:p>
            <a:endParaRPr lang="nl-BE" b="1" dirty="0"/>
          </a:p>
          <a:p>
            <a:r>
              <a:rPr lang="nl-BE" b="1" dirty="0"/>
              <a:t>Interpreteren</a:t>
            </a:r>
          </a:p>
          <a:p>
            <a:r>
              <a:rPr lang="nl-BE" b="0" dirty="0"/>
              <a:t>We geven betekenis aan de verwerkte informatie</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8</a:t>
            </a:fld>
            <a:endParaRPr lang="nl-BE"/>
          </a:p>
        </p:txBody>
      </p:sp>
    </p:spTree>
    <p:extLst>
      <p:ext uri="{BB962C8B-B14F-4D97-AF65-F5344CB8AC3E}">
        <p14:creationId xmlns:p14="http://schemas.microsoft.com/office/powerpoint/2010/main" val="4169810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Subliminale perceptie </a:t>
            </a:r>
            <a:r>
              <a:rPr lang="nl-BE" dirty="0"/>
              <a:t>is perceptie van prikkels die heel snel gaat (vaak onbewust).</a:t>
            </a:r>
          </a:p>
          <a:p>
            <a:r>
              <a:rPr lang="nl-BE" dirty="0"/>
              <a:t>Prikkels worden zo kort aangeboden dat je het </a:t>
            </a:r>
            <a:r>
              <a:rPr lang="nl-BE" b="1" dirty="0"/>
              <a:t>niet opmerkt</a:t>
            </a:r>
            <a:r>
              <a:rPr lang="nl-BE" dirty="0"/>
              <a:t>.</a:t>
            </a:r>
          </a:p>
          <a:p>
            <a:r>
              <a:rPr lang="nl-BE" dirty="0"/>
              <a:t>Ze blijven </a:t>
            </a:r>
            <a:r>
              <a:rPr lang="nl-BE" b="1" dirty="0"/>
              <a:t>onder de waarnemingsdrempel</a:t>
            </a:r>
            <a:r>
              <a:rPr lang="nl-BE" dirty="0"/>
              <a:t>.</a:t>
            </a:r>
          </a:p>
          <a:p>
            <a:r>
              <a:rPr lang="nl-BE" dirty="0"/>
              <a:t>Het </a:t>
            </a:r>
            <a:r>
              <a:rPr lang="nl-BE" b="1" dirty="0"/>
              <a:t>effect </a:t>
            </a:r>
            <a:r>
              <a:rPr lang="nl-BE" dirty="0"/>
              <a:t>is niet echt sterk en duurt ook maar kort.</a:t>
            </a:r>
          </a:p>
          <a:p>
            <a:endParaRPr lang="nl-BE" dirty="0"/>
          </a:p>
          <a:p>
            <a:endParaRPr lang="nl-BE" b="0"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9</a:t>
            </a:fld>
            <a:endParaRPr lang="nl-BE"/>
          </a:p>
        </p:txBody>
      </p:sp>
    </p:spTree>
    <p:extLst>
      <p:ext uri="{BB962C8B-B14F-4D97-AF65-F5344CB8AC3E}">
        <p14:creationId xmlns:p14="http://schemas.microsoft.com/office/powerpoint/2010/main" val="4239947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28/11/19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1990751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28/11/19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017891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28/11/19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2712318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inddia">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a:xfrm>
            <a:off x="628650" y="6356351"/>
            <a:ext cx="2057400" cy="365125"/>
          </a:xfrm>
          <a:prstGeom prst="rect">
            <a:avLst/>
          </a:prstGeom>
        </p:spPr>
        <p:txBody>
          <a:bodyPr/>
          <a:lstStyle/>
          <a:p>
            <a:fld id="{4FB78E41-DD9C-8846-AE76-174A107BA6B5}" type="datetimeFigureOut">
              <a:rPr lang="nl-NL" smtClean="0"/>
              <a:t>28-11-19</a:t>
            </a:fld>
            <a:endParaRPr lang="nl-NL"/>
          </a:p>
        </p:txBody>
      </p:sp>
      <p:sp>
        <p:nvSpPr>
          <p:cNvPr id="4" name="Tijdelijke aanduiding voor voettekst 3"/>
          <p:cNvSpPr>
            <a:spLocks noGrp="1"/>
          </p:cNvSpPr>
          <p:nvPr>
            <p:ph type="ftr" sz="quarter" idx="11"/>
          </p:nvPr>
        </p:nvSpPr>
        <p:spPr>
          <a:xfrm>
            <a:off x="3028950" y="6356351"/>
            <a:ext cx="3086100" cy="365125"/>
          </a:xfrm>
          <a:prstGeom prst="rect">
            <a:avLst/>
          </a:prstGeom>
        </p:spPr>
        <p:txBody>
          <a:bodyPr/>
          <a:lstStyle/>
          <a:p>
            <a:endParaRPr lang="nl-NL"/>
          </a:p>
        </p:txBody>
      </p:sp>
      <p:sp>
        <p:nvSpPr>
          <p:cNvPr id="5" name="Tijdelijke aanduiding voor dianummer 4"/>
          <p:cNvSpPr>
            <a:spLocks noGrp="1"/>
          </p:cNvSpPr>
          <p:nvPr>
            <p:ph type="sldNum" sz="quarter" idx="12"/>
          </p:nvPr>
        </p:nvSpPr>
        <p:spPr>
          <a:xfrm>
            <a:off x="6457950" y="6356351"/>
            <a:ext cx="2057400" cy="365125"/>
          </a:xfrm>
          <a:prstGeom prst="rect">
            <a:avLst/>
          </a:prstGeom>
        </p:spPr>
        <p:txBody>
          <a:bodyPr/>
          <a:lstStyle/>
          <a:p>
            <a:fld id="{CAD09AE9-2BFB-8949-A98E-EC7DE0325C1E}" type="slidenum">
              <a:rPr lang="nl-NL" smtClean="0"/>
              <a:t>‹nr.›</a:t>
            </a:fld>
            <a:endParaRPr lang="nl-NL"/>
          </a:p>
        </p:txBody>
      </p:sp>
      <p:sp>
        <p:nvSpPr>
          <p:cNvPr id="6" name="Shape 162"/>
          <p:cNvSpPr/>
          <p:nvPr userDrawn="1"/>
        </p:nvSpPr>
        <p:spPr>
          <a:xfrm>
            <a:off x="0" y="6233698"/>
            <a:ext cx="9144000" cy="632813"/>
          </a:xfrm>
          <a:prstGeom prst="rect">
            <a:avLst/>
          </a:prstGeom>
          <a:solidFill>
            <a:srgbClr val="FFFC00"/>
          </a:solidFill>
          <a:ln w="12700">
            <a:miter lim="400000"/>
          </a:ln>
        </p:spPr>
        <p:txBody>
          <a:bodyPr lIns="35719" tIns="35719" rIns="35719" bIns="35719" anchor="ctr"/>
          <a:lstStyle/>
          <a:p>
            <a:pPr algn="ctr">
              <a:lnSpc>
                <a:spcPct val="100000"/>
              </a:lnSpc>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a:p>
        </p:txBody>
      </p:sp>
      <p:pic>
        <p:nvPicPr>
          <p:cNvPr id="7"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20439"/>
            <a:ext cx="9144000" cy="492273"/>
          </a:xfrm>
          <a:prstGeom prst="rect">
            <a:avLst/>
          </a:prstGeom>
        </p:spPr>
      </p:pic>
      <p:pic>
        <p:nvPicPr>
          <p:cNvPr id="8" name="Afbeelding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3012" y="1798505"/>
            <a:ext cx="3057976" cy="2597550"/>
          </a:xfrm>
          <a:prstGeom prst="rect">
            <a:avLst/>
          </a:prstGeom>
        </p:spPr>
      </p:pic>
      <p:sp>
        <p:nvSpPr>
          <p:cNvPr id="9" name="Subtitle 2"/>
          <p:cNvSpPr>
            <a:spLocks noGrp="1"/>
          </p:cNvSpPr>
          <p:nvPr>
            <p:ph type="subTitle" idx="1"/>
          </p:nvPr>
        </p:nvSpPr>
        <p:spPr>
          <a:xfrm>
            <a:off x="1143000" y="4383917"/>
            <a:ext cx="6858000" cy="1655762"/>
          </a:xfrm>
        </p:spPr>
        <p:txBody>
          <a:bodyPr/>
          <a:lstStyle>
            <a:lvl1pPr marL="0" indent="0" algn="ctr">
              <a:buNone/>
              <a:defRPr sz="2400" b="0" i="0">
                <a:latin typeface="Roboto Thin" charset="0"/>
                <a:ea typeface="Roboto Thin" charset="0"/>
                <a:cs typeface="Roboto Thin"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Tree>
    <p:extLst>
      <p:ext uri="{BB962C8B-B14F-4D97-AF65-F5344CB8AC3E}">
        <p14:creationId xmlns:p14="http://schemas.microsoft.com/office/powerpoint/2010/main" val="4028833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28/11/19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2122476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28/11/19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2544594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Tekststijl van het model bewerken
Tweede niveau
Derde niveau
Vierde niveau
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48D9BD8-96A4-0441-A55C-45788696E0F2}" type="datetimeFigureOut">
              <a:rPr lang="nl-BE" smtClean="0"/>
              <a:t>28/11/19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816920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nl-NL"/>
              <a:t>Tekststijl van het model bewerken
Tweede niveau
Derde niveau
Vierde niveau
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nl-NL"/>
              <a:t>Tekststijl van het model bewerken
Tweede niveau
Derde niveau
Vierde niveau
Vijfde niveau</a:t>
            </a:r>
            <a:endParaRPr lang="en-US" dirty="0"/>
          </a:p>
        </p:txBody>
      </p:sp>
      <p:sp>
        <p:nvSpPr>
          <p:cNvPr id="7" name="Date Placeholder 6"/>
          <p:cNvSpPr>
            <a:spLocks noGrp="1"/>
          </p:cNvSpPr>
          <p:nvPr>
            <p:ph type="dt" sz="half" idx="10"/>
          </p:nvPr>
        </p:nvSpPr>
        <p:spPr/>
        <p:txBody>
          <a:bodyPr/>
          <a:lstStyle/>
          <a:p>
            <a:fld id="{148D9BD8-96A4-0441-A55C-45788696E0F2}" type="datetimeFigureOut">
              <a:rPr lang="nl-BE" smtClean="0"/>
              <a:t>28/11/19</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1058205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148D9BD8-96A4-0441-A55C-45788696E0F2}" type="datetimeFigureOut">
              <a:rPr lang="nl-BE" smtClean="0"/>
              <a:t>28/11/19</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1076112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8D9BD8-96A4-0441-A55C-45788696E0F2}" type="datetimeFigureOut">
              <a:rPr lang="nl-BE" smtClean="0"/>
              <a:t>28/11/19</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779654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
Tweede niveau
Derde niveau
Vierde niveau
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48D9BD8-96A4-0441-A55C-45788696E0F2}" type="datetimeFigureOut">
              <a:rPr lang="nl-BE" smtClean="0"/>
              <a:t>28/11/19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4229697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48D9BD8-96A4-0441-A55C-45788696E0F2}" type="datetimeFigureOut">
              <a:rPr lang="nl-BE" smtClean="0"/>
              <a:t>28/11/19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379911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D9BD8-96A4-0441-A55C-45788696E0F2}" type="datetimeFigureOut">
              <a:rPr lang="nl-BE" smtClean="0"/>
              <a:t>28/11/19</a:t>
            </a:fld>
            <a:endParaRPr lang="nl-B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4A53A-A804-1D4A-BC18-0D4DE1A1C6AA}" type="slidenum">
              <a:rPr lang="nl-BE" smtClean="0"/>
              <a:t>‹nr.›</a:t>
            </a:fld>
            <a:endParaRPr lang="nl-BE"/>
          </a:p>
        </p:txBody>
      </p:sp>
    </p:spTree>
    <p:extLst>
      <p:ext uri="{BB962C8B-B14F-4D97-AF65-F5344CB8AC3E}">
        <p14:creationId xmlns:p14="http://schemas.microsoft.com/office/powerpoint/2010/main" val="1588570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universiteitvannederland.nl/college/waarom-moet-jij-soms-wel-naar-een-advertentie-verkeerslicht-of-bitterbal-kijken/?utm_source=Universiteit+van+Nederland&amp;utm_campaign=e9f9e8b6f1-EMAIL_CAMPAIGN_2016_11_18&amp;utm_medium=email&amp;utm_term=0_82bf1d47b8-e9f9e8b6f1-93780789&amp;ct=t(Nieuwsbrief_week_4611_18_2016)"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ted.com/talks/tom_wujec_on_3_ways_the_brain_creates_meaning?language=en"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microsoft.com/office/2007/relationships/hdphoto" Target="../media/hdphoto2.wdp"/></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hyperlink" Target="http://www.universiteitvannederland.nl/college/waarom-moet-jij-soms-wel-naar-een-advertentie-verkeerslicht-of-bitterbal-kijken/?utm_source=Universiteit+van+Nederland&amp;utm_campaign=e9f9e8b6f1-EMAIL_CAMPAIGN_2016_11_18&amp;utm_medium=email&amp;utm_term=0_82bf1d47b8-e9f9e8b6f1-93780789&amp;ct=t(Nieuwsbrief_week_4611_18_2016)" TargetMode="External"/><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B59A7DB-DDE7-2C40-8B9F-97ECC60D0270}"/>
              </a:ext>
            </a:extLst>
          </p:cNvPr>
          <p:cNvPicPr>
            <a:picLocks noChangeAspect="1"/>
          </p:cNvPicPr>
          <p:nvPr/>
        </p:nvPicPr>
        <p:blipFill>
          <a:blip r:embed="rId3"/>
          <a:stretch>
            <a:fillRect/>
          </a:stretch>
        </p:blipFill>
        <p:spPr>
          <a:xfrm>
            <a:off x="2459816" y="1022699"/>
            <a:ext cx="4224369" cy="4016186"/>
          </a:xfrm>
          <a:prstGeom prst="rect">
            <a:avLst/>
          </a:prstGeom>
        </p:spPr>
      </p:pic>
      <p:sp>
        <p:nvSpPr>
          <p:cNvPr id="6" name="Tekstvak 5">
            <a:extLst>
              <a:ext uri="{FF2B5EF4-FFF2-40B4-BE49-F238E27FC236}">
                <a16:creationId xmlns:a16="http://schemas.microsoft.com/office/drawing/2014/main" id="{7392F3FE-C072-B845-A488-212AF0FADD65}"/>
              </a:ext>
            </a:extLst>
          </p:cNvPr>
          <p:cNvSpPr txBox="1"/>
          <p:nvPr/>
        </p:nvSpPr>
        <p:spPr>
          <a:xfrm>
            <a:off x="3040172" y="5088197"/>
            <a:ext cx="3063659" cy="707886"/>
          </a:xfrm>
          <a:prstGeom prst="rect">
            <a:avLst/>
          </a:prstGeom>
          <a:noFill/>
        </p:spPr>
        <p:txBody>
          <a:bodyPr wrap="none" rtlCol="0">
            <a:spAutoFit/>
          </a:bodyPr>
          <a:lstStyle/>
          <a:p>
            <a:pPr algn="ctr"/>
            <a:r>
              <a:rPr lang="nl-BE" sz="2800" b="1" dirty="0">
                <a:latin typeface="Roboto" panose="02000000000000000000" pitchFamily="2" charset="0"/>
                <a:ea typeface="Roboto" panose="02000000000000000000" pitchFamily="2" charset="0"/>
              </a:rPr>
              <a:t>COMMUNICATIE I</a:t>
            </a:r>
            <a:endParaRPr lang="nl-BE" b="1" dirty="0">
              <a:latin typeface="Roboto" panose="02000000000000000000" pitchFamily="2" charset="0"/>
              <a:ea typeface="Roboto" panose="02000000000000000000" pitchFamily="2" charset="0"/>
            </a:endParaRPr>
          </a:p>
          <a:p>
            <a:pPr algn="ctr"/>
            <a:r>
              <a:rPr lang="nl-BE" sz="1200" dirty="0">
                <a:latin typeface="Roboto Thin" pitchFamily="2" charset="0"/>
                <a:ea typeface="Roboto Thin" pitchFamily="2" charset="0"/>
              </a:rPr>
              <a:t>21 november 2019</a:t>
            </a:r>
          </a:p>
        </p:txBody>
      </p:sp>
    </p:spTree>
    <p:extLst>
      <p:ext uri="{BB962C8B-B14F-4D97-AF65-F5344CB8AC3E}">
        <p14:creationId xmlns:p14="http://schemas.microsoft.com/office/powerpoint/2010/main" val="44075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6.1. Het begrip perceptie - </a:t>
            </a:r>
            <a:r>
              <a:rPr lang="nl-NL" b="1" i="1" dirty="0">
                <a:highlight>
                  <a:srgbClr val="FFFF00"/>
                </a:highlight>
                <a:latin typeface="Roboto" panose="02000000000000000000" pitchFamily="2" charset="0"/>
                <a:ea typeface="Roboto" panose="02000000000000000000" pitchFamily="2" charset="0"/>
              </a:rPr>
              <a:t>subliminale perceptie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4" name="Rechthoek 3">
            <a:extLst>
              <a:ext uri="{FF2B5EF4-FFF2-40B4-BE49-F238E27FC236}">
                <a16:creationId xmlns:a16="http://schemas.microsoft.com/office/drawing/2014/main" id="{18057C5D-0CC9-0D44-B5B6-04B72AB33EE5}"/>
              </a:ext>
            </a:extLst>
          </p:cNvPr>
          <p:cNvSpPr/>
          <p:nvPr/>
        </p:nvSpPr>
        <p:spPr>
          <a:xfrm>
            <a:off x="1454944" y="2181969"/>
            <a:ext cx="6224588" cy="1754326"/>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Voorbeeld:</a:t>
            </a:r>
          </a:p>
          <a:p>
            <a:r>
              <a:rPr lang="nl-NL" sz="3600" b="1" dirty="0">
                <a:latin typeface="Roboto" panose="02000000000000000000" pitchFamily="2" charset="0"/>
                <a:ea typeface="Roboto" panose="02000000000000000000" pitchFamily="2" charset="0"/>
              </a:rPr>
              <a:t>Het </a:t>
            </a:r>
            <a:r>
              <a:rPr lang="nl-NL" sz="3600" b="1" i="1" dirty="0">
                <a:latin typeface="Roboto" panose="02000000000000000000" pitchFamily="2" charset="0"/>
                <a:ea typeface="Roboto" panose="02000000000000000000" pitchFamily="2" charset="0"/>
              </a:rPr>
              <a:t>Name-Letter effect </a:t>
            </a:r>
            <a:r>
              <a:rPr lang="nl-NL" sz="3600" b="1" dirty="0">
                <a:latin typeface="Roboto" panose="02000000000000000000" pitchFamily="2" charset="0"/>
                <a:ea typeface="Roboto" panose="02000000000000000000" pitchFamily="2" charset="0"/>
              </a:rPr>
              <a:t>en zelfvertrouwen</a:t>
            </a:r>
            <a:endParaRPr lang="nl-NL" sz="3600" b="1" i="1" dirty="0">
              <a:latin typeface="Roboto" panose="02000000000000000000" pitchFamily="2" charset="0"/>
              <a:ea typeface="Roboto" panose="02000000000000000000" pitchFamily="2" charset="0"/>
            </a:endParaRPr>
          </a:p>
        </p:txBody>
      </p:sp>
      <p:cxnSp>
        <p:nvCxnSpPr>
          <p:cNvPr id="5" name="Rechte verbindingslijn 4">
            <a:extLst>
              <a:ext uri="{FF2B5EF4-FFF2-40B4-BE49-F238E27FC236}">
                <a16:creationId xmlns:a16="http://schemas.microsoft.com/office/drawing/2014/main" id="{0FF06185-3E9C-BB43-8F9D-478E9C242D9A}"/>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829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1586112"/>
            <a:ext cx="7886700" cy="2852737"/>
          </a:xfrm>
        </p:spPr>
        <p:txBody>
          <a:bodyPr>
            <a:normAutofit/>
          </a:bodyPr>
          <a:lstStyle/>
          <a:p>
            <a:r>
              <a:rPr lang="nl-NL" sz="5300" b="1" dirty="0">
                <a:latin typeface="Roboto" panose="02000000000000000000" pitchFamily="2" charset="0"/>
                <a:ea typeface="Roboto" panose="02000000000000000000" pitchFamily="2" charset="0"/>
              </a:rPr>
              <a:t>6.2.</a:t>
            </a:r>
            <a:br>
              <a:rPr lang="nl-NL" sz="5300" b="1" dirty="0">
                <a:latin typeface="Roboto" panose="02000000000000000000" pitchFamily="2" charset="0"/>
                <a:ea typeface="Roboto" panose="02000000000000000000" pitchFamily="2" charset="0"/>
              </a:rPr>
            </a:br>
            <a:r>
              <a:rPr lang="nl-NL" sz="5300" b="1" dirty="0">
                <a:latin typeface="Roboto" panose="02000000000000000000" pitchFamily="2" charset="0"/>
                <a:ea typeface="Roboto" panose="02000000000000000000" pitchFamily="2" charset="0"/>
              </a:rPr>
              <a:t>Het selecteren van prikkels</a:t>
            </a: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6798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6.2.1. Kenmerken van prikkels</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5122" name="Picture 2" descr="Image result for rontgenstralen zien?&quot;">
            <a:extLst>
              <a:ext uri="{FF2B5EF4-FFF2-40B4-BE49-F238E27FC236}">
                <a16:creationId xmlns:a16="http://schemas.microsoft.com/office/drawing/2014/main" id="{A0B90562-E919-DF40-B098-7B69C684A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98675"/>
            <a:ext cx="9144000" cy="266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26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6.2.1. Kenmerken van prikkels</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7170" name="Picture 2">
            <a:extLst>
              <a:ext uri="{FF2B5EF4-FFF2-40B4-BE49-F238E27FC236}">
                <a16:creationId xmlns:a16="http://schemas.microsoft.com/office/drawing/2014/main" id="{FAD42C5B-5ED8-484B-8D05-E5F7F9DAAC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263" y="1667871"/>
            <a:ext cx="6245475" cy="3520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02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time square&quot;">
            <a:extLst>
              <a:ext uri="{FF2B5EF4-FFF2-40B4-BE49-F238E27FC236}">
                <a16:creationId xmlns:a16="http://schemas.microsoft.com/office/drawing/2014/main" id="{7DFA0F8E-7525-7745-A825-5A3ED2E88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6.2.1. Kenmerken van prikkels - grootte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5536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police squad sirene&quot;">
            <a:extLst>
              <a:ext uri="{FF2B5EF4-FFF2-40B4-BE49-F238E27FC236}">
                <a16:creationId xmlns:a16="http://schemas.microsoft.com/office/drawing/2014/main" id="{95C7151A-72D0-8A45-9111-BB97D4A63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1047750"/>
            <a:ext cx="635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6.2.1. Kenmerken van prikkels - intensiteit</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2713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6.2.1. Kenmerken van prikkels - contrast</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11266" name="Picture 2" descr="Image result for visual illusion circles&quot;">
            <a:extLst>
              <a:ext uri="{FF2B5EF4-FFF2-40B4-BE49-F238E27FC236}">
                <a16:creationId xmlns:a16="http://schemas.microsoft.com/office/drawing/2014/main" id="{D20AB557-8E1C-A640-A16D-DA02A471D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263" y="1629922"/>
            <a:ext cx="6245475" cy="3596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97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6.2.1. Kenmerken van prikkels - herhaling</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12290" name="Picture 2" descr="Image result for vandenborre&quot;">
            <a:extLst>
              <a:ext uri="{FF2B5EF4-FFF2-40B4-BE49-F238E27FC236}">
                <a16:creationId xmlns:a16="http://schemas.microsoft.com/office/drawing/2014/main" id="{B85C2A0C-497E-C14D-A84C-F1BD6B1EAD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148" y="2795872"/>
            <a:ext cx="5677705" cy="1264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97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too much signs&quot;">
            <a:extLst>
              <a:ext uri="{FF2B5EF4-FFF2-40B4-BE49-F238E27FC236}">
                <a16:creationId xmlns:a16="http://schemas.microsoft.com/office/drawing/2014/main" id="{EAA5E9A7-BFA9-A84A-B77D-1E342FA6C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6.2.1. Kenmerken van prikkels - </a:t>
            </a:r>
            <a:r>
              <a:rPr lang="nl-NL" b="1" dirty="0" err="1">
                <a:highlight>
                  <a:srgbClr val="FFFF00"/>
                </a:highlight>
                <a:latin typeface="Roboto" panose="02000000000000000000" pitchFamily="2" charset="0"/>
                <a:ea typeface="Roboto" panose="02000000000000000000" pitchFamily="2" charset="0"/>
              </a:rPr>
              <a:t>habituatie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3177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6.2.1. Kenmerken van prikkels - beweging</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15362" name="Picture 2" descr="Image result for cat gig following light&quot;">
            <a:extLst>
              <a:ext uri="{FF2B5EF4-FFF2-40B4-BE49-F238E27FC236}">
                <a16:creationId xmlns:a16="http://schemas.microsoft.com/office/drawing/2014/main" id="{8F87895C-FA00-3A4A-BEFA-F0BCDB61D7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1524000"/>
            <a:ext cx="30861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7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523C0CD-B3B7-6E42-9A71-444F962C75A4}"/>
              </a:ext>
            </a:extLst>
          </p:cNvPr>
          <p:cNvPicPr>
            <a:picLocks noChangeAspect="1"/>
          </p:cNvPicPr>
          <p:nvPr/>
        </p:nvPicPr>
        <p:blipFill>
          <a:blip r:embed="rId3"/>
          <a:stretch>
            <a:fillRect/>
          </a:stretch>
        </p:blipFill>
        <p:spPr>
          <a:xfrm>
            <a:off x="1403350" y="355600"/>
            <a:ext cx="6337300" cy="6146800"/>
          </a:xfrm>
          <a:prstGeom prst="rect">
            <a:avLst/>
          </a:prstGeom>
        </p:spPr>
      </p:pic>
      <p:sp>
        <p:nvSpPr>
          <p:cNvPr id="4" name="Tekstvak 3">
            <a:extLst>
              <a:ext uri="{FF2B5EF4-FFF2-40B4-BE49-F238E27FC236}">
                <a16:creationId xmlns:a16="http://schemas.microsoft.com/office/drawing/2014/main" id="{7CFE4AEC-CBB4-7E4A-B8CF-5B4914522EC7}"/>
              </a:ext>
            </a:extLst>
          </p:cNvPr>
          <p:cNvSpPr txBox="1"/>
          <p:nvPr/>
        </p:nvSpPr>
        <p:spPr>
          <a:xfrm>
            <a:off x="6477980" y="5254218"/>
            <a:ext cx="2353529" cy="600164"/>
          </a:xfrm>
          <a:prstGeom prst="rect">
            <a:avLst/>
          </a:prstGeom>
          <a:noFill/>
        </p:spPr>
        <p:txBody>
          <a:bodyPr wrap="none" rtlCol="0">
            <a:spAutoFit/>
          </a:bodyPr>
          <a:lstStyle/>
          <a:p>
            <a:r>
              <a:rPr lang="nl-BE" sz="1100" dirty="0">
                <a:latin typeface="Roboto" panose="02000000000000000000" pitchFamily="2" charset="0"/>
                <a:ea typeface="Roboto" panose="02000000000000000000" pitchFamily="2" charset="0"/>
              </a:rPr>
              <a:t>IC interpersoonlijke communicatie</a:t>
            </a:r>
          </a:p>
          <a:p>
            <a:r>
              <a:rPr lang="nl-BE" sz="1100" dirty="0">
                <a:latin typeface="Roboto" panose="02000000000000000000" pitchFamily="2" charset="0"/>
                <a:ea typeface="Roboto" panose="02000000000000000000" pitchFamily="2" charset="0"/>
              </a:rPr>
              <a:t>P  psychologie</a:t>
            </a:r>
          </a:p>
          <a:p>
            <a:r>
              <a:rPr lang="nl-BE" sz="1100" dirty="0">
                <a:latin typeface="Roboto" panose="02000000000000000000" pitchFamily="2" charset="0"/>
                <a:ea typeface="Roboto" panose="02000000000000000000" pitchFamily="2" charset="0"/>
              </a:rPr>
              <a:t>S  sociologie</a:t>
            </a:r>
          </a:p>
        </p:txBody>
      </p:sp>
      <p:sp>
        <p:nvSpPr>
          <p:cNvPr id="5" name="Titel 1">
            <a:extLst>
              <a:ext uri="{FF2B5EF4-FFF2-40B4-BE49-F238E27FC236}">
                <a16:creationId xmlns:a16="http://schemas.microsoft.com/office/drawing/2014/main" id="{91BD2022-8BFF-7140-9EBB-8B58F7AA3F76}"/>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OPBOUW MODULE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5942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6.2.1. Kenmerken van prikkels - beweging</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2" name="Onlinemedia 1" descr="Crypto.mov">
            <a:hlinkClick r:id="" action="ppaction://media"/>
            <a:extLst>
              <a:ext uri="{FF2B5EF4-FFF2-40B4-BE49-F238E27FC236}">
                <a16:creationId xmlns:a16="http://schemas.microsoft.com/office/drawing/2014/main" id="{78D47E56-987C-F942-B6F1-6D4276BBA60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2204"/>
          <a:stretch/>
        </p:blipFill>
        <p:spPr>
          <a:xfrm>
            <a:off x="2" y="503856"/>
            <a:ext cx="9144001" cy="5017536"/>
          </a:xfrm>
          <a:prstGeom prst="rect">
            <a:avLst/>
          </a:prstGeom>
        </p:spPr>
      </p:pic>
    </p:spTree>
    <p:extLst>
      <p:ext uri="{BB962C8B-B14F-4D97-AF65-F5344CB8AC3E}">
        <p14:creationId xmlns:p14="http://schemas.microsoft.com/office/powerpoint/2010/main" val="213967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l'Émouleur: Halloween">
            <a:extLst>
              <a:ext uri="{FF2B5EF4-FFF2-40B4-BE49-F238E27FC236}">
                <a16:creationId xmlns:a16="http://schemas.microsoft.com/office/drawing/2014/main" id="{63D5771F-5432-0C46-B863-666AE25FDA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9775"/>
            <a:ext cx="9144000" cy="537845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6.2.1. Kenmerken van prikkels - nieuwheid</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3443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persoon, man, binnen, kijken&#10;&#10;Automatisch gegenereerde beschrijving">
            <a:extLst>
              <a:ext uri="{FF2B5EF4-FFF2-40B4-BE49-F238E27FC236}">
                <a16:creationId xmlns:a16="http://schemas.microsoft.com/office/drawing/2014/main" id="{3F279EE1-A768-EB42-898C-32C0D6219A72}"/>
              </a:ext>
            </a:extLst>
          </p:cNvPr>
          <p:cNvPicPr>
            <a:picLocks noChangeAspect="1"/>
          </p:cNvPicPr>
          <p:nvPr/>
        </p:nvPicPr>
        <p:blipFill>
          <a:blip r:embed="rId3"/>
          <a:stretch>
            <a:fillRect/>
          </a:stretch>
        </p:blipFill>
        <p:spPr>
          <a:xfrm>
            <a:off x="0" y="887136"/>
            <a:ext cx="9144000" cy="5083728"/>
          </a:xfrm>
          <a:prstGeom prst="rect">
            <a:avLst/>
          </a:prstGeom>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6.2.2. Kenmerken van de waarnemer bij het selecteren van prikkels - persoonlijkheid</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5740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HANEL - EAU DE PARFUM - ">
            <a:extLst>
              <a:ext uri="{FF2B5EF4-FFF2-40B4-BE49-F238E27FC236}">
                <a16:creationId xmlns:a16="http://schemas.microsoft.com/office/drawing/2014/main" id="{5BE306B8-37F4-7E4F-874D-4ED1CEBC0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388" y="0"/>
            <a:ext cx="49752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6.2.2. Kenmerken van de waarnemer bij het selecteren van prikkels - leerprocessen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9410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result for supermarket&quot;">
            <a:extLst>
              <a:ext uri="{FF2B5EF4-FFF2-40B4-BE49-F238E27FC236}">
                <a16:creationId xmlns:a16="http://schemas.microsoft.com/office/drawing/2014/main" id="{0C87B5F2-45C1-104C-9E3A-9A092BE3A7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7825"/>
            <a:ext cx="9144000" cy="6100763"/>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6.2.2. Kenmerken van de waarnemer bij het selecteren van prikkels - motivatie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0408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18057C5D-0CC9-0D44-B5B6-04B72AB33EE5}"/>
              </a:ext>
            </a:extLst>
          </p:cNvPr>
          <p:cNvSpPr/>
          <p:nvPr/>
        </p:nvSpPr>
        <p:spPr>
          <a:xfrm>
            <a:off x="1454944" y="1304893"/>
            <a:ext cx="6224588" cy="3416320"/>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Het geheel van ervaringen, waarden, normen, overtuigingen en attitudes die iemand gebruikt bij het ordenen en betekenis geven van een waarneming</a:t>
            </a:r>
            <a:endParaRPr lang="nl-NL" sz="3600" b="1" i="1" dirty="0">
              <a:latin typeface="Roboto" panose="02000000000000000000" pitchFamily="2" charset="0"/>
              <a:ea typeface="Roboto" panose="02000000000000000000" pitchFamily="2" charset="0"/>
            </a:endParaRPr>
          </a:p>
        </p:txBody>
      </p:sp>
      <p:cxnSp>
        <p:nvCxnSpPr>
          <p:cNvPr id="5" name="Rechte verbindingslijn 4">
            <a:extLst>
              <a:ext uri="{FF2B5EF4-FFF2-40B4-BE49-F238E27FC236}">
                <a16:creationId xmlns:a16="http://schemas.microsoft.com/office/drawing/2014/main" id="{0FF06185-3E9C-BB43-8F9D-478E9C242D9A}"/>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 name="Titel 1">
            <a:extLst>
              <a:ext uri="{FF2B5EF4-FFF2-40B4-BE49-F238E27FC236}">
                <a16:creationId xmlns:a16="http://schemas.microsoft.com/office/drawing/2014/main" id="{2D4B8FD0-E38B-484E-912E-A1098369C4C7}"/>
              </a:ext>
            </a:extLst>
          </p:cNvPr>
          <p:cNvSpPr txBox="1">
            <a:spLocks/>
          </p:cNvSpPr>
          <p:nvPr/>
        </p:nvSpPr>
        <p:spPr>
          <a:xfrm>
            <a:off x="623888" y="5706987"/>
            <a:ext cx="7886700" cy="513090"/>
          </a:xfrm>
          <a:prstGeom prst="rect">
            <a:avLst/>
          </a:prstGeom>
        </p:spPr>
        <p:txBody>
          <a:bodyP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6.2.2. Kenmerken van de waarnemer bij het selecteren van prikkels - referentiekader</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47130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6.2.2. Kenmerken van de waarnemer bij het selecteren van prikkels - verwachtingen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4" name="Afbeelding 3">
            <a:extLst>
              <a:ext uri="{FF2B5EF4-FFF2-40B4-BE49-F238E27FC236}">
                <a16:creationId xmlns:a16="http://schemas.microsoft.com/office/drawing/2014/main" id="{C85ACC20-064A-6346-BA50-5BB5BE3FA8E9}"/>
              </a:ext>
            </a:extLst>
          </p:cNvPr>
          <p:cNvPicPr>
            <a:picLocks noChangeAspect="1"/>
          </p:cNvPicPr>
          <p:nvPr/>
        </p:nvPicPr>
        <p:blipFill>
          <a:blip r:embed="rId3"/>
          <a:stretch>
            <a:fillRect/>
          </a:stretch>
        </p:blipFill>
        <p:spPr>
          <a:xfrm>
            <a:off x="1969025" y="996604"/>
            <a:ext cx="5205950" cy="4219339"/>
          </a:xfrm>
          <a:prstGeom prst="rect">
            <a:avLst/>
          </a:prstGeom>
        </p:spPr>
      </p:pic>
    </p:spTree>
    <p:extLst>
      <p:ext uri="{BB962C8B-B14F-4D97-AF65-F5344CB8AC3E}">
        <p14:creationId xmlns:p14="http://schemas.microsoft.com/office/powerpoint/2010/main" val="391601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6.2.2. Kenmerken van de waarnemer bij het selecteren van prikkels – selectieve waarneming</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23554" name="Picture 2" descr="Image result for binocular rivalry&quot;">
            <a:extLst>
              <a:ext uri="{FF2B5EF4-FFF2-40B4-BE49-F238E27FC236}">
                <a16:creationId xmlns:a16="http://schemas.microsoft.com/office/drawing/2014/main" id="{B07358B3-86C1-DC4A-AD55-7AB62075C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3875"/>
            <a:ext cx="9144000" cy="3268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0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1586112"/>
            <a:ext cx="7886700" cy="2852737"/>
          </a:xfrm>
        </p:spPr>
        <p:txBody>
          <a:bodyPr>
            <a:normAutofit/>
          </a:bodyPr>
          <a:lstStyle/>
          <a:p>
            <a:r>
              <a:rPr lang="nl-NL" sz="5300" b="1" dirty="0">
                <a:latin typeface="Roboto" panose="02000000000000000000" pitchFamily="2" charset="0"/>
                <a:ea typeface="Roboto" panose="02000000000000000000" pitchFamily="2" charset="0"/>
              </a:rPr>
              <a:t>6.3.</a:t>
            </a:r>
            <a:br>
              <a:rPr lang="nl-NL" sz="5300" b="1" dirty="0">
                <a:latin typeface="Roboto" panose="02000000000000000000" pitchFamily="2" charset="0"/>
                <a:ea typeface="Roboto" panose="02000000000000000000" pitchFamily="2" charset="0"/>
              </a:rPr>
            </a:br>
            <a:r>
              <a:rPr lang="nl-NL" sz="5300" b="1" dirty="0">
                <a:latin typeface="Roboto" panose="02000000000000000000" pitchFamily="2" charset="0"/>
                <a:ea typeface="Roboto" panose="02000000000000000000" pitchFamily="2" charset="0"/>
              </a:rPr>
              <a:t>Het ordenen van prikkels</a:t>
            </a: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3318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jesus on toast&quot;">
            <a:extLst>
              <a:ext uri="{FF2B5EF4-FFF2-40B4-BE49-F238E27FC236}">
                <a16:creationId xmlns:a16="http://schemas.microsoft.com/office/drawing/2014/main" id="{650566F8-9695-804E-89AE-BD7F4E372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6.3.1. Gestaltpsychologie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7312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Psychologie en sociologie">
            <a:extLst>
              <a:ext uri="{FF2B5EF4-FFF2-40B4-BE49-F238E27FC236}">
                <a16:creationId xmlns:a16="http://schemas.microsoft.com/office/drawing/2014/main" id="{78547934-94E2-3746-B5D9-F94F11AF27E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12558" y="2129527"/>
            <a:ext cx="2261081" cy="2598945"/>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DD31B74F-C4FF-B645-B561-F43E523213DB}"/>
              </a:ext>
            </a:extLst>
          </p:cNvPr>
          <p:cNvSpPr txBox="1">
            <a:spLocks/>
          </p:cNvSpPr>
          <p:nvPr/>
        </p:nvSpPr>
        <p:spPr>
          <a:xfrm>
            <a:off x="3567125" y="3052764"/>
            <a:ext cx="7886700" cy="28527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a:t>
            </a:r>
          </a:p>
          <a:p>
            <a:r>
              <a:rPr lang="nl-NL" b="1" dirty="0">
                <a:highlight>
                  <a:srgbClr val="FFFF00"/>
                </a:highlight>
                <a:latin typeface="Roboto" panose="02000000000000000000" pitchFamily="2" charset="0"/>
                <a:ea typeface="Roboto" panose="02000000000000000000" pitchFamily="2" charset="0"/>
              </a:rPr>
              <a:t>Perceptie</a:t>
            </a:r>
            <a:endParaRPr lang="nl-NL"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606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6.3.2. </a:t>
            </a:r>
            <a:r>
              <a:rPr lang="nl-NL" b="1" dirty="0" err="1">
                <a:highlight>
                  <a:srgbClr val="FFFF00"/>
                </a:highlight>
                <a:latin typeface="Roboto" panose="02000000000000000000" pitchFamily="2" charset="0"/>
                <a:ea typeface="Roboto" panose="02000000000000000000" pitchFamily="2" charset="0"/>
              </a:rPr>
              <a:t>Gestaltwetten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4" name="Rechthoek 3">
            <a:extLst>
              <a:ext uri="{FF2B5EF4-FFF2-40B4-BE49-F238E27FC236}">
                <a16:creationId xmlns:a16="http://schemas.microsoft.com/office/drawing/2014/main" id="{C50B3E78-464A-4C47-BACD-612F2C403CAE}"/>
              </a:ext>
            </a:extLst>
          </p:cNvPr>
          <p:cNvSpPr/>
          <p:nvPr/>
        </p:nvSpPr>
        <p:spPr>
          <a:xfrm>
            <a:off x="2526201" y="1278207"/>
            <a:ext cx="322032" cy="3144423"/>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latin typeface="Calibri"/>
            </a:endParaRPr>
          </a:p>
        </p:txBody>
      </p:sp>
      <p:sp>
        <p:nvSpPr>
          <p:cNvPr id="5" name="Rechthoek 4">
            <a:extLst>
              <a:ext uri="{FF2B5EF4-FFF2-40B4-BE49-F238E27FC236}">
                <a16:creationId xmlns:a16="http://schemas.microsoft.com/office/drawing/2014/main" id="{91FF2B63-0B96-1248-A45B-206C5F9B59AD}"/>
              </a:ext>
            </a:extLst>
          </p:cNvPr>
          <p:cNvSpPr/>
          <p:nvPr/>
        </p:nvSpPr>
        <p:spPr>
          <a:xfrm rot="2378443">
            <a:off x="5507971" y="1336475"/>
            <a:ext cx="292756" cy="3144423"/>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latin typeface="Calibri"/>
            </a:endParaRPr>
          </a:p>
        </p:txBody>
      </p:sp>
    </p:spTree>
    <p:extLst>
      <p:ext uri="{BB962C8B-B14F-4D97-AF65-F5344CB8AC3E}">
        <p14:creationId xmlns:p14="http://schemas.microsoft.com/office/powerpoint/2010/main" val="353530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l_fi" descr="http://vcareyux.files.wordpress.com/2011/11/law-of-similarity.jpg?w=540"/>
          <p:cNvPicPr/>
          <p:nvPr/>
        </p:nvPicPr>
        <p:blipFill>
          <a:blip r:embed="rId3">
            <a:extLst>
              <a:ext uri="{28A0092B-C50C-407E-A947-70E740481C1C}">
                <a14:useLocalDpi xmlns:a14="http://schemas.microsoft.com/office/drawing/2010/main" val="0"/>
              </a:ext>
            </a:extLst>
          </a:blip>
          <a:srcRect/>
          <a:stretch>
            <a:fillRect/>
          </a:stretch>
        </p:blipFill>
        <p:spPr bwMode="auto">
          <a:xfrm>
            <a:off x="2570420" y="2137797"/>
            <a:ext cx="4209479" cy="2286827"/>
          </a:xfrm>
          <a:prstGeom prst="rect">
            <a:avLst/>
          </a:prstGeom>
          <a:noFill/>
          <a:ln>
            <a:noFill/>
          </a:ln>
        </p:spPr>
      </p:pic>
      <p:sp>
        <p:nvSpPr>
          <p:cNvPr id="7" name="Shape 156">
            <a:extLst>
              <a:ext uri="{FF2B5EF4-FFF2-40B4-BE49-F238E27FC236}">
                <a16:creationId xmlns:a16="http://schemas.microsoft.com/office/drawing/2014/main" id="{24C609B2-7DA4-6C45-8F5E-7F99819579CD}"/>
              </a:ext>
            </a:extLst>
          </p:cNvPr>
          <p:cNvSpPr txBox="1">
            <a:spLocks/>
          </p:cNvSpPr>
          <p:nvPr/>
        </p:nvSpPr>
        <p:spPr>
          <a:xfrm>
            <a:off x="1009055" y="4947541"/>
            <a:ext cx="8134945"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lstStyle>
            <a:lvl1pPr marL="0" marR="0" indent="0"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1pPr>
            <a:lvl2pPr marL="0" marR="0" indent="1607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2pPr>
            <a:lvl3pPr marL="0" marR="0" indent="321457"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3pPr>
            <a:lvl4pPr marL="0" marR="0" indent="482186"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4pPr>
            <a:lvl5pPr marL="0" marR="0" indent="642915"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5pPr>
            <a:lvl6pPr marL="0" marR="0" indent="803643"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6pPr>
            <a:lvl7pPr marL="0" marR="0" indent="964372"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7pPr>
            <a:lvl8pPr marL="0" marR="0" indent="1125101"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8pPr>
            <a:lvl9pPr marL="0" marR="0" indent="12858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9pPr>
          </a:lstStyle>
          <a:p>
            <a:r>
              <a:rPr lang="nl-BE" sz="2250" b="1" kern="0" dirty="0">
                <a:latin typeface="Roboto Condensed Bold" panose="02000000000000000000" pitchFamily="2" charset="0"/>
                <a:ea typeface="Roboto Condensed Bold" panose="02000000000000000000" pitchFamily="2" charset="0"/>
                <a:cs typeface="Avenir Next Medium" charset="0"/>
              </a:rPr>
              <a:t>Wet van overeenkomst</a:t>
            </a:r>
          </a:p>
        </p:txBody>
      </p:sp>
    </p:spTree>
    <p:extLst>
      <p:ext uri="{BB962C8B-B14F-4D97-AF65-F5344CB8AC3E}">
        <p14:creationId xmlns:p14="http://schemas.microsoft.com/office/powerpoint/2010/main" val="17796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a:off x="1136989" y="770491"/>
            <a:ext cx="6870023" cy="4529125"/>
          </a:xfrm>
          <a:prstGeom prst="rect">
            <a:avLst/>
          </a:prstGeom>
          <a:noFill/>
          <a:ln>
            <a:noFill/>
          </a:ln>
          <a:effectLst>
            <a:outerShdw blurRad="50800" dist="38100" dir="2700000" algn="tl" rotWithShape="0">
              <a:srgbClr val="000000">
                <a:alpha val="43000"/>
              </a:srgbClr>
            </a:outerShdw>
          </a:effectLst>
        </p:spPr>
      </p:pic>
      <p:sp>
        <p:nvSpPr>
          <p:cNvPr id="7" name="Shape 156">
            <a:extLst>
              <a:ext uri="{FF2B5EF4-FFF2-40B4-BE49-F238E27FC236}">
                <a16:creationId xmlns:a16="http://schemas.microsoft.com/office/drawing/2014/main" id="{E0EEFCB5-159E-D74F-8D16-D8A35F38F248}"/>
              </a:ext>
            </a:extLst>
          </p:cNvPr>
          <p:cNvSpPr txBox="1">
            <a:spLocks/>
          </p:cNvSpPr>
          <p:nvPr/>
        </p:nvSpPr>
        <p:spPr>
          <a:xfrm>
            <a:off x="1009055" y="4947541"/>
            <a:ext cx="8134945"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lstStyle>
            <a:lvl1pPr marL="0" marR="0" indent="0"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1pPr>
            <a:lvl2pPr marL="0" marR="0" indent="1607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2pPr>
            <a:lvl3pPr marL="0" marR="0" indent="321457"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3pPr>
            <a:lvl4pPr marL="0" marR="0" indent="482186"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4pPr>
            <a:lvl5pPr marL="0" marR="0" indent="642915"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5pPr>
            <a:lvl6pPr marL="0" marR="0" indent="803643"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6pPr>
            <a:lvl7pPr marL="0" marR="0" indent="964372"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7pPr>
            <a:lvl8pPr marL="0" marR="0" indent="1125101"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8pPr>
            <a:lvl9pPr marL="0" marR="0" indent="12858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9pPr>
          </a:lstStyle>
          <a:p>
            <a:r>
              <a:rPr lang="nl-BE" sz="2250" b="1" kern="0" dirty="0">
                <a:latin typeface="Roboto Condensed Bold" panose="02000000000000000000" pitchFamily="2" charset="0"/>
                <a:ea typeface="Roboto Condensed Bold" panose="02000000000000000000" pitchFamily="2" charset="0"/>
                <a:cs typeface="Avenir Next Medium" charset="0"/>
              </a:rPr>
              <a:t>Wet van overeenkomst</a:t>
            </a:r>
          </a:p>
        </p:txBody>
      </p:sp>
    </p:spTree>
    <p:extLst>
      <p:ext uri="{BB962C8B-B14F-4D97-AF65-F5344CB8AC3E}">
        <p14:creationId xmlns:p14="http://schemas.microsoft.com/office/powerpoint/2010/main" val="302747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et van de nabijheid"/>
          <p:cNvPicPr/>
          <p:nvPr/>
        </p:nvPicPr>
        <p:blipFill>
          <a:blip r:embed="rId3">
            <a:extLst>
              <a:ext uri="{28A0092B-C50C-407E-A947-70E740481C1C}">
                <a14:useLocalDpi xmlns:a14="http://schemas.microsoft.com/office/drawing/2010/main" val="0"/>
              </a:ext>
            </a:extLst>
          </a:blip>
          <a:srcRect/>
          <a:stretch>
            <a:fillRect/>
          </a:stretch>
        </p:blipFill>
        <p:spPr bwMode="auto">
          <a:xfrm>
            <a:off x="2032000" y="1983314"/>
            <a:ext cx="5080000" cy="3162300"/>
          </a:xfrm>
          <a:prstGeom prst="rect">
            <a:avLst/>
          </a:prstGeom>
          <a:noFill/>
          <a:ln>
            <a:noFill/>
          </a:ln>
        </p:spPr>
      </p:pic>
      <p:sp>
        <p:nvSpPr>
          <p:cNvPr id="7" name="Shape 156">
            <a:extLst>
              <a:ext uri="{FF2B5EF4-FFF2-40B4-BE49-F238E27FC236}">
                <a16:creationId xmlns:a16="http://schemas.microsoft.com/office/drawing/2014/main" id="{843C8777-F0C8-C549-9C2E-9A747413F644}"/>
              </a:ext>
            </a:extLst>
          </p:cNvPr>
          <p:cNvSpPr txBox="1">
            <a:spLocks/>
          </p:cNvSpPr>
          <p:nvPr/>
        </p:nvSpPr>
        <p:spPr>
          <a:xfrm>
            <a:off x="1009055" y="4947541"/>
            <a:ext cx="8134945"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lstStyle>
            <a:lvl1pPr marL="0" marR="0" indent="0"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1pPr>
            <a:lvl2pPr marL="0" marR="0" indent="1607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2pPr>
            <a:lvl3pPr marL="0" marR="0" indent="321457"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3pPr>
            <a:lvl4pPr marL="0" marR="0" indent="482186"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4pPr>
            <a:lvl5pPr marL="0" marR="0" indent="642915"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5pPr>
            <a:lvl6pPr marL="0" marR="0" indent="803643"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6pPr>
            <a:lvl7pPr marL="0" marR="0" indent="964372"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7pPr>
            <a:lvl8pPr marL="0" marR="0" indent="1125101"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8pPr>
            <a:lvl9pPr marL="0" marR="0" indent="12858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9pPr>
          </a:lstStyle>
          <a:p>
            <a:r>
              <a:rPr lang="nl-BE" sz="2250" b="1" kern="0" dirty="0">
                <a:latin typeface="Roboto Condensed Bold" panose="02000000000000000000" pitchFamily="2" charset="0"/>
                <a:ea typeface="Roboto Condensed Bold" panose="02000000000000000000" pitchFamily="2" charset="0"/>
                <a:cs typeface="Avenir Next Medium" charset="0"/>
              </a:rPr>
              <a:t>Wet van nabijheid</a:t>
            </a:r>
          </a:p>
        </p:txBody>
      </p:sp>
    </p:spTree>
    <p:extLst>
      <p:ext uri="{BB962C8B-B14F-4D97-AF65-F5344CB8AC3E}">
        <p14:creationId xmlns:p14="http://schemas.microsoft.com/office/powerpoint/2010/main" val="61081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56">
            <a:extLst>
              <a:ext uri="{FF2B5EF4-FFF2-40B4-BE49-F238E27FC236}">
                <a16:creationId xmlns:a16="http://schemas.microsoft.com/office/drawing/2014/main" id="{9C85BB04-120C-B345-BD35-2EBEF64D5864}"/>
              </a:ext>
            </a:extLst>
          </p:cNvPr>
          <p:cNvSpPr txBox="1">
            <a:spLocks/>
          </p:cNvSpPr>
          <p:nvPr/>
        </p:nvSpPr>
        <p:spPr>
          <a:xfrm>
            <a:off x="1009055" y="4947541"/>
            <a:ext cx="8134945"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lstStyle>
            <a:lvl1pPr marL="0" marR="0" indent="0"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1pPr>
            <a:lvl2pPr marL="0" marR="0" indent="1607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2pPr>
            <a:lvl3pPr marL="0" marR="0" indent="321457"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3pPr>
            <a:lvl4pPr marL="0" marR="0" indent="482186"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4pPr>
            <a:lvl5pPr marL="0" marR="0" indent="642915"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5pPr>
            <a:lvl6pPr marL="0" marR="0" indent="803643"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6pPr>
            <a:lvl7pPr marL="0" marR="0" indent="964372"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7pPr>
            <a:lvl8pPr marL="0" marR="0" indent="1125101"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8pPr>
            <a:lvl9pPr marL="0" marR="0" indent="12858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9pPr>
          </a:lstStyle>
          <a:p>
            <a:r>
              <a:rPr lang="nl-BE" sz="2250" b="1" kern="0" dirty="0">
                <a:latin typeface="Roboto Condensed Bold" panose="02000000000000000000" pitchFamily="2" charset="0"/>
                <a:ea typeface="Roboto Condensed Bold" panose="02000000000000000000" pitchFamily="2" charset="0"/>
                <a:cs typeface="Avenir Next Medium" charset="0"/>
              </a:rPr>
              <a:t>Wet van nabijheid</a:t>
            </a:r>
          </a:p>
        </p:txBody>
      </p:sp>
      <p:pic>
        <p:nvPicPr>
          <p:cNvPr id="3073" name="Picture 1" descr="Pukkelpop Festival">
            <a:extLst>
              <a:ext uri="{FF2B5EF4-FFF2-40B4-BE49-F238E27FC236}">
                <a16:creationId xmlns:a16="http://schemas.microsoft.com/office/drawing/2014/main" id="{1E15608E-C01E-5D4C-BAD1-DC476BFD0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5236" y="927573"/>
            <a:ext cx="3241350" cy="456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30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p:nvPr/>
        </p:nvPicPr>
        <p:blipFill>
          <a:blip r:embed="rId3">
            <a:extLst>
              <a:ext uri="{28A0092B-C50C-407E-A947-70E740481C1C}">
                <a14:useLocalDpi xmlns:a14="http://schemas.microsoft.com/office/drawing/2010/main" val="0"/>
              </a:ext>
            </a:extLst>
          </a:blip>
          <a:stretch>
            <a:fillRect/>
          </a:stretch>
        </p:blipFill>
        <p:spPr>
          <a:xfrm>
            <a:off x="2734933" y="278673"/>
            <a:ext cx="3586480" cy="5033645"/>
          </a:xfrm>
          <a:prstGeom prst="rect">
            <a:avLst/>
          </a:prstGeom>
        </p:spPr>
      </p:pic>
      <p:sp>
        <p:nvSpPr>
          <p:cNvPr id="7" name="Shape 156">
            <a:extLst>
              <a:ext uri="{FF2B5EF4-FFF2-40B4-BE49-F238E27FC236}">
                <a16:creationId xmlns:a16="http://schemas.microsoft.com/office/drawing/2014/main" id="{321BC596-0FA9-744D-81EB-498259AAE3ED}"/>
              </a:ext>
            </a:extLst>
          </p:cNvPr>
          <p:cNvSpPr txBox="1">
            <a:spLocks/>
          </p:cNvSpPr>
          <p:nvPr/>
        </p:nvSpPr>
        <p:spPr>
          <a:xfrm>
            <a:off x="1009055" y="4947541"/>
            <a:ext cx="8134945"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lstStyle>
            <a:lvl1pPr marL="0" marR="0" indent="0"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1pPr>
            <a:lvl2pPr marL="0" marR="0" indent="1607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2pPr>
            <a:lvl3pPr marL="0" marR="0" indent="321457"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3pPr>
            <a:lvl4pPr marL="0" marR="0" indent="482186"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4pPr>
            <a:lvl5pPr marL="0" marR="0" indent="642915"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5pPr>
            <a:lvl6pPr marL="0" marR="0" indent="803643"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6pPr>
            <a:lvl7pPr marL="0" marR="0" indent="964372"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7pPr>
            <a:lvl8pPr marL="0" marR="0" indent="1125101"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8pPr>
            <a:lvl9pPr marL="0" marR="0" indent="12858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9pPr>
          </a:lstStyle>
          <a:p>
            <a:r>
              <a:rPr lang="nl-BE" sz="2250" b="1" kern="0" dirty="0">
                <a:latin typeface="Roboto Condensed Bold" panose="02000000000000000000" pitchFamily="2" charset="0"/>
                <a:ea typeface="Roboto Condensed Bold" panose="02000000000000000000" pitchFamily="2" charset="0"/>
                <a:cs typeface="Avenir Next Medium" charset="0"/>
              </a:rPr>
              <a:t>Wet van continuïteit</a:t>
            </a:r>
          </a:p>
        </p:txBody>
      </p:sp>
    </p:spTree>
    <p:extLst>
      <p:ext uri="{BB962C8B-B14F-4D97-AF65-F5344CB8AC3E}">
        <p14:creationId xmlns:p14="http://schemas.microsoft.com/office/powerpoint/2010/main" val="159809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56">
            <a:extLst>
              <a:ext uri="{FF2B5EF4-FFF2-40B4-BE49-F238E27FC236}">
                <a16:creationId xmlns:a16="http://schemas.microsoft.com/office/drawing/2014/main" id="{321BC596-0FA9-744D-81EB-498259AAE3ED}"/>
              </a:ext>
            </a:extLst>
          </p:cNvPr>
          <p:cNvSpPr txBox="1">
            <a:spLocks/>
          </p:cNvSpPr>
          <p:nvPr/>
        </p:nvSpPr>
        <p:spPr>
          <a:xfrm>
            <a:off x="1009055" y="4947541"/>
            <a:ext cx="8134945"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lstStyle>
            <a:lvl1pPr marL="0" marR="0" indent="0"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1pPr>
            <a:lvl2pPr marL="0" marR="0" indent="1607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2pPr>
            <a:lvl3pPr marL="0" marR="0" indent="321457"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3pPr>
            <a:lvl4pPr marL="0" marR="0" indent="482186"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4pPr>
            <a:lvl5pPr marL="0" marR="0" indent="642915"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5pPr>
            <a:lvl6pPr marL="0" marR="0" indent="803643"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6pPr>
            <a:lvl7pPr marL="0" marR="0" indent="964372"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7pPr>
            <a:lvl8pPr marL="0" marR="0" indent="1125101"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8pPr>
            <a:lvl9pPr marL="0" marR="0" indent="12858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9pPr>
          </a:lstStyle>
          <a:p>
            <a:r>
              <a:rPr lang="nl-BE" sz="2250" b="1" kern="0" dirty="0">
                <a:latin typeface="Roboto Condensed Bold" panose="02000000000000000000" pitchFamily="2" charset="0"/>
                <a:ea typeface="Roboto Condensed Bold" panose="02000000000000000000" pitchFamily="2" charset="0"/>
                <a:cs typeface="Avenir Next Medium" charset="0"/>
              </a:rPr>
              <a:t>Wet van continuïteit</a:t>
            </a:r>
          </a:p>
        </p:txBody>
      </p:sp>
      <p:pic>
        <p:nvPicPr>
          <p:cNvPr id="8" name="Afbeelding 7" descr="ttp://www.forresult.nl/i/wp-content/uploads/2012/06/wet-van-continuiteit.jpg">
            <a:extLst>
              <a:ext uri="{FF2B5EF4-FFF2-40B4-BE49-F238E27FC236}">
                <a16:creationId xmlns:a16="http://schemas.microsoft.com/office/drawing/2014/main" id="{06CC6079-1DBC-E14D-BBD2-A7CE604099B8}"/>
              </a:ext>
            </a:extLst>
          </p:cNvPr>
          <p:cNvPicPr/>
          <p:nvPr/>
        </p:nvPicPr>
        <p:blipFill>
          <a:blip r:embed="rId3">
            <a:biLevel thresh="75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43922" y="2632710"/>
            <a:ext cx="2256155" cy="1592580"/>
          </a:xfrm>
          <a:prstGeom prst="rect">
            <a:avLst/>
          </a:prstGeom>
          <a:noFill/>
          <a:ln>
            <a:noFill/>
          </a:ln>
        </p:spPr>
      </p:pic>
    </p:spTree>
    <p:extLst>
      <p:ext uri="{BB962C8B-B14F-4D97-AF65-F5344CB8AC3E}">
        <p14:creationId xmlns:p14="http://schemas.microsoft.com/office/powerpoint/2010/main" val="60128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56">
            <a:extLst>
              <a:ext uri="{FF2B5EF4-FFF2-40B4-BE49-F238E27FC236}">
                <a16:creationId xmlns:a16="http://schemas.microsoft.com/office/drawing/2014/main" id="{321BC596-0FA9-744D-81EB-498259AAE3ED}"/>
              </a:ext>
            </a:extLst>
          </p:cNvPr>
          <p:cNvSpPr txBox="1">
            <a:spLocks/>
          </p:cNvSpPr>
          <p:nvPr/>
        </p:nvSpPr>
        <p:spPr>
          <a:xfrm>
            <a:off x="1009055" y="4947541"/>
            <a:ext cx="8134945"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lstStyle>
            <a:lvl1pPr marL="0" marR="0" indent="0"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1pPr>
            <a:lvl2pPr marL="0" marR="0" indent="1607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2pPr>
            <a:lvl3pPr marL="0" marR="0" indent="321457"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3pPr>
            <a:lvl4pPr marL="0" marR="0" indent="482186"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4pPr>
            <a:lvl5pPr marL="0" marR="0" indent="642915"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5pPr>
            <a:lvl6pPr marL="0" marR="0" indent="803643"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6pPr>
            <a:lvl7pPr marL="0" marR="0" indent="964372"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7pPr>
            <a:lvl8pPr marL="0" marR="0" indent="1125101"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8pPr>
            <a:lvl9pPr marL="0" marR="0" indent="12858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9pPr>
          </a:lstStyle>
          <a:p>
            <a:r>
              <a:rPr lang="nl-BE" sz="2250" b="1" kern="0" dirty="0">
                <a:latin typeface="Roboto Condensed Bold" panose="02000000000000000000" pitchFamily="2" charset="0"/>
                <a:ea typeface="Roboto Condensed Bold" panose="02000000000000000000" pitchFamily="2" charset="0"/>
                <a:cs typeface="Avenir Next Medium" charset="0"/>
              </a:rPr>
              <a:t>Wet van continuïteit</a:t>
            </a:r>
          </a:p>
        </p:txBody>
      </p:sp>
      <p:pic>
        <p:nvPicPr>
          <p:cNvPr id="4" name="Afbeelding 3">
            <a:extLst>
              <a:ext uri="{FF2B5EF4-FFF2-40B4-BE49-F238E27FC236}">
                <a16:creationId xmlns:a16="http://schemas.microsoft.com/office/drawing/2014/main" id="{2CFC78CC-4B0F-3447-8711-60240CBE62C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035810" y="2627313"/>
            <a:ext cx="5072380" cy="1603375"/>
          </a:xfrm>
          <a:prstGeom prst="rect">
            <a:avLst/>
          </a:prstGeom>
        </p:spPr>
      </p:pic>
    </p:spTree>
    <p:extLst>
      <p:ext uri="{BB962C8B-B14F-4D97-AF65-F5344CB8AC3E}">
        <p14:creationId xmlns:p14="http://schemas.microsoft.com/office/powerpoint/2010/main" val="4697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56">
            <a:extLst>
              <a:ext uri="{FF2B5EF4-FFF2-40B4-BE49-F238E27FC236}">
                <a16:creationId xmlns:a16="http://schemas.microsoft.com/office/drawing/2014/main" id="{321BC596-0FA9-744D-81EB-498259AAE3ED}"/>
              </a:ext>
            </a:extLst>
          </p:cNvPr>
          <p:cNvSpPr txBox="1">
            <a:spLocks/>
          </p:cNvSpPr>
          <p:nvPr/>
        </p:nvSpPr>
        <p:spPr>
          <a:xfrm>
            <a:off x="1009055" y="4947541"/>
            <a:ext cx="8134945"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lstStyle>
            <a:lvl1pPr marL="0" marR="0" indent="0"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1pPr>
            <a:lvl2pPr marL="0" marR="0" indent="1607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2pPr>
            <a:lvl3pPr marL="0" marR="0" indent="321457"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3pPr>
            <a:lvl4pPr marL="0" marR="0" indent="482186"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4pPr>
            <a:lvl5pPr marL="0" marR="0" indent="642915"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5pPr>
            <a:lvl6pPr marL="0" marR="0" indent="803643"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6pPr>
            <a:lvl7pPr marL="0" marR="0" indent="964372"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7pPr>
            <a:lvl8pPr marL="0" marR="0" indent="1125101"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8pPr>
            <a:lvl9pPr marL="0" marR="0" indent="12858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9pPr>
          </a:lstStyle>
          <a:p>
            <a:r>
              <a:rPr lang="nl-BE" sz="2250" b="1" kern="0" dirty="0">
                <a:latin typeface="Roboto Condensed Bold" panose="02000000000000000000" pitchFamily="2" charset="0"/>
                <a:ea typeface="Roboto Condensed Bold" panose="02000000000000000000" pitchFamily="2" charset="0"/>
                <a:cs typeface="Avenir Next Medium" charset="0"/>
              </a:rPr>
              <a:t>Wet van continuïteit</a:t>
            </a:r>
          </a:p>
        </p:txBody>
      </p:sp>
      <p:pic>
        <p:nvPicPr>
          <p:cNvPr id="5" name="Afbeelding 4" descr="http://i.bnet.com/blogs/0a-reebok-heatmap.jpg">
            <a:extLst>
              <a:ext uri="{FF2B5EF4-FFF2-40B4-BE49-F238E27FC236}">
                <a16:creationId xmlns:a16="http://schemas.microsoft.com/office/drawing/2014/main" id="{B3D2DD51-F8BB-F849-B23E-3352A2A1304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035810" y="2420303"/>
            <a:ext cx="5072380" cy="2017395"/>
          </a:xfrm>
          <a:prstGeom prst="rect">
            <a:avLst/>
          </a:prstGeom>
          <a:noFill/>
          <a:ln>
            <a:noFill/>
          </a:ln>
        </p:spPr>
      </p:pic>
    </p:spTree>
    <p:extLst>
      <p:ext uri="{BB962C8B-B14F-4D97-AF65-F5344CB8AC3E}">
        <p14:creationId xmlns:p14="http://schemas.microsoft.com/office/powerpoint/2010/main" val="199492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l_fi" descr="http://2.bp.blogspot.com/-oM2uoW1NY0A/Tfis8FxTADI/AAAAAAAAAXA/xUMVxJ2V2yo/s1600/Pacmen%2Bonly.JPG"/>
          <p:cNvPicPr/>
          <p:nvPr/>
        </p:nvPicPr>
        <p:blipFill>
          <a:blip r:embed="rId3">
            <a:extLst>
              <a:ext uri="{28A0092B-C50C-407E-A947-70E740481C1C}">
                <a14:useLocalDpi xmlns:a14="http://schemas.microsoft.com/office/drawing/2010/main" val="0"/>
              </a:ext>
            </a:extLst>
          </a:blip>
          <a:srcRect/>
          <a:stretch>
            <a:fillRect/>
          </a:stretch>
        </p:blipFill>
        <p:spPr bwMode="auto">
          <a:xfrm>
            <a:off x="3169602" y="2156777"/>
            <a:ext cx="2804795" cy="2544445"/>
          </a:xfrm>
          <a:prstGeom prst="rect">
            <a:avLst/>
          </a:prstGeom>
          <a:noFill/>
          <a:ln>
            <a:noFill/>
          </a:ln>
        </p:spPr>
      </p:pic>
      <p:sp>
        <p:nvSpPr>
          <p:cNvPr id="5" name="Shape 156">
            <a:extLst>
              <a:ext uri="{FF2B5EF4-FFF2-40B4-BE49-F238E27FC236}">
                <a16:creationId xmlns:a16="http://schemas.microsoft.com/office/drawing/2014/main" id="{3AD2FFC4-CEB1-4743-A764-F63CB4D53E26}"/>
              </a:ext>
            </a:extLst>
          </p:cNvPr>
          <p:cNvSpPr txBox="1">
            <a:spLocks/>
          </p:cNvSpPr>
          <p:nvPr/>
        </p:nvSpPr>
        <p:spPr>
          <a:xfrm>
            <a:off x="1009055" y="4947541"/>
            <a:ext cx="8134945"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lstStyle>
            <a:lvl1pPr marL="0" marR="0" indent="0"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1pPr>
            <a:lvl2pPr marL="0" marR="0" indent="1607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2pPr>
            <a:lvl3pPr marL="0" marR="0" indent="321457"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3pPr>
            <a:lvl4pPr marL="0" marR="0" indent="482186"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4pPr>
            <a:lvl5pPr marL="0" marR="0" indent="642915"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5pPr>
            <a:lvl6pPr marL="0" marR="0" indent="803643"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6pPr>
            <a:lvl7pPr marL="0" marR="0" indent="964372"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7pPr>
            <a:lvl8pPr marL="0" marR="0" indent="1125101"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8pPr>
            <a:lvl9pPr marL="0" marR="0" indent="12858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9pPr>
          </a:lstStyle>
          <a:p>
            <a:r>
              <a:rPr lang="nl-BE" sz="2250" b="1" kern="0" dirty="0">
                <a:latin typeface="Roboto Condensed Bold" panose="02000000000000000000" pitchFamily="2" charset="0"/>
                <a:ea typeface="Roboto Condensed Bold" panose="02000000000000000000" pitchFamily="2" charset="0"/>
                <a:cs typeface="Avenir Next Medium" charset="0"/>
              </a:rPr>
              <a:t>Wet van de geslotenheid</a:t>
            </a:r>
          </a:p>
        </p:txBody>
      </p:sp>
    </p:spTree>
    <p:extLst>
      <p:ext uri="{BB962C8B-B14F-4D97-AF65-F5344CB8AC3E}">
        <p14:creationId xmlns:p14="http://schemas.microsoft.com/office/powerpoint/2010/main" val="403099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56">
            <a:extLst>
              <a:ext uri="{FF2B5EF4-FFF2-40B4-BE49-F238E27FC236}">
                <a16:creationId xmlns:a16="http://schemas.microsoft.com/office/drawing/2014/main" id="{AD9E95D5-BBC9-DC48-9CD1-C3E3CFB5F098}"/>
              </a:ext>
            </a:extLst>
          </p:cNvPr>
          <p:cNvSpPr txBox="1">
            <a:spLocks/>
          </p:cNvSpPr>
          <p:nvPr/>
        </p:nvSpPr>
        <p:spPr>
          <a:xfrm>
            <a:off x="1009055" y="4947541"/>
            <a:ext cx="8134945" cy="1143000"/>
          </a:xfrm>
          <a:prstGeom prst="rect">
            <a:avLst/>
          </a:prstGeom>
        </p:spPr>
        <p:txBody>
          <a:bodyPr anchor="b"/>
          <a:lstStyle>
            <a:lvl1pPr marL="0" marR="0" indent="0"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1pPr>
            <a:lvl2pPr marL="0" marR="0" indent="1607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2pPr>
            <a:lvl3pPr marL="0" marR="0" indent="321457"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3pPr>
            <a:lvl4pPr marL="0" marR="0" indent="482186"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4pPr>
            <a:lvl5pPr marL="0" marR="0" indent="642915"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5pPr>
            <a:lvl6pPr marL="0" marR="0" indent="803643"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6pPr>
            <a:lvl7pPr marL="0" marR="0" indent="964372"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7pPr>
            <a:lvl8pPr marL="0" marR="0" indent="1125101"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8pPr>
            <a:lvl9pPr marL="0" marR="0" indent="12858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9pPr>
          </a:lstStyle>
          <a:p>
            <a:r>
              <a:rPr lang="nl-BE" sz="2000" b="1" kern="0" dirty="0">
                <a:latin typeface="Roboto Condensed Bold" panose="02000000000000000000" pitchFamily="2" charset="0"/>
                <a:ea typeface="Roboto Condensed Bold" panose="02000000000000000000" pitchFamily="2" charset="0"/>
                <a:cs typeface="Avenir Next Medium" charset="0"/>
              </a:rPr>
              <a:t>Waarom moet jij soms naar een advertentie, verkeerslicht of bitterbal kijken?</a:t>
            </a:r>
          </a:p>
        </p:txBody>
      </p:sp>
      <p:pic>
        <p:nvPicPr>
          <p:cNvPr id="6" name="Afbeelding 5">
            <a:hlinkClick r:id="rId3"/>
            <a:extLst>
              <a:ext uri="{FF2B5EF4-FFF2-40B4-BE49-F238E27FC236}">
                <a16:creationId xmlns:a16="http://schemas.microsoft.com/office/drawing/2014/main" id="{DF00EDB4-A12A-A546-B900-C8D3D431A656}"/>
              </a:ext>
            </a:extLst>
          </p:cNvPr>
          <p:cNvPicPr>
            <a:picLocks noChangeAspect="1"/>
          </p:cNvPicPr>
          <p:nvPr/>
        </p:nvPicPr>
        <p:blipFill>
          <a:blip r:embed="rId4"/>
          <a:stretch>
            <a:fillRect/>
          </a:stretch>
        </p:blipFill>
        <p:spPr>
          <a:xfrm>
            <a:off x="1733148" y="1210595"/>
            <a:ext cx="5677705" cy="3880217"/>
          </a:xfrm>
          <a:prstGeom prst="rect">
            <a:avLst/>
          </a:prstGeom>
        </p:spPr>
      </p:pic>
    </p:spTree>
    <p:extLst>
      <p:ext uri="{BB962C8B-B14F-4D97-AF65-F5344CB8AC3E}">
        <p14:creationId xmlns:p14="http://schemas.microsoft.com/office/powerpoint/2010/main" val="255167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1016000" y="1524000"/>
            <a:ext cx="7112000" cy="3810000"/>
          </a:xfrm>
          <a:prstGeom prst="rect">
            <a:avLst/>
          </a:prstGeom>
        </p:spPr>
      </p:pic>
      <p:sp>
        <p:nvSpPr>
          <p:cNvPr id="5" name="Shape 156">
            <a:extLst>
              <a:ext uri="{FF2B5EF4-FFF2-40B4-BE49-F238E27FC236}">
                <a16:creationId xmlns:a16="http://schemas.microsoft.com/office/drawing/2014/main" id="{07C2A6E3-DF1B-0348-9DA2-D393DED0E4C0}"/>
              </a:ext>
            </a:extLst>
          </p:cNvPr>
          <p:cNvSpPr txBox="1">
            <a:spLocks/>
          </p:cNvSpPr>
          <p:nvPr/>
        </p:nvSpPr>
        <p:spPr>
          <a:xfrm>
            <a:off x="1009055" y="4947541"/>
            <a:ext cx="8134945"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lstStyle>
            <a:lvl1pPr marL="0" marR="0" indent="0"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1pPr>
            <a:lvl2pPr marL="0" marR="0" indent="1607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2pPr>
            <a:lvl3pPr marL="0" marR="0" indent="321457"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3pPr>
            <a:lvl4pPr marL="0" marR="0" indent="482186"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4pPr>
            <a:lvl5pPr marL="0" marR="0" indent="642915"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5pPr>
            <a:lvl6pPr marL="0" marR="0" indent="803643"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6pPr>
            <a:lvl7pPr marL="0" marR="0" indent="964372"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7pPr>
            <a:lvl8pPr marL="0" marR="0" indent="1125101"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8pPr>
            <a:lvl9pPr marL="0" marR="0" indent="12858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9pPr>
          </a:lstStyle>
          <a:p>
            <a:r>
              <a:rPr lang="nl-BE" sz="2250" b="1" kern="0" dirty="0">
                <a:latin typeface="Roboto Condensed Bold" panose="02000000000000000000" pitchFamily="2" charset="0"/>
                <a:ea typeface="Roboto Condensed Bold" panose="02000000000000000000" pitchFamily="2" charset="0"/>
                <a:cs typeface="Avenir Next Medium" charset="0"/>
              </a:rPr>
              <a:t>Wet van de geslotenheid</a:t>
            </a:r>
          </a:p>
        </p:txBody>
      </p:sp>
    </p:spTree>
    <p:extLst>
      <p:ext uri="{BB962C8B-B14F-4D97-AF65-F5344CB8AC3E}">
        <p14:creationId xmlns:p14="http://schemas.microsoft.com/office/powerpoint/2010/main" val="252112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1588051" y="1882967"/>
            <a:ext cx="5967898" cy="3079366"/>
          </a:xfrm>
          <a:prstGeom prst="rect">
            <a:avLst/>
          </a:prstGeom>
        </p:spPr>
      </p:pic>
      <p:sp>
        <p:nvSpPr>
          <p:cNvPr id="5" name="Shape 156">
            <a:extLst>
              <a:ext uri="{FF2B5EF4-FFF2-40B4-BE49-F238E27FC236}">
                <a16:creationId xmlns:a16="http://schemas.microsoft.com/office/drawing/2014/main" id="{AD14560E-D1CB-8E40-A6C7-BAE0BEA8A4B3}"/>
              </a:ext>
            </a:extLst>
          </p:cNvPr>
          <p:cNvSpPr txBox="1">
            <a:spLocks/>
          </p:cNvSpPr>
          <p:nvPr/>
        </p:nvSpPr>
        <p:spPr>
          <a:xfrm>
            <a:off x="1009055" y="4947541"/>
            <a:ext cx="8134945"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lstStyle>
            <a:lvl1pPr marL="0" marR="0" indent="0"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1pPr>
            <a:lvl2pPr marL="0" marR="0" indent="1607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2pPr>
            <a:lvl3pPr marL="0" marR="0" indent="321457"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3pPr>
            <a:lvl4pPr marL="0" marR="0" indent="482186"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4pPr>
            <a:lvl5pPr marL="0" marR="0" indent="642915"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5pPr>
            <a:lvl6pPr marL="0" marR="0" indent="803643"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6pPr>
            <a:lvl7pPr marL="0" marR="0" indent="964372"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7pPr>
            <a:lvl8pPr marL="0" marR="0" indent="1125101"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8pPr>
            <a:lvl9pPr marL="0" marR="0" indent="12858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9pPr>
          </a:lstStyle>
          <a:p>
            <a:r>
              <a:rPr lang="nl-BE" sz="2250" b="1" kern="0" dirty="0">
                <a:latin typeface="Roboto Condensed Bold" panose="02000000000000000000" pitchFamily="2" charset="0"/>
                <a:ea typeface="Roboto Condensed Bold" panose="02000000000000000000" pitchFamily="2" charset="0"/>
                <a:cs typeface="Avenir Next Medium" charset="0"/>
              </a:rPr>
              <a:t>Wet van de geslotenheid</a:t>
            </a:r>
          </a:p>
        </p:txBody>
      </p:sp>
    </p:spTree>
    <p:extLst>
      <p:ext uri="{BB962C8B-B14F-4D97-AF65-F5344CB8AC3E}">
        <p14:creationId xmlns:p14="http://schemas.microsoft.com/office/powerpoint/2010/main" val="407373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3140746" y="1997746"/>
            <a:ext cx="2862509" cy="2862509"/>
          </a:xfrm>
          <a:prstGeom prst="rect">
            <a:avLst/>
          </a:prstGeom>
        </p:spPr>
      </p:pic>
      <p:sp>
        <p:nvSpPr>
          <p:cNvPr id="5" name="Shape 156">
            <a:extLst>
              <a:ext uri="{FF2B5EF4-FFF2-40B4-BE49-F238E27FC236}">
                <a16:creationId xmlns:a16="http://schemas.microsoft.com/office/drawing/2014/main" id="{895C9645-1881-C046-9B09-5E06CC0F3996}"/>
              </a:ext>
            </a:extLst>
          </p:cNvPr>
          <p:cNvSpPr txBox="1">
            <a:spLocks/>
          </p:cNvSpPr>
          <p:nvPr/>
        </p:nvSpPr>
        <p:spPr>
          <a:xfrm>
            <a:off x="1009055" y="4947541"/>
            <a:ext cx="8134945"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lstStyle>
            <a:lvl1pPr marL="0" marR="0" indent="0"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1pPr>
            <a:lvl2pPr marL="0" marR="0" indent="1607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2pPr>
            <a:lvl3pPr marL="0" marR="0" indent="321457"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3pPr>
            <a:lvl4pPr marL="0" marR="0" indent="482186"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4pPr>
            <a:lvl5pPr marL="0" marR="0" indent="642915"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5pPr>
            <a:lvl6pPr marL="0" marR="0" indent="803643"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6pPr>
            <a:lvl7pPr marL="0" marR="0" indent="964372"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7pPr>
            <a:lvl8pPr marL="0" marR="0" indent="1125101"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8pPr>
            <a:lvl9pPr marL="0" marR="0" indent="12858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9pPr>
          </a:lstStyle>
          <a:p>
            <a:r>
              <a:rPr lang="nl-BE" sz="2250" b="1" kern="0" dirty="0">
                <a:latin typeface="Roboto Condensed Bold" panose="02000000000000000000" pitchFamily="2" charset="0"/>
                <a:ea typeface="Roboto Condensed Bold" panose="02000000000000000000" pitchFamily="2" charset="0"/>
                <a:cs typeface="Avenir Next Medium" charset="0"/>
              </a:rPr>
              <a:t>Wet van de geslotenheid</a:t>
            </a:r>
          </a:p>
        </p:txBody>
      </p:sp>
    </p:spTree>
    <p:extLst>
      <p:ext uri="{BB962C8B-B14F-4D97-AF65-F5344CB8AC3E}">
        <p14:creationId xmlns:p14="http://schemas.microsoft.com/office/powerpoint/2010/main" val="177097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l_fi" descr="http://www.methodsandtools.com/archive/psychoux25.jpg"/>
          <p:cNvPicPr/>
          <p:nvPr/>
        </p:nvPicPr>
        <p:blipFill>
          <a:blip r:embed="rId3">
            <a:extLst>
              <a:ext uri="{28A0092B-C50C-407E-A947-70E740481C1C}">
                <a14:useLocalDpi xmlns:a14="http://schemas.microsoft.com/office/drawing/2010/main" val="0"/>
              </a:ext>
            </a:extLst>
          </a:blip>
          <a:srcRect/>
          <a:stretch>
            <a:fillRect/>
          </a:stretch>
        </p:blipFill>
        <p:spPr bwMode="auto">
          <a:xfrm>
            <a:off x="2742247" y="2569210"/>
            <a:ext cx="3659505" cy="1719580"/>
          </a:xfrm>
          <a:prstGeom prst="rect">
            <a:avLst/>
          </a:prstGeom>
          <a:noFill/>
          <a:ln>
            <a:noFill/>
          </a:ln>
        </p:spPr>
      </p:pic>
      <p:sp>
        <p:nvSpPr>
          <p:cNvPr id="4" name="Shape 156">
            <a:extLst>
              <a:ext uri="{FF2B5EF4-FFF2-40B4-BE49-F238E27FC236}">
                <a16:creationId xmlns:a16="http://schemas.microsoft.com/office/drawing/2014/main" id="{DFCA4D29-7439-734B-8AA9-7AD70F9E5B44}"/>
              </a:ext>
            </a:extLst>
          </p:cNvPr>
          <p:cNvSpPr txBox="1">
            <a:spLocks/>
          </p:cNvSpPr>
          <p:nvPr/>
        </p:nvSpPr>
        <p:spPr>
          <a:xfrm>
            <a:off x="1009055" y="4947541"/>
            <a:ext cx="8134945"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lstStyle>
            <a:lvl1pPr marL="0" marR="0" indent="0"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1pPr>
            <a:lvl2pPr marL="0" marR="0" indent="1607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2pPr>
            <a:lvl3pPr marL="0" marR="0" indent="321457"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3pPr>
            <a:lvl4pPr marL="0" marR="0" indent="482186"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4pPr>
            <a:lvl5pPr marL="0" marR="0" indent="642915"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5pPr>
            <a:lvl6pPr marL="0" marR="0" indent="803643"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6pPr>
            <a:lvl7pPr marL="0" marR="0" indent="964372"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7pPr>
            <a:lvl8pPr marL="0" marR="0" indent="1125101"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8pPr>
            <a:lvl9pPr marL="0" marR="0" indent="12858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9pPr>
          </a:lstStyle>
          <a:p>
            <a:r>
              <a:rPr lang="nl-BE" sz="2250" b="1" kern="0" dirty="0">
                <a:latin typeface="Roboto Condensed Bold" panose="02000000000000000000" pitchFamily="2" charset="0"/>
                <a:ea typeface="Roboto Condensed Bold" panose="02000000000000000000" pitchFamily="2" charset="0"/>
                <a:cs typeface="Avenir Next Medium" charset="0"/>
              </a:rPr>
              <a:t>Wet van de geslotenheid</a:t>
            </a:r>
          </a:p>
        </p:txBody>
      </p:sp>
    </p:spTree>
    <p:extLst>
      <p:ext uri="{BB962C8B-B14F-4D97-AF65-F5344CB8AC3E}">
        <p14:creationId xmlns:p14="http://schemas.microsoft.com/office/powerpoint/2010/main" val="31591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3403600" y="1676400"/>
            <a:ext cx="2324100" cy="3492500"/>
          </a:xfrm>
          <a:prstGeom prst="rect">
            <a:avLst/>
          </a:prstGeom>
        </p:spPr>
      </p:pic>
      <p:sp>
        <p:nvSpPr>
          <p:cNvPr id="5" name="Shape 156">
            <a:extLst>
              <a:ext uri="{FF2B5EF4-FFF2-40B4-BE49-F238E27FC236}">
                <a16:creationId xmlns:a16="http://schemas.microsoft.com/office/drawing/2014/main" id="{7A7A8F98-6F1D-D547-A571-666CBDA2F397}"/>
              </a:ext>
            </a:extLst>
          </p:cNvPr>
          <p:cNvSpPr txBox="1">
            <a:spLocks/>
          </p:cNvSpPr>
          <p:nvPr/>
        </p:nvSpPr>
        <p:spPr>
          <a:xfrm>
            <a:off x="1009055" y="4947541"/>
            <a:ext cx="8134945"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lstStyle>
            <a:lvl1pPr marL="0" marR="0" indent="0"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1pPr>
            <a:lvl2pPr marL="0" marR="0" indent="1607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2pPr>
            <a:lvl3pPr marL="0" marR="0" indent="321457"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3pPr>
            <a:lvl4pPr marL="0" marR="0" indent="482186"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4pPr>
            <a:lvl5pPr marL="0" marR="0" indent="642915"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5pPr>
            <a:lvl6pPr marL="0" marR="0" indent="803643"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6pPr>
            <a:lvl7pPr marL="0" marR="0" indent="964372"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7pPr>
            <a:lvl8pPr marL="0" marR="0" indent="1125101"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8pPr>
            <a:lvl9pPr marL="0" marR="0" indent="12858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9pPr>
          </a:lstStyle>
          <a:p>
            <a:r>
              <a:rPr lang="nl-BE" sz="2250" b="1" kern="0" dirty="0">
                <a:latin typeface="Roboto Condensed Bold" panose="02000000000000000000" pitchFamily="2" charset="0"/>
                <a:ea typeface="Roboto Condensed Bold" panose="02000000000000000000" pitchFamily="2" charset="0"/>
                <a:cs typeface="Avenir Next Medium" charset="0"/>
              </a:rPr>
              <a:t>Wet van de geslotenheid</a:t>
            </a:r>
          </a:p>
        </p:txBody>
      </p:sp>
    </p:spTree>
    <p:extLst>
      <p:ext uri="{BB962C8B-B14F-4D97-AF65-F5344CB8AC3E}">
        <p14:creationId xmlns:p14="http://schemas.microsoft.com/office/powerpoint/2010/main" val="389495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p:nvPr/>
        </p:nvPicPr>
        <p:blipFill>
          <a:blip r:embed="rId3">
            <a:extLst>
              <a:ext uri="{28A0092B-C50C-407E-A947-70E740481C1C}">
                <a14:useLocalDpi xmlns:a14="http://schemas.microsoft.com/office/drawing/2010/main" val="0"/>
              </a:ext>
            </a:extLst>
          </a:blip>
          <a:stretch>
            <a:fillRect/>
          </a:stretch>
        </p:blipFill>
        <p:spPr>
          <a:xfrm>
            <a:off x="84670" y="2590800"/>
            <a:ext cx="8923866" cy="1981199"/>
          </a:xfrm>
          <a:prstGeom prst="rect">
            <a:avLst/>
          </a:prstGeom>
        </p:spPr>
      </p:pic>
      <p:sp>
        <p:nvSpPr>
          <p:cNvPr id="4" name="Shape 156">
            <a:extLst>
              <a:ext uri="{FF2B5EF4-FFF2-40B4-BE49-F238E27FC236}">
                <a16:creationId xmlns:a16="http://schemas.microsoft.com/office/drawing/2014/main" id="{C29E2CB4-77DC-5647-A741-F1FF44A41434}"/>
              </a:ext>
            </a:extLst>
          </p:cNvPr>
          <p:cNvSpPr txBox="1">
            <a:spLocks/>
          </p:cNvSpPr>
          <p:nvPr/>
        </p:nvSpPr>
        <p:spPr>
          <a:xfrm>
            <a:off x="1009055" y="4947541"/>
            <a:ext cx="8134945"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lstStyle>
            <a:lvl1pPr marL="0" marR="0" indent="0"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1pPr>
            <a:lvl2pPr marL="0" marR="0" indent="1607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2pPr>
            <a:lvl3pPr marL="0" marR="0" indent="321457"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3pPr>
            <a:lvl4pPr marL="0" marR="0" indent="482186"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4pPr>
            <a:lvl5pPr marL="0" marR="0" indent="642915"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5pPr>
            <a:lvl6pPr marL="0" marR="0" indent="803643"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6pPr>
            <a:lvl7pPr marL="0" marR="0" indent="964372"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7pPr>
            <a:lvl8pPr marL="0" marR="0" indent="1125101"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8pPr>
            <a:lvl9pPr marL="0" marR="0" indent="12858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9pPr>
          </a:lstStyle>
          <a:p>
            <a:r>
              <a:rPr lang="nl-BE" sz="2250" b="1" kern="0" dirty="0">
                <a:latin typeface="Roboto Condensed Bold" panose="02000000000000000000" pitchFamily="2" charset="0"/>
                <a:ea typeface="Roboto Condensed Bold" panose="02000000000000000000" pitchFamily="2" charset="0"/>
                <a:cs typeface="Avenir Next Medium" charset="0"/>
              </a:rPr>
              <a:t>Wet van (in)geslotenheid</a:t>
            </a:r>
          </a:p>
        </p:txBody>
      </p:sp>
    </p:spTree>
    <p:extLst>
      <p:ext uri="{BB962C8B-B14F-4D97-AF65-F5344CB8AC3E}">
        <p14:creationId xmlns:p14="http://schemas.microsoft.com/office/powerpoint/2010/main" val="373599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l_fi" descr="http://thomsteendam.files.wordpress.com/2010/10/geslotenheid1.jpg"/>
          <p:cNvPicPr/>
          <p:nvPr/>
        </p:nvPicPr>
        <p:blipFill>
          <a:blip r:embed="rId3">
            <a:extLst>
              <a:ext uri="{28A0092B-C50C-407E-A947-70E740481C1C}">
                <a14:useLocalDpi xmlns:a14="http://schemas.microsoft.com/office/drawing/2010/main" val="0"/>
              </a:ext>
            </a:extLst>
          </a:blip>
          <a:srcRect/>
          <a:stretch>
            <a:fillRect/>
          </a:stretch>
        </p:blipFill>
        <p:spPr bwMode="auto">
          <a:xfrm>
            <a:off x="3325137" y="1641119"/>
            <a:ext cx="3060261" cy="3155678"/>
          </a:xfrm>
          <a:prstGeom prst="rect">
            <a:avLst/>
          </a:prstGeom>
          <a:noFill/>
          <a:ln>
            <a:noFill/>
          </a:ln>
        </p:spPr>
      </p:pic>
      <p:sp>
        <p:nvSpPr>
          <p:cNvPr id="7" name="Shape 156">
            <a:extLst>
              <a:ext uri="{FF2B5EF4-FFF2-40B4-BE49-F238E27FC236}">
                <a16:creationId xmlns:a16="http://schemas.microsoft.com/office/drawing/2014/main" id="{C1FD0E12-8386-074C-99AC-F2540775136F}"/>
              </a:ext>
            </a:extLst>
          </p:cNvPr>
          <p:cNvSpPr txBox="1">
            <a:spLocks/>
          </p:cNvSpPr>
          <p:nvPr/>
        </p:nvSpPr>
        <p:spPr>
          <a:xfrm>
            <a:off x="1009055" y="4947541"/>
            <a:ext cx="8134945"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lstStyle>
            <a:lvl1pPr marL="0" marR="0" indent="0"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1pPr>
            <a:lvl2pPr marL="0" marR="0" indent="1607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2pPr>
            <a:lvl3pPr marL="0" marR="0" indent="321457"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3pPr>
            <a:lvl4pPr marL="0" marR="0" indent="482186"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4pPr>
            <a:lvl5pPr marL="0" marR="0" indent="642915"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5pPr>
            <a:lvl6pPr marL="0" marR="0" indent="803643"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6pPr>
            <a:lvl7pPr marL="0" marR="0" indent="964372"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7pPr>
            <a:lvl8pPr marL="0" marR="0" indent="1125101"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8pPr>
            <a:lvl9pPr marL="0" marR="0" indent="12858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9pPr>
          </a:lstStyle>
          <a:p>
            <a:r>
              <a:rPr lang="nl-BE" sz="2250" b="1" kern="0" dirty="0">
                <a:latin typeface="Roboto Condensed Bold" panose="02000000000000000000" pitchFamily="2" charset="0"/>
                <a:ea typeface="Roboto Condensed Bold" panose="02000000000000000000" pitchFamily="2" charset="0"/>
                <a:cs typeface="Avenir Next Medium" charset="0"/>
              </a:rPr>
              <a:t>Wet van (in)geslotenheid</a:t>
            </a:r>
          </a:p>
        </p:txBody>
      </p:sp>
    </p:spTree>
    <p:extLst>
      <p:ext uri="{BB962C8B-B14F-4D97-AF65-F5344CB8AC3E}">
        <p14:creationId xmlns:p14="http://schemas.microsoft.com/office/powerpoint/2010/main" val="303022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6.3.3. Figuur-achtergrondrelatie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4" name="Afbeelding 3" descr="https://upload.wikimedia.org/wikipedia/commons/thumb/e/e7/Necker_cube.svg/220px-Necker_cube.svg.png">
            <a:extLst>
              <a:ext uri="{FF2B5EF4-FFF2-40B4-BE49-F238E27FC236}">
                <a16:creationId xmlns:a16="http://schemas.microsoft.com/office/drawing/2014/main" id="{64CFA781-1CDC-714C-B0EE-7E575A23B5F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92177" y="1865155"/>
            <a:ext cx="2959645" cy="3082386"/>
          </a:xfrm>
          <a:prstGeom prst="rect">
            <a:avLst/>
          </a:prstGeom>
          <a:noFill/>
          <a:ln>
            <a:noFill/>
          </a:ln>
        </p:spPr>
      </p:pic>
    </p:spTree>
    <p:extLst>
      <p:ext uri="{BB962C8B-B14F-4D97-AF65-F5344CB8AC3E}">
        <p14:creationId xmlns:p14="http://schemas.microsoft.com/office/powerpoint/2010/main" val="379158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l_fi" descr="http://www.noologie.de/poly01.gif"/>
          <p:cNvPicPr/>
          <p:nvPr/>
        </p:nvPicPr>
        <p:blipFill>
          <a:blip r:embed="rId3">
            <a:extLst>
              <a:ext uri="{28A0092B-C50C-407E-A947-70E740481C1C}">
                <a14:useLocalDpi xmlns:a14="http://schemas.microsoft.com/office/drawing/2010/main" val="0"/>
              </a:ext>
            </a:extLst>
          </a:blip>
          <a:srcRect/>
          <a:stretch>
            <a:fillRect/>
          </a:stretch>
        </p:blipFill>
        <p:spPr bwMode="auto">
          <a:xfrm>
            <a:off x="3047999" y="704116"/>
            <a:ext cx="3539068" cy="4685665"/>
          </a:xfrm>
          <a:prstGeom prst="rect">
            <a:avLst/>
          </a:prstGeom>
          <a:noFill/>
          <a:ln>
            <a:noFill/>
          </a:ln>
        </p:spPr>
      </p:pic>
      <p:sp>
        <p:nvSpPr>
          <p:cNvPr id="4" name="Titel 1">
            <a:extLst>
              <a:ext uri="{FF2B5EF4-FFF2-40B4-BE49-F238E27FC236}">
                <a16:creationId xmlns:a16="http://schemas.microsoft.com/office/drawing/2014/main" id="{C587061F-26A3-EF42-B628-C6EAD7779691}"/>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6.3.3. Figuur-achtergrondrelatie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7885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stretch>
            <a:fillRect/>
          </a:stretch>
        </p:blipFill>
        <p:spPr>
          <a:xfrm>
            <a:off x="1016000" y="878542"/>
            <a:ext cx="7112000" cy="3810000"/>
          </a:xfrm>
          <a:prstGeom prst="rect">
            <a:avLst/>
          </a:prstGeom>
        </p:spPr>
      </p:pic>
      <p:sp>
        <p:nvSpPr>
          <p:cNvPr id="5" name="Titel 1">
            <a:extLst>
              <a:ext uri="{FF2B5EF4-FFF2-40B4-BE49-F238E27FC236}">
                <a16:creationId xmlns:a16="http://schemas.microsoft.com/office/drawing/2014/main" id="{843684B8-E73A-D545-876A-4E745A098858}"/>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6.3.3. Figuur-achtergrondrelatie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99354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p:cNvSpPr>
            <a:spLocks noGrp="1"/>
          </p:cNvSpPr>
          <p:nvPr>
            <p:ph type="title"/>
          </p:nvPr>
        </p:nvSpPr>
        <p:spPr>
          <a:xfrm>
            <a:off x="623888" y="1586112"/>
            <a:ext cx="7886700" cy="2852737"/>
          </a:xfrm>
        </p:spPr>
        <p:txBody>
          <a:bodyPr>
            <a:normAutofit/>
          </a:bodyPr>
          <a:lstStyle/>
          <a:p>
            <a:r>
              <a:rPr lang="nl-NL" sz="5300" b="1" dirty="0">
                <a:latin typeface="Roboto" panose="02000000000000000000" pitchFamily="2" charset="0"/>
                <a:ea typeface="Roboto" panose="02000000000000000000" pitchFamily="2" charset="0"/>
              </a:rPr>
              <a:t>6.1.</a:t>
            </a:r>
            <a:br>
              <a:rPr lang="nl-NL" sz="5300" b="1" dirty="0">
                <a:latin typeface="Roboto" panose="02000000000000000000" pitchFamily="2" charset="0"/>
                <a:ea typeface="Roboto" panose="02000000000000000000" pitchFamily="2" charset="0"/>
              </a:rPr>
            </a:br>
            <a:r>
              <a:rPr lang="nl-NL" sz="5300" b="1" dirty="0">
                <a:latin typeface="Roboto" panose="02000000000000000000" pitchFamily="2" charset="0"/>
                <a:ea typeface="Roboto" panose="02000000000000000000" pitchFamily="2" charset="0"/>
              </a:rPr>
              <a:t>Het begrip perceptie</a:t>
            </a: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2060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2327910" y="1446811"/>
            <a:ext cx="4488180" cy="3498215"/>
          </a:xfrm>
          <a:prstGeom prst="rect">
            <a:avLst/>
          </a:prstGeom>
          <a:noFill/>
          <a:ln>
            <a:noFill/>
          </a:ln>
        </p:spPr>
      </p:pic>
      <p:sp>
        <p:nvSpPr>
          <p:cNvPr id="6" name="Titel 1">
            <a:extLst>
              <a:ext uri="{FF2B5EF4-FFF2-40B4-BE49-F238E27FC236}">
                <a16:creationId xmlns:a16="http://schemas.microsoft.com/office/drawing/2014/main" id="{D2D965F7-08B4-3147-99E0-4B9A542C8B18}"/>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6.3.3. Figuur-achtergrondrelatie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6901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l_fi" descr="http://aamatson.files.wordpress.com/2010/03/fedex-logo.gif"/>
          <p:cNvPicPr/>
          <p:nvPr/>
        </p:nvPicPr>
        <p:blipFill>
          <a:blip r:embed="rId3">
            <a:extLst>
              <a:ext uri="{28A0092B-C50C-407E-A947-70E740481C1C}">
                <a14:useLocalDpi xmlns:a14="http://schemas.microsoft.com/office/drawing/2010/main" val="0"/>
              </a:ext>
            </a:extLst>
          </a:blip>
          <a:srcRect/>
          <a:stretch>
            <a:fillRect/>
          </a:stretch>
        </p:blipFill>
        <p:spPr bwMode="auto">
          <a:xfrm>
            <a:off x="1269988" y="1895541"/>
            <a:ext cx="7027333" cy="2556933"/>
          </a:xfrm>
          <a:prstGeom prst="rect">
            <a:avLst/>
          </a:prstGeom>
          <a:noFill/>
          <a:ln>
            <a:noFill/>
          </a:ln>
        </p:spPr>
      </p:pic>
      <p:sp>
        <p:nvSpPr>
          <p:cNvPr id="4" name="Titel 1">
            <a:extLst>
              <a:ext uri="{FF2B5EF4-FFF2-40B4-BE49-F238E27FC236}">
                <a16:creationId xmlns:a16="http://schemas.microsoft.com/office/drawing/2014/main" id="{1F884FBF-EB86-C348-8FA6-F13E197E49C3}"/>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6.3.3. Figuur-achtergrondrelatie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383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l_fi" descr="http://t1.gstatic.com/images?q=tbn:ANd9GcTyE_0POSoCE-DX_a-iwlQARU_3TdfKhaRKwXPf2pi-tHLccWjtyo7iuNXD"/>
          <p:cNvPicPr/>
          <p:nvPr/>
        </p:nvPicPr>
        <p:blipFill>
          <a:blip r:embed="rId3">
            <a:extLst>
              <a:ext uri="{28A0092B-C50C-407E-A947-70E740481C1C}">
                <a14:useLocalDpi xmlns:a14="http://schemas.microsoft.com/office/drawing/2010/main" val="0"/>
              </a:ext>
            </a:extLst>
          </a:blip>
          <a:srcRect/>
          <a:stretch>
            <a:fillRect/>
          </a:stretch>
        </p:blipFill>
        <p:spPr bwMode="auto">
          <a:xfrm>
            <a:off x="2387600" y="1138145"/>
            <a:ext cx="4826000" cy="3494617"/>
          </a:xfrm>
          <a:prstGeom prst="rect">
            <a:avLst/>
          </a:prstGeom>
          <a:noFill/>
          <a:ln>
            <a:noFill/>
          </a:ln>
        </p:spPr>
      </p:pic>
      <p:sp>
        <p:nvSpPr>
          <p:cNvPr id="4" name="Titel 1">
            <a:extLst>
              <a:ext uri="{FF2B5EF4-FFF2-40B4-BE49-F238E27FC236}">
                <a16:creationId xmlns:a16="http://schemas.microsoft.com/office/drawing/2014/main" id="{C7C6BB4C-A6DD-6544-B9B3-4CF2A71DCA67}"/>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6.3.3. Figuur-achtergrondrelatie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8557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2633457" y="296933"/>
            <a:ext cx="3864387" cy="5152516"/>
          </a:xfrm>
          <a:prstGeom prst="rect">
            <a:avLst/>
          </a:prstGeom>
        </p:spPr>
      </p:pic>
      <p:sp>
        <p:nvSpPr>
          <p:cNvPr id="6" name="Titel 1">
            <a:extLst>
              <a:ext uri="{FF2B5EF4-FFF2-40B4-BE49-F238E27FC236}">
                <a16:creationId xmlns:a16="http://schemas.microsoft.com/office/drawing/2014/main" id="{2EF9F137-4C73-EB49-9301-226A0316AA78}"/>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6.3.3. Figuur-achtergrondrelatie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2617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Gestalt voorbeel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0448" y="441490"/>
            <a:ext cx="3791198" cy="4684105"/>
          </a:xfrm>
          <a:prstGeom prst="rect">
            <a:avLst/>
          </a:prstGeom>
        </p:spPr>
      </p:pic>
      <p:sp>
        <p:nvSpPr>
          <p:cNvPr id="6" name="Titel 1">
            <a:extLst>
              <a:ext uri="{FF2B5EF4-FFF2-40B4-BE49-F238E27FC236}">
                <a16:creationId xmlns:a16="http://schemas.microsoft.com/office/drawing/2014/main" id="{1EC3D0F4-9082-9D49-85A8-4715DB14B1D8}"/>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6.3.3. Figuur-achtergrondrelatie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4614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l_fi" descr="http://vcareyux.files.wordpress.com/2011/11/law-of-similarity.jpg?w=540"/>
          <p:cNvPicPr/>
          <p:nvPr/>
        </p:nvPicPr>
        <p:blipFill>
          <a:blip r:embed="rId3">
            <a:extLst>
              <a:ext uri="{28A0092B-C50C-407E-A947-70E740481C1C}">
                <a14:useLocalDpi xmlns:a14="http://schemas.microsoft.com/office/drawing/2010/main" val="0"/>
              </a:ext>
            </a:extLst>
          </a:blip>
          <a:srcRect/>
          <a:stretch>
            <a:fillRect/>
          </a:stretch>
        </p:blipFill>
        <p:spPr bwMode="auto">
          <a:xfrm>
            <a:off x="715435" y="2476499"/>
            <a:ext cx="3031065" cy="1778001"/>
          </a:xfrm>
          <a:prstGeom prst="rect">
            <a:avLst/>
          </a:prstGeom>
          <a:noFill/>
          <a:ln>
            <a:noFill/>
          </a:ln>
        </p:spPr>
      </p:pic>
      <p:pic>
        <p:nvPicPr>
          <p:cNvPr id="6" name="il_fi" descr="http://vcareyux.files.wordpress.com/2011/11/law-of-similarity.jpg?w=540"/>
          <p:cNvPicPr/>
          <p:nvPr/>
        </p:nvPicPr>
        <p:blipFill>
          <a:blip r:embed="rId3">
            <a:extLst>
              <a:ext uri="{28A0092B-C50C-407E-A947-70E740481C1C}">
                <a14:useLocalDpi xmlns:a14="http://schemas.microsoft.com/office/drawing/2010/main" val="0"/>
              </a:ext>
            </a:extLst>
          </a:blip>
          <a:srcRect/>
          <a:stretch>
            <a:fillRect/>
          </a:stretch>
        </p:blipFill>
        <p:spPr bwMode="auto">
          <a:xfrm>
            <a:off x="5042960" y="2476499"/>
            <a:ext cx="3031065" cy="1778001"/>
          </a:xfrm>
          <a:prstGeom prst="rect">
            <a:avLst/>
          </a:prstGeom>
          <a:noFill/>
          <a:ln>
            <a:noFill/>
          </a:ln>
        </p:spPr>
      </p:pic>
      <p:sp>
        <p:nvSpPr>
          <p:cNvPr id="2" name="Tekstvak 1"/>
          <p:cNvSpPr txBox="1"/>
          <p:nvPr/>
        </p:nvSpPr>
        <p:spPr>
          <a:xfrm>
            <a:off x="5042960" y="2539999"/>
            <a:ext cx="3031065" cy="369332"/>
          </a:xfrm>
          <a:prstGeom prst="rect">
            <a:avLst/>
          </a:prstGeom>
          <a:solidFill>
            <a:srgbClr val="FF0000">
              <a:alpha val="16000"/>
            </a:srgbClr>
          </a:solidFill>
        </p:spPr>
        <p:txBody>
          <a:bodyPr wrap="square" rtlCol="0">
            <a:spAutoFit/>
          </a:bodyPr>
          <a:lstStyle/>
          <a:p>
            <a:endParaRPr lang="nl-NL" dirty="0"/>
          </a:p>
        </p:txBody>
      </p:sp>
      <p:sp>
        <p:nvSpPr>
          <p:cNvPr id="7" name="Tekstvak 6"/>
          <p:cNvSpPr txBox="1"/>
          <p:nvPr/>
        </p:nvSpPr>
        <p:spPr>
          <a:xfrm>
            <a:off x="5042960" y="3390899"/>
            <a:ext cx="3031065" cy="369332"/>
          </a:xfrm>
          <a:prstGeom prst="rect">
            <a:avLst/>
          </a:prstGeom>
          <a:solidFill>
            <a:srgbClr val="FF0000">
              <a:alpha val="16000"/>
            </a:srgbClr>
          </a:solidFill>
        </p:spPr>
        <p:txBody>
          <a:bodyPr wrap="square" rtlCol="0">
            <a:spAutoFit/>
          </a:bodyPr>
          <a:lstStyle/>
          <a:p>
            <a:endParaRPr lang="nl-NL" dirty="0"/>
          </a:p>
        </p:txBody>
      </p:sp>
      <p:sp>
        <p:nvSpPr>
          <p:cNvPr id="9" name="Shape 156">
            <a:extLst>
              <a:ext uri="{FF2B5EF4-FFF2-40B4-BE49-F238E27FC236}">
                <a16:creationId xmlns:a16="http://schemas.microsoft.com/office/drawing/2014/main" id="{98D2F91B-1D07-E743-9828-E796125CDE60}"/>
              </a:ext>
            </a:extLst>
          </p:cNvPr>
          <p:cNvSpPr txBox="1">
            <a:spLocks/>
          </p:cNvSpPr>
          <p:nvPr/>
        </p:nvSpPr>
        <p:spPr>
          <a:xfrm>
            <a:off x="1009055" y="4947541"/>
            <a:ext cx="8134945"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lstStyle>
            <a:lvl1pPr marL="0" marR="0" indent="0"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1pPr>
            <a:lvl2pPr marL="0" marR="0" indent="1607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2pPr>
            <a:lvl3pPr marL="0" marR="0" indent="321457"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3pPr>
            <a:lvl4pPr marL="0" marR="0" indent="482186"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4pPr>
            <a:lvl5pPr marL="0" marR="0" indent="642915"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5pPr>
            <a:lvl6pPr marL="0" marR="0" indent="803643"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6pPr>
            <a:lvl7pPr marL="0" marR="0" indent="964372"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7pPr>
            <a:lvl8pPr marL="0" marR="0" indent="1125101"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8pPr>
            <a:lvl9pPr marL="0" marR="0" indent="12858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9pPr>
          </a:lstStyle>
          <a:p>
            <a:r>
              <a:rPr lang="nl-BE" sz="2250" b="1" kern="0" dirty="0">
                <a:latin typeface="Roboto Condensed Bold" panose="02000000000000000000" pitchFamily="2" charset="0"/>
                <a:ea typeface="Roboto Condensed Bold" panose="02000000000000000000" pitchFamily="2" charset="0"/>
                <a:cs typeface="Avenir Next Medium" charset="0"/>
              </a:rPr>
              <a:t>Figuur-achtergrondrelatie vs wet van de overeenkomst</a:t>
            </a:r>
          </a:p>
        </p:txBody>
      </p:sp>
    </p:spTree>
    <p:extLst>
      <p:ext uri="{BB962C8B-B14F-4D97-AF65-F5344CB8AC3E}">
        <p14:creationId xmlns:p14="http://schemas.microsoft.com/office/powerpoint/2010/main" val="313809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1586112"/>
            <a:ext cx="7886700" cy="2852737"/>
          </a:xfrm>
        </p:spPr>
        <p:txBody>
          <a:bodyPr>
            <a:normAutofit/>
          </a:bodyPr>
          <a:lstStyle/>
          <a:p>
            <a:r>
              <a:rPr lang="nl-NL" sz="5300" b="1" dirty="0">
                <a:latin typeface="Roboto" panose="02000000000000000000" pitchFamily="2" charset="0"/>
                <a:ea typeface="Roboto" panose="02000000000000000000" pitchFamily="2" charset="0"/>
              </a:rPr>
              <a:t>6.4.</a:t>
            </a:r>
            <a:br>
              <a:rPr lang="nl-NL" sz="5300" b="1" dirty="0">
                <a:latin typeface="Roboto" panose="02000000000000000000" pitchFamily="2" charset="0"/>
                <a:ea typeface="Roboto" panose="02000000000000000000" pitchFamily="2" charset="0"/>
              </a:rPr>
            </a:br>
            <a:r>
              <a:rPr lang="nl-NL" sz="5300" b="1" dirty="0">
                <a:latin typeface="Roboto" panose="02000000000000000000" pitchFamily="2" charset="0"/>
                <a:ea typeface="Roboto" panose="02000000000000000000" pitchFamily="2" charset="0"/>
              </a:rPr>
              <a:t>Het interpreteren van prikkels</a:t>
            </a: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1701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rc_mi" descr="http://upload.wikimedia.org/wikipedia/commons/thumb/f/fb/Ventral-dorsal_streams.svg/2000px-Ventral-dorsal_streams.svg.png"/>
          <p:cNvPicPr/>
          <p:nvPr/>
        </p:nvPicPr>
        <p:blipFill>
          <a:blip r:embed="rId3">
            <a:extLst>
              <a:ext uri="{28A0092B-C50C-407E-A947-70E740481C1C}">
                <a14:useLocalDpi xmlns:a14="http://schemas.microsoft.com/office/drawing/2010/main" val="0"/>
              </a:ext>
            </a:extLst>
          </a:blip>
          <a:srcRect/>
          <a:stretch>
            <a:fillRect/>
          </a:stretch>
        </p:blipFill>
        <p:spPr bwMode="auto">
          <a:xfrm>
            <a:off x="2505288" y="1582257"/>
            <a:ext cx="3997486" cy="2808805"/>
          </a:xfrm>
          <a:prstGeom prst="rect">
            <a:avLst/>
          </a:prstGeom>
          <a:noFill/>
          <a:ln>
            <a:noFill/>
          </a:ln>
        </p:spPr>
      </p:pic>
      <p:sp>
        <p:nvSpPr>
          <p:cNvPr id="2" name="Tekstvak 1"/>
          <p:cNvSpPr txBox="1"/>
          <p:nvPr/>
        </p:nvSpPr>
        <p:spPr>
          <a:xfrm>
            <a:off x="373224" y="1970998"/>
            <a:ext cx="1712328" cy="2031325"/>
          </a:xfrm>
          <a:prstGeom prst="rect">
            <a:avLst/>
          </a:prstGeom>
          <a:noFill/>
        </p:spPr>
        <p:txBody>
          <a:bodyPr wrap="none" rtlCol="0">
            <a:spAutoFit/>
          </a:bodyPr>
          <a:lstStyle/>
          <a:p>
            <a:r>
              <a:rPr lang="nl-NL" b="1" dirty="0">
                <a:latin typeface="Blender-Bold" charset="0"/>
                <a:ea typeface="Blender-Bold" charset="0"/>
                <a:cs typeface="Blender-Bold" charset="0"/>
              </a:rPr>
              <a:t>Ventrale stroom</a:t>
            </a:r>
          </a:p>
          <a:p>
            <a:r>
              <a:rPr lang="nl-NL" dirty="0">
                <a:latin typeface="Blender-Book" charset="0"/>
                <a:ea typeface="Blender-Book" charset="0"/>
                <a:cs typeface="Blender-Book" charset="0"/>
              </a:rPr>
              <a:t>Herkenning</a:t>
            </a:r>
          </a:p>
          <a:p>
            <a:r>
              <a:rPr lang="nl-NL" dirty="0">
                <a:latin typeface="Blender-Book" charset="0"/>
                <a:ea typeface="Blender-Book" charset="0"/>
                <a:cs typeface="Blender-Book" charset="0"/>
              </a:rPr>
              <a:t>Gewaarwording</a:t>
            </a:r>
          </a:p>
          <a:p>
            <a:r>
              <a:rPr lang="nl-NL" dirty="0">
                <a:latin typeface="Blender-Book" charset="0"/>
                <a:ea typeface="Blender-Book" charset="0"/>
                <a:cs typeface="Blender-Book" charset="0"/>
              </a:rPr>
              <a:t>Benoemen</a:t>
            </a:r>
          </a:p>
          <a:p>
            <a:r>
              <a:rPr lang="nl-NL" dirty="0">
                <a:latin typeface="Blender-Book" charset="0"/>
                <a:ea typeface="Blender-Book" charset="0"/>
                <a:cs typeface="Blender-Book" charset="0"/>
              </a:rPr>
              <a:t>PERCEPTIE</a:t>
            </a:r>
          </a:p>
          <a:p>
            <a:endParaRPr lang="nl-NL" dirty="0">
              <a:latin typeface="Blender-Book" charset="0"/>
              <a:ea typeface="Blender-Book" charset="0"/>
              <a:cs typeface="Blender-Book" charset="0"/>
            </a:endParaRPr>
          </a:p>
          <a:p>
            <a:r>
              <a:rPr lang="nl-NL" dirty="0">
                <a:latin typeface="Blender-Book" charset="0"/>
                <a:ea typeface="Blender-Book" charset="0"/>
                <a:cs typeface="Blender-Book" charset="0"/>
              </a:rPr>
              <a:t>= WAT</a:t>
            </a:r>
          </a:p>
        </p:txBody>
      </p:sp>
      <p:sp>
        <p:nvSpPr>
          <p:cNvPr id="8" name="Tekstvak 7"/>
          <p:cNvSpPr txBox="1"/>
          <p:nvPr/>
        </p:nvSpPr>
        <p:spPr>
          <a:xfrm>
            <a:off x="6922510" y="1970998"/>
            <a:ext cx="2130711" cy="2031325"/>
          </a:xfrm>
          <a:prstGeom prst="rect">
            <a:avLst/>
          </a:prstGeom>
          <a:noFill/>
        </p:spPr>
        <p:txBody>
          <a:bodyPr wrap="none" rtlCol="0">
            <a:spAutoFit/>
          </a:bodyPr>
          <a:lstStyle/>
          <a:p>
            <a:r>
              <a:rPr lang="nl-NL" b="1" dirty="0">
                <a:latin typeface="Blender-Bold" charset="0"/>
                <a:ea typeface="Blender-Bold" charset="0"/>
                <a:cs typeface="Blender-Bold" charset="0"/>
              </a:rPr>
              <a:t>Dorsale stroom</a:t>
            </a:r>
          </a:p>
          <a:p>
            <a:r>
              <a:rPr lang="nl-NL" dirty="0" err="1">
                <a:latin typeface="Blender-Book" charset="0"/>
                <a:ea typeface="Blender-Book" charset="0"/>
                <a:cs typeface="Blender-Book" charset="0"/>
              </a:rPr>
              <a:t>Localiseren</a:t>
            </a:r>
            <a:endParaRPr lang="nl-NL" dirty="0">
              <a:latin typeface="Blender-Book" charset="0"/>
              <a:ea typeface="Blender-Book" charset="0"/>
              <a:cs typeface="Blender-Book" charset="0"/>
            </a:endParaRPr>
          </a:p>
          <a:p>
            <a:r>
              <a:rPr lang="nl-NL" dirty="0">
                <a:latin typeface="Blender-Book" charset="0"/>
                <a:ea typeface="Blender-Book" charset="0"/>
                <a:cs typeface="Blender-Book" charset="0"/>
              </a:rPr>
              <a:t>Plattegronden</a:t>
            </a:r>
          </a:p>
          <a:p>
            <a:r>
              <a:rPr lang="nl-NL" dirty="0">
                <a:latin typeface="Blender-Book" charset="0"/>
                <a:ea typeface="Blender-Book" charset="0"/>
                <a:cs typeface="Blender-Book" charset="0"/>
              </a:rPr>
              <a:t>relatie </a:t>
            </a:r>
            <a:r>
              <a:rPr lang="nl-NL" dirty="0" err="1">
                <a:latin typeface="Blender-Book" charset="0"/>
                <a:ea typeface="Blender-Book" charset="0"/>
                <a:cs typeface="Blender-Book" charset="0"/>
              </a:rPr>
              <a:t>tss</a:t>
            </a:r>
            <a:r>
              <a:rPr lang="nl-NL" dirty="0">
                <a:latin typeface="Blender-Book" charset="0"/>
                <a:ea typeface="Blender-Book" charset="0"/>
                <a:cs typeface="Blender-Book" charset="0"/>
              </a:rPr>
              <a:t> elementen</a:t>
            </a:r>
          </a:p>
          <a:p>
            <a:r>
              <a:rPr lang="nl-NL" dirty="0">
                <a:latin typeface="Blender-Book" charset="0"/>
                <a:ea typeface="Blender-Book" charset="0"/>
                <a:cs typeface="Blender-Book" charset="0"/>
              </a:rPr>
              <a:t>ACTIE</a:t>
            </a:r>
          </a:p>
          <a:p>
            <a:endParaRPr lang="nl-NL" dirty="0">
              <a:latin typeface="Blender-Book" charset="0"/>
              <a:ea typeface="Blender-Book" charset="0"/>
              <a:cs typeface="Blender-Book" charset="0"/>
            </a:endParaRPr>
          </a:p>
          <a:p>
            <a:r>
              <a:rPr lang="nl-NL" dirty="0">
                <a:latin typeface="Blender-Book" charset="0"/>
                <a:ea typeface="Blender-Book" charset="0"/>
                <a:cs typeface="Blender-Book" charset="0"/>
              </a:rPr>
              <a:t>= HOE/WAAR</a:t>
            </a:r>
          </a:p>
        </p:txBody>
      </p:sp>
      <p:sp>
        <p:nvSpPr>
          <p:cNvPr id="10" name="Shape 156">
            <a:extLst>
              <a:ext uri="{FF2B5EF4-FFF2-40B4-BE49-F238E27FC236}">
                <a16:creationId xmlns:a16="http://schemas.microsoft.com/office/drawing/2014/main" id="{4D641FA7-A6CA-FF40-8E05-75BFDD452F95}"/>
              </a:ext>
            </a:extLst>
          </p:cNvPr>
          <p:cNvSpPr txBox="1">
            <a:spLocks/>
          </p:cNvSpPr>
          <p:nvPr/>
        </p:nvSpPr>
        <p:spPr>
          <a:xfrm>
            <a:off x="1009055" y="4947541"/>
            <a:ext cx="8134945"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lstStyle>
            <a:lvl1pPr marL="0" marR="0" indent="0"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1pPr>
            <a:lvl2pPr marL="0" marR="0" indent="1607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2pPr>
            <a:lvl3pPr marL="0" marR="0" indent="321457"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3pPr>
            <a:lvl4pPr marL="0" marR="0" indent="482186"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4pPr>
            <a:lvl5pPr marL="0" marR="0" indent="642915"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5pPr>
            <a:lvl6pPr marL="0" marR="0" indent="803643"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6pPr>
            <a:lvl7pPr marL="0" marR="0" indent="964372"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7pPr>
            <a:lvl8pPr marL="0" marR="0" indent="1125101"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8pPr>
            <a:lvl9pPr marL="0" marR="0" indent="12858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9pPr>
          </a:lstStyle>
          <a:p>
            <a:r>
              <a:rPr lang="nl-BE" sz="2250" b="1" kern="0" dirty="0">
                <a:latin typeface="Roboto Condensed Bold" panose="02000000000000000000" pitchFamily="2" charset="0"/>
                <a:ea typeface="Roboto Condensed Bold" panose="02000000000000000000" pitchFamily="2" charset="0"/>
                <a:cs typeface="Avenir Next Medium" charset="0"/>
              </a:rPr>
              <a:t>Interpreteren van visuele informatie</a:t>
            </a:r>
          </a:p>
        </p:txBody>
      </p:sp>
    </p:spTree>
    <p:extLst>
      <p:ext uri="{BB962C8B-B14F-4D97-AF65-F5344CB8AC3E}">
        <p14:creationId xmlns:p14="http://schemas.microsoft.com/office/powerpoint/2010/main" val="2085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hlinkClick r:id="rId3"/>
          </p:cNvPr>
          <p:cNvPicPr>
            <a:picLocks noChangeAspect="1"/>
          </p:cNvPicPr>
          <p:nvPr/>
        </p:nvPicPr>
        <p:blipFill>
          <a:blip r:embed="rId4"/>
          <a:stretch>
            <a:fillRect/>
          </a:stretch>
        </p:blipFill>
        <p:spPr>
          <a:xfrm>
            <a:off x="784859" y="1015995"/>
            <a:ext cx="7724661" cy="4345122"/>
          </a:xfrm>
          <a:prstGeom prst="rect">
            <a:avLst/>
          </a:prstGeom>
        </p:spPr>
      </p:pic>
      <p:sp>
        <p:nvSpPr>
          <p:cNvPr id="9" name="Rechthoek 8"/>
          <p:cNvSpPr/>
          <p:nvPr/>
        </p:nvSpPr>
        <p:spPr>
          <a:xfrm>
            <a:off x="7563270" y="6456142"/>
            <a:ext cx="974947" cy="246221"/>
          </a:xfrm>
          <a:prstGeom prst="rect">
            <a:avLst/>
          </a:prstGeom>
        </p:spPr>
        <p:txBody>
          <a:bodyPr wrap="none">
            <a:spAutoFit/>
          </a:bodyPr>
          <a:lstStyle/>
          <a:p>
            <a:r>
              <a:rPr lang="nl-NL" sz="1000" dirty="0">
                <a:solidFill>
                  <a:schemeClr val="bg1">
                    <a:lumMod val="65000"/>
                  </a:schemeClr>
                </a:solidFill>
                <a:latin typeface="Avenir Licht" charset="0"/>
              </a:rPr>
              <a:t> ©Tom </a:t>
            </a:r>
            <a:r>
              <a:rPr lang="nl-NL" sz="1000" dirty="0" err="1">
                <a:solidFill>
                  <a:schemeClr val="bg1">
                    <a:lumMod val="65000"/>
                  </a:schemeClr>
                </a:solidFill>
                <a:latin typeface="Avenir Licht" charset="0"/>
              </a:rPr>
              <a:t>Wujec</a:t>
            </a:r>
            <a:endParaRPr lang="nl-NL" sz="1000" dirty="0">
              <a:solidFill>
                <a:schemeClr val="bg1">
                  <a:lumMod val="65000"/>
                </a:schemeClr>
              </a:solidFill>
              <a:latin typeface="Avenir Licht" charset="0"/>
            </a:endParaRPr>
          </a:p>
        </p:txBody>
      </p:sp>
      <p:sp>
        <p:nvSpPr>
          <p:cNvPr id="10" name="Shape 156">
            <a:extLst>
              <a:ext uri="{FF2B5EF4-FFF2-40B4-BE49-F238E27FC236}">
                <a16:creationId xmlns:a16="http://schemas.microsoft.com/office/drawing/2014/main" id="{AE61080C-5E44-C84E-97DE-F6B2933477A0}"/>
              </a:ext>
            </a:extLst>
          </p:cNvPr>
          <p:cNvSpPr txBox="1">
            <a:spLocks/>
          </p:cNvSpPr>
          <p:nvPr/>
        </p:nvSpPr>
        <p:spPr>
          <a:xfrm>
            <a:off x="1009055" y="4947541"/>
            <a:ext cx="8134945"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lstStyle>
            <a:lvl1pPr marL="0" marR="0" indent="0"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1pPr>
            <a:lvl2pPr marL="0" marR="0" indent="1607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2pPr>
            <a:lvl3pPr marL="0" marR="0" indent="321457"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3pPr>
            <a:lvl4pPr marL="0" marR="0" indent="482186"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4pPr>
            <a:lvl5pPr marL="0" marR="0" indent="642915"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5pPr>
            <a:lvl6pPr marL="0" marR="0" indent="803643"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6pPr>
            <a:lvl7pPr marL="0" marR="0" indent="964372"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7pPr>
            <a:lvl8pPr marL="0" marR="0" indent="1125101"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8pPr>
            <a:lvl9pPr marL="0" marR="0" indent="12858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9pPr>
          </a:lstStyle>
          <a:p>
            <a:r>
              <a:rPr lang="nl-BE" sz="2250" b="1" kern="0" dirty="0">
                <a:latin typeface="Roboto Condensed Bold" panose="02000000000000000000" pitchFamily="2" charset="0"/>
                <a:ea typeface="Roboto Condensed Bold" panose="02000000000000000000" pitchFamily="2" charset="0"/>
                <a:cs typeface="Avenir Next Medium" charset="0"/>
              </a:rPr>
              <a:t>Interpreteren van visuele informatie</a:t>
            </a:r>
          </a:p>
        </p:txBody>
      </p:sp>
    </p:spTree>
    <p:extLst>
      <p:ext uri="{BB962C8B-B14F-4D97-AF65-F5344CB8AC3E}">
        <p14:creationId xmlns:p14="http://schemas.microsoft.com/office/powerpoint/2010/main" val="306246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monitor, scherm, persoon, televisie&#10;&#10;Automatisch gegenereerde beschrijving">
            <a:extLst>
              <a:ext uri="{FF2B5EF4-FFF2-40B4-BE49-F238E27FC236}">
                <a16:creationId xmlns:a16="http://schemas.microsoft.com/office/drawing/2014/main" id="{DA48D2F3-333F-AC49-9285-6B2F5D769586}"/>
              </a:ext>
            </a:extLst>
          </p:cNvPr>
          <p:cNvPicPr>
            <a:picLocks noChangeAspect="1"/>
          </p:cNvPicPr>
          <p:nvPr/>
        </p:nvPicPr>
        <p:blipFill>
          <a:blip r:embed="rId3"/>
          <a:stretch>
            <a:fillRect/>
          </a:stretch>
        </p:blipFill>
        <p:spPr>
          <a:xfrm>
            <a:off x="0" y="626241"/>
            <a:ext cx="9144000" cy="5605517"/>
          </a:xfrm>
          <a:prstGeom prst="rect">
            <a:avLst/>
          </a:prstGeom>
        </p:spPr>
      </p:pic>
    </p:spTree>
    <p:extLst>
      <p:ext uri="{BB962C8B-B14F-4D97-AF65-F5344CB8AC3E}">
        <p14:creationId xmlns:p14="http://schemas.microsoft.com/office/powerpoint/2010/main" val="22946354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6.1. Het begrip perceptie?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1752762"/>
            <a:ext cx="6224588" cy="2308324"/>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Perceptie is het proces waarbij iemand prikkels (stimuli) selecteert, ordent en betekenis geeft</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01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rots, zitten, berg, man&#10;&#10;Automatisch gegenereerde beschrijving">
            <a:extLst>
              <a:ext uri="{FF2B5EF4-FFF2-40B4-BE49-F238E27FC236}">
                <a16:creationId xmlns:a16="http://schemas.microsoft.com/office/drawing/2014/main" id="{4CEFA63B-E5BD-134F-B396-3A7D1AE8347C}"/>
              </a:ext>
            </a:extLst>
          </p:cNvPr>
          <p:cNvPicPr>
            <a:picLocks noChangeAspect="1"/>
          </p:cNvPicPr>
          <p:nvPr/>
        </p:nvPicPr>
        <p:blipFill>
          <a:blip r:embed="rId3"/>
          <a:stretch>
            <a:fillRect/>
          </a:stretch>
        </p:blipFill>
        <p:spPr>
          <a:xfrm>
            <a:off x="0" y="657970"/>
            <a:ext cx="9144000" cy="5542059"/>
          </a:xfrm>
          <a:prstGeom prst="rect">
            <a:avLst/>
          </a:prstGeom>
        </p:spPr>
      </p:pic>
    </p:spTree>
    <p:extLst>
      <p:ext uri="{BB962C8B-B14F-4D97-AF65-F5344CB8AC3E}">
        <p14:creationId xmlns:p14="http://schemas.microsoft.com/office/powerpoint/2010/main" val="39812742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mobiele telefoon, telefoon, persoon, man&#10;&#10;Automatisch gegenereerde beschrijving">
            <a:extLst>
              <a:ext uri="{FF2B5EF4-FFF2-40B4-BE49-F238E27FC236}">
                <a16:creationId xmlns:a16="http://schemas.microsoft.com/office/drawing/2014/main" id="{A140E703-C0FB-A548-9703-F0F1D82502D9}"/>
              </a:ext>
            </a:extLst>
          </p:cNvPr>
          <p:cNvPicPr>
            <a:picLocks noChangeAspect="1"/>
          </p:cNvPicPr>
          <p:nvPr/>
        </p:nvPicPr>
        <p:blipFill>
          <a:blip r:embed="rId3"/>
          <a:stretch>
            <a:fillRect/>
          </a:stretch>
        </p:blipFill>
        <p:spPr>
          <a:xfrm>
            <a:off x="0" y="665000"/>
            <a:ext cx="9144000" cy="5528000"/>
          </a:xfrm>
          <a:prstGeom prst="rect">
            <a:avLst/>
          </a:prstGeom>
        </p:spPr>
      </p:pic>
    </p:spTree>
    <p:extLst>
      <p:ext uri="{BB962C8B-B14F-4D97-AF65-F5344CB8AC3E}">
        <p14:creationId xmlns:p14="http://schemas.microsoft.com/office/powerpoint/2010/main" val="934245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1586112"/>
            <a:ext cx="7886700" cy="2852737"/>
          </a:xfrm>
        </p:spPr>
        <p:txBody>
          <a:bodyPr>
            <a:normAutofit/>
          </a:bodyPr>
          <a:lstStyle/>
          <a:p>
            <a:r>
              <a:rPr lang="nl-NL" sz="5300" b="1" dirty="0">
                <a:latin typeface="Roboto" panose="02000000000000000000" pitchFamily="2" charset="0"/>
                <a:ea typeface="Roboto" panose="02000000000000000000" pitchFamily="2" charset="0"/>
              </a:rPr>
              <a:t>6.5.</a:t>
            </a:r>
            <a:br>
              <a:rPr lang="nl-NL" sz="5300" b="1" dirty="0">
                <a:latin typeface="Roboto" panose="02000000000000000000" pitchFamily="2" charset="0"/>
                <a:ea typeface="Roboto" panose="02000000000000000000" pitchFamily="2" charset="0"/>
              </a:rPr>
            </a:br>
            <a:r>
              <a:rPr lang="nl-NL" sz="5300" b="1" dirty="0">
                <a:latin typeface="Roboto" panose="02000000000000000000" pitchFamily="2" charset="0"/>
                <a:ea typeface="Roboto" panose="02000000000000000000" pitchFamily="2" charset="0"/>
              </a:rPr>
              <a:t>De perceptie van het gedrag van mensen</a:t>
            </a: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5859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mage result for soccer girls&quot;">
            <a:extLst>
              <a:ext uri="{FF2B5EF4-FFF2-40B4-BE49-F238E27FC236}">
                <a16:creationId xmlns:a16="http://schemas.microsoft.com/office/drawing/2014/main" id="{D32F7AD7-6C00-2148-A7B2-FEB7CF497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3675"/>
            <a:ext cx="9144000" cy="6469063"/>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a:extLst>
              <a:ext uri="{FF2B5EF4-FFF2-40B4-BE49-F238E27FC236}">
                <a16:creationId xmlns:a16="http://schemas.microsoft.com/office/drawing/2014/main" id="{1EC3D0F4-9082-9D49-85A8-4715DB14B1D8}"/>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6.5.1. Gelijkenis en categoriseren bij perceptie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2268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1EC3D0F4-9082-9D49-85A8-4715DB14B1D8}"/>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6.5.1. Gelijkenis en categoriseren bij perceptie –schema’s</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3757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1EC3D0F4-9082-9D49-85A8-4715DB14B1D8}"/>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6.5.2. Het halo-effect bij perceptie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3" name="Rechthoek 2">
            <a:extLst>
              <a:ext uri="{FF2B5EF4-FFF2-40B4-BE49-F238E27FC236}">
                <a16:creationId xmlns:a16="http://schemas.microsoft.com/office/drawing/2014/main" id="{7AD7E2CE-938E-9148-ADC3-79B458CF304C}"/>
              </a:ext>
            </a:extLst>
          </p:cNvPr>
          <p:cNvSpPr/>
          <p:nvPr/>
        </p:nvSpPr>
        <p:spPr>
          <a:xfrm>
            <a:off x="1454944" y="1752762"/>
            <a:ext cx="6224588" cy="2308324"/>
          </a:xfrm>
          <a:prstGeom prst="rect">
            <a:avLst/>
          </a:prstGeom>
        </p:spPr>
        <p:txBody>
          <a:bodyPr wrap="square">
            <a:spAutoFit/>
          </a:bodyPr>
          <a:lstStyle/>
          <a:p>
            <a:r>
              <a:rPr lang="nl-BE" sz="3600" b="1" dirty="0">
                <a:latin typeface="Roboto" panose="02000000000000000000" pitchFamily="2" charset="0"/>
                <a:ea typeface="Roboto" panose="02000000000000000000" pitchFamily="2" charset="0"/>
              </a:rPr>
              <a:t>De neiging om aantrekkelijke mensen ook allerlei andere positieve eigenschappen toe te schrijven.</a:t>
            </a:r>
          </a:p>
        </p:txBody>
      </p:sp>
      <p:cxnSp>
        <p:nvCxnSpPr>
          <p:cNvPr id="4" name="Rechte verbindingslijn 3">
            <a:extLst>
              <a:ext uri="{FF2B5EF4-FFF2-40B4-BE49-F238E27FC236}">
                <a16:creationId xmlns:a16="http://schemas.microsoft.com/office/drawing/2014/main" id="{895A1D84-D2C1-9B43-B96A-981D364C1320}"/>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37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1EC3D0F4-9082-9D49-85A8-4715DB14B1D8}"/>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6.5.2. Horn-effect</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3" name="Rechthoek 2">
            <a:extLst>
              <a:ext uri="{FF2B5EF4-FFF2-40B4-BE49-F238E27FC236}">
                <a16:creationId xmlns:a16="http://schemas.microsoft.com/office/drawing/2014/main" id="{7AD7E2CE-938E-9148-ADC3-79B458CF304C}"/>
              </a:ext>
            </a:extLst>
          </p:cNvPr>
          <p:cNvSpPr/>
          <p:nvPr/>
        </p:nvSpPr>
        <p:spPr>
          <a:xfrm>
            <a:off x="1454944" y="1752762"/>
            <a:ext cx="6224588" cy="2308324"/>
          </a:xfrm>
          <a:prstGeom prst="rect">
            <a:avLst/>
          </a:prstGeom>
        </p:spPr>
        <p:txBody>
          <a:bodyPr wrap="square">
            <a:spAutoFit/>
          </a:bodyPr>
          <a:lstStyle/>
          <a:p>
            <a:r>
              <a:rPr lang="nl-BE" sz="3600" b="1" dirty="0">
                <a:latin typeface="Roboto" panose="02000000000000000000" pitchFamily="2" charset="0"/>
                <a:ea typeface="Roboto" panose="02000000000000000000" pitchFamily="2" charset="0"/>
              </a:rPr>
              <a:t>Vinden we dat één aspect van een persoon of object niet deugd dan deugd de hele persoon niet</a:t>
            </a:r>
          </a:p>
        </p:txBody>
      </p:sp>
      <p:cxnSp>
        <p:nvCxnSpPr>
          <p:cNvPr id="4" name="Rechte verbindingslijn 3">
            <a:extLst>
              <a:ext uri="{FF2B5EF4-FFF2-40B4-BE49-F238E27FC236}">
                <a16:creationId xmlns:a16="http://schemas.microsoft.com/office/drawing/2014/main" id="{895A1D84-D2C1-9B43-B96A-981D364C1320}"/>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99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1EC3D0F4-9082-9D49-85A8-4715DB14B1D8}"/>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6.5.3. Projectie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3" name="Rechthoek 2">
            <a:extLst>
              <a:ext uri="{FF2B5EF4-FFF2-40B4-BE49-F238E27FC236}">
                <a16:creationId xmlns:a16="http://schemas.microsoft.com/office/drawing/2014/main" id="{BC3ED39C-4984-554E-935F-3AAF63F41180}"/>
              </a:ext>
            </a:extLst>
          </p:cNvPr>
          <p:cNvSpPr/>
          <p:nvPr/>
        </p:nvSpPr>
        <p:spPr>
          <a:xfrm>
            <a:off x="1454944" y="1864728"/>
            <a:ext cx="6224588" cy="1754326"/>
          </a:xfrm>
          <a:prstGeom prst="rect">
            <a:avLst/>
          </a:prstGeom>
        </p:spPr>
        <p:txBody>
          <a:bodyPr wrap="square">
            <a:spAutoFit/>
          </a:bodyPr>
          <a:lstStyle/>
          <a:p>
            <a:r>
              <a:rPr lang="nl-BE" sz="3600" b="1" dirty="0">
                <a:latin typeface="Roboto" panose="02000000000000000000" pitchFamily="2" charset="0"/>
                <a:ea typeface="Roboto" panose="02000000000000000000" pitchFamily="2" charset="0"/>
              </a:rPr>
              <a:t>Het toeschrijven van eigen emoties, gevoelens en gedachtes aan een ander</a:t>
            </a:r>
          </a:p>
        </p:txBody>
      </p:sp>
      <p:cxnSp>
        <p:nvCxnSpPr>
          <p:cNvPr id="4" name="Rechte verbindingslijn 3">
            <a:extLst>
              <a:ext uri="{FF2B5EF4-FFF2-40B4-BE49-F238E27FC236}">
                <a16:creationId xmlns:a16="http://schemas.microsoft.com/office/drawing/2014/main" id="{EE96AF70-6A39-084B-B512-0ACB0A3F0E4D}"/>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67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1EC3D0F4-9082-9D49-85A8-4715DB14B1D8}"/>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Conclusie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4" name="Afbeelding 3" descr="Afbeelding met schermafbeelding&#10;&#10;Automatisch gegenereerde beschrijving">
            <a:extLst>
              <a:ext uri="{FF2B5EF4-FFF2-40B4-BE49-F238E27FC236}">
                <a16:creationId xmlns:a16="http://schemas.microsoft.com/office/drawing/2014/main" id="{ABB96BA3-7D76-AE4D-8F8F-5286445913E1}"/>
              </a:ext>
            </a:extLst>
          </p:cNvPr>
          <p:cNvPicPr>
            <a:picLocks noChangeAspect="1"/>
          </p:cNvPicPr>
          <p:nvPr/>
        </p:nvPicPr>
        <p:blipFill rotWithShape="1">
          <a:blip r:embed="rId3"/>
          <a:srcRect t="272" b="81769"/>
          <a:stretch/>
        </p:blipFill>
        <p:spPr>
          <a:xfrm>
            <a:off x="1701632" y="2332651"/>
            <a:ext cx="5740736" cy="1231642"/>
          </a:xfrm>
          <a:prstGeom prst="rect">
            <a:avLst/>
          </a:prstGeom>
        </p:spPr>
      </p:pic>
    </p:spTree>
    <p:extLst>
      <p:ext uri="{BB962C8B-B14F-4D97-AF65-F5344CB8AC3E}">
        <p14:creationId xmlns:p14="http://schemas.microsoft.com/office/powerpoint/2010/main" val="407796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1EC3D0F4-9082-9D49-85A8-4715DB14B1D8}"/>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Conclusie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4" name="Afbeelding 3" descr="Afbeelding met schermafbeelding&#10;&#10;Automatisch gegenereerde beschrijving">
            <a:extLst>
              <a:ext uri="{FF2B5EF4-FFF2-40B4-BE49-F238E27FC236}">
                <a16:creationId xmlns:a16="http://schemas.microsoft.com/office/drawing/2014/main" id="{CEB75110-261C-1B43-93FB-74BB42D74B65}"/>
              </a:ext>
            </a:extLst>
          </p:cNvPr>
          <p:cNvPicPr>
            <a:picLocks noChangeAspect="1"/>
          </p:cNvPicPr>
          <p:nvPr/>
        </p:nvPicPr>
        <p:blipFill rotWithShape="1">
          <a:blip r:embed="rId3"/>
          <a:srcRect t="50000"/>
          <a:stretch/>
        </p:blipFill>
        <p:spPr>
          <a:xfrm>
            <a:off x="1701632" y="1450910"/>
            <a:ext cx="5740736" cy="3429000"/>
          </a:xfrm>
          <a:prstGeom prst="rect">
            <a:avLst/>
          </a:prstGeom>
        </p:spPr>
      </p:pic>
    </p:spTree>
    <p:extLst>
      <p:ext uri="{BB962C8B-B14F-4D97-AF65-F5344CB8AC3E}">
        <p14:creationId xmlns:p14="http://schemas.microsoft.com/office/powerpoint/2010/main" val="220843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ang emoji&quot;">
            <a:extLst>
              <a:ext uri="{FF2B5EF4-FFF2-40B4-BE49-F238E27FC236}">
                <a16:creationId xmlns:a16="http://schemas.microsoft.com/office/drawing/2014/main" id="{40DAA2C5-8FB4-6F4B-83E0-C20001727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148" y="1938603"/>
            <a:ext cx="5677705" cy="2980795"/>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97F97C34-4634-5A41-87F3-E3EEFF050153}"/>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6.1. Het begrip perceptie?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0604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1586112"/>
            <a:ext cx="7886700" cy="2852737"/>
          </a:xfrm>
        </p:spPr>
        <p:txBody>
          <a:bodyPr>
            <a:normAutofit/>
          </a:bodyPr>
          <a:lstStyle/>
          <a:p>
            <a:r>
              <a:rPr lang="nl-NL" sz="5300" b="1" dirty="0">
                <a:latin typeface="Roboto" panose="02000000000000000000" pitchFamily="2" charset="0"/>
                <a:ea typeface="Roboto" panose="02000000000000000000" pitchFamily="2" charset="0"/>
              </a:rPr>
              <a:t>6.6.</a:t>
            </a:r>
            <a:br>
              <a:rPr lang="nl-NL" sz="5300" b="1" dirty="0">
                <a:latin typeface="Roboto" panose="02000000000000000000" pitchFamily="2" charset="0"/>
                <a:ea typeface="Roboto" panose="02000000000000000000" pitchFamily="2" charset="0"/>
              </a:rPr>
            </a:br>
            <a:r>
              <a:rPr lang="nl-NL" sz="5300" b="1" dirty="0">
                <a:latin typeface="Roboto" panose="02000000000000000000" pitchFamily="2" charset="0"/>
                <a:ea typeface="Roboto" panose="02000000000000000000" pitchFamily="2" charset="0"/>
              </a:rPr>
              <a:t>Attributie</a:t>
            </a: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5004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1EC3D0F4-9082-9D49-85A8-4715DB14B1D8}"/>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Attribueren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3" name="Rechthoek 2">
            <a:extLst>
              <a:ext uri="{FF2B5EF4-FFF2-40B4-BE49-F238E27FC236}">
                <a16:creationId xmlns:a16="http://schemas.microsoft.com/office/drawing/2014/main" id="{BC3ED39C-4984-554E-935F-3AAF63F41180}"/>
              </a:ext>
            </a:extLst>
          </p:cNvPr>
          <p:cNvSpPr/>
          <p:nvPr/>
        </p:nvSpPr>
        <p:spPr>
          <a:xfrm>
            <a:off x="1454944" y="1864728"/>
            <a:ext cx="6224588" cy="1754326"/>
          </a:xfrm>
          <a:prstGeom prst="rect">
            <a:avLst/>
          </a:prstGeom>
        </p:spPr>
        <p:txBody>
          <a:bodyPr wrap="square">
            <a:spAutoFit/>
          </a:bodyPr>
          <a:lstStyle/>
          <a:p>
            <a:r>
              <a:rPr lang="nl-BE" sz="3600" b="1" dirty="0">
                <a:latin typeface="Roboto" panose="02000000000000000000" pitchFamily="2" charset="0"/>
                <a:ea typeface="Roboto" panose="02000000000000000000" pitchFamily="2" charset="0"/>
              </a:rPr>
              <a:t>Attribueren is het oorzaken toekennen aan gedrag (van anderen en van jezelf)</a:t>
            </a:r>
          </a:p>
        </p:txBody>
      </p:sp>
      <p:cxnSp>
        <p:nvCxnSpPr>
          <p:cNvPr id="4" name="Rechte verbindingslijn 3">
            <a:extLst>
              <a:ext uri="{FF2B5EF4-FFF2-40B4-BE49-F238E27FC236}">
                <a16:creationId xmlns:a16="http://schemas.microsoft.com/office/drawing/2014/main" id="{EE96AF70-6A39-084B-B512-0ACB0A3F0E4D}"/>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67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1EC3D0F4-9082-9D49-85A8-4715DB14B1D8}"/>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Attribueren – 3 dimensies</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5" name="Afbeelding 4" descr="Afbeelding met schermafbeelding&#10;&#10;Automatisch gegenereerde beschrijving">
            <a:extLst>
              <a:ext uri="{FF2B5EF4-FFF2-40B4-BE49-F238E27FC236}">
                <a16:creationId xmlns:a16="http://schemas.microsoft.com/office/drawing/2014/main" id="{8AE365F8-02E3-8E45-A428-B9C7E4F2A187}"/>
              </a:ext>
            </a:extLst>
          </p:cNvPr>
          <p:cNvPicPr>
            <a:picLocks noChangeAspect="1"/>
          </p:cNvPicPr>
          <p:nvPr/>
        </p:nvPicPr>
        <p:blipFill>
          <a:blip r:embed="rId2"/>
          <a:stretch>
            <a:fillRect/>
          </a:stretch>
        </p:blipFill>
        <p:spPr>
          <a:xfrm>
            <a:off x="0" y="1888807"/>
            <a:ext cx="9144000" cy="3080385"/>
          </a:xfrm>
          <a:prstGeom prst="rect">
            <a:avLst/>
          </a:prstGeom>
        </p:spPr>
      </p:pic>
    </p:spTree>
    <p:extLst>
      <p:ext uri="{BB962C8B-B14F-4D97-AF65-F5344CB8AC3E}">
        <p14:creationId xmlns:p14="http://schemas.microsoft.com/office/powerpoint/2010/main" val="132208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1EC3D0F4-9082-9D49-85A8-4715DB14B1D8}"/>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Attribueren – 3 dimensies</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3" name="Afbeelding 2" descr="Afbeelding met schermafbeelding&#10;&#10;Automatisch gegenereerde beschrijving">
            <a:extLst>
              <a:ext uri="{FF2B5EF4-FFF2-40B4-BE49-F238E27FC236}">
                <a16:creationId xmlns:a16="http://schemas.microsoft.com/office/drawing/2014/main" id="{ED20A116-0C84-4743-B587-8EB662369A7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0" y="1571625"/>
            <a:ext cx="9144000" cy="3714750"/>
          </a:xfrm>
          <a:prstGeom prst="rect">
            <a:avLst/>
          </a:prstGeom>
        </p:spPr>
      </p:pic>
    </p:spTree>
    <p:extLst>
      <p:ext uri="{BB962C8B-B14F-4D97-AF65-F5344CB8AC3E}">
        <p14:creationId xmlns:p14="http://schemas.microsoft.com/office/powerpoint/2010/main" val="209647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1EC3D0F4-9082-9D49-85A8-4715DB14B1D8}"/>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Attribueren – 3 dimensies</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3" name="Afbeelding 2" descr="Afbeelding met boekenplank&#10;&#10;Automatisch gegenereerde beschrijving">
            <a:extLst>
              <a:ext uri="{FF2B5EF4-FFF2-40B4-BE49-F238E27FC236}">
                <a16:creationId xmlns:a16="http://schemas.microsoft.com/office/drawing/2014/main" id="{B186FFDD-4A73-CC42-81DF-DB2CDCD4E209}"/>
              </a:ext>
            </a:extLst>
          </p:cNvPr>
          <p:cNvPicPr>
            <a:picLocks noChangeAspect="1"/>
          </p:cNvPicPr>
          <p:nvPr/>
        </p:nvPicPr>
        <p:blipFill>
          <a:blip r:embed="rId3"/>
          <a:stretch>
            <a:fillRect/>
          </a:stretch>
        </p:blipFill>
        <p:spPr>
          <a:xfrm rot="16200000">
            <a:off x="3272636" y="0"/>
            <a:ext cx="2598728" cy="6858000"/>
          </a:xfrm>
          <a:prstGeom prst="rect">
            <a:avLst/>
          </a:prstGeom>
        </p:spPr>
      </p:pic>
    </p:spTree>
    <p:extLst>
      <p:ext uri="{BB962C8B-B14F-4D97-AF65-F5344CB8AC3E}">
        <p14:creationId xmlns:p14="http://schemas.microsoft.com/office/powerpoint/2010/main" val="166801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1EC3D0F4-9082-9D49-85A8-4715DB14B1D8}"/>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6.6.1. De fundamentele attributiefout</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4" name="Rechthoek 3">
            <a:extLst>
              <a:ext uri="{FF2B5EF4-FFF2-40B4-BE49-F238E27FC236}">
                <a16:creationId xmlns:a16="http://schemas.microsoft.com/office/drawing/2014/main" id="{A68D2FA5-B39B-984F-91D9-1CE2512A953A}"/>
              </a:ext>
            </a:extLst>
          </p:cNvPr>
          <p:cNvSpPr/>
          <p:nvPr/>
        </p:nvSpPr>
        <p:spPr>
          <a:xfrm>
            <a:off x="1454944" y="1267573"/>
            <a:ext cx="6224588" cy="3416320"/>
          </a:xfrm>
          <a:prstGeom prst="rect">
            <a:avLst/>
          </a:prstGeom>
        </p:spPr>
        <p:txBody>
          <a:bodyPr wrap="square">
            <a:spAutoFit/>
          </a:bodyPr>
          <a:lstStyle/>
          <a:p>
            <a:r>
              <a:rPr lang="nl-BE" sz="3600" b="1" dirty="0">
                <a:latin typeface="Roboto" panose="02000000000000000000" pitchFamily="2" charset="0"/>
                <a:ea typeface="Roboto" panose="02000000000000000000" pitchFamily="2" charset="0"/>
              </a:rPr>
              <a:t>Het onderschatten van het belang van de situatie en het overschatten van de rol van de persoonlijkheid bij het attribueren van het gedrag van mensen</a:t>
            </a:r>
          </a:p>
        </p:txBody>
      </p:sp>
      <p:cxnSp>
        <p:nvCxnSpPr>
          <p:cNvPr id="5" name="Rechte verbindingslijn 4">
            <a:extLst>
              <a:ext uri="{FF2B5EF4-FFF2-40B4-BE49-F238E27FC236}">
                <a16:creationId xmlns:a16="http://schemas.microsoft.com/office/drawing/2014/main" id="{89C4957F-565F-1845-B57D-5555E6C8A8EA}"/>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075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result for supermarket&quot;">
            <a:extLst>
              <a:ext uri="{FF2B5EF4-FFF2-40B4-BE49-F238E27FC236}">
                <a16:creationId xmlns:a16="http://schemas.microsoft.com/office/drawing/2014/main" id="{0C87B5F2-45C1-104C-9E3A-9A092BE3A7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7825"/>
            <a:ext cx="9144000" cy="6100763"/>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16B5FB8A-9FDE-B149-A09E-F8BE8B84D4AF}"/>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6.6.1. De fundamentele attributiefout</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7151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1EC3D0F4-9082-9D49-85A8-4715DB14B1D8}"/>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6.6.2. Andere vergissingen met attributies – </a:t>
            </a:r>
            <a:r>
              <a:rPr lang="nl-NL" b="1" dirty="0" err="1">
                <a:highlight>
                  <a:srgbClr val="FFFF00"/>
                </a:highlight>
                <a:latin typeface="Roboto" panose="02000000000000000000" pitchFamily="2" charset="0"/>
                <a:ea typeface="Roboto" panose="02000000000000000000" pitchFamily="2" charset="0"/>
              </a:rPr>
              <a:t>zelfdienende</a:t>
            </a:r>
            <a:r>
              <a:rPr lang="nl-NL" b="1" dirty="0">
                <a:highlight>
                  <a:srgbClr val="FFFF00"/>
                </a:highlight>
                <a:latin typeface="Roboto" panose="02000000000000000000" pitchFamily="2" charset="0"/>
                <a:ea typeface="Roboto" panose="02000000000000000000" pitchFamily="2" charset="0"/>
              </a:rPr>
              <a:t> vertekening</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7111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1586112"/>
            <a:ext cx="7886700" cy="2852737"/>
          </a:xfrm>
        </p:spPr>
        <p:txBody>
          <a:bodyPr>
            <a:normAutofit/>
          </a:bodyPr>
          <a:lstStyle/>
          <a:p>
            <a:r>
              <a:rPr lang="nl-NL" sz="5300" b="1" dirty="0">
                <a:latin typeface="Roboto" panose="02000000000000000000" pitchFamily="2" charset="0"/>
                <a:ea typeface="Roboto" panose="02000000000000000000" pitchFamily="2" charset="0"/>
              </a:rPr>
              <a:t>6.7.</a:t>
            </a:r>
            <a:br>
              <a:rPr lang="nl-NL" sz="5300" b="1" dirty="0">
                <a:latin typeface="Roboto" panose="02000000000000000000" pitchFamily="2" charset="0"/>
                <a:ea typeface="Roboto" panose="02000000000000000000" pitchFamily="2" charset="0"/>
              </a:rPr>
            </a:br>
            <a:r>
              <a:rPr lang="nl-NL" sz="5300" b="1" dirty="0">
                <a:latin typeface="Roboto" panose="02000000000000000000" pitchFamily="2" charset="0"/>
                <a:ea typeface="Roboto" panose="02000000000000000000" pitchFamily="2" charset="0"/>
              </a:rPr>
              <a:t>Stereotypering</a:t>
            </a: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716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1EC3D0F4-9082-9D49-85A8-4715DB14B1D8}"/>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Wat is een stereotype?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4" name="Rechthoek 3">
            <a:extLst>
              <a:ext uri="{FF2B5EF4-FFF2-40B4-BE49-F238E27FC236}">
                <a16:creationId xmlns:a16="http://schemas.microsoft.com/office/drawing/2014/main" id="{A68D2FA5-B39B-984F-91D9-1CE2512A953A}"/>
              </a:ext>
            </a:extLst>
          </p:cNvPr>
          <p:cNvSpPr/>
          <p:nvPr/>
        </p:nvSpPr>
        <p:spPr>
          <a:xfrm>
            <a:off x="1454944" y="2200632"/>
            <a:ext cx="6224588" cy="1200329"/>
          </a:xfrm>
          <a:prstGeom prst="rect">
            <a:avLst/>
          </a:prstGeom>
        </p:spPr>
        <p:txBody>
          <a:bodyPr wrap="square">
            <a:spAutoFit/>
          </a:bodyPr>
          <a:lstStyle/>
          <a:p>
            <a:r>
              <a:rPr lang="nl-BE" sz="3600" b="1" dirty="0">
                <a:latin typeface="Roboto" panose="02000000000000000000" pitchFamily="2" charset="0"/>
                <a:ea typeface="Roboto" panose="02000000000000000000" pitchFamily="2" charset="0"/>
              </a:rPr>
              <a:t>Een vereenvoudigd beeld van een groep mensen</a:t>
            </a:r>
          </a:p>
        </p:txBody>
      </p:sp>
      <p:cxnSp>
        <p:nvCxnSpPr>
          <p:cNvPr id="5" name="Rechte verbindingslijn 4">
            <a:extLst>
              <a:ext uri="{FF2B5EF4-FFF2-40B4-BE49-F238E27FC236}">
                <a16:creationId xmlns:a16="http://schemas.microsoft.com/office/drawing/2014/main" id="{89C4957F-565F-1845-B57D-5555E6C8A8EA}"/>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jesus on toast&quot;">
            <a:extLst>
              <a:ext uri="{FF2B5EF4-FFF2-40B4-BE49-F238E27FC236}">
                <a16:creationId xmlns:a16="http://schemas.microsoft.com/office/drawing/2014/main" id="{E7E015AF-21DD-9240-9189-7CA7F49A0B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79F4D36B-7930-0047-ACB4-804DBC8F97A0}"/>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6.1. Het begrip perceptie?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6011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1EC3D0F4-9082-9D49-85A8-4715DB14B1D8}"/>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6.7.1. Een model voor stereotypen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3" name="Afbeelding 2" descr="Afbeelding met schermafbeelding&#10;&#10;Automatisch gegenereerde beschrijving">
            <a:extLst>
              <a:ext uri="{FF2B5EF4-FFF2-40B4-BE49-F238E27FC236}">
                <a16:creationId xmlns:a16="http://schemas.microsoft.com/office/drawing/2014/main" id="{496ADBA4-DE5F-DA41-88BB-B6259B5092B6}"/>
              </a:ext>
            </a:extLst>
          </p:cNvPr>
          <p:cNvPicPr>
            <a:picLocks noChangeAspect="1"/>
          </p:cNvPicPr>
          <p:nvPr/>
        </p:nvPicPr>
        <p:blipFill>
          <a:blip r:embed="rId3"/>
          <a:stretch>
            <a:fillRect/>
          </a:stretch>
        </p:blipFill>
        <p:spPr>
          <a:xfrm>
            <a:off x="793488" y="1703480"/>
            <a:ext cx="7557025" cy="3451041"/>
          </a:xfrm>
          <a:prstGeom prst="rect">
            <a:avLst/>
          </a:prstGeom>
        </p:spPr>
      </p:pic>
    </p:spTree>
    <p:extLst>
      <p:ext uri="{BB962C8B-B14F-4D97-AF65-F5344CB8AC3E}">
        <p14:creationId xmlns:p14="http://schemas.microsoft.com/office/powerpoint/2010/main" val="153452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1EC3D0F4-9082-9D49-85A8-4715DB14B1D8}"/>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6.7.2. Vooroordelen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3" name="Rechthoek 2">
            <a:extLst>
              <a:ext uri="{FF2B5EF4-FFF2-40B4-BE49-F238E27FC236}">
                <a16:creationId xmlns:a16="http://schemas.microsoft.com/office/drawing/2014/main" id="{6206A37A-7101-6743-B30D-FCAC64A0DCE3}"/>
              </a:ext>
            </a:extLst>
          </p:cNvPr>
          <p:cNvSpPr/>
          <p:nvPr/>
        </p:nvSpPr>
        <p:spPr>
          <a:xfrm>
            <a:off x="1454944" y="1864732"/>
            <a:ext cx="6224588" cy="2308324"/>
          </a:xfrm>
          <a:prstGeom prst="rect">
            <a:avLst/>
          </a:prstGeom>
        </p:spPr>
        <p:txBody>
          <a:bodyPr wrap="square">
            <a:spAutoFit/>
          </a:bodyPr>
          <a:lstStyle/>
          <a:p>
            <a:r>
              <a:rPr lang="nl-BE" sz="3600" b="1" dirty="0">
                <a:latin typeface="Roboto" panose="02000000000000000000" pitchFamily="2" charset="0"/>
                <a:ea typeface="Roboto" panose="02000000000000000000" pitchFamily="2" charset="0"/>
              </a:rPr>
              <a:t>Meningen over anderen die meestal negatief van aard zijn en een sterk emotionele lading hebben</a:t>
            </a:r>
          </a:p>
        </p:txBody>
      </p:sp>
      <p:cxnSp>
        <p:nvCxnSpPr>
          <p:cNvPr id="4" name="Rechte verbindingslijn 3">
            <a:extLst>
              <a:ext uri="{FF2B5EF4-FFF2-40B4-BE49-F238E27FC236}">
                <a16:creationId xmlns:a16="http://schemas.microsoft.com/office/drawing/2014/main" id="{4E791E74-7A72-6B4B-A8DB-8C67A8901602}"/>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70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Vrana en rollock&quot;">
            <a:extLst>
              <a:ext uri="{FF2B5EF4-FFF2-40B4-BE49-F238E27FC236}">
                <a16:creationId xmlns:a16="http://schemas.microsoft.com/office/drawing/2014/main" id="{77C624C3-D4AE-B54E-BD60-944FECC1D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9549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persoon, man, binnen, voorzijde&#10;&#10;Automatisch gegenereerde beschrijving">
            <a:extLst>
              <a:ext uri="{FF2B5EF4-FFF2-40B4-BE49-F238E27FC236}">
                <a16:creationId xmlns:a16="http://schemas.microsoft.com/office/drawing/2014/main" id="{6976F256-143B-DB42-AF01-6133D88EFF84}"/>
              </a:ext>
            </a:extLst>
          </p:cNvPr>
          <p:cNvPicPr>
            <a:picLocks noChangeAspect="1"/>
          </p:cNvPicPr>
          <p:nvPr/>
        </p:nvPicPr>
        <p:blipFill>
          <a:blip r:embed="rId3"/>
          <a:stretch>
            <a:fillRect/>
          </a:stretch>
        </p:blipFill>
        <p:spPr>
          <a:xfrm>
            <a:off x="0" y="658221"/>
            <a:ext cx="9144000" cy="5541557"/>
          </a:xfrm>
          <a:prstGeom prst="rect">
            <a:avLst/>
          </a:prstGeom>
        </p:spPr>
      </p:pic>
    </p:spTree>
    <p:extLst>
      <p:ext uri="{BB962C8B-B14F-4D97-AF65-F5344CB8AC3E}">
        <p14:creationId xmlns:p14="http://schemas.microsoft.com/office/powerpoint/2010/main" val="6959490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1586112"/>
            <a:ext cx="7886700" cy="2852737"/>
          </a:xfrm>
        </p:spPr>
        <p:txBody>
          <a:bodyPr>
            <a:normAutofit/>
          </a:bodyPr>
          <a:lstStyle/>
          <a:p>
            <a:r>
              <a:rPr lang="nl-NL" sz="5300" b="1" dirty="0">
                <a:latin typeface="Roboto" panose="02000000000000000000" pitchFamily="2" charset="0"/>
                <a:ea typeface="Roboto" panose="02000000000000000000" pitchFamily="2" charset="0"/>
              </a:rPr>
              <a:t>6.8.</a:t>
            </a:r>
            <a:br>
              <a:rPr lang="nl-NL" sz="5300" b="1" dirty="0">
                <a:latin typeface="Roboto" panose="02000000000000000000" pitchFamily="2" charset="0"/>
                <a:ea typeface="Roboto" panose="02000000000000000000" pitchFamily="2" charset="0"/>
              </a:rPr>
            </a:br>
            <a:r>
              <a:rPr lang="nl-NL" sz="5300" b="1" dirty="0">
                <a:latin typeface="Roboto" panose="02000000000000000000" pitchFamily="2" charset="0"/>
                <a:ea typeface="Roboto" panose="02000000000000000000" pitchFamily="2" charset="0"/>
              </a:rPr>
              <a:t>Perceptie: afsluiting</a:t>
            </a: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1092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56">
            <a:extLst>
              <a:ext uri="{FF2B5EF4-FFF2-40B4-BE49-F238E27FC236}">
                <a16:creationId xmlns:a16="http://schemas.microsoft.com/office/drawing/2014/main" id="{AD9E95D5-BBC9-DC48-9CD1-C3E3CFB5F098}"/>
              </a:ext>
            </a:extLst>
          </p:cNvPr>
          <p:cNvSpPr txBox="1">
            <a:spLocks/>
          </p:cNvSpPr>
          <p:nvPr/>
        </p:nvSpPr>
        <p:spPr>
          <a:xfrm>
            <a:off x="1009055" y="4947541"/>
            <a:ext cx="8134945" cy="1143000"/>
          </a:xfrm>
          <a:prstGeom prst="rect">
            <a:avLst/>
          </a:prstGeom>
        </p:spPr>
        <p:txBody>
          <a:bodyPr anchor="b"/>
          <a:lstStyle>
            <a:lvl1pPr marL="0" marR="0" indent="0"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1pPr>
            <a:lvl2pPr marL="0" marR="0" indent="1607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2pPr>
            <a:lvl3pPr marL="0" marR="0" indent="321457"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3pPr>
            <a:lvl4pPr marL="0" marR="0" indent="482186"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4pPr>
            <a:lvl5pPr marL="0" marR="0" indent="642915"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5pPr>
            <a:lvl6pPr marL="0" marR="0" indent="803643"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6pPr>
            <a:lvl7pPr marL="0" marR="0" indent="964372"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7pPr>
            <a:lvl8pPr marL="0" marR="0" indent="1125101"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8pPr>
            <a:lvl9pPr marL="0" marR="0" indent="1285829" algn="l"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j-lt"/>
                <a:ea typeface="+mj-ea"/>
                <a:cs typeface="+mj-cs"/>
                <a:sym typeface="DIN OT Black"/>
              </a:defRPr>
            </a:lvl9pPr>
          </a:lstStyle>
          <a:p>
            <a:r>
              <a:rPr lang="nl-BE" sz="2000" b="1" kern="0" dirty="0">
                <a:latin typeface="Roboto Condensed Bold" panose="02000000000000000000" pitchFamily="2" charset="0"/>
                <a:ea typeface="Roboto Condensed Bold" panose="02000000000000000000" pitchFamily="2" charset="0"/>
                <a:cs typeface="Avenir Next Medium" charset="0"/>
              </a:rPr>
              <a:t>Waarom moet jij soms naar een advertentie, verkeerslicht of bitterbal kijken?</a:t>
            </a:r>
          </a:p>
        </p:txBody>
      </p:sp>
      <p:pic>
        <p:nvPicPr>
          <p:cNvPr id="6" name="Afbeelding 5">
            <a:hlinkClick r:id="rId3"/>
            <a:extLst>
              <a:ext uri="{FF2B5EF4-FFF2-40B4-BE49-F238E27FC236}">
                <a16:creationId xmlns:a16="http://schemas.microsoft.com/office/drawing/2014/main" id="{DF00EDB4-A12A-A546-B900-C8D3D431A656}"/>
              </a:ext>
            </a:extLst>
          </p:cNvPr>
          <p:cNvPicPr>
            <a:picLocks noChangeAspect="1"/>
          </p:cNvPicPr>
          <p:nvPr/>
        </p:nvPicPr>
        <p:blipFill>
          <a:blip r:embed="rId4"/>
          <a:stretch>
            <a:fillRect/>
          </a:stretch>
        </p:blipFill>
        <p:spPr>
          <a:xfrm>
            <a:off x="1733148" y="1210595"/>
            <a:ext cx="5677705" cy="3880217"/>
          </a:xfrm>
          <a:prstGeom prst="rect">
            <a:avLst/>
          </a:prstGeom>
        </p:spPr>
      </p:pic>
    </p:spTree>
    <p:extLst>
      <p:ext uri="{BB962C8B-B14F-4D97-AF65-F5344CB8AC3E}">
        <p14:creationId xmlns:p14="http://schemas.microsoft.com/office/powerpoint/2010/main" val="322737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1203110"/>
            <a:ext cx="7886700" cy="2852737"/>
          </a:xfrm>
        </p:spPr>
        <p:txBody>
          <a:bodyPr>
            <a:normAutofit/>
          </a:bodyPr>
          <a:lstStyle/>
          <a:p>
            <a:r>
              <a:rPr lang="nl-NL" b="1" dirty="0">
                <a:latin typeface="Roboto" panose="02000000000000000000" pitchFamily="2" charset="0"/>
                <a:ea typeface="Roboto" panose="02000000000000000000" pitchFamily="2" charset="0"/>
              </a:rPr>
              <a:t>Eindvragen p155</a:t>
            </a:r>
          </a:p>
        </p:txBody>
      </p:sp>
    </p:spTree>
    <p:extLst>
      <p:ext uri="{BB962C8B-B14F-4D97-AF65-F5344CB8AC3E}">
        <p14:creationId xmlns:p14="http://schemas.microsoft.com/office/powerpoint/2010/main" val="319558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1203110"/>
            <a:ext cx="7886700" cy="2852737"/>
          </a:xfrm>
        </p:spPr>
        <p:txBody>
          <a:bodyPr>
            <a:normAutofit/>
          </a:bodyPr>
          <a:lstStyle/>
          <a:p>
            <a:r>
              <a:rPr lang="nl-NL" b="1" dirty="0">
                <a:latin typeface="Roboto" panose="02000000000000000000" pitchFamily="2" charset="0"/>
                <a:ea typeface="Roboto" panose="02000000000000000000" pitchFamily="2" charset="0"/>
              </a:rPr>
              <a:t>Begrippenlijst</a:t>
            </a:r>
          </a:p>
        </p:txBody>
      </p:sp>
    </p:spTree>
    <p:extLst>
      <p:ext uri="{BB962C8B-B14F-4D97-AF65-F5344CB8AC3E}">
        <p14:creationId xmlns:p14="http://schemas.microsoft.com/office/powerpoint/2010/main" val="95676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22711D5-B066-774E-8246-411F68FA15C9}"/>
              </a:ext>
            </a:extLst>
          </p:cNvPr>
          <p:cNvSpPr txBox="1"/>
          <p:nvPr/>
        </p:nvSpPr>
        <p:spPr>
          <a:xfrm>
            <a:off x="976184" y="1018697"/>
            <a:ext cx="3148619" cy="4524315"/>
          </a:xfrm>
          <a:prstGeom prst="rect">
            <a:avLst/>
          </a:prstGeom>
          <a:noFill/>
        </p:spPr>
        <p:txBody>
          <a:bodyPr wrap="none" rtlCol="0">
            <a:spAutoFit/>
          </a:bodyPr>
          <a:lstStyle/>
          <a:p>
            <a:r>
              <a:rPr lang="nl-BE" dirty="0">
                <a:latin typeface="Roboto" panose="02000000000000000000" pitchFamily="2" charset="0"/>
                <a:ea typeface="Roboto" panose="02000000000000000000" pitchFamily="2" charset="0"/>
              </a:rPr>
              <a:t>*perceptie</a:t>
            </a:r>
          </a:p>
          <a:p>
            <a:r>
              <a:rPr lang="nl-BE" dirty="0">
                <a:latin typeface="Roboto" panose="02000000000000000000" pitchFamily="2" charset="0"/>
                <a:ea typeface="Roboto" panose="02000000000000000000" pitchFamily="2" charset="0"/>
              </a:rPr>
              <a:t>*subliminale perceptie</a:t>
            </a:r>
          </a:p>
          <a:p>
            <a:r>
              <a:rPr lang="nl-BE" dirty="0">
                <a:latin typeface="Roboto" panose="02000000000000000000" pitchFamily="2" charset="0"/>
                <a:ea typeface="Roboto" panose="02000000000000000000" pitchFamily="2" charset="0"/>
              </a:rPr>
              <a:t>*name-letter effect</a:t>
            </a:r>
          </a:p>
          <a:p>
            <a:r>
              <a:rPr lang="nl-BE" dirty="0">
                <a:latin typeface="Roboto" panose="02000000000000000000" pitchFamily="2" charset="0"/>
                <a:ea typeface="Roboto" panose="02000000000000000000" pitchFamily="2" charset="0"/>
              </a:rPr>
              <a:t>*habituatie</a:t>
            </a:r>
          </a:p>
          <a:p>
            <a:r>
              <a:rPr lang="nl-BE" dirty="0">
                <a:latin typeface="Roboto" panose="02000000000000000000" pitchFamily="2" charset="0"/>
                <a:ea typeface="Roboto" panose="02000000000000000000" pitchFamily="2" charset="0"/>
              </a:rPr>
              <a:t>*referentiekader</a:t>
            </a:r>
          </a:p>
          <a:p>
            <a:r>
              <a:rPr lang="nl-BE" dirty="0">
                <a:latin typeface="Roboto" panose="02000000000000000000" pitchFamily="2" charset="0"/>
                <a:ea typeface="Roboto" panose="02000000000000000000" pitchFamily="2" charset="0"/>
              </a:rPr>
              <a:t>*binocular rivalry</a:t>
            </a:r>
          </a:p>
          <a:p>
            <a:r>
              <a:rPr lang="nl-BE" dirty="0">
                <a:latin typeface="Roboto" panose="02000000000000000000" pitchFamily="2" charset="0"/>
                <a:ea typeface="Roboto" panose="02000000000000000000" pitchFamily="2" charset="0"/>
              </a:rPr>
              <a:t>*Gestalt</a:t>
            </a:r>
          </a:p>
          <a:p>
            <a:r>
              <a:rPr lang="nl-BE" dirty="0">
                <a:latin typeface="Roboto" panose="02000000000000000000" pitchFamily="2" charset="0"/>
                <a:ea typeface="Roboto" panose="02000000000000000000" pitchFamily="2" charset="0"/>
              </a:rPr>
              <a:t>*Halo-effect</a:t>
            </a:r>
          </a:p>
          <a:p>
            <a:r>
              <a:rPr lang="nl-BE" dirty="0">
                <a:latin typeface="Roboto" panose="02000000000000000000" pitchFamily="2" charset="0"/>
                <a:ea typeface="Roboto" panose="02000000000000000000" pitchFamily="2" charset="0"/>
              </a:rPr>
              <a:t>*Horn-effect</a:t>
            </a:r>
          </a:p>
          <a:p>
            <a:r>
              <a:rPr lang="nl-BE" dirty="0">
                <a:latin typeface="Roboto" panose="02000000000000000000" pitchFamily="2" charset="0"/>
                <a:ea typeface="Roboto" panose="02000000000000000000" pitchFamily="2" charset="0"/>
              </a:rPr>
              <a:t>*projectie</a:t>
            </a:r>
          </a:p>
          <a:p>
            <a:r>
              <a:rPr lang="nl-BE" dirty="0">
                <a:latin typeface="Roboto" panose="02000000000000000000" pitchFamily="2" charset="0"/>
                <a:ea typeface="Roboto" panose="02000000000000000000" pitchFamily="2" charset="0"/>
              </a:rPr>
              <a:t>*afweermechanisme</a:t>
            </a:r>
          </a:p>
          <a:p>
            <a:r>
              <a:rPr lang="nl-BE" dirty="0">
                <a:latin typeface="Roboto" panose="02000000000000000000" pitchFamily="2" charset="0"/>
                <a:ea typeface="Roboto" panose="02000000000000000000" pitchFamily="2" charset="0"/>
              </a:rPr>
              <a:t>*attribueren</a:t>
            </a:r>
          </a:p>
          <a:p>
            <a:r>
              <a:rPr lang="nl-BE" dirty="0">
                <a:latin typeface="Roboto" panose="02000000000000000000" pitchFamily="2" charset="0"/>
                <a:ea typeface="Roboto" panose="02000000000000000000" pitchFamily="2" charset="0"/>
              </a:rPr>
              <a:t>*fundamentele attributiefout</a:t>
            </a:r>
          </a:p>
          <a:p>
            <a:r>
              <a:rPr lang="nl-BE" dirty="0">
                <a:latin typeface="Roboto" panose="02000000000000000000" pitchFamily="2" charset="0"/>
                <a:ea typeface="Roboto" panose="02000000000000000000" pitchFamily="2" charset="0"/>
              </a:rPr>
              <a:t>*zelfdienende vertekening</a:t>
            </a:r>
          </a:p>
          <a:p>
            <a:r>
              <a:rPr lang="nl-BE" dirty="0">
                <a:latin typeface="Roboto" panose="02000000000000000000" pitchFamily="2" charset="0"/>
                <a:ea typeface="Roboto" panose="02000000000000000000" pitchFamily="2" charset="0"/>
              </a:rPr>
              <a:t>*stereotype</a:t>
            </a:r>
          </a:p>
          <a:p>
            <a:r>
              <a:rPr lang="nl-BE" dirty="0">
                <a:latin typeface="Roboto" panose="02000000000000000000" pitchFamily="2" charset="0"/>
                <a:ea typeface="Roboto" panose="02000000000000000000" pitchFamily="2" charset="0"/>
              </a:rPr>
              <a:t>*ingroup/outgroup</a:t>
            </a:r>
          </a:p>
        </p:txBody>
      </p:sp>
    </p:spTree>
    <p:extLst>
      <p:ext uri="{BB962C8B-B14F-4D97-AF65-F5344CB8AC3E}">
        <p14:creationId xmlns:p14="http://schemas.microsoft.com/office/powerpoint/2010/main" val="224483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45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6.1. Het begrip perceptie - </a:t>
            </a:r>
            <a:r>
              <a:rPr lang="nl-NL" b="1" i="1" dirty="0">
                <a:highlight>
                  <a:srgbClr val="FFFF00"/>
                </a:highlight>
                <a:latin typeface="Roboto" panose="02000000000000000000" pitchFamily="2" charset="0"/>
                <a:ea typeface="Roboto" panose="02000000000000000000" pitchFamily="2" charset="0"/>
              </a:rPr>
              <a:t>subliminale perceptie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4" name="Rechthoek 3">
            <a:extLst>
              <a:ext uri="{FF2B5EF4-FFF2-40B4-BE49-F238E27FC236}">
                <a16:creationId xmlns:a16="http://schemas.microsoft.com/office/drawing/2014/main" id="{18057C5D-0CC9-0D44-B5B6-04B72AB33EE5}"/>
              </a:ext>
            </a:extLst>
          </p:cNvPr>
          <p:cNvSpPr/>
          <p:nvPr/>
        </p:nvSpPr>
        <p:spPr>
          <a:xfrm>
            <a:off x="1454944" y="2181969"/>
            <a:ext cx="6224588" cy="1754326"/>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Perceptie van prikkels die heel snel en vaak onbewust gebeurt</a:t>
            </a:r>
            <a:endParaRPr lang="nl-NL" sz="3600" b="1" i="1" dirty="0">
              <a:latin typeface="Roboto" panose="02000000000000000000" pitchFamily="2" charset="0"/>
              <a:ea typeface="Roboto" panose="02000000000000000000" pitchFamily="2" charset="0"/>
            </a:endParaRPr>
          </a:p>
        </p:txBody>
      </p:sp>
      <p:cxnSp>
        <p:nvCxnSpPr>
          <p:cNvPr id="5" name="Rechte verbindingslijn 4">
            <a:extLst>
              <a:ext uri="{FF2B5EF4-FFF2-40B4-BE49-F238E27FC236}">
                <a16:creationId xmlns:a16="http://schemas.microsoft.com/office/drawing/2014/main" id="{0FF06185-3E9C-BB43-8F9D-478E9C242D9A}"/>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440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6013</TotalTime>
  <Words>4024</Words>
  <Application>Microsoft Macintosh PowerPoint</Application>
  <PresentationFormat>Diavoorstelling (4:3)</PresentationFormat>
  <Paragraphs>602</Paragraphs>
  <Slides>89</Slides>
  <Notes>78</Notes>
  <HiddenSlides>0</HiddenSlides>
  <MMClips>1</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89</vt:i4>
      </vt:variant>
    </vt:vector>
  </HeadingPairs>
  <TitlesOfParts>
    <vt:vector size="101" baseType="lpstr">
      <vt:lpstr>Arial</vt:lpstr>
      <vt:lpstr>Avenir Licht</vt:lpstr>
      <vt:lpstr>Blender-Bold</vt:lpstr>
      <vt:lpstr>Blender-Book</vt:lpstr>
      <vt:lpstr>Calibri</vt:lpstr>
      <vt:lpstr>Calibri Light</vt:lpstr>
      <vt:lpstr>Gill Sans</vt:lpstr>
      <vt:lpstr>joy like sunshine through my windowpane</vt:lpstr>
      <vt:lpstr>Roboto</vt:lpstr>
      <vt:lpstr>Roboto Condensed Bold</vt:lpstr>
      <vt:lpstr>Roboto Thin</vt:lpstr>
      <vt:lpstr>Kantoorthema</vt:lpstr>
      <vt:lpstr>PowerPoint-presentatie</vt:lpstr>
      <vt:lpstr>PowerPoint-presentatie</vt:lpstr>
      <vt:lpstr>PowerPoint-presentatie</vt:lpstr>
      <vt:lpstr>PowerPoint-presentatie</vt:lpstr>
      <vt:lpstr>6.1. Het begrip perceptie</vt:lpstr>
      <vt:lpstr>PowerPoint-presentatie</vt:lpstr>
      <vt:lpstr>PowerPoint-presentatie</vt:lpstr>
      <vt:lpstr>PowerPoint-presentatie</vt:lpstr>
      <vt:lpstr>PowerPoint-presentatie</vt:lpstr>
      <vt:lpstr>PowerPoint-presentatie</vt:lpstr>
      <vt:lpstr>6.2. Het selecteren van prikkels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6.3. Het ordenen van prikkels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6.4. Het interpreteren van prikkels</vt:lpstr>
      <vt:lpstr>PowerPoint-presentatie</vt:lpstr>
      <vt:lpstr>PowerPoint-presentatie</vt:lpstr>
      <vt:lpstr>PowerPoint-presentatie</vt:lpstr>
      <vt:lpstr>PowerPoint-presentatie</vt:lpstr>
      <vt:lpstr>PowerPoint-presentatie</vt:lpstr>
      <vt:lpstr>6.5. De perceptie van het gedrag van mensen</vt:lpstr>
      <vt:lpstr>PowerPoint-presentatie</vt:lpstr>
      <vt:lpstr>PowerPoint-presentatie</vt:lpstr>
      <vt:lpstr>PowerPoint-presentatie</vt:lpstr>
      <vt:lpstr>PowerPoint-presentatie</vt:lpstr>
      <vt:lpstr>PowerPoint-presentatie</vt:lpstr>
      <vt:lpstr>PowerPoint-presentatie</vt:lpstr>
      <vt:lpstr>PowerPoint-presentatie</vt:lpstr>
      <vt:lpstr>6.6. Attributie</vt:lpstr>
      <vt:lpstr>PowerPoint-presentatie</vt:lpstr>
      <vt:lpstr>PowerPoint-presentatie</vt:lpstr>
      <vt:lpstr>PowerPoint-presentatie</vt:lpstr>
      <vt:lpstr>PowerPoint-presentatie</vt:lpstr>
      <vt:lpstr>PowerPoint-presentatie</vt:lpstr>
      <vt:lpstr>PowerPoint-presentatie</vt:lpstr>
      <vt:lpstr>PowerPoint-presentatie</vt:lpstr>
      <vt:lpstr>6.7. Stereotypering</vt:lpstr>
      <vt:lpstr>PowerPoint-presentatie</vt:lpstr>
      <vt:lpstr>PowerPoint-presentatie</vt:lpstr>
      <vt:lpstr>PowerPoint-presentatie</vt:lpstr>
      <vt:lpstr>PowerPoint-presentatie</vt:lpstr>
      <vt:lpstr>PowerPoint-presentatie</vt:lpstr>
      <vt:lpstr>6.8. Perceptie: afsluiting</vt:lpstr>
      <vt:lpstr>PowerPoint-presentatie</vt:lpstr>
      <vt:lpstr>Eindvragen p155</vt:lpstr>
      <vt:lpstr>Begrippenlijst</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Proot Ingmar</dc:creator>
  <cp:lastModifiedBy>Proot Ingmar</cp:lastModifiedBy>
  <cp:revision>5</cp:revision>
  <cp:lastPrinted>2019-10-17T16:01:14Z</cp:lastPrinted>
  <dcterms:created xsi:type="dcterms:W3CDTF">2019-09-23T19:10:00Z</dcterms:created>
  <dcterms:modified xsi:type="dcterms:W3CDTF">2019-11-28T08:57:30Z</dcterms:modified>
</cp:coreProperties>
</file>