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320" r:id="rId3"/>
    <p:sldId id="270" r:id="rId4"/>
    <p:sldId id="368" r:id="rId5"/>
    <p:sldId id="401" r:id="rId6"/>
    <p:sldId id="332" r:id="rId7"/>
    <p:sldId id="904" r:id="rId8"/>
    <p:sldId id="306" r:id="rId9"/>
    <p:sldId id="753" r:id="rId10"/>
    <p:sldId id="560" r:id="rId11"/>
    <p:sldId id="559" r:id="rId12"/>
    <p:sldId id="348" r:id="rId13"/>
    <p:sldId id="351" r:id="rId14"/>
    <p:sldId id="353" r:id="rId15"/>
    <p:sldId id="355" r:id="rId16"/>
    <p:sldId id="910" r:id="rId17"/>
    <p:sldId id="890" r:id="rId18"/>
    <p:sldId id="409" r:id="rId19"/>
    <p:sldId id="891" r:id="rId20"/>
    <p:sldId id="415" r:id="rId21"/>
    <p:sldId id="413" r:id="rId22"/>
    <p:sldId id="414" r:id="rId23"/>
    <p:sldId id="417" r:id="rId24"/>
    <p:sldId id="416" r:id="rId25"/>
    <p:sldId id="360" r:id="rId26"/>
    <p:sldId id="892" r:id="rId27"/>
    <p:sldId id="893" r:id="rId28"/>
    <p:sldId id="902" r:id="rId29"/>
    <p:sldId id="894" r:id="rId30"/>
    <p:sldId id="895" r:id="rId31"/>
    <p:sldId id="897" r:id="rId32"/>
    <p:sldId id="909" r:id="rId33"/>
    <p:sldId id="898" r:id="rId34"/>
    <p:sldId id="903" r:id="rId35"/>
    <p:sldId id="900" r:id="rId36"/>
    <p:sldId id="901" r:id="rId37"/>
    <p:sldId id="896" r:id="rId38"/>
    <p:sldId id="906" r:id="rId39"/>
    <p:sldId id="422" r:id="rId40"/>
    <p:sldId id="907" r:id="rId41"/>
    <p:sldId id="322" r:id="rId42"/>
    <p:sldId id="323" r:id="rId43"/>
    <p:sldId id="301" r:id="rId44"/>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E20E982-E66D-4E4A-B9D5-F6F527C6137B}">
          <p14:sldIdLst>
            <p14:sldId id="256"/>
            <p14:sldId id="320"/>
          </p14:sldIdLst>
        </p14:section>
        <p14:section name="Non-verbale communicatie" id="{DA79C8DF-85F3-CC43-810F-3F49E2EBE7ED}">
          <p14:sldIdLst>
            <p14:sldId id="270"/>
            <p14:sldId id="368"/>
            <p14:sldId id="401"/>
          </p14:sldIdLst>
        </p14:section>
        <p14:section name="Belang van NVC" id="{D3312904-C8CD-9A42-8D6C-18BF24626CC5}">
          <p14:sldIdLst>
            <p14:sldId id="332"/>
            <p14:sldId id="904"/>
            <p14:sldId id="306"/>
            <p14:sldId id="753"/>
            <p14:sldId id="560"/>
            <p14:sldId id="559"/>
            <p14:sldId id="348"/>
            <p14:sldId id="351"/>
            <p14:sldId id="353"/>
            <p14:sldId id="355"/>
            <p14:sldId id="910"/>
            <p14:sldId id="890"/>
            <p14:sldId id="409"/>
            <p14:sldId id="891"/>
            <p14:sldId id="415"/>
            <p14:sldId id="413"/>
            <p14:sldId id="414"/>
            <p14:sldId id="417"/>
            <p14:sldId id="416"/>
            <p14:sldId id="360"/>
          </p14:sldIdLst>
        </p14:section>
        <p14:section name="Functies van NVC" id="{0294368B-16F7-2F48-A397-CB273A8C30CD}">
          <p14:sldIdLst>
            <p14:sldId id="892"/>
            <p14:sldId id="893"/>
            <p14:sldId id="902"/>
            <p14:sldId id="894"/>
            <p14:sldId id="895"/>
            <p14:sldId id="897"/>
            <p14:sldId id="909"/>
            <p14:sldId id="898"/>
            <p14:sldId id="903"/>
            <p14:sldId id="900"/>
            <p14:sldId id="901"/>
            <p14:sldId id="896"/>
            <p14:sldId id="906"/>
            <p14:sldId id="422"/>
            <p14:sldId id="907"/>
          </p14:sldIdLst>
        </p14:section>
        <p14:section name="Begrippenlijst" id="{C5FF893C-3E42-C24D-8A3A-9614B8C57FD1}">
          <p14:sldIdLst>
            <p14:sldId id="322"/>
            <p14:sldId id="323"/>
          </p14:sldIdLst>
        </p14:section>
        <p14:section name="Outro" id="{6905E663-4BC9-F949-B484-36F7A923894A}">
          <p14:sldIdLst>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A70C27-11CD-6842-A212-8FFBECC76DAC}" v="803" dt="2019-10-08T08:06:37.12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42"/>
    <p:restoredTop sz="54315"/>
  </p:normalViewPr>
  <p:slideViewPr>
    <p:cSldViewPr snapToGrid="0" snapToObjects="1">
      <p:cViewPr varScale="1">
        <p:scale>
          <a:sx n="71" d="100"/>
          <a:sy n="71" d="100"/>
        </p:scale>
        <p:origin x="2032" y="184"/>
      </p:cViewPr>
      <p:guideLst/>
    </p:cSldViewPr>
  </p:slideViewPr>
  <p:notesTextViewPr>
    <p:cViewPr>
      <p:scale>
        <a:sx n="195" d="100"/>
        <a:sy n="195" d="100"/>
      </p:scale>
      <p:origin x="0" y="-627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ot Ingmar" userId="588a97c0-5a52-4bd9-b8d6-a4cf24ff4dbb" providerId="ADAL" clId="{CBA70C27-11CD-6842-A212-8FFBECC76DAC}"/>
    <pc:docChg chg="undo custSel mod addSld delSld modSld sldOrd addSection delSection modSection">
      <pc:chgData name="Proot Ingmar" userId="588a97c0-5a52-4bd9-b8d6-a4cf24ff4dbb" providerId="ADAL" clId="{CBA70C27-11CD-6842-A212-8FFBECC76DAC}" dt="2019-10-08T08:07:09.898" v="17989" actId="20577"/>
      <pc:docMkLst>
        <pc:docMk/>
      </pc:docMkLst>
      <pc:sldChg chg="modSp">
        <pc:chgData name="Proot Ingmar" userId="588a97c0-5a52-4bd9-b8d6-a4cf24ff4dbb" providerId="ADAL" clId="{CBA70C27-11CD-6842-A212-8FFBECC76DAC}" dt="2019-09-29T19:27:10.964" v="20" actId="20577"/>
        <pc:sldMkLst>
          <pc:docMk/>
          <pc:sldMk cId="440753459" sldId="256"/>
        </pc:sldMkLst>
        <pc:spChg chg="mod">
          <ac:chgData name="Proot Ingmar" userId="588a97c0-5a52-4bd9-b8d6-a4cf24ff4dbb" providerId="ADAL" clId="{CBA70C27-11CD-6842-A212-8FFBECC76DAC}" dt="2019-09-29T19:27:10.964" v="20" actId="20577"/>
          <ac:spMkLst>
            <pc:docMk/>
            <pc:sldMk cId="440753459" sldId="256"/>
            <ac:spMk id="6" creationId="{7392F3FE-C072-B845-A488-212AF0FADD65}"/>
          </ac:spMkLst>
        </pc:spChg>
      </pc:sldChg>
      <pc:sldChg chg="modSp modNotesTx">
        <pc:chgData name="Proot Ingmar" userId="588a97c0-5a52-4bd9-b8d6-a4cf24ff4dbb" providerId="ADAL" clId="{CBA70C27-11CD-6842-A212-8FFBECC76DAC}" dt="2019-10-08T07:41:03.572" v="17620" actId="20577"/>
        <pc:sldMkLst>
          <pc:docMk/>
          <pc:sldMk cId="3120603756" sldId="270"/>
        </pc:sldMkLst>
        <pc:spChg chg="mod">
          <ac:chgData name="Proot Ingmar" userId="588a97c0-5a52-4bd9-b8d6-a4cf24ff4dbb" providerId="ADAL" clId="{CBA70C27-11CD-6842-A212-8FFBECC76DAC}" dt="2019-09-30T08:12:27.881" v="1283" actId="20577"/>
          <ac:spMkLst>
            <pc:docMk/>
            <pc:sldMk cId="3120603756" sldId="270"/>
            <ac:spMk id="2" creationId="{00000000-0000-0000-0000-000000000000}"/>
          </ac:spMkLst>
        </pc:spChg>
      </pc:sldChg>
      <pc:sldChg chg="addSp delSp modSp modNotesTx">
        <pc:chgData name="Proot Ingmar" userId="588a97c0-5a52-4bd9-b8d6-a4cf24ff4dbb" providerId="ADAL" clId="{CBA70C27-11CD-6842-A212-8FFBECC76DAC}" dt="2019-10-08T07:49:10.743" v="17737" actId="1076"/>
        <pc:sldMkLst>
          <pc:docMk/>
          <pc:sldMk cId="1051828354" sldId="306"/>
        </pc:sldMkLst>
        <pc:spChg chg="mod">
          <ac:chgData name="Proot Ingmar" userId="588a97c0-5a52-4bd9-b8d6-a4cf24ff4dbb" providerId="ADAL" clId="{CBA70C27-11CD-6842-A212-8FFBECC76DAC}" dt="2019-10-08T07:49:10.743" v="17737" actId="1076"/>
          <ac:spMkLst>
            <pc:docMk/>
            <pc:sldMk cId="1051828354" sldId="306"/>
            <ac:spMk id="2" creationId="{00000000-0000-0000-0000-000000000000}"/>
          </ac:spMkLst>
        </pc:spChg>
        <pc:spChg chg="add del mod">
          <ac:chgData name="Proot Ingmar" userId="588a97c0-5a52-4bd9-b8d6-a4cf24ff4dbb" providerId="ADAL" clId="{CBA70C27-11CD-6842-A212-8FFBECC76DAC}" dt="2019-10-02T13:05:40.038" v="7920"/>
          <ac:spMkLst>
            <pc:docMk/>
            <pc:sldMk cId="1051828354" sldId="306"/>
            <ac:spMk id="3" creationId="{8E8D4BC7-7C41-474F-810E-5FDC05B0B2DE}"/>
          </ac:spMkLst>
        </pc:spChg>
        <pc:picChg chg="add mod">
          <ac:chgData name="Proot Ingmar" userId="588a97c0-5a52-4bd9-b8d6-a4cf24ff4dbb" providerId="ADAL" clId="{CBA70C27-11CD-6842-A212-8FFBECC76DAC}" dt="2019-10-02T13:05:21.853" v="7916" actId="1366"/>
          <ac:picMkLst>
            <pc:docMk/>
            <pc:sldMk cId="1051828354" sldId="306"/>
            <ac:picMk id="4" creationId="{7A2473AD-7C23-C64D-896F-9BEC62D80C4D}"/>
          </ac:picMkLst>
        </pc:picChg>
      </pc:sldChg>
      <pc:sldChg chg="modSp">
        <pc:chgData name="Proot Ingmar" userId="588a97c0-5a52-4bd9-b8d6-a4cf24ff4dbb" providerId="ADAL" clId="{CBA70C27-11CD-6842-A212-8FFBECC76DAC}" dt="2019-10-08T08:07:09.898" v="17989" actId="20577"/>
        <pc:sldMkLst>
          <pc:docMk/>
          <pc:sldMk cId="3578567801" sldId="323"/>
        </pc:sldMkLst>
        <pc:spChg chg="mod">
          <ac:chgData name="Proot Ingmar" userId="588a97c0-5a52-4bd9-b8d6-a4cf24ff4dbb" providerId="ADAL" clId="{CBA70C27-11CD-6842-A212-8FFBECC76DAC}" dt="2019-10-08T08:07:09.898" v="17989" actId="20577"/>
          <ac:spMkLst>
            <pc:docMk/>
            <pc:sldMk cId="3578567801" sldId="323"/>
            <ac:spMk id="2" creationId="{122711D5-B066-774E-8246-411F68FA15C9}"/>
          </ac:spMkLst>
        </pc:spChg>
      </pc:sldChg>
      <pc:sldChg chg="modSp modNotesTx">
        <pc:chgData name="Proot Ingmar" userId="588a97c0-5a52-4bd9-b8d6-a4cf24ff4dbb" providerId="ADAL" clId="{CBA70C27-11CD-6842-A212-8FFBECC76DAC}" dt="2019-10-02T13:04:40.274" v="7915" actId="20577"/>
        <pc:sldMkLst>
          <pc:docMk/>
          <pc:sldMk cId="2554573646" sldId="332"/>
        </pc:sldMkLst>
        <pc:spChg chg="mod">
          <ac:chgData name="Proot Ingmar" userId="588a97c0-5a52-4bd9-b8d6-a4cf24ff4dbb" providerId="ADAL" clId="{CBA70C27-11CD-6842-A212-8FFBECC76DAC}" dt="2019-09-30T08:36:44.474" v="1590" actId="20577"/>
          <ac:spMkLst>
            <pc:docMk/>
            <pc:sldMk cId="2554573646" sldId="332"/>
            <ac:spMk id="2" creationId="{00000000-0000-0000-0000-000000000000}"/>
          </ac:spMkLst>
        </pc:spChg>
      </pc:sldChg>
      <pc:sldChg chg="delSp modSp add modNotesTx">
        <pc:chgData name="Proot Ingmar" userId="588a97c0-5a52-4bd9-b8d6-a4cf24ff4dbb" providerId="ADAL" clId="{CBA70C27-11CD-6842-A212-8FFBECC76DAC}" dt="2019-10-08T07:55:43.053" v="17946" actId="113"/>
        <pc:sldMkLst>
          <pc:docMk/>
          <pc:sldMk cId="3785519623" sldId="348"/>
        </pc:sldMkLst>
        <pc:spChg chg="del">
          <ac:chgData name="Proot Ingmar" userId="588a97c0-5a52-4bd9-b8d6-a4cf24ff4dbb" providerId="ADAL" clId="{CBA70C27-11CD-6842-A212-8FFBECC76DAC}" dt="2019-09-29T21:12:00.745" v="1193" actId="478"/>
          <ac:spMkLst>
            <pc:docMk/>
            <pc:sldMk cId="3785519623" sldId="348"/>
            <ac:spMk id="6" creationId="{00000000-0000-0000-0000-000000000000}"/>
          </ac:spMkLst>
        </pc:spChg>
        <pc:spChg chg="mod">
          <ac:chgData name="Proot Ingmar" userId="588a97c0-5a52-4bd9-b8d6-a4cf24ff4dbb" providerId="ADAL" clId="{CBA70C27-11CD-6842-A212-8FFBECC76DAC}" dt="2019-09-30T08:31:28.943" v="1543" actId="13926"/>
          <ac:spMkLst>
            <pc:docMk/>
            <pc:sldMk cId="3785519623" sldId="348"/>
            <ac:spMk id="9" creationId="{00000000-0000-0000-0000-000000000000}"/>
          </ac:spMkLst>
        </pc:spChg>
        <pc:spChg chg="mod">
          <ac:chgData name="Proot Ingmar" userId="588a97c0-5a52-4bd9-b8d6-a4cf24ff4dbb" providerId="ADAL" clId="{CBA70C27-11CD-6842-A212-8FFBECC76DAC}" dt="2019-09-30T08:31:33.585" v="1544" actId="13926"/>
          <ac:spMkLst>
            <pc:docMk/>
            <pc:sldMk cId="3785519623" sldId="348"/>
            <ac:spMk id="10" creationId="{00000000-0000-0000-0000-000000000000}"/>
          </ac:spMkLst>
        </pc:spChg>
        <pc:spChg chg="mod">
          <ac:chgData name="Proot Ingmar" userId="588a97c0-5a52-4bd9-b8d6-a4cf24ff4dbb" providerId="ADAL" clId="{CBA70C27-11CD-6842-A212-8FFBECC76DAC}" dt="2019-09-30T08:31:16.832" v="1542" actId="1037"/>
          <ac:spMkLst>
            <pc:docMk/>
            <pc:sldMk cId="3785519623" sldId="348"/>
            <ac:spMk id="11" creationId="{00000000-0000-0000-0000-000000000000}"/>
          </ac:spMkLst>
        </pc:spChg>
        <pc:spChg chg="del">
          <ac:chgData name="Proot Ingmar" userId="588a97c0-5a52-4bd9-b8d6-a4cf24ff4dbb" providerId="ADAL" clId="{CBA70C27-11CD-6842-A212-8FFBECC76DAC}" dt="2019-09-29T21:12:02.493" v="1194" actId="478"/>
          <ac:spMkLst>
            <pc:docMk/>
            <pc:sldMk cId="3785519623" sldId="348"/>
            <ac:spMk id="13" creationId="{00000000-0000-0000-0000-000000000000}"/>
          </ac:spMkLst>
        </pc:spChg>
        <pc:picChg chg="mod">
          <ac:chgData name="Proot Ingmar" userId="588a97c0-5a52-4bd9-b8d6-a4cf24ff4dbb" providerId="ADAL" clId="{CBA70C27-11CD-6842-A212-8FFBECC76DAC}" dt="2019-09-29T21:12:19.522" v="1214" actId="1037"/>
          <ac:picMkLst>
            <pc:docMk/>
            <pc:sldMk cId="3785519623" sldId="348"/>
            <ac:picMk id="3" creationId="{00000000-0000-0000-0000-000000000000}"/>
          </ac:picMkLst>
        </pc:picChg>
        <pc:picChg chg="mod">
          <ac:chgData name="Proot Ingmar" userId="588a97c0-5a52-4bd9-b8d6-a4cf24ff4dbb" providerId="ADAL" clId="{CBA70C27-11CD-6842-A212-8FFBECC76DAC}" dt="2019-09-29T21:12:19.522" v="1214" actId="1037"/>
          <ac:picMkLst>
            <pc:docMk/>
            <pc:sldMk cId="3785519623" sldId="348"/>
            <ac:picMk id="4" creationId="{00000000-0000-0000-0000-000000000000}"/>
          </ac:picMkLst>
        </pc:picChg>
        <pc:picChg chg="del">
          <ac:chgData name="Proot Ingmar" userId="588a97c0-5a52-4bd9-b8d6-a4cf24ff4dbb" providerId="ADAL" clId="{CBA70C27-11CD-6842-A212-8FFBECC76DAC}" dt="2019-09-29T21:11:58.116" v="1192" actId="478"/>
          <ac:picMkLst>
            <pc:docMk/>
            <pc:sldMk cId="3785519623" sldId="348"/>
            <ac:picMk id="5" creationId="{00000000-0000-0000-0000-000000000000}"/>
          </ac:picMkLst>
        </pc:picChg>
        <pc:picChg chg="mod">
          <ac:chgData name="Proot Ingmar" userId="588a97c0-5a52-4bd9-b8d6-a4cf24ff4dbb" providerId="ADAL" clId="{CBA70C27-11CD-6842-A212-8FFBECC76DAC}" dt="2019-09-29T21:12:19.522" v="1214" actId="1037"/>
          <ac:picMkLst>
            <pc:docMk/>
            <pc:sldMk cId="3785519623" sldId="348"/>
            <ac:picMk id="8" creationId="{00000000-0000-0000-0000-000000000000}"/>
          </ac:picMkLst>
        </pc:picChg>
      </pc:sldChg>
      <pc:sldChg chg="addSp delSp modSp add modNotesTx">
        <pc:chgData name="Proot Ingmar" userId="588a97c0-5a52-4bd9-b8d6-a4cf24ff4dbb" providerId="ADAL" clId="{CBA70C27-11CD-6842-A212-8FFBECC76DAC}" dt="2019-10-07T07:20:13.369" v="16076"/>
        <pc:sldMkLst>
          <pc:docMk/>
          <pc:sldMk cId="591902413" sldId="351"/>
        </pc:sldMkLst>
        <pc:spChg chg="add">
          <ac:chgData name="Proot Ingmar" userId="588a97c0-5a52-4bd9-b8d6-a4cf24ff4dbb" providerId="ADAL" clId="{CBA70C27-11CD-6842-A212-8FFBECC76DAC}" dt="2019-10-07T07:20:13.369" v="16076"/>
          <ac:spMkLst>
            <pc:docMk/>
            <pc:sldMk cId="591902413" sldId="351"/>
            <ac:spMk id="3" creationId="{594E127D-77E9-5343-A35A-5CF829A7EC37}"/>
          </ac:spMkLst>
        </pc:spChg>
        <pc:spChg chg="del">
          <ac:chgData name="Proot Ingmar" userId="588a97c0-5a52-4bd9-b8d6-a4cf24ff4dbb" providerId="ADAL" clId="{CBA70C27-11CD-6842-A212-8FFBECC76DAC}" dt="2019-09-29T21:12:24.166" v="1215" actId="478"/>
          <ac:spMkLst>
            <pc:docMk/>
            <pc:sldMk cId="591902413" sldId="351"/>
            <ac:spMk id="6" creationId="{00000000-0000-0000-0000-000000000000}"/>
          </ac:spMkLst>
        </pc:spChg>
        <pc:spChg chg="del">
          <ac:chgData name="Proot Ingmar" userId="588a97c0-5a52-4bd9-b8d6-a4cf24ff4dbb" providerId="ADAL" clId="{CBA70C27-11CD-6842-A212-8FFBECC76DAC}" dt="2019-09-29T21:12:25.629" v="1216" actId="478"/>
          <ac:spMkLst>
            <pc:docMk/>
            <pc:sldMk cId="591902413" sldId="351"/>
            <ac:spMk id="7" creationId="{00000000-0000-0000-0000-000000000000}"/>
          </ac:spMkLst>
        </pc:spChg>
        <pc:picChg chg="mod">
          <ac:chgData name="Proot Ingmar" userId="588a97c0-5a52-4bd9-b8d6-a4cf24ff4dbb" providerId="ADAL" clId="{CBA70C27-11CD-6842-A212-8FFBECC76DAC}" dt="2019-09-29T21:12:30.997" v="1227" actId="1036"/>
          <ac:picMkLst>
            <pc:docMk/>
            <pc:sldMk cId="591902413" sldId="351"/>
            <ac:picMk id="2" creationId="{00000000-0000-0000-0000-000000000000}"/>
          </ac:picMkLst>
        </pc:picChg>
        <pc:picChg chg="del">
          <ac:chgData name="Proot Ingmar" userId="588a97c0-5a52-4bd9-b8d6-a4cf24ff4dbb" providerId="ADAL" clId="{CBA70C27-11CD-6842-A212-8FFBECC76DAC}" dt="2019-09-29T21:12:27.132" v="1217" actId="478"/>
          <ac:picMkLst>
            <pc:docMk/>
            <pc:sldMk cId="591902413" sldId="351"/>
            <ac:picMk id="5" creationId="{00000000-0000-0000-0000-000000000000}"/>
          </ac:picMkLst>
        </pc:picChg>
      </pc:sldChg>
      <pc:sldChg chg="delSp modSp add modNotesTx">
        <pc:chgData name="Proot Ingmar" userId="588a97c0-5a52-4bd9-b8d6-a4cf24ff4dbb" providerId="ADAL" clId="{CBA70C27-11CD-6842-A212-8FFBECC76DAC}" dt="2019-10-08T07:57:06.175" v="17951" actId="13926"/>
        <pc:sldMkLst>
          <pc:docMk/>
          <pc:sldMk cId="3371396959" sldId="353"/>
        </pc:sldMkLst>
        <pc:spChg chg="del">
          <ac:chgData name="Proot Ingmar" userId="588a97c0-5a52-4bd9-b8d6-a4cf24ff4dbb" providerId="ADAL" clId="{CBA70C27-11CD-6842-A212-8FFBECC76DAC}" dt="2019-09-29T21:13:38.870" v="1254" actId="478"/>
          <ac:spMkLst>
            <pc:docMk/>
            <pc:sldMk cId="3371396959" sldId="353"/>
            <ac:spMk id="6" creationId="{00000000-0000-0000-0000-000000000000}"/>
          </ac:spMkLst>
        </pc:spChg>
        <pc:spChg chg="del">
          <ac:chgData name="Proot Ingmar" userId="588a97c0-5a52-4bd9-b8d6-a4cf24ff4dbb" providerId="ADAL" clId="{CBA70C27-11CD-6842-A212-8FFBECC76DAC}" dt="2019-09-29T21:13:40.234" v="1255" actId="478"/>
          <ac:spMkLst>
            <pc:docMk/>
            <pc:sldMk cId="3371396959" sldId="353"/>
            <ac:spMk id="8" creationId="{00000000-0000-0000-0000-000000000000}"/>
          </ac:spMkLst>
        </pc:spChg>
        <pc:spChg chg="mod">
          <ac:chgData name="Proot Ingmar" userId="588a97c0-5a52-4bd9-b8d6-a4cf24ff4dbb" providerId="ADAL" clId="{CBA70C27-11CD-6842-A212-8FFBECC76DAC}" dt="2019-10-08T07:57:06.175" v="17951" actId="13926"/>
          <ac:spMkLst>
            <pc:docMk/>
            <pc:sldMk cId="3371396959" sldId="353"/>
            <ac:spMk id="9" creationId="{00000000-0000-0000-0000-000000000000}"/>
          </ac:spMkLst>
        </pc:spChg>
        <pc:picChg chg="del">
          <ac:chgData name="Proot Ingmar" userId="588a97c0-5a52-4bd9-b8d6-a4cf24ff4dbb" providerId="ADAL" clId="{CBA70C27-11CD-6842-A212-8FFBECC76DAC}" dt="2019-09-29T21:13:36.574" v="1253" actId="478"/>
          <ac:picMkLst>
            <pc:docMk/>
            <pc:sldMk cId="3371396959" sldId="353"/>
            <ac:picMk id="5" creationId="{00000000-0000-0000-0000-000000000000}"/>
          </ac:picMkLst>
        </pc:picChg>
      </pc:sldChg>
      <pc:sldChg chg="addSp delSp modSp add modNotesTx">
        <pc:chgData name="Proot Ingmar" userId="588a97c0-5a52-4bd9-b8d6-a4cf24ff4dbb" providerId="ADAL" clId="{CBA70C27-11CD-6842-A212-8FFBECC76DAC}" dt="2019-10-07T07:20:28.682" v="16077" actId="20577"/>
        <pc:sldMkLst>
          <pc:docMk/>
          <pc:sldMk cId="3494010353" sldId="355"/>
        </pc:sldMkLst>
        <pc:spChg chg="del">
          <ac:chgData name="Proot Ingmar" userId="588a97c0-5a52-4bd9-b8d6-a4cf24ff4dbb" providerId="ADAL" clId="{CBA70C27-11CD-6842-A212-8FFBECC76DAC}" dt="2019-09-29T21:13:04.356" v="1228" actId="478"/>
          <ac:spMkLst>
            <pc:docMk/>
            <pc:sldMk cId="3494010353" sldId="355"/>
            <ac:spMk id="11" creationId="{00000000-0000-0000-0000-000000000000}"/>
          </ac:spMkLst>
        </pc:spChg>
        <pc:spChg chg="del">
          <ac:chgData name="Proot Ingmar" userId="588a97c0-5a52-4bd9-b8d6-a4cf24ff4dbb" providerId="ADAL" clId="{CBA70C27-11CD-6842-A212-8FFBECC76DAC}" dt="2019-09-29T21:13:05.832" v="1229" actId="478"/>
          <ac:spMkLst>
            <pc:docMk/>
            <pc:sldMk cId="3494010353" sldId="355"/>
            <ac:spMk id="12" creationId="{00000000-0000-0000-0000-000000000000}"/>
          </ac:spMkLst>
        </pc:spChg>
        <pc:picChg chg="add mod">
          <ac:chgData name="Proot Ingmar" userId="588a97c0-5a52-4bd9-b8d6-a4cf24ff4dbb" providerId="ADAL" clId="{CBA70C27-11CD-6842-A212-8FFBECC76DAC}" dt="2019-10-02T13:27:03.443" v="9178" actId="1035"/>
          <ac:picMkLst>
            <pc:docMk/>
            <pc:sldMk cId="3494010353" sldId="355"/>
            <ac:picMk id="4" creationId="{5B5BE339-B894-A14B-83FB-B1E14595C689}"/>
          </ac:picMkLst>
        </pc:picChg>
        <pc:picChg chg="add mod modCrop">
          <ac:chgData name="Proot Ingmar" userId="588a97c0-5a52-4bd9-b8d6-a4cf24ff4dbb" providerId="ADAL" clId="{CBA70C27-11CD-6842-A212-8FFBECC76DAC}" dt="2019-10-02T13:28:43.438" v="9187" actId="1366"/>
          <ac:picMkLst>
            <pc:docMk/>
            <pc:sldMk cId="3494010353" sldId="355"/>
            <ac:picMk id="5" creationId="{4FAC032E-EB12-3E4B-BE5F-5F4A96B42E24}"/>
          </ac:picMkLst>
        </pc:picChg>
        <pc:picChg chg="del mod">
          <ac:chgData name="Proot Ingmar" userId="588a97c0-5a52-4bd9-b8d6-a4cf24ff4dbb" providerId="ADAL" clId="{CBA70C27-11CD-6842-A212-8FFBECC76DAC}" dt="2019-10-02T13:22:16.673" v="9057" actId="478"/>
          <ac:picMkLst>
            <pc:docMk/>
            <pc:sldMk cId="3494010353" sldId="355"/>
            <ac:picMk id="6" creationId="{00000000-0000-0000-0000-000000000000}"/>
          </ac:picMkLst>
        </pc:picChg>
        <pc:picChg chg="del">
          <ac:chgData name="Proot Ingmar" userId="588a97c0-5a52-4bd9-b8d6-a4cf24ff4dbb" providerId="ADAL" clId="{CBA70C27-11CD-6842-A212-8FFBECC76DAC}" dt="2019-09-29T21:13:04.356" v="1228" actId="478"/>
          <ac:picMkLst>
            <pc:docMk/>
            <pc:sldMk cId="3494010353" sldId="355"/>
            <ac:picMk id="10" creationId="{00000000-0000-0000-0000-000000000000}"/>
          </ac:picMkLst>
        </pc:picChg>
        <pc:picChg chg="add mod">
          <ac:chgData name="Proot Ingmar" userId="588a97c0-5a52-4bd9-b8d6-a4cf24ff4dbb" providerId="ADAL" clId="{CBA70C27-11CD-6842-A212-8FFBECC76DAC}" dt="2019-10-02T13:27:03.443" v="9178" actId="1035"/>
          <ac:picMkLst>
            <pc:docMk/>
            <pc:sldMk cId="3494010353" sldId="355"/>
            <ac:picMk id="2050" creationId="{685430A2-9BF1-AC42-B238-F607781120DB}"/>
          </ac:picMkLst>
        </pc:picChg>
        <pc:picChg chg="add mod">
          <ac:chgData name="Proot Ingmar" userId="588a97c0-5a52-4bd9-b8d6-a4cf24ff4dbb" providerId="ADAL" clId="{CBA70C27-11CD-6842-A212-8FFBECC76DAC}" dt="2019-10-02T13:27:03.443" v="9178" actId="1035"/>
          <ac:picMkLst>
            <pc:docMk/>
            <pc:sldMk cId="3494010353" sldId="355"/>
            <ac:picMk id="2052" creationId="{F67AF1F3-8684-B14B-812F-03D43A677081}"/>
          </ac:picMkLst>
        </pc:picChg>
      </pc:sldChg>
      <pc:sldChg chg="addSp delSp modSp add modNotesTx">
        <pc:chgData name="Proot Ingmar" userId="588a97c0-5a52-4bd9-b8d6-a4cf24ff4dbb" providerId="ADAL" clId="{CBA70C27-11CD-6842-A212-8FFBECC76DAC}" dt="2019-10-07T07:29:19.309" v="16937" actId="113"/>
        <pc:sldMkLst>
          <pc:docMk/>
          <pc:sldMk cId="200642635" sldId="360"/>
        </pc:sldMkLst>
        <pc:spChg chg="del">
          <ac:chgData name="Proot Ingmar" userId="588a97c0-5a52-4bd9-b8d6-a4cf24ff4dbb" providerId="ADAL" clId="{CBA70C27-11CD-6842-A212-8FFBECC76DAC}" dt="2019-09-30T08:46:06.460" v="1896" actId="478"/>
          <ac:spMkLst>
            <pc:docMk/>
            <pc:sldMk cId="200642635" sldId="360"/>
            <ac:spMk id="3" creationId="{00000000-0000-0000-0000-000000000000}"/>
          </ac:spMkLst>
        </pc:spChg>
        <pc:spChg chg="add">
          <ac:chgData name="Proot Ingmar" userId="588a97c0-5a52-4bd9-b8d6-a4cf24ff4dbb" providerId="ADAL" clId="{CBA70C27-11CD-6842-A212-8FFBECC76DAC}" dt="2019-09-30T08:46:08.721" v="1898"/>
          <ac:spMkLst>
            <pc:docMk/>
            <pc:sldMk cId="200642635" sldId="360"/>
            <ac:spMk id="6" creationId="{34A177E4-31F5-C945-A10C-66DE02D952EA}"/>
          </ac:spMkLst>
        </pc:spChg>
        <pc:spChg chg="del">
          <ac:chgData name="Proot Ingmar" userId="588a97c0-5a52-4bd9-b8d6-a4cf24ff4dbb" providerId="ADAL" clId="{CBA70C27-11CD-6842-A212-8FFBECC76DAC}" dt="2019-09-30T08:46:05.007" v="1895" actId="478"/>
          <ac:spMkLst>
            <pc:docMk/>
            <pc:sldMk cId="200642635" sldId="360"/>
            <ac:spMk id="8" creationId="{00000000-0000-0000-0000-000000000000}"/>
          </ac:spMkLst>
        </pc:spChg>
        <pc:picChg chg="del">
          <ac:chgData name="Proot Ingmar" userId="588a97c0-5a52-4bd9-b8d6-a4cf24ff4dbb" providerId="ADAL" clId="{CBA70C27-11CD-6842-A212-8FFBECC76DAC}" dt="2019-09-30T08:46:07.837" v="1897" actId="478"/>
          <ac:picMkLst>
            <pc:docMk/>
            <pc:sldMk cId="200642635" sldId="360"/>
            <ac:picMk id="4" creationId="{00000000-0000-0000-0000-000000000000}"/>
          </ac:picMkLst>
        </pc:picChg>
        <pc:picChg chg="mod">
          <ac:chgData name="Proot Ingmar" userId="588a97c0-5a52-4bd9-b8d6-a4cf24ff4dbb" providerId="ADAL" clId="{CBA70C27-11CD-6842-A212-8FFBECC76DAC}" dt="2019-10-02T13:32:34.894" v="9299" actId="1366"/>
          <ac:picMkLst>
            <pc:docMk/>
            <pc:sldMk cId="200642635" sldId="360"/>
            <ac:picMk id="5" creationId="{00000000-0000-0000-0000-000000000000}"/>
          </ac:picMkLst>
        </pc:picChg>
      </pc:sldChg>
      <pc:sldChg chg="addSp delSp modSp add modNotesTx">
        <pc:chgData name="Proot Ingmar" userId="588a97c0-5a52-4bd9-b8d6-a4cf24ff4dbb" providerId="ADAL" clId="{CBA70C27-11CD-6842-A212-8FFBECC76DAC}" dt="2019-10-08T07:42:18.445" v="17671" actId="20577"/>
        <pc:sldMkLst>
          <pc:docMk/>
          <pc:sldMk cId="3012289560" sldId="368"/>
        </pc:sldMkLst>
        <pc:spChg chg="del">
          <ac:chgData name="Proot Ingmar" userId="588a97c0-5a52-4bd9-b8d6-a4cf24ff4dbb" providerId="ADAL" clId="{CBA70C27-11CD-6842-A212-8FFBECC76DAC}" dt="2019-09-30T08:20:47.570" v="1348" actId="478"/>
          <ac:spMkLst>
            <pc:docMk/>
            <pc:sldMk cId="3012289560" sldId="368"/>
            <ac:spMk id="3" creationId="{00000000-0000-0000-0000-000000000000}"/>
          </ac:spMkLst>
        </pc:spChg>
        <pc:spChg chg="add mod">
          <ac:chgData name="Proot Ingmar" userId="588a97c0-5a52-4bd9-b8d6-a4cf24ff4dbb" providerId="ADAL" clId="{CBA70C27-11CD-6842-A212-8FFBECC76DAC}" dt="2019-09-30T08:21:05.919" v="1370" actId="20577"/>
          <ac:spMkLst>
            <pc:docMk/>
            <pc:sldMk cId="3012289560" sldId="368"/>
            <ac:spMk id="6" creationId="{2B7E816F-8826-E849-AB9E-2908E8CB8462}"/>
          </ac:spMkLst>
        </pc:spChg>
        <pc:picChg chg="del">
          <ac:chgData name="Proot Ingmar" userId="588a97c0-5a52-4bd9-b8d6-a4cf24ff4dbb" providerId="ADAL" clId="{CBA70C27-11CD-6842-A212-8FFBECC76DAC}" dt="2019-10-02T13:02:42.703" v="7858" actId="478"/>
          <ac:picMkLst>
            <pc:docMk/>
            <pc:sldMk cId="3012289560" sldId="368"/>
            <ac:picMk id="2" creationId="{00000000-0000-0000-0000-000000000000}"/>
          </ac:picMkLst>
        </pc:picChg>
        <pc:picChg chg="del">
          <ac:chgData name="Proot Ingmar" userId="588a97c0-5a52-4bd9-b8d6-a4cf24ff4dbb" providerId="ADAL" clId="{CBA70C27-11CD-6842-A212-8FFBECC76DAC}" dt="2019-09-30T08:21:13.073" v="1371" actId="478"/>
          <ac:picMkLst>
            <pc:docMk/>
            <pc:sldMk cId="3012289560" sldId="368"/>
            <ac:picMk id="5" creationId="{00000000-0000-0000-0000-000000000000}"/>
          </ac:picMkLst>
        </pc:picChg>
        <pc:picChg chg="add mod">
          <ac:chgData name="Proot Ingmar" userId="588a97c0-5a52-4bd9-b8d6-a4cf24ff4dbb" providerId="ADAL" clId="{CBA70C27-11CD-6842-A212-8FFBECC76DAC}" dt="2019-10-02T13:03:02.212" v="7861" actId="1366"/>
          <ac:picMkLst>
            <pc:docMk/>
            <pc:sldMk cId="3012289560" sldId="368"/>
            <ac:picMk id="1026" creationId="{A9D90E4B-799B-A643-A754-6E8155658AF4}"/>
          </ac:picMkLst>
        </pc:picChg>
      </pc:sldChg>
      <pc:sldChg chg="addSp modSp add modNotesTx">
        <pc:chgData name="Proot Ingmar" userId="588a97c0-5a52-4bd9-b8d6-a4cf24ff4dbb" providerId="ADAL" clId="{CBA70C27-11CD-6842-A212-8FFBECC76DAC}" dt="2019-10-08T07:43:33.092" v="17681" actId="113"/>
        <pc:sldMkLst>
          <pc:docMk/>
          <pc:sldMk cId="855102790" sldId="401"/>
        </pc:sldMkLst>
        <pc:spChg chg="add">
          <ac:chgData name="Proot Ingmar" userId="588a97c0-5a52-4bd9-b8d6-a4cf24ff4dbb" providerId="ADAL" clId="{CBA70C27-11CD-6842-A212-8FFBECC76DAC}" dt="2019-09-30T08:21:24.656" v="1372"/>
          <ac:spMkLst>
            <pc:docMk/>
            <pc:sldMk cId="855102790" sldId="401"/>
            <ac:spMk id="3" creationId="{A9AA24A4-665E-7549-9FEB-95A027092B54}"/>
          </ac:spMkLst>
        </pc:spChg>
        <pc:picChg chg="mod">
          <ac:chgData name="Proot Ingmar" userId="588a97c0-5a52-4bd9-b8d6-a4cf24ff4dbb" providerId="ADAL" clId="{CBA70C27-11CD-6842-A212-8FFBECC76DAC}" dt="2019-09-30T08:21:56.135" v="1376" actId="14100"/>
          <ac:picMkLst>
            <pc:docMk/>
            <pc:sldMk cId="855102790" sldId="401"/>
            <ac:picMk id="4" creationId="{4FC5BE51-C5A5-9848-8A2E-57A49A9BEC05}"/>
          </ac:picMkLst>
        </pc:picChg>
      </pc:sldChg>
      <pc:sldChg chg="delSp modSp add modNotesTx">
        <pc:chgData name="Proot Ingmar" userId="588a97c0-5a52-4bd9-b8d6-a4cf24ff4dbb" providerId="ADAL" clId="{CBA70C27-11CD-6842-A212-8FFBECC76DAC}" dt="2019-10-07T07:24:45.062" v="16743" actId="20577"/>
        <pc:sldMkLst>
          <pc:docMk/>
          <pc:sldMk cId="2777843591" sldId="409"/>
        </pc:sldMkLst>
        <pc:spChg chg="del">
          <ac:chgData name="Proot Ingmar" userId="588a97c0-5a52-4bd9-b8d6-a4cf24ff4dbb" providerId="ADAL" clId="{CBA70C27-11CD-6842-A212-8FFBECC76DAC}" dt="2019-09-29T20:59:08.820" v="1015" actId="478"/>
          <ac:spMkLst>
            <pc:docMk/>
            <pc:sldMk cId="2777843591" sldId="409"/>
            <ac:spMk id="6" creationId="{00000000-0000-0000-0000-000000000000}"/>
          </ac:spMkLst>
        </pc:spChg>
        <pc:picChg chg="del">
          <ac:chgData name="Proot Ingmar" userId="588a97c0-5a52-4bd9-b8d6-a4cf24ff4dbb" providerId="ADAL" clId="{CBA70C27-11CD-6842-A212-8FFBECC76DAC}" dt="2019-09-29T20:59:03.391" v="1014" actId="478"/>
          <ac:picMkLst>
            <pc:docMk/>
            <pc:sldMk cId="2777843591" sldId="409"/>
            <ac:picMk id="5" creationId="{00000000-0000-0000-0000-000000000000}"/>
          </ac:picMkLst>
        </pc:picChg>
        <pc:picChg chg="mod">
          <ac:chgData name="Proot Ingmar" userId="588a97c0-5a52-4bd9-b8d6-a4cf24ff4dbb" providerId="ADAL" clId="{CBA70C27-11CD-6842-A212-8FFBECC76DAC}" dt="2019-10-02T13:20:17.527" v="8992" actId="1366"/>
          <ac:picMkLst>
            <pc:docMk/>
            <pc:sldMk cId="2777843591" sldId="409"/>
            <ac:picMk id="2050" creationId="{64468F80-B828-2F46-A93E-CA27F1BE3102}"/>
          </ac:picMkLst>
        </pc:picChg>
      </pc:sldChg>
      <pc:sldChg chg="addSp delSp modSp add modNotesTx">
        <pc:chgData name="Proot Ingmar" userId="588a97c0-5a52-4bd9-b8d6-a4cf24ff4dbb" providerId="ADAL" clId="{CBA70C27-11CD-6842-A212-8FFBECC76DAC}" dt="2019-10-02T13:30:24.892" v="9252" actId="20577"/>
        <pc:sldMkLst>
          <pc:docMk/>
          <pc:sldMk cId="3799571994" sldId="413"/>
        </pc:sldMkLst>
        <pc:spChg chg="del">
          <ac:chgData name="Proot Ingmar" userId="588a97c0-5a52-4bd9-b8d6-a4cf24ff4dbb" providerId="ADAL" clId="{CBA70C27-11CD-6842-A212-8FFBECC76DAC}" dt="2019-09-30T08:42:01.299" v="1693" actId="478"/>
          <ac:spMkLst>
            <pc:docMk/>
            <pc:sldMk cId="3799571994" sldId="413"/>
            <ac:spMk id="3" creationId="{C6D82C64-8A8A-A34D-ACB5-CE6D66776BF8}"/>
          </ac:spMkLst>
        </pc:spChg>
        <pc:spChg chg="add mod">
          <ac:chgData name="Proot Ingmar" userId="588a97c0-5a52-4bd9-b8d6-a4cf24ff4dbb" providerId="ADAL" clId="{CBA70C27-11CD-6842-A212-8FFBECC76DAC}" dt="2019-10-02T13:30:24.892" v="9252" actId="20577"/>
          <ac:spMkLst>
            <pc:docMk/>
            <pc:sldMk cId="3799571994" sldId="413"/>
            <ac:spMk id="4" creationId="{F84B835C-1F8C-C644-AFB4-D07F246D149E}"/>
          </ac:spMkLst>
        </pc:spChg>
        <pc:picChg chg="mod">
          <ac:chgData name="Proot Ingmar" userId="588a97c0-5a52-4bd9-b8d6-a4cf24ff4dbb" providerId="ADAL" clId="{CBA70C27-11CD-6842-A212-8FFBECC76DAC}" dt="2019-10-02T13:28:16.656" v="9185" actId="1366"/>
          <ac:picMkLst>
            <pc:docMk/>
            <pc:sldMk cId="3799571994" sldId="413"/>
            <ac:picMk id="4098" creationId="{F920D9E3-62C4-6440-A544-403A1C5D2353}"/>
          </ac:picMkLst>
        </pc:picChg>
      </pc:sldChg>
      <pc:sldChg chg="addSp delSp modSp add modNotesTx">
        <pc:chgData name="Proot Ingmar" userId="588a97c0-5a52-4bd9-b8d6-a4cf24ff4dbb" providerId="ADAL" clId="{CBA70C27-11CD-6842-A212-8FFBECC76DAC}" dt="2019-10-07T07:28:14.361" v="16851" actId="113"/>
        <pc:sldMkLst>
          <pc:docMk/>
          <pc:sldMk cId="1631613607" sldId="414"/>
        </pc:sldMkLst>
        <pc:spChg chg="del">
          <ac:chgData name="Proot Ingmar" userId="588a97c0-5a52-4bd9-b8d6-a4cf24ff4dbb" providerId="ADAL" clId="{CBA70C27-11CD-6842-A212-8FFBECC76DAC}" dt="2019-09-30T08:42:34.832" v="1696" actId="478"/>
          <ac:spMkLst>
            <pc:docMk/>
            <pc:sldMk cId="1631613607" sldId="414"/>
            <ac:spMk id="3" creationId="{C6D82C64-8A8A-A34D-ACB5-CE6D66776BF8}"/>
          </ac:spMkLst>
        </pc:spChg>
        <pc:spChg chg="add mod">
          <ac:chgData name="Proot Ingmar" userId="588a97c0-5a52-4bd9-b8d6-a4cf24ff4dbb" providerId="ADAL" clId="{CBA70C27-11CD-6842-A212-8FFBECC76DAC}" dt="2019-10-02T13:30:31.408" v="9253" actId="20577"/>
          <ac:spMkLst>
            <pc:docMk/>
            <pc:sldMk cId="1631613607" sldId="414"/>
            <ac:spMk id="4" creationId="{77136515-5B0A-9042-9932-7014884D843B}"/>
          </ac:spMkLst>
        </pc:spChg>
        <pc:picChg chg="mod">
          <ac:chgData name="Proot Ingmar" userId="588a97c0-5a52-4bd9-b8d6-a4cf24ff4dbb" providerId="ADAL" clId="{CBA70C27-11CD-6842-A212-8FFBECC76DAC}" dt="2019-10-02T13:28:58.582" v="9188" actId="1366"/>
          <ac:picMkLst>
            <pc:docMk/>
            <pc:sldMk cId="1631613607" sldId="414"/>
            <ac:picMk id="5122" creationId="{38C30BEC-DE70-DC4D-BF67-E64238D9DB67}"/>
          </ac:picMkLst>
        </pc:picChg>
      </pc:sldChg>
      <pc:sldChg chg="addSp delSp modSp add del modNotesTx">
        <pc:chgData name="Proot Ingmar" userId="588a97c0-5a52-4bd9-b8d6-a4cf24ff4dbb" providerId="ADAL" clId="{CBA70C27-11CD-6842-A212-8FFBECC76DAC}" dt="2019-10-07T07:25:54.935" v="16752" actId="2696"/>
        <pc:sldMkLst>
          <pc:docMk/>
          <pc:sldMk cId="1860098883" sldId="415"/>
        </pc:sldMkLst>
        <pc:spChg chg="del">
          <ac:chgData name="Proot Ingmar" userId="588a97c0-5a52-4bd9-b8d6-a4cf24ff4dbb" providerId="ADAL" clId="{CBA70C27-11CD-6842-A212-8FFBECC76DAC}" dt="2019-09-30T08:43:42.726" v="1720" actId="478"/>
          <ac:spMkLst>
            <pc:docMk/>
            <pc:sldMk cId="1860098883" sldId="415"/>
            <ac:spMk id="3" creationId="{C6D82C64-8A8A-A34D-ACB5-CE6D66776BF8}"/>
          </ac:spMkLst>
        </pc:spChg>
        <pc:spChg chg="add mod">
          <ac:chgData name="Proot Ingmar" userId="588a97c0-5a52-4bd9-b8d6-a4cf24ff4dbb" providerId="ADAL" clId="{CBA70C27-11CD-6842-A212-8FFBECC76DAC}" dt="2019-09-30T08:43:53.835" v="1722" actId="20577"/>
          <ac:spMkLst>
            <pc:docMk/>
            <pc:sldMk cId="1860098883" sldId="415"/>
            <ac:spMk id="4" creationId="{82BE4340-AEFC-3245-98F6-C9E9F24F021C}"/>
          </ac:spMkLst>
        </pc:spChg>
        <pc:spChg chg="add del">
          <ac:chgData name="Proot Ingmar" userId="588a97c0-5a52-4bd9-b8d6-a4cf24ff4dbb" providerId="ADAL" clId="{CBA70C27-11CD-6842-A212-8FFBECC76DAC}" dt="2019-09-30T08:45:12.008" v="1880"/>
          <ac:spMkLst>
            <pc:docMk/>
            <pc:sldMk cId="1860098883" sldId="415"/>
            <ac:spMk id="5" creationId="{5FFBAFC0-AB43-CE46-876A-F2AF58DC85BB}"/>
          </ac:spMkLst>
        </pc:spChg>
      </pc:sldChg>
      <pc:sldChg chg="add modNotesTx">
        <pc:chgData name="Proot Ingmar" userId="588a97c0-5a52-4bd9-b8d6-a4cf24ff4dbb" providerId="ADAL" clId="{CBA70C27-11CD-6842-A212-8FFBECC76DAC}" dt="2019-10-07T07:28:02.480" v="16850" actId="20577"/>
        <pc:sldMkLst>
          <pc:docMk/>
          <pc:sldMk cId="4153905901" sldId="415"/>
        </pc:sldMkLst>
      </pc:sldChg>
      <pc:sldChg chg="addSp delSp modSp add modNotesTx">
        <pc:chgData name="Proot Ingmar" userId="588a97c0-5a52-4bd9-b8d6-a4cf24ff4dbb" providerId="ADAL" clId="{CBA70C27-11CD-6842-A212-8FFBECC76DAC}" dt="2019-10-07T07:28:49.990" v="16924" actId="113"/>
        <pc:sldMkLst>
          <pc:docMk/>
          <pc:sldMk cId="209140404" sldId="416"/>
        </pc:sldMkLst>
        <pc:spChg chg="del">
          <ac:chgData name="Proot Ingmar" userId="588a97c0-5a52-4bd9-b8d6-a4cf24ff4dbb" providerId="ADAL" clId="{CBA70C27-11CD-6842-A212-8FFBECC76DAC}" dt="2019-09-30T08:43:58.752" v="1723" actId="478"/>
          <ac:spMkLst>
            <pc:docMk/>
            <pc:sldMk cId="209140404" sldId="416"/>
            <ac:spMk id="3" creationId="{C6D82C64-8A8A-A34D-ACB5-CE6D66776BF8}"/>
          </ac:spMkLst>
        </pc:spChg>
        <pc:spChg chg="add mod">
          <ac:chgData name="Proot Ingmar" userId="588a97c0-5a52-4bd9-b8d6-a4cf24ff4dbb" providerId="ADAL" clId="{CBA70C27-11CD-6842-A212-8FFBECC76DAC}" dt="2019-10-02T13:32:09.662" v="9297" actId="20577"/>
          <ac:spMkLst>
            <pc:docMk/>
            <pc:sldMk cId="209140404" sldId="416"/>
            <ac:spMk id="4" creationId="{E8E53FF5-6081-9347-B7A1-DC067759BDDC}"/>
          </ac:spMkLst>
        </pc:spChg>
        <pc:picChg chg="mod">
          <ac:chgData name="Proot Ingmar" userId="588a97c0-5a52-4bd9-b8d6-a4cf24ff4dbb" providerId="ADAL" clId="{CBA70C27-11CD-6842-A212-8FFBECC76DAC}" dt="2019-10-02T13:32:06.378" v="9296" actId="1366"/>
          <ac:picMkLst>
            <pc:docMk/>
            <pc:sldMk cId="209140404" sldId="416"/>
            <ac:picMk id="7170" creationId="{6AB07F1D-3F2C-894B-A429-060A2FA6FBF4}"/>
          </ac:picMkLst>
        </pc:picChg>
      </pc:sldChg>
      <pc:sldChg chg="addSp modSp add modNotesTx">
        <pc:chgData name="Proot Ingmar" userId="588a97c0-5a52-4bd9-b8d6-a4cf24ff4dbb" providerId="ADAL" clId="{CBA70C27-11CD-6842-A212-8FFBECC76DAC}" dt="2019-10-02T13:30:35.802" v="9254" actId="20577"/>
        <pc:sldMkLst>
          <pc:docMk/>
          <pc:sldMk cId="1054353475" sldId="417"/>
        </pc:sldMkLst>
        <pc:spChg chg="add mod">
          <ac:chgData name="Proot Ingmar" userId="588a97c0-5a52-4bd9-b8d6-a4cf24ff4dbb" providerId="ADAL" clId="{CBA70C27-11CD-6842-A212-8FFBECC76DAC}" dt="2019-10-02T13:30:35.802" v="9254" actId="20577"/>
          <ac:spMkLst>
            <pc:docMk/>
            <pc:sldMk cId="1054353475" sldId="417"/>
            <ac:spMk id="3" creationId="{4066A077-D0EF-9343-B4B2-E73577C6ACF3}"/>
          </ac:spMkLst>
        </pc:spChg>
        <pc:picChg chg="mod">
          <ac:chgData name="Proot Ingmar" userId="588a97c0-5a52-4bd9-b8d6-a4cf24ff4dbb" providerId="ADAL" clId="{CBA70C27-11CD-6842-A212-8FFBECC76DAC}" dt="2019-10-02T13:29:37.722" v="9198" actId="1366"/>
          <ac:picMkLst>
            <pc:docMk/>
            <pc:sldMk cId="1054353475" sldId="417"/>
            <ac:picMk id="8194" creationId="{83C52F68-BF5C-D040-B419-A12F9D2247F9}"/>
          </ac:picMkLst>
        </pc:picChg>
      </pc:sldChg>
      <pc:sldChg chg="addSp modSp add del ord modNotesTx">
        <pc:chgData name="Proot Ingmar" userId="588a97c0-5a52-4bd9-b8d6-a4cf24ff4dbb" providerId="ADAL" clId="{CBA70C27-11CD-6842-A212-8FFBECC76DAC}" dt="2019-10-07T06:52:24.890" v="14721" actId="2696"/>
        <pc:sldMkLst>
          <pc:docMk/>
          <pc:sldMk cId="259797164" sldId="422"/>
        </pc:sldMkLst>
        <pc:spChg chg="add mod">
          <ac:chgData name="Proot Ingmar" userId="588a97c0-5a52-4bd9-b8d6-a4cf24ff4dbb" providerId="ADAL" clId="{CBA70C27-11CD-6842-A212-8FFBECC76DAC}" dt="2019-09-30T11:40:16.613" v="2758" actId="20577"/>
          <ac:spMkLst>
            <pc:docMk/>
            <pc:sldMk cId="259797164" sldId="422"/>
            <ac:spMk id="3" creationId="{CCBFEFF8-110F-B34C-80EA-5DC78471A79B}"/>
          </ac:spMkLst>
        </pc:spChg>
      </pc:sldChg>
      <pc:sldChg chg="add modNotesTx">
        <pc:chgData name="Proot Ingmar" userId="588a97c0-5a52-4bd9-b8d6-a4cf24ff4dbb" providerId="ADAL" clId="{CBA70C27-11CD-6842-A212-8FFBECC76DAC}" dt="2019-10-07T08:12:26.552" v="17461" actId="113"/>
        <pc:sldMkLst>
          <pc:docMk/>
          <pc:sldMk cId="3473498832" sldId="422"/>
        </pc:sldMkLst>
      </pc:sldChg>
      <pc:sldChg chg="modSp add modNotesTx">
        <pc:chgData name="Proot Ingmar" userId="588a97c0-5a52-4bd9-b8d6-a4cf24ff4dbb" providerId="ADAL" clId="{CBA70C27-11CD-6842-A212-8FFBECC76DAC}" dt="2019-10-08T07:55:24.716" v="17945" actId="2711"/>
        <pc:sldMkLst>
          <pc:docMk/>
          <pc:sldMk cId="4174028585" sldId="559"/>
        </pc:sldMkLst>
        <pc:spChg chg="mod">
          <ac:chgData name="Proot Ingmar" userId="588a97c0-5a52-4bd9-b8d6-a4cf24ff4dbb" providerId="ADAL" clId="{CBA70C27-11CD-6842-A212-8FFBECC76DAC}" dt="2019-10-08T07:55:24.716" v="17945" actId="2711"/>
          <ac:spMkLst>
            <pc:docMk/>
            <pc:sldMk cId="4174028585" sldId="559"/>
            <ac:spMk id="6" creationId="{00000000-0000-0000-0000-000000000000}"/>
          </ac:spMkLst>
        </pc:spChg>
      </pc:sldChg>
      <pc:sldChg chg="add modNotesTx">
        <pc:chgData name="Proot Ingmar" userId="588a97c0-5a52-4bd9-b8d6-a4cf24ff4dbb" providerId="ADAL" clId="{CBA70C27-11CD-6842-A212-8FFBECC76DAC}" dt="2019-10-08T07:54:17.687" v="17894" actId="113"/>
        <pc:sldMkLst>
          <pc:docMk/>
          <pc:sldMk cId="685635397" sldId="560"/>
        </pc:sldMkLst>
      </pc:sldChg>
      <pc:sldChg chg="delSp add">
        <pc:chgData name="Proot Ingmar" userId="588a97c0-5a52-4bd9-b8d6-a4cf24ff4dbb" providerId="ADAL" clId="{CBA70C27-11CD-6842-A212-8FFBECC76DAC}" dt="2019-10-08T07:50:48.978" v="17739" actId="478"/>
        <pc:sldMkLst>
          <pc:docMk/>
          <pc:sldMk cId="2999224082" sldId="753"/>
        </pc:sldMkLst>
        <pc:picChg chg="del">
          <ac:chgData name="Proot Ingmar" userId="588a97c0-5a52-4bd9-b8d6-a4cf24ff4dbb" providerId="ADAL" clId="{CBA70C27-11CD-6842-A212-8FFBECC76DAC}" dt="2019-10-08T07:50:48.978" v="17739" actId="478"/>
          <ac:picMkLst>
            <pc:docMk/>
            <pc:sldMk cId="2999224082" sldId="753"/>
            <ac:picMk id="3" creationId="{00000000-0000-0000-0000-000000000000}"/>
          </ac:picMkLst>
        </pc:picChg>
      </pc:sldChg>
      <pc:sldChg chg="addSp delSp modSp add modNotesTx">
        <pc:chgData name="Proot Ingmar" userId="588a97c0-5a52-4bd9-b8d6-a4cf24ff4dbb" providerId="ADAL" clId="{CBA70C27-11CD-6842-A212-8FFBECC76DAC}" dt="2019-10-08T07:46:39.705" v="17717" actId="478"/>
        <pc:sldMkLst>
          <pc:docMk/>
          <pc:sldMk cId="1338057787" sldId="890"/>
        </pc:sldMkLst>
        <pc:spChg chg="mod">
          <ac:chgData name="Proot Ingmar" userId="588a97c0-5a52-4bd9-b8d6-a4cf24ff4dbb" providerId="ADAL" clId="{CBA70C27-11CD-6842-A212-8FFBECC76DAC}" dt="2019-09-29T20:32:21.999" v="610" actId="1037"/>
          <ac:spMkLst>
            <pc:docMk/>
            <pc:sldMk cId="1338057787" sldId="890"/>
            <ac:spMk id="2" creationId="{00000000-0000-0000-0000-000000000000}"/>
          </ac:spMkLst>
        </pc:spChg>
        <pc:spChg chg="add del mod">
          <ac:chgData name="Proot Ingmar" userId="588a97c0-5a52-4bd9-b8d6-a4cf24ff4dbb" providerId="ADAL" clId="{CBA70C27-11CD-6842-A212-8FFBECC76DAC}" dt="2019-10-08T07:45:31.236" v="17683" actId="11529"/>
          <ac:spMkLst>
            <pc:docMk/>
            <pc:sldMk cId="1338057787" sldId="890"/>
            <ac:spMk id="3" creationId="{6BCA5FA6-F15B-4144-80AF-73BABF4C13AA}"/>
          </ac:spMkLst>
        </pc:spChg>
        <pc:spChg chg="add del mod">
          <ac:chgData name="Proot Ingmar" userId="588a97c0-5a52-4bd9-b8d6-a4cf24ff4dbb" providerId="ADAL" clId="{CBA70C27-11CD-6842-A212-8FFBECC76DAC}" dt="2019-10-08T07:46:39.705" v="17717" actId="478"/>
          <ac:spMkLst>
            <pc:docMk/>
            <pc:sldMk cId="1338057787" sldId="890"/>
            <ac:spMk id="4" creationId="{73E8F928-4343-194A-BB15-4C8ECB119A3B}"/>
          </ac:spMkLst>
        </pc:spChg>
        <pc:picChg chg="add mod">
          <ac:chgData name="Proot Ingmar" userId="588a97c0-5a52-4bd9-b8d6-a4cf24ff4dbb" providerId="ADAL" clId="{CBA70C27-11CD-6842-A212-8FFBECC76DAC}" dt="2019-10-08T07:45:34.780" v="17685" actId="1076"/>
          <ac:picMkLst>
            <pc:docMk/>
            <pc:sldMk cId="1338057787" sldId="890"/>
            <ac:picMk id="1026" creationId="{90F4DAB7-1B06-344B-9EA7-38891473A9E3}"/>
          </ac:picMkLst>
        </pc:picChg>
      </pc:sldChg>
      <pc:sldChg chg="addSp modSp add modNotesTx">
        <pc:chgData name="Proot Ingmar" userId="588a97c0-5a52-4bd9-b8d6-a4cf24ff4dbb" providerId="ADAL" clId="{CBA70C27-11CD-6842-A212-8FFBECC76DAC}" dt="2019-10-07T07:25:16.220" v="16751" actId="20577"/>
        <pc:sldMkLst>
          <pc:docMk/>
          <pc:sldMk cId="1511733105" sldId="891"/>
        </pc:sldMkLst>
        <pc:spChg chg="mod">
          <ac:chgData name="Proot Ingmar" userId="588a97c0-5a52-4bd9-b8d6-a4cf24ff4dbb" providerId="ADAL" clId="{CBA70C27-11CD-6842-A212-8FFBECC76DAC}" dt="2019-09-29T20:35:27.817" v="637" actId="1036"/>
          <ac:spMkLst>
            <pc:docMk/>
            <pc:sldMk cId="1511733105" sldId="891"/>
            <ac:spMk id="2" creationId="{00000000-0000-0000-0000-000000000000}"/>
          </ac:spMkLst>
        </pc:spChg>
        <pc:picChg chg="add mod">
          <ac:chgData name="Proot Ingmar" userId="588a97c0-5a52-4bd9-b8d6-a4cf24ff4dbb" providerId="ADAL" clId="{CBA70C27-11CD-6842-A212-8FFBECC76DAC}" dt="2019-10-02T13:28:26.601" v="9186" actId="1366"/>
          <ac:picMkLst>
            <pc:docMk/>
            <pc:sldMk cId="1511733105" sldId="891"/>
            <ac:picMk id="2050" creationId="{1B978AEA-6AE0-484A-9467-3C03AC597F82}"/>
          </ac:picMkLst>
        </pc:picChg>
      </pc:sldChg>
      <pc:sldChg chg="modSp add modNotesTx">
        <pc:chgData name="Proot Ingmar" userId="588a97c0-5a52-4bd9-b8d6-a4cf24ff4dbb" providerId="ADAL" clId="{CBA70C27-11CD-6842-A212-8FFBECC76DAC}" dt="2019-10-07T08:07:56.102" v="17382" actId="20577"/>
        <pc:sldMkLst>
          <pc:docMk/>
          <pc:sldMk cId="384138592" sldId="892"/>
        </pc:sldMkLst>
        <pc:spChg chg="mod">
          <ac:chgData name="Proot Ingmar" userId="588a97c0-5a52-4bd9-b8d6-a4cf24ff4dbb" providerId="ADAL" clId="{CBA70C27-11CD-6842-A212-8FFBECC76DAC}" dt="2019-10-07T08:07:56.102" v="17382" actId="20577"/>
          <ac:spMkLst>
            <pc:docMk/>
            <pc:sldMk cId="384138592" sldId="892"/>
            <ac:spMk id="2" creationId="{00000000-0000-0000-0000-000000000000}"/>
          </ac:spMkLst>
        </pc:spChg>
      </pc:sldChg>
      <pc:sldChg chg="addSp delSp modSp add modNotesTx">
        <pc:chgData name="Proot Ingmar" userId="588a97c0-5a52-4bd9-b8d6-a4cf24ff4dbb" providerId="ADAL" clId="{CBA70C27-11CD-6842-A212-8FFBECC76DAC}" dt="2019-10-02T13:35:32.219" v="9360" actId="1036"/>
        <pc:sldMkLst>
          <pc:docMk/>
          <pc:sldMk cId="3354518044" sldId="893"/>
        </pc:sldMkLst>
        <pc:spChg chg="del mod">
          <ac:chgData name="Proot Ingmar" userId="588a97c0-5a52-4bd9-b8d6-a4cf24ff4dbb" providerId="ADAL" clId="{CBA70C27-11CD-6842-A212-8FFBECC76DAC}" dt="2019-09-29T21:05:01.453" v="1142" actId="478"/>
          <ac:spMkLst>
            <pc:docMk/>
            <pc:sldMk cId="3354518044" sldId="893"/>
            <ac:spMk id="2" creationId="{00000000-0000-0000-0000-000000000000}"/>
          </ac:spMkLst>
        </pc:spChg>
        <pc:spChg chg="add mod">
          <ac:chgData name="Proot Ingmar" userId="588a97c0-5a52-4bd9-b8d6-a4cf24ff4dbb" providerId="ADAL" clId="{CBA70C27-11CD-6842-A212-8FFBECC76DAC}" dt="2019-09-29T21:06:27.816" v="1173" actId="20577"/>
          <ac:spMkLst>
            <pc:docMk/>
            <pc:sldMk cId="3354518044" sldId="893"/>
            <ac:spMk id="6" creationId="{6AA71FEC-1918-9B47-8630-D0A141AB9435}"/>
          </ac:spMkLst>
        </pc:spChg>
        <pc:spChg chg="add del mod">
          <ac:chgData name="Proot Ingmar" userId="588a97c0-5a52-4bd9-b8d6-a4cf24ff4dbb" providerId="ADAL" clId="{CBA70C27-11CD-6842-A212-8FFBECC76DAC}" dt="2019-09-29T21:05:04.791" v="1143" actId="478"/>
          <ac:spMkLst>
            <pc:docMk/>
            <pc:sldMk cId="3354518044" sldId="893"/>
            <ac:spMk id="7" creationId="{78267E87-7504-7544-80E6-BAB576C9D479}"/>
          </ac:spMkLst>
        </pc:spChg>
        <pc:picChg chg="del">
          <ac:chgData name="Proot Ingmar" userId="588a97c0-5a52-4bd9-b8d6-a4cf24ff4dbb" providerId="ADAL" clId="{CBA70C27-11CD-6842-A212-8FFBECC76DAC}" dt="2019-09-29T20:38:04.324" v="672" actId="478"/>
          <ac:picMkLst>
            <pc:docMk/>
            <pc:sldMk cId="3354518044" sldId="893"/>
            <ac:picMk id="4" creationId="{7A2473AD-7C23-C64D-896F-9BEC62D80C4D}"/>
          </ac:picMkLst>
        </pc:picChg>
        <pc:picChg chg="add mod">
          <ac:chgData name="Proot Ingmar" userId="588a97c0-5a52-4bd9-b8d6-a4cf24ff4dbb" providerId="ADAL" clId="{CBA70C27-11CD-6842-A212-8FFBECC76DAC}" dt="2019-10-02T13:35:32.219" v="9360" actId="1036"/>
          <ac:picMkLst>
            <pc:docMk/>
            <pc:sldMk cId="3354518044" sldId="893"/>
            <ac:picMk id="5" creationId="{7C6FF0C2-2C44-6945-BBB1-F8A5994BBA34}"/>
          </ac:picMkLst>
        </pc:picChg>
      </pc:sldChg>
      <pc:sldChg chg="addSp delSp modSp add modNotesTx">
        <pc:chgData name="Proot Ingmar" userId="588a97c0-5a52-4bd9-b8d6-a4cf24ff4dbb" providerId="ADAL" clId="{CBA70C27-11CD-6842-A212-8FFBECC76DAC}" dt="2019-10-07T07:59:20.041" v="16960" actId="313"/>
        <pc:sldMkLst>
          <pc:docMk/>
          <pc:sldMk cId="3308858166" sldId="894"/>
        </pc:sldMkLst>
        <pc:spChg chg="mod">
          <ac:chgData name="Proot Ingmar" userId="588a97c0-5a52-4bd9-b8d6-a4cf24ff4dbb" providerId="ADAL" clId="{CBA70C27-11CD-6842-A212-8FFBECC76DAC}" dt="2019-09-30T08:59:27.826" v="2003" actId="1038"/>
          <ac:spMkLst>
            <pc:docMk/>
            <pc:sldMk cId="3308858166" sldId="894"/>
            <ac:spMk id="2" creationId="{00000000-0000-0000-0000-000000000000}"/>
          </ac:spMkLst>
        </pc:spChg>
        <pc:picChg chg="add del mod">
          <ac:chgData name="Proot Ingmar" userId="588a97c0-5a52-4bd9-b8d6-a4cf24ff4dbb" providerId="ADAL" clId="{CBA70C27-11CD-6842-A212-8FFBECC76DAC}" dt="2019-09-30T08:59:00.247" v="1922" actId="478"/>
          <ac:picMkLst>
            <pc:docMk/>
            <pc:sldMk cId="3308858166" sldId="894"/>
            <ac:picMk id="3" creationId="{A5173137-F9A6-284C-B810-77B2052A4C02}"/>
          </ac:picMkLst>
        </pc:picChg>
        <pc:picChg chg="add mod">
          <ac:chgData name="Proot Ingmar" userId="588a97c0-5a52-4bd9-b8d6-a4cf24ff4dbb" providerId="ADAL" clId="{CBA70C27-11CD-6842-A212-8FFBECC76DAC}" dt="2019-10-02T13:36:05.653" v="9361" actId="1366"/>
          <ac:picMkLst>
            <pc:docMk/>
            <pc:sldMk cId="3308858166" sldId="894"/>
            <ac:picMk id="1026" creationId="{FB7E6721-72D8-6B45-B181-5F7BF049E156}"/>
          </ac:picMkLst>
        </pc:picChg>
      </pc:sldChg>
      <pc:sldChg chg="addSp modSp add modNotesTx">
        <pc:chgData name="Proot Ingmar" userId="588a97c0-5a52-4bd9-b8d6-a4cf24ff4dbb" providerId="ADAL" clId="{CBA70C27-11CD-6842-A212-8FFBECC76DAC}" dt="2019-10-07T07:59:28.073" v="16961" actId="113"/>
        <pc:sldMkLst>
          <pc:docMk/>
          <pc:sldMk cId="665167707" sldId="895"/>
        </pc:sldMkLst>
        <pc:spChg chg="mod">
          <ac:chgData name="Proot Ingmar" userId="588a97c0-5a52-4bd9-b8d6-a4cf24ff4dbb" providerId="ADAL" clId="{CBA70C27-11CD-6842-A212-8FFBECC76DAC}" dt="2019-10-07T06:53:42.866" v="14742" actId="20577"/>
          <ac:spMkLst>
            <pc:docMk/>
            <pc:sldMk cId="665167707" sldId="895"/>
            <ac:spMk id="2" creationId="{00000000-0000-0000-0000-000000000000}"/>
          </ac:spMkLst>
        </pc:spChg>
        <pc:picChg chg="add mod">
          <ac:chgData name="Proot Ingmar" userId="588a97c0-5a52-4bd9-b8d6-a4cf24ff4dbb" providerId="ADAL" clId="{CBA70C27-11CD-6842-A212-8FFBECC76DAC}" dt="2019-10-02T13:36:13.531" v="9362" actId="1366"/>
          <ac:picMkLst>
            <pc:docMk/>
            <pc:sldMk cId="665167707" sldId="895"/>
            <ac:picMk id="3" creationId="{0740CAAF-BEFE-304F-BBBD-DACEA76A3580}"/>
          </ac:picMkLst>
        </pc:picChg>
      </pc:sldChg>
      <pc:sldChg chg="modSp add modNotesTx">
        <pc:chgData name="Proot Ingmar" userId="588a97c0-5a52-4bd9-b8d6-a4cf24ff4dbb" providerId="ADAL" clId="{CBA70C27-11CD-6842-A212-8FFBECC76DAC}" dt="2019-10-07T08:06:32.647" v="17356" actId="20577"/>
        <pc:sldMkLst>
          <pc:docMk/>
          <pc:sldMk cId="2424922488" sldId="896"/>
        </pc:sldMkLst>
        <pc:spChg chg="mod">
          <ac:chgData name="Proot Ingmar" userId="588a97c0-5a52-4bd9-b8d6-a4cf24ff4dbb" providerId="ADAL" clId="{CBA70C27-11CD-6842-A212-8FFBECC76DAC}" dt="2019-10-07T06:52:36.131" v="14726" actId="20577"/>
          <ac:spMkLst>
            <pc:docMk/>
            <pc:sldMk cId="2424922488" sldId="896"/>
            <ac:spMk id="2" creationId="{00000000-0000-0000-0000-000000000000}"/>
          </ac:spMkLst>
        </pc:spChg>
      </pc:sldChg>
      <pc:sldChg chg="addSp modSp add del modNotesTx">
        <pc:chgData name="Proot Ingmar" userId="588a97c0-5a52-4bd9-b8d6-a4cf24ff4dbb" providerId="ADAL" clId="{CBA70C27-11CD-6842-A212-8FFBECC76DAC}" dt="2019-10-07T06:52:24.840" v="14719" actId="2696"/>
        <pc:sldMkLst>
          <pc:docMk/>
          <pc:sldMk cId="3832676391" sldId="896"/>
        </pc:sldMkLst>
        <pc:spChg chg="mod">
          <ac:chgData name="Proot Ingmar" userId="588a97c0-5a52-4bd9-b8d6-a4cf24ff4dbb" providerId="ADAL" clId="{CBA70C27-11CD-6842-A212-8FFBECC76DAC}" dt="2019-09-30T11:39:23.560" v="2751" actId="1076"/>
          <ac:spMkLst>
            <pc:docMk/>
            <pc:sldMk cId="3832676391" sldId="896"/>
            <ac:spMk id="2" creationId="{00000000-0000-0000-0000-000000000000}"/>
          </ac:spMkLst>
        </pc:spChg>
        <pc:picChg chg="add mod">
          <ac:chgData name="Proot Ingmar" userId="588a97c0-5a52-4bd9-b8d6-a4cf24ff4dbb" providerId="ADAL" clId="{CBA70C27-11CD-6842-A212-8FFBECC76DAC}" dt="2019-09-30T09:08:07.804" v="2463" actId="1035"/>
          <ac:picMkLst>
            <pc:docMk/>
            <pc:sldMk cId="3832676391" sldId="896"/>
            <ac:picMk id="2050" creationId="{164A1E66-9DD0-1C4A-A8DE-F8F6026682EF}"/>
          </ac:picMkLst>
        </pc:picChg>
      </pc:sldChg>
      <pc:sldChg chg="addSp modSp add modNotesTx">
        <pc:chgData name="Proot Ingmar" userId="588a97c0-5a52-4bd9-b8d6-a4cf24ff4dbb" providerId="ADAL" clId="{CBA70C27-11CD-6842-A212-8FFBECC76DAC}" dt="2019-10-07T07:59:54.618" v="16999" actId="20577"/>
        <pc:sldMkLst>
          <pc:docMk/>
          <pc:sldMk cId="4200878527" sldId="897"/>
        </pc:sldMkLst>
        <pc:spChg chg="mod">
          <ac:chgData name="Proot Ingmar" userId="588a97c0-5a52-4bd9-b8d6-a4cf24ff4dbb" providerId="ADAL" clId="{CBA70C27-11CD-6842-A212-8FFBECC76DAC}" dt="2019-10-07T06:53:47.993" v="14744" actId="20577"/>
          <ac:spMkLst>
            <pc:docMk/>
            <pc:sldMk cId="4200878527" sldId="897"/>
            <ac:spMk id="2" creationId="{00000000-0000-0000-0000-000000000000}"/>
          </ac:spMkLst>
        </pc:spChg>
        <pc:picChg chg="add mod">
          <ac:chgData name="Proot Ingmar" userId="588a97c0-5a52-4bd9-b8d6-a4cf24ff4dbb" providerId="ADAL" clId="{CBA70C27-11CD-6842-A212-8FFBECC76DAC}" dt="2019-10-02T06:38:41.098" v="7742" actId="1366"/>
          <ac:picMkLst>
            <pc:docMk/>
            <pc:sldMk cId="4200878527" sldId="897"/>
            <ac:picMk id="3" creationId="{A35B1381-CCB4-D643-BFFF-750AC92E9B90}"/>
          </ac:picMkLst>
        </pc:picChg>
      </pc:sldChg>
      <pc:sldChg chg="addSp modSp add modNotesTx">
        <pc:chgData name="Proot Ingmar" userId="588a97c0-5a52-4bd9-b8d6-a4cf24ff4dbb" providerId="ADAL" clId="{CBA70C27-11CD-6842-A212-8FFBECC76DAC}" dt="2019-10-07T06:52:53.187" v="14734" actId="20577"/>
        <pc:sldMkLst>
          <pc:docMk/>
          <pc:sldMk cId="1008991738" sldId="898"/>
        </pc:sldMkLst>
        <pc:spChg chg="mod">
          <ac:chgData name="Proot Ingmar" userId="588a97c0-5a52-4bd9-b8d6-a4cf24ff4dbb" providerId="ADAL" clId="{CBA70C27-11CD-6842-A212-8FFBECC76DAC}" dt="2019-10-07T06:52:53.187" v="14734" actId="20577"/>
          <ac:spMkLst>
            <pc:docMk/>
            <pc:sldMk cId="1008991738" sldId="898"/>
            <ac:spMk id="2" creationId="{00000000-0000-0000-0000-000000000000}"/>
          </ac:spMkLst>
        </pc:spChg>
        <pc:picChg chg="add mod">
          <ac:chgData name="Proot Ingmar" userId="588a97c0-5a52-4bd9-b8d6-a4cf24ff4dbb" providerId="ADAL" clId="{CBA70C27-11CD-6842-A212-8FFBECC76DAC}" dt="2019-09-30T12:22:11.439" v="4263" actId="167"/>
          <ac:picMkLst>
            <pc:docMk/>
            <pc:sldMk cId="1008991738" sldId="898"/>
            <ac:picMk id="4098" creationId="{A77D7299-B87B-BC49-A9F1-0CD563BAAC99}"/>
          </ac:picMkLst>
        </pc:picChg>
      </pc:sldChg>
      <pc:sldChg chg="addSp delSp modSp add modNotesTx">
        <pc:chgData name="Proot Ingmar" userId="588a97c0-5a52-4bd9-b8d6-a4cf24ff4dbb" providerId="ADAL" clId="{CBA70C27-11CD-6842-A212-8FFBECC76DAC}" dt="2019-10-07T08:04:07.488" v="17155" actId="20577"/>
        <pc:sldMkLst>
          <pc:docMk/>
          <pc:sldMk cId="1877663627" sldId="900"/>
        </pc:sldMkLst>
        <pc:spChg chg="mod">
          <ac:chgData name="Proot Ingmar" userId="588a97c0-5a52-4bd9-b8d6-a4cf24ff4dbb" providerId="ADAL" clId="{CBA70C27-11CD-6842-A212-8FFBECC76DAC}" dt="2019-10-07T06:52:44.549" v="14730" actId="20577"/>
          <ac:spMkLst>
            <pc:docMk/>
            <pc:sldMk cId="1877663627" sldId="900"/>
            <ac:spMk id="2" creationId="{00000000-0000-0000-0000-000000000000}"/>
          </ac:spMkLst>
        </pc:spChg>
        <pc:spChg chg="add del mod">
          <ac:chgData name="Proot Ingmar" userId="588a97c0-5a52-4bd9-b8d6-a4cf24ff4dbb" providerId="ADAL" clId="{CBA70C27-11CD-6842-A212-8FFBECC76DAC}" dt="2019-09-30T12:34:43.475" v="4470"/>
          <ac:spMkLst>
            <pc:docMk/>
            <pc:sldMk cId="1877663627" sldId="900"/>
            <ac:spMk id="3" creationId="{3FD8E091-3D2C-6D4A-9051-1CBDD25397C9}"/>
          </ac:spMkLst>
        </pc:spChg>
        <pc:picChg chg="add mod">
          <ac:chgData name="Proot Ingmar" userId="588a97c0-5a52-4bd9-b8d6-a4cf24ff4dbb" providerId="ADAL" clId="{CBA70C27-11CD-6842-A212-8FFBECC76DAC}" dt="2019-10-02T06:39:19.871" v="7745" actId="1366"/>
          <ac:picMkLst>
            <pc:docMk/>
            <pc:sldMk cId="1877663627" sldId="900"/>
            <ac:picMk id="5122" creationId="{31733721-8A15-2E4E-B3C7-BF754713E5C3}"/>
          </ac:picMkLst>
        </pc:picChg>
      </pc:sldChg>
      <pc:sldChg chg="addSp modSp add modNotesTx">
        <pc:chgData name="Proot Ingmar" userId="588a97c0-5a52-4bd9-b8d6-a4cf24ff4dbb" providerId="ADAL" clId="{CBA70C27-11CD-6842-A212-8FFBECC76DAC}" dt="2019-10-07T08:05:08.114" v="17215" actId="114"/>
        <pc:sldMkLst>
          <pc:docMk/>
          <pc:sldMk cId="4250118486" sldId="901"/>
        </pc:sldMkLst>
        <pc:spChg chg="mod">
          <ac:chgData name="Proot Ingmar" userId="588a97c0-5a52-4bd9-b8d6-a4cf24ff4dbb" providerId="ADAL" clId="{CBA70C27-11CD-6842-A212-8FFBECC76DAC}" dt="2019-10-07T06:52:40.001" v="14728" actId="20577"/>
          <ac:spMkLst>
            <pc:docMk/>
            <pc:sldMk cId="4250118486" sldId="901"/>
            <ac:spMk id="2" creationId="{00000000-0000-0000-0000-000000000000}"/>
          </ac:spMkLst>
        </pc:spChg>
        <pc:picChg chg="add mod">
          <ac:chgData name="Proot Ingmar" userId="588a97c0-5a52-4bd9-b8d6-a4cf24ff4dbb" providerId="ADAL" clId="{CBA70C27-11CD-6842-A212-8FFBECC76DAC}" dt="2019-10-02T06:39:30.253" v="7746" actId="1366"/>
          <ac:picMkLst>
            <pc:docMk/>
            <pc:sldMk cId="4250118486" sldId="901"/>
            <ac:picMk id="6146" creationId="{F618C1CA-A091-D841-906B-0810015D6203}"/>
          </ac:picMkLst>
        </pc:picChg>
      </pc:sldChg>
      <pc:sldChg chg="addSp delSp modSp add">
        <pc:chgData name="Proot Ingmar" userId="588a97c0-5a52-4bd9-b8d6-a4cf24ff4dbb" providerId="ADAL" clId="{CBA70C27-11CD-6842-A212-8FFBECC76DAC}" dt="2019-10-02T13:35:05.946" v="9356" actId="1366"/>
        <pc:sldMkLst>
          <pc:docMk/>
          <pc:sldMk cId="467506462" sldId="902"/>
        </pc:sldMkLst>
        <pc:spChg chg="mod">
          <ac:chgData name="Proot Ingmar" userId="588a97c0-5a52-4bd9-b8d6-a4cf24ff4dbb" providerId="ADAL" clId="{CBA70C27-11CD-6842-A212-8FFBECC76DAC}" dt="2019-09-29T21:06:32.478" v="1175" actId="20577"/>
          <ac:spMkLst>
            <pc:docMk/>
            <pc:sldMk cId="467506462" sldId="902"/>
            <ac:spMk id="6" creationId="{6AA71FEC-1918-9B47-8630-D0A141AB9435}"/>
          </ac:spMkLst>
        </pc:spChg>
        <pc:picChg chg="add mod">
          <ac:chgData name="Proot Ingmar" userId="588a97c0-5a52-4bd9-b8d6-a4cf24ff4dbb" providerId="ADAL" clId="{CBA70C27-11CD-6842-A212-8FFBECC76DAC}" dt="2019-10-02T13:35:05.946" v="9356" actId="1366"/>
          <ac:picMkLst>
            <pc:docMk/>
            <pc:sldMk cId="467506462" sldId="902"/>
            <ac:picMk id="4" creationId="{B6C5199B-9E2D-4146-98B7-067A366ACF57}"/>
          </ac:picMkLst>
        </pc:picChg>
        <pc:picChg chg="del">
          <ac:chgData name="Proot Ingmar" userId="588a97c0-5a52-4bd9-b8d6-a4cf24ff4dbb" providerId="ADAL" clId="{CBA70C27-11CD-6842-A212-8FFBECC76DAC}" dt="2019-09-29T21:06:03.876" v="1169" actId="478"/>
          <ac:picMkLst>
            <pc:docMk/>
            <pc:sldMk cId="467506462" sldId="902"/>
            <ac:picMk id="5" creationId="{7C6FF0C2-2C44-6945-BBB1-F8A5994BBA34}"/>
          </ac:picMkLst>
        </pc:picChg>
      </pc:sldChg>
      <pc:sldChg chg="addSp delSp modSp add ord modNotesTx">
        <pc:chgData name="Proot Ingmar" userId="588a97c0-5a52-4bd9-b8d6-a4cf24ff4dbb" providerId="ADAL" clId="{CBA70C27-11CD-6842-A212-8FFBECC76DAC}" dt="2019-10-07T08:03:54.104" v="17141" actId="113"/>
        <pc:sldMkLst>
          <pc:docMk/>
          <pc:sldMk cId="2847068868" sldId="903"/>
        </pc:sldMkLst>
        <pc:spChg chg="del">
          <ac:chgData name="Proot Ingmar" userId="588a97c0-5a52-4bd9-b8d6-a4cf24ff4dbb" providerId="ADAL" clId="{CBA70C27-11CD-6842-A212-8FFBECC76DAC}" dt="2019-09-30T12:32:12.931" v="4430" actId="478"/>
          <ac:spMkLst>
            <pc:docMk/>
            <pc:sldMk cId="2847068868" sldId="903"/>
            <ac:spMk id="2" creationId="{00000000-0000-0000-0000-000000000000}"/>
          </ac:spMkLst>
        </pc:spChg>
        <pc:spChg chg="add del mod">
          <ac:chgData name="Proot Ingmar" userId="588a97c0-5a52-4bd9-b8d6-a4cf24ff4dbb" providerId="ADAL" clId="{CBA70C27-11CD-6842-A212-8FFBECC76DAC}" dt="2019-09-30T12:32:19.868" v="4433" actId="478"/>
          <ac:spMkLst>
            <pc:docMk/>
            <pc:sldMk cId="2847068868" sldId="903"/>
            <ac:spMk id="5" creationId="{3552A581-DE84-A741-BA25-CA0A8772740D}"/>
          </ac:spMkLst>
        </pc:spChg>
        <pc:spChg chg="add mod">
          <ac:chgData name="Proot Ingmar" userId="588a97c0-5a52-4bd9-b8d6-a4cf24ff4dbb" providerId="ADAL" clId="{CBA70C27-11CD-6842-A212-8FFBECC76DAC}" dt="2019-10-07T06:52:48.771" v="14732" actId="20577"/>
          <ac:spMkLst>
            <pc:docMk/>
            <pc:sldMk cId="2847068868" sldId="903"/>
            <ac:spMk id="6" creationId="{70369AD9-E52D-B142-9247-EA829A00F69E}"/>
          </ac:spMkLst>
        </pc:spChg>
        <pc:picChg chg="del">
          <ac:chgData name="Proot Ingmar" userId="588a97c0-5a52-4bd9-b8d6-a4cf24ff4dbb" providerId="ADAL" clId="{CBA70C27-11CD-6842-A212-8FFBECC76DAC}" dt="2019-09-29T21:08:09.559" v="1182" actId="478"/>
          <ac:picMkLst>
            <pc:docMk/>
            <pc:sldMk cId="2847068868" sldId="903"/>
            <ac:picMk id="3" creationId="{A35B1381-CCB4-D643-BFFF-750AC92E9B90}"/>
          </ac:picMkLst>
        </pc:picChg>
        <pc:picChg chg="add del mod">
          <ac:chgData name="Proot Ingmar" userId="588a97c0-5a52-4bd9-b8d6-a4cf24ff4dbb" providerId="ADAL" clId="{CBA70C27-11CD-6842-A212-8FFBECC76DAC}" dt="2019-10-02T06:39:43.539" v="7747" actId="1366"/>
          <ac:picMkLst>
            <pc:docMk/>
            <pc:sldMk cId="2847068868" sldId="903"/>
            <ac:picMk id="4" creationId="{A1BFA38E-0FBF-8F4A-A8D5-CA76565EEC38}"/>
          </ac:picMkLst>
        </pc:picChg>
      </pc:sldChg>
      <pc:sldChg chg="addSp delSp modSp add modTransition modNotesTx">
        <pc:chgData name="Proot Ingmar" userId="588a97c0-5a52-4bd9-b8d6-a4cf24ff4dbb" providerId="ADAL" clId="{CBA70C27-11CD-6842-A212-8FFBECC76DAC}" dt="2019-10-07T07:09:30.638" v="15982" actId="20577"/>
        <pc:sldMkLst>
          <pc:docMk/>
          <pc:sldMk cId="4151408588" sldId="904"/>
        </pc:sldMkLst>
        <pc:spChg chg="add mod">
          <ac:chgData name="Proot Ingmar" userId="588a97c0-5a52-4bd9-b8d6-a4cf24ff4dbb" providerId="ADAL" clId="{CBA70C27-11CD-6842-A212-8FFBECC76DAC}" dt="2019-09-30T08:29:15.579" v="1525" actId="14100"/>
          <ac:spMkLst>
            <pc:docMk/>
            <pc:sldMk cId="4151408588" sldId="904"/>
            <ac:spMk id="2" creationId="{E4B6AEF3-61DD-5544-B11B-293B588A6363}"/>
          </ac:spMkLst>
        </pc:spChg>
        <pc:spChg chg="add del mod">
          <ac:chgData name="Proot Ingmar" userId="588a97c0-5a52-4bd9-b8d6-a4cf24ff4dbb" providerId="ADAL" clId="{CBA70C27-11CD-6842-A212-8FFBECC76DAC}" dt="2019-09-30T08:25:45.449" v="1407"/>
          <ac:spMkLst>
            <pc:docMk/>
            <pc:sldMk cId="4151408588" sldId="904"/>
            <ac:spMk id="3" creationId="{BA4495AC-8030-274C-9336-AB47AFAE8DAB}"/>
          </ac:spMkLst>
        </pc:spChg>
        <pc:spChg chg="add mod">
          <ac:chgData name="Proot Ingmar" userId="588a97c0-5a52-4bd9-b8d6-a4cf24ff4dbb" providerId="ADAL" clId="{CBA70C27-11CD-6842-A212-8FFBECC76DAC}" dt="2019-09-30T08:29:03.596" v="1521" actId="20577"/>
          <ac:spMkLst>
            <pc:docMk/>
            <pc:sldMk cId="4151408588" sldId="904"/>
            <ac:spMk id="4" creationId="{8E65DE67-ADD1-BB40-8A11-46187BBFE97F}"/>
          </ac:spMkLst>
        </pc:spChg>
        <pc:spChg chg="add del mod">
          <ac:chgData name="Proot Ingmar" userId="588a97c0-5a52-4bd9-b8d6-a4cf24ff4dbb" providerId="ADAL" clId="{CBA70C27-11CD-6842-A212-8FFBECC76DAC}" dt="2019-09-30T08:28:10.019" v="1479"/>
          <ac:spMkLst>
            <pc:docMk/>
            <pc:sldMk cId="4151408588" sldId="904"/>
            <ac:spMk id="5" creationId="{98C6046C-03E8-7B4A-8A5A-C53069D0B35C}"/>
          </ac:spMkLst>
        </pc:spChg>
        <pc:spChg chg="add mod">
          <ac:chgData name="Proot Ingmar" userId="588a97c0-5a52-4bd9-b8d6-a4cf24ff4dbb" providerId="ADAL" clId="{CBA70C27-11CD-6842-A212-8FFBECC76DAC}" dt="2019-09-30T08:28:48.204" v="1506" actId="255"/>
          <ac:spMkLst>
            <pc:docMk/>
            <pc:sldMk cId="4151408588" sldId="904"/>
            <ac:spMk id="6" creationId="{4E8FFE01-A6AA-1243-A1FB-FA9EE8572AE2}"/>
          </ac:spMkLst>
        </pc:spChg>
      </pc:sldChg>
      <pc:sldChg chg="add modNotesTx">
        <pc:chgData name="Proot Ingmar" userId="588a97c0-5a52-4bd9-b8d6-a4cf24ff4dbb" providerId="ADAL" clId="{CBA70C27-11CD-6842-A212-8FFBECC76DAC}" dt="2019-10-07T08:07:14.227" v="17378" actId="20577"/>
        <pc:sldMkLst>
          <pc:docMk/>
          <pc:sldMk cId="1904738352" sldId="906"/>
        </pc:sldMkLst>
      </pc:sldChg>
      <pc:sldChg chg="addSp delSp modSp add del modNotesTx">
        <pc:chgData name="Proot Ingmar" userId="588a97c0-5a52-4bd9-b8d6-a4cf24ff4dbb" providerId="ADAL" clId="{CBA70C27-11CD-6842-A212-8FFBECC76DAC}" dt="2019-10-07T06:52:24.864" v="14720" actId="2696"/>
        <pc:sldMkLst>
          <pc:docMk/>
          <pc:sldMk cId="1976589694" sldId="906"/>
        </pc:sldMkLst>
        <pc:spChg chg="mod">
          <ac:chgData name="Proot Ingmar" userId="588a97c0-5a52-4bd9-b8d6-a4cf24ff4dbb" providerId="ADAL" clId="{CBA70C27-11CD-6842-A212-8FFBECC76DAC}" dt="2019-09-30T11:40:43.147" v="2780" actId="20577"/>
          <ac:spMkLst>
            <pc:docMk/>
            <pc:sldMk cId="1976589694" sldId="906"/>
            <ac:spMk id="3" creationId="{CCBFEFF8-110F-B34C-80EA-5DC78471A79B}"/>
          </ac:spMkLst>
        </pc:spChg>
        <pc:picChg chg="del">
          <ac:chgData name="Proot Ingmar" userId="588a97c0-5a52-4bd9-b8d6-a4cf24ff4dbb" providerId="ADAL" clId="{CBA70C27-11CD-6842-A212-8FFBECC76DAC}" dt="2019-09-30T11:40:35.925" v="2760" actId="478"/>
          <ac:picMkLst>
            <pc:docMk/>
            <pc:sldMk cId="1976589694" sldId="906"/>
            <ac:picMk id="4" creationId="{70F364C2-5E34-8A49-ABD4-7579DCB5EC9B}"/>
          </ac:picMkLst>
        </pc:picChg>
        <pc:picChg chg="add mod">
          <ac:chgData name="Proot Ingmar" userId="588a97c0-5a52-4bd9-b8d6-a4cf24ff4dbb" providerId="ADAL" clId="{CBA70C27-11CD-6842-A212-8FFBECC76DAC}" dt="2019-10-02T13:37:32.565" v="9365" actId="1366"/>
          <ac:picMkLst>
            <pc:docMk/>
            <pc:sldMk cId="1976589694" sldId="906"/>
            <ac:picMk id="5" creationId="{E450FAFF-636A-704C-8585-2C2C84BF41B0}"/>
          </ac:picMkLst>
        </pc:picChg>
      </pc:sldChg>
      <pc:sldChg chg="add modNotesTx">
        <pc:chgData name="Proot Ingmar" userId="588a97c0-5a52-4bd9-b8d6-a4cf24ff4dbb" providerId="ADAL" clId="{CBA70C27-11CD-6842-A212-8FFBECC76DAC}" dt="2019-10-07T08:16:01.038" v="17465" actId="113"/>
        <pc:sldMkLst>
          <pc:docMk/>
          <pc:sldMk cId="312342927" sldId="907"/>
        </pc:sldMkLst>
      </pc:sldChg>
      <pc:sldChg chg="addSp delSp modSp add del ord modNotesTx">
        <pc:chgData name="Proot Ingmar" userId="588a97c0-5a52-4bd9-b8d6-a4cf24ff4dbb" providerId="ADAL" clId="{CBA70C27-11CD-6842-A212-8FFBECC76DAC}" dt="2019-10-07T06:52:24.906" v="14722" actId="2696"/>
        <pc:sldMkLst>
          <pc:docMk/>
          <pc:sldMk cId="854227933" sldId="907"/>
        </pc:sldMkLst>
        <pc:picChg chg="del">
          <ac:chgData name="Proot Ingmar" userId="588a97c0-5a52-4bd9-b8d6-a4cf24ff4dbb" providerId="ADAL" clId="{CBA70C27-11CD-6842-A212-8FFBECC76DAC}" dt="2019-09-30T11:43:20.627" v="2782" actId="478"/>
          <ac:picMkLst>
            <pc:docMk/>
            <pc:sldMk cId="854227933" sldId="907"/>
            <ac:picMk id="4" creationId="{70F364C2-5E34-8A49-ABD4-7579DCB5EC9B}"/>
          </ac:picMkLst>
        </pc:picChg>
        <pc:picChg chg="add mod">
          <ac:chgData name="Proot Ingmar" userId="588a97c0-5a52-4bd9-b8d6-a4cf24ff4dbb" providerId="ADAL" clId="{CBA70C27-11CD-6842-A212-8FFBECC76DAC}" dt="2019-09-30T11:43:52.259" v="2784"/>
          <ac:picMkLst>
            <pc:docMk/>
            <pc:sldMk cId="854227933" sldId="907"/>
            <ac:picMk id="5" creationId="{11EB5F8B-5A68-8E49-B1A4-F1956831B2B6}"/>
          </ac:picMkLst>
        </pc:picChg>
      </pc:sldChg>
      <pc:sldChg chg="add del">
        <pc:chgData name="Proot Ingmar" userId="588a97c0-5a52-4bd9-b8d6-a4cf24ff4dbb" providerId="ADAL" clId="{CBA70C27-11CD-6842-A212-8FFBECC76DAC}" dt="2019-10-08T08:06:39.630" v="17973" actId="2696"/>
        <pc:sldMkLst>
          <pc:docMk/>
          <pc:sldMk cId="1647124893" sldId="908"/>
        </pc:sldMkLst>
      </pc:sldChg>
      <pc:sldChg chg="addSp delSp modSp add del ord modNotesTx">
        <pc:chgData name="Proot Ingmar" userId="588a97c0-5a52-4bd9-b8d6-a4cf24ff4dbb" providerId="ADAL" clId="{CBA70C27-11CD-6842-A212-8FFBECC76DAC}" dt="2019-10-07T06:52:24.915" v="14723" actId="2696"/>
        <pc:sldMkLst>
          <pc:docMk/>
          <pc:sldMk cId="3535800193" sldId="908"/>
        </pc:sldMkLst>
        <pc:picChg chg="add mod">
          <ac:chgData name="Proot Ingmar" userId="588a97c0-5a52-4bd9-b8d6-a4cf24ff4dbb" providerId="ADAL" clId="{CBA70C27-11CD-6842-A212-8FFBECC76DAC}" dt="2019-09-30T11:48:03.287" v="2792"/>
          <ac:picMkLst>
            <pc:docMk/>
            <pc:sldMk cId="3535800193" sldId="908"/>
            <ac:picMk id="4" creationId="{198F25D4-C2BA-CD4C-8BB4-E44E68A78713}"/>
          </ac:picMkLst>
        </pc:picChg>
        <pc:picChg chg="del">
          <ac:chgData name="Proot Ingmar" userId="588a97c0-5a52-4bd9-b8d6-a4cf24ff4dbb" providerId="ADAL" clId="{CBA70C27-11CD-6842-A212-8FFBECC76DAC}" dt="2019-09-30T11:47:30.600" v="2789" actId="478"/>
          <ac:picMkLst>
            <pc:docMk/>
            <pc:sldMk cId="3535800193" sldId="908"/>
            <ac:picMk id="5" creationId="{11EB5F8B-5A68-8E49-B1A4-F1956831B2B6}"/>
          </ac:picMkLst>
        </pc:picChg>
      </pc:sldChg>
      <pc:sldChg chg="addSp delSp modSp add modNotesTx">
        <pc:chgData name="Proot Ingmar" userId="588a97c0-5a52-4bd9-b8d6-a4cf24ff4dbb" providerId="ADAL" clId="{CBA70C27-11CD-6842-A212-8FFBECC76DAC}" dt="2019-10-07T08:01:28.779" v="17130" actId="20577"/>
        <pc:sldMkLst>
          <pc:docMk/>
          <pc:sldMk cId="720957049" sldId="909"/>
        </pc:sldMkLst>
        <pc:spChg chg="mod">
          <ac:chgData name="Proot Ingmar" userId="588a97c0-5a52-4bd9-b8d6-a4cf24ff4dbb" providerId="ADAL" clId="{CBA70C27-11CD-6842-A212-8FFBECC76DAC}" dt="2019-10-07T06:52:59.994" v="14736" actId="20577"/>
          <ac:spMkLst>
            <pc:docMk/>
            <pc:sldMk cId="720957049" sldId="909"/>
            <ac:spMk id="2" creationId="{00000000-0000-0000-0000-000000000000}"/>
          </ac:spMkLst>
        </pc:spChg>
        <pc:spChg chg="add del mod">
          <ac:chgData name="Proot Ingmar" userId="588a97c0-5a52-4bd9-b8d6-a4cf24ff4dbb" providerId="ADAL" clId="{CBA70C27-11CD-6842-A212-8FFBECC76DAC}" dt="2019-09-30T12:13:36.694" v="3775" actId="478"/>
          <ac:spMkLst>
            <pc:docMk/>
            <pc:sldMk cId="720957049" sldId="909"/>
            <ac:spMk id="5" creationId="{3FE3DA4A-46F0-C24D-9FBB-892A7F095A17}"/>
          </ac:spMkLst>
        </pc:spChg>
        <pc:picChg chg="del">
          <ac:chgData name="Proot Ingmar" userId="588a97c0-5a52-4bd9-b8d6-a4cf24ff4dbb" providerId="ADAL" clId="{CBA70C27-11CD-6842-A212-8FFBECC76DAC}" dt="2019-09-30T12:06:44.959" v="3442" actId="478"/>
          <ac:picMkLst>
            <pc:docMk/>
            <pc:sldMk cId="720957049" sldId="909"/>
            <ac:picMk id="4" creationId="{A1BFA38E-0FBF-8F4A-A8D5-CA76565EEC38}"/>
          </ac:picMkLst>
        </pc:picChg>
        <pc:picChg chg="add mod">
          <ac:chgData name="Proot Ingmar" userId="588a97c0-5a52-4bd9-b8d6-a4cf24ff4dbb" providerId="ADAL" clId="{CBA70C27-11CD-6842-A212-8FFBECC76DAC}" dt="2019-10-02T06:38:57.335" v="7743" actId="1366"/>
          <ac:picMkLst>
            <pc:docMk/>
            <pc:sldMk cId="720957049" sldId="909"/>
            <ac:picMk id="3074" creationId="{01BA2D0F-62BC-3843-867C-4357EDD9D11A}"/>
          </ac:picMkLst>
        </pc:picChg>
      </pc:sldChg>
      <pc:sldChg chg="addSp add modTransition modNotesTx">
        <pc:chgData name="Proot Ingmar" userId="588a97c0-5a52-4bd9-b8d6-a4cf24ff4dbb" providerId="ADAL" clId="{CBA70C27-11CD-6842-A212-8FFBECC76DAC}" dt="2019-10-08T07:57:29.904" v="17956" actId="20577"/>
        <pc:sldMkLst>
          <pc:docMk/>
          <pc:sldMk cId="2512709387" sldId="910"/>
        </pc:sldMkLst>
        <pc:picChg chg="add">
          <ac:chgData name="Proot Ingmar" userId="588a97c0-5a52-4bd9-b8d6-a4cf24ff4dbb" providerId="ADAL" clId="{CBA70C27-11CD-6842-A212-8FFBECC76DAC}" dt="2019-10-07T06:51:54.474" v="14717"/>
          <ac:picMkLst>
            <pc:docMk/>
            <pc:sldMk cId="2512709387" sldId="910"/>
            <ac:picMk id="1026" creationId="{DA593077-F0A3-3F45-ADBE-969CD8DB5FAB}"/>
          </ac:picMkLst>
        </pc:picChg>
      </pc:sldChg>
      <pc:sldMasterChg chg="delSldLayout">
        <pc:chgData name="Proot Ingmar" userId="588a97c0-5a52-4bd9-b8d6-a4cf24ff4dbb" providerId="ADAL" clId="{CBA70C27-11CD-6842-A212-8FFBECC76DAC}" dt="2019-10-02T17:45:43.994" v="10115" actId="2696"/>
        <pc:sldMasterMkLst>
          <pc:docMk/>
          <pc:sldMasterMk cId="1588570942" sldId="2147483660"/>
        </pc:sldMasterMkLst>
      </pc:sldMasterChg>
    </pc:docChg>
  </pc:docChgLst>
  <pc:docChgLst>
    <pc:chgData name="Proot Ingmar" userId="588a97c0-5a52-4bd9-b8d6-a4cf24ff4dbb" providerId="ADAL" clId="{93DCB24B-BCE9-1D47-A024-36B24ADC6603}"/>
    <pc:docChg chg="undo custSel addSld delSld modSld sldOrd">
      <pc:chgData name="Proot Ingmar" userId="588a97c0-5a52-4bd9-b8d6-a4cf24ff4dbb" providerId="ADAL" clId="{93DCB24B-BCE9-1D47-A024-36B24ADC6603}" dt="2019-09-13T13:20:17.484" v="406" actId="20577"/>
      <pc:docMkLst>
        <pc:docMk/>
      </pc:docMkLst>
      <pc:sldChg chg="addSp delSp modSp">
        <pc:chgData name="Proot Ingmar" userId="588a97c0-5a52-4bd9-b8d6-a4cf24ff4dbb" providerId="ADAL" clId="{93DCB24B-BCE9-1D47-A024-36B24ADC6603}" dt="2019-09-13T13:14:00.287" v="281" actId="478"/>
        <pc:sldMkLst>
          <pc:docMk/>
          <pc:sldMk cId="440753459" sldId="256"/>
        </pc:sldMkLst>
        <pc:spChg chg="add del mod">
          <ac:chgData name="Proot Ingmar" userId="588a97c0-5a52-4bd9-b8d6-a4cf24ff4dbb" providerId="ADAL" clId="{93DCB24B-BCE9-1D47-A024-36B24ADC6603}" dt="2019-09-13T13:14:00.287" v="281" actId="478"/>
          <ac:spMkLst>
            <pc:docMk/>
            <pc:sldMk cId="440753459" sldId="256"/>
            <ac:spMk id="4" creationId="{2AFED878-005F-B943-9EFD-CF8C22BA18CA}"/>
          </ac:spMkLst>
        </pc:spChg>
        <pc:spChg chg="mod">
          <ac:chgData name="Proot Ingmar" userId="588a97c0-5a52-4bd9-b8d6-a4cf24ff4dbb" providerId="ADAL" clId="{93DCB24B-BCE9-1D47-A024-36B24ADC6603}" dt="2019-09-13T12:31:55.001" v="65" actId="20577"/>
          <ac:spMkLst>
            <pc:docMk/>
            <pc:sldMk cId="440753459" sldId="256"/>
            <ac:spMk id="6" creationId="{7392F3FE-C072-B845-A488-212AF0FADD65}"/>
          </ac:spMkLst>
        </pc:spChg>
      </pc:sldChg>
      <pc:sldChg chg="modSp modNotesTx">
        <pc:chgData name="Proot Ingmar" userId="588a97c0-5a52-4bd9-b8d6-a4cf24ff4dbb" providerId="ADAL" clId="{93DCB24B-BCE9-1D47-A024-36B24ADC6603}" dt="2019-09-13T12:32:07.529" v="66" actId="20577"/>
        <pc:sldMkLst>
          <pc:docMk/>
          <pc:sldMk cId="3120603756" sldId="270"/>
        </pc:sldMkLst>
        <pc:spChg chg="mod">
          <ac:chgData name="Proot Ingmar" userId="588a97c0-5a52-4bd9-b8d6-a4cf24ff4dbb" providerId="ADAL" clId="{93DCB24B-BCE9-1D47-A024-36B24ADC6603}" dt="2019-09-13T12:30:40.485" v="13" actId="20577"/>
          <ac:spMkLst>
            <pc:docMk/>
            <pc:sldMk cId="3120603756" sldId="270"/>
            <ac:spMk id="2" creationId="{00000000-0000-0000-0000-000000000000}"/>
          </ac:spMkLst>
        </pc:spChg>
      </pc:sldChg>
    </pc:docChg>
  </pc:docChgLst>
  <pc:docChgLst>
    <pc:chgData name="Proot Ingmar" userId="588a97c0-5a52-4bd9-b8d6-a4cf24ff4dbb" providerId="ADAL" clId="{893DDE32-EF54-C740-8F3A-0FBED1A4CD04}"/>
    <pc:docChg chg="undo custSel mod addSld delSld modSld sldOrd modSection">
      <pc:chgData name="Proot Ingmar" userId="588a97c0-5a52-4bd9-b8d6-a4cf24ff4dbb" providerId="ADAL" clId="{893DDE32-EF54-C740-8F3A-0FBED1A4CD04}" dt="2019-09-26T14:31:04.512" v="6723" actId="20577"/>
      <pc:docMkLst>
        <pc:docMk/>
      </pc:docMkLst>
      <pc:sldChg chg="modTransition">
        <pc:chgData name="Proot Ingmar" userId="588a97c0-5a52-4bd9-b8d6-a4cf24ff4dbb" providerId="ADAL" clId="{893DDE32-EF54-C740-8F3A-0FBED1A4CD04}" dt="2019-09-23T13:00:17.699" v="5630"/>
        <pc:sldMkLst>
          <pc:docMk/>
          <pc:sldMk cId="440753459" sldId="256"/>
        </pc:sldMkLst>
      </pc:sldChg>
      <pc:sldChg chg="modSp modTransition modNotesTx">
        <pc:chgData name="Proot Ingmar" userId="588a97c0-5a52-4bd9-b8d6-a4cf24ff4dbb" providerId="ADAL" clId="{893DDE32-EF54-C740-8F3A-0FBED1A4CD04}" dt="2019-09-23T13:00:17.699" v="5630"/>
        <pc:sldMkLst>
          <pc:docMk/>
          <pc:sldMk cId="3120603756" sldId="270"/>
        </pc:sldMkLst>
        <pc:spChg chg="mod">
          <ac:chgData name="Proot Ingmar" userId="588a97c0-5a52-4bd9-b8d6-a4cf24ff4dbb" providerId="ADAL" clId="{893DDE32-EF54-C740-8F3A-0FBED1A4CD04}" dt="2019-09-22T15:03:51.332" v="18" actId="20577"/>
          <ac:spMkLst>
            <pc:docMk/>
            <pc:sldMk cId="3120603756" sldId="270"/>
            <ac:spMk id="2" creationId="{00000000-0000-0000-0000-000000000000}"/>
          </ac:spMkLst>
        </pc:spChg>
      </pc:sldChg>
      <pc:sldChg chg="modTransition">
        <pc:chgData name="Proot Ingmar" userId="588a97c0-5a52-4bd9-b8d6-a4cf24ff4dbb" providerId="ADAL" clId="{893DDE32-EF54-C740-8F3A-0FBED1A4CD04}" dt="2019-09-23T13:00:17.699" v="5630"/>
        <pc:sldMkLst>
          <pc:docMk/>
          <pc:sldMk cId="4136452561" sldId="301"/>
        </pc:sldMkLst>
      </pc:sldChg>
      <pc:sldChg chg="modSp add del modTransition modNotesTx">
        <pc:chgData name="Proot Ingmar" userId="588a97c0-5a52-4bd9-b8d6-a4cf24ff4dbb" providerId="ADAL" clId="{893DDE32-EF54-C740-8F3A-0FBED1A4CD04}" dt="2019-09-26T07:27:59.081" v="6681" actId="113"/>
        <pc:sldMkLst>
          <pc:docMk/>
          <pc:sldMk cId="1051828354" sldId="306"/>
        </pc:sldMkLst>
        <pc:spChg chg="mod">
          <ac:chgData name="Proot Ingmar" userId="588a97c0-5a52-4bd9-b8d6-a4cf24ff4dbb" providerId="ADAL" clId="{893DDE32-EF54-C740-8F3A-0FBED1A4CD04}" dt="2019-09-22T18:47:43.168" v="1267" actId="20577"/>
          <ac:spMkLst>
            <pc:docMk/>
            <pc:sldMk cId="1051828354" sldId="306"/>
            <ac:spMk id="2" creationId="{00000000-0000-0000-0000-000000000000}"/>
          </ac:spMkLst>
        </pc:spChg>
      </pc:sldChg>
      <pc:sldChg chg="add modTransition">
        <pc:chgData name="Proot Ingmar" userId="588a97c0-5a52-4bd9-b8d6-a4cf24ff4dbb" providerId="ADAL" clId="{893DDE32-EF54-C740-8F3A-0FBED1A4CD04}" dt="2019-09-23T13:00:17.699" v="5630"/>
        <pc:sldMkLst>
          <pc:docMk/>
          <pc:sldMk cId="1012591743" sldId="320"/>
        </pc:sldMkLst>
      </pc:sldChg>
      <pc:sldChg chg="add modTransition">
        <pc:chgData name="Proot Ingmar" userId="588a97c0-5a52-4bd9-b8d6-a4cf24ff4dbb" providerId="ADAL" clId="{893DDE32-EF54-C740-8F3A-0FBED1A4CD04}" dt="2019-09-23T13:00:17.699" v="5630"/>
        <pc:sldMkLst>
          <pc:docMk/>
          <pc:sldMk cId="3145196168" sldId="322"/>
        </pc:sldMkLst>
      </pc:sldChg>
      <pc:sldChg chg="modSp add modTransition">
        <pc:chgData name="Proot Ingmar" userId="588a97c0-5a52-4bd9-b8d6-a4cf24ff4dbb" providerId="ADAL" clId="{893DDE32-EF54-C740-8F3A-0FBED1A4CD04}" dt="2019-09-26T14:31:04.512" v="6723" actId="20577"/>
        <pc:sldMkLst>
          <pc:docMk/>
          <pc:sldMk cId="3578567801" sldId="323"/>
        </pc:sldMkLst>
        <pc:spChg chg="mod">
          <ac:chgData name="Proot Ingmar" userId="588a97c0-5a52-4bd9-b8d6-a4cf24ff4dbb" providerId="ADAL" clId="{893DDE32-EF54-C740-8F3A-0FBED1A4CD04}" dt="2019-09-26T14:31:04.512" v="6723" actId="20577"/>
          <ac:spMkLst>
            <pc:docMk/>
            <pc:sldMk cId="3578567801" sldId="323"/>
            <ac:spMk id="2" creationId="{122711D5-B066-774E-8246-411F68FA15C9}"/>
          </ac:spMkLst>
        </pc:spChg>
      </pc:sldChg>
      <pc:sldChg chg="modSp add modTransition">
        <pc:chgData name="Proot Ingmar" userId="588a97c0-5a52-4bd9-b8d6-a4cf24ff4dbb" providerId="ADAL" clId="{893DDE32-EF54-C740-8F3A-0FBED1A4CD04}" dt="2019-09-23T13:00:17.699" v="5630"/>
        <pc:sldMkLst>
          <pc:docMk/>
          <pc:sldMk cId="2554573646" sldId="332"/>
        </pc:sldMkLst>
        <pc:spChg chg="mod">
          <ac:chgData name="Proot Ingmar" userId="588a97c0-5a52-4bd9-b8d6-a4cf24ff4dbb" providerId="ADAL" clId="{893DDE32-EF54-C740-8F3A-0FBED1A4CD04}" dt="2019-09-22T18:46:40.230" v="1228" actId="20577"/>
          <ac:spMkLst>
            <pc:docMk/>
            <pc:sldMk cId="2554573646" sldId="332"/>
            <ac:spMk id="2" creationId="{00000000-0000-0000-0000-000000000000}"/>
          </ac:spMkLst>
        </pc:spChg>
      </pc:sldChg>
    </pc:docChg>
  </pc:docChgLst>
  <pc:docChgLst>
    <pc:chgData name="Proot Ingmar" userId="588a97c0-5a52-4bd9-b8d6-a4cf24ff4dbb" providerId="ADAL" clId="{ACDAE74B-492C-D548-A955-844B403AC820}"/>
    <pc:docChg chg="undo custSel addSld delSld modSld sldOrd">
      <pc:chgData name="Proot Ingmar" userId="588a97c0-5a52-4bd9-b8d6-a4cf24ff4dbb" providerId="ADAL" clId="{ACDAE74B-492C-D548-A955-844B403AC820}" dt="2019-09-22T14:59:44.065" v="874" actId="20577"/>
      <pc:docMkLst>
        <pc:docMk/>
      </pc:docMkLst>
      <pc:sldChg chg="modSp modNotesTx">
        <pc:chgData name="Proot Ingmar" userId="588a97c0-5a52-4bd9-b8d6-a4cf24ff4dbb" providerId="ADAL" clId="{ACDAE74B-492C-D548-A955-844B403AC820}" dt="2019-09-22T14:06:28.438" v="637" actId="5793"/>
        <pc:sldMkLst>
          <pc:docMk/>
          <pc:sldMk cId="3120603756" sldId="270"/>
        </pc:sldMkLst>
        <pc:spChg chg="mod">
          <ac:chgData name="Proot Ingmar" userId="588a97c0-5a52-4bd9-b8d6-a4cf24ff4dbb" providerId="ADAL" clId="{ACDAE74B-492C-D548-A955-844B403AC820}" dt="2019-09-17T09:27:39.504" v="5" actId="20577"/>
          <ac:spMkLst>
            <pc:docMk/>
            <pc:sldMk cId="3120603756" sldId="270"/>
            <ac:spMk id="2" creationId="{00000000-0000-0000-0000-000000000000}"/>
          </ac:spMkLst>
        </pc:spChg>
      </pc:sldChg>
    </pc:docChg>
  </pc:docChgLst>
  <pc:docChgLst>
    <pc:chgData name="Proot Ingmar" userId="588a97c0-5a52-4bd9-b8d6-a4cf24ff4dbb" providerId="ADAL" clId="{043C54FA-4D65-8C4C-AB27-E4A7E9666904}"/>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E3246-16FD-C048-AD89-BFAF359A14C4}" type="datetimeFigureOut">
              <a:rPr lang="nl-BE" smtClean="0"/>
              <a:t>8/10/19</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84D6B-1E4B-894F-A9FB-6BCD2471361F}" type="slidenum">
              <a:rPr lang="nl-BE" smtClean="0"/>
              <a:t>‹nr.›</a:t>
            </a:fld>
            <a:endParaRPr lang="nl-BE"/>
          </a:p>
        </p:txBody>
      </p:sp>
    </p:spTree>
    <p:extLst>
      <p:ext uri="{BB962C8B-B14F-4D97-AF65-F5344CB8AC3E}">
        <p14:creationId xmlns:p14="http://schemas.microsoft.com/office/powerpoint/2010/main" val="241280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l.wikipedia.org/wiki/Mitochondriaal_DNA"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nl.wikipedia.org/wiki/Archa%C3%AFsche_Homo_sapiens#cite_note-5" TargetMode="External"/><Relationship Id="rId5" Type="http://schemas.openxmlformats.org/officeDocument/2006/relationships/hyperlink" Target="https://nl.wikipedia.org/wiki/Marine_Isotope_Stage" TargetMode="External"/><Relationship Id="rId4" Type="http://schemas.openxmlformats.org/officeDocument/2006/relationships/hyperlink" Target="https://nl.wikipedia.org/wiki/Mitochondr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a:t>
            </a:fld>
            <a:endParaRPr lang="nl-BE"/>
          </a:p>
        </p:txBody>
      </p:sp>
    </p:spTree>
    <p:extLst>
      <p:ext uri="{BB962C8B-B14F-4D97-AF65-F5344CB8AC3E}">
        <p14:creationId xmlns:p14="http://schemas.microsoft.com/office/powerpoint/2010/main" val="2524430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Sinds ongeveer 40.000 jaar geleden zien we een </a:t>
            </a:r>
            <a:r>
              <a:rPr lang="nl-NL" b="1" dirty="0"/>
              <a:t>actieve, overvloedige,</a:t>
            </a:r>
            <a:r>
              <a:rPr lang="nl-NL" b="1" baseline="0" dirty="0"/>
              <a:t> consistente kunstproductie</a:t>
            </a:r>
          </a:p>
          <a:p>
            <a:endParaRPr lang="nl-NL" baseline="0" dirty="0"/>
          </a:p>
          <a:p>
            <a:r>
              <a:rPr lang="nl-NL" b="1" baseline="0" dirty="0"/>
              <a:t>Waarom zou taal daar tot ontwikkeling gekomen zijn?</a:t>
            </a:r>
          </a:p>
          <a:p>
            <a:endParaRPr lang="nl-NL" baseline="0" dirty="0"/>
          </a:p>
          <a:p>
            <a:r>
              <a:rPr lang="nl-NL" baseline="0" dirty="0"/>
              <a:t>1. Rond </a:t>
            </a:r>
            <a:r>
              <a:rPr lang="nl-NL" b="1" baseline="0" dirty="0"/>
              <a:t>40.000 jaar </a:t>
            </a:r>
            <a:r>
              <a:rPr lang="nl-NL" baseline="0" dirty="0"/>
              <a:t>geleden is een </a:t>
            </a:r>
            <a:r>
              <a:rPr lang="nl-NL" b="1" baseline="0" dirty="0"/>
              <a:t>nieuwe ijstijd</a:t>
            </a:r>
          </a:p>
          <a:p>
            <a:r>
              <a:rPr lang="nl-NL" baseline="0" dirty="0"/>
              <a:t>De homo sapiens worden uitgedaagd door de </a:t>
            </a:r>
            <a:r>
              <a:rPr lang="nl-NL" b="1" baseline="0" dirty="0"/>
              <a:t>extreme levensomstandigheden</a:t>
            </a:r>
          </a:p>
          <a:p>
            <a:endParaRPr lang="nl-NL" baseline="0" dirty="0"/>
          </a:p>
          <a:p>
            <a:r>
              <a:rPr lang="nl-NL" baseline="0" dirty="0"/>
              <a:t>2. Dit heeft </a:t>
            </a:r>
            <a:r>
              <a:rPr lang="nl-NL" b="1" baseline="0" dirty="0"/>
              <a:t>ritueel gedrag </a:t>
            </a:r>
            <a:r>
              <a:rPr lang="nl-NL" baseline="0" dirty="0"/>
              <a:t>tot gevolg dat de drang om </a:t>
            </a:r>
            <a:r>
              <a:rPr lang="nl-NL" b="1" baseline="0" dirty="0"/>
              <a:t>ideeën uit te wisselen en kennis door te geven </a:t>
            </a:r>
            <a:r>
              <a:rPr lang="nl-NL" baseline="0" dirty="0"/>
              <a:t>(communicatie dus) aanwakkerde.</a:t>
            </a:r>
          </a:p>
          <a:p>
            <a:endParaRPr lang="nl-NL" baseline="0" dirty="0"/>
          </a:p>
          <a:p>
            <a:r>
              <a:rPr lang="nl-NL" baseline="0" dirty="0"/>
              <a:t>3. </a:t>
            </a:r>
            <a:r>
              <a:rPr lang="nl-NL" b="1" baseline="0" dirty="0"/>
              <a:t>Anatomische</a:t>
            </a:r>
            <a:r>
              <a:rPr lang="nl-NL" baseline="0" dirty="0"/>
              <a:t> evolutie (brein wordt groter)</a:t>
            </a:r>
          </a:p>
          <a:p>
            <a:endParaRPr lang="nl-NL" baseline="0" dirty="0"/>
          </a:p>
          <a:p>
            <a:r>
              <a:rPr lang="nl-NL" baseline="0" dirty="0"/>
              <a:t>4. </a:t>
            </a:r>
            <a:r>
              <a:rPr lang="nl-NL" b="1" baseline="0" dirty="0"/>
              <a:t>Sociale evolutie </a:t>
            </a:r>
            <a:r>
              <a:rPr lang="nl-NL" baseline="0" dirty="0"/>
              <a:t>= de stam wordt groter en belangrijker, de sociale status krijgt belang, belang van de sociale </a:t>
            </a:r>
            <a:r>
              <a:rPr lang="nl-NL" b="1" baseline="0" dirty="0"/>
              <a:t>groepsidentiteit.</a:t>
            </a:r>
          </a:p>
          <a:p>
            <a:r>
              <a:rPr lang="nl-NL" b="0" baseline="0" dirty="0"/>
              <a:t>Het groter worden van de sociale groepen maakte het statistisch beter dat een individu met een innovatief idee op de proppen kwam.</a:t>
            </a:r>
          </a:p>
          <a:p>
            <a:r>
              <a:rPr lang="nl-NL" b="0" baseline="0" dirty="0"/>
              <a:t>Bovendien ontstonden door een demografische groei meer sociale groepen en die wisselden ideeën uit.</a:t>
            </a:r>
          </a:p>
          <a:p>
            <a:endParaRPr lang="nl-NL" baseline="0" dirty="0"/>
          </a:p>
          <a:p>
            <a:r>
              <a:rPr lang="nl-NL" baseline="0" dirty="0"/>
              <a:t>5. </a:t>
            </a:r>
            <a:r>
              <a:rPr lang="nl-NL" b="1" dirty="0"/>
              <a:t>Symboliek</a:t>
            </a:r>
          </a:p>
          <a:p>
            <a:r>
              <a:rPr lang="nl-NL" b="0" dirty="0"/>
              <a:t>De</a:t>
            </a:r>
            <a:r>
              <a:rPr lang="nl-NL" b="1" dirty="0"/>
              <a:t> breinontwikkeling</a:t>
            </a:r>
            <a:r>
              <a:rPr lang="nl-NL" dirty="0"/>
              <a:t> bij de Homo</a:t>
            </a:r>
            <a:r>
              <a:rPr lang="nl-NL" baseline="0" dirty="0"/>
              <a:t> Sapiens zou ervoor gezorgd hebben dat symboliek mogelijk werd.</a:t>
            </a:r>
          </a:p>
          <a:p>
            <a:endParaRPr lang="nl-NL" baseline="0"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CD70151B-DD0C-1249-B0D4-B369AF0A24A2}" type="slidenum">
              <a:rPr lang="nl-NL" smtClean="0"/>
              <a:t>10</a:t>
            </a:fld>
            <a:endParaRPr lang="nl-NL"/>
          </a:p>
        </p:txBody>
      </p:sp>
    </p:spTree>
    <p:extLst>
      <p:ext uri="{BB962C8B-B14F-4D97-AF65-F5344CB8AC3E}">
        <p14:creationId xmlns:p14="http://schemas.microsoft.com/office/powerpoint/2010/main" val="268863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40.000 jaar geleden</a:t>
            </a:r>
          </a:p>
          <a:p>
            <a:r>
              <a:rPr lang="nl-NL" dirty="0"/>
              <a:t>Is een cruciale periode  in de taalontwikkeling van de mens.</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CD70151B-DD0C-1249-B0D4-B369AF0A24A2}" type="slidenum">
              <a:rPr lang="nl-NL" smtClean="0"/>
              <a:t>11</a:t>
            </a:fld>
            <a:endParaRPr lang="nl-NL"/>
          </a:p>
        </p:txBody>
      </p:sp>
    </p:spTree>
    <p:extLst>
      <p:ext uri="{BB962C8B-B14F-4D97-AF65-F5344CB8AC3E}">
        <p14:creationId xmlns:p14="http://schemas.microsoft.com/office/powerpoint/2010/main" val="45149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lang="nl-BE" b="1" dirty="0"/>
              <a:t>Research naar de oorsprong van gesproken taal</a:t>
            </a:r>
          </a:p>
          <a:p>
            <a:endParaRPr lang="nl-BE" dirty="0"/>
          </a:p>
          <a:p>
            <a:r>
              <a:rPr lang="nl-BE" dirty="0"/>
              <a:t>Mensen dragen een gen dat taalontwikkeling mogelijk maakt: </a:t>
            </a:r>
            <a:r>
              <a:rPr lang="nl-BE" b="1" dirty="0"/>
              <a:t>FOXP2</a:t>
            </a:r>
            <a:r>
              <a:rPr lang="nl-BE" dirty="0"/>
              <a:t>.</a:t>
            </a:r>
          </a:p>
          <a:p>
            <a:r>
              <a:rPr lang="nl-BE" dirty="0"/>
              <a:t>Sommige dieren zijn eveneens drager van dit gen. </a:t>
            </a:r>
          </a:p>
          <a:p>
            <a:r>
              <a:rPr lang="nl-BE" dirty="0"/>
              <a:t>Bij de mens is dit gen door evolutie zodanig gemuteerd dat het verantwoordelijk geacht wordt voor de mogelijkheid om taal te ontwikkelen.</a:t>
            </a:r>
          </a:p>
          <a:p>
            <a:r>
              <a:rPr lang="nl-BE" dirty="0"/>
              <a:t>Vandaar dat mensen kunnen communiceren via taal.</a:t>
            </a:r>
          </a:p>
          <a:p>
            <a:endParaRPr lang="nl-BE" dirty="0"/>
          </a:p>
          <a:p>
            <a:r>
              <a:rPr lang="nl-BE" dirty="0"/>
              <a:t>Door de evolutie van onze soort is over een tijdspanne van miljoenen jaren ons </a:t>
            </a:r>
            <a:r>
              <a:rPr lang="nl-BE" b="1" dirty="0"/>
              <a:t>vocaal orgaan</a:t>
            </a:r>
            <a:r>
              <a:rPr lang="nl-BE" dirty="0"/>
              <a:t> in staat om een rijke variëteit aan geluiden te produceren.</a:t>
            </a:r>
          </a:p>
          <a:p>
            <a:r>
              <a:rPr lang="nl-BE" dirty="0"/>
              <a:t>Eén van die veranderingen is het verlies van de ‘air sac’ (luchtzak), een ballonachtig orgaan dat primaten (eerste mensachtigen) in staat stelde om dreunende geluiden te maken.</a:t>
            </a:r>
          </a:p>
          <a:p>
            <a:endParaRPr lang="nl-BE" i="0" dirty="0"/>
          </a:p>
          <a:p>
            <a:r>
              <a:rPr lang="nl-BE" i="0" dirty="0"/>
              <a:t>In deze slides kan je zien (en horen) hoe wetenschappers van de universiteit van Amsterdam deze geluiden hebben nagebootst door testen te doen met buizen en een ballon.</a:t>
            </a:r>
          </a:p>
          <a:p>
            <a:endParaRPr lang="nl-B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BRON: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https://www.newscientist.com/article/mg21228404.400-our-ancestors-speak-out-after-3-million-years/</a:t>
            </a:r>
          </a:p>
          <a:p>
            <a:endParaRPr lang="nl-BE" i="1" dirty="0"/>
          </a:p>
        </p:txBody>
      </p:sp>
    </p:spTree>
    <p:extLst>
      <p:ext uri="{BB962C8B-B14F-4D97-AF65-F5344CB8AC3E}">
        <p14:creationId xmlns:p14="http://schemas.microsoft.com/office/powerpoint/2010/main" val="1789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lang="nl-BE" b="1" dirty="0"/>
              <a:t>Lucy</a:t>
            </a:r>
          </a:p>
          <a:p>
            <a:r>
              <a:rPr lang="nl-BE" dirty="0"/>
              <a:t>Australopithicus afarensis (LUCY) gevonden in Ethiopië.</a:t>
            </a:r>
          </a:p>
          <a:p>
            <a:r>
              <a:rPr lang="nl-BE" dirty="0"/>
              <a:t>Leefde</a:t>
            </a:r>
            <a:r>
              <a:rPr lang="nl-BE" baseline="0" dirty="0"/>
              <a:t> waarschijnlijk 3,2 miljoen jaar geleden.</a:t>
            </a:r>
          </a:p>
          <a:p>
            <a:endParaRPr lang="nl-BE" baseline="0" dirty="0"/>
          </a:p>
          <a:p>
            <a:r>
              <a:rPr lang="nl-BE" b="1" baseline="0" dirty="0"/>
              <a:t>Functies van lichaamstaal:</a:t>
            </a:r>
          </a:p>
          <a:p>
            <a:pPr marL="171450" indent="-171450">
              <a:buFont typeface="Arial" charset="0"/>
              <a:buChar char="•"/>
            </a:pPr>
            <a:r>
              <a:rPr lang="nl-BE" b="0" baseline="0" dirty="0"/>
              <a:t>Fysieke overleving</a:t>
            </a:r>
          </a:p>
          <a:p>
            <a:pPr marL="171450" indent="-171450">
              <a:buFont typeface="Arial" charset="0"/>
              <a:buChar char="•"/>
            </a:pPr>
            <a:r>
              <a:rPr lang="nl-BE" b="0" baseline="0" dirty="0"/>
              <a:t>Regeling van relaties (sociale functie)</a:t>
            </a:r>
          </a:p>
          <a:p>
            <a:endParaRPr lang="nl-BE" baseline="0" dirty="0"/>
          </a:p>
          <a:p>
            <a:r>
              <a:rPr lang="nl-BE" b="1" baseline="0" dirty="0"/>
              <a:t>Mogelijke onderwerpen:</a:t>
            </a:r>
          </a:p>
          <a:p>
            <a:pPr marL="171450" indent="-171450">
              <a:buFont typeface="Arial" charset="0"/>
              <a:buChar char="•"/>
            </a:pPr>
            <a:r>
              <a:rPr lang="nl-BE" baseline="0" dirty="0"/>
              <a:t>Territoriumverdediging (signalen van help, alarm slaan, </a:t>
            </a:r>
            <a:r>
              <a:rPr lang="is-IS" baseline="0" dirty="0"/>
              <a:t>…</a:t>
            </a:r>
            <a:r>
              <a:rPr lang="nl-BE" baseline="0" dirty="0"/>
              <a:t>)</a:t>
            </a:r>
          </a:p>
          <a:p>
            <a:pPr marL="171450" indent="-171450">
              <a:buFont typeface="Arial" charset="0"/>
              <a:buChar char="•"/>
            </a:pPr>
            <a:r>
              <a:rPr lang="nl-BE" baseline="0" dirty="0"/>
              <a:t>Jacht (signalen van hoe ver, grootte, aantallen, </a:t>
            </a:r>
            <a:r>
              <a:rPr lang="is-IS" baseline="0" dirty="0"/>
              <a:t>…)</a:t>
            </a:r>
            <a:endParaRPr lang="nl-BE" baseline="0" dirty="0"/>
          </a:p>
          <a:p>
            <a:pPr marL="171450" indent="-171450">
              <a:buFont typeface="Arial" charset="0"/>
              <a:buChar char="•"/>
            </a:pPr>
            <a:r>
              <a:rPr lang="nl-BE" baseline="0" dirty="0"/>
              <a:t>In groep leven (signalen over hierarchie)</a:t>
            </a:r>
          </a:p>
          <a:p>
            <a:pPr marL="0" indent="0">
              <a:buFont typeface="Arial" charset="0"/>
              <a:buNone/>
            </a:pPr>
            <a:endParaRPr lang="nl-BE" baseline="0" dirty="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nl-BE" b="0" dirty="0"/>
              <a:t>Bron: https://www.youtube.com/watch?v=xT8Np0gI1dI</a:t>
            </a:r>
          </a:p>
          <a:p>
            <a:pPr marL="0" indent="0">
              <a:buFont typeface="Arial" charset="0"/>
              <a:buNone/>
            </a:pPr>
            <a:endParaRPr lang="nl-BE" baseline="0" dirty="0"/>
          </a:p>
        </p:txBody>
      </p:sp>
    </p:spTree>
    <p:extLst>
      <p:ext uri="{BB962C8B-B14F-4D97-AF65-F5344CB8AC3E}">
        <p14:creationId xmlns:p14="http://schemas.microsoft.com/office/powerpoint/2010/main" val="2542604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lang="nl-BE" b="1" dirty="0"/>
              <a:t>Waar komt lichaamstaal vandaan?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Nature of nurture?</a:t>
            </a:r>
          </a:p>
          <a:p>
            <a:endParaRPr dirty="0"/>
          </a:p>
        </p:txBody>
      </p:sp>
    </p:spTree>
    <p:extLst>
      <p:ext uri="{BB962C8B-B14F-4D97-AF65-F5344CB8AC3E}">
        <p14:creationId xmlns:p14="http://schemas.microsoft.com/office/powerpoint/2010/main" val="958958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1" kern="1200" dirty="0">
                <a:solidFill>
                  <a:schemeClr val="tx1"/>
                </a:solidFill>
                <a:latin typeface="+mn-lt"/>
                <a:ea typeface="+mn-ea"/>
                <a:cs typeface="+mn-cs"/>
              </a:rPr>
              <a:t>Zie les over ‘Gedrag en invloeden op gedrag’ en de presentatie van Steven Pinker en ‘The Blank Slate’</a:t>
            </a:r>
          </a:p>
          <a:p>
            <a:endParaRPr lang="nl-NL" sz="1200" b="1" i="1" kern="1200" dirty="0">
              <a:solidFill>
                <a:schemeClr val="tx1"/>
              </a:solidFill>
              <a:latin typeface="+mn-lt"/>
              <a:ea typeface="+mn-ea"/>
              <a:cs typeface="+mn-cs"/>
            </a:endParaRPr>
          </a:p>
          <a:p>
            <a:r>
              <a:rPr lang="nl-NL" sz="1200" b="0" kern="1200" dirty="0">
                <a:solidFill>
                  <a:schemeClr val="tx1"/>
                </a:solidFill>
                <a:latin typeface="+mn-lt"/>
                <a:ea typeface="+mn-ea"/>
                <a:cs typeface="+mn-cs"/>
              </a:rPr>
              <a:t>Evolutionair psycholoog Steven Pinker zegt dat we bij de geboorte </a:t>
            </a:r>
            <a:r>
              <a:rPr lang="nl-NL" sz="1200" b="1" kern="1200" dirty="0">
                <a:solidFill>
                  <a:schemeClr val="tx1"/>
                </a:solidFill>
                <a:latin typeface="+mn-lt"/>
                <a:ea typeface="+mn-ea"/>
                <a:cs typeface="+mn-cs"/>
              </a:rPr>
              <a:t>geen</a:t>
            </a:r>
            <a:r>
              <a:rPr lang="nl-NL" sz="1200" b="0" kern="1200" dirty="0">
                <a:solidFill>
                  <a:schemeClr val="tx1"/>
                </a:solidFill>
                <a:latin typeface="+mn-lt"/>
                <a:ea typeface="+mn-ea"/>
                <a:cs typeface="+mn-cs"/>
              </a:rPr>
              <a:t> onbeschreven blad zijn. </a:t>
            </a:r>
          </a:p>
          <a:p>
            <a:r>
              <a:rPr lang="nl-NL" sz="1200" b="0" kern="1200" dirty="0">
                <a:solidFill>
                  <a:schemeClr val="tx1"/>
                </a:solidFill>
                <a:latin typeface="+mn-lt"/>
                <a:ea typeface="+mn-ea"/>
                <a:cs typeface="+mn-cs"/>
              </a:rPr>
              <a:t>Er zijn bepaalde </a:t>
            </a:r>
            <a:r>
              <a:rPr lang="nl-NL" sz="1200" b="1" kern="1200" dirty="0">
                <a:solidFill>
                  <a:schemeClr val="tx1"/>
                </a:solidFill>
                <a:latin typeface="+mn-lt"/>
                <a:ea typeface="+mn-ea"/>
                <a:cs typeface="+mn-cs"/>
              </a:rPr>
              <a:t>voorgeprogrammeerde talenten en voorkeuren </a:t>
            </a:r>
            <a:r>
              <a:rPr lang="nl-NL" sz="1200" b="0" kern="1200" dirty="0">
                <a:solidFill>
                  <a:schemeClr val="tx1"/>
                </a:solidFill>
                <a:latin typeface="+mn-lt"/>
                <a:ea typeface="+mn-ea"/>
                <a:cs typeface="+mn-cs"/>
              </a:rPr>
              <a:t>die ons brein </a:t>
            </a:r>
          </a:p>
          <a:p>
            <a:r>
              <a:rPr lang="nl-NL" sz="1200" b="0" kern="1200" dirty="0">
                <a:solidFill>
                  <a:schemeClr val="tx1"/>
                </a:solidFill>
                <a:latin typeface="+mn-lt"/>
                <a:ea typeface="+mn-ea"/>
                <a:cs typeface="+mn-cs"/>
              </a:rPr>
              <a:t>door </a:t>
            </a:r>
            <a:r>
              <a:rPr lang="nl-NL" sz="1200" b="1" kern="1200" dirty="0">
                <a:solidFill>
                  <a:schemeClr val="tx1"/>
                </a:solidFill>
                <a:latin typeface="+mn-lt"/>
                <a:ea typeface="+mn-ea"/>
                <a:cs typeface="+mn-cs"/>
              </a:rPr>
              <a:t>natuurlijke selectie </a:t>
            </a:r>
            <a:r>
              <a:rPr lang="nl-NL" sz="1200" b="0" kern="1200" dirty="0">
                <a:solidFill>
                  <a:schemeClr val="tx1"/>
                </a:solidFill>
                <a:latin typeface="+mn-lt"/>
                <a:ea typeface="+mn-ea"/>
                <a:cs typeface="+mn-cs"/>
              </a:rPr>
              <a:t>heeft verkregen.</a:t>
            </a:r>
          </a:p>
          <a:p>
            <a:r>
              <a:rPr lang="nl-NL" sz="1200" b="0" u="none" kern="1200" dirty="0">
                <a:solidFill>
                  <a:schemeClr val="tx1"/>
                </a:solidFill>
                <a:latin typeface="+mn-lt"/>
                <a:ea typeface="+mn-ea"/>
                <a:cs typeface="+mn-cs"/>
              </a:rPr>
              <a:t>Veel van ons </a:t>
            </a:r>
            <a:r>
              <a:rPr lang="nl-NL" sz="1200" b="1" u="none" kern="1200" dirty="0">
                <a:solidFill>
                  <a:schemeClr val="tx1"/>
                </a:solidFill>
                <a:latin typeface="+mn-lt"/>
                <a:ea typeface="+mn-ea"/>
                <a:cs typeface="+mn-cs"/>
              </a:rPr>
              <a:t>universeel menselijk gedrag </a:t>
            </a:r>
            <a:r>
              <a:rPr lang="nl-NL" sz="1200" b="0" u="none" kern="1200" dirty="0">
                <a:solidFill>
                  <a:schemeClr val="tx1"/>
                </a:solidFill>
                <a:latin typeface="+mn-lt"/>
                <a:ea typeface="+mn-ea"/>
                <a:cs typeface="+mn-cs"/>
              </a:rPr>
              <a:t>is het resultaat van natuurlijke selectie om</a:t>
            </a:r>
            <a:r>
              <a:rPr lang="nl-NL" sz="1200" b="0" u="none" kern="1200" baseline="0" dirty="0">
                <a:solidFill>
                  <a:schemeClr val="tx1"/>
                </a:solidFill>
                <a:latin typeface="+mn-lt"/>
                <a:ea typeface="+mn-ea"/>
                <a:cs typeface="+mn-cs"/>
              </a:rPr>
              <a:t> </a:t>
            </a:r>
            <a:r>
              <a:rPr lang="nl-NL" sz="1200" b="1" u="none" kern="1200" baseline="0" dirty="0">
                <a:solidFill>
                  <a:schemeClr val="tx1"/>
                </a:solidFill>
                <a:latin typeface="+mn-lt"/>
                <a:ea typeface="+mn-ea"/>
                <a:cs typeface="+mn-cs"/>
              </a:rPr>
              <a:t>terugkerende problemen </a:t>
            </a:r>
            <a:r>
              <a:rPr lang="nl-NL" sz="1200" b="0" u="none" kern="1200" baseline="0" dirty="0">
                <a:solidFill>
                  <a:schemeClr val="tx1"/>
                </a:solidFill>
                <a:latin typeface="+mn-lt"/>
                <a:ea typeface="+mn-ea"/>
                <a:cs typeface="+mn-cs"/>
              </a:rPr>
              <a:t>in ons voorouderlijk milieu adequaat op te lossen.</a:t>
            </a:r>
            <a:endParaRPr lang="nl-NL" u="none" dirty="0"/>
          </a:p>
          <a:p>
            <a:endParaRPr lang="nl-NL" dirty="0"/>
          </a:p>
        </p:txBody>
      </p:sp>
      <p:sp>
        <p:nvSpPr>
          <p:cNvPr id="4" name="Tijdelijke aanduiding voor dianummer 3"/>
          <p:cNvSpPr>
            <a:spLocks noGrp="1"/>
          </p:cNvSpPr>
          <p:nvPr>
            <p:ph type="sldNum" sz="quarter" idx="10"/>
          </p:nvPr>
        </p:nvSpPr>
        <p:spPr/>
        <p:txBody>
          <a:bodyPr/>
          <a:lstStyle/>
          <a:p>
            <a:fld id="{619BB05C-9946-BD41-8A62-EDF5BDDE79D5}" type="slidenum">
              <a:rPr lang="nl-NL" smtClean="0"/>
              <a:t>15</a:t>
            </a:fld>
            <a:endParaRPr lang="nl-NL"/>
          </a:p>
        </p:txBody>
      </p:sp>
    </p:spTree>
    <p:extLst>
      <p:ext uri="{BB962C8B-B14F-4D97-AF65-F5344CB8AC3E}">
        <p14:creationId xmlns:p14="http://schemas.microsoft.com/office/powerpoint/2010/main" val="1643046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a:t>
            </a:r>
            <a:r>
              <a:rPr lang="nl-BE" b="1" dirty="0"/>
              <a:t>onstaansverhaal van de Joker </a:t>
            </a:r>
            <a:r>
              <a:rPr lang="nl-BE" dirty="0"/>
              <a:t>is een mooi voorbeeld van hoe iemand gevormd wordt door zijn erfelijke eigenschappen en omgevingsfactoren.</a:t>
            </a:r>
          </a:p>
          <a:p>
            <a:r>
              <a:rPr lang="nl-BE" dirty="0"/>
              <a:t>Over het feit of de Joker zijn misdadige karakter door erfelijkheid heeft gekregen dan wel door de omgeving slecht geworden is kan je discussiëren.</a:t>
            </a:r>
          </a:p>
          <a:p>
            <a:r>
              <a:rPr lang="nl-BE" dirty="0"/>
              <a:t>Misschien is het zo dat Joker eigenlijk een aangeboren aanleg heeft voor agressief gedrag (nature) en dat de omgevingsfactoren (nurture) ervoor gezorgd hebben dat die slechte aard tot ontwikkeling is gekomen.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16</a:t>
            </a:fld>
            <a:endParaRPr lang="nl-BE"/>
          </a:p>
        </p:txBody>
      </p:sp>
    </p:spTree>
    <p:extLst>
      <p:ext uri="{BB962C8B-B14F-4D97-AF65-F5344CB8AC3E}">
        <p14:creationId xmlns:p14="http://schemas.microsoft.com/office/powerpoint/2010/main" val="3084574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ONTOGENY</a:t>
            </a:r>
            <a:r>
              <a:rPr lang="nl-NL" sz="1200" kern="1200" dirty="0">
                <a:solidFill>
                  <a:schemeClr val="tx1"/>
                </a:solidFill>
                <a:effectLst/>
                <a:latin typeface="+mn-lt"/>
                <a:ea typeface="+mn-ea"/>
                <a:cs typeface="+mn-cs"/>
              </a:rPr>
              <a:t> (individuele ontwikkeling van de mens als individu).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Bij de ontwikkeling van een individu zien we bij aanvang het belang van NVC.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interactie tussen moeder en kind bijvoorbeeld gebeurt door het gebruik van </a:t>
            </a:r>
            <a:r>
              <a:rPr lang="nl-NL" sz="1200" b="1" kern="1200" dirty="0">
                <a:solidFill>
                  <a:schemeClr val="tx1"/>
                </a:solidFill>
                <a:effectLst/>
                <a:latin typeface="+mn-lt"/>
                <a:ea typeface="+mn-ea"/>
                <a:cs typeface="+mn-cs"/>
              </a:rPr>
              <a:t>visuele, tactiele (aanraken) en vocale cues.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lijkt erop dat we </a:t>
            </a:r>
            <a:r>
              <a:rPr lang="nl-NL" sz="1200" b="1" kern="1200" dirty="0">
                <a:solidFill>
                  <a:schemeClr val="tx1"/>
                </a:solidFill>
                <a:effectLst/>
                <a:latin typeface="+mn-lt"/>
                <a:ea typeface="+mn-ea"/>
                <a:cs typeface="+mn-cs"/>
              </a:rPr>
              <a:t>terugvallen op NVC </a:t>
            </a:r>
            <a:r>
              <a:rPr lang="nl-NL" sz="1200" kern="1200" dirty="0">
                <a:solidFill>
                  <a:schemeClr val="tx1"/>
                </a:solidFill>
                <a:effectLst/>
                <a:latin typeface="+mn-lt"/>
                <a:ea typeface="+mn-ea"/>
                <a:cs typeface="+mn-cs"/>
              </a:rPr>
              <a:t>wanneer de mogelijkheid om via taal te communiceren (nog) niet aanwezig of onmogelijk is. </a:t>
            </a:r>
            <a:endParaRPr lang="nl-BE"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17</a:t>
            </a:fld>
            <a:endParaRPr lang="nl-NL"/>
          </a:p>
        </p:txBody>
      </p:sp>
    </p:spTree>
    <p:extLst>
      <p:ext uri="{BB962C8B-B14F-4D97-AF65-F5344CB8AC3E}">
        <p14:creationId xmlns:p14="http://schemas.microsoft.com/office/powerpoint/2010/main" val="3404200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lang="nl-BE" b="0" dirty="0"/>
              <a:t>Kinderen tot de leeftijd van 2 jaar kunnen enkel gebruik maken van NVC.</a:t>
            </a:r>
          </a:p>
          <a:p>
            <a:r>
              <a:rPr lang="nl-BE" b="0" dirty="0"/>
              <a:t>Ze bezitten de vaardigheid niet om met taal iets te communiceren.</a:t>
            </a:r>
          </a:p>
          <a:p>
            <a:endParaRPr lang="nl-BE" b="0" dirty="0"/>
          </a:p>
          <a:p>
            <a:endParaRPr b="0" dirty="0"/>
          </a:p>
        </p:txBody>
      </p:sp>
    </p:spTree>
    <p:extLst>
      <p:ext uri="{BB962C8B-B14F-4D97-AF65-F5344CB8AC3E}">
        <p14:creationId xmlns:p14="http://schemas.microsoft.com/office/powerpoint/2010/main" val="2192903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UNIVERSEEL</a:t>
            </a:r>
            <a:r>
              <a:rPr lang="nl-N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NVC heeft de eigenschap om universeel te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 communiceren door gebruik van NVC met mensen met andere culturele achtergronden.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NVC heeft daarom een </a:t>
            </a:r>
            <a:r>
              <a:rPr lang="nl-NL" sz="1200" b="1" kern="1200" dirty="0">
                <a:solidFill>
                  <a:schemeClr val="tx1"/>
                </a:solidFill>
                <a:effectLst/>
                <a:latin typeface="+mn-lt"/>
                <a:ea typeface="+mn-ea"/>
                <a:cs typeface="+mn-cs"/>
              </a:rPr>
              <a:t>grotere universaliteit </a:t>
            </a:r>
            <a:r>
              <a:rPr lang="nl-NL" sz="1200" kern="1200" dirty="0">
                <a:solidFill>
                  <a:schemeClr val="tx1"/>
                </a:solidFill>
                <a:effectLst/>
                <a:latin typeface="+mn-lt"/>
                <a:ea typeface="+mn-ea"/>
                <a:cs typeface="+mn-cs"/>
              </a:rPr>
              <a:t>dan taal.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expressie van </a:t>
            </a:r>
            <a:r>
              <a:rPr lang="nl-NL" sz="1200" b="1" kern="1200" dirty="0">
                <a:solidFill>
                  <a:schemeClr val="tx1"/>
                </a:solidFill>
                <a:effectLst/>
                <a:latin typeface="+mn-lt"/>
                <a:ea typeface="+mn-ea"/>
                <a:cs typeface="+mn-cs"/>
              </a:rPr>
              <a:t>basisemoties</a:t>
            </a:r>
            <a:r>
              <a:rPr lang="nl-NL" sz="1200" kern="1200" dirty="0">
                <a:solidFill>
                  <a:schemeClr val="tx1"/>
                </a:solidFill>
                <a:effectLst/>
                <a:latin typeface="+mn-lt"/>
                <a:ea typeface="+mn-ea"/>
                <a:cs typeface="+mn-cs"/>
              </a:rPr>
              <a:t> zoals angst en woede zijn daar goede voorbeelden van (Anderson, 2008).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Hoewel.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Niet alle NVC is universeel.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Schudden met het hoofd betekent in Europa en de VS een afkeuring of oneens zijn, terwijl in India men net het tegenovergestelde hiermee wil zeggen en in Japan dit noch ja of nee betekent maar eerder een teken van blijvende aandacht voor de spreker inhoudt (Gesteland, 2012).</a:t>
            </a:r>
            <a:endParaRPr lang="nl-BE"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19</a:t>
            </a:fld>
            <a:endParaRPr lang="nl-NL"/>
          </a:p>
        </p:txBody>
      </p:sp>
    </p:spTree>
    <p:extLst>
      <p:ext uri="{BB962C8B-B14F-4D97-AF65-F5344CB8AC3E}">
        <p14:creationId xmlns:p14="http://schemas.microsoft.com/office/powerpoint/2010/main" val="92496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de module Communicatie 1 behandelen we interpersoonlijke communicatie. </a:t>
            </a:r>
          </a:p>
          <a:p>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Inter</a:t>
            </a:r>
            <a:r>
              <a:rPr lang="nl-NL" sz="1200" kern="1200" dirty="0">
                <a:solidFill>
                  <a:schemeClr val="tx1"/>
                </a:solidFill>
                <a:effectLst/>
                <a:latin typeface="+mn-lt"/>
                <a:ea typeface="+mn-ea"/>
                <a:cs typeface="+mn-cs"/>
              </a:rPr>
              <a:t>’ is Latijn voor ‘tussen’. Het gaat dus om verbale en non-verbale interactie ‘tussen’ mensen. </a:t>
            </a:r>
          </a:p>
          <a:p>
            <a:r>
              <a:rPr lang="nl-NL" sz="1200" kern="1200" dirty="0">
                <a:solidFill>
                  <a:schemeClr val="tx1"/>
                </a:solidFill>
                <a:effectLst/>
                <a:latin typeface="+mn-lt"/>
                <a:ea typeface="+mn-ea"/>
                <a:cs typeface="+mn-cs"/>
              </a:rPr>
              <a:t>‘Persoonlijke’ slaat op het directe karakter van deze manier van communiceren. </a:t>
            </a:r>
          </a:p>
          <a:p>
            <a:r>
              <a:rPr lang="nl-NL" sz="1200" kern="1200" dirty="0">
                <a:solidFill>
                  <a:schemeClr val="tx1"/>
                </a:solidFill>
                <a:effectLst/>
                <a:latin typeface="+mn-lt"/>
                <a:ea typeface="+mn-ea"/>
                <a:cs typeface="+mn-cs"/>
              </a:rPr>
              <a:t>Dit in tegenstelling tot wat later in de opleiding aan bod komt in de module Communicatie 2 (semester 2). </a:t>
            </a:r>
          </a:p>
          <a:p>
            <a:r>
              <a:rPr lang="nl-NL" sz="1200" kern="1200" dirty="0">
                <a:solidFill>
                  <a:schemeClr val="tx1"/>
                </a:solidFill>
                <a:effectLst/>
                <a:latin typeface="+mn-lt"/>
                <a:ea typeface="+mn-ea"/>
                <a:cs typeface="+mn-cs"/>
              </a:rPr>
              <a:t>Daar zullen we het hebben over mediacommunicatie. In deze module gaat het om communicatie die rechtstreeks tussen personen gebeurt en dit vaak één-op-één of in kleine groepen.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kern of het vertrekpunt van deze module is interpersoonlijke communicatie. </a:t>
            </a:r>
          </a:p>
          <a:p>
            <a:r>
              <a:rPr lang="nl-NL" sz="1200" kern="1200" dirty="0">
                <a:solidFill>
                  <a:schemeClr val="tx1"/>
                </a:solidFill>
                <a:effectLst/>
                <a:latin typeface="+mn-lt"/>
                <a:ea typeface="+mn-ea"/>
                <a:cs typeface="+mn-cs"/>
              </a:rPr>
              <a:t>We bekijken eerst wat de eventuele voordelen van het bestuderen van interpersoonlijke communicatie zijn. </a:t>
            </a:r>
          </a:p>
          <a:p>
            <a:r>
              <a:rPr lang="nl-NL" sz="1200" kern="1200" dirty="0">
                <a:solidFill>
                  <a:schemeClr val="tx1"/>
                </a:solidFill>
                <a:effectLst/>
                <a:latin typeface="+mn-lt"/>
                <a:ea typeface="+mn-ea"/>
                <a:cs typeface="+mn-cs"/>
              </a:rPr>
              <a:t>Daarna komen de specifieke karakteristieken van interpersoonlijke communicatie aan bod. </a:t>
            </a:r>
          </a:p>
          <a:p>
            <a:r>
              <a:rPr lang="nl-NL" sz="1200" kern="1200" dirty="0">
                <a:solidFill>
                  <a:schemeClr val="tx1"/>
                </a:solidFill>
                <a:effectLst/>
                <a:latin typeface="+mn-lt"/>
                <a:ea typeface="+mn-ea"/>
                <a:cs typeface="+mn-cs"/>
              </a:rPr>
              <a:t>Om interpersoonlijke communicatie op een systematische manier te kunnen bestuderen, en om er ook zinvolle uitspraken over te doen, baseren we ons op een ‘model van interpersoonlijke communicatie’ (</a:t>
            </a:r>
            <a:r>
              <a:rPr lang="nl-NL" sz="1200" kern="1200" dirty="0" err="1">
                <a:solidFill>
                  <a:schemeClr val="tx1"/>
                </a:solidFill>
                <a:effectLst/>
                <a:latin typeface="+mn-lt"/>
                <a:ea typeface="+mn-ea"/>
                <a:cs typeface="+mn-cs"/>
              </a:rPr>
              <a:t>Hargie</a:t>
            </a:r>
            <a:r>
              <a:rPr lang="nl-NL" sz="1200" kern="1200" dirty="0">
                <a:solidFill>
                  <a:schemeClr val="tx1"/>
                </a:solidFill>
                <a:effectLst/>
                <a:latin typeface="+mn-lt"/>
                <a:ea typeface="+mn-ea"/>
                <a:cs typeface="+mn-cs"/>
              </a:rPr>
              <a:t>, 2016).</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Interpersoonlijke communicatie</a:t>
            </a:r>
            <a:r>
              <a:rPr lang="nl-NL" sz="1200" kern="1200" dirty="0">
                <a:solidFill>
                  <a:schemeClr val="tx1"/>
                </a:solidFill>
                <a:effectLst/>
                <a:latin typeface="+mn-lt"/>
                <a:ea typeface="+mn-ea"/>
                <a:cs typeface="+mn-cs"/>
              </a:rPr>
              <a:t> valt voor ons uiteen in </a:t>
            </a:r>
            <a:r>
              <a:rPr lang="nl-NL" sz="1200" b="1" kern="1200" dirty="0">
                <a:solidFill>
                  <a:schemeClr val="tx1"/>
                </a:solidFill>
                <a:effectLst/>
                <a:latin typeface="+mn-lt"/>
                <a:ea typeface="+mn-ea"/>
                <a:cs typeface="+mn-cs"/>
              </a:rPr>
              <a:t>12 </a:t>
            </a:r>
            <a:r>
              <a:rPr lang="nl-NL" sz="1200" b="1" kern="1200" dirty="0" err="1">
                <a:solidFill>
                  <a:schemeClr val="tx1"/>
                </a:solidFill>
                <a:effectLst/>
                <a:latin typeface="+mn-lt"/>
                <a:ea typeface="+mn-ea"/>
                <a:cs typeface="+mn-cs"/>
              </a:rPr>
              <a:t>subthema’s</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Non-verbale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Aanmoedigen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Vragen stellen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Empathische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Luisteren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Uitleggen</a:t>
            </a:r>
            <a:endParaRPr lang="nl-BE" sz="1200" kern="1200" dirty="0">
              <a:solidFill>
                <a:schemeClr val="tx1"/>
              </a:solidFill>
              <a:effectLst/>
              <a:latin typeface="+mn-lt"/>
              <a:ea typeface="+mn-ea"/>
              <a:cs typeface="+mn-cs"/>
            </a:endParaRPr>
          </a:p>
          <a:p>
            <a:pPr lvl="0"/>
            <a:r>
              <a:rPr lang="nl-NL" sz="1200" i="1" kern="1200" dirty="0" err="1">
                <a:solidFill>
                  <a:schemeClr val="tx1"/>
                </a:solidFill>
                <a:effectLst/>
                <a:latin typeface="+mn-lt"/>
                <a:ea typeface="+mn-ea"/>
                <a:cs typeface="+mn-cs"/>
              </a:rPr>
              <a:t>Self-disclosure</a:t>
            </a:r>
            <a:r>
              <a:rPr lang="nl-NL" sz="1200" i="1" kern="1200" dirty="0">
                <a:solidFill>
                  <a:schemeClr val="tx1"/>
                </a:solidFill>
                <a:effectLst/>
                <a:latin typeface="+mn-lt"/>
                <a:ea typeface="+mn-ea"/>
                <a:cs typeface="+mn-cs"/>
              </a:rPr>
              <a:t> </a:t>
            </a:r>
            <a:r>
              <a:rPr lang="nl-NL" sz="1200" i="0" kern="1200" dirty="0">
                <a:solidFill>
                  <a:schemeClr val="tx1"/>
                </a:solidFill>
                <a:effectLst/>
                <a:latin typeface="+mn-lt"/>
                <a:ea typeface="+mn-ea"/>
                <a:cs typeface="+mn-cs"/>
              </a:rPr>
              <a:t>of zelfonthulling</a:t>
            </a:r>
            <a:endParaRPr lang="nl-BE" sz="1200" i="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Sociale interacties starten en afsluiten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Assertiviteit</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Beïnvloeden en overtuigen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Onderhandelen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Samenwerken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Aan de hand van 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gaan op we zoek naar verklaringen voor het gedrag dat we vertonen tijdens een interpersoonlijke interactie. We baseren ons hierbij op het handboek Psychologie en Sociologie (</a:t>
            </a:r>
            <a:r>
              <a:rPr lang="nl-NL" sz="1200" kern="1200" dirty="0" err="1">
                <a:solidFill>
                  <a:schemeClr val="tx1"/>
                </a:solidFill>
                <a:effectLst/>
                <a:latin typeface="+mn-lt"/>
                <a:ea typeface="+mn-ea"/>
                <a:cs typeface="+mn-cs"/>
              </a:rPr>
              <a:t>Wijsman</a:t>
            </a:r>
            <a:r>
              <a:rPr lang="nl-NL" sz="1200" kern="1200" dirty="0">
                <a:solidFill>
                  <a:schemeClr val="tx1"/>
                </a:solidFill>
                <a:effectLst/>
                <a:latin typeface="+mn-lt"/>
                <a:ea typeface="+mn-ea"/>
                <a:cs typeface="+mn-cs"/>
              </a:rPr>
              <a:t> &amp; Molendijk, 2017). Met die inzichten moeten we op het einde van dit semester in staat zijn om doelgericht en bewust te communiceren in een interpersoonlijke context.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Gedrag en invloeden op gedrag</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Persoonlijkheid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Leerprocessen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Motivatie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Attitude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Perceptie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Communicatie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Interpersoonlijke attractie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Groepsprocessen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Leiderschap en leidinggeven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beïnvloeding</a:t>
            </a:r>
            <a:endParaRPr lang="nl-BE" sz="1200" kern="1200" dirty="0">
              <a:solidFill>
                <a:schemeClr val="tx1"/>
              </a:solidFill>
              <a:effectLst/>
              <a:latin typeface="+mn-lt"/>
              <a:ea typeface="+mn-ea"/>
              <a:cs typeface="+mn-cs"/>
            </a:endParaRPr>
          </a:p>
          <a:p>
            <a:pPr marL="0" indent="0">
              <a:buFont typeface="Arial" panose="020B0604020202020204" pitchFamily="34" charset="0"/>
              <a:buNone/>
            </a:pPr>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Sociologische visies op de maatschappij</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Cultuur</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ongelijkheid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verandering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a:t>
            </a:fld>
            <a:endParaRPr lang="nl-BE"/>
          </a:p>
        </p:txBody>
      </p:sp>
    </p:spTree>
    <p:extLst>
      <p:ext uri="{BB962C8B-B14F-4D97-AF65-F5344CB8AC3E}">
        <p14:creationId xmlns:p14="http://schemas.microsoft.com/office/powerpoint/2010/main" val="2093297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Is nee-schudden </a:t>
            </a:r>
            <a:r>
              <a:rPr lang="nl-BE" dirty="0"/>
              <a:t>als afkeuring dan universeel? </a:t>
            </a:r>
          </a:p>
          <a:p>
            <a:r>
              <a:rPr lang="nl-BE" dirty="0"/>
              <a:t>Op enkele uitzonderingen na wel. </a:t>
            </a:r>
          </a:p>
          <a:p>
            <a:r>
              <a:rPr lang="nl-BE" dirty="0"/>
              <a:t>Het is meestal een teken van afkeuring of ontkenning.</a:t>
            </a:r>
          </a:p>
          <a:p>
            <a:endParaRPr lang="nl-BE" dirty="0"/>
          </a:p>
          <a:p>
            <a:r>
              <a:rPr lang="nl-BE" dirty="0"/>
              <a:t>Charles Darwin (grondlegger van de evolutietheorie) gaf hiervoor een mogelijke verklaring: ‘nee’ schudden komt voort uit het wegdraaien van het hoofd, als gebaar waarmee de zuigeling zich afwendt van de moederborst om te tonen dat het voldoende gedronken heeft.</a:t>
            </a:r>
          </a:p>
          <a:p>
            <a:endParaRPr lang="nl-BE" dirty="0"/>
          </a:p>
          <a:p>
            <a:r>
              <a:rPr lang="nl-BE" dirty="0"/>
              <a:t>Zelfde met </a:t>
            </a:r>
            <a:r>
              <a:rPr lang="nl-BE" b="1" dirty="0"/>
              <a:t>ja-schudden</a:t>
            </a:r>
            <a:r>
              <a:rPr lang="nl-BE" dirty="0"/>
              <a:t>.</a:t>
            </a:r>
          </a:p>
          <a:p>
            <a:r>
              <a:rPr lang="nl-BE" dirty="0"/>
              <a:t>Op de meeste plaatsen op aarde betekent dit een bevestiging.</a:t>
            </a:r>
          </a:p>
          <a:p>
            <a:r>
              <a:rPr lang="nl-BE" dirty="0"/>
              <a:t>Behalve bijvoorbeeld op plaatsen zoals Griekenland, India, Napels.</a:t>
            </a:r>
          </a:p>
          <a:p>
            <a:endParaRPr lang="nl-BE" dirty="0"/>
          </a:p>
          <a:p>
            <a:endParaRPr lang="nl-BE" dirty="0"/>
          </a:p>
        </p:txBody>
      </p:sp>
      <p:sp>
        <p:nvSpPr>
          <p:cNvPr id="4" name="Tijdelijke aanduiding voor dianummer 3"/>
          <p:cNvSpPr>
            <a:spLocks noGrp="1"/>
          </p:cNvSpPr>
          <p:nvPr>
            <p:ph type="sldNum" sz="quarter" idx="10"/>
          </p:nvPr>
        </p:nvSpPr>
        <p:spPr/>
        <p:txBody>
          <a:bodyPr/>
          <a:lstStyle/>
          <a:p>
            <a:fld id="{90F896DF-6315-D744-9F97-6DDB6B956588}" type="slidenum">
              <a:rPr lang="nl-NL" smtClean="0"/>
              <a:t>20</a:t>
            </a:fld>
            <a:endParaRPr lang="nl-NL"/>
          </a:p>
        </p:txBody>
      </p:sp>
    </p:spTree>
    <p:extLst>
      <p:ext uri="{BB962C8B-B14F-4D97-AF65-F5344CB8AC3E}">
        <p14:creationId xmlns:p14="http://schemas.microsoft.com/office/powerpoint/2010/main" val="3650189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Mensen begroeten door je hoed af te nemen is </a:t>
            </a:r>
            <a:r>
              <a:rPr lang="nl-BE" b="1" dirty="0"/>
              <a:t>niet universeel </a:t>
            </a:r>
            <a:r>
              <a:rPr lang="nl-BE" dirty="0"/>
              <a:t>(niet over heel de wereld) gangbaar.</a:t>
            </a:r>
          </a:p>
        </p:txBody>
      </p:sp>
      <p:sp>
        <p:nvSpPr>
          <p:cNvPr id="4" name="Tijdelijke aanduiding voor dianummer 3"/>
          <p:cNvSpPr>
            <a:spLocks noGrp="1"/>
          </p:cNvSpPr>
          <p:nvPr>
            <p:ph type="sldNum" sz="quarter" idx="10"/>
          </p:nvPr>
        </p:nvSpPr>
        <p:spPr/>
        <p:txBody>
          <a:bodyPr/>
          <a:lstStyle/>
          <a:p>
            <a:fld id="{90F896DF-6315-D744-9F97-6DDB6B956588}" type="slidenum">
              <a:rPr lang="nl-NL" smtClean="0"/>
              <a:t>21</a:t>
            </a:fld>
            <a:endParaRPr lang="nl-NL"/>
          </a:p>
        </p:txBody>
      </p:sp>
    </p:spTree>
    <p:extLst>
      <p:ext uri="{BB962C8B-B14F-4D97-AF65-F5344CB8AC3E}">
        <p14:creationId xmlns:p14="http://schemas.microsoft.com/office/powerpoint/2010/main" val="1159945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Fronsen is </a:t>
            </a:r>
            <a:r>
              <a:rPr lang="nl-BE" b="1" dirty="0"/>
              <a:t>universeel</a:t>
            </a:r>
            <a:r>
              <a:rPr lang="nl-BE" dirty="0"/>
              <a:t> (en heeft over heel de wereld dezelfde betekenis).</a:t>
            </a:r>
          </a:p>
          <a:p>
            <a:r>
              <a:rPr lang="nl-BE" dirty="0"/>
              <a:t>Het zijn cultuurvrije gedragingen.</a:t>
            </a:r>
          </a:p>
          <a:p>
            <a:r>
              <a:rPr lang="nl-BE" dirty="0"/>
              <a:t>Waarschijnlijk overgeërfd.</a:t>
            </a:r>
          </a:p>
          <a:p>
            <a:r>
              <a:rPr lang="nl-BE" dirty="0"/>
              <a:t>Meestal gaat het om basisuitdrukkingen zoals glimlachen, huilen, lachen, tonen van woede.</a:t>
            </a:r>
          </a:p>
          <a:p>
            <a:endParaRPr lang="nl-BE" dirty="0"/>
          </a:p>
        </p:txBody>
      </p:sp>
      <p:sp>
        <p:nvSpPr>
          <p:cNvPr id="4" name="Tijdelijke aanduiding voor dianummer 3"/>
          <p:cNvSpPr>
            <a:spLocks noGrp="1"/>
          </p:cNvSpPr>
          <p:nvPr>
            <p:ph type="sldNum" sz="quarter" idx="10"/>
          </p:nvPr>
        </p:nvSpPr>
        <p:spPr/>
        <p:txBody>
          <a:bodyPr/>
          <a:lstStyle/>
          <a:p>
            <a:fld id="{90F896DF-6315-D744-9F97-6DDB6B956588}" type="slidenum">
              <a:rPr lang="nl-NL" smtClean="0"/>
              <a:t>22</a:t>
            </a:fld>
            <a:endParaRPr lang="nl-NL"/>
          </a:p>
        </p:txBody>
      </p:sp>
    </p:spTree>
    <p:extLst>
      <p:ext uri="{BB962C8B-B14F-4D97-AF65-F5344CB8AC3E}">
        <p14:creationId xmlns:p14="http://schemas.microsoft.com/office/powerpoint/2010/main" val="2186440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zien trouwens bij mensen die blind geboren worden dat zij op dezelfde manier gezichtuitdrukkingen als lachen, huilen, … hebben.</a:t>
            </a:r>
          </a:p>
          <a:p>
            <a:r>
              <a:rPr lang="nl-BE" dirty="0"/>
              <a:t>Dit soort lichaamstaal kan dus niet aangeleerd (nurture) zijn, maar moet aangeboren (nature) zijn.</a:t>
            </a:r>
          </a:p>
          <a:p>
            <a:endParaRPr lang="nl-BE" dirty="0"/>
          </a:p>
        </p:txBody>
      </p:sp>
      <p:sp>
        <p:nvSpPr>
          <p:cNvPr id="4" name="Tijdelijke aanduiding voor dianummer 3"/>
          <p:cNvSpPr>
            <a:spLocks noGrp="1"/>
          </p:cNvSpPr>
          <p:nvPr>
            <p:ph type="sldNum" sz="quarter" idx="10"/>
          </p:nvPr>
        </p:nvSpPr>
        <p:spPr/>
        <p:txBody>
          <a:bodyPr/>
          <a:lstStyle/>
          <a:p>
            <a:fld id="{90F896DF-6315-D744-9F97-6DDB6B956588}" type="slidenum">
              <a:rPr lang="nl-NL" smtClean="0"/>
              <a:t>23</a:t>
            </a:fld>
            <a:endParaRPr lang="nl-NL"/>
          </a:p>
        </p:txBody>
      </p:sp>
    </p:spTree>
    <p:extLst>
      <p:ext uri="{BB962C8B-B14F-4D97-AF65-F5344CB8AC3E}">
        <p14:creationId xmlns:p14="http://schemas.microsoft.com/office/powerpoint/2010/main" val="897819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Afwijzen door de </a:t>
            </a:r>
            <a:r>
              <a:rPr lang="nl-BE" b="1" dirty="0"/>
              <a:t>hand in de lucht te ste</a:t>
            </a:r>
            <a:r>
              <a:rPr lang="nl-BE" dirty="0"/>
              <a:t>ken zou ook universeel zijn.</a:t>
            </a:r>
          </a:p>
          <a:p>
            <a:r>
              <a:rPr lang="nl-BE" dirty="0"/>
              <a:t>Een afwerende, opgeheven hand zou zijn voortgekomen uit het wegduwen van ongewenste voorwerpen.</a:t>
            </a:r>
          </a:p>
        </p:txBody>
      </p:sp>
      <p:sp>
        <p:nvSpPr>
          <p:cNvPr id="4" name="Tijdelijke aanduiding voor dianummer 3"/>
          <p:cNvSpPr>
            <a:spLocks noGrp="1"/>
          </p:cNvSpPr>
          <p:nvPr>
            <p:ph type="sldNum" sz="quarter" idx="10"/>
          </p:nvPr>
        </p:nvSpPr>
        <p:spPr/>
        <p:txBody>
          <a:bodyPr/>
          <a:lstStyle/>
          <a:p>
            <a:fld id="{90F896DF-6315-D744-9F97-6DDB6B956588}" type="slidenum">
              <a:rPr lang="nl-NL" smtClean="0"/>
              <a:t>24</a:t>
            </a:fld>
            <a:endParaRPr lang="nl-NL"/>
          </a:p>
        </p:txBody>
      </p:sp>
    </p:spTree>
    <p:extLst>
      <p:ext uri="{BB962C8B-B14F-4D97-AF65-F5344CB8AC3E}">
        <p14:creationId xmlns:p14="http://schemas.microsoft.com/office/powerpoint/2010/main" val="384713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dirty="0"/>
              <a:t>Ook dit is eerder een universele uitdrukkingsvorm</a:t>
            </a:r>
          </a:p>
          <a:p>
            <a:pPr marL="0" marR="0" indent="0" algn="l" defTabSz="914400" rtl="0" eaLnBrk="1" fontAlgn="auto" latinLnBrk="0" hangingPunct="1">
              <a:lnSpc>
                <a:spcPct val="100000"/>
              </a:lnSpc>
              <a:spcBef>
                <a:spcPts val="0"/>
              </a:spcBef>
              <a:spcAft>
                <a:spcPts val="0"/>
              </a:spcAft>
              <a:buClrTx/>
              <a:buSzTx/>
              <a:buFontTx/>
              <a:buNone/>
              <a:tabLst/>
              <a:defRPr/>
            </a:pPr>
            <a:r>
              <a:rPr lang="nl-NL" b="0" dirty="0"/>
              <a:t>De</a:t>
            </a:r>
            <a:r>
              <a:rPr lang="nl-NL" b="1" dirty="0"/>
              <a:t> wenkbrauw</a:t>
            </a:r>
            <a:r>
              <a:rPr lang="nl-NL" dirty="0"/>
              <a:t> optrekken en lachen als je iemand ontmoet.</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(behalve bijvoorbeeld in Japan, daar wordt het beschouwd als ongepast).</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De overeenkomst ligt in het feit dat het een </a:t>
            </a:r>
            <a:r>
              <a:rPr lang="nl-NL" b="1" dirty="0"/>
              <a:t>uitnodiging tot sociale toenadering </a:t>
            </a:r>
            <a:r>
              <a:rPr lang="nl-NL" dirty="0"/>
              <a:t>en goedkeuring inhoudt.</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90F896DF-6315-D744-9F97-6DDB6B956588}" type="slidenum">
              <a:rPr lang="nl-NL" smtClean="0"/>
              <a:t>25</a:t>
            </a:fld>
            <a:endParaRPr lang="nl-NL"/>
          </a:p>
        </p:txBody>
      </p:sp>
    </p:spTree>
    <p:extLst>
      <p:ext uri="{BB962C8B-B14F-4D97-AF65-F5344CB8AC3E}">
        <p14:creationId xmlns:p14="http://schemas.microsoft.com/office/powerpoint/2010/main" val="1450641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000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Ter vervanging van verbale communicatie in een context waar het onmogelijk is te praten bijvoorbeeld</a:t>
            </a: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65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Ter vervanging van verbale communicatie in een context waar het onmogelijk is te praten bijvoorbeeld</a:t>
            </a: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324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Aanvulling of ondersteuning van de verbale communicatie ter versteking van de boodschap</a:t>
            </a:r>
            <a:endParaRPr lang="nl-BE" sz="1200" b="1" kern="1200" dirty="0">
              <a:solidFill>
                <a:schemeClr val="tx1"/>
              </a:solidFill>
              <a:effectLst/>
              <a:latin typeface="+mn-lt"/>
              <a:ea typeface="+mn-ea"/>
              <a:cs typeface="+mn-cs"/>
            </a:endParaRPr>
          </a:p>
          <a:p>
            <a:endParaRPr lang="nl-NL" dirty="0"/>
          </a:p>
          <a:p>
            <a:r>
              <a:rPr lang="nl-BE" dirty="0"/>
              <a:t>Veel non-verbale gebaren hebben geen betekenis zonder de uitleg in woorden.</a:t>
            </a:r>
          </a:p>
          <a:p>
            <a:r>
              <a:rPr lang="nl-BE" dirty="0"/>
              <a:t>Want wat wordt hier bedoeld?</a:t>
            </a:r>
          </a:p>
          <a:p>
            <a:pPr marL="171450" indent="-171450">
              <a:buFont typeface="Arial" panose="020B0604020202020204" pitchFamily="34" charset="0"/>
              <a:buChar char="•"/>
            </a:pPr>
            <a:r>
              <a:rPr lang="nl-BE" dirty="0"/>
              <a:t>Hartelijk welkom</a:t>
            </a:r>
          </a:p>
          <a:p>
            <a:pPr marL="171450" indent="-171450">
              <a:buFont typeface="Arial" panose="020B0604020202020204" pitchFamily="34" charset="0"/>
              <a:buChar char="•"/>
            </a:pPr>
            <a:r>
              <a:rPr lang="nl-BE" dirty="0"/>
              <a:t>De vis die gevangen werd was zoooo groot</a:t>
            </a:r>
          </a:p>
          <a:p>
            <a:pPr marL="171450" indent="-171450">
              <a:buFont typeface="Arial" panose="020B0604020202020204" pitchFamily="34" charset="0"/>
              <a:buChar char="•"/>
            </a:pPr>
            <a:r>
              <a:rPr lang="nl-BE" dirty="0"/>
              <a:t>‘King of the world’</a:t>
            </a:r>
          </a:p>
          <a:p>
            <a:pPr marL="171450" indent="-171450">
              <a:buFont typeface="Arial" panose="020B0604020202020204" pitchFamily="34" charset="0"/>
              <a:buChar char="•"/>
            </a:pPr>
            <a:r>
              <a:rPr lang="nl-BE" dirty="0"/>
              <a:t>…</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791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Non-verbale communicatie (NVC)</a:t>
            </a:r>
          </a:p>
          <a:p>
            <a:endParaRPr lang="nl-NL" sz="1200" b="1"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NVC draagt net zoals verbale communicatie (taal) betekenis.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Verbaal en non-verbaal gedrag zijn geen aparte entiteiten, maar eerder </a:t>
            </a:r>
            <a:r>
              <a:rPr lang="nl-NL" sz="1200" b="1" kern="1200" dirty="0">
                <a:solidFill>
                  <a:schemeClr val="tx1"/>
                </a:solidFill>
                <a:effectLst/>
                <a:latin typeface="+mn-lt"/>
                <a:ea typeface="+mn-ea"/>
                <a:cs typeface="+mn-cs"/>
              </a:rPr>
              <a:t>strikt met elkaar verweven</a:t>
            </a:r>
            <a:r>
              <a:rPr lang="nl-NL" sz="1200" kern="1200" dirty="0">
                <a:solidFill>
                  <a:schemeClr val="tx1"/>
                </a:solidFill>
                <a:effectLst/>
                <a:latin typeface="+mn-lt"/>
                <a:ea typeface="+mn-ea"/>
                <a:cs typeface="+mn-cs"/>
              </a:rPr>
              <a:t>. Bij een interpersoonlijke interactie gaan we communiceren door verbaal en non-verbaal gedrag te combineren.</a:t>
            </a:r>
            <a:endParaRPr lang="nl-BE"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Verbale communicatie omvat de </a:t>
            </a:r>
            <a:r>
              <a:rPr lang="nl-NL" sz="1200" b="1" kern="1200" dirty="0">
                <a:solidFill>
                  <a:schemeClr val="tx1"/>
                </a:solidFill>
                <a:effectLst/>
                <a:latin typeface="+mn-lt"/>
                <a:ea typeface="+mn-ea"/>
                <a:cs typeface="+mn-cs"/>
              </a:rPr>
              <a:t>inhoud van een gesprek</a:t>
            </a:r>
            <a:r>
              <a:rPr lang="nl-NL" sz="1200" kern="1200" dirty="0">
                <a:solidFill>
                  <a:schemeClr val="tx1"/>
                </a:solidFill>
                <a:effectLst/>
                <a:latin typeface="+mn-lt"/>
                <a:ea typeface="+mn-ea"/>
                <a:cs typeface="+mn-cs"/>
              </a:rPr>
              <a:t>, taal, schrift, … . </a:t>
            </a:r>
          </a:p>
          <a:p>
            <a:r>
              <a:rPr lang="nl-NL" sz="1200" kern="1200" dirty="0">
                <a:solidFill>
                  <a:schemeClr val="tx1"/>
                </a:solidFill>
                <a:effectLst/>
                <a:latin typeface="+mn-lt"/>
                <a:ea typeface="+mn-ea"/>
                <a:cs typeface="+mn-cs"/>
              </a:rPr>
              <a:t>NVC kan gaan over </a:t>
            </a:r>
            <a:r>
              <a:rPr lang="nl-NL" sz="1200" b="1" kern="1200" dirty="0">
                <a:solidFill>
                  <a:schemeClr val="tx1"/>
                </a:solidFill>
                <a:effectLst/>
                <a:latin typeface="+mn-lt"/>
                <a:ea typeface="+mn-ea"/>
                <a:cs typeface="+mn-cs"/>
              </a:rPr>
              <a:t>intonatie, volume, accent, snelheid van spreken, … en lichaamstaal </a:t>
            </a:r>
            <a:r>
              <a:rPr lang="nl-NL" sz="1200" kern="1200" dirty="0">
                <a:solidFill>
                  <a:schemeClr val="tx1"/>
                </a:solidFill>
                <a:effectLst/>
                <a:latin typeface="+mn-lt"/>
                <a:ea typeface="+mn-ea"/>
                <a:cs typeface="+mn-cs"/>
              </a:rPr>
              <a:t>(gebaren, lichaamshouding, gezichtsuitdrukkingen, blik, …). </a:t>
            </a:r>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3</a:t>
            </a:fld>
            <a:endParaRPr lang="nl-NL"/>
          </a:p>
        </p:txBody>
      </p:sp>
    </p:spTree>
    <p:extLst>
      <p:ext uri="{BB962C8B-B14F-4D97-AF65-F5344CB8AC3E}">
        <p14:creationId xmlns:p14="http://schemas.microsoft.com/office/powerpoint/2010/main" val="472123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Aanpassen van de boodschap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Lichaamsbewegingen worden vaak gebruikt om de nadruk te leggen op de verbale boodschap.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Sommige mensen gaan heftig gesticuleren met de armen wanneer ze iets proberen uit te leggen.</a:t>
            </a: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951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b="1" kern="1200" dirty="0">
                <a:solidFill>
                  <a:schemeClr val="tx1"/>
                </a:solidFill>
                <a:effectLst/>
                <a:latin typeface="+mn-lt"/>
                <a:ea typeface="+mn-ea"/>
                <a:cs typeface="+mn-cs"/>
              </a:rPr>
              <a:t>Het regelen van een conversatie</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Het regelen van een conversatie waarbij aangetoond wordt wie wanneer moet praten.</a:t>
            </a:r>
          </a:p>
          <a:p>
            <a:pPr lvl="0"/>
            <a:r>
              <a:rPr lang="nl-NL" sz="1200" kern="1200" dirty="0">
                <a:solidFill>
                  <a:schemeClr val="tx1"/>
                </a:solidFill>
                <a:effectLst/>
                <a:latin typeface="+mn-lt"/>
                <a:ea typeface="+mn-ea"/>
                <a:cs typeface="+mn-cs"/>
              </a:rPr>
              <a:t>In een conversatie wisselen we af wie aan het woord is.</a:t>
            </a:r>
          </a:p>
          <a:p>
            <a:pPr lvl="0"/>
            <a:r>
              <a:rPr lang="nl-NL" sz="1200" kern="1200" dirty="0">
                <a:solidFill>
                  <a:schemeClr val="tx1"/>
                </a:solidFill>
                <a:effectLst/>
                <a:latin typeface="+mn-lt"/>
                <a:ea typeface="+mn-ea"/>
                <a:cs typeface="+mn-cs"/>
              </a:rPr>
              <a:t>Dit wordt grotendeels geregeld door NVC.</a:t>
            </a:r>
            <a:endParaRPr lang="nl-BE" sz="1200" kern="1200" dirty="0">
              <a:solidFill>
                <a:schemeClr val="tx1"/>
              </a:solidFill>
              <a:effectLst/>
              <a:latin typeface="+mn-lt"/>
              <a:ea typeface="+mn-ea"/>
              <a:cs typeface="+mn-cs"/>
            </a:endParaRPr>
          </a:p>
          <a:p>
            <a:endParaRPr lang="nl-NL" dirty="0"/>
          </a:p>
          <a:p>
            <a:r>
              <a:rPr lang="nl-BE" dirty="0"/>
              <a:t>NVC stuurt een gesprek.</a:t>
            </a:r>
          </a:p>
          <a:p>
            <a:r>
              <a:rPr lang="nl-BE" dirty="0"/>
              <a:t>Maar ook, tot</a:t>
            </a:r>
            <a:r>
              <a:rPr lang="nl-BE" baseline="0" dirty="0"/>
              <a:t> wie richt je je en tot wie niet?</a:t>
            </a:r>
          </a:p>
          <a:p>
            <a:r>
              <a:rPr lang="nl-BE" baseline="0" dirty="0"/>
              <a:t>Welke non-verbale signalen geef je daarbij?</a:t>
            </a:r>
          </a:p>
          <a:p>
            <a:endParaRPr lang="nl-BE"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726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lijken een natuurlijke sensor te hebben voor het detecteren wanneer we in een gesprek aan de beurt zijn.</a:t>
            </a:r>
          </a:p>
          <a:p>
            <a:endParaRPr lang="nl-NL" dirty="0"/>
          </a:p>
          <a:p>
            <a:r>
              <a:rPr lang="nl-NL" dirty="0"/>
              <a:t>Wat zijn </a:t>
            </a:r>
            <a:r>
              <a:rPr lang="nl-NL" b="1" dirty="0"/>
              <a:t>non-verbale indicatoren </a:t>
            </a:r>
            <a:r>
              <a:rPr lang="nl-NL" dirty="0"/>
              <a:t>om te weten wanneer je aan de beurt bent in een gesprek?</a:t>
            </a:r>
          </a:p>
          <a:p>
            <a:endParaRPr lang="nl-NL" dirty="0"/>
          </a:p>
          <a:p>
            <a:r>
              <a:rPr lang="nl-NL" dirty="0"/>
              <a:t>*stijging of daling van de toonhoogte op het einde van een zin</a:t>
            </a:r>
          </a:p>
          <a:p>
            <a:r>
              <a:rPr lang="nl-NL" dirty="0"/>
              <a:t>*daling van het stemvolume</a:t>
            </a:r>
          </a:p>
          <a:p>
            <a:r>
              <a:rPr lang="nl-NL" dirty="0"/>
              <a:t>*eindigen van een handgebaar</a:t>
            </a:r>
          </a:p>
          <a:p>
            <a:r>
              <a:rPr lang="nl-NL" dirty="0"/>
              <a:t>*verandering in kijkpatroon (staren, oogcontact met gesprekspartner)</a:t>
            </a:r>
          </a:p>
          <a:p>
            <a:r>
              <a:rPr lang="nl-NL" dirty="0"/>
              <a:t>*…</a:t>
            </a:r>
          </a:p>
          <a:p>
            <a:endParaRPr lang="nl-NL" dirty="0"/>
          </a:p>
          <a:p>
            <a:r>
              <a:rPr lang="nl-NL" b="1" dirty="0"/>
              <a:t>Opmerkelijk:</a:t>
            </a:r>
          </a:p>
          <a:p>
            <a:r>
              <a:rPr lang="nl-NL" dirty="0"/>
              <a:t>Mensen met een </a:t>
            </a:r>
            <a:r>
              <a:rPr lang="nl-NL" b="1" dirty="0"/>
              <a:t>hoge status </a:t>
            </a:r>
            <a:r>
              <a:rPr lang="nl-NL" dirty="0"/>
              <a:t>zijn minder geneigd om hun beurt om te spreken af te staan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888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Emoties en attitudes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NVC is cruciaal om te tonen hoe we ons voelen (emoties) en ook om te tonen hoe we ons voelen of hoe we denken over iemand anders (attitude).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Voorbeeld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Autoverkopers die beter zijn in het aflezen van emoties uit NVC waren succesvoller in het verkopen van auto’s (Byron et al, 2007).</a:t>
            </a: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117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Tijdens onderhandelingen is NVC belangrijk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b="1" dirty="0" err="1"/>
              <a:t>Trump</a:t>
            </a:r>
            <a:r>
              <a:rPr lang="nl-NL" b="1" dirty="0"/>
              <a:t> klopt op de handrug.</a:t>
            </a:r>
          </a:p>
          <a:p>
            <a:r>
              <a:rPr lang="nl-NL" dirty="0"/>
              <a:t>Teken van status, van macht.</a:t>
            </a:r>
          </a:p>
          <a:p>
            <a:r>
              <a:rPr lang="nl-NL" dirty="0"/>
              <a:t>Deze handdruk</a:t>
            </a:r>
            <a:r>
              <a:rPr lang="nl-NL" baseline="0" dirty="0"/>
              <a:t> duurde ongeveer </a:t>
            </a:r>
            <a:r>
              <a:rPr lang="nl-NL" b="1" baseline="0" dirty="0"/>
              <a:t>19 seconden waarbij hij 6 keer </a:t>
            </a:r>
            <a:r>
              <a:rPr lang="nl-NL" baseline="0" dirty="0"/>
              <a:t>op de handrug van </a:t>
            </a:r>
            <a:r>
              <a:rPr lang="nl-NL" baseline="0" dirty="0" err="1"/>
              <a:t>Shinzo</a:t>
            </a:r>
            <a:r>
              <a:rPr lang="nl-NL" baseline="0" dirty="0"/>
              <a:t> Abe klopte.</a:t>
            </a:r>
          </a:p>
          <a:p>
            <a:endParaRPr lang="nl-NL" baseline="0" dirty="0"/>
          </a:p>
          <a:p>
            <a:r>
              <a:rPr lang="nl-NL" b="1" baseline="0" dirty="0" err="1"/>
              <a:t>Trump</a:t>
            </a:r>
            <a:r>
              <a:rPr lang="nl-NL" b="1" baseline="0" dirty="0"/>
              <a:t> tikt op de arm of de rug</a:t>
            </a:r>
          </a:p>
          <a:p>
            <a:r>
              <a:rPr lang="nl-NL" baseline="0" dirty="0"/>
              <a:t>Opnieuw een symbool voor macht.</a:t>
            </a:r>
          </a:p>
          <a:p>
            <a:r>
              <a:rPr lang="nl-NL" baseline="0" dirty="0"/>
              <a:t>Doet de ander dit ook, dan zal </a:t>
            </a:r>
            <a:r>
              <a:rPr lang="nl-NL" baseline="0" dirty="0" err="1"/>
              <a:t>Trump</a:t>
            </a:r>
            <a:r>
              <a:rPr lang="nl-NL" baseline="0" dirty="0"/>
              <a:t> proberen alsnog als laatste een tik geven.</a:t>
            </a:r>
          </a:p>
          <a:p>
            <a:r>
              <a:rPr lang="nl-NL" baseline="0" dirty="0"/>
              <a:t>De ‘belangrijkste’ geeft een tik en geeft ook als laatste een tik.</a:t>
            </a:r>
          </a:p>
          <a:p>
            <a:endParaRPr lang="nl-NL" baseline="0" dirty="0"/>
          </a:p>
          <a:p>
            <a:r>
              <a:rPr lang="nl-NL" b="1" baseline="0" dirty="0" err="1"/>
              <a:t>Trump</a:t>
            </a:r>
            <a:r>
              <a:rPr lang="nl-NL" b="1" baseline="0" dirty="0"/>
              <a:t> brengt mensen uit evenwicht</a:t>
            </a:r>
          </a:p>
          <a:p>
            <a:r>
              <a:rPr lang="nl-NL" b="0" baseline="0" dirty="0"/>
              <a:t>Door dermate hard de hand te schudden brengt </a:t>
            </a:r>
            <a:r>
              <a:rPr lang="nl-NL" b="0" baseline="0" dirty="0" err="1"/>
              <a:t>Trump</a:t>
            </a:r>
            <a:r>
              <a:rPr lang="nl-NL" b="0" baseline="0" dirty="0"/>
              <a:t> zijn kompaan uit evenwicht.</a:t>
            </a:r>
          </a:p>
          <a:p>
            <a:endParaRPr lang="nl-NL" b="0" baseline="0" dirty="0"/>
          </a:p>
          <a:p>
            <a:r>
              <a:rPr lang="nl-NL" b="1" baseline="0" dirty="0"/>
              <a:t>Waarom doet </a:t>
            </a:r>
            <a:r>
              <a:rPr lang="nl-NL" b="1" baseline="0" dirty="0" err="1"/>
              <a:t>Trump</a:t>
            </a:r>
            <a:r>
              <a:rPr lang="nl-NL" b="1" baseline="0" dirty="0"/>
              <a:t> dit?</a:t>
            </a:r>
          </a:p>
          <a:p>
            <a:pPr marL="171450" indent="-171450">
              <a:buFont typeface="Arial" charset="0"/>
              <a:buChar char="•"/>
            </a:pPr>
            <a:r>
              <a:rPr lang="nl-NL" b="0" baseline="0" dirty="0"/>
              <a:t>Status, macht</a:t>
            </a:r>
          </a:p>
          <a:p>
            <a:pPr marL="171450" indent="-171450">
              <a:buFont typeface="Arial" charset="0"/>
              <a:buChar char="•"/>
            </a:pPr>
            <a:r>
              <a:rPr lang="nl-NL" b="0" baseline="0" dirty="0"/>
              <a:t>Om mensen aan zijn kant te krijgen (letterlijk)</a:t>
            </a:r>
          </a:p>
          <a:p>
            <a:pPr marL="171450" indent="-171450">
              <a:buFont typeface="Arial" charset="0"/>
              <a:buChar char="•"/>
            </a:pPr>
            <a:r>
              <a:rPr lang="nl-NL" b="0" baseline="0" dirty="0"/>
              <a:t>Hij zet de situatie naar zijn hand</a:t>
            </a:r>
            <a:endParaRPr lang="nl-NL" b="0" dirty="0"/>
          </a:p>
          <a:p>
            <a:endParaRPr lang="nl-NL" dirty="0"/>
          </a:p>
          <a:p>
            <a:r>
              <a:rPr lang="nl-NL" b="1" dirty="0"/>
              <a:t>BRON:</a:t>
            </a:r>
          </a:p>
          <a:p>
            <a:r>
              <a:rPr lang="nl-NL" dirty="0"/>
              <a:t>http://</a:t>
            </a:r>
            <a:r>
              <a:rPr lang="nl-NL" dirty="0" err="1"/>
              <a:t>www.standaard.be</a:t>
            </a:r>
            <a:r>
              <a:rPr lang="nl-NL" dirty="0"/>
              <a:t>/</a:t>
            </a:r>
            <a:r>
              <a:rPr lang="nl-NL" dirty="0" err="1"/>
              <a:t>cnt</a:t>
            </a:r>
            <a:r>
              <a:rPr lang="nl-NL" dirty="0"/>
              <a:t>/dmf20170215_02733663</a:t>
            </a:r>
          </a:p>
          <a:p>
            <a:r>
              <a:rPr lang="nl-NL" dirty="0" err="1"/>
              <a:t>https</a:t>
            </a:r>
            <a:r>
              <a:rPr lang="nl-NL" dirty="0"/>
              <a:t>://</a:t>
            </a:r>
            <a:r>
              <a:rPr lang="nl-NL" dirty="0" err="1"/>
              <a:t>www.youtube.com</a:t>
            </a:r>
            <a:r>
              <a:rPr lang="nl-NL" dirty="0"/>
              <a:t>/</a:t>
            </a:r>
            <a:r>
              <a:rPr lang="nl-NL" dirty="0" err="1"/>
              <a:t>watch?v</a:t>
            </a:r>
            <a:r>
              <a:rPr lang="nl-NL" dirty="0"/>
              <a:t>=iiitQ-5_E_Y</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59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Door </a:t>
            </a:r>
            <a:r>
              <a:rPr lang="nl-NL" sz="1200" kern="1200" dirty="0">
                <a:solidFill>
                  <a:schemeClr val="tx1"/>
                </a:solidFill>
                <a:effectLst/>
                <a:latin typeface="+mn-lt"/>
                <a:ea typeface="+mn-ea"/>
                <a:cs typeface="+mn-cs"/>
              </a:rPr>
              <a:t>kledij en lichaamsversiering je identiteit uitdrukken of tonen.</a:t>
            </a: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753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Contextualiseren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 gaan een interactie contextualiseren door een bepaalde </a:t>
            </a:r>
            <a:r>
              <a:rPr lang="nl-NL" sz="1200" i="1" kern="1200" dirty="0">
                <a:solidFill>
                  <a:schemeClr val="tx1"/>
                </a:solidFill>
                <a:effectLst/>
                <a:latin typeface="+mn-lt"/>
                <a:ea typeface="+mn-ea"/>
                <a:cs typeface="+mn-cs"/>
              </a:rPr>
              <a:t>sociale setting </a:t>
            </a:r>
            <a:r>
              <a:rPr lang="nl-NL" sz="1200" kern="1200" dirty="0">
                <a:solidFill>
                  <a:schemeClr val="tx1"/>
                </a:solidFill>
                <a:effectLst/>
                <a:latin typeface="+mn-lt"/>
                <a:ea typeface="+mn-ea"/>
                <a:cs typeface="+mn-cs"/>
              </a:rPr>
              <a:t>te creëren.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Wanneer mensen een sociale interactie aangaan dan creëren ze daar meestal ook de toepasselijke </a:t>
            </a:r>
            <a:r>
              <a:rPr lang="nl-NL" sz="1200" i="1" kern="1200" dirty="0">
                <a:solidFill>
                  <a:schemeClr val="tx1"/>
                </a:solidFill>
                <a:effectLst/>
                <a:latin typeface="+mn-lt"/>
                <a:ea typeface="+mn-ea"/>
                <a:cs typeface="+mn-cs"/>
              </a:rPr>
              <a:t>sociale setting </a:t>
            </a:r>
            <a:r>
              <a:rPr lang="nl-NL" sz="1200" kern="1200" dirty="0">
                <a:solidFill>
                  <a:schemeClr val="tx1"/>
                </a:solidFill>
                <a:effectLst/>
                <a:latin typeface="+mn-lt"/>
                <a:ea typeface="+mn-ea"/>
                <a:cs typeface="+mn-cs"/>
              </a:rPr>
              <a:t>bij.</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Voorbeeld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 gaan ons op een bepaalde manier kleden (gedrag) van zodra we op bepaalde aangelegenheden verwacht worden.</a:t>
            </a: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849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Tegenspreken van de inhoudelijke boodschap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Dit betekent dat wat inhoudelijk gezegd wordt niet strookt met de NVC.</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Dit gebeurt bewust (voorbeeld tijdens het pokeren) of onbewust.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Denk bijvoorbeeld aan iets dat gezegd wordt, maar de toon waarop het gezegd wordt en de daarbij gepaarde lichaamstaal, doen de boodschap anders interpreteren.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Voorbeeld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Ironie of sarcasme gebruiken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984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Mixed messages</a:t>
            </a:r>
          </a:p>
          <a:p>
            <a:r>
              <a:rPr lang="nl-BE" b="0" dirty="0"/>
              <a:t>De meeste interpersoonlijk communicatie gebeurt door een een mix van NVC en verbale communicatie te gebruiken.</a:t>
            </a:r>
          </a:p>
          <a:p>
            <a:endParaRPr lang="nl-BE" b="1" dirty="0"/>
          </a:p>
          <a:p>
            <a:r>
              <a:rPr lang="nl-BE" b="1" dirty="0"/>
              <a:t>NVC overtuigt meer dan verbale communicatie</a:t>
            </a:r>
          </a:p>
          <a:p>
            <a:r>
              <a:rPr lang="nl-BE" dirty="0"/>
              <a:t>Uit onderzoek (Verderber et al, 2014) blijkt dat wanneer de verbale communicatie niet in lijn ligt met de NVC, we geneigd zijn om vooral de boodschappen die de NVC uitdrukt voor waar aan te nemen.</a:t>
            </a:r>
          </a:p>
          <a:p>
            <a:r>
              <a:rPr lang="nl-BE" dirty="0"/>
              <a:t>NVC wordt dus gezien als meer geloofwaardig dan verbale communicatie. </a:t>
            </a:r>
          </a:p>
          <a:p>
            <a:r>
              <a:rPr lang="nl-BE" dirty="0"/>
              <a:t>We baseren ons vooral op </a:t>
            </a:r>
            <a:r>
              <a:rPr lang="nl-BE" i="1" dirty="0"/>
              <a:t>vocale cues en gezichtsuitdrukkingen </a:t>
            </a:r>
            <a:r>
              <a:rPr lang="nl-BE" dirty="0"/>
              <a:t>om een oordeel te vellen over de waarheid van NVC (Remland, 2009).</a:t>
            </a:r>
          </a:p>
          <a:p>
            <a:endParaRPr lang="nl-BE" dirty="0"/>
          </a:p>
        </p:txBody>
      </p:sp>
      <p:sp>
        <p:nvSpPr>
          <p:cNvPr id="4" name="Tijdelijke aanduiding voor dianummer 3"/>
          <p:cNvSpPr>
            <a:spLocks noGrp="1"/>
          </p:cNvSpPr>
          <p:nvPr>
            <p:ph type="sldNum" sz="quarter" idx="10"/>
          </p:nvPr>
        </p:nvSpPr>
        <p:spPr/>
        <p:txBody>
          <a:bodyPr/>
          <a:lstStyle/>
          <a:p>
            <a:fld id="{90F896DF-6315-D744-9F97-6DDB6B956588}" type="slidenum">
              <a:rPr lang="nl-NL" smtClean="0"/>
              <a:t>38</a:t>
            </a:fld>
            <a:endParaRPr lang="nl-NL"/>
          </a:p>
        </p:txBody>
      </p:sp>
    </p:spTree>
    <p:extLst>
      <p:ext uri="{BB962C8B-B14F-4D97-AF65-F5344CB8AC3E}">
        <p14:creationId xmlns:p14="http://schemas.microsoft.com/office/powerpoint/2010/main" val="2884448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Een gelijkaardige situatie: liegen!</a:t>
            </a:r>
          </a:p>
          <a:p>
            <a:r>
              <a:rPr lang="nl-BE" dirty="0"/>
              <a:t>Wanneer we liegen gaan we bewust een inhoudelijke boodschap uitdrukken via taal (wat we zeggen), maar kan het zijn dat onze NVC ons verklapt.</a:t>
            </a:r>
          </a:p>
          <a:p>
            <a:r>
              <a:rPr lang="nl-BE" dirty="0"/>
              <a:t>Onze NVC loopt in dit geval niet gelijk met de verbale communicatie.</a:t>
            </a:r>
          </a:p>
          <a:p>
            <a:r>
              <a:rPr lang="nl-BE" dirty="0"/>
              <a:t>De verschillen die tussen de NVC en de verbale communicatie ontstaan kunnen ervoor zorgen dat we als leugenaar ontmaskerd worden.</a:t>
            </a:r>
          </a:p>
          <a:p>
            <a:endParaRPr lang="nl-BE" dirty="0"/>
          </a:p>
          <a:p>
            <a:r>
              <a:rPr lang="nl-BE" b="1" dirty="0"/>
              <a:t>Wat onderzoek over liegen zegt…</a:t>
            </a:r>
          </a:p>
          <a:p>
            <a:r>
              <a:rPr lang="nl-BE" dirty="0"/>
              <a:t>We vertellen gemiddeld 2 leugens per dag.</a:t>
            </a:r>
          </a:p>
          <a:p>
            <a:r>
              <a:rPr lang="nl-BE" dirty="0"/>
              <a:t>Bij jong volwassenen ligt dit gemiddelde hoger. </a:t>
            </a:r>
          </a:p>
          <a:p>
            <a:r>
              <a:rPr lang="nl-BE" dirty="0"/>
              <a:t>Naarmate we ouder worden vermindert dit weer.</a:t>
            </a:r>
          </a:p>
          <a:p>
            <a:r>
              <a:rPr lang="nl-BE" dirty="0"/>
              <a:t>Sommige mensen vertellen tot 10 leugens per dag en worden </a:t>
            </a:r>
            <a:r>
              <a:rPr lang="nl-BE" i="1" dirty="0"/>
              <a:t>prolific liars </a:t>
            </a:r>
            <a:r>
              <a:rPr lang="nl-BE" i="0" dirty="0"/>
              <a:t>genoemd.</a:t>
            </a:r>
          </a:p>
          <a:p>
            <a:endParaRPr lang="nl-BE" i="0" dirty="0"/>
          </a:p>
          <a:p>
            <a:r>
              <a:rPr lang="nl-BE" i="0" dirty="0"/>
              <a:t>We zijn niet goed in het detecteren van leugens. </a:t>
            </a:r>
          </a:p>
          <a:p>
            <a:r>
              <a:rPr lang="nl-BE" i="0" dirty="0"/>
              <a:t>In het filmpje wordt verwezen naar een onderzoek waarbij mensen gevraagd werd leugen van waarheid te onderscheiden.</a:t>
            </a:r>
          </a:p>
          <a:p>
            <a:r>
              <a:rPr lang="nl-BE" i="0" dirty="0"/>
              <a:t>Slechts 54% van de gevallen slagen we daar in.</a:t>
            </a:r>
          </a:p>
          <a:p>
            <a:r>
              <a:rPr lang="nl-BE" i="0" dirty="0"/>
              <a:t>We zijn dus goed in het liegen, maar slecht in het detecteren van een leugen.</a:t>
            </a:r>
          </a:p>
          <a:p>
            <a:endParaRPr lang="nl-BE" i="0" dirty="0"/>
          </a:p>
          <a:p>
            <a:r>
              <a:rPr lang="nl-BE" i="0" dirty="0"/>
              <a:t>Ligt dit misschien aan onze aandacht?</a:t>
            </a:r>
          </a:p>
          <a:p>
            <a:r>
              <a:rPr lang="nl-BE" i="0" dirty="0"/>
              <a:t>Kijken we niet te veel naar </a:t>
            </a:r>
            <a:r>
              <a:rPr lang="nl-BE" b="1" i="0" dirty="0"/>
              <a:t>gedrag</a:t>
            </a:r>
            <a:r>
              <a:rPr lang="nl-BE" i="0" dirty="0"/>
              <a:t> wanneer we een leugenaar willen ontmaskeren?</a:t>
            </a:r>
          </a:p>
          <a:p>
            <a:r>
              <a:rPr lang="nl-BE" i="0" dirty="0"/>
              <a:t>Wriemelen, wegkijken, rood worden, oogcontact maken, … .</a:t>
            </a:r>
          </a:p>
          <a:p>
            <a:r>
              <a:rPr lang="nl-BE" i="0" dirty="0"/>
              <a:t>Het antwoord is JA!</a:t>
            </a:r>
          </a:p>
          <a:p>
            <a:endParaRPr lang="nl-BE" i="0" dirty="0"/>
          </a:p>
          <a:p>
            <a:r>
              <a:rPr lang="nl-BE" i="0" dirty="0"/>
              <a:t>We zouden ons beter focussen op de </a:t>
            </a:r>
            <a:r>
              <a:rPr lang="nl-BE" b="1" i="0" dirty="0"/>
              <a:t>inhoud</a:t>
            </a:r>
            <a:r>
              <a:rPr lang="nl-BE" i="0" dirty="0"/>
              <a:t> van wat gezegd wordt.</a:t>
            </a:r>
          </a:p>
          <a:p>
            <a:r>
              <a:rPr lang="nl-BE" i="0" dirty="0"/>
              <a:t>*leugenaars geven minder details</a:t>
            </a:r>
          </a:p>
          <a:p>
            <a:r>
              <a:rPr lang="nl-BE" i="0" dirty="0"/>
              <a:t>*leugenaars passen hun verhaal niet spontaan aan, hun verhaal ligt vast</a:t>
            </a:r>
          </a:p>
          <a:p>
            <a:r>
              <a:rPr lang="nl-BE" i="0" dirty="0"/>
              <a:t>*leugenaars hebben inconsistenties in hun verhaal</a:t>
            </a:r>
          </a:p>
          <a:p>
            <a:endParaRPr lang="nl-BE" dirty="0"/>
          </a:p>
          <a:p>
            <a:r>
              <a:rPr lang="nl-BE" dirty="0"/>
              <a:t>Hoe kan je leugenaars ontmaskeren?</a:t>
            </a:r>
          </a:p>
          <a:p>
            <a:r>
              <a:rPr lang="nl-BE" dirty="0"/>
              <a:t>*vragen om hun verhaal achterstevoren te vertellen</a:t>
            </a:r>
          </a:p>
          <a:p>
            <a:r>
              <a:rPr lang="nl-BE" dirty="0"/>
              <a:t>*vraag om een schets van de situatie te maken</a:t>
            </a:r>
          </a:p>
          <a:p>
            <a:r>
              <a:rPr lang="nl-BE" dirty="0"/>
              <a:t>*stel onverwachte vragen</a:t>
            </a:r>
          </a:p>
          <a:p>
            <a:endParaRPr lang="nl-BE" dirty="0"/>
          </a:p>
          <a:p>
            <a:r>
              <a:rPr lang="nl-BE" b="1" dirty="0"/>
              <a:t>BRON:</a:t>
            </a:r>
          </a:p>
          <a:p>
            <a:r>
              <a:rPr lang="nl-BE" dirty="0"/>
              <a:t>https://www.universiteitvannederland.nl/college/hoe-haal-je-een-liegend-individu-uit-de-massa/</a:t>
            </a:r>
          </a:p>
        </p:txBody>
      </p:sp>
      <p:sp>
        <p:nvSpPr>
          <p:cNvPr id="4" name="Tijdelijke aanduiding voor dianummer 3"/>
          <p:cNvSpPr>
            <a:spLocks noGrp="1"/>
          </p:cNvSpPr>
          <p:nvPr>
            <p:ph type="sldNum" sz="quarter" idx="10"/>
          </p:nvPr>
        </p:nvSpPr>
        <p:spPr/>
        <p:txBody>
          <a:bodyPr/>
          <a:lstStyle/>
          <a:p>
            <a:fld id="{90F896DF-6315-D744-9F97-6DDB6B956588}" type="slidenum">
              <a:rPr lang="nl-NL" smtClean="0"/>
              <a:t>39</a:t>
            </a:fld>
            <a:endParaRPr lang="nl-NL"/>
          </a:p>
        </p:txBody>
      </p:sp>
    </p:spTree>
    <p:extLst>
      <p:ext uri="{BB962C8B-B14F-4D97-AF65-F5344CB8AC3E}">
        <p14:creationId xmlns:p14="http://schemas.microsoft.com/office/powerpoint/2010/main" val="47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lang="is-IS" dirty="0"/>
              <a:t>In specifieke contexten is lichaamstaal (NVC) heel belangrijk.</a:t>
            </a:r>
          </a:p>
          <a:p>
            <a:endParaRPr lang="is-IS" dirty="0"/>
          </a:p>
          <a:p>
            <a:r>
              <a:rPr lang="is-IS" dirty="0"/>
              <a:t>Een </a:t>
            </a:r>
            <a:r>
              <a:rPr lang="is-IS" b="1" i="1" dirty="0"/>
              <a:t>tell</a:t>
            </a:r>
            <a:r>
              <a:rPr lang="is-IS" dirty="0"/>
              <a:t> in een pokerspel is een verandering in gedrag of gedragswijziging die iets weggeeft of verklapt of je tegenstander er goed of slecht voor staat, met andere woorden goede of slechte kaarten heeft. </a:t>
            </a:r>
          </a:p>
          <a:p>
            <a:r>
              <a:rPr lang="is-IS" dirty="0"/>
              <a:t>Een pokerspeler heeft er baat bij om de betekenis van de non-verbale </a:t>
            </a:r>
            <a:r>
              <a:rPr lang="is-IS" b="1" i="1" dirty="0"/>
              <a:t>tells</a:t>
            </a:r>
            <a:r>
              <a:rPr lang="is-IS" dirty="0"/>
              <a:t> van de tegenstanders te begrijpen of te ontcijferen.</a:t>
            </a:r>
          </a:p>
        </p:txBody>
      </p:sp>
    </p:spTree>
    <p:extLst>
      <p:ext uri="{BB962C8B-B14F-4D97-AF65-F5344CB8AC3E}">
        <p14:creationId xmlns:p14="http://schemas.microsoft.com/office/powerpoint/2010/main" val="2811824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Onderzoek heeft aangetoond dat…</a:t>
            </a:r>
          </a:p>
          <a:p>
            <a:r>
              <a:rPr lang="nl-BE" dirty="0"/>
              <a:t>Vreemden liegen 3x tegen elkaar in de eerste 10 minuten na het ontmoeten.</a:t>
            </a:r>
          </a:p>
          <a:p>
            <a:r>
              <a:rPr lang="nl-BE" dirty="0"/>
              <a:t>Extraverte mensen liegen meer.</a:t>
            </a:r>
          </a:p>
          <a:p>
            <a:r>
              <a:rPr lang="nl-BE" dirty="0"/>
              <a:t>Mannen liegen 8x meer over zichzelf.</a:t>
            </a:r>
          </a:p>
          <a:p>
            <a:r>
              <a:rPr lang="nl-BE" dirty="0"/>
              <a:t>Vrouwen liegen meer om anderen te beschermen.</a:t>
            </a:r>
          </a:p>
          <a:p>
            <a:r>
              <a:rPr lang="nl-BE" dirty="0"/>
              <a:t>Gehuwden liegen tijdens 1 op de 10 interacties.</a:t>
            </a:r>
          </a:p>
          <a:p>
            <a:r>
              <a:rPr lang="nl-BE" dirty="0"/>
              <a:t>Getrainde leugenaarspotters zijn gemiddeld 90% juist in het ontmaskeren van een leugenaar.</a:t>
            </a:r>
          </a:p>
          <a:p>
            <a:r>
              <a:rPr lang="nl-BE" dirty="0"/>
              <a:t>Gewone mensen slechts 54% (zelfde onderzoek als naar verwezen in voorgaande clipje).</a:t>
            </a:r>
          </a:p>
          <a:p>
            <a:endParaRPr lang="nl-BE" dirty="0"/>
          </a:p>
          <a:p>
            <a:r>
              <a:rPr lang="nl-BE" b="1" dirty="0"/>
              <a:t>Waar kunnen we dan op letten?</a:t>
            </a:r>
          </a:p>
          <a:p>
            <a:r>
              <a:rPr lang="nl-BE" dirty="0"/>
              <a:t>Speech of spraak.</a:t>
            </a:r>
          </a:p>
          <a:p>
            <a:r>
              <a:rPr lang="nl-BE" dirty="0"/>
              <a:t>Woordgebruik bijvoorbeeld: formeel taalgebruik of afstandelijk taalgebruik ten opzichte van iemand in je verhaal.</a:t>
            </a:r>
          </a:p>
          <a:p>
            <a:endParaRPr lang="nl-BE" b="1" dirty="0"/>
          </a:p>
          <a:p>
            <a:r>
              <a:rPr lang="nl-BE" b="1" i="1" dirty="0"/>
              <a:t>Body language slips</a:t>
            </a:r>
          </a:p>
          <a:p>
            <a:r>
              <a:rPr lang="nl-BE" dirty="0"/>
              <a:t>Leugenaars wriemelen niet maar zijn heel stram in hun lichaamshouding.</a:t>
            </a:r>
          </a:p>
          <a:p>
            <a:r>
              <a:rPr lang="nl-BE" dirty="0"/>
              <a:t>Leugenaars kijken meer in de ogen dan normaal (omdat ze compenseren voor wat de wetenschap eerder beweerde over het wegkijken tijdens het liegen)</a:t>
            </a:r>
          </a:p>
          <a:p>
            <a:r>
              <a:rPr lang="nl-BE" dirty="0"/>
              <a:t>Valse glimlach (zonder de ogen in beweging, niet zoals de </a:t>
            </a:r>
            <a:r>
              <a:rPr lang="nl-BE" i="1" dirty="0"/>
              <a:t>Duchenne smile</a:t>
            </a:r>
            <a:r>
              <a:rPr lang="nl-BE" dirty="0"/>
              <a:t> waarbij ook de ogen betrokken zijn).</a:t>
            </a:r>
          </a:p>
          <a:p>
            <a:endParaRPr lang="nl-BE" b="1" dirty="0"/>
          </a:p>
          <a:p>
            <a:r>
              <a:rPr lang="nl-BE" b="1" dirty="0"/>
              <a:t>Gedetailleerde verhalen.</a:t>
            </a:r>
          </a:p>
          <a:p>
            <a:r>
              <a:rPr lang="nl-BE" dirty="0"/>
              <a:t>Te veel irrelevante details ontmaskeren vaak een leugenaar.</a:t>
            </a:r>
          </a:p>
          <a:p>
            <a:endParaRPr lang="nl-BE" dirty="0"/>
          </a:p>
          <a:p>
            <a:r>
              <a:rPr lang="nl-BE" b="1" dirty="0"/>
              <a:t>Chronologie.</a:t>
            </a:r>
          </a:p>
          <a:p>
            <a:r>
              <a:rPr lang="nl-BE" dirty="0"/>
              <a:t>Een verhaal wordt vaak nauwkeurig voorbereid door een leugenaar.</a:t>
            </a:r>
          </a:p>
          <a:p>
            <a:r>
              <a:rPr lang="nl-BE" dirty="0"/>
              <a:t>Vraag om het verhaal achterstevoren te vertellen.</a:t>
            </a:r>
          </a:p>
          <a:p>
            <a:endParaRPr lang="nl-BE" dirty="0"/>
          </a:p>
          <a:p>
            <a:r>
              <a:rPr lang="nl-BE" b="1" i="0" dirty="0"/>
              <a:t>Gezichtsuitdrukkingen</a:t>
            </a:r>
          </a:p>
          <a:p>
            <a:r>
              <a:rPr lang="nl-BE" b="0" i="1" dirty="0"/>
              <a:t>Duping delight. </a:t>
            </a:r>
            <a:r>
              <a:rPr lang="nl-BE" dirty="0"/>
              <a:t>Genoegdoende glimlach of grijns op het gezicht.</a:t>
            </a:r>
          </a:p>
          <a:p>
            <a:r>
              <a:rPr lang="nl-BE" dirty="0"/>
              <a:t>Uitdrukking van minachting: naar één mondhoek opgetrokken lip, asymmetrisch.</a:t>
            </a:r>
          </a:p>
          <a:p>
            <a:r>
              <a:rPr lang="nl-BE" dirty="0"/>
              <a:t>Knipperen met de ogen.</a:t>
            </a:r>
          </a:p>
          <a:p>
            <a:endParaRPr lang="nl-BE" dirty="0"/>
          </a:p>
          <a:p>
            <a:r>
              <a:rPr lang="nl-BE" b="1" dirty="0"/>
              <a:t>Hoofdbewegingen.</a:t>
            </a:r>
          </a:p>
          <a:p>
            <a:r>
              <a:rPr lang="nl-BE" dirty="0"/>
              <a:t>Ja zeggen maar nee knikken.</a:t>
            </a:r>
          </a:p>
          <a:p>
            <a:endParaRPr lang="nl-BE" dirty="0"/>
          </a:p>
          <a:p>
            <a:r>
              <a:rPr lang="nl-BE" b="1" dirty="0"/>
              <a:t>Houding.</a:t>
            </a:r>
          </a:p>
          <a:p>
            <a:r>
              <a:rPr lang="nl-BE" dirty="0"/>
              <a:t>Voeten richting de uitgang gedraaid.</a:t>
            </a:r>
          </a:p>
          <a:p>
            <a:endParaRPr lang="nl-BE" dirty="0"/>
          </a:p>
          <a:p>
            <a:r>
              <a:rPr lang="nl-BE" b="1" dirty="0"/>
              <a:t>Ruimte regeling.</a:t>
            </a:r>
          </a:p>
          <a:p>
            <a:r>
              <a:rPr lang="nl-BE" dirty="0"/>
              <a:t>Objecten plaatsen tussen interviewer en geïnterviewde.</a:t>
            </a:r>
          </a:p>
          <a:p>
            <a:endParaRPr lang="nl-BE" dirty="0"/>
          </a:p>
          <a:p>
            <a:r>
              <a:rPr lang="nl-BE" b="1" dirty="0"/>
              <a:t>Stemgeluid.</a:t>
            </a:r>
          </a:p>
          <a:p>
            <a:r>
              <a:rPr lang="nl-BE" dirty="0"/>
              <a:t>Met een lagere toon praten.</a:t>
            </a:r>
          </a:p>
          <a:p>
            <a:endParaRPr lang="nl-BE" dirty="0"/>
          </a:p>
          <a:p>
            <a:r>
              <a:rPr lang="nl-BE" b="1" dirty="0"/>
              <a:t>Besluit</a:t>
            </a:r>
          </a:p>
          <a:p>
            <a:r>
              <a:rPr lang="nl-BE" dirty="0"/>
              <a:t>Het is niet één van deze indicatoren die een leugenaar ontmaskert.</a:t>
            </a:r>
          </a:p>
          <a:p>
            <a:r>
              <a:rPr lang="nl-BE" dirty="0"/>
              <a:t>Het is eerder de zoektocht naar een patroon van clusters van deze indicatoren die een leugenaar verdacht maken.</a:t>
            </a:r>
          </a:p>
          <a:p>
            <a:endParaRPr lang="nl-BE" dirty="0"/>
          </a:p>
          <a:p>
            <a:r>
              <a:rPr lang="nl-BE" b="1" dirty="0"/>
              <a:t>BRON:</a:t>
            </a:r>
          </a:p>
          <a:p>
            <a:r>
              <a:rPr lang="nl-BE" dirty="0"/>
              <a:t>https://www.ted.com/talks/pamela_meyer_how_to_spot_a_liar#t-79239</a:t>
            </a:r>
          </a:p>
          <a:p>
            <a:endParaRPr lang="nl-BE" dirty="0"/>
          </a:p>
        </p:txBody>
      </p:sp>
      <p:sp>
        <p:nvSpPr>
          <p:cNvPr id="4" name="Tijdelijke aanduiding voor dianummer 3"/>
          <p:cNvSpPr>
            <a:spLocks noGrp="1"/>
          </p:cNvSpPr>
          <p:nvPr>
            <p:ph type="sldNum" sz="quarter" idx="10"/>
          </p:nvPr>
        </p:nvSpPr>
        <p:spPr/>
        <p:txBody>
          <a:bodyPr/>
          <a:lstStyle/>
          <a:p>
            <a:fld id="{90F896DF-6315-D744-9F97-6DDB6B956588}" type="slidenum">
              <a:rPr lang="nl-NL" smtClean="0"/>
              <a:t>40</a:t>
            </a:fld>
            <a:endParaRPr lang="nl-NL"/>
          </a:p>
        </p:txBody>
      </p:sp>
    </p:spTree>
    <p:extLst>
      <p:ext uri="{BB962C8B-B14F-4D97-AF65-F5344CB8AC3E}">
        <p14:creationId xmlns:p14="http://schemas.microsoft.com/office/powerpoint/2010/main" val="3718272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668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42</a:t>
            </a:fld>
            <a:endParaRPr lang="nl-BE"/>
          </a:p>
        </p:txBody>
      </p:sp>
    </p:spTree>
    <p:extLst>
      <p:ext uri="{BB962C8B-B14F-4D97-AF65-F5344CB8AC3E}">
        <p14:creationId xmlns:p14="http://schemas.microsoft.com/office/powerpoint/2010/main" val="105994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Speel je poker, dan is lichaamstaal heel belangrijk.</a:t>
            </a:r>
          </a:p>
          <a:p>
            <a:endParaRPr lang="nl-BE" dirty="0"/>
          </a:p>
          <a:p>
            <a:r>
              <a:rPr lang="nl-BE" b="1" dirty="0"/>
              <a:t>Tips van een professioneel pokerspeler:</a:t>
            </a:r>
          </a:p>
          <a:p>
            <a:r>
              <a:rPr lang="nl-BE" dirty="0"/>
              <a:t>*Kijk naar hoe je tegenstander zich gedraagt wanneer hij of zij niet aan het pokeren is; tijdens het spelen kijk je dan in welke mate je tegenstander </a:t>
            </a:r>
            <a:r>
              <a:rPr lang="nl-BE" b="1" dirty="0"/>
              <a:t>afwijkt</a:t>
            </a:r>
            <a:r>
              <a:rPr lang="nl-BE" dirty="0"/>
              <a:t> van dat gedrag</a:t>
            </a:r>
          </a:p>
          <a:p>
            <a:r>
              <a:rPr lang="nl-BE" dirty="0"/>
              <a:t>*</a:t>
            </a:r>
            <a:r>
              <a:rPr lang="nl-BE" b="1" dirty="0"/>
              <a:t>Veranderlijk gedrag </a:t>
            </a:r>
            <a:r>
              <a:rPr lang="nl-BE" dirty="0"/>
              <a:t>kan een indicatie zijn dat er gelogen wordt (voorbeeld: je tegenspeler maakt zich plots groter om er zelfzekerder uit te zien)</a:t>
            </a:r>
          </a:p>
          <a:p>
            <a:r>
              <a:rPr lang="nl-BE" dirty="0"/>
              <a:t>*Tegenspelers die oneerlijk zijn zijn zich vooral </a:t>
            </a:r>
            <a:r>
              <a:rPr lang="nl-BE" b="1" dirty="0"/>
              <a:t>bewust </a:t>
            </a:r>
            <a:r>
              <a:rPr lang="nl-BE" dirty="0"/>
              <a:t>van hun gezicht (ze proberen zich niet te laten ontmaskeren en letten bijvoorbeeld op het feit of ze wel voldoende oogcontact onderhouden). Daarbij vergeten ze de rest van hun lichaam (voorbeeld: </a:t>
            </a:r>
            <a:r>
              <a:rPr lang="nl-BE" i="1" dirty="0"/>
              <a:t>happy feet</a:t>
            </a:r>
            <a:r>
              <a:rPr lang="nl-BE" dirty="0"/>
              <a:t>).</a:t>
            </a:r>
          </a:p>
          <a:p>
            <a:endParaRPr lang="nl-BE" dirty="0"/>
          </a:p>
          <a:p>
            <a:r>
              <a:rPr lang="nl-BE" b="1" dirty="0"/>
              <a:t>Bron:</a:t>
            </a:r>
          </a:p>
          <a:p>
            <a:r>
              <a:rPr lang="nl-BE" dirty="0"/>
              <a:t>http://bigthink.com/videos/lliv-boeree-how-to-read-body-language-like-a-poker-player</a:t>
            </a:r>
          </a:p>
        </p:txBody>
      </p:sp>
      <p:sp>
        <p:nvSpPr>
          <p:cNvPr id="4" name="Tijdelijke aanduiding voor dianummer 3"/>
          <p:cNvSpPr>
            <a:spLocks noGrp="1"/>
          </p:cNvSpPr>
          <p:nvPr>
            <p:ph type="sldNum" sz="quarter" idx="10"/>
          </p:nvPr>
        </p:nvSpPr>
        <p:spPr/>
        <p:txBody>
          <a:bodyPr/>
          <a:lstStyle/>
          <a:p>
            <a:fld id="{90F896DF-6315-D744-9F97-6DDB6B956588}" type="slidenum">
              <a:rPr lang="nl-NL" smtClean="0"/>
              <a:t>5</a:t>
            </a:fld>
            <a:endParaRPr lang="nl-NL"/>
          </a:p>
        </p:txBody>
      </p:sp>
    </p:spTree>
    <p:extLst>
      <p:ext uri="{BB962C8B-B14F-4D97-AF65-F5344CB8AC3E}">
        <p14:creationId xmlns:p14="http://schemas.microsoft.com/office/powerpoint/2010/main" val="79267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Bij </a:t>
            </a:r>
            <a:r>
              <a:rPr lang="nl-NL" sz="1200" b="1" kern="1200" dirty="0">
                <a:solidFill>
                  <a:schemeClr val="tx1"/>
                </a:solidFill>
                <a:effectLst/>
                <a:latin typeface="+mn-lt"/>
                <a:ea typeface="+mn-ea"/>
                <a:cs typeface="+mn-cs"/>
              </a:rPr>
              <a:t>sociale interactie </a:t>
            </a:r>
            <a:r>
              <a:rPr lang="nl-NL" sz="1200" kern="1200" dirty="0">
                <a:solidFill>
                  <a:schemeClr val="tx1"/>
                </a:solidFill>
                <a:effectLst/>
                <a:latin typeface="+mn-lt"/>
                <a:ea typeface="+mn-ea"/>
                <a:cs typeface="+mn-cs"/>
              </a:rPr>
              <a:t>neemt NVC een belangrijke plaats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883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Heel concrete cijfers hierover zijn moeilijk te bepalen maar er zijn onderzoekers (</a:t>
            </a:r>
            <a:r>
              <a:rPr lang="nl-NL" sz="1200" kern="1200" dirty="0" err="1">
                <a:solidFill>
                  <a:schemeClr val="tx1"/>
                </a:solidFill>
                <a:effectLst/>
                <a:latin typeface="+mn-lt"/>
                <a:ea typeface="+mn-ea"/>
                <a:cs typeface="+mn-cs"/>
              </a:rPr>
              <a:t>Guerrero</a:t>
            </a:r>
            <a:r>
              <a:rPr lang="nl-NL" sz="1200" kern="1200" dirty="0">
                <a:solidFill>
                  <a:schemeClr val="tx1"/>
                </a:solidFill>
                <a:effectLst/>
                <a:latin typeface="+mn-lt"/>
                <a:ea typeface="+mn-ea"/>
                <a:cs typeface="+mn-cs"/>
              </a:rPr>
              <a:t> &amp; Floyd, 2006) die schatten dat bij een sociale interactie de </a:t>
            </a:r>
            <a:r>
              <a:rPr lang="nl-NL" sz="1200" b="1" kern="1200" dirty="0">
                <a:solidFill>
                  <a:schemeClr val="tx1"/>
                </a:solidFill>
                <a:effectLst/>
                <a:latin typeface="+mn-lt"/>
                <a:ea typeface="+mn-ea"/>
                <a:cs typeface="+mn-cs"/>
              </a:rPr>
              <a:t>overdracht van betekenis </a:t>
            </a:r>
            <a:r>
              <a:rPr lang="nl-NL" sz="1200" kern="1200" dirty="0">
                <a:solidFill>
                  <a:schemeClr val="tx1"/>
                </a:solidFill>
                <a:effectLst/>
                <a:latin typeface="+mn-lt"/>
                <a:ea typeface="+mn-ea"/>
                <a:cs typeface="+mn-cs"/>
              </a:rPr>
              <a:t>via NVC tussen </a:t>
            </a:r>
            <a:r>
              <a:rPr lang="nl-NL" sz="1200" b="1" kern="1200" dirty="0">
                <a:solidFill>
                  <a:schemeClr val="tx1"/>
                </a:solidFill>
                <a:effectLst/>
                <a:latin typeface="+mn-lt"/>
                <a:ea typeface="+mn-ea"/>
                <a:cs typeface="+mn-cs"/>
              </a:rPr>
              <a:t>60 en 65% </a:t>
            </a:r>
            <a:r>
              <a:rPr lang="nl-NL" sz="1200" kern="1200" dirty="0">
                <a:solidFill>
                  <a:schemeClr val="tx1"/>
                </a:solidFill>
                <a:effectLst/>
                <a:latin typeface="+mn-lt"/>
                <a:ea typeface="+mn-ea"/>
                <a:cs typeface="+mn-cs"/>
              </a:rPr>
              <a:t>bedraagt.</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a:t>
            </a:fld>
            <a:endParaRPr lang="nl-BE"/>
          </a:p>
        </p:txBody>
      </p:sp>
    </p:spTree>
    <p:extLst>
      <p:ext uri="{BB962C8B-B14F-4D97-AF65-F5344CB8AC3E}">
        <p14:creationId xmlns:p14="http://schemas.microsoft.com/office/powerpoint/2010/main" val="2470496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PHYLOGENY</a:t>
            </a:r>
            <a:r>
              <a:rPr lang="nl-NL" sz="1200" kern="1200" dirty="0">
                <a:solidFill>
                  <a:schemeClr val="tx1"/>
                </a:solidFill>
                <a:effectLst/>
                <a:latin typeface="+mn-lt"/>
                <a:ea typeface="+mn-ea"/>
                <a:cs typeface="+mn-cs"/>
              </a:rPr>
              <a:t> (evolutionaire ontwikkeling van de mens als soort).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In de evolutie van de mens als soort is NVC een </a:t>
            </a:r>
            <a:r>
              <a:rPr lang="nl-NL" sz="1200" b="1" kern="1200" dirty="0">
                <a:solidFill>
                  <a:schemeClr val="tx1"/>
                </a:solidFill>
                <a:effectLst/>
                <a:latin typeface="+mn-lt"/>
                <a:ea typeface="+mn-ea"/>
                <a:cs typeface="+mn-cs"/>
              </a:rPr>
              <a:t>vroege, primitieve vorm van communicatie </a:t>
            </a:r>
            <a:r>
              <a:rPr lang="nl-NL" sz="1200" kern="1200" dirty="0">
                <a:solidFill>
                  <a:schemeClr val="tx1"/>
                </a:solidFill>
                <a:effectLst/>
                <a:latin typeface="+mn-lt"/>
                <a:ea typeface="+mn-ea"/>
                <a:cs typeface="+mn-cs"/>
              </a:rPr>
              <a:t>in vergelijking met taal (</a:t>
            </a:r>
            <a:r>
              <a:rPr lang="nl-NL" sz="1200" kern="1200" dirty="0" err="1">
                <a:solidFill>
                  <a:schemeClr val="tx1"/>
                </a:solidFill>
                <a:effectLst/>
                <a:latin typeface="+mn-lt"/>
                <a:ea typeface="+mn-ea"/>
                <a:cs typeface="+mn-cs"/>
              </a:rPr>
              <a:t>Burgoon</a:t>
            </a:r>
            <a:r>
              <a:rPr lang="nl-NL" sz="1200" kern="1200" dirty="0">
                <a:solidFill>
                  <a:schemeClr val="tx1"/>
                </a:solidFill>
                <a:effectLst/>
                <a:latin typeface="+mn-lt"/>
                <a:ea typeface="+mn-ea"/>
                <a:cs typeface="+mn-cs"/>
              </a:rPr>
              <a:t> et al, 2011).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Tussen </a:t>
            </a:r>
            <a:r>
              <a:rPr lang="nl-NL" sz="1200" b="1" kern="1200" dirty="0">
                <a:solidFill>
                  <a:schemeClr val="tx1"/>
                </a:solidFill>
                <a:effectLst/>
                <a:latin typeface="+mn-lt"/>
                <a:ea typeface="+mn-ea"/>
                <a:cs typeface="+mn-cs"/>
              </a:rPr>
              <a:t>een half miljoen jaar geleden en 35.000 jaar geleden </a:t>
            </a:r>
            <a:r>
              <a:rPr lang="nl-NL" sz="1200" kern="1200" dirty="0">
                <a:solidFill>
                  <a:schemeClr val="tx1"/>
                </a:solidFill>
                <a:effectLst/>
                <a:latin typeface="+mn-lt"/>
                <a:ea typeface="+mn-ea"/>
                <a:cs typeface="+mn-cs"/>
              </a:rPr>
              <a:t>zijn grote evolutionaire stappen gezet wanneer het gaat over </a:t>
            </a:r>
            <a:r>
              <a:rPr lang="nl-NL" sz="1200" b="1" kern="1200" dirty="0">
                <a:solidFill>
                  <a:schemeClr val="tx1"/>
                </a:solidFill>
                <a:effectLst/>
                <a:latin typeface="+mn-lt"/>
                <a:ea typeface="+mn-ea"/>
                <a:cs typeface="+mn-cs"/>
              </a:rPr>
              <a:t>taalontwikkeling</a:t>
            </a:r>
            <a:r>
              <a:rPr lang="nl-NL" sz="1200" kern="1200" dirty="0">
                <a:solidFill>
                  <a:schemeClr val="tx1"/>
                </a:solidFill>
                <a:effectLst/>
                <a:latin typeface="+mn-lt"/>
                <a:ea typeface="+mn-ea"/>
                <a:cs typeface="+mn-cs"/>
              </a:rPr>
              <a:t>. </a:t>
            </a:r>
          </a:p>
          <a:p>
            <a:endParaRPr lang="nl-NL" sz="1200" kern="1200" dirty="0">
              <a:solidFill>
                <a:schemeClr val="tx1"/>
              </a:solidFill>
              <a:effectLst/>
              <a:latin typeface="+mn-lt"/>
              <a:ea typeface="+mn-ea"/>
              <a:cs typeface="+mn-cs"/>
            </a:endParaRPr>
          </a:p>
          <a:p>
            <a:r>
              <a:rPr lang="nl-BE" dirty="0"/>
              <a:t>Over de oorsprong van ons vermogen om gesproken taal te produceren is er </a:t>
            </a:r>
            <a:r>
              <a:rPr lang="nl-BE" b="1" dirty="0"/>
              <a:t>geen consensus.</a:t>
            </a:r>
            <a:r>
              <a:rPr lang="nl-BE" sz="1200" b="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Wanneer de belangrijkste evoluties zich voordeden is in wetenschappelijke kringen nog steeds voer voor debat. </a:t>
            </a:r>
          </a:p>
          <a:p>
            <a:endParaRPr lang="nl-BE" b="1" dirty="0"/>
          </a:p>
          <a:p>
            <a:r>
              <a:rPr lang="nl-BE" dirty="0"/>
              <a:t>1. Sommigen beweren dat gesproken taal ontstond rond 40.000 jaar geleden (Homo Sapiens).</a:t>
            </a:r>
          </a:p>
          <a:p>
            <a:r>
              <a:rPr lang="nl-BE" dirty="0"/>
              <a:t>2. Anderen beweren dat het vermogen om te praten reeds 2 miljoen jaar in</a:t>
            </a:r>
            <a:r>
              <a:rPr lang="nl-BE" baseline="0" dirty="0"/>
              <a:t> ontwikkeling is, en startte bij de Australopiticus.</a:t>
            </a:r>
          </a:p>
          <a:p>
            <a:endParaRPr lang="nl-BE" baseline="0" dirty="0"/>
          </a:p>
          <a:p>
            <a:r>
              <a:rPr lang="nl-BE" baseline="0" dirty="0"/>
              <a:t>Hoe dan ook, </a:t>
            </a:r>
            <a:r>
              <a:rPr lang="nl-BE" b="1" baseline="0" dirty="0"/>
              <a:t>NVC </a:t>
            </a:r>
            <a:r>
              <a:rPr lang="nl-BE" baseline="0" dirty="0"/>
              <a:t>zal altijd belangrijk geweest zijn tijdens de eovolutie van onze soort.</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Wat we wel uit onderzoek zien is dat deze taalontwikkeling gepaard ging met </a:t>
            </a:r>
          </a:p>
          <a:p>
            <a:r>
              <a:rPr lang="nl-NL" sz="1200" kern="1200" dirty="0">
                <a:solidFill>
                  <a:schemeClr val="tx1"/>
                </a:solidFill>
                <a:effectLst/>
                <a:latin typeface="+mn-lt"/>
                <a:ea typeface="+mn-ea"/>
                <a:cs typeface="+mn-cs"/>
              </a:rPr>
              <a:t>*een </a:t>
            </a:r>
            <a:r>
              <a:rPr lang="nl-NL" sz="1200" b="1" kern="1200" dirty="0">
                <a:solidFill>
                  <a:schemeClr val="tx1"/>
                </a:solidFill>
                <a:effectLst/>
                <a:latin typeface="+mn-lt"/>
                <a:ea typeface="+mn-ea"/>
                <a:cs typeface="+mn-cs"/>
              </a:rPr>
              <a:t>toename van de hersenomvang</a:t>
            </a:r>
          </a:p>
          <a:p>
            <a:r>
              <a:rPr lang="nl-NL" sz="1200" b="1" kern="1200" dirty="0">
                <a:solidFill>
                  <a:schemeClr val="tx1"/>
                </a:solidFill>
                <a:effectLst/>
                <a:latin typeface="+mn-lt"/>
                <a:ea typeface="+mn-ea"/>
                <a:cs typeface="+mn-cs"/>
              </a:rPr>
              <a:t>*gevorderde werktuigen</a:t>
            </a:r>
          </a:p>
          <a:p>
            <a:r>
              <a:rPr lang="nl-NL" sz="1200" b="1" kern="1200" dirty="0">
                <a:solidFill>
                  <a:schemeClr val="tx1"/>
                </a:solidFill>
                <a:effectLst/>
                <a:latin typeface="+mn-lt"/>
                <a:ea typeface="+mn-ea"/>
                <a:cs typeface="+mn-cs"/>
              </a:rPr>
              <a:t>*het samenleven in sociale groepen</a:t>
            </a:r>
            <a:r>
              <a:rPr lang="nl-NL" sz="1200" kern="1200" dirty="0">
                <a:solidFill>
                  <a:schemeClr val="tx1"/>
                </a:solidFill>
                <a:effectLst/>
                <a:latin typeface="+mn-lt"/>
                <a:ea typeface="+mn-ea"/>
                <a:cs typeface="+mn-cs"/>
              </a:rPr>
              <a: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Een betere communicatie zou ervoor gezorgd hebben dat er kon </a:t>
            </a:r>
            <a:r>
              <a:rPr lang="nl-NL" sz="1200" b="1" kern="1200" dirty="0">
                <a:solidFill>
                  <a:schemeClr val="tx1"/>
                </a:solidFill>
                <a:effectLst/>
                <a:latin typeface="+mn-lt"/>
                <a:ea typeface="+mn-ea"/>
                <a:cs typeface="+mn-cs"/>
              </a:rPr>
              <a:t>samengeleefd</a:t>
            </a:r>
            <a:r>
              <a:rPr lang="nl-NL" sz="1200" kern="1200" dirty="0">
                <a:solidFill>
                  <a:schemeClr val="tx1"/>
                </a:solidFill>
                <a:effectLst/>
                <a:latin typeface="+mn-lt"/>
                <a:ea typeface="+mn-ea"/>
                <a:cs typeface="+mn-cs"/>
              </a:rPr>
              <a:t> worden in grotere groepen en dat er bijvoorbeeld kon afgesproken worden over en het organiseren van de </a:t>
            </a:r>
            <a:r>
              <a:rPr lang="nl-NL" sz="1200" b="1" kern="1200" dirty="0">
                <a:solidFill>
                  <a:schemeClr val="tx1"/>
                </a:solidFill>
                <a:effectLst/>
                <a:latin typeface="+mn-lt"/>
                <a:ea typeface="+mn-ea"/>
                <a:cs typeface="+mn-cs"/>
              </a:rPr>
              <a:t>jacht</a:t>
            </a:r>
            <a:r>
              <a:rPr lang="nl-NL" sz="1200" kern="1200" dirty="0">
                <a:solidFill>
                  <a:schemeClr val="tx1"/>
                </a:solidFill>
                <a:effectLst/>
                <a:latin typeface="+mn-lt"/>
                <a:ea typeface="+mn-ea"/>
                <a:cs typeface="+mn-cs"/>
              </a:rPr>
              <a:t>.</a:t>
            </a:r>
            <a:r>
              <a:rPr lang="nl-BE" dirty="0">
                <a:effectLst/>
              </a:rPr>
              <a:t> </a:t>
            </a:r>
          </a:p>
          <a:p>
            <a:endParaRPr lang="nl-BE" dirty="0">
              <a:effectLst/>
            </a:endParaRPr>
          </a:p>
          <a:p>
            <a:endParaRPr lang="nl-NL" dirty="0"/>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8</a:t>
            </a:fld>
            <a:endParaRPr lang="nl-NL"/>
          </a:p>
        </p:txBody>
      </p:sp>
    </p:spTree>
    <p:extLst>
      <p:ext uri="{BB962C8B-B14F-4D97-AF65-F5344CB8AC3E}">
        <p14:creationId xmlns:p14="http://schemas.microsoft.com/office/powerpoint/2010/main" val="240262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Uit DNA-studies is volgens sommige diversiteitsberekeningen de </a:t>
            </a:r>
            <a:r>
              <a:rPr lang="nl-NL" b="1" dirty="0"/>
              <a:t>moderne mens </a:t>
            </a:r>
            <a:r>
              <a:rPr lang="nl-NL" dirty="0"/>
              <a:t>afkomstig van een </a:t>
            </a:r>
            <a:r>
              <a:rPr lang="nl-NL" b="1" dirty="0"/>
              <a:t>zeer kleine groep mensen</a:t>
            </a:r>
            <a:r>
              <a:rPr lang="nl-NL"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van naar schatting </a:t>
            </a:r>
            <a:r>
              <a:rPr lang="nl-NL" b="1" dirty="0"/>
              <a:t>100-den</a:t>
            </a:r>
            <a:r>
              <a:rPr lang="nl-NL" dirty="0"/>
              <a:t> mensen, ongeveer </a:t>
            </a:r>
            <a:r>
              <a:rPr lang="nl-NL" b="1" dirty="0"/>
              <a:t>200.000 jaar</a:t>
            </a:r>
            <a:r>
              <a:rPr lang="nl-NL" dirty="0"/>
              <a:t> geleden in Afrika.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Uit onderzoek van </a:t>
            </a:r>
            <a:r>
              <a:rPr lang="nl-NL" dirty="0">
                <a:hlinkClick r:id="rId3" tooltip="Mitochondriaal DNA"/>
              </a:rPr>
              <a:t>mitochondriaal DNA</a:t>
            </a:r>
            <a:r>
              <a:rPr lang="nl-NL" dirty="0"/>
              <a:t>, dat enkel in de moederlijn geërfd wordt, zou de gemeenschappelijk voorouder van alle menselijke </a:t>
            </a:r>
            <a:r>
              <a:rPr lang="nl-NL" dirty="0">
                <a:hlinkClick r:id="rId4" tooltip="Mitochondria"/>
              </a:rPr>
              <a:t>mitochondria</a:t>
            </a:r>
            <a:r>
              <a:rPr lang="nl-NL" dirty="0"/>
              <a:t> ook ongeveer 200.000 jaar geleden geleefd hebben.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De grote </a:t>
            </a:r>
            <a:r>
              <a:rPr lang="nl-NL" b="1" dirty="0"/>
              <a:t>bevolkingskrimp </a:t>
            </a:r>
            <a:r>
              <a:rPr lang="nl-NL" dirty="0"/>
              <a:t>werd veroorzaakt door </a:t>
            </a:r>
            <a:r>
              <a:rPr lang="nl-NL" b="1" dirty="0"/>
              <a:t>klimaatveranderingen in Afrika </a:t>
            </a:r>
            <a:r>
              <a:rPr lang="nl-NL" dirty="0"/>
              <a:t>(de </a:t>
            </a:r>
            <a:r>
              <a:rPr lang="nl-NL" dirty="0">
                <a:hlinkClick r:id="rId5" tooltip="Marine Isotope Stage"/>
              </a:rPr>
              <a:t>Marine Isotope Stage</a:t>
            </a:r>
            <a:r>
              <a:rPr lang="nl-NL" dirty="0"/>
              <a:t> 6-ijstijd van tussen de 195 duizend en 123 duizend jaar geleden), waardoor onze voorouders grote moeite hadden om te overleven en de genetische diversiteit zeer beperkt was. (Wel is er door de moeilijke omstandigheden een strenge selectie geweest.</a:t>
            </a:r>
            <a:r>
              <a:rPr lang="nl-NL" baseline="30000" dirty="0">
                <a:hlinkClick r:id="rId6"/>
              </a:rPr>
              <a:t>[5]</a:t>
            </a:r>
            <a:r>
              <a:rPr lang="nl-NL"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b="1" dirty="0"/>
              <a:t>BRON:</a:t>
            </a:r>
            <a:r>
              <a:rPr lang="nl-NL" dirty="0"/>
              <a:t> </a:t>
            </a:r>
            <a:r>
              <a:rPr lang="nl-NL" dirty="0" err="1"/>
              <a:t>When</a:t>
            </a:r>
            <a:r>
              <a:rPr lang="nl-NL" dirty="0"/>
              <a:t> </a:t>
            </a:r>
            <a:r>
              <a:rPr lang="nl-NL" dirty="0" err="1"/>
              <a:t>the</a:t>
            </a:r>
            <a:r>
              <a:rPr lang="nl-NL" dirty="0"/>
              <a:t> Sea </a:t>
            </a:r>
            <a:r>
              <a:rPr lang="nl-NL" dirty="0" err="1"/>
              <a:t>Saved</a:t>
            </a:r>
            <a:r>
              <a:rPr lang="nl-NL" dirty="0"/>
              <a:t> </a:t>
            </a:r>
            <a:r>
              <a:rPr lang="nl-NL" dirty="0" err="1"/>
              <a:t>Humanity</a:t>
            </a:r>
            <a:r>
              <a:rPr lang="nl-NL" dirty="0"/>
              <a:t>, </a:t>
            </a:r>
            <a:r>
              <a:rPr lang="nl-NL" dirty="0" err="1"/>
              <a:t>Curtis</a:t>
            </a:r>
            <a:r>
              <a:rPr lang="nl-NL" dirty="0"/>
              <a:t> H. </a:t>
            </a:r>
            <a:r>
              <a:rPr lang="nl-NL" dirty="0" err="1"/>
              <a:t>Marcan</a:t>
            </a:r>
            <a:r>
              <a:rPr lang="nl-NL" dirty="0"/>
              <a:t>, </a:t>
            </a:r>
            <a:r>
              <a:rPr lang="nl-NL" dirty="0" err="1"/>
              <a:t>Scientific</a:t>
            </a:r>
            <a:r>
              <a:rPr lang="nl-NL" dirty="0"/>
              <a:t> American, </a:t>
            </a:r>
            <a:r>
              <a:rPr lang="nl-NL" dirty="0" err="1"/>
              <a:t>Scientific</a:t>
            </a:r>
            <a:r>
              <a:rPr lang="nl-NL" dirty="0"/>
              <a:t> American, speciale herfst 2016 uitgave: The story of </a:t>
            </a:r>
            <a:r>
              <a:rPr lang="nl-NL" dirty="0" err="1"/>
              <a:t>us</a:t>
            </a:r>
            <a:r>
              <a:rPr lang="nl-NL"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90AFD97B-3E00-D440-B232-3EE46BC3262E}" type="slidenum">
              <a:rPr lang="nl-NL" smtClean="0"/>
              <a:t>9</a:t>
            </a:fld>
            <a:endParaRPr lang="nl-NL"/>
          </a:p>
        </p:txBody>
      </p:sp>
    </p:spTree>
    <p:extLst>
      <p:ext uri="{BB962C8B-B14F-4D97-AF65-F5344CB8AC3E}">
        <p14:creationId xmlns:p14="http://schemas.microsoft.com/office/powerpoint/2010/main" val="1164340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8/10/19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990751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8/10/19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01789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8/10/19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712318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ddia">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628650" y="6356351"/>
            <a:ext cx="2057400" cy="365125"/>
          </a:xfrm>
          <a:prstGeom prst="rect">
            <a:avLst/>
          </a:prstGeom>
        </p:spPr>
        <p:txBody>
          <a:bodyPr/>
          <a:lstStyle/>
          <a:p>
            <a:fld id="{4FB78E41-DD9C-8846-AE76-174A107BA6B5}" type="datetimeFigureOut">
              <a:rPr lang="nl-NL" smtClean="0"/>
              <a:t>08-10-19</a:t>
            </a:fld>
            <a:endParaRPr lang="nl-NL"/>
          </a:p>
        </p:txBody>
      </p:sp>
      <p:sp>
        <p:nvSpPr>
          <p:cNvPr id="4" name="Tijdelijke aanduiding voor voettekst 3"/>
          <p:cNvSpPr>
            <a:spLocks noGrp="1"/>
          </p:cNvSpPr>
          <p:nvPr>
            <p:ph type="ftr" sz="quarter" idx="11"/>
          </p:nvPr>
        </p:nvSpPr>
        <p:spPr>
          <a:xfrm>
            <a:off x="3028950" y="6356351"/>
            <a:ext cx="30861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457950" y="6356351"/>
            <a:ext cx="2057400" cy="365125"/>
          </a:xfrm>
          <a:prstGeom prst="rect">
            <a:avLst/>
          </a:prstGeom>
        </p:spPr>
        <p:txBody>
          <a:bodyPr/>
          <a:lstStyle/>
          <a:p>
            <a:fld id="{CAD09AE9-2BFB-8949-A98E-EC7DE0325C1E}" type="slidenum">
              <a:rPr lang="nl-NL" smtClean="0"/>
              <a:t>‹nr.›</a:t>
            </a:fld>
            <a:endParaRPr lang="nl-NL"/>
          </a:p>
        </p:txBody>
      </p:sp>
      <p:sp>
        <p:nvSpPr>
          <p:cNvPr id="6" name="Shape 162"/>
          <p:cNvSpPr/>
          <p:nvPr userDrawn="1"/>
        </p:nvSpPr>
        <p:spPr>
          <a:xfrm>
            <a:off x="0" y="6233698"/>
            <a:ext cx="9144000" cy="632813"/>
          </a:xfrm>
          <a:prstGeom prst="rect">
            <a:avLst/>
          </a:prstGeom>
          <a:solidFill>
            <a:srgbClr val="FFFC00"/>
          </a:solidFill>
          <a:ln w="12700">
            <a:miter lim="400000"/>
          </a:ln>
        </p:spPr>
        <p:txBody>
          <a:bodyPr lIns="35719" tIns="35719" rIns="35719" bIns="35719" anchor="ctr"/>
          <a:lstStyle/>
          <a:p>
            <a:pPr algn="ctr">
              <a:lnSpc>
                <a:spcPct val="100000"/>
              </a:lnSpc>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439"/>
            <a:ext cx="9144000" cy="492273"/>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3012" y="1798505"/>
            <a:ext cx="3057976" cy="2597550"/>
          </a:xfrm>
          <a:prstGeom prst="rect">
            <a:avLst/>
          </a:prstGeom>
        </p:spPr>
      </p:pic>
      <p:sp>
        <p:nvSpPr>
          <p:cNvPr id="9" name="Subtitle 2"/>
          <p:cNvSpPr>
            <a:spLocks noGrp="1"/>
          </p:cNvSpPr>
          <p:nvPr>
            <p:ph type="subTitle" idx="1"/>
          </p:nvPr>
        </p:nvSpPr>
        <p:spPr>
          <a:xfrm>
            <a:off x="1143000" y="4383917"/>
            <a:ext cx="6858000" cy="1655762"/>
          </a:xfrm>
        </p:spPr>
        <p:txBody>
          <a:bodyPr/>
          <a:lstStyle>
            <a:lvl1pPr marL="0" indent="0" algn="ctr">
              <a:buNone/>
              <a:defRPr sz="2400" b="0" i="0">
                <a:latin typeface="Roboto Thin" charset="0"/>
                <a:ea typeface="Roboto Thin" charset="0"/>
                <a:cs typeface="Roboto Thi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4028833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xfrm>
            <a:off x="892969" y="1946672"/>
            <a:ext cx="7358063" cy="4018359"/>
          </a:xfrm>
          <a:prstGeom prst="rect">
            <a:avLst/>
          </a:prstGeom>
        </p:spPr>
        <p:txBody>
          <a:bodyPr/>
          <a:lstStyle>
            <a:lvl1pPr>
              <a:spcBef>
                <a:spcPts val="1687"/>
              </a:spcBef>
            </a:lvl1pPr>
            <a:lvl2pPr>
              <a:spcBef>
                <a:spcPts val="1687"/>
              </a:spcBef>
            </a:lvl2pPr>
            <a:lvl3pPr>
              <a:spcBef>
                <a:spcPts val="1687"/>
              </a:spcBef>
            </a:lvl3pPr>
            <a:lvl4pPr>
              <a:spcBef>
                <a:spcPts val="1687"/>
              </a:spcBef>
            </a:lvl4pPr>
            <a:lvl5pPr>
              <a:spcBef>
                <a:spcPts val="1687"/>
              </a:spcBef>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4567536" y="6509742"/>
            <a:ext cx="379015" cy="297389"/>
          </a:xfrm>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61092934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Shape 61"/>
          <p:cNvSpPr>
            <a:spLocks noGrp="1"/>
          </p:cNvSpPr>
          <p:nvPr>
            <p:ph type="title"/>
          </p:nvPr>
        </p:nvSpPr>
        <p:spPr>
          <a:xfrm>
            <a:off x="892969" y="2089547"/>
            <a:ext cx="7358063" cy="2678906"/>
          </a:xfrm>
          <a:prstGeom prst="rect">
            <a:avLst/>
          </a:prstGeom>
        </p:spPr>
        <p:txBody>
          <a:bodyPr/>
          <a:lstStyle/>
          <a:p>
            <a:r>
              <a:t>Title Text</a:t>
            </a:r>
          </a:p>
        </p:txBody>
      </p:sp>
      <p:sp>
        <p:nvSpPr>
          <p:cNvPr id="62" name="Shape 62"/>
          <p:cNvSpPr>
            <a:spLocks noGrp="1"/>
          </p:cNvSpPr>
          <p:nvPr>
            <p:ph type="sldNum" sz="quarter" idx="2"/>
          </p:nvPr>
        </p:nvSpPr>
        <p:spPr>
          <a:xfrm>
            <a:off x="4567536" y="6509742"/>
            <a:ext cx="379015" cy="297389"/>
          </a:xfrm>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41527289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8/10/19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12247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8/10/19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54459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8/10/19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81692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148D9BD8-96A4-0441-A55C-45788696E0F2}" type="datetimeFigureOut">
              <a:rPr lang="nl-BE" smtClean="0"/>
              <a:t>8/10/19</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5820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48D9BD8-96A4-0441-A55C-45788696E0F2}" type="datetimeFigureOut">
              <a:rPr lang="nl-BE" smtClean="0"/>
              <a:t>8/10/19</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7611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D9BD8-96A4-0441-A55C-45788696E0F2}" type="datetimeFigureOut">
              <a:rPr lang="nl-BE" smtClean="0"/>
              <a:t>8/10/19</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77965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8/10/19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422969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8/10/19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3799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D9BD8-96A4-0441-A55C-45788696E0F2}" type="datetimeFigureOut">
              <a:rPr lang="nl-BE" smtClean="0"/>
              <a:t>8/10/19</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A53A-A804-1D4A-BC18-0D4DE1A1C6AA}" type="slidenum">
              <a:rPr lang="nl-BE" smtClean="0"/>
              <a:t>‹nr.›</a:t>
            </a:fld>
            <a:endParaRPr lang="nl-BE"/>
          </a:p>
        </p:txBody>
      </p:sp>
    </p:spTree>
    <p:extLst>
      <p:ext uri="{BB962C8B-B14F-4D97-AF65-F5344CB8AC3E}">
        <p14:creationId xmlns:p14="http://schemas.microsoft.com/office/powerpoint/2010/main" val="1588570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tiff"/><Relationship Id="rId3" Type="http://schemas.microsoft.com/office/2007/relationships/media" Target="../media/media2.mp3"/><Relationship Id="rId7" Type="http://schemas.openxmlformats.org/officeDocument/2006/relationships/hyperlink" Target="https://www.newscientist.com/article/mg21228404.400-our-ancestors-speak-out-after-3-million-years/"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2.xml"/><Relationship Id="rId5" Type="http://schemas.openxmlformats.org/officeDocument/2006/relationships/slideLayout" Target="../slideLayouts/slideLayout13.xml"/><Relationship Id="rId4" Type="http://schemas.openxmlformats.org/officeDocument/2006/relationships/audio" Target="../media/media2.mp3"/><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xT8Np0gI1dI"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ted.com/talks/steven_pinker_chalks_it_up_to_the_blank_slate"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U8a-K6M_aAhXNZVAKHVyhBV4QjRx6BAgAEAU&amp;url=https://videohive.net/item/old-man-in-greeting-takes-off-his-hat-/16726989&amp;psig=AOvVaw3mK9_A52HHAS4KxrLfa7bY&amp;ust=1524552822672401"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Zm-mX6c_aAhUJZFAKHezxBKQQjRx6BAgAEAU&amp;url=http://kc-flevoland.nl/fronsrimpels/&amp;psig=AOvVaw1VkwC5cV-16of5sWFeGO04&amp;ust=1524553143897329"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FtKPp6s_aAhXJZVAKHSz2AKQQjRx6BAgAEAU&amp;url=https://cvster.nl/solliciteren/omgaan-afwijzing-sollicitatie&amp;psig=AOvVaw3G508G3eb8htoZlpc4vRxj&amp;ust=1524553584019001"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iiitQ-5_E_Y"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artnatomia.net/uk/artnatomya.html"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hyperlink" Target="https://www.universiteitvannederland.nl/college/hoe-haal-je-een-liegend-individu-uit-de-massa/"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ted.com/talks/pamela_meyer_how_to_spot_a_liar#t-79239"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bigthink.com/videos/lliv-boeree-how-to-read-body-language-like-a-poker-player"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B59A7DB-DDE7-2C40-8B9F-97ECC60D0270}"/>
              </a:ext>
            </a:extLst>
          </p:cNvPr>
          <p:cNvPicPr>
            <a:picLocks noChangeAspect="1"/>
          </p:cNvPicPr>
          <p:nvPr/>
        </p:nvPicPr>
        <p:blipFill>
          <a:blip r:embed="rId3"/>
          <a:stretch>
            <a:fillRect/>
          </a:stretch>
        </p:blipFill>
        <p:spPr>
          <a:xfrm>
            <a:off x="2459816" y="1022699"/>
            <a:ext cx="4224369" cy="4016186"/>
          </a:xfrm>
          <a:prstGeom prst="rect">
            <a:avLst/>
          </a:prstGeom>
        </p:spPr>
      </p:pic>
      <p:sp>
        <p:nvSpPr>
          <p:cNvPr id="6" name="Tekstvak 5">
            <a:extLst>
              <a:ext uri="{FF2B5EF4-FFF2-40B4-BE49-F238E27FC236}">
                <a16:creationId xmlns:a16="http://schemas.microsoft.com/office/drawing/2014/main" id="{7392F3FE-C072-B845-A488-212AF0FADD65}"/>
              </a:ext>
            </a:extLst>
          </p:cNvPr>
          <p:cNvSpPr txBox="1"/>
          <p:nvPr/>
        </p:nvSpPr>
        <p:spPr>
          <a:xfrm>
            <a:off x="3040172" y="5088197"/>
            <a:ext cx="3063659" cy="707886"/>
          </a:xfrm>
          <a:prstGeom prst="rect">
            <a:avLst/>
          </a:prstGeom>
          <a:noFill/>
        </p:spPr>
        <p:txBody>
          <a:bodyPr wrap="none" rtlCol="0">
            <a:spAutoFit/>
          </a:bodyPr>
          <a:lstStyle/>
          <a:p>
            <a:pPr algn="ctr"/>
            <a:r>
              <a:rPr lang="nl-BE" sz="2800" b="1" dirty="0">
                <a:latin typeface="Roboto" panose="02000000000000000000" pitchFamily="2" charset="0"/>
                <a:ea typeface="Roboto" panose="02000000000000000000" pitchFamily="2" charset="0"/>
              </a:rPr>
              <a:t>COMMUNICATIE I</a:t>
            </a:r>
            <a:endParaRPr lang="nl-BE" b="1" dirty="0">
              <a:latin typeface="Roboto" panose="02000000000000000000" pitchFamily="2" charset="0"/>
              <a:ea typeface="Roboto" panose="02000000000000000000" pitchFamily="2" charset="0"/>
            </a:endParaRPr>
          </a:p>
          <a:p>
            <a:pPr algn="ctr"/>
            <a:r>
              <a:rPr lang="nl-BE" sz="1200" dirty="0">
                <a:latin typeface="Roboto Thin" pitchFamily="2" charset="0"/>
                <a:ea typeface="Roboto Thin" pitchFamily="2" charset="0"/>
              </a:rPr>
              <a:t>3 oktober 2019</a:t>
            </a:r>
          </a:p>
        </p:txBody>
      </p:sp>
    </p:spTree>
    <p:extLst>
      <p:ext uri="{BB962C8B-B14F-4D97-AF65-F5344CB8AC3E}">
        <p14:creationId xmlns:p14="http://schemas.microsoft.com/office/powerpoint/2010/main" val="44075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0" y="889000"/>
            <a:ext cx="9144000" cy="5070460"/>
          </a:xfrm>
          <a:prstGeom prst="rect">
            <a:avLst/>
          </a:prstGeom>
        </p:spPr>
      </p:pic>
      <p:sp>
        <p:nvSpPr>
          <p:cNvPr id="6" name="Pijl omhoog 5"/>
          <p:cNvSpPr/>
          <p:nvPr/>
        </p:nvSpPr>
        <p:spPr>
          <a:xfrm>
            <a:off x="7647214" y="5832460"/>
            <a:ext cx="489857" cy="898540"/>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8563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397000" y="1778000"/>
            <a:ext cx="6350000" cy="3302000"/>
          </a:xfrm>
          <a:prstGeom prst="rect">
            <a:avLst/>
          </a:prstGeom>
        </p:spPr>
      </p:pic>
      <p:sp>
        <p:nvSpPr>
          <p:cNvPr id="6" name="Tekstvak 5"/>
          <p:cNvSpPr txBox="1"/>
          <p:nvPr/>
        </p:nvSpPr>
        <p:spPr>
          <a:xfrm>
            <a:off x="2085550" y="5858758"/>
            <a:ext cx="5120312" cy="523220"/>
          </a:xfrm>
          <a:prstGeom prst="rect">
            <a:avLst/>
          </a:prstGeom>
          <a:noFill/>
        </p:spPr>
        <p:txBody>
          <a:bodyPr wrap="none" rtlCol="0">
            <a:spAutoFit/>
          </a:bodyPr>
          <a:lstStyle/>
          <a:p>
            <a:r>
              <a:rPr lang="nl-NL" sz="2800" b="1" dirty="0">
                <a:highlight>
                  <a:srgbClr val="FFFF00"/>
                </a:highlight>
                <a:latin typeface="Roboto" panose="02000000000000000000" pitchFamily="2" charset="0"/>
                <a:ea typeface="Roboto" panose="02000000000000000000" pitchFamily="2" charset="0"/>
                <a:cs typeface="Cambria Normaal" charset="0"/>
              </a:rPr>
              <a:t>Migratie van de Homo Sapiens</a:t>
            </a:r>
          </a:p>
        </p:txBody>
      </p:sp>
      <p:sp>
        <p:nvSpPr>
          <p:cNvPr id="7" name="Pijl omlaag 6"/>
          <p:cNvSpPr/>
          <p:nvPr/>
        </p:nvSpPr>
        <p:spPr>
          <a:xfrm>
            <a:off x="4699000" y="1411111"/>
            <a:ext cx="197556" cy="1241778"/>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7402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9682" y="1323274"/>
            <a:ext cx="2463988" cy="4258277"/>
          </a:xfrm>
          <a:prstGeom prst="rect">
            <a:avLst/>
          </a:prstGeom>
        </p:spPr>
      </p:pic>
      <p:pic>
        <p:nvPicPr>
          <p:cNvPr id="4" name="Our ancestors speak out after 3 million years New Scientist-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97255" y="4096359"/>
            <a:ext cx="812800" cy="812800"/>
          </a:xfrm>
          <a:prstGeom prst="rect">
            <a:avLst/>
          </a:prstGeom>
        </p:spPr>
      </p:pic>
      <p:pic>
        <p:nvPicPr>
          <p:cNvPr id="8" name="Our ancestors speak out after 3 million years New Scienti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197255" y="1849571"/>
            <a:ext cx="812800" cy="812800"/>
          </a:xfrm>
          <a:prstGeom prst="rect">
            <a:avLst/>
          </a:prstGeom>
        </p:spPr>
      </p:pic>
      <p:sp>
        <p:nvSpPr>
          <p:cNvPr id="9" name="Tekstvak 8"/>
          <p:cNvSpPr txBox="1"/>
          <p:nvPr/>
        </p:nvSpPr>
        <p:spPr>
          <a:xfrm>
            <a:off x="6684797" y="2005335"/>
            <a:ext cx="1322478" cy="3980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nl-NL" sz="1600" b="1" dirty="0">
                <a:solidFill>
                  <a:srgbClr val="000000"/>
                </a:solidFill>
                <a:highlight>
                  <a:srgbClr val="FFFF00"/>
                </a:highlight>
                <a:latin typeface="Roboto Condensed" panose="02000000000000000000" pitchFamily="2" charset="0"/>
                <a:ea typeface="Roboto Condensed" panose="02000000000000000000" pitchFamily="2" charset="0"/>
                <a:sym typeface="DIN OT Medium"/>
              </a:rPr>
              <a:t>Zonder ‘air </a:t>
            </a:r>
            <a:r>
              <a:rPr lang="nl-NL" sz="1600" b="1" dirty="0" err="1">
                <a:solidFill>
                  <a:srgbClr val="000000"/>
                </a:solidFill>
                <a:highlight>
                  <a:srgbClr val="FFFF00"/>
                </a:highlight>
                <a:latin typeface="Roboto Condensed" panose="02000000000000000000" pitchFamily="2" charset="0"/>
                <a:ea typeface="Roboto Condensed" panose="02000000000000000000" pitchFamily="2" charset="0"/>
                <a:sym typeface="DIN OT Medium"/>
              </a:rPr>
              <a:t>sac</a:t>
            </a:r>
            <a:r>
              <a:rPr lang="nl-NL" sz="1600" dirty="0">
                <a:solidFill>
                  <a:srgbClr val="000000"/>
                </a:solidFill>
                <a:highlight>
                  <a:srgbClr val="FFFF00"/>
                </a:highlight>
                <a:sym typeface="DIN OT Medium"/>
              </a:rPr>
              <a:t>’</a:t>
            </a:r>
            <a:endParaRPr kumimoji="0" lang="nl-NL" sz="1600" b="0" i="0" u="none" strike="noStrike" cap="none" spc="0" normalizeH="0" baseline="0" dirty="0">
              <a:ln>
                <a:noFill/>
              </a:ln>
              <a:solidFill>
                <a:srgbClr val="000000"/>
              </a:solidFill>
              <a:effectLst/>
              <a:highlight>
                <a:srgbClr val="FFFF00"/>
              </a:highlight>
              <a:uFillTx/>
              <a:sym typeface="DIN OT Medium"/>
            </a:endParaRPr>
          </a:p>
        </p:txBody>
      </p:sp>
      <p:sp>
        <p:nvSpPr>
          <p:cNvPr id="10" name="Tekstvak 9"/>
          <p:cNvSpPr txBox="1"/>
          <p:nvPr/>
        </p:nvSpPr>
        <p:spPr>
          <a:xfrm>
            <a:off x="6730277" y="4303730"/>
            <a:ext cx="1056379" cy="3980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nl-NL" sz="1600" b="1" dirty="0">
                <a:solidFill>
                  <a:srgbClr val="000000"/>
                </a:solidFill>
                <a:highlight>
                  <a:srgbClr val="FFFF00"/>
                </a:highlight>
                <a:latin typeface="Roboto Condensed" panose="02000000000000000000" pitchFamily="2" charset="0"/>
                <a:ea typeface="Roboto Condensed" panose="02000000000000000000" pitchFamily="2" charset="0"/>
                <a:sym typeface="DIN OT Medium"/>
              </a:rPr>
              <a:t>Met ‘air </a:t>
            </a:r>
            <a:r>
              <a:rPr lang="nl-NL" sz="1600" b="1" dirty="0" err="1">
                <a:solidFill>
                  <a:srgbClr val="000000"/>
                </a:solidFill>
                <a:highlight>
                  <a:srgbClr val="FFFF00"/>
                </a:highlight>
                <a:latin typeface="Roboto Condensed" panose="02000000000000000000" pitchFamily="2" charset="0"/>
                <a:ea typeface="Roboto Condensed" panose="02000000000000000000" pitchFamily="2" charset="0"/>
                <a:sym typeface="DIN OT Medium"/>
              </a:rPr>
              <a:t>sac</a:t>
            </a:r>
            <a:r>
              <a:rPr lang="nl-NL" sz="1600" b="1" dirty="0">
                <a:solidFill>
                  <a:srgbClr val="000000"/>
                </a:solidFill>
                <a:highlight>
                  <a:srgbClr val="FFFF00"/>
                </a:highlight>
                <a:latin typeface="Roboto Condensed" panose="02000000000000000000" pitchFamily="2" charset="0"/>
                <a:ea typeface="Roboto Condensed" panose="02000000000000000000" pitchFamily="2" charset="0"/>
                <a:sym typeface="DIN OT Medium"/>
              </a:rPr>
              <a:t>’</a:t>
            </a:r>
            <a:endParaRPr kumimoji="0" lang="nl-NL" sz="1600" b="1" u="none" strike="noStrike" cap="none" spc="0" normalizeH="0" baseline="0" dirty="0">
              <a:ln>
                <a:noFill/>
              </a:ln>
              <a:solidFill>
                <a:srgbClr val="000000"/>
              </a:solidFill>
              <a:effectLst/>
              <a:highlight>
                <a:srgbClr val="FFFF00"/>
              </a:highlight>
              <a:uFillTx/>
              <a:latin typeface="Roboto Condensed" panose="02000000000000000000" pitchFamily="2" charset="0"/>
              <a:ea typeface="Roboto Condensed" panose="02000000000000000000" pitchFamily="2" charset="0"/>
              <a:sym typeface="DIN OT Medium"/>
            </a:endParaRPr>
          </a:p>
        </p:txBody>
      </p:sp>
      <p:sp>
        <p:nvSpPr>
          <p:cNvPr id="11" name="Tekstvak 10"/>
          <p:cNvSpPr txBox="1"/>
          <p:nvPr/>
        </p:nvSpPr>
        <p:spPr>
          <a:xfrm>
            <a:off x="1267256" y="5719971"/>
            <a:ext cx="1085233" cy="3980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20000"/>
              </a:lnSpc>
              <a:spcBef>
                <a:spcPts val="0"/>
              </a:spcBef>
              <a:spcAft>
                <a:spcPts val="0"/>
              </a:spcAft>
              <a:buClrTx/>
              <a:buSzTx/>
              <a:buFontTx/>
              <a:buNone/>
              <a:tabLst/>
            </a:pPr>
            <a:r>
              <a:rPr lang="nl-NL" sz="1600" b="1" dirty="0" err="1">
                <a:solidFill>
                  <a:srgbClr val="000000"/>
                </a:solidFill>
                <a:latin typeface="Roboto Condensed" panose="02000000000000000000" pitchFamily="2" charset="0"/>
                <a:ea typeface="Roboto Condensed" panose="02000000000000000000" pitchFamily="2" charset="0"/>
                <a:sym typeface="DIN OT Medium"/>
              </a:rPr>
              <a:t>chimpanzee</a:t>
            </a:r>
            <a:endParaRPr kumimoji="0" lang="nl-NL" sz="1600" b="1" u="none" strike="noStrike" cap="none" spc="0" normalizeH="0" baseline="0" dirty="0">
              <a:ln>
                <a:noFill/>
              </a:ln>
              <a:solidFill>
                <a:srgbClr val="000000"/>
              </a:solidFill>
              <a:effectLst/>
              <a:uFillTx/>
              <a:latin typeface="Roboto Condensed" panose="02000000000000000000" pitchFamily="2" charset="0"/>
              <a:ea typeface="Roboto Condensed" panose="02000000000000000000" pitchFamily="2" charset="0"/>
              <a:sym typeface="DIN OT Medium"/>
            </a:endParaRPr>
          </a:p>
        </p:txBody>
      </p:sp>
    </p:spTree>
    <p:extLst>
      <p:ext uri="{BB962C8B-B14F-4D97-AF65-F5344CB8AC3E}">
        <p14:creationId xmlns:p14="http://schemas.microsoft.com/office/powerpoint/2010/main" val="378551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3"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783139"/>
            <a:ext cx="9144000" cy="5069196"/>
          </a:xfrm>
          <a:prstGeom prst="rect">
            <a:avLst/>
          </a:prstGeom>
        </p:spPr>
      </p:pic>
      <p:sp>
        <p:nvSpPr>
          <p:cNvPr id="3" name="Rechthoek 2">
            <a:extLst>
              <a:ext uri="{FF2B5EF4-FFF2-40B4-BE49-F238E27FC236}">
                <a16:creationId xmlns:a16="http://schemas.microsoft.com/office/drawing/2014/main" id="{594E127D-77E9-5343-A35A-5CF829A7EC37}"/>
              </a:ext>
            </a:extLst>
          </p:cNvPr>
          <p:cNvSpPr/>
          <p:nvPr/>
        </p:nvSpPr>
        <p:spPr>
          <a:xfrm>
            <a:off x="2286000" y="2967335"/>
            <a:ext cx="4572000" cy="923330"/>
          </a:xfrm>
          <a:prstGeom prst="rect">
            <a:avLst/>
          </a:prstGeom>
        </p:spPr>
        <p:txBody>
          <a:bodyPr>
            <a:spAutoFit/>
          </a:bodyPr>
          <a:lstStyle/>
          <a:p>
            <a:r>
              <a:rPr lang="nl-BE" dirty="0"/>
              <a:t>https://www.newscientist.com/article/mg21228404.400-our-ancestors-speak-out-after-3-million-years/</a:t>
            </a:r>
          </a:p>
        </p:txBody>
      </p:sp>
    </p:spTree>
    <p:extLst>
      <p:ext uri="{BB962C8B-B14F-4D97-AF65-F5344CB8AC3E}">
        <p14:creationId xmlns:p14="http://schemas.microsoft.com/office/powerpoint/2010/main" val="59190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409168" y="2780659"/>
            <a:ext cx="8214556"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20000"/>
              </a:lnSpc>
              <a:spcBef>
                <a:spcPts val="0"/>
              </a:spcBef>
              <a:spcAft>
                <a:spcPts val="0"/>
              </a:spcAft>
              <a:buClrTx/>
              <a:buSzTx/>
              <a:buFontTx/>
              <a:buNone/>
              <a:tabLst/>
            </a:pPr>
            <a:r>
              <a:rPr lang="nl-NL" sz="4000" b="1" dirty="0">
                <a:solidFill>
                  <a:srgbClr val="000000"/>
                </a:solidFill>
                <a:latin typeface="Roboto Black" panose="02000000000000000000" pitchFamily="2" charset="0"/>
                <a:ea typeface="Roboto Black" panose="02000000000000000000" pitchFamily="2" charset="0"/>
                <a:cs typeface="Avenir Medium" charset="0"/>
                <a:sym typeface="DIN OT Medium"/>
              </a:rPr>
              <a:t>NVC</a:t>
            </a:r>
          </a:p>
          <a:p>
            <a:pPr marL="0" marR="0" indent="0" algn="ctr" defTabSz="584200" rtl="0" fontAlgn="auto" latinLnBrk="0" hangingPunct="0">
              <a:lnSpc>
                <a:spcPct val="120000"/>
              </a:lnSpc>
              <a:spcBef>
                <a:spcPts val="0"/>
              </a:spcBef>
              <a:spcAft>
                <a:spcPts val="0"/>
              </a:spcAft>
              <a:buClrTx/>
              <a:buSzTx/>
              <a:buFontTx/>
              <a:buNone/>
              <a:tabLst/>
            </a:pPr>
            <a:r>
              <a:rPr lang="nl-NL" sz="4000" b="1" dirty="0">
                <a:solidFill>
                  <a:srgbClr val="000000"/>
                </a:solidFill>
                <a:highlight>
                  <a:srgbClr val="FFFF00"/>
                </a:highlight>
                <a:latin typeface="Roboto Black" panose="02000000000000000000" pitchFamily="2" charset="0"/>
                <a:ea typeface="Roboto Black" panose="02000000000000000000" pitchFamily="2" charset="0"/>
                <a:cs typeface="Avenir Medium" charset="0"/>
                <a:sym typeface="DIN OT Medium"/>
              </a:rPr>
              <a:t>Aangeboren, aangeleerd of beide?</a:t>
            </a:r>
            <a:endParaRPr kumimoji="0" lang="nl-NL" sz="4000" b="1" u="none" strike="noStrike" cap="none" spc="0" normalizeH="0" baseline="0" dirty="0">
              <a:ln>
                <a:noFill/>
              </a:ln>
              <a:solidFill>
                <a:srgbClr val="000000"/>
              </a:solidFill>
              <a:effectLst/>
              <a:highlight>
                <a:srgbClr val="FFFF00"/>
              </a:highlight>
              <a:uFillTx/>
              <a:latin typeface="Roboto Black" panose="02000000000000000000" pitchFamily="2" charset="0"/>
              <a:ea typeface="Roboto Black" panose="02000000000000000000" pitchFamily="2" charset="0"/>
              <a:cs typeface="Avenir Medium" charset="0"/>
              <a:sym typeface="DIN OT Medium"/>
            </a:endParaRPr>
          </a:p>
        </p:txBody>
      </p:sp>
    </p:spTree>
    <p:extLst>
      <p:ext uri="{BB962C8B-B14F-4D97-AF65-F5344CB8AC3E}">
        <p14:creationId xmlns:p14="http://schemas.microsoft.com/office/powerpoint/2010/main" val="337139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teven pinker">
            <a:extLst>
              <a:ext uri="{FF2B5EF4-FFF2-40B4-BE49-F238E27FC236}">
                <a16:creationId xmlns:a16="http://schemas.microsoft.com/office/drawing/2014/main" id="{685430A2-9BF1-AC42-B238-F607781120D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443182" y="570543"/>
            <a:ext cx="6257636" cy="42487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Oskar Stohr And Jack Yufe">
            <a:extLst>
              <a:ext uri="{FF2B5EF4-FFF2-40B4-BE49-F238E27FC236}">
                <a16:creationId xmlns:a16="http://schemas.microsoft.com/office/drawing/2014/main" id="{5B5BE339-B894-A14B-83FB-B1E14595C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182" y="4915668"/>
            <a:ext cx="2648691" cy="140389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hlinkClick r:id="rId5"/>
            <a:extLst>
              <a:ext uri="{FF2B5EF4-FFF2-40B4-BE49-F238E27FC236}">
                <a16:creationId xmlns:a16="http://schemas.microsoft.com/office/drawing/2014/main" id="{4FAC032E-EB12-3E4B-BE5F-5F4A96B42E24}"/>
              </a:ext>
            </a:extLst>
          </p:cNvPr>
          <p:cNvPicPr>
            <a:picLocks noChangeAspect="1"/>
          </p:cNvPicPr>
          <p:nvPr/>
        </p:nvPicPr>
        <p:blipFill rotWithShape="1">
          <a:blip r:embed="rId6">
            <a:grayscl/>
          </a:blip>
          <a:srcRect b="1338"/>
          <a:stretch/>
        </p:blipFill>
        <p:spPr>
          <a:xfrm>
            <a:off x="5292917" y="4877032"/>
            <a:ext cx="2407901" cy="1442534"/>
          </a:xfrm>
          <a:prstGeom prst="rect">
            <a:avLst/>
          </a:prstGeom>
        </p:spPr>
      </p:pic>
      <p:pic>
        <p:nvPicPr>
          <p:cNvPr id="2052" name="Picture 4" descr="Image result for blank slate boek">
            <a:extLst>
              <a:ext uri="{FF2B5EF4-FFF2-40B4-BE49-F238E27FC236}">
                <a16:creationId xmlns:a16="http://schemas.microsoft.com/office/drawing/2014/main" id="{F67AF1F3-8684-B14B-812F-03D43A6770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943"/>
          <a:stretch/>
        </p:blipFill>
        <p:spPr bwMode="auto">
          <a:xfrm>
            <a:off x="4194359" y="4877031"/>
            <a:ext cx="996071" cy="1462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01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DA593077-F0A3-3F45-ADBE-969CD8DB5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838" y="0"/>
            <a:ext cx="4630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70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by, Mother, Infant, Child, Female, Happy, White, Joy">
            <a:extLst>
              <a:ext uri="{FF2B5EF4-FFF2-40B4-BE49-F238E27FC236}">
                <a16:creationId xmlns:a16="http://schemas.microsoft.com/office/drawing/2014/main" id="{90F4DAB7-1B06-344B-9EA7-38891473A9E3}"/>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510094" y="3358927"/>
            <a:ext cx="7886700" cy="2852737"/>
          </a:xfrm>
        </p:spPr>
        <p:txBody>
          <a:bodyPr>
            <a:normAutofit/>
          </a:bodyPr>
          <a:lstStyle/>
          <a:p>
            <a:r>
              <a:rPr lang="nl-NL" b="1" dirty="0">
                <a:highlight>
                  <a:srgbClr val="FFFF00"/>
                </a:highlight>
                <a:latin typeface="Roboto" panose="02000000000000000000" pitchFamily="2" charset="0"/>
                <a:ea typeface="Roboto" panose="02000000000000000000" pitchFamily="2" charset="0"/>
              </a:rPr>
              <a:t>2.</a:t>
            </a:r>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ONTOGENY</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3805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baby body language">
            <a:extLst>
              <a:ext uri="{FF2B5EF4-FFF2-40B4-BE49-F238E27FC236}">
                <a16:creationId xmlns:a16="http://schemas.microsoft.com/office/drawing/2014/main" id="{64468F80-B828-2F46-A93E-CA27F1BE310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84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ee Trunk, Tree, Just Say No, Etched, Engraved">
            <a:extLst>
              <a:ext uri="{FF2B5EF4-FFF2-40B4-BE49-F238E27FC236}">
                <a16:creationId xmlns:a16="http://schemas.microsoft.com/office/drawing/2014/main" id="{1B978AEA-6AE0-484A-9467-3C03AC597F8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747713"/>
            <a:ext cx="9144000" cy="536257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07559" y="2575155"/>
            <a:ext cx="7886700" cy="2852737"/>
          </a:xfrm>
        </p:spPr>
        <p:txBody>
          <a:bodyPr>
            <a:normAutofit/>
          </a:bodyPr>
          <a:lstStyle/>
          <a:p>
            <a:r>
              <a:rPr lang="nl-NL" b="1" dirty="0">
                <a:highlight>
                  <a:srgbClr val="FFFF00"/>
                </a:highlight>
                <a:latin typeface="Roboto" panose="02000000000000000000" pitchFamily="2" charset="0"/>
                <a:ea typeface="Roboto" panose="02000000000000000000" pitchFamily="2" charset="0"/>
              </a:rPr>
              <a:t>3.</a:t>
            </a:r>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UNIVERSEEL</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173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23C0CD-B3B7-6E42-9A71-444F962C75A4}"/>
              </a:ext>
            </a:extLst>
          </p:cNvPr>
          <p:cNvPicPr>
            <a:picLocks noChangeAspect="1"/>
          </p:cNvPicPr>
          <p:nvPr/>
        </p:nvPicPr>
        <p:blipFill>
          <a:blip r:embed="rId3"/>
          <a:stretch>
            <a:fillRect/>
          </a:stretch>
        </p:blipFill>
        <p:spPr>
          <a:xfrm>
            <a:off x="1403350" y="355600"/>
            <a:ext cx="6337300" cy="6146800"/>
          </a:xfrm>
          <a:prstGeom prst="rect">
            <a:avLst/>
          </a:prstGeom>
        </p:spPr>
      </p:pic>
      <p:sp>
        <p:nvSpPr>
          <p:cNvPr id="4" name="Tekstvak 3">
            <a:extLst>
              <a:ext uri="{FF2B5EF4-FFF2-40B4-BE49-F238E27FC236}">
                <a16:creationId xmlns:a16="http://schemas.microsoft.com/office/drawing/2014/main" id="{7CFE4AEC-CBB4-7E4A-B8CF-5B4914522EC7}"/>
              </a:ext>
            </a:extLst>
          </p:cNvPr>
          <p:cNvSpPr txBox="1"/>
          <p:nvPr/>
        </p:nvSpPr>
        <p:spPr>
          <a:xfrm>
            <a:off x="6477980" y="5254218"/>
            <a:ext cx="2353529" cy="600164"/>
          </a:xfrm>
          <a:prstGeom prst="rect">
            <a:avLst/>
          </a:prstGeom>
          <a:noFill/>
        </p:spPr>
        <p:txBody>
          <a:bodyPr wrap="none" rtlCol="0">
            <a:spAutoFit/>
          </a:bodyPr>
          <a:lstStyle/>
          <a:p>
            <a:r>
              <a:rPr lang="nl-BE" sz="1100" dirty="0">
                <a:latin typeface="Roboto" panose="02000000000000000000" pitchFamily="2" charset="0"/>
                <a:ea typeface="Roboto" panose="02000000000000000000" pitchFamily="2" charset="0"/>
              </a:rPr>
              <a:t>IC interpersoonlijke communicatie</a:t>
            </a:r>
          </a:p>
          <a:p>
            <a:r>
              <a:rPr lang="nl-BE" sz="1100" dirty="0">
                <a:latin typeface="Roboto" panose="02000000000000000000" pitchFamily="2" charset="0"/>
                <a:ea typeface="Roboto" panose="02000000000000000000" pitchFamily="2" charset="0"/>
              </a:rPr>
              <a:t>P  psychologie</a:t>
            </a:r>
          </a:p>
          <a:p>
            <a:r>
              <a:rPr lang="nl-BE" sz="1100" dirty="0">
                <a:latin typeface="Roboto" panose="02000000000000000000" pitchFamily="2" charset="0"/>
                <a:ea typeface="Roboto" panose="02000000000000000000" pitchFamily="2" charset="0"/>
              </a:rPr>
              <a:t>S  sociologie</a:t>
            </a:r>
          </a:p>
        </p:txBody>
      </p:sp>
      <p:sp>
        <p:nvSpPr>
          <p:cNvPr id="5" name="Titel 1">
            <a:extLst>
              <a:ext uri="{FF2B5EF4-FFF2-40B4-BE49-F238E27FC236}">
                <a16:creationId xmlns:a16="http://schemas.microsoft.com/office/drawing/2014/main" id="{91BD2022-8BFF-7140-9EBB-8B58F7AA3F7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OPBOUW MODULE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1259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fbeeldingsresultaat voor nee schudden">
            <a:extLst>
              <a:ext uri="{FF2B5EF4-FFF2-40B4-BE49-F238E27FC236}">
                <a16:creationId xmlns:a16="http://schemas.microsoft.com/office/drawing/2014/main" id="{C914FA9D-1B45-0643-A959-C078A80BA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950" y="1631950"/>
            <a:ext cx="3594100" cy="35941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82BE4340-AEFC-3245-98F6-C9E9F24F021C}"/>
              </a:ext>
            </a:extLst>
          </p:cNvPr>
          <p:cNvSpPr txBox="1"/>
          <p:nvPr/>
        </p:nvSpPr>
        <p:spPr>
          <a:xfrm>
            <a:off x="5879011" y="6355304"/>
            <a:ext cx="1393330"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universeel?</a:t>
            </a:r>
          </a:p>
        </p:txBody>
      </p:sp>
    </p:spTree>
    <p:extLst>
      <p:ext uri="{BB962C8B-B14F-4D97-AF65-F5344CB8AC3E}">
        <p14:creationId xmlns:p14="http://schemas.microsoft.com/office/powerpoint/2010/main" val="415390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greeting taking of hat">
            <a:hlinkClick r:id="rId3"/>
            <a:extLst>
              <a:ext uri="{FF2B5EF4-FFF2-40B4-BE49-F238E27FC236}">
                <a16:creationId xmlns:a16="http://schemas.microsoft.com/office/drawing/2014/main" id="{F920D9E3-62C4-6440-A544-403A1C5D2353}"/>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25500" y="1320800"/>
            <a:ext cx="7493000" cy="42164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F84B835C-1F8C-C644-AFB4-D07F246D149E}"/>
              </a:ext>
            </a:extLst>
          </p:cNvPr>
          <p:cNvSpPr txBox="1"/>
          <p:nvPr/>
        </p:nvSpPr>
        <p:spPr>
          <a:xfrm>
            <a:off x="5879011" y="6355304"/>
            <a:ext cx="1393330"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universeel?</a:t>
            </a:r>
          </a:p>
        </p:txBody>
      </p:sp>
    </p:spTree>
    <p:extLst>
      <p:ext uri="{BB962C8B-B14F-4D97-AF65-F5344CB8AC3E}">
        <p14:creationId xmlns:p14="http://schemas.microsoft.com/office/powerpoint/2010/main" val="379957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beeldingsresultaat voor fronsen">
            <a:hlinkClick r:id="rId3"/>
            <a:extLst>
              <a:ext uri="{FF2B5EF4-FFF2-40B4-BE49-F238E27FC236}">
                <a16:creationId xmlns:a16="http://schemas.microsoft.com/office/drawing/2014/main" id="{38C30BEC-DE70-DC4D-BF67-E64238D9DB67}"/>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524000" y="1651000"/>
            <a:ext cx="6096000" cy="3556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77136515-5B0A-9042-9932-7014884D843B}"/>
              </a:ext>
            </a:extLst>
          </p:cNvPr>
          <p:cNvSpPr txBox="1"/>
          <p:nvPr/>
        </p:nvSpPr>
        <p:spPr>
          <a:xfrm>
            <a:off x="5879011" y="6355304"/>
            <a:ext cx="1393330"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universeel?</a:t>
            </a:r>
          </a:p>
        </p:txBody>
      </p:sp>
    </p:spTree>
    <p:extLst>
      <p:ext uri="{BB962C8B-B14F-4D97-AF65-F5344CB8AC3E}">
        <p14:creationId xmlns:p14="http://schemas.microsoft.com/office/powerpoint/2010/main" val="163161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fbeeldingsresultaat voor blind man">
            <a:extLst>
              <a:ext uri="{FF2B5EF4-FFF2-40B4-BE49-F238E27FC236}">
                <a16:creationId xmlns:a16="http://schemas.microsoft.com/office/drawing/2014/main" id="{83C52F68-BF5C-D040-B419-A12F9D2247F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066A077-D0EF-9343-B4B2-E73577C6ACF3}"/>
              </a:ext>
            </a:extLst>
          </p:cNvPr>
          <p:cNvSpPr txBox="1"/>
          <p:nvPr/>
        </p:nvSpPr>
        <p:spPr>
          <a:xfrm>
            <a:off x="5879011" y="6355304"/>
            <a:ext cx="1393330"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universeel?</a:t>
            </a:r>
          </a:p>
        </p:txBody>
      </p:sp>
    </p:spTree>
    <p:extLst>
      <p:ext uri="{BB962C8B-B14F-4D97-AF65-F5344CB8AC3E}">
        <p14:creationId xmlns:p14="http://schemas.microsoft.com/office/powerpoint/2010/main" val="105435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fbeeldingsresultaat voor iets afwijzen met hand">
            <a:hlinkClick r:id="rId3"/>
            <a:extLst>
              <a:ext uri="{FF2B5EF4-FFF2-40B4-BE49-F238E27FC236}">
                <a16:creationId xmlns:a16="http://schemas.microsoft.com/office/drawing/2014/main" id="{6AB07F1D-3F2C-894B-A429-060A2FA6FBF4}"/>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0" y="1905000"/>
            <a:ext cx="914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E8E53FF5-6081-9347-B7A1-DC067759BDDC}"/>
              </a:ext>
            </a:extLst>
          </p:cNvPr>
          <p:cNvSpPr txBox="1"/>
          <p:nvPr/>
        </p:nvSpPr>
        <p:spPr>
          <a:xfrm>
            <a:off x="5879011" y="6355304"/>
            <a:ext cx="1393330"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universeel?</a:t>
            </a:r>
          </a:p>
        </p:txBody>
      </p:sp>
    </p:spTree>
    <p:extLst>
      <p:ext uri="{BB962C8B-B14F-4D97-AF65-F5344CB8AC3E}">
        <p14:creationId xmlns:p14="http://schemas.microsoft.com/office/powerpoint/2010/main" val="20914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2032000" y="1511300"/>
            <a:ext cx="5080000" cy="3835400"/>
          </a:xfrm>
          <a:prstGeom prst="rect">
            <a:avLst/>
          </a:prstGeom>
        </p:spPr>
      </p:pic>
      <p:sp>
        <p:nvSpPr>
          <p:cNvPr id="6" name="Tekstvak 5">
            <a:extLst>
              <a:ext uri="{FF2B5EF4-FFF2-40B4-BE49-F238E27FC236}">
                <a16:creationId xmlns:a16="http://schemas.microsoft.com/office/drawing/2014/main" id="{34A177E4-31F5-C945-A10C-66DE02D952EA}"/>
              </a:ext>
            </a:extLst>
          </p:cNvPr>
          <p:cNvSpPr txBox="1"/>
          <p:nvPr/>
        </p:nvSpPr>
        <p:spPr>
          <a:xfrm>
            <a:off x="5879011" y="6355304"/>
            <a:ext cx="1393330"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universeel?</a:t>
            </a:r>
          </a:p>
        </p:txBody>
      </p:sp>
    </p:spTree>
    <p:extLst>
      <p:ext uri="{BB962C8B-B14F-4D97-AF65-F5344CB8AC3E}">
        <p14:creationId xmlns:p14="http://schemas.microsoft.com/office/powerpoint/2010/main" val="20064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709739"/>
            <a:ext cx="7886700" cy="2852737"/>
          </a:xfrm>
        </p:spPr>
        <p:txBody>
          <a:bodyPr>
            <a:normAutofit/>
          </a:bodyPr>
          <a:lstStyle/>
          <a:p>
            <a:r>
              <a:rPr lang="nl-NL" sz="4800" b="1" dirty="0">
                <a:latin typeface="Roboto" panose="02000000000000000000" pitchFamily="2" charset="0"/>
                <a:ea typeface="Roboto" panose="02000000000000000000" pitchFamily="2" charset="0"/>
              </a:rPr>
              <a:t>Non-verbale communicatie</a:t>
            </a:r>
            <a:br>
              <a:rPr lang="nl-NL" sz="4800" b="1" dirty="0">
                <a:latin typeface="Roboto" panose="02000000000000000000" pitchFamily="2" charset="0"/>
                <a:ea typeface="Roboto" panose="02000000000000000000" pitchFamily="2" charset="0"/>
              </a:rPr>
            </a:br>
            <a:r>
              <a:rPr lang="nl-NL" sz="2800" b="1" dirty="0">
                <a:latin typeface="Roboto" panose="02000000000000000000" pitchFamily="2" charset="0"/>
                <a:ea typeface="Roboto" panose="02000000000000000000" pitchFamily="2" charset="0"/>
              </a:rPr>
              <a:t>9 functies van NVC</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41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C6FF0C2-2C44-6945-BBB1-F8A5994BBA34}"/>
              </a:ext>
            </a:extLst>
          </p:cNvPr>
          <p:cNvPicPr>
            <a:picLocks noChangeAspect="1"/>
          </p:cNvPicPr>
          <p:nvPr/>
        </p:nvPicPr>
        <p:blipFill>
          <a:blip r:embed="rId3">
            <a:grayscl/>
          </a:blip>
          <a:stretch>
            <a:fillRect/>
          </a:stretch>
        </p:blipFill>
        <p:spPr>
          <a:xfrm>
            <a:off x="31750" y="187960"/>
            <a:ext cx="9080500" cy="6482080"/>
          </a:xfrm>
          <a:prstGeom prst="rect">
            <a:avLst/>
          </a:prstGeom>
        </p:spPr>
      </p:pic>
      <p:sp>
        <p:nvSpPr>
          <p:cNvPr id="6" name="Titel 1">
            <a:extLst>
              <a:ext uri="{FF2B5EF4-FFF2-40B4-BE49-F238E27FC236}">
                <a16:creationId xmlns:a16="http://schemas.microsoft.com/office/drawing/2014/main" id="{6AA71FEC-1918-9B47-8630-D0A141AB9435}"/>
              </a:ext>
            </a:extLst>
          </p:cNvPr>
          <p:cNvSpPr txBox="1">
            <a:spLocks/>
          </p:cNvSpPr>
          <p:nvPr/>
        </p:nvSpPr>
        <p:spPr>
          <a:xfrm>
            <a:off x="770840" y="4449724"/>
            <a:ext cx="5450340" cy="1289960"/>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a:highlight>
                  <a:srgbClr val="FFFF00"/>
                </a:highlight>
                <a:latin typeface="Roboto" panose="02000000000000000000" pitchFamily="2" charset="0"/>
                <a:ea typeface="Roboto" panose="02000000000000000000" pitchFamily="2" charset="0"/>
              </a:rPr>
              <a:t>1.</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Vervanging van verbale communicatie</a:t>
            </a:r>
            <a:endParaRPr lang="nl-NL"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5451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beeldingsresultaat voor doventolk">
            <a:extLst>
              <a:ext uri="{FF2B5EF4-FFF2-40B4-BE49-F238E27FC236}">
                <a16:creationId xmlns:a16="http://schemas.microsoft.com/office/drawing/2014/main" id="{B6C5199B-9E2D-4146-98B7-067A366ACF5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216025"/>
            <a:ext cx="9144000" cy="476885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6AA71FEC-1918-9B47-8630-D0A141AB9435}"/>
              </a:ext>
            </a:extLst>
          </p:cNvPr>
          <p:cNvSpPr txBox="1">
            <a:spLocks/>
          </p:cNvSpPr>
          <p:nvPr/>
        </p:nvSpPr>
        <p:spPr>
          <a:xfrm>
            <a:off x="770840" y="4449724"/>
            <a:ext cx="5450340" cy="1289960"/>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a:highlight>
                  <a:srgbClr val="FFFF00"/>
                </a:highlight>
                <a:latin typeface="Roboto" panose="02000000000000000000" pitchFamily="2" charset="0"/>
                <a:ea typeface="Roboto" panose="02000000000000000000" pitchFamily="2" charset="0"/>
              </a:rPr>
              <a:t>1.</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Vervanging van verbale communicatie</a:t>
            </a:r>
            <a:endParaRPr lang="nl-NL"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6750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 Male, Outdoors, Meadow, Arms, Spread, Back">
            <a:extLst>
              <a:ext uri="{FF2B5EF4-FFF2-40B4-BE49-F238E27FC236}">
                <a16:creationId xmlns:a16="http://schemas.microsoft.com/office/drawing/2014/main" id="{FB7E6721-72D8-6B45-B181-5F7BF049E156}"/>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285000" y="1294150"/>
            <a:ext cx="5450340" cy="1289960"/>
          </a:xfrm>
          <a:noFill/>
        </p:spPr>
        <p:txBody>
          <a:bodyPr>
            <a:noAutofit/>
          </a:bodyPr>
          <a:lstStyle/>
          <a:p>
            <a:r>
              <a:rPr lang="nl-NL" sz="4000" b="1" dirty="0">
                <a:highlight>
                  <a:srgbClr val="FFFF00"/>
                </a:highlight>
                <a:latin typeface="Roboto" panose="02000000000000000000" pitchFamily="2" charset="0"/>
                <a:ea typeface="Roboto" panose="02000000000000000000" pitchFamily="2" charset="0"/>
              </a:rPr>
              <a:t>2.</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Aanvulling verbale communicatie</a:t>
            </a:r>
            <a:endParaRPr lang="nl-NL"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0885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a:xfrm>
            <a:off x="623888" y="1709739"/>
            <a:ext cx="7886700" cy="2852737"/>
          </a:xfrm>
        </p:spPr>
        <p:txBody>
          <a:bodyPr>
            <a:normAutofit/>
          </a:bodyPr>
          <a:lstStyle/>
          <a:p>
            <a:r>
              <a:rPr lang="nl-NL" b="1" dirty="0">
                <a:latin typeface="Roboto" panose="02000000000000000000" pitchFamily="2" charset="0"/>
                <a:ea typeface="Roboto" panose="02000000000000000000" pitchFamily="2" charset="0"/>
              </a:rPr>
              <a:t>Non-verbale communicatie (NVC) </a:t>
            </a:r>
          </a:p>
        </p:txBody>
      </p:sp>
    </p:spTree>
    <p:extLst>
      <p:ext uri="{BB962C8B-B14F-4D97-AF65-F5344CB8AC3E}">
        <p14:creationId xmlns:p14="http://schemas.microsoft.com/office/powerpoint/2010/main" val="312060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740CAAF-BEFE-304F-BBBD-DACEA76A3580}"/>
              </a:ext>
            </a:extLst>
          </p:cNvPr>
          <p:cNvPicPr>
            <a:picLocks noChangeAspect="1"/>
          </p:cNvPicPr>
          <p:nvPr/>
        </p:nvPicPr>
        <p:blipFill>
          <a:blip r:embed="rId3">
            <a:grayscl/>
          </a:blip>
          <a:stretch>
            <a:fillRect/>
          </a:stretch>
        </p:blipFill>
        <p:spPr>
          <a:xfrm>
            <a:off x="0" y="736600"/>
            <a:ext cx="9144000" cy="5378824"/>
          </a:xfrm>
          <a:prstGeom prst="rect">
            <a:avLst/>
          </a:prstGeom>
        </p:spPr>
      </p:pic>
      <p:sp>
        <p:nvSpPr>
          <p:cNvPr id="2" name="Titel 1"/>
          <p:cNvSpPr>
            <a:spLocks noGrp="1"/>
          </p:cNvSpPr>
          <p:nvPr>
            <p:ph type="title"/>
          </p:nvPr>
        </p:nvSpPr>
        <p:spPr>
          <a:xfrm>
            <a:off x="770840" y="3595256"/>
            <a:ext cx="5450340" cy="1289960"/>
          </a:xfrm>
          <a:noFill/>
        </p:spPr>
        <p:txBody>
          <a:bodyPr>
            <a:noAutofit/>
          </a:bodyPr>
          <a:lstStyle/>
          <a:p>
            <a:r>
              <a:rPr lang="nl-NL" sz="4000" b="1" dirty="0">
                <a:highlight>
                  <a:srgbClr val="FFFF00"/>
                </a:highlight>
                <a:latin typeface="Roboto" panose="02000000000000000000" pitchFamily="2" charset="0"/>
                <a:ea typeface="Roboto" panose="02000000000000000000" pitchFamily="2" charset="0"/>
              </a:rPr>
              <a:t>3.</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Aanpassen van de boodschap</a:t>
            </a:r>
            <a:endParaRPr lang="nl-NL"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6516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35B1381-CCB4-D643-BFFF-750AC92E9B90}"/>
              </a:ext>
            </a:extLst>
          </p:cNvPr>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677386" y="248278"/>
            <a:ext cx="7789225" cy="5927114"/>
          </a:xfrm>
          <a:prstGeom prst="rect">
            <a:avLst/>
          </a:prstGeom>
        </p:spPr>
      </p:pic>
      <p:sp>
        <p:nvSpPr>
          <p:cNvPr id="2" name="Titel 1"/>
          <p:cNvSpPr>
            <a:spLocks noGrp="1"/>
          </p:cNvSpPr>
          <p:nvPr>
            <p:ph type="title"/>
          </p:nvPr>
        </p:nvSpPr>
        <p:spPr>
          <a:xfrm>
            <a:off x="770840" y="3429000"/>
            <a:ext cx="5450340" cy="1289960"/>
          </a:xfrm>
          <a:noFill/>
        </p:spPr>
        <p:txBody>
          <a:bodyPr>
            <a:noAutofit/>
          </a:bodyPr>
          <a:lstStyle/>
          <a:p>
            <a:r>
              <a:rPr lang="nl-NL" sz="4000" b="1" dirty="0">
                <a:highlight>
                  <a:srgbClr val="FFFF00"/>
                </a:highlight>
                <a:latin typeface="Roboto" panose="02000000000000000000" pitchFamily="2" charset="0"/>
                <a:ea typeface="Roboto" panose="02000000000000000000" pitchFamily="2" charset="0"/>
              </a:rPr>
              <a:t>4.</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Regelen van een conversatie</a:t>
            </a:r>
            <a:endParaRPr lang="nl-NL"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0087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ity, Here And Now, He And She, Cafe, Happy, Coffee">
            <a:extLst>
              <a:ext uri="{FF2B5EF4-FFF2-40B4-BE49-F238E27FC236}">
                <a16:creationId xmlns:a16="http://schemas.microsoft.com/office/drawing/2014/main" id="{01BA2D0F-62BC-3843-867C-4357EDD9D11A}"/>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70840" y="4809560"/>
            <a:ext cx="5450340" cy="1289960"/>
          </a:xfrm>
          <a:noFill/>
        </p:spPr>
        <p:txBody>
          <a:bodyPr>
            <a:noAutofit/>
          </a:bodyPr>
          <a:lstStyle/>
          <a:p>
            <a:r>
              <a:rPr lang="nl-NL" sz="4000" b="1" dirty="0">
                <a:highlight>
                  <a:srgbClr val="FFFF00"/>
                </a:highlight>
                <a:latin typeface="Roboto" panose="02000000000000000000" pitchFamily="2" charset="0"/>
                <a:ea typeface="Roboto" panose="02000000000000000000" pitchFamily="2" charset="0"/>
              </a:rPr>
              <a:t>4.</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Regelen van een conversatie</a:t>
            </a:r>
            <a:endParaRPr lang="nl-NL"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2095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uto, Satellite, Eastern Mobile, Oldtimer, Trabi, Ddr">
            <a:extLst>
              <a:ext uri="{FF2B5EF4-FFF2-40B4-BE49-F238E27FC236}">
                <a16:creationId xmlns:a16="http://schemas.microsoft.com/office/drawing/2014/main" id="{A77D7299-B87B-BC49-A9F1-0CD563BAA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70840" y="4701986"/>
            <a:ext cx="5450340" cy="1289960"/>
          </a:xfrm>
          <a:noFill/>
        </p:spPr>
        <p:txBody>
          <a:bodyPr>
            <a:noAutofit/>
          </a:bodyPr>
          <a:lstStyle/>
          <a:p>
            <a:r>
              <a:rPr lang="nl-NL" sz="4000" b="1" dirty="0">
                <a:highlight>
                  <a:srgbClr val="FFFF00"/>
                </a:highlight>
                <a:latin typeface="Roboto" panose="02000000000000000000" pitchFamily="2" charset="0"/>
                <a:ea typeface="Roboto" panose="02000000000000000000" pitchFamily="2" charset="0"/>
              </a:rPr>
              <a:t>5.</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Uitdrukken van emoties en attitudes</a:t>
            </a:r>
            <a:endParaRPr lang="nl-NL"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0899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A1BFA38E-0FBF-8F4A-A8D5-CA76565EEC38}"/>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1668274" y="852742"/>
            <a:ext cx="5782923" cy="5152516"/>
          </a:xfrm>
          <a:prstGeom prst="rect">
            <a:avLst/>
          </a:prstGeom>
        </p:spPr>
      </p:pic>
      <p:sp>
        <p:nvSpPr>
          <p:cNvPr id="6" name="Titel 1">
            <a:extLst>
              <a:ext uri="{FF2B5EF4-FFF2-40B4-BE49-F238E27FC236}">
                <a16:creationId xmlns:a16="http://schemas.microsoft.com/office/drawing/2014/main" id="{70369AD9-E52D-B142-9247-EA829A00F69E}"/>
              </a:ext>
            </a:extLst>
          </p:cNvPr>
          <p:cNvSpPr>
            <a:spLocks noGrp="1"/>
          </p:cNvSpPr>
          <p:nvPr>
            <p:ph type="title"/>
          </p:nvPr>
        </p:nvSpPr>
        <p:spPr>
          <a:xfrm>
            <a:off x="770840" y="4925293"/>
            <a:ext cx="5450340" cy="1289960"/>
          </a:xfrm>
          <a:noFill/>
        </p:spPr>
        <p:txBody>
          <a:bodyPr>
            <a:noAutofit/>
          </a:bodyPr>
          <a:lstStyle/>
          <a:p>
            <a:r>
              <a:rPr lang="nl-NL" sz="4000" b="1" dirty="0">
                <a:highlight>
                  <a:srgbClr val="FFFF00"/>
                </a:highlight>
                <a:latin typeface="Roboto" panose="02000000000000000000" pitchFamily="2" charset="0"/>
                <a:ea typeface="Roboto" panose="02000000000000000000" pitchFamily="2" charset="0"/>
              </a:rPr>
              <a:t>6.</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Onderhandelen in relaties</a:t>
            </a:r>
            <a:endParaRPr lang="nl-NL"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4706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ipster, Goth, Grunge, Rocker, Rock And Roll, Couple">
            <a:extLst>
              <a:ext uri="{FF2B5EF4-FFF2-40B4-BE49-F238E27FC236}">
                <a16:creationId xmlns:a16="http://schemas.microsoft.com/office/drawing/2014/main" id="{31733721-8A15-2E4E-B3C7-BF754713E5C3}"/>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70840" y="4504762"/>
            <a:ext cx="5450340" cy="1289960"/>
          </a:xfrm>
          <a:noFill/>
        </p:spPr>
        <p:txBody>
          <a:bodyPr>
            <a:normAutofit/>
          </a:bodyPr>
          <a:lstStyle/>
          <a:p>
            <a:r>
              <a:rPr lang="nl-NL" sz="4000" b="1" dirty="0">
                <a:highlight>
                  <a:srgbClr val="FFFF00"/>
                </a:highlight>
                <a:latin typeface="Roboto" panose="02000000000000000000" pitchFamily="2" charset="0"/>
                <a:ea typeface="Roboto" panose="02000000000000000000" pitchFamily="2" charset="0"/>
              </a:rPr>
              <a:t>7.</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Identiteit uitdrukken</a:t>
            </a:r>
            <a:endParaRPr lang="nl-NL"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7766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oldiers, Musket, Canada, War, Civil, Soldier, Infantry">
            <a:extLst>
              <a:ext uri="{FF2B5EF4-FFF2-40B4-BE49-F238E27FC236}">
                <a16:creationId xmlns:a16="http://schemas.microsoft.com/office/drawing/2014/main" id="{F618C1CA-A091-D841-906B-0810015D6203}"/>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70840" y="4648194"/>
            <a:ext cx="5450340" cy="1289960"/>
          </a:xfrm>
          <a:noFill/>
        </p:spPr>
        <p:txBody>
          <a:bodyPr>
            <a:normAutofit/>
          </a:bodyPr>
          <a:lstStyle/>
          <a:p>
            <a:r>
              <a:rPr lang="nl-NL" sz="4000" b="1" dirty="0">
                <a:highlight>
                  <a:srgbClr val="FFFF00"/>
                </a:highlight>
                <a:latin typeface="Roboto" panose="02000000000000000000" pitchFamily="2" charset="0"/>
                <a:ea typeface="Roboto" panose="02000000000000000000" pitchFamily="2" charset="0"/>
              </a:rPr>
              <a:t>8.</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Contextualiseren</a:t>
            </a:r>
            <a:endParaRPr lang="nl-NL"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5011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9160" y="4926377"/>
            <a:ext cx="5450340" cy="1289960"/>
          </a:xfrm>
          <a:solidFill>
            <a:schemeClr val="bg1">
              <a:alpha val="84000"/>
            </a:schemeClr>
          </a:solidFill>
        </p:spPr>
        <p:txBody>
          <a:bodyPr>
            <a:normAutofit fontScale="90000"/>
          </a:bodyPr>
          <a:lstStyle/>
          <a:p>
            <a:r>
              <a:rPr lang="nl-NL" sz="4000" b="1" dirty="0">
                <a:highlight>
                  <a:srgbClr val="FFFF00"/>
                </a:highlight>
                <a:latin typeface="Roboto" panose="02000000000000000000" pitchFamily="2" charset="0"/>
                <a:ea typeface="Roboto" panose="02000000000000000000" pitchFamily="2" charset="0"/>
              </a:rPr>
              <a:t>9.</a:t>
            </a:r>
            <a:br>
              <a:rPr lang="nl-NL" sz="4000" b="1" dirty="0">
                <a:highlight>
                  <a:srgbClr val="FFFF00"/>
                </a:highlight>
                <a:latin typeface="Roboto" panose="02000000000000000000" pitchFamily="2" charset="0"/>
                <a:ea typeface="Roboto" panose="02000000000000000000" pitchFamily="2" charset="0"/>
              </a:rPr>
            </a:br>
            <a:r>
              <a:rPr lang="nl-NL" sz="4000" b="1" dirty="0">
                <a:highlight>
                  <a:srgbClr val="FFFF00"/>
                </a:highlight>
                <a:latin typeface="Roboto" panose="02000000000000000000" pitchFamily="2" charset="0"/>
                <a:ea typeface="Roboto" panose="02000000000000000000" pitchFamily="2" charset="0"/>
              </a:rPr>
              <a:t>Tegenspreken van de inhoudelijke boodschap</a:t>
            </a:r>
            <a:endParaRPr lang="nl-NL" sz="4000" dirty="0">
              <a:latin typeface="Roboto" panose="02000000000000000000" pitchFamily="2" charset="0"/>
              <a:ea typeface="Roboto" panose="02000000000000000000" pitchFamily="2" charset="0"/>
            </a:endParaRPr>
          </a:p>
        </p:txBody>
      </p:sp>
      <p:pic>
        <p:nvPicPr>
          <p:cNvPr id="2050" name="Picture 2" descr="pun GIF">
            <a:extLst>
              <a:ext uri="{FF2B5EF4-FFF2-40B4-BE49-F238E27FC236}">
                <a16:creationId xmlns:a16="http://schemas.microsoft.com/office/drawing/2014/main" id="{164A1E66-9DD0-1C4A-A8DE-F8F602668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0" y="1592117"/>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92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CCBFEFF8-110F-B34C-80EA-5DC78471A79B}"/>
              </a:ext>
            </a:extLst>
          </p:cNvPr>
          <p:cNvSpPr txBox="1"/>
          <p:nvPr/>
        </p:nvSpPr>
        <p:spPr>
          <a:xfrm>
            <a:off x="5879011" y="6355304"/>
            <a:ext cx="1933543"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mixed messages</a:t>
            </a:r>
          </a:p>
        </p:txBody>
      </p:sp>
      <p:pic>
        <p:nvPicPr>
          <p:cNvPr id="5" name="Afbeelding 4">
            <a:hlinkClick r:id="rId3"/>
            <a:extLst>
              <a:ext uri="{FF2B5EF4-FFF2-40B4-BE49-F238E27FC236}">
                <a16:creationId xmlns:a16="http://schemas.microsoft.com/office/drawing/2014/main" id="{E450FAFF-636A-704C-8585-2C2C84BF41B0}"/>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726954" y="1176158"/>
            <a:ext cx="5690088" cy="4684105"/>
          </a:xfrm>
          <a:prstGeom prst="rect">
            <a:avLst/>
          </a:prstGeom>
        </p:spPr>
      </p:pic>
    </p:spTree>
    <p:extLst>
      <p:ext uri="{BB962C8B-B14F-4D97-AF65-F5344CB8AC3E}">
        <p14:creationId xmlns:p14="http://schemas.microsoft.com/office/powerpoint/2010/main" val="190473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70F364C2-5E34-8A49-ABD4-7579DCB5EC9B}"/>
              </a:ext>
            </a:extLst>
          </p:cNvPr>
          <p:cNvPicPr>
            <a:picLocks noChangeAspect="1"/>
          </p:cNvPicPr>
          <p:nvPr/>
        </p:nvPicPr>
        <p:blipFill>
          <a:blip r:embed="rId4"/>
          <a:stretch>
            <a:fillRect/>
          </a:stretch>
        </p:blipFill>
        <p:spPr>
          <a:xfrm>
            <a:off x="0" y="987391"/>
            <a:ext cx="9144000" cy="4883217"/>
          </a:xfrm>
          <a:prstGeom prst="rect">
            <a:avLst/>
          </a:prstGeom>
        </p:spPr>
      </p:pic>
      <p:sp>
        <p:nvSpPr>
          <p:cNvPr id="3" name="Tekstvak 2">
            <a:extLst>
              <a:ext uri="{FF2B5EF4-FFF2-40B4-BE49-F238E27FC236}">
                <a16:creationId xmlns:a16="http://schemas.microsoft.com/office/drawing/2014/main" id="{CCBFEFF8-110F-B34C-80EA-5DC78471A79B}"/>
              </a:ext>
            </a:extLst>
          </p:cNvPr>
          <p:cNvSpPr txBox="1"/>
          <p:nvPr/>
        </p:nvSpPr>
        <p:spPr>
          <a:xfrm>
            <a:off x="5879011" y="6355304"/>
            <a:ext cx="873957"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liegen</a:t>
            </a:r>
          </a:p>
        </p:txBody>
      </p:sp>
    </p:spTree>
    <p:extLst>
      <p:ext uri="{BB962C8B-B14F-4D97-AF65-F5344CB8AC3E}">
        <p14:creationId xmlns:p14="http://schemas.microsoft.com/office/powerpoint/2010/main" val="347349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9D90E4B-799B-A643-A754-6E8155658AF4}"/>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382588"/>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2B7E816F-8826-E849-AB9E-2908E8CB8462}"/>
              </a:ext>
            </a:extLst>
          </p:cNvPr>
          <p:cNvSpPr txBox="1"/>
          <p:nvPr/>
        </p:nvSpPr>
        <p:spPr>
          <a:xfrm>
            <a:off x="5879011" y="6355304"/>
            <a:ext cx="702436"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tells</a:t>
            </a:r>
          </a:p>
        </p:txBody>
      </p:sp>
    </p:spTree>
    <p:extLst>
      <p:ext uri="{BB962C8B-B14F-4D97-AF65-F5344CB8AC3E}">
        <p14:creationId xmlns:p14="http://schemas.microsoft.com/office/powerpoint/2010/main" val="301228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CCBFEFF8-110F-B34C-80EA-5DC78471A79B}"/>
              </a:ext>
            </a:extLst>
          </p:cNvPr>
          <p:cNvSpPr txBox="1"/>
          <p:nvPr/>
        </p:nvSpPr>
        <p:spPr>
          <a:xfrm>
            <a:off x="5879011" y="6355304"/>
            <a:ext cx="873957"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liegen</a:t>
            </a:r>
          </a:p>
        </p:txBody>
      </p:sp>
      <p:pic>
        <p:nvPicPr>
          <p:cNvPr id="5" name="Afbeelding 4">
            <a:hlinkClick r:id="rId3"/>
            <a:extLst>
              <a:ext uri="{FF2B5EF4-FFF2-40B4-BE49-F238E27FC236}">
                <a16:creationId xmlns:a16="http://schemas.microsoft.com/office/drawing/2014/main" id="{11EB5F8B-5A68-8E49-B1A4-F1956831B2B6}"/>
              </a:ext>
            </a:extLst>
          </p:cNvPr>
          <p:cNvPicPr>
            <a:picLocks noChangeAspect="1"/>
          </p:cNvPicPr>
          <p:nvPr/>
        </p:nvPicPr>
        <p:blipFill>
          <a:blip r:embed="rId4"/>
          <a:stretch>
            <a:fillRect/>
          </a:stretch>
        </p:blipFill>
        <p:spPr>
          <a:xfrm>
            <a:off x="0" y="659462"/>
            <a:ext cx="9144000" cy="5539075"/>
          </a:xfrm>
          <a:prstGeom prst="rect">
            <a:avLst/>
          </a:prstGeom>
        </p:spPr>
      </p:pic>
    </p:spTree>
    <p:extLst>
      <p:ext uri="{BB962C8B-B14F-4D97-AF65-F5344CB8AC3E}">
        <p14:creationId xmlns:p14="http://schemas.microsoft.com/office/powerpoint/2010/main" val="31234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Begrippenlijst</a:t>
            </a:r>
          </a:p>
        </p:txBody>
      </p:sp>
    </p:spTree>
    <p:extLst>
      <p:ext uri="{BB962C8B-B14F-4D97-AF65-F5344CB8AC3E}">
        <p14:creationId xmlns:p14="http://schemas.microsoft.com/office/powerpoint/2010/main" val="314519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1161535"/>
            <a:ext cx="4559261"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*non-verbale communicatie of NVC</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prstClr val="black"/>
                </a:solidFill>
                <a:latin typeface="Roboto" panose="02000000000000000000" pitchFamily="2" charset="0"/>
                <a:ea typeface="Roboto" panose="02000000000000000000" pitchFamily="2" charset="0"/>
              </a:rPr>
              <a:t>*tells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prstClr val="black"/>
                </a:solidFill>
                <a:latin typeface="Roboto" panose="02000000000000000000" pitchFamily="2" charset="0"/>
                <a:ea typeface="Roboto" panose="02000000000000000000" pitchFamily="2" charset="0"/>
              </a:rPr>
              <a:t>*phylogeny</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prstClr val="black"/>
                </a:solidFill>
                <a:latin typeface="Roboto" panose="02000000000000000000" pitchFamily="2" charset="0"/>
                <a:ea typeface="Roboto" panose="02000000000000000000" pitchFamily="2" charset="0"/>
              </a:rPr>
              <a:t>*ontogeny</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prstClr val="black"/>
                </a:solidFill>
                <a:latin typeface="Roboto" panose="02000000000000000000" pitchFamily="2" charset="0"/>
                <a:ea typeface="Roboto" panose="02000000000000000000" pitchFamily="2" charset="0"/>
              </a:rPr>
              <a:t>*9 functies van non-verbale communicatie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prstClr val="black"/>
                </a:solidFill>
                <a:latin typeface="Roboto" panose="02000000000000000000" pitchFamily="2" charset="0"/>
                <a:ea typeface="Roboto" panose="02000000000000000000" pitchFamily="2" charset="0"/>
              </a:rPr>
              <a:t>*mixed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solidFill>
                <a:prstClr val="black"/>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56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5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4FC5BE51-C5A5-9848-8A2E-57A49A9BEC05}"/>
              </a:ext>
            </a:extLst>
          </p:cNvPr>
          <p:cNvPicPr>
            <a:picLocks noChangeAspect="1"/>
          </p:cNvPicPr>
          <p:nvPr/>
        </p:nvPicPr>
        <p:blipFill>
          <a:blip r:embed="rId4"/>
          <a:stretch>
            <a:fillRect/>
          </a:stretch>
        </p:blipFill>
        <p:spPr>
          <a:xfrm>
            <a:off x="793488" y="750077"/>
            <a:ext cx="7557025" cy="5357845"/>
          </a:xfrm>
          <a:prstGeom prst="rect">
            <a:avLst/>
          </a:prstGeom>
        </p:spPr>
      </p:pic>
      <p:sp>
        <p:nvSpPr>
          <p:cNvPr id="3" name="Tekstvak 2">
            <a:extLst>
              <a:ext uri="{FF2B5EF4-FFF2-40B4-BE49-F238E27FC236}">
                <a16:creationId xmlns:a16="http://schemas.microsoft.com/office/drawing/2014/main" id="{A9AA24A4-665E-7549-9FEB-95A027092B54}"/>
              </a:ext>
            </a:extLst>
          </p:cNvPr>
          <p:cNvSpPr txBox="1"/>
          <p:nvPr/>
        </p:nvSpPr>
        <p:spPr>
          <a:xfrm>
            <a:off x="5879011" y="6355304"/>
            <a:ext cx="702436" cy="369332"/>
          </a:xfrm>
          <a:prstGeom prst="rect">
            <a:avLst/>
          </a:prstGeom>
          <a:noFill/>
        </p:spPr>
        <p:txBody>
          <a:bodyPr wrap="none" rtlCol="0">
            <a:spAutoFit/>
          </a:bodyPr>
          <a:lstStyle/>
          <a:p>
            <a:r>
              <a:rPr lang="nl-BE" dirty="0">
                <a:highlight>
                  <a:srgbClr val="FFFC00"/>
                </a:highlight>
                <a:latin typeface="Roboto" panose="02000000000000000000" pitchFamily="2" charset="0"/>
                <a:ea typeface="Roboto" panose="02000000000000000000" pitchFamily="2" charset="0"/>
              </a:rPr>
              <a:t>*</a:t>
            </a:r>
            <a:r>
              <a:rPr lang="nl-BE" i="1" dirty="0">
                <a:highlight>
                  <a:srgbClr val="FFFC00"/>
                </a:highlight>
                <a:latin typeface="Roboto" panose="02000000000000000000" pitchFamily="2" charset="0"/>
                <a:ea typeface="Roboto" panose="02000000000000000000" pitchFamily="2" charset="0"/>
              </a:rPr>
              <a:t>tells</a:t>
            </a:r>
          </a:p>
        </p:txBody>
      </p:sp>
    </p:spTree>
    <p:extLst>
      <p:ext uri="{BB962C8B-B14F-4D97-AF65-F5344CB8AC3E}">
        <p14:creationId xmlns:p14="http://schemas.microsoft.com/office/powerpoint/2010/main" val="85510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709739"/>
            <a:ext cx="7886700" cy="2852737"/>
          </a:xfrm>
        </p:spPr>
        <p:txBody>
          <a:bodyPr>
            <a:normAutofit/>
          </a:bodyPr>
          <a:lstStyle/>
          <a:p>
            <a:r>
              <a:rPr lang="nl-NL" sz="4800" b="1" dirty="0">
                <a:latin typeface="Roboto" panose="02000000000000000000" pitchFamily="2" charset="0"/>
                <a:ea typeface="Roboto" panose="02000000000000000000" pitchFamily="2" charset="0"/>
              </a:rPr>
              <a:t>Non-verbale communicatie</a:t>
            </a:r>
            <a:br>
              <a:rPr lang="nl-NL" sz="4800" b="1" dirty="0">
                <a:latin typeface="Roboto" panose="02000000000000000000" pitchFamily="2" charset="0"/>
                <a:ea typeface="Roboto" panose="02000000000000000000" pitchFamily="2" charset="0"/>
              </a:rPr>
            </a:br>
            <a:r>
              <a:rPr lang="nl-NL" sz="2800" b="1" dirty="0">
                <a:latin typeface="Roboto" panose="02000000000000000000" pitchFamily="2" charset="0"/>
                <a:ea typeface="Roboto" panose="02000000000000000000" pitchFamily="2" charset="0"/>
              </a:rPr>
              <a:t>Het belang van NVC</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5457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a:extLst>
              <a:ext uri="{FF2B5EF4-FFF2-40B4-BE49-F238E27FC236}">
                <a16:creationId xmlns:a16="http://schemas.microsoft.com/office/drawing/2014/main" id="{E4B6AEF3-61DD-5544-B11B-293B588A6363}"/>
              </a:ext>
            </a:extLst>
          </p:cNvPr>
          <p:cNvSpPr/>
          <p:nvPr/>
        </p:nvSpPr>
        <p:spPr>
          <a:xfrm>
            <a:off x="1806290" y="663290"/>
            <a:ext cx="5531418" cy="5531418"/>
          </a:xfrm>
          <a:prstGeom prst="ellipse">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8E65DE67-ADD1-BB40-8A11-46187BBFE97F}"/>
              </a:ext>
            </a:extLst>
          </p:cNvPr>
          <p:cNvSpPr txBox="1"/>
          <p:nvPr/>
        </p:nvSpPr>
        <p:spPr>
          <a:xfrm>
            <a:off x="2196992" y="2521058"/>
            <a:ext cx="4750018" cy="1815882"/>
          </a:xfrm>
          <a:prstGeom prst="rect">
            <a:avLst/>
          </a:prstGeom>
          <a:noFill/>
        </p:spPr>
        <p:txBody>
          <a:bodyPr wrap="none" rtlCol="0">
            <a:spAutoFit/>
          </a:bodyPr>
          <a:lstStyle/>
          <a:p>
            <a:pPr algn="ctr"/>
            <a:r>
              <a:rPr lang="nl-BE" sz="2800" b="1" dirty="0">
                <a:latin typeface="Roboto Black" panose="02000000000000000000" pitchFamily="2" charset="0"/>
                <a:ea typeface="Roboto Black" panose="02000000000000000000" pitchFamily="2" charset="0"/>
              </a:rPr>
              <a:t>60-65%</a:t>
            </a:r>
          </a:p>
          <a:p>
            <a:pPr algn="ctr"/>
            <a:r>
              <a:rPr lang="nl-BE" sz="2800" b="1" dirty="0">
                <a:latin typeface="Roboto Black" panose="02000000000000000000" pitchFamily="2" charset="0"/>
                <a:ea typeface="Roboto Black" panose="02000000000000000000" pitchFamily="2" charset="0"/>
              </a:rPr>
              <a:t>van de betekenisoverdracht </a:t>
            </a:r>
          </a:p>
          <a:p>
            <a:pPr algn="ctr"/>
            <a:r>
              <a:rPr lang="nl-BE" sz="2800" b="1" dirty="0">
                <a:latin typeface="Roboto Black" panose="02000000000000000000" pitchFamily="2" charset="0"/>
                <a:ea typeface="Roboto Black" panose="02000000000000000000" pitchFamily="2" charset="0"/>
              </a:rPr>
              <a:t>gebeurt </a:t>
            </a:r>
          </a:p>
          <a:p>
            <a:pPr algn="ctr"/>
            <a:r>
              <a:rPr lang="nl-BE" sz="2800" b="1" dirty="0">
                <a:latin typeface="Roboto Black" panose="02000000000000000000" pitchFamily="2" charset="0"/>
                <a:ea typeface="Roboto Black" panose="02000000000000000000" pitchFamily="2" charset="0"/>
              </a:rPr>
              <a:t>non-verbaal</a:t>
            </a:r>
          </a:p>
        </p:txBody>
      </p:sp>
      <p:sp>
        <p:nvSpPr>
          <p:cNvPr id="6" name="Tekstvak 5">
            <a:extLst>
              <a:ext uri="{FF2B5EF4-FFF2-40B4-BE49-F238E27FC236}">
                <a16:creationId xmlns:a16="http://schemas.microsoft.com/office/drawing/2014/main" id="{4E8FFE01-A6AA-1243-A1FB-FA9EE8572AE2}"/>
              </a:ext>
            </a:extLst>
          </p:cNvPr>
          <p:cNvSpPr txBox="1"/>
          <p:nvPr/>
        </p:nvSpPr>
        <p:spPr>
          <a:xfrm>
            <a:off x="5844989" y="6347012"/>
            <a:ext cx="1632178" cy="261610"/>
          </a:xfrm>
          <a:prstGeom prst="rect">
            <a:avLst/>
          </a:prstGeom>
          <a:noFill/>
        </p:spPr>
        <p:txBody>
          <a:bodyPr wrap="none" rtlCol="0">
            <a:spAutoFit/>
          </a:bodyPr>
          <a:lstStyle/>
          <a:p>
            <a:r>
              <a:rPr lang="nl-BE" sz="1100" dirty="0">
                <a:latin typeface="Roboto Thin" pitchFamily="2" charset="0"/>
                <a:ea typeface="Roboto Thin" pitchFamily="2" charset="0"/>
              </a:rPr>
              <a:t>Guerrero &amp; Floyd (2006)</a:t>
            </a:r>
          </a:p>
        </p:txBody>
      </p:sp>
    </p:spTree>
    <p:extLst>
      <p:ext uri="{BB962C8B-B14F-4D97-AF65-F5344CB8AC3E}">
        <p14:creationId xmlns:p14="http://schemas.microsoft.com/office/powerpoint/2010/main" val="415140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A2473AD-7C23-C64D-896F-9BEC62D80C4D}"/>
              </a:ext>
            </a:extLst>
          </p:cNvPr>
          <p:cNvPicPr>
            <a:picLocks noChangeAspect="1"/>
          </p:cNvPicPr>
          <p:nvPr/>
        </p:nvPicPr>
        <p:blipFill>
          <a:blip r:embed="rId3">
            <a:grayscl/>
          </a:blip>
          <a:stretch>
            <a:fillRect/>
          </a:stretch>
        </p:blipFill>
        <p:spPr>
          <a:xfrm>
            <a:off x="0" y="543727"/>
            <a:ext cx="9144000" cy="5770546"/>
          </a:xfrm>
          <a:prstGeom prst="rect">
            <a:avLst/>
          </a:prstGeom>
        </p:spPr>
      </p:pic>
      <p:sp>
        <p:nvSpPr>
          <p:cNvPr id="2" name="Titel 1"/>
          <p:cNvSpPr>
            <a:spLocks noGrp="1"/>
          </p:cNvSpPr>
          <p:nvPr>
            <p:ph type="title"/>
          </p:nvPr>
        </p:nvSpPr>
        <p:spPr>
          <a:xfrm>
            <a:off x="3908716" y="5024313"/>
            <a:ext cx="5450340" cy="1289960"/>
          </a:xfrm>
          <a:noFill/>
        </p:spPr>
        <p:txBody>
          <a:bodyPr>
            <a:normAutofit/>
          </a:bodyPr>
          <a:lstStyle/>
          <a:p>
            <a:r>
              <a:rPr lang="nl-NL" sz="3200" b="1" dirty="0">
                <a:highlight>
                  <a:srgbClr val="FFFF00"/>
                </a:highlight>
                <a:latin typeface="Roboto" panose="02000000000000000000" pitchFamily="2" charset="0"/>
                <a:ea typeface="Roboto" panose="02000000000000000000" pitchFamily="2" charset="0"/>
              </a:rPr>
              <a:t>1.PHYLOGENY</a:t>
            </a:r>
            <a:endParaRPr lang="nl-NL" sz="3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5182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460500" y="0"/>
            <a:ext cx="6215428" cy="6858000"/>
          </a:xfrm>
          <a:prstGeom prst="rect">
            <a:avLst/>
          </a:prstGeom>
        </p:spPr>
      </p:pic>
    </p:spTree>
    <p:extLst>
      <p:ext uri="{BB962C8B-B14F-4D97-AF65-F5344CB8AC3E}">
        <p14:creationId xmlns:p14="http://schemas.microsoft.com/office/powerpoint/2010/main" val="299922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TotalTime>
  <Words>3349</Words>
  <Application>Microsoft Macintosh PowerPoint</Application>
  <PresentationFormat>Diavoorstelling (4:3)</PresentationFormat>
  <Paragraphs>455</Paragraphs>
  <Slides>43</Slides>
  <Notes>42</Notes>
  <HiddenSlides>0</HiddenSlides>
  <MMClips>2</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43</vt:i4>
      </vt:variant>
    </vt:vector>
  </HeadingPairs>
  <TitlesOfParts>
    <vt:vector size="52" baseType="lpstr">
      <vt:lpstr>Arial</vt:lpstr>
      <vt:lpstr>Calibri</vt:lpstr>
      <vt:lpstr>Calibri Light</vt:lpstr>
      <vt:lpstr>Gill Sans</vt:lpstr>
      <vt:lpstr>Roboto</vt:lpstr>
      <vt:lpstr>Roboto Black</vt:lpstr>
      <vt:lpstr>Roboto Condensed</vt:lpstr>
      <vt:lpstr>Roboto Thin</vt:lpstr>
      <vt:lpstr>Kantoorthema</vt:lpstr>
      <vt:lpstr>PowerPoint-presentatie</vt:lpstr>
      <vt:lpstr>PowerPoint-presentatie</vt:lpstr>
      <vt:lpstr>Non-verbale communicatie (NVC) </vt:lpstr>
      <vt:lpstr>PowerPoint-presentatie</vt:lpstr>
      <vt:lpstr>PowerPoint-presentatie</vt:lpstr>
      <vt:lpstr>Non-verbale communicatie Het belang van NVC</vt:lpstr>
      <vt:lpstr>PowerPoint-presentatie</vt:lpstr>
      <vt:lpstr>1.PHYLOGENY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2. ONTOGENY</vt:lpstr>
      <vt:lpstr>PowerPoint-presentatie</vt:lpstr>
      <vt:lpstr>3. UNIVERSEEL</vt:lpstr>
      <vt:lpstr>PowerPoint-presentatie</vt:lpstr>
      <vt:lpstr>PowerPoint-presentatie</vt:lpstr>
      <vt:lpstr>PowerPoint-presentatie</vt:lpstr>
      <vt:lpstr>PowerPoint-presentatie</vt:lpstr>
      <vt:lpstr>PowerPoint-presentatie</vt:lpstr>
      <vt:lpstr>PowerPoint-presentatie</vt:lpstr>
      <vt:lpstr>Non-verbale communicatie 9 functies van NVC</vt:lpstr>
      <vt:lpstr>PowerPoint-presentatie</vt:lpstr>
      <vt:lpstr>PowerPoint-presentatie</vt:lpstr>
      <vt:lpstr>2. Aanvulling verbale communicatie</vt:lpstr>
      <vt:lpstr>3. Aanpassen van de boodschap</vt:lpstr>
      <vt:lpstr>4. Regelen van een conversatie</vt:lpstr>
      <vt:lpstr>4. Regelen van een conversatie</vt:lpstr>
      <vt:lpstr>5. Uitdrukken van emoties en attitudes</vt:lpstr>
      <vt:lpstr>6. Onderhandelen in relaties</vt:lpstr>
      <vt:lpstr>7. Identiteit uitdrukken</vt:lpstr>
      <vt:lpstr>8. Contextualiseren</vt:lpstr>
      <vt:lpstr>9. Tegenspreken van de inhoudelijke boodschap</vt:lpstr>
      <vt:lpstr>PowerPoint-presentatie</vt:lpstr>
      <vt:lpstr>PowerPoint-presentatie</vt:lpstr>
      <vt:lpstr>PowerPoint-presentatie</vt:lpstr>
      <vt:lpstr>Begrippenlijst</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Proot Ingmar</dc:creator>
  <cp:lastModifiedBy>Proot Ingmar</cp:lastModifiedBy>
  <cp:revision>1</cp:revision>
  <dcterms:created xsi:type="dcterms:W3CDTF">2019-09-23T08:28:58Z</dcterms:created>
  <dcterms:modified xsi:type="dcterms:W3CDTF">2019-10-08T08:07:15Z</dcterms:modified>
</cp:coreProperties>
</file>