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6"/>
  </p:notesMasterIdLst>
  <p:sldIdLst>
    <p:sldId id="256" r:id="rId2"/>
    <p:sldId id="336" r:id="rId3"/>
    <p:sldId id="341" r:id="rId4"/>
    <p:sldId id="340" r:id="rId5"/>
    <p:sldId id="342" r:id="rId6"/>
    <p:sldId id="343" r:id="rId7"/>
    <p:sldId id="344" r:id="rId8"/>
    <p:sldId id="345" r:id="rId9"/>
    <p:sldId id="270" r:id="rId10"/>
    <p:sldId id="306" r:id="rId11"/>
    <p:sldId id="349" r:id="rId12"/>
    <p:sldId id="352" r:id="rId13"/>
    <p:sldId id="353" r:id="rId14"/>
    <p:sldId id="351" r:id="rId15"/>
    <p:sldId id="347" r:id="rId16"/>
    <p:sldId id="325" r:id="rId17"/>
    <p:sldId id="346" r:id="rId18"/>
    <p:sldId id="348" r:id="rId19"/>
    <p:sldId id="350" r:id="rId20"/>
    <p:sldId id="337" r:id="rId21"/>
    <p:sldId id="355" r:id="rId22"/>
    <p:sldId id="356" r:id="rId23"/>
    <p:sldId id="354" r:id="rId24"/>
    <p:sldId id="338" r:id="rId25"/>
    <p:sldId id="357" r:id="rId26"/>
    <p:sldId id="363" r:id="rId27"/>
    <p:sldId id="284" r:id="rId28"/>
    <p:sldId id="364" r:id="rId29"/>
    <p:sldId id="365" r:id="rId30"/>
    <p:sldId id="358" r:id="rId31"/>
    <p:sldId id="366" r:id="rId32"/>
    <p:sldId id="367" r:id="rId33"/>
    <p:sldId id="359" r:id="rId34"/>
    <p:sldId id="368" r:id="rId35"/>
    <p:sldId id="360" r:id="rId36"/>
    <p:sldId id="369" r:id="rId37"/>
    <p:sldId id="370" r:id="rId38"/>
    <p:sldId id="371" r:id="rId39"/>
    <p:sldId id="372" r:id="rId40"/>
    <p:sldId id="373" r:id="rId41"/>
    <p:sldId id="374" r:id="rId42"/>
    <p:sldId id="361" r:id="rId43"/>
    <p:sldId id="362" r:id="rId44"/>
    <p:sldId id="375" r:id="rId45"/>
    <p:sldId id="376" r:id="rId46"/>
    <p:sldId id="339" r:id="rId47"/>
    <p:sldId id="377" r:id="rId48"/>
    <p:sldId id="385" r:id="rId49"/>
    <p:sldId id="392" r:id="rId50"/>
    <p:sldId id="378" r:id="rId51"/>
    <p:sldId id="387" r:id="rId52"/>
    <p:sldId id="393" r:id="rId53"/>
    <p:sldId id="400" r:id="rId54"/>
    <p:sldId id="401" r:id="rId55"/>
    <p:sldId id="379" r:id="rId56"/>
    <p:sldId id="380" r:id="rId57"/>
    <p:sldId id="399" r:id="rId58"/>
    <p:sldId id="388" r:id="rId59"/>
    <p:sldId id="389" r:id="rId60"/>
    <p:sldId id="390" r:id="rId61"/>
    <p:sldId id="381" r:id="rId62"/>
    <p:sldId id="391" r:id="rId63"/>
    <p:sldId id="382" r:id="rId64"/>
    <p:sldId id="383" r:id="rId65"/>
    <p:sldId id="384" r:id="rId66"/>
    <p:sldId id="394" r:id="rId67"/>
    <p:sldId id="402" r:id="rId68"/>
    <p:sldId id="395" r:id="rId69"/>
    <p:sldId id="397" r:id="rId70"/>
    <p:sldId id="398" r:id="rId71"/>
    <p:sldId id="322" r:id="rId72"/>
    <p:sldId id="323" r:id="rId73"/>
    <p:sldId id="386" r:id="rId74"/>
    <p:sldId id="301" r:id="rId75"/>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B49F56F-B440-864F-A4DA-83F823ED4EEA}">
          <p14:sldIdLst>
            <p14:sldId id="256"/>
            <p14:sldId id="336"/>
            <p14:sldId id="341"/>
            <p14:sldId id="340"/>
            <p14:sldId id="342"/>
            <p14:sldId id="343"/>
            <p14:sldId id="344"/>
            <p14:sldId id="345"/>
            <p14:sldId id="270"/>
            <p14:sldId id="306"/>
            <p14:sldId id="349"/>
            <p14:sldId id="352"/>
            <p14:sldId id="353"/>
            <p14:sldId id="351"/>
            <p14:sldId id="347"/>
            <p14:sldId id="325"/>
            <p14:sldId id="346"/>
            <p14:sldId id="348"/>
            <p14:sldId id="350"/>
            <p14:sldId id="337"/>
            <p14:sldId id="355"/>
            <p14:sldId id="356"/>
            <p14:sldId id="354"/>
            <p14:sldId id="338"/>
            <p14:sldId id="357"/>
            <p14:sldId id="363"/>
            <p14:sldId id="284"/>
            <p14:sldId id="364"/>
            <p14:sldId id="365"/>
            <p14:sldId id="358"/>
            <p14:sldId id="366"/>
            <p14:sldId id="367"/>
            <p14:sldId id="359"/>
            <p14:sldId id="368"/>
            <p14:sldId id="360"/>
            <p14:sldId id="369"/>
            <p14:sldId id="370"/>
            <p14:sldId id="371"/>
            <p14:sldId id="372"/>
            <p14:sldId id="373"/>
            <p14:sldId id="374"/>
            <p14:sldId id="361"/>
            <p14:sldId id="362"/>
            <p14:sldId id="375"/>
            <p14:sldId id="376"/>
            <p14:sldId id="339"/>
            <p14:sldId id="377"/>
            <p14:sldId id="385"/>
            <p14:sldId id="392"/>
            <p14:sldId id="378"/>
            <p14:sldId id="387"/>
            <p14:sldId id="393"/>
            <p14:sldId id="400"/>
            <p14:sldId id="401"/>
            <p14:sldId id="379"/>
            <p14:sldId id="380"/>
            <p14:sldId id="399"/>
            <p14:sldId id="388"/>
            <p14:sldId id="389"/>
            <p14:sldId id="390"/>
            <p14:sldId id="381"/>
            <p14:sldId id="391"/>
            <p14:sldId id="382"/>
            <p14:sldId id="383"/>
            <p14:sldId id="384"/>
            <p14:sldId id="394"/>
            <p14:sldId id="402"/>
            <p14:sldId id="395"/>
            <p14:sldId id="397"/>
            <p14:sldId id="398"/>
            <p14:sldId id="322"/>
            <p14:sldId id="323"/>
            <p14:sldId id="386"/>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10933D-0D50-F441-B9DE-55D3AC455437}" v="532" dt="2019-09-26T08:55:19.13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30"/>
    <p:restoredTop sz="68583"/>
  </p:normalViewPr>
  <p:slideViewPr>
    <p:cSldViewPr snapToGrid="0" snapToObjects="1">
      <p:cViewPr varScale="1">
        <p:scale>
          <a:sx n="83" d="100"/>
          <a:sy n="83" d="100"/>
        </p:scale>
        <p:origin x="16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ot Ingmar" userId="588a97c0-5a52-4bd9-b8d6-a4cf24ff4dbb" providerId="ADAL" clId="{93DCB24B-BCE9-1D47-A024-36B24ADC6603}"/>
    <pc:docChg chg="undo custSel addSld delSld modSld sldOrd">
      <pc:chgData name="Proot Ingmar" userId="588a97c0-5a52-4bd9-b8d6-a4cf24ff4dbb" providerId="ADAL" clId="{93DCB24B-BCE9-1D47-A024-36B24ADC6603}" dt="2019-09-13T13:20:17.484" v="406" actId="20577"/>
      <pc:docMkLst>
        <pc:docMk/>
      </pc:docMkLst>
      <pc:sldChg chg="addSp delSp modSp">
        <pc:chgData name="Proot Ingmar" userId="588a97c0-5a52-4bd9-b8d6-a4cf24ff4dbb" providerId="ADAL" clId="{93DCB24B-BCE9-1D47-A024-36B24ADC6603}" dt="2019-09-13T13:14:00.287" v="281" actId="478"/>
        <pc:sldMkLst>
          <pc:docMk/>
          <pc:sldMk cId="440753459" sldId="256"/>
        </pc:sldMkLst>
        <pc:spChg chg="add del mod">
          <ac:chgData name="Proot Ingmar" userId="588a97c0-5a52-4bd9-b8d6-a4cf24ff4dbb" providerId="ADAL" clId="{93DCB24B-BCE9-1D47-A024-36B24ADC6603}" dt="2019-09-13T13:14:00.287" v="281" actId="478"/>
          <ac:spMkLst>
            <pc:docMk/>
            <pc:sldMk cId="440753459" sldId="256"/>
            <ac:spMk id="4" creationId="{2AFED878-005F-B943-9EFD-CF8C22BA18CA}"/>
          </ac:spMkLst>
        </pc:spChg>
        <pc:spChg chg="mod">
          <ac:chgData name="Proot Ingmar" userId="588a97c0-5a52-4bd9-b8d6-a4cf24ff4dbb" providerId="ADAL" clId="{93DCB24B-BCE9-1D47-A024-36B24ADC6603}" dt="2019-09-13T12:31:55.001" v="65" actId="20577"/>
          <ac:spMkLst>
            <pc:docMk/>
            <pc:sldMk cId="440753459" sldId="256"/>
            <ac:spMk id="6" creationId="{7392F3FE-C072-B845-A488-212AF0FADD65}"/>
          </ac:spMkLst>
        </pc:spChg>
      </pc:sldChg>
      <pc:sldChg chg="modSp modNotesTx">
        <pc:chgData name="Proot Ingmar" userId="588a97c0-5a52-4bd9-b8d6-a4cf24ff4dbb" providerId="ADAL" clId="{93DCB24B-BCE9-1D47-A024-36B24ADC6603}" dt="2019-09-13T12:32:07.529" v="66" actId="20577"/>
        <pc:sldMkLst>
          <pc:docMk/>
          <pc:sldMk cId="3120603756" sldId="270"/>
        </pc:sldMkLst>
        <pc:spChg chg="mod">
          <ac:chgData name="Proot Ingmar" userId="588a97c0-5a52-4bd9-b8d6-a4cf24ff4dbb" providerId="ADAL" clId="{93DCB24B-BCE9-1D47-A024-36B24ADC6603}" dt="2019-09-13T12:30:40.485" v="13" actId="20577"/>
          <ac:spMkLst>
            <pc:docMk/>
            <pc:sldMk cId="3120603756" sldId="270"/>
            <ac:spMk id="2" creationId="{00000000-0000-0000-0000-000000000000}"/>
          </ac:spMkLst>
        </pc:spChg>
      </pc:sldChg>
      <pc:sldChg chg="modSp modNotesTx">
        <pc:chgData name="Proot Ingmar" userId="588a97c0-5a52-4bd9-b8d6-a4cf24ff4dbb" providerId="ADAL" clId="{93DCB24B-BCE9-1D47-A024-36B24ADC6603}" dt="2019-09-13T12:33:13.584" v="116" actId="1035"/>
        <pc:sldMkLst>
          <pc:docMk/>
          <pc:sldMk cId="3774745383" sldId="306"/>
        </pc:sldMkLst>
        <pc:spChg chg="mod">
          <ac:chgData name="Proot Ingmar" userId="588a97c0-5a52-4bd9-b8d6-a4cf24ff4dbb" providerId="ADAL" clId="{93DCB24B-BCE9-1D47-A024-36B24ADC6603}" dt="2019-09-13T12:32:59.973" v="103" actId="20577"/>
          <ac:spMkLst>
            <pc:docMk/>
            <pc:sldMk cId="3774745383" sldId="306"/>
            <ac:spMk id="2" creationId="{00000000-0000-0000-0000-000000000000}"/>
          </ac:spMkLst>
        </pc:spChg>
        <pc:spChg chg="mod">
          <ac:chgData name="Proot Ingmar" userId="588a97c0-5a52-4bd9-b8d6-a4cf24ff4dbb" providerId="ADAL" clId="{93DCB24B-BCE9-1D47-A024-36B24ADC6603}" dt="2019-09-13T12:33:13.584" v="116" actId="1035"/>
          <ac:spMkLst>
            <pc:docMk/>
            <pc:sldMk cId="3774745383" sldId="306"/>
            <ac:spMk id="4" creationId="{BC995C51-0BC9-DD4E-A9EE-58C30C30C884}"/>
          </ac:spMkLst>
        </pc:spChg>
      </pc:sldChg>
    </pc:docChg>
  </pc:docChgLst>
  <pc:docChgLst>
    <pc:chgData name="Proot Ingmar" userId="588a97c0-5a52-4bd9-b8d6-a4cf24ff4dbb" providerId="ADAL" clId="{ACDAE74B-492C-D548-A955-844B403AC820}"/>
    <pc:docChg chg="undo custSel addSld delSld modSld sldOrd">
      <pc:chgData name="Proot Ingmar" userId="588a97c0-5a52-4bd9-b8d6-a4cf24ff4dbb" providerId="ADAL" clId="{ACDAE74B-492C-D548-A955-844B403AC820}" dt="2019-09-23T07:28:12.155" v="2154" actId="20577"/>
      <pc:docMkLst>
        <pc:docMk/>
      </pc:docMkLst>
      <pc:sldChg chg="modSp modNotesTx">
        <pc:chgData name="Proot Ingmar" userId="588a97c0-5a52-4bd9-b8d6-a4cf24ff4dbb" providerId="ADAL" clId="{ACDAE74B-492C-D548-A955-844B403AC820}" dt="2019-09-23T06:04:01.068" v="1169" actId="20577"/>
        <pc:sldMkLst>
          <pc:docMk/>
          <pc:sldMk cId="3120603756" sldId="270"/>
        </pc:sldMkLst>
        <pc:spChg chg="mod">
          <ac:chgData name="Proot Ingmar" userId="588a97c0-5a52-4bd9-b8d6-a4cf24ff4dbb" providerId="ADAL" clId="{ACDAE74B-492C-D548-A955-844B403AC820}" dt="2019-09-17T09:27:39.504" v="5" actId="20577"/>
          <ac:spMkLst>
            <pc:docMk/>
            <pc:sldMk cId="3120603756" sldId="270"/>
            <ac:spMk id="2" creationId="{00000000-0000-0000-0000-000000000000}"/>
          </ac:spMkLst>
        </pc:spChg>
      </pc:sldChg>
      <pc:sldChg chg="delSp modSp modNotesTx">
        <pc:chgData name="Proot Ingmar" userId="588a97c0-5a52-4bd9-b8d6-a4cf24ff4dbb" providerId="ADAL" clId="{ACDAE74B-492C-D548-A955-844B403AC820}" dt="2019-09-22T14:17:05.960" v="741" actId="20577"/>
        <pc:sldMkLst>
          <pc:docMk/>
          <pc:sldMk cId="3774745383" sldId="306"/>
        </pc:sldMkLst>
        <pc:spChg chg="mod">
          <ac:chgData name="Proot Ingmar" userId="588a97c0-5a52-4bd9-b8d6-a4cf24ff4dbb" providerId="ADAL" clId="{ACDAE74B-492C-D548-A955-844B403AC820}" dt="2019-09-22T14:16:52.029" v="727" actId="113"/>
          <ac:spMkLst>
            <pc:docMk/>
            <pc:sldMk cId="3774745383" sldId="306"/>
            <ac:spMk id="2" creationId="{00000000-0000-0000-0000-000000000000}"/>
          </ac:spMkLst>
        </pc:spChg>
        <pc:spChg chg="del">
          <ac:chgData name="Proot Ingmar" userId="588a97c0-5a52-4bd9-b8d6-a4cf24ff4dbb" providerId="ADAL" clId="{ACDAE74B-492C-D548-A955-844B403AC820}" dt="2019-09-17T09:28:55.084" v="15" actId="478"/>
          <ac:spMkLst>
            <pc:docMk/>
            <pc:sldMk cId="3774745383" sldId="306"/>
            <ac:spMk id="4" creationId="{BC995C51-0BC9-DD4E-A9EE-58C30C30C884}"/>
          </ac:spMkLst>
        </pc:spChg>
      </pc:sldChg>
      <pc:sldChg chg="delSp modSp add">
        <pc:chgData name="Proot Ingmar" userId="588a97c0-5a52-4bd9-b8d6-a4cf24ff4dbb" providerId="ADAL" clId="{ACDAE74B-492C-D548-A955-844B403AC820}" dt="2019-09-22T15:43:24.382" v="1016" actId="1035"/>
        <pc:sldMkLst>
          <pc:docMk/>
          <pc:sldMk cId="956762741" sldId="322"/>
        </pc:sldMkLst>
        <pc:spChg chg="mod">
          <ac:chgData name="Proot Ingmar" userId="588a97c0-5a52-4bd9-b8d6-a4cf24ff4dbb" providerId="ADAL" clId="{ACDAE74B-492C-D548-A955-844B403AC820}" dt="2019-09-22T15:43:24.382" v="1016" actId="1035"/>
          <ac:spMkLst>
            <pc:docMk/>
            <pc:sldMk cId="956762741" sldId="322"/>
            <ac:spMk id="2" creationId="{00000000-0000-0000-0000-000000000000}"/>
          </ac:spMkLst>
        </pc:spChg>
        <pc:spChg chg="del">
          <ac:chgData name="Proot Ingmar" userId="588a97c0-5a52-4bd9-b8d6-a4cf24ff4dbb" providerId="ADAL" clId="{ACDAE74B-492C-D548-A955-844B403AC820}" dt="2019-09-22T15:43:10.341" v="999" actId="478"/>
          <ac:spMkLst>
            <pc:docMk/>
            <pc:sldMk cId="956762741" sldId="322"/>
            <ac:spMk id="3" creationId="{244F3FD2-91B4-0C41-9D75-E4784ADF1AE5}"/>
          </ac:spMkLst>
        </pc:spChg>
      </pc:sldChg>
      <pc:sldChg chg="addSp modSp add modTransition">
        <pc:chgData name="Proot Ingmar" userId="588a97c0-5a52-4bd9-b8d6-a4cf24ff4dbb" providerId="ADAL" clId="{ACDAE74B-492C-D548-A955-844B403AC820}" dt="2019-09-23T07:07:50.678" v="1685" actId="20577"/>
        <pc:sldMkLst>
          <pc:docMk/>
          <pc:sldMk cId="2244833330" sldId="323"/>
        </pc:sldMkLst>
        <pc:spChg chg="add mod">
          <ac:chgData name="Proot Ingmar" userId="588a97c0-5a52-4bd9-b8d6-a4cf24ff4dbb" providerId="ADAL" clId="{ACDAE74B-492C-D548-A955-844B403AC820}" dt="2019-09-23T07:07:50.678" v="1685" actId="20577"/>
          <ac:spMkLst>
            <pc:docMk/>
            <pc:sldMk cId="2244833330" sldId="323"/>
            <ac:spMk id="2" creationId="{122711D5-B066-774E-8246-411F68FA15C9}"/>
          </ac:spMkLst>
        </pc:spChg>
      </pc:sldChg>
    </pc:docChg>
  </pc:docChgLst>
  <pc:docChgLst>
    <pc:chgData name="Proot Ingmar" userId="588a97c0-5a52-4bd9-b8d6-a4cf24ff4dbb" providerId="ADAL" clId="{1A10933D-0D50-F441-B9DE-55D3AC455437}"/>
    <pc:docChg chg="undo custSel mod addSld delSld modSld sldOrd modSection">
      <pc:chgData name="Proot Ingmar" userId="588a97c0-5a52-4bd9-b8d6-a4cf24ff4dbb" providerId="ADAL" clId="{1A10933D-0D50-F441-B9DE-55D3AC455437}" dt="2019-09-26T08:55:48.401" v="16926" actId="20577"/>
      <pc:docMkLst>
        <pc:docMk/>
      </pc:docMkLst>
      <pc:sldChg chg="modSp modTransition">
        <pc:chgData name="Proot Ingmar" userId="588a97c0-5a52-4bd9-b8d6-a4cf24ff4dbb" providerId="ADAL" clId="{1A10933D-0D50-F441-B9DE-55D3AC455437}" dt="2019-09-23T21:04:43.685" v="5068"/>
        <pc:sldMkLst>
          <pc:docMk/>
          <pc:sldMk cId="440753459" sldId="256"/>
        </pc:sldMkLst>
        <pc:spChg chg="mod">
          <ac:chgData name="Proot Ingmar" userId="588a97c0-5a52-4bd9-b8d6-a4cf24ff4dbb" providerId="ADAL" clId="{1A10933D-0D50-F441-B9DE-55D3AC455437}" dt="2019-09-23T13:11:56.091" v="1" actId="20577"/>
          <ac:spMkLst>
            <pc:docMk/>
            <pc:sldMk cId="440753459" sldId="256"/>
            <ac:spMk id="6" creationId="{7392F3FE-C072-B845-A488-212AF0FADD65}"/>
          </ac:spMkLst>
        </pc:spChg>
      </pc:sldChg>
      <pc:sldChg chg="modSp modTransition modNotesTx">
        <pc:chgData name="Proot Ingmar" userId="588a97c0-5a52-4bd9-b8d6-a4cf24ff4dbb" providerId="ADAL" clId="{1A10933D-0D50-F441-B9DE-55D3AC455437}" dt="2019-09-24T19:20:49.623" v="5088" actId="20577"/>
        <pc:sldMkLst>
          <pc:docMk/>
          <pc:sldMk cId="3120603756" sldId="270"/>
        </pc:sldMkLst>
        <pc:spChg chg="mod">
          <ac:chgData name="Proot Ingmar" userId="588a97c0-5a52-4bd9-b8d6-a4cf24ff4dbb" providerId="ADAL" clId="{1A10933D-0D50-F441-B9DE-55D3AC455437}" dt="2019-09-23T13:12:33.542" v="50" actId="1036"/>
          <ac:spMkLst>
            <pc:docMk/>
            <pc:sldMk cId="3120603756" sldId="270"/>
            <ac:spMk id="2" creationId="{00000000-0000-0000-0000-000000000000}"/>
          </ac:spMkLst>
        </pc:spChg>
      </pc:sldChg>
      <pc:sldChg chg="addSp add modNotesTx">
        <pc:chgData name="Proot Ingmar" userId="588a97c0-5a52-4bd9-b8d6-a4cf24ff4dbb" providerId="ADAL" clId="{1A10933D-0D50-F441-B9DE-55D3AC455437}" dt="2019-09-26T08:24:50.997" v="16556" actId="20577"/>
        <pc:sldMkLst>
          <pc:docMk/>
          <pc:sldMk cId="3518886575" sldId="284"/>
        </pc:sldMkLst>
        <pc:spChg chg="add">
          <ac:chgData name="Proot Ingmar" userId="588a97c0-5a52-4bd9-b8d6-a4cf24ff4dbb" providerId="ADAL" clId="{1A10933D-0D50-F441-B9DE-55D3AC455437}" dt="2019-09-25T07:32:27.121" v="6654"/>
          <ac:spMkLst>
            <pc:docMk/>
            <pc:sldMk cId="3518886575" sldId="284"/>
            <ac:spMk id="3" creationId="{013E6CBC-8731-044A-B683-098648AEBEE7}"/>
          </ac:spMkLst>
        </pc:spChg>
      </pc:sldChg>
      <pc:sldChg chg="modTransition">
        <pc:chgData name="Proot Ingmar" userId="588a97c0-5a52-4bd9-b8d6-a4cf24ff4dbb" providerId="ADAL" clId="{1A10933D-0D50-F441-B9DE-55D3AC455437}" dt="2019-09-23T21:04:43.685" v="5068"/>
        <pc:sldMkLst>
          <pc:docMk/>
          <pc:sldMk cId="4136452561" sldId="301"/>
        </pc:sldMkLst>
      </pc:sldChg>
      <pc:sldChg chg="modSp modTransition modNotesTx">
        <pc:chgData name="Proot Ingmar" userId="588a97c0-5a52-4bd9-b8d6-a4cf24ff4dbb" providerId="ADAL" clId="{1A10933D-0D50-F441-B9DE-55D3AC455437}" dt="2019-09-23T21:04:43.685" v="5068"/>
        <pc:sldMkLst>
          <pc:docMk/>
          <pc:sldMk cId="3774745383" sldId="306"/>
        </pc:sldMkLst>
        <pc:spChg chg="mod">
          <ac:chgData name="Proot Ingmar" userId="588a97c0-5a52-4bd9-b8d6-a4cf24ff4dbb" providerId="ADAL" clId="{1A10933D-0D50-F441-B9DE-55D3AC455437}" dt="2019-09-23T14:38:23.562" v="150" actId="20577"/>
          <ac:spMkLst>
            <pc:docMk/>
            <pc:sldMk cId="3774745383" sldId="306"/>
            <ac:spMk id="2" creationId="{00000000-0000-0000-0000-000000000000}"/>
          </ac:spMkLst>
        </pc:spChg>
      </pc:sldChg>
      <pc:sldChg chg="modTransition">
        <pc:chgData name="Proot Ingmar" userId="588a97c0-5a52-4bd9-b8d6-a4cf24ff4dbb" providerId="ADAL" clId="{1A10933D-0D50-F441-B9DE-55D3AC455437}" dt="2019-09-23T21:04:43.685" v="5068"/>
        <pc:sldMkLst>
          <pc:docMk/>
          <pc:sldMk cId="956762741" sldId="322"/>
        </pc:sldMkLst>
      </pc:sldChg>
      <pc:sldChg chg="modSp modTransition">
        <pc:chgData name="Proot Ingmar" userId="588a97c0-5a52-4bd9-b8d6-a4cf24ff4dbb" providerId="ADAL" clId="{1A10933D-0D50-F441-B9DE-55D3AC455437}" dt="2019-09-26T08:06:35.154" v="16526" actId="20577"/>
        <pc:sldMkLst>
          <pc:docMk/>
          <pc:sldMk cId="2244833330" sldId="323"/>
        </pc:sldMkLst>
        <pc:spChg chg="mod">
          <ac:chgData name="Proot Ingmar" userId="588a97c0-5a52-4bd9-b8d6-a4cf24ff4dbb" providerId="ADAL" clId="{1A10933D-0D50-F441-B9DE-55D3AC455437}" dt="2019-09-26T08:06:35.154" v="16526" actId="20577"/>
          <ac:spMkLst>
            <pc:docMk/>
            <pc:sldMk cId="2244833330" sldId="323"/>
            <ac:spMk id="2" creationId="{122711D5-B066-774E-8246-411F68FA15C9}"/>
          </ac:spMkLst>
        </pc:spChg>
      </pc:sldChg>
      <pc:sldChg chg="add modTransition modNotesTx">
        <pc:chgData name="Proot Ingmar" userId="588a97c0-5a52-4bd9-b8d6-a4cf24ff4dbb" providerId="ADAL" clId="{1A10933D-0D50-F441-B9DE-55D3AC455437}" dt="2019-09-24T20:03:34.133" v="6037" actId="20577"/>
        <pc:sldMkLst>
          <pc:docMk/>
          <pc:sldMk cId="4174415927" sldId="325"/>
        </pc:sldMkLst>
      </pc:sldChg>
      <pc:sldChg chg="add modTransition">
        <pc:chgData name="Proot Ingmar" userId="588a97c0-5a52-4bd9-b8d6-a4cf24ff4dbb" providerId="ADAL" clId="{1A10933D-0D50-F441-B9DE-55D3AC455437}" dt="2019-09-23T21:04:43.685" v="5068"/>
        <pc:sldMkLst>
          <pc:docMk/>
          <pc:sldMk cId="1459425133" sldId="336"/>
        </pc:sldMkLst>
      </pc:sldChg>
      <pc:sldChg chg="modSp add modTransition modNotesTx">
        <pc:chgData name="Proot Ingmar" userId="588a97c0-5a52-4bd9-b8d6-a4cf24ff4dbb" providerId="ADAL" clId="{1A10933D-0D50-F441-B9DE-55D3AC455437}" dt="2019-09-23T21:04:43.685" v="5068"/>
        <pc:sldMkLst>
          <pc:docMk/>
          <pc:sldMk cId="1682134403" sldId="337"/>
        </pc:sldMkLst>
        <pc:spChg chg="mod">
          <ac:chgData name="Proot Ingmar" userId="588a97c0-5a52-4bd9-b8d6-a4cf24ff4dbb" providerId="ADAL" clId="{1A10933D-0D50-F441-B9DE-55D3AC455437}" dt="2019-09-23T14:38:31.333" v="156" actId="20577"/>
          <ac:spMkLst>
            <pc:docMk/>
            <pc:sldMk cId="1682134403" sldId="337"/>
            <ac:spMk id="2" creationId="{00000000-0000-0000-0000-000000000000}"/>
          </ac:spMkLst>
        </pc:spChg>
      </pc:sldChg>
      <pc:sldChg chg="modSp add modTransition modNotesTx">
        <pc:chgData name="Proot Ingmar" userId="588a97c0-5a52-4bd9-b8d6-a4cf24ff4dbb" providerId="ADAL" clId="{1A10933D-0D50-F441-B9DE-55D3AC455437}" dt="2019-09-25T07:09:14.038" v="6104" actId="20577"/>
        <pc:sldMkLst>
          <pc:docMk/>
          <pc:sldMk cId="2331949288" sldId="338"/>
        </pc:sldMkLst>
        <pc:spChg chg="mod">
          <ac:chgData name="Proot Ingmar" userId="588a97c0-5a52-4bd9-b8d6-a4cf24ff4dbb" providerId="ADAL" clId="{1A10933D-0D50-F441-B9DE-55D3AC455437}" dt="2019-09-23T14:38:50.021" v="197" actId="20577"/>
          <ac:spMkLst>
            <pc:docMk/>
            <pc:sldMk cId="2331949288" sldId="338"/>
            <ac:spMk id="2" creationId="{00000000-0000-0000-0000-000000000000}"/>
          </ac:spMkLst>
        </pc:spChg>
      </pc:sldChg>
      <pc:sldChg chg="modSp add modTransition modNotesTx">
        <pc:chgData name="Proot Ingmar" userId="588a97c0-5a52-4bd9-b8d6-a4cf24ff4dbb" providerId="ADAL" clId="{1A10933D-0D50-F441-B9DE-55D3AC455437}" dt="2019-09-25T11:36:26.163" v="14561" actId="5793"/>
        <pc:sldMkLst>
          <pc:docMk/>
          <pc:sldMk cId="135940417" sldId="339"/>
        </pc:sldMkLst>
        <pc:spChg chg="mod">
          <ac:chgData name="Proot Ingmar" userId="588a97c0-5a52-4bd9-b8d6-a4cf24ff4dbb" providerId="ADAL" clId="{1A10933D-0D50-F441-B9DE-55D3AC455437}" dt="2019-09-23T14:39:18.114" v="242" actId="20577"/>
          <ac:spMkLst>
            <pc:docMk/>
            <pc:sldMk cId="135940417" sldId="339"/>
            <ac:spMk id="2" creationId="{00000000-0000-0000-0000-000000000000}"/>
          </ac:spMkLst>
        </pc:spChg>
      </pc:sldChg>
      <pc:sldChg chg="addSp delSp modSp add mod modTransition setBg modNotesTx">
        <pc:chgData name="Proot Ingmar" userId="588a97c0-5a52-4bd9-b8d6-a4cf24ff4dbb" providerId="ADAL" clId="{1A10933D-0D50-F441-B9DE-55D3AC455437}" dt="2019-09-26T08:00:29.486" v="16386" actId="20577"/>
        <pc:sldMkLst>
          <pc:docMk/>
          <pc:sldMk cId="1793524986" sldId="340"/>
        </pc:sldMkLst>
        <pc:spChg chg="add del">
          <ac:chgData name="Proot Ingmar" userId="588a97c0-5a52-4bd9-b8d6-a4cf24ff4dbb" providerId="ADAL" clId="{1A10933D-0D50-F441-B9DE-55D3AC455437}" dt="2019-09-23T14:43:21.303" v="247" actId="26606"/>
          <ac:spMkLst>
            <pc:docMk/>
            <pc:sldMk cId="1793524986" sldId="340"/>
            <ac:spMk id="8" creationId="{A2509F26-B5DC-4BA7-B476-4CB044237A2E}"/>
          </ac:spMkLst>
        </pc:spChg>
        <pc:spChg chg="add del">
          <ac:chgData name="Proot Ingmar" userId="588a97c0-5a52-4bd9-b8d6-a4cf24ff4dbb" providerId="ADAL" clId="{1A10933D-0D50-F441-B9DE-55D3AC455437}" dt="2019-09-23T14:43:21.303" v="247" actId="26606"/>
          <ac:spMkLst>
            <pc:docMk/>
            <pc:sldMk cId="1793524986" sldId="340"/>
            <ac:spMk id="10" creationId="{DB103EB1-B135-4526-B883-33228FC27FF1}"/>
          </ac:spMkLst>
        </pc:spChg>
        <pc:picChg chg="add mod">
          <ac:chgData name="Proot Ingmar" userId="588a97c0-5a52-4bd9-b8d6-a4cf24ff4dbb" providerId="ADAL" clId="{1A10933D-0D50-F441-B9DE-55D3AC455437}" dt="2019-09-23T14:59:42.818" v="2299"/>
          <ac:picMkLst>
            <pc:docMk/>
            <pc:sldMk cId="1793524986" sldId="340"/>
            <ac:picMk id="3" creationId="{524FF41D-AF3C-BF41-B0BD-6AF49A4A1E8F}"/>
          </ac:picMkLst>
        </pc:picChg>
        <pc:picChg chg="add del">
          <ac:chgData name="Proot Ingmar" userId="588a97c0-5a52-4bd9-b8d6-a4cf24ff4dbb" providerId="ADAL" clId="{1A10933D-0D50-F441-B9DE-55D3AC455437}" dt="2019-09-23T14:43:21.303" v="247" actId="26606"/>
          <ac:picMkLst>
            <pc:docMk/>
            <pc:sldMk cId="1793524986" sldId="340"/>
            <ac:picMk id="15" creationId="{7309214B-9B60-4A94-88B5-44CB8D263285}"/>
          </ac:picMkLst>
        </pc:picChg>
      </pc:sldChg>
      <pc:sldChg chg="addSp delSp modSp add modTransition">
        <pc:chgData name="Proot Ingmar" userId="588a97c0-5a52-4bd9-b8d6-a4cf24ff4dbb" providerId="ADAL" clId="{1A10933D-0D50-F441-B9DE-55D3AC455437}" dt="2019-09-26T07:48:55.368" v="16271" actId="20577"/>
        <pc:sldMkLst>
          <pc:docMk/>
          <pc:sldMk cId="257811124" sldId="341"/>
        </pc:sldMkLst>
        <pc:spChg chg="add del">
          <ac:chgData name="Proot Ingmar" userId="588a97c0-5a52-4bd9-b8d6-a4cf24ff4dbb" providerId="ADAL" clId="{1A10933D-0D50-F441-B9DE-55D3AC455437}" dt="2019-09-23T15:03:49.068" v="2309" actId="478"/>
          <ac:spMkLst>
            <pc:docMk/>
            <pc:sldMk cId="257811124" sldId="341"/>
            <ac:spMk id="2" creationId="{459BF890-AAC2-FC47-A8A4-49D0D3D6689C}"/>
          </ac:spMkLst>
        </pc:spChg>
        <pc:spChg chg="add mod">
          <ac:chgData name="Proot Ingmar" userId="588a97c0-5a52-4bd9-b8d6-a4cf24ff4dbb" providerId="ADAL" clId="{1A10933D-0D50-F441-B9DE-55D3AC455437}" dt="2019-09-23T15:04:02.233" v="2320" actId="20577"/>
          <ac:spMkLst>
            <pc:docMk/>
            <pc:sldMk cId="257811124" sldId="341"/>
            <ac:spMk id="3" creationId="{5CC85ED1-DAD3-4544-BA9E-1904BC8844B9}"/>
          </ac:spMkLst>
        </pc:spChg>
        <pc:spChg chg="add mod">
          <ac:chgData name="Proot Ingmar" userId="588a97c0-5a52-4bd9-b8d6-a4cf24ff4dbb" providerId="ADAL" clId="{1A10933D-0D50-F441-B9DE-55D3AC455437}" dt="2019-09-26T07:48:55.368" v="16271" actId="20577"/>
          <ac:spMkLst>
            <pc:docMk/>
            <pc:sldMk cId="257811124" sldId="341"/>
            <ac:spMk id="5" creationId="{FDCD3B65-A81C-DA43-905C-176F0E21D61F}"/>
          </ac:spMkLst>
        </pc:spChg>
        <pc:picChg chg="add mod">
          <ac:chgData name="Proot Ingmar" userId="588a97c0-5a52-4bd9-b8d6-a4cf24ff4dbb" providerId="ADAL" clId="{1A10933D-0D50-F441-B9DE-55D3AC455437}" dt="2019-09-23T15:06:57.991" v="2472" actId="1037"/>
          <ac:picMkLst>
            <pc:docMk/>
            <pc:sldMk cId="257811124" sldId="341"/>
            <ac:picMk id="1026" creationId="{CFC37AB0-3AB7-674C-BA16-A64500852BA0}"/>
          </ac:picMkLst>
        </pc:picChg>
      </pc:sldChg>
      <pc:sldChg chg="addSp delSp modSp add modTransition setBg delDesignElem modNotesTx">
        <pc:chgData name="Proot Ingmar" userId="588a97c0-5a52-4bd9-b8d6-a4cf24ff4dbb" providerId="ADAL" clId="{1A10933D-0D50-F441-B9DE-55D3AC455437}" dt="2019-09-23T21:04:43.685" v="5068"/>
        <pc:sldMkLst>
          <pc:docMk/>
          <pc:sldMk cId="3425201789" sldId="342"/>
        </pc:sldMkLst>
        <pc:spChg chg="del">
          <ac:chgData name="Proot Ingmar" userId="588a97c0-5a52-4bd9-b8d6-a4cf24ff4dbb" providerId="ADAL" clId="{1A10933D-0D50-F441-B9DE-55D3AC455437}" dt="2019-09-23T15:07:19.422" v="2474"/>
          <ac:spMkLst>
            <pc:docMk/>
            <pc:sldMk cId="3425201789" sldId="342"/>
            <ac:spMk id="8" creationId="{A2509F26-B5DC-4BA7-B476-4CB044237A2E}"/>
          </ac:spMkLst>
        </pc:spChg>
        <pc:spChg chg="del">
          <ac:chgData name="Proot Ingmar" userId="588a97c0-5a52-4bd9-b8d6-a4cf24ff4dbb" providerId="ADAL" clId="{1A10933D-0D50-F441-B9DE-55D3AC455437}" dt="2019-09-23T15:07:19.422" v="2474"/>
          <ac:spMkLst>
            <pc:docMk/>
            <pc:sldMk cId="3425201789" sldId="342"/>
            <ac:spMk id="10" creationId="{DB103EB1-B135-4526-B883-33228FC27FF1}"/>
          </ac:spMkLst>
        </pc:spChg>
        <pc:picChg chg="del">
          <ac:chgData name="Proot Ingmar" userId="588a97c0-5a52-4bd9-b8d6-a4cf24ff4dbb" providerId="ADAL" clId="{1A10933D-0D50-F441-B9DE-55D3AC455437}" dt="2019-09-23T15:07:21.400" v="2475" actId="478"/>
          <ac:picMkLst>
            <pc:docMk/>
            <pc:sldMk cId="3425201789" sldId="342"/>
            <ac:picMk id="3" creationId="{524FF41D-AF3C-BF41-B0BD-6AF49A4A1E8F}"/>
          </ac:picMkLst>
        </pc:picChg>
        <pc:picChg chg="add mod">
          <ac:chgData name="Proot Ingmar" userId="588a97c0-5a52-4bd9-b8d6-a4cf24ff4dbb" providerId="ADAL" clId="{1A10933D-0D50-F441-B9DE-55D3AC455437}" dt="2019-09-23T15:09:48.135" v="2478"/>
          <ac:picMkLst>
            <pc:docMk/>
            <pc:sldMk cId="3425201789" sldId="342"/>
            <ac:picMk id="4" creationId="{231E554B-16CF-194B-9993-742585A70A92}"/>
          </ac:picMkLst>
        </pc:picChg>
      </pc:sldChg>
      <pc:sldChg chg="addSp delSp modSp add modTransition modNotesTx">
        <pc:chgData name="Proot Ingmar" userId="588a97c0-5a52-4bd9-b8d6-a4cf24ff4dbb" providerId="ADAL" clId="{1A10933D-0D50-F441-B9DE-55D3AC455437}" dt="2019-09-26T08:04:02.351" v="16489" actId="20577"/>
        <pc:sldMkLst>
          <pc:docMk/>
          <pc:sldMk cId="3422043222" sldId="343"/>
        </pc:sldMkLst>
        <pc:spChg chg="mod">
          <ac:chgData name="Proot Ingmar" userId="588a97c0-5a52-4bd9-b8d6-a4cf24ff4dbb" providerId="ADAL" clId="{1A10933D-0D50-F441-B9DE-55D3AC455437}" dt="2019-09-23T15:36:04.542" v="2576" actId="20577"/>
          <ac:spMkLst>
            <pc:docMk/>
            <pc:sldMk cId="3422043222" sldId="343"/>
            <ac:spMk id="3" creationId="{5CC85ED1-DAD3-4544-BA9E-1904BC8844B9}"/>
          </ac:spMkLst>
        </pc:spChg>
        <pc:spChg chg="del">
          <ac:chgData name="Proot Ingmar" userId="588a97c0-5a52-4bd9-b8d6-a4cf24ff4dbb" providerId="ADAL" clId="{1A10933D-0D50-F441-B9DE-55D3AC455437}" dt="2019-09-23T15:35:54.566" v="2550" actId="478"/>
          <ac:spMkLst>
            <pc:docMk/>
            <pc:sldMk cId="3422043222" sldId="343"/>
            <ac:spMk id="5" creationId="{FDCD3B65-A81C-DA43-905C-176F0E21D61F}"/>
          </ac:spMkLst>
        </pc:spChg>
        <pc:picChg chg="add mod modCrop">
          <ac:chgData name="Proot Ingmar" userId="588a97c0-5a52-4bd9-b8d6-a4cf24ff4dbb" providerId="ADAL" clId="{1A10933D-0D50-F441-B9DE-55D3AC455437}" dt="2019-09-26T08:01:39.531" v="16387" actId="732"/>
          <ac:picMkLst>
            <pc:docMk/>
            <pc:sldMk cId="3422043222" sldId="343"/>
            <ac:picMk id="4" creationId="{3A42F0DA-78E4-C249-8D70-E3AF1A1851F4}"/>
          </ac:picMkLst>
        </pc:picChg>
        <pc:picChg chg="del">
          <ac:chgData name="Proot Ingmar" userId="588a97c0-5a52-4bd9-b8d6-a4cf24ff4dbb" providerId="ADAL" clId="{1A10933D-0D50-F441-B9DE-55D3AC455437}" dt="2019-09-23T15:35:51.668" v="2549" actId="478"/>
          <ac:picMkLst>
            <pc:docMk/>
            <pc:sldMk cId="3422043222" sldId="343"/>
            <ac:picMk id="1026" creationId="{CFC37AB0-3AB7-674C-BA16-A64500852BA0}"/>
          </ac:picMkLst>
        </pc:picChg>
      </pc:sldChg>
      <pc:sldChg chg="addSp delSp modSp add modTransition modNotesTx">
        <pc:chgData name="Proot Ingmar" userId="588a97c0-5a52-4bd9-b8d6-a4cf24ff4dbb" providerId="ADAL" clId="{1A10933D-0D50-F441-B9DE-55D3AC455437}" dt="2019-09-23T21:04:43.685" v="5068"/>
        <pc:sldMkLst>
          <pc:docMk/>
          <pc:sldMk cId="3890840551" sldId="344"/>
        </pc:sldMkLst>
        <pc:picChg chg="del mod">
          <ac:chgData name="Proot Ingmar" userId="588a97c0-5a52-4bd9-b8d6-a4cf24ff4dbb" providerId="ADAL" clId="{1A10933D-0D50-F441-B9DE-55D3AC455437}" dt="2019-09-23T15:45:09.494" v="2586" actId="478"/>
          <ac:picMkLst>
            <pc:docMk/>
            <pc:sldMk cId="3890840551" sldId="344"/>
            <ac:picMk id="4" creationId="{3A42F0DA-78E4-C249-8D70-E3AF1A1851F4}"/>
          </ac:picMkLst>
        </pc:picChg>
        <pc:picChg chg="add mod">
          <ac:chgData name="Proot Ingmar" userId="588a97c0-5a52-4bd9-b8d6-a4cf24ff4dbb" providerId="ADAL" clId="{1A10933D-0D50-F441-B9DE-55D3AC455437}" dt="2019-09-23T15:45:39.990" v="2588"/>
          <ac:picMkLst>
            <pc:docMk/>
            <pc:sldMk cId="3890840551" sldId="344"/>
            <ac:picMk id="5" creationId="{7CEF0F2A-57A5-9B4B-81CC-49C7BAD18F8E}"/>
          </ac:picMkLst>
        </pc:picChg>
      </pc:sldChg>
      <pc:sldChg chg="addSp modSp add mod modTransition setBg">
        <pc:chgData name="Proot Ingmar" userId="588a97c0-5a52-4bd9-b8d6-a4cf24ff4dbb" providerId="ADAL" clId="{1A10933D-0D50-F441-B9DE-55D3AC455437}" dt="2019-09-23T21:04:43.685" v="5068"/>
        <pc:sldMkLst>
          <pc:docMk/>
          <pc:sldMk cId="336069652" sldId="345"/>
        </pc:sldMkLst>
        <pc:picChg chg="add mod">
          <ac:chgData name="Proot Ingmar" userId="588a97c0-5a52-4bd9-b8d6-a4cf24ff4dbb" providerId="ADAL" clId="{1A10933D-0D50-F441-B9DE-55D3AC455437}" dt="2019-09-23T19:10:08.077" v="2622" actId="14100"/>
          <ac:picMkLst>
            <pc:docMk/>
            <pc:sldMk cId="336069652" sldId="345"/>
            <ac:picMk id="4098" creationId="{78547934-94E2-3746-B5D9-F94F11AF27ED}"/>
          </ac:picMkLst>
        </pc:picChg>
      </pc:sldChg>
      <pc:sldChg chg="addSp delSp modSp add ord modTransition modNotesTx">
        <pc:chgData name="Proot Ingmar" userId="588a97c0-5a52-4bd9-b8d6-a4cf24ff4dbb" providerId="ADAL" clId="{1A10933D-0D50-F441-B9DE-55D3AC455437}" dt="2019-09-23T21:04:43.685" v="5068"/>
        <pc:sldMkLst>
          <pc:docMk/>
          <pc:sldMk cId="245684585" sldId="346"/>
        </pc:sldMkLst>
        <pc:spChg chg="mod">
          <ac:chgData name="Proot Ingmar" userId="588a97c0-5a52-4bd9-b8d6-a4cf24ff4dbb" providerId="ADAL" clId="{1A10933D-0D50-F441-B9DE-55D3AC455437}" dt="2019-09-23T19:27:21.269" v="3157" actId="20577"/>
          <ac:spMkLst>
            <pc:docMk/>
            <pc:sldMk cId="245684585" sldId="346"/>
            <ac:spMk id="3" creationId="{5CC85ED1-DAD3-4544-BA9E-1904BC8844B9}"/>
          </ac:spMkLst>
        </pc:spChg>
        <pc:spChg chg="add del mod">
          <ac:chgData name="Proot Ingmar" userId="588a97c0-5a52-4bd9-b8d6-a4cf24ff4dbb" providerId="ADAL" clId="{1A10933D-0D50-F441-B9DE-55D3AC455437}" dt="2019-09-23T19:30:30.782" v="3163"/>
          <ac:spMkLst>
            <pc:docMk/>
            <pc:sldMk cId="245684585" sldId="346"/>
            <ac:spMk id="6" creationId="{607A8A79-B3A6-0A46-8845-112131D6CCCD}"/>
          </ac:spMkLst>
        </pc:spChg>
        <pc:picChg chg="add mod">
          <ac:chgData name="Proot Ingmar" userId="588a97c0-5a52-4bd9-b8d6-a4cf24ff4dbb" providerId="ADAL" clId="{1A10933D-0D50-F441-B9DE-55D3AC455437}" dt="2019-09-23T19:31:02.424" v="3166" actId="167"/>
          <ac:picMkLst>
            <pc:docMk/>
            <pc:sldMk cId="245684585" sldId="346"/>
            <ac:picMk id="4" creationId="{1043AD7B-AAFA-E748-957C-AD7281039E67}"/>
          </ac:picMkLst>
        </pc:picChg>
        <pc:picChg chg="del">
          <ac:chgData name="Proot Ingmar" userId="588a97c0-5a52-4bd9-b8d6-a4cf24ff4dbb" providerId="ADAL" clId="{1A10933D-0D50-F441-B9DE-55D3AC455437}" dt="2019-09-23T19:24:54.775" v="3062" actId="478"/>
          <ac:picMkLst>
            <pc:docMk/>
            <pc:sldMk cId="245684585" sldId="346"/>
            <ac:picMk id="5" creationId="{7CEF0F2A-57A5-9B4B-81CC-49C7BAD18F8E}"/>
          </ac:picMkLst>
        </pc:picChg>
      </pc:sldChg>
      <pc:sldChg chg="addSp delSp modSp add ord modTransition modNotesTx">
        <pc:chgData name="Proot Ingmar" userId="588a97c0-5a52-4bd9-b8d6-a4cf24ff4dbb" providerId="ADAL" clId="{1A10933D-0D50-F441-B9DE-55D3AC455437}" dt="2019-09-24T20:03:40.026" v="6038"/>
        <pc:sldMkLst>
          <pc:docMk/>
          <pc:sldMk cId="2498774246" sldId="347"/>
        </pc:sldMkLst>
        <pc:spChg chg="mod">
          <ac:chgData name="Proot Ingmar" userId="588a97c0-5a52-4bd9-b8d6-a4cf24ff4dbb" providerId="ADAL" clId="{1A10933D-0D50-F441-B9DE-55D3AC455437}" dt="2019-09-23T20:01:06.727" v="3974" actId="20577"/>
          <ac:spMkLst>
            <pc:docMk/>
            <pc:sldMk cId="2498774246" sldId="347"/>
            <ac:spMk id="3" creationId="{5CC85ED1-DAD3-4544-BA9E-1904BC8844B9}"/>
          </ac:spMkLst>
        </pc:spChg>
        <pc:picChg chg="del">
          <ac:chgData name="Proot Ingmar" userId="588a97c0-5a52-4bd9-b8d6-a4cf24ff4dbb" providerId="ADAL" clId="{1A10933D-0D50-F441-B9DE-55D3AC455437}" dt="2019-09-23T19:31:11.413" v="3168" actId="478"/>
          <ac:picMkLst>
            <pc:docMk/>
            <pc:sldMk cId="2498774246" sldId="347"/>
            <ac:picMk id="4" creationId="{1043AD7B-AAFA-E748-957C-AD7281039E67}"/>
          </ac:picMkLst>
        </pc:picChg>
        <pc:picChg chg="add mod">
          <ac:chgData name="Proot Ingmar" userId="588a97c0-5a52-4bd9-b8d6-a4cf24ff4dbb" providerId="ADAL" clId="{1A10933D-0D50-F441-B9DE-55D3AC455437}" dt="2019-09-23T19:32:48.624" v="3176" actId="167"/>
          <ac:picMkLst>
            <pc:docMk/>
            <pc:sldMk cId="2498774246" sldId="347"/>
            <ac:picMk id="5" creationId="{09C34DF2-CCD1-AD41-A86A-C4759B34300E}"/>
          </ac:picMkLst>
        </pc:picChg>
      </pc:sldChg>
      <pc:sldChg chg="addSp delSp modSp add modTransition modNotesTx">
        <pc:chgData name="Proot Ingmar" userId="588a97c0-5a52-4bd9-b8d6-a4cf24ff4dbb" providerId="ADAL" clId="{1A10933D-0D50-F441-B9DE-55D3AC455437}" dt="2019-09-24T19:51:07.708" v="5574" actId="113"/>
        <pc:sldMkLst>
          <pc:docMk/>
          <pc:sldMk cId="3363663483" sldId="348"/>
        </pc:sldMkLst>
        <pc:spChg chg="add del">
          <ac:chgData name="Proot Ingmar" userId="588a97c0-5a52-4bd9-b8d6-a4cf24ff4dbb" providerId="ADAL" clId="{1A10933D-0D50-F441-B9DE-55D3AC455437}" dt="2019-09-23T19:54:35.148" v="3835" actId="478"/>
          <ac:spMkLst>
            <pc:docMk/>
            <pc:sldMk cId="3363663483" sldId="348"/>
            <ac:spMk id="2" creationId="{CC51C6BA-FA82-D44D-8604-8231848FACDD}"/>
          </ac:spMkLst>
        </pc:spChg>
        <pc:spChg chg="mod">
          <ac:chgData name="Proot Ingmar" userId="588a97c0-5a52-4bd9-b8d6-a4cf24ff4dbb" providerId="ADAL" clId="{1A10933D-0D50-F441-B9DE-55D3AC455437}" dt="2019-09-23T19:54:07.624" v="3831" actId="20577"/>
          <ac:spMkLst>
            <pc:docMk/>
            <pc:sldMk cId="3363663483" sldId="348"/>
            <ac:spMk id="3" creationId="{5CC85ED1-DAD3-4544-BA9E-1904BC8844B9}"/>
          </ac:spMkLst>
        </pc:spChg>
        <pc:picChg chg="del">
          <ac:chgData name="Proot Ingmar" userId="588a97c0-5a52-4bd9-b8d6-a4cf24ff4dbb" providerId="ADAL" clId="{1A10933D-0D50-F441-B9DE-55D3AC455437}" dt="2019-09-23T19:42:05.261" v="3217" actId="478"/>
          <ac:picMkLst>
            <pc:docMk/>
            <pc:sldMk cId="3363663483" sldId="348"/>
            <ac:picMk id="5" creationId="{09C34DF2-CCD1-AD41-A86A-C4759B34300E}"/>
          </ac:picMkLst>
        </pc:picChg>
        <pc:picChg chg="add mod">
          <ac:chgData name="Proot Ingmar" userId="588a97c0-5a52-4bd9-b8d6-a4cf24ff4dbb" providerId="ADAL" clId="{1A10933D-0D50-F441-B9DE-55D3AC455437}" dt="2019-09-23T19:59:16.336" v="3944" actId="14100"/>
          <ac:picMkLst>
            <pc:docMk/>
            <pc:sldMk cId="3363663483" sldId="348"/>
            <ac:picMk id="8194" creationId="{7A291A69-C0FC-8940-8F09-72C4FC2A7CD3}"/>
          </ac:picMkLst>
        </pc:picChg>
      </pc:sldChg>
      <pc:sldChg chg="addSp modSp add modTransition modNotesTx">
        <pc:chgData name="Proot Ingmar" userId="588a97c0-5a52-4bd9-b8d6-a4cf24ff4dbb" providerId="ADAL" clId="{1A10933D-0D50-F441-B9DE-55D3AC455437}" dt="2019-09-24T19:52:42.454" v="5594" actId="1035"/>
        <pc:sldMkLst>
          <pc:docMk/>
          <pc:sldMk cId="839527426" sldId="349"/>
        </pc:sldMkLst>
        <pc:spChg chg="add mod">
          <ac:chgData name="Proot Ingmar" userId="588a97c0-5a52-4bd9-b8d6-a4cf24ff4dbb" providerId="ADAL" clId="{1A10933D-0D50-F441-B9DE-55D3AC455437}" dt="2019-09-24T19:52:42.454" v="5594" actId="1035"/>
          <ac:spMkLst>
            <pc:docMk/>
            <pc:sldMk cId="839527426" sldId="349"/>
            <ac:spMk id="2" creationId="{5AC1414C-64EF-CC41-9403-BA244BB961D9}"/>
          </ac:spMkLst>
        </pc:spChg>
        <pc:spChg chg="mod">
          <ac:chgData name="Proot Ingmar" userId="588a97c0-5a52-4bd9-b8d6-a4cf24ff4dbb" providerId="ADAL" clId="{1A10933D-0D50-F441-B9DE-55D3AC455437}" dt="2019-09-23T19:46:09.214" v="3282" actId="20577"/>
          <ac:spMkLst>
            <pc:docMk/>
            <pc:sldMk cId="839527426" sldId="349"/>
            <ac:spMk id="3" creationId="{5CC85ED1-DAD3-4544-BA9E-1904BC8844B9}"/>
          </ac:spMkLst>
        </pc:spChg>
      </pc:sldChg>
      <pc:sldChg chg="addSp modSp add modTransition modNotesTx">
        <pc:chgData name="Proot Ingmar" userId="588a97c0-5a52-4bd9-b8d6-a4cf24ff4dbb" providerId="ADAL" clId="{1A10933D-0D50-F441-B9DE-55D3AC455437}" dt="2019-09-23T21:04:43.685" v="5068"/>
        <pc:sldMkLst>
          <pc:docMk/>
          <pc:sldMk cId="3691386620" sldId="350"/>
        </pc:sldMkLst>
        <pc:spChg chg="add mod">
          <ac:chgData name="Proot Ingmar" userId="588a97c0-5a52-4bd9-b8d6-a4cf24ff4dbb" providerId="ADAL" clId="{1A10933D-0D50-F441-B9DE-55D3AC455437}" dt="2019-09-23T19:57:33.967" v="3939" actId="20577"/>
          <ac:spMkLst>
            <pc:docMk/>
            <pc:sldMk cId="3691386620" sldId="350"/>
            <ac:spMk id="2" creationId="{EF197FFC-8646-9747-8ECE-D81A93973859}"/>
          </ac:spMkLst>
        </pc:spChg>
      </pc:sldChg>
      <pc:sldChg chg="addSp delSp modSp add ord modTransition modNotesTx">
        <pc:chgData name="Proot Ingmar" userId="588a97c0-5a52-4bd9-b8d6-a4cf24ff4dbb" providerId="ADAL" clId="{1A10933D-0D50-F441-B9DE-55D3AC455437}" dt="2019-09-24T19:50:21.705" v="5566" actId="20577"/>
        <pc:sldMkLst>
          <pc:docMk/>
          <pc:sldMk cId="397586" sldId="351"/>
        </pc:sldMkLst>
        <pc:spChg chg="mod">
          <ac:chgData name="Proot Ingmar" userId="588a97c0-5a52-4bd9-b8d6-a4cf24ff4dbb" providerId="ADAL" clId="{1A10933D-0D50-F441-B9DE-55D3AC455437}" dt="2019-09-23T20:46:31.619" v="4700" actId="20577"/>
          <ac:spMkLst>
            <pc:docMk/>
            <pc:sldMk cId="397586" sldId="351"/>
            <ac:spMk id="3" creationId="{5CC85ED1-DAD3-4544-BA9E-1904BC8844B9}"/>
          </ac:spMkLst>
        </pc:spChg>
        <pc:picChg chg="add mod">
          <ac:chgData name="Proot Ingmar" userId="588a97c0-5a52-4bd9-b8d6-a4cf24ff4dbb" providerId="ADAL" clId="{1A10933D-0D50-F441-B9DE-55D3AC455437}" dt="2019-09-23T20:06:37.873" v="4115" actId="167"/>
          <ac:picMkLst>
            <pc:docMk/>
            <pc:sldMk cId="397586" sldId="351"/>
            <ac:picMk id="4" creationId="{28B8B45D-8084-854B-B009-4F8648BE187B}"/>
          </ac:picMkLst>
        </pc:picChg>
        <pc:picChg chg="del">
          <ac:chgData name="Proot Ingmar" userId="588a97c0-5a52-4bd9-b8d6-a4cf24ff4dbb" providerId="ADAL" clId="{1A10933D-0D50-F441-B9DE-55D3AC455437}" dt="2019-09-23T20:01:22.256" v="3976" actId="478"/>
          <ac:picMkLst>
            <pc:docMk/>
            <pc:sldMk cId="397586" sldId="351"/>
            <ac:picMk id="8194" creationId="{7A291A69-C0FC-8940-8F09-72C4FC2A7CD3}"/>
          </ac:picMkLst>
        </pc:picChg>
        <pc:picChg chg="add del mod">
          <ac:chgData name="Proot Ingmar" userId="588a97c0-5a52-4bd9-b8d6-a4cf24ff4dbb" providerId="ADAL" clId="{1A10933D-0D50-F441-B9DE-55D3AC455437}" dt="2019-09-23T20:04:27.274" v="4112" actId="478"/>
          <ac:picMkLst>
            <pc:docMk/>
            <pc:sldMk cId="397586" sldId="351"/>
            <ac:picMk id="11266" creationId="{6E333308-0342-F846-8EC9-6B70B17C0B37}"/>
          </ac:picMkLst>
        </pc:picChg>
      </pc:sldChg>
      <pc:sldChg chg="addSp modSp add modTransition modNotesTx">
        <pc:chgData name="Proot Ingmar" userId="588a97c0-5a52-4bd9-b8d6-a4cf24ff4dbb" providerId="ADAL" clId="{1A10933D-0D50-F441-B9DE-55D3AC455437}" dt="2019-09-26T08:14:54.163" v="16535" actId="20577"/>
        <pc:sldMkLst>
          <pc:docMk/>
          <pc:sldMk cId="2530078718" sldId="352"/>
        </pc:sldMkLst>
        <pc:spChg chg="mod">
          <ac:chgData name="Proot Ingmar" userId="588a97c0-5a52-4bd9-b8d6-a4cf24ff4dbb" providerId="ADAL" clId="{1A10933D-0D50-F441-B9DE-55D3AC455437}" dt="2019-09-23T20:15:17.413" v="4186" actId="20577"/>
          <ac:spMkLst>
            <pc:docMk/>
            <pc:sldMk cId="2530078718" sldId="352"/>
            <ac:spMk id="3" creationId="{5CC85ED1-DAD3-4544-BA9E-1904BC8844B9}"/>
          </ac:spMkLst>
        </pc:spChg>
        <pc:picChg chg="add mod">
          <ac:chgData name="Proot Ingmar" userId="588a97c0-5a52-4bd9-b8d6-a4cf24ff4dbb" providerId="ADAL" clId="{1A10933D-0D50-F441-B9DE-55D3AC455437}" dt="2019-09-24T19:30:39.793" v="5149" actId="167"/>
          <ac:picMkLst>
            <pc:docMk/>
            <pc:sldMk cId="2530078718" sldId="352"/>
            <ac:picMk id="1026" creationId="{1B9DA88D-1E74-3B4E-834A-57E0CE9E43D4}"/>
          </ac:picMkLst>
        </pc:picChg>
      </pc:sldChg>
      <pc:sldChg chg="addSp delSp modSp add ord modTransition modNotesTx">
        <pc:chgData name="Proot Ingmar" userId="588a97c0-5a52-4bd9-b8d6-a4cf24ff4dbb" providerId="ADAL" clId="{1A10933D-0D50-F441-B9DE-55D3AC455437}" dt="2019-09-26T08:15:42.963" v="16536" actId="20577"/>
        <pc:sldMkLst>
          <pc:docMk/>
          <pc:sldMk cId="3546885447" sldId="353"/>
        </pc:sldMkLst>
        <pc:spChg chg="mod">
          <ac:chgData name="Proot Ingmar" userId="588a97c0-5a52-4bd9-b8d6-a4cf24ff4dbb" providerId="ADAL" clId="{1A10933D-0D50-F441-B9DE-55D3AC455437}" dt="2019-09-23T20:21:06.146" v="4529" actId="20577"/>
          <ac:spMkLst>
            <pc:docMk/>
            <pc:sldMk cId="3546885447" sldId="353"/>
            <ac:spMk id="3" creationId="{5CC85ED1-DAD3-4544-BA9E-1904BC8844B9}"/>
          </ac:spMkLst>
        </pc:spChg>
        <pc:spChg chg="add mod">
          <ac:chgData name="Proot Ingmar" userId="588a97c0-5a52-4bd9-b8d6-a4cf24ff4dbb" providerId="ADAL" clId="{1A10933D-0D50-F441-B9DE-55D3AC455437}" dt="2019-09-26T08:15:42.963" v="16536" actId="20577"/>
          <ac:spMkLst>
            <pc:docMk/>
            <pc:sldMk cId="3546885447" sldId="353"/>
            <ac:spMk id="5" creationId="{C6F13EF4-35C1-2F42-974B-F49715ABCCF4}"/>
          </ac:spMkLst>
        </pc:spChg>
        <pc:picChg chg="del">
          <ac:chgData name="Proot Ingmar" userId="588a97c0-5a52-4bd9-b8d6-a4cf24ff4dbb" providerId="ADAL" clId="{1A10933D-0D50-F441-B9DE-55D3AC455437}" dt="2019-09-23T20:18:38.188" v="4190" actId="478"/>
          <ac:picMkLst>
            <pc:docMk/>
            <pc:sldMk cId="3546885447" sldId="353"/>
            <ac:picMk id="4" creationId="{28B8B45D-8084-854B-B009-4F8648BE187B}"/>
          </ac:picMkLst>
        </pc:picChg>
      </pc:sldChg>
      <pc:sldChg chg="addSp modSp add modTransition modNotesTx">
        <pc:chgData name="Proot Ingmar" userId="588a97c0-5a52-4bd9-b8d6-a4cf24ff4dbb" providerId="ADAL" clId="{1A10933D-0D50-F441-B9DE-55D3AC455437}" dt="2019-09-26T08:22:14.081" v="16548" actId="113"/>
        <pc:sldMkLst>
          <pc:docMk/>
          <pc:sldMk cId="365394329" sldId="354"/>
        </pc:sldMkLst>
        <pc:spChg chg="mod">
          <ac:chgData name="Proot Ingmar" userId="588a97c0-5a52-4bd9-b8d6-a4cf24ff4dbb" providerId="ADAL" clId="{1A10933D-0D50-F441-B9DE-55D3AC455437}" dt="2019-09-23T20:51:54.278" v="4727" actId="20577"/>
          <ac:spMkLst>
            <pc:docMk/>
            <pc:sldMk cId="365394329" sldId="354"/>
            <ac:spMk id="2" creationId="{EF197FFC-8646-9747-8ECE-D81A93973859}"/>
          </ac:spMkLst>
        </pc:spChg>
        <pc:picChg chg="add mod">
          <ac:chgData name="Proot Ingmar" userId="588a97c0-5a52-4bd9-b8d6-a4cf24ff4dbb" providerId="ADAL" clId="{1A10933D-0D50-F441-B9DE-55D3AC455437}" dt="2019-09-23T20:56:49.954" v="4751" actId="167"/>
          <ac:picMkLst>
            <pc:docMk/>
            <pc:sldMk cId="365394329" sldId="354"/>
            <ac:picMk id="14338" creationId="{7C8F2A99-A3FF-8145-BF6C-66A8C71B0715}"/>
          </ac:picMkLst>
        </pc:picChg>
      </pc:sldChg>
      <pc:sldChg chg="addSp modSp add modTransition modNotesTx">
        <pc:chgData name="Proot Ingmar" userId="588a97c0-5a52-4bd9-b8d6-a4cf24ff4dbb" providerId="ADAL" clId="{1A10933D-0D50-F441-B9DE-55D3AC455437}" dt="2019-09-23T21:04:43.685" v="5068"/>
        <pc:sldMkLst>
          <pc:docMk/>
          <pc:sldMk cId="1334802501" sldId="355"/>
        </pc:sldMkLst>
        <pc:spChg chg="mod">
          <ac:chgData name="Proot Ingmar" userId="588a97c0-5a52-4bd9-b8d6-a4cf24ff4dbb" providerId="ADAL" clId="{1A10933D-0D50-F441-B9DE-55D3AC455437}" dt="2019-09-23T20:52:16.662" v="4731" actId="20577"/>
          <ac:spMkLst>
            <pc:docMk/>
            <pc:sldMk cId="1334802501" sldId="355"/>
            <ac:spMk id="2" creationId="{EF197FFC-8646-9747-8ECE-D81A93973859}"/>
          </ac:spMkLst>
        </pc:spChg>
        <pc:spChg chg="add mod">
          <ac:chgData name="Proot Ingmar" userId="588a97c0-5a52-4bd9-b8d6-a4cf24ff4dbb" providerId="ADAL" clId="{1A10933D-0D50-F441-B9DE-55D3AC455437}" dt="2019-09-23T20:53:25.804" v="4742" actId="20577"/>
          <ac:spMkLst>
            <pc:docMk/>
            <pc:sldMk cId="1334802501" sldId="355"/>
            <ac:spMk id="3" creationId="{D24B7E41-3DDD-8D40-A4F5-1D2E2E885CC0}"/>
          </ac:spMkLst>
        </pc:spChg>
      </pc:sldChg>
      <pc:sldChg chg="addSp delSp modSp add modTransition modNotesTx">
        <pc:chgData name="Proot Ingmar" userId="588a97c0-5a52-4bd9-b8d6-a4cf24ff4dbb" providerId="ADAL" clId="{1A10933D-0D50-F441-B9DE-55D3AC455437}" dt="2019-09-24T20:10:59.376" v="6051" actId="20577"/>
        <pc:sldMkLst>
          <pc:docMk/>
          <pc:sldMk cId="4249226494" sldId="356"/>
        </pc:sldMkLst>
        <pc:spChg chg="mod">
          <ac:chgData name="Proot Ingmar" userId="588a97c0-5a52-4bd9-b8d6-a4cf24ff4dbb" providerId="ADAL" clId="{1A10933D-0D50-F441-B9DE-55D3AC455437}" dt="2019-09-24T20:08:34.618" v="6050" actId="20577"/>
          <ac:spMkLst>
            <pc:docMk/>
            <pc:sldMk cId="4249226494" sldId="356"/>
            <ac:spMk id="2" creationId="{EF197FFC-8646-9747-8ECE-D81A93973859}"/>
          </ac:spMkLst>
        </pc:spChg>
        <pc:spChg chg="del">
          <ac:chgData name="Proot Ingmar" userId="588a97c0-5a52-4bd9-b8d6-a4cf24ff4dbb" providerId="ADAL" clId="{1A10933D-0D50-F441-B9DE-55D3AC455437}" dt="2019-09-23T20:59:37.327" v="4753" actId="478"/>
          <ac:spMkLst>
            <pc:docMk/>
            <pc:sldMk cId="4249226494" sldId="356"/>
            <ac:spMk id="3" creationId="{D24B7E41-3DDD-8D40-A4F5-1D2E2E885CC0}"/>
          </ac:spMkLst>
        </pc:spChg>
        <pc:picChg chg="add del mod">
          <ac:chgData name="Proot Ingmar" userId="588a97c0-5a52-4bd9-b8d6-a4cf24ff4dbb" providerId="ADAL" clId="{1A10933D-0D50-F441-B9DE-55D3AC455437}" dt="2019-09-23T21:01:57.559" v="4927"/>
          <ac:picMkLst>
            <pc:docMk/>
            <pc:sldMk cId="4249226494" sldId="356"/>
            <ac:picMk id="17410" creationId="{B056CB46-C133-E649-82E6-801F7F6206D0}"/>
          </ac:picMkLst>
        </pc:picChg>
      </pc:sldChg>
      <pc:sldChg chg="addSp delSp modSp add modTransition modNotesTx">
        <pc:chgData name="Proot Ingmar" userId="588a97c0-5a52-4bd9-b8d6-a4cf24ff4dbb" providerId="ADAL" clId="{1A10933D-0D50-F441-B9DE-55D3AC455437}" dt="2019-09-25T08:02:37.935" v="8257" actId="20577"/>
        <pc:sldMkLst>
          <pc:docMk/>
          <pc:sldMk cId="2988298643" sldId="357"/>
        </pc:sldMkLst>
        <pc:spChg chg="mod">
          <ac:chgData name="Proot Ingmar" userId="588a97c0-5a52-4bd9-b8d6-a4cf24ff4dbb" providerId="ADAL" clId="{1A10933D-0D50-F441-B9DE-55D3AC455437}" dt="2019-09-23T21:03:08.600" v="4971" actId="20577"/>
          <ac:spMkLst>
            <pc:docMk/>
            <pc:sldMk cId="2988298643" sldId="357"/>
            <ac:spMk id="2" creationId="{EF197FFC-8646-9747-8ECE-D81A93973859}"/>
          </ac:spMkLst>
        </pc:spChg>
        <pc:spChg chg="add del">
          <ac:chgData name="Proot Ingmar" userId="588a97c0-5a52-4bd9-b8d6-a4cf24ff4dbb" providerId="ADAL" clId="{1A10933D-0D50-F441-B9DE-55D3AC455437}" dt="2019-09-25T07:09:44.912" v="6106" actId="478"/>
          <ac:spMkLst>
            <pc:docMk/>
            <pc:sldMk cId="2988298643" sldId="357"/>
            <ac:spMk id="3" creationId="{155526AE-989D-2E41-9112-F512544E7CB4}"/>
          </ac:spMkLst>
        </pc:spChg>
        <pc:picChg chg="del mod">
          <ac:chgData name="Proot Ingmar" userId="588a97c0-5a52-4bd9-b8d6-a4cf24ff4dbb" providerId="ADAL" clId="{1A10933D-0D50-F441-B9DE-55D3AC455437}" dt="2019-09-23T21:02:49.026" v="4930" actId="478"/>
          <ac:picMkLst>
            <pc:docMk/>
            <pc:sldMk cId="2988298643" sldId="357"/>
            <ac:picMk id="14338" creationId="{7C8F2A99-A3FF-8145-BF6C-66A8C71B0715}"/>
          </ac:picMkLst>
        </pc:picChg>
        <pc:picChg chg="add mod">
          <ac:chgData name="Proot Ingmar" userId="588a97c0-5a52-4bd9-b8d6-a4cf24ff4dbb" providerId="ADAL" clId="{1A10933D-0D50-F441-B9DE-55D3AC455437}" dt="2019-09-23T21:07:17.950" v="5070" actId="167"/>
          <ac:picMkLst>
            <pc:docMk/>
            <pc:sldMk cId="2988298643" sldId="357"/>
            <ac:picMk id="18434" creationId="{BF8A28B3-5859-7841-858D-375D2C37838A}"/>
          </ac:picMkLst>
        </pc:picChg>
      </pc:sldChg>
      <pc:sldChg chg="addSp modSp add modTransition modNotesTx">
        <pc:chgData name="Proot Ingmar" userId="588a97c0-5a52-4bd9-b8d6-a4cf24ff4dbb" providerId="ADAL" clId="{1A10933D-0D50-F441-B9DE-55D3AC455437}" dt="2019-09-26T08:26:41.823" v="16582" actId="20577"/>
        <pc:sldMkLst>
          <pc:docMk/>
          <pc:sldMk cId="972925525" sldId="358"/>
        </pc:sldMkLst>
        <pc:spChg chg="mod">
          <ac:chgData name="Proot Ingmar" userId="588a97c0-5a52-4bd9-b8d6-a4cf24ff4dbb" providerId="ADAL" clId="{1A10933D-0D50-F441-B9DE-55D3AC455437}" dt="2019-09-23T21:03:23.732" v="4993" actId="20577"/>
          <ac:spMkLst>
            <pc:docMk/>
            <pc:sldMk cId="972925525" sldId="358"/>
            <ac:spMk id="2" creationId="{EF197FFC-8646-9747-8ECE-D81A93973859}"/>
          </ac:spMkLst>
        </pc:spChg>
        <pc:picChg chg="add mod">
          <ac:chgData name="Proot Ingmar" userId="588a97c0-5a52-4bd9-b8d6-a4cf24ff4dbb" providerId="ADAL" clId="{1A10933D-0D50-F441-B9DE-55D3AC455437}" dt="2019-09-25T08:15:31.917" v="8399" actId="167"/>
          <ac:picMkLst>
            <pc:docMk/>
            <pc:sldMk cId="972925525" sldId="358"/>
            <ac:picMk id="4098" creationId="{2EDC528E-C190-0C43-A998-645C0D8C7A14}"/>
          </ac:picMkLst>
        </pc:picChg>
      </pc:sldChg>
      <pc:sldChg chg="addSp delSp modSp add modTransition modNotesTx">
        <pc:chgData name="Proot Ingmar" userId="588a97c0-5a52-4bd9-b8d6-a4cf24ff4dbb" providerId="ADAL" clId="{1A10933D-0D50-F441-B9DE-55D3AC455437}" dt="2019-09-25T08:39:00.330" v="9254"/>
        <pc:sldMkLst>
          <pc:docMk/>
          <pc:sldMk cId="3068923635" sldId="359"/>
        </pc:sldMkLst>
        <pc:spChg chg="mod">
          <ac:chgData name="Proot Ingmar" userId="588a97c0-5a52-4bd9-b8d6-a4cf24ff4dbb" providerId="ADAL" clId="{1A10933D-0D50-F441-B9DE-55D3AC455437}" dt="2019-09-23T21:03:38.796" v="5013" actId="20577"/>
          <ac:spMkLst>
            <pc:docMk/>
            <pc:sldMk cId="3068923635" sldId="359"/>
            <ac:spMk id="2" creationId="{EF197FFC-8646-9747-8ECE-D81A93973859}"/>
          </ac:spMkLst>
        </pc:spChg>
        <pc:spChg chg="add del mod">
          <ac:chgData name="Proot Ingmar" userId="588a97c0-5a52-4bd9-b8d6-a4cf24ff4dbb" providerId="ADAL" clId="{1A10933D-0D50-F441-B9DE-55D3AC455437}" dt="2019-09-25T08:39:00.330" v="9254"/>
          <ac:spMkLst>
            <pc:docMk/>
            <pc:sldMk cId="3068923635" sldId="359"/>
            <ac:spMk id="3" creationId="{5DD71165-E49B-5F4F-9400-09407880B031}"/>
          </ac:spMkLst>
        </pc:spChg>
        <pc:picChg chg="add mod">
          <ac:chgData name="Proot Ingmar" userId="588a97c0-5a52-4bd9-b8d6-a4cf24ff4dbb" providerId="ADAL" clId="{1A10933D-0D50-F441-B9DE-55D3AC455437}" dt="2019-09-25T08:38:47.757" v="9252" actId="167"/>
          <ac:picMkLst>
            <pc:docMk/>
            <pc:sldMk cId="3068923635" sldId="359"/>
            <ac:picMk id="6146" creationId="{CDDEDEF4-BF40-6148-8355-B09E14657FAD}"/>
          </ac:picMkLst>
        </pc:picChg>
      </pc:sldChg>
      <pc:sldChg chg="addSp modSp add modTransition modNotesTx">
        <pc:chgData name="Proot Ingmar" userId="588a97c0-5a52-4bd9-b8d6-a4cf24ff4dbb" providerId="ADAL" clId="{1A10933D-0D50-F441-B9DE-55D3AC455437}" dt="2019-09-26T08:30:25.773" v="16613" actId="20577"/>
        <pc:sldMkLst>
          <pc:docMk/>
          <pc:sldMk cId="3624843195" sldId="360"/>
        </pc:sldMkLst>
        <pc:spChg chg="mod">
          <ac:chgData name="Proot Ingmar" userId="588a97c0-5a52-4bd9-b8d6-a4cf24ff4dbb" providerId="ADAL" clId="{1A10933D-0D50-F441-B9DE-55D3AC455437}" dt="2019-09-25T08:59:34.632" v="10026" actId="20577"/>
          <ac:spMkLst>
            <pc:docMk/>
            <pc:sldMk cId="3624843195" sldId="360"/>
            <ac:spMk id="2" creationId="{EF197FFC-8646-9747-8ECE-D81A93973859}"/>
          </ac:spMkLst>
        </pc:spChg>
        <pc:picChg chg="add">
          <ac:chgData name="Proot Ingmar" userId="588a97c0-5a52-4bd9-b8d6-a4cf24ff4dbb" providerId="ADAL" clId="{1A10933D-0D50-F441-B9DE-55D3AC455437}" dt="2019-09-25T08:46:04.136" v="9474"/>
          <ac:picMkLst>
            <pc:docMk/>
            <pc:sldMk cId="3624843195" sldId="360"/>
            <ac:picMk id="8194" creationId="{19030A45-90D3-1B4D-AEE0-94A4D71DFF60}"/>
          </ac:picMkLst>
        </pc:picChg>
      </pc:sldChg>
      <pc:sldChg chg="addSp modSp add modTransition modNotesTx">
        <pc:chgData name="Proot Ingmar" userId="588a97c0-5a52-4bd9-b8d6-a4cf24ff4dbb" providerId="ADAL" clId="{1A10933D-0D50-F441-B9DE-55D3AC455437}" dt="2019-09-26T08:34:18.533" v="16731" actId="113"/>
        <pc:sldMkLst>
          <pc:docMk/>
          <pc:sldMk cId="3433049410" sldId="361"/>
        </pc:sldMkLst>
        <pc:spChg chg="mod">
          <ac:chgData name="Proot Ingmar" userId="588a97c0-5a52-4bd9-b8d6-a4cf24ff4dbb" providerId="ADAL" clId="{1A10933D-0D50-F441-B9DE-55D3AC455437}" dt="2019-09-23T21:04:06.151" v="5041" actId="20577"/>
          <ac:spMkLst>
            <pc:docMk/>
            <pc:sldMk cId="3433049410" sldId="361"/>
            <ac:spMk id="2" creationId="{EF197FFC-8646-9747-8ECE-D81A93973859}"/>
          </ac:spMkLst>
        </pc:spChg>
        <pc:picChg chg="add">
          <ac:chgData name="Proot Ingmar" userId="588a97c0-5a52-4bd9-b8d6-a4cf24ff4dbb" providerId="ADAL" clId="{1A10933D-0D50-F441-B9DE-55D3AC455437}" dt="2019-09-25T09:06:46.809" v="10167"/>
          <ac:picMkLst>
            <pc:docMk/>
            <pc:sldMk cId="3433049410" sldId="361"/>
            <ac:picMk id="14338" creationId="{79400FE5-6354-4F41-8F9F-294046004DF0}"/>
          </ac:picMkLst>
        </pc:picChg>
      </pc:sldChg>
      <pc:sldChg chg="addSp modSp add modTransition modNotesTx">
        <pc:chgData name="Proot Ingmar" userId="588a97c0-5a52-4bd9-b8d6-a4cf24ff4dbb" providerId="ADAL" clId="{1A10933D-0D50-F441-B9DE-55D3AC455437}" dt="2019-09-26T08:34:29.501" v="16732" actId="20577"/>
        <pc:sldMkLst>
          <pc:docMk/>
          <pc:sldMk cId="200513620" sldId="362"/>
        </pc:sldMkLst>
        <pc:spChg chg="mod">
          <ac:chgData name="Proot Ingmar" userId="588a97c0-5a52-4bd9-b8d6-a4cf24ff4dbb" providerId="ADAL" clId="{1A10933D-0D50-F441-B9DE-55D3AC455437}" dt="2019-09-23T21:04:30.897" v="5067" actId="20577"/>
          <ac:spMkLst>
            <pc:docMk/>
            <pc:sldMk cId="200513620" sldId="362"/>
            <ac:spMk id="2" creationId="{EF197FFC-8646-9747-8ECE-D81A93973859}"/>
          </ac:spMkLst>
        </pc:spChg>
        <pc:picChg chg="add">
          <ac:chgData name="Proot Ingmar" userId="588a97c0-5a52-4bd9-b8d6-a4cf24ff4dbb" providerId="ADAL" clId="{1A10933D-0D50-F441-B9DE-55D3AC455437}" dt="2019-09-25T09:08:39.730" v="10172"/>
          <ac:picMkLst>
            <pc:docMk/>
            <pc:sldMk cId="200513620" sldId="362"/>
            <ac:picMk id="15362" creationId="{762DC4F4-E4C8-1B4F-86DA-5C37027C3E31}"/>
          </ac:picMkLst>
        </pc:picChg>
      </pc:sldChg>
      <pc:sldChg chg="addSp delSp modSp add modTransition modNotesTx">
        <pc:chgData name="Proot Ingmar" userId="588a97c0-5a52-4bd9-b8d6-a4cf24ff4dbb" providerId="ADAL" clId="{1A10933D-0D50-F441-B9DE-55D3AC455437}" dt="2019-09-25T08:02:54.610" v="8267" actId="20577"/>
        <pc:sldMkLst>
          <pc:docMk/>
          <pc:sldMk cId="747536894" sldId="363"/>
        </pc:sldMkLst>
        <pc:spChg chg="add del">
          <ac:chgData name="Proot Ingmar" userId="588a97c0-5a52-4bd9-b8d6-a4cf24ff4dbb" providerId="ADAL" clId="{1A10933D-0D50-F441-B9DE-55D3AC455437}" dt="2019-09-25T07:11:30.107" v="6128" actId="478"/>
          <ac:spMkLst>
            <pc:docMk/>
            <pc:sldMk cId="747536894" sldId="363"/>
            <ac:spMk id="2" creationId="{196CF517-9028-8C44-B36B-571347699BE0}"/>
          </ac:spMkLst>
        </pc:spChg>
        <pc:spChg chg="add del">
          <ac:chgData name="Proot Ingmar" userId="588a97c0-5a52-4bd9-b8d6-a4cf24ff4dbb" providerId="ADAL" clId="{1A10933D-0D50-F441-B9DE-55D3AC455437}" dt="2019-09-25T07:11:36.645" v="6130" actId="478"/>
          <ac:spMkLst>
            <pc:docMk/>
            <pc:sldMk cId="747536894" sldId="363"/>
            <ac:spMk id="3" creationId="{3BE10DF4-3A40-CD46-8B3F-B20B5C97A9A0}"/>
          </ac:spMkLst>
        </pc:spChg>
        <pc:spChg chg="add">
          <ac:chgData name="Proot Ingmar" userId="588a97c0-5a52-4bd9-b8d6-a4cf24ff4dbb" providerId="ADAL" clId="{1A10933D-0D50-F441-B9DE-55D3AC455437}" dt="2019-09-25T07:22:34.390" v="6266"/>
          <ac:spMkLst>
            <pc:docMk/>
            <pc:sldMk cId="747536894" sldId="363"/>
            <ac:spMk id="6" creationId="{691610E2-EC3C-B244-A180-BD3919E65FEE}"/>
          </ac:spMkLst>
        </pc:spChg>
        <pc:picChg chg="add mod">
          <ac:chgData name="Proot Ingmar" userId="588a97c0-5a52-4bd9-b8d6-a4cf24ff4dbb" providerId="ADAL" clId="{1A10933D-0D50-F441-B9DE-55D3AC455437}" dt="2019-09-25T07:23:10.168" v="6273"/>
          <ac:picMkLst>
            <pc:docMk/>
            <pc:sldMk cId="747536894" sldId="363"/>
            <ac:picMk id="5" creationId="{743141E2-EB3C-BA48-A957-F385EBBCB174}"/>
          </ac:picMkLst>
        </pc:picChg>
      </pc:sldChg>
      <pc:sldChg chg="addSp delSp modSp add ord modNotesTx">
        <pc:chgData name="Proot Ingmar" userId="588a97c0-5a52-4bd9-b8d6-a4cf24ff4dbb" providerId="ADAL" clId="{1A10933D-0D50-F441-B9DE-55D3AC455437}" dt="2019-09-26T08:26:01.768" v="16580" actId="20577"/>
        <pc:sldMkLst>
          <pc:docMk/>
          <pc:sldMk cId="3387301192" sldId="364"/>
        </pc:sldMkLst>
        <pc:spChg chg="mod">
          <ac:chgData name="Proot Ingmar" userId="588a97c0-5a52-4bd9-b8d6-a4cf24ff4dbb" providerId="ADAL" clId="{1A10933D-0D50-F441-B9DE-55D3AC455437}" dt="2019-09-25T07:10:10.106" v="6126" actId="20577"/>
          <ac:spMkLst>
            <pc:docMk/>
            <pc:sldMk cId="3387301192" sldId="364"/>
            <ac:spMk id="2" creationId="{EF197FFC-8646-9747-8ECE-D81A93973859}"/>
          </ac:spMkLst>
        </pc:spChg>
        <pc:picChg chg="add mod">
          <ac:chgData name="Proot Ingmar" userId="588a97c0-5a52-4bd9-b8d6-a4cf24ff4dbb" providerId="ADAL" clId="{1A10933D-0D50-F441-B9DE-55D3AC455437}" dt="2019-09-25T07:41:57.388" v="6815" actId="167"/>
          <ac:picMkLst>
            <pc:docMk/>
            <pc:sldMk cId="3387301192" sldId="364"/>
            <ac:picMk id="1026" creationId="{D0500112-2EE3-B64D-99AB-F72DD4C74B4C}"/>
          </ac:picMkLst>
        </pc:picChg>
        <pc:picChg chg="del">
          <ac:chgData name="Proot Ingmar" userId="588a97c0-5a52-4bd9-b8d6-a4cf24ff4dbb" providerId="ADAL" clId="{1A10933D-0D50-F441-B9DE-55D3AC455437}" dt="2019-09-25T07:10:02.004" v="6109" actId="478"/>
          <ac:picMkLst>
            <pc:docMk/>
            <pc:sldMk cId="3387301192" sldId="364"/>
            <ac:picMk id="18434" creationId="{BF8A28B3-5859-7841-858D-375D2C37838A}"/>
          </ac:picMkLst>
        </pc:picChg>
      </pc:sldChg>
      <pc:sldChg chg="addSp delSp modSp add modNotesTx">
        <pc:chgData name="Proot Ingmar" userId="588a97c0-5a52-4bd9-b8d6-a4cf24ff4dbb" providerId="ADAL" clId="{1A10933D-0D50-F441-B9DE-55D3AC455437}" dt="2019-09-25T08:03:27.239" v="8273" actId="20577"/>
        <pc:sldMkLst>
          <pc:docMk/>
          <pc:sldMk cId="331479524" sldId="365"/>
        </pc:sldMkLst>
        <pc:picChg chg="add mod">
          <ac:chgData name="Proot Ingmar" userId="588a97c0-5a52-4bd9-b8d6-a4cf24ff4dbb" providerId="ADAL" clId="{1A10933D-0D50-F441-B9DE-55D3AC455437}" dt="2019-09-25T07:43:04.677" v="6820" actId="167"/>
          <ac:picMkLst>
            <pc:docMk/>
            <pc:sldMk cId="331479524" sldId="365"/>
            <ac:picMk id="4" creationId="{21937CBF-894B-0F4C-B602-DFAC0370851E}"/>
          </ac:picMkLst>
        </pc:picChg>
        <pc:picChg chg="del">
          <ac:chgData name="Proot Ingmar" userId="588a97c0-5a52-4bd9-b8d6-a4cf24ff4dbb" providerId="ADAL" clId="{1A10933D-0D50-F441-B9DE-55D3AC455437}" dt="2019-09-25T07:42:46.617" v="6818" actId="478"/>
          <ac:picMkLst>
            <pc:docMk/>
            <pc:sldMk cId="331479524" sldId="365"/>
            <ac:picMk id="1026" creationId="{D0500112-2EE3-B64D-99AB-F72DD4C74B4C}"/>
          </ac:picMkLst>
        </pc:picChg>
      </pc:sldChg>
      <pc:sldChg chg="addSp add modNotesTx">
        <pc:chgData name="Proot Ingmar" userId="588a97c0-5a52-4bd9-b8d6-a4cf24ff4dbb" providerId="ADAL" clId="{1A10933D-0D50-F441-B9DE-55D3AC455437}" dt="2019-09-26T08:27:55.263" v="16595" actId="20577"/>
        <pc:sldMkLst>
          <pc:docMk/>
          <pc:sldMk cId="593009191" sldId="366"/>
        </pc:sldMkLst>
        <pc:picChg chg="add">
          <ac:chgData name="Proot Ingmar" userId="588a97c0-5a52-4bd9-b8d6-a4cf24ff4dbb" providerId="ADAL" clId="{1A10933D-0D50-F441-B9DE-55D3AC455437}" dt="2019-09-25T08:12:56.860" v="8351"/>
          <ac:picMkLst>
            <pc:docMk/>
            <pc:sldMk cId="593009191" sldId="366"/>
            <ac:picMk id="3074" creationId="{A23BFE1D-0E5E-1647-9765-E95FD7D5D537}"/>
          </ac:picMkLst>
        </pc:picChg>
      </pc:sldChg>
      <pc:sldChg chg="addSp delSp modSp add modNotesTx">
        <pc:chgData name="Proot Ingmar" userId="588a97c0-5a52-4bd9-b8d6-a4cf24ff4dbb" providerId="ADAL" clId="{1A10933D-0D50-F441-B9DE-55D3AC455437}" dt="2019-09-26T08:29:15.023" v="16601" actId="113"/>
        <pc:sldMkLst>
          <pc:docMk/>
          <pc:sldMk cId="4006287524" sldId="367"/>
        </pc:sldMkLst>
        <pc:picChg chg="del mod">
          <ac:chgData name="Proot Ingmar" userId="588a97c0-5a52-4bd9-b8d6-a4cf24ff4dbb" providerId="ADAL" clId="{1A10933D-0D50-F441-B9DE-55D3AC455437}" dt="2019-09-25T08:22:12.749" v="8669" actId="478"/>
          <ac:picMkLst>
            <pc:docMk/>
            <pc:sldMk cId="4006287524" sldId="367"/>
            <ac:picMk id="3074" creationId="{A23BFE1D-0E5E-1647-9765-E95FD7D5D537}"/>
          </ac:picMkLst>
        </pc:picChg>
        <pc:picChg chg="add mod">
          <ac:chgData name="Proot Ingmar" userId="588a97c0-5a52-4bd9-b8d6-a4cf24ff4dbb" providerId="ADAL" clId="{1A10933D-0D50-F441-B9DE-55D3AC455437}" dt="2019-09-25T08:36:43.645" v="9244" actId="14100"/>
          <ac:picMkLst>
            <pc:docMk/>
            <pc:sldMk cId="4006287524" sldId="367"/>
            <ac:picMk id="5122" creationId="{2B79DEC7-6CF8-B049-9F10-B47DC3070090}"/>
          </ac:picMkLst>
        </pc:picChg>
      </pc:sldChg>
      <pc:sldChg chg="addSp delSp modSp add modNotesTx">
        <pc:chgData name="Proot Ingmar" userId="588a97c0-5a52-4bd9-b8d6-a4cf24ff4dbb" providerId="ADAL" clId="{1A10933D-0D50-F441-B9DE-55D3AC455437}" dt="2019-09-25T08:42:44.418" v="9473" actId="20577"/>
        <pc:sldMkLst>
          <pc:docMk/>
          <pc:sldMk cId="2959338218" sldId="368"/>
        </pc:sldMkLst>
        <pc:spChg chg="mod">
          <ac:chgData name="Proot Ingmar" userId="588a97c0-5a52-4bd9-b8d6-a4cf24ff4dbb" providerId="ADAL" clId="{1A10933D-0D50-F441-B9DE-55D3AC455437}" dt="2019-09-25T08:39:40.509" v="9279" actId="20577"/>
          <ac:spMkLst>
            <pc:docMk/>
            <pc:sldMk cId="2959338218" sldId="368"/>
            <ac:spMk id="2" creationId="{EF197FFC-8646-9747-8ECE-D81A93973859}"/>
          </ac:spMkLst>
        </pc:spChg>
        <pc:picChg chg="del">
          <ac:chgData name="Proot Ingmar" userId="588a97c0-5a52-4bd9-b8d6-a4cf24ff4dbb" providerId="ADAL" clId="{1A10933D-0D50-F441-B9DE-55D3AC455437}" dt="2019-09-25T08:39:33.646" v="9267" actId="478"/>
          <ac:picMkLst>
            <pc:docMk/>
            <pc:sldMk cId="2959338218" sldId="368"/>
            <ac:picMk id="6146" creationId="{CDDEDEF4-BF40-6148-8355-B09E14657FAD}"/>
          </ac:picMkLst>
        </pc:picChg>
        <pc:picChg chg="add mod">
          <ac:chgData name="Proot Ingmar" userId="588a97c0-5a52-4bd9-b8d6-a4cf24ff4dbb" providerId="ADAL" clId="{1A10933D-0D50-F441-B9DE-55D3AC455437}" dt="2019-09-25T08:42:31.165" v="9472" actId="167"/>
          <ac:picMkLst>
            <pc:docMk/>
            <pc:sldMk cId="2959338218" sldId="368"/>
            <ac:picMk id="7170" creationId="{348CEFFD-01FA-8347-BED2-72B61B23CFF2}"/>
          </ac:picMkLst>
        </pc:picChg>
      </pc:sldChg>
      <pc:sldChg chg="addSp delSp modSp add modNotesTx">
        <pc:chgData name="Proot Ingmar" userId="588a97c0-5a52-4bd9-b8d6-a4cf24ff4dbb" providerId="ADAL" clId="{1A10933D-0D50-F441-B9DE-55D3AC455437}" dt="2019-09-25T08:54:26.214" v="9948" actId="20577"/>
        <pc:sldMkLst>
          <pc:docMk/>
          <pc:sldMk cId="3130338222" sldId="369"/>
        </pc:sldMkLst>
        <pc:spChg chg="mod">
          <ac:chgData name="Proot Ingmar" userId="588a97c0-5a52-4bd9-b8d6-a4cf24ff4dbb" providerId="ADAL" clId="{1A10933D-0D50-F441-B9DE-55D3AC455437}" dt="2019-09-25T08:49:16.913" v="9636" actId="114"/>
          <ac:spMkLst>
            <pc:docMk/>
            <pc:sldMk cId="3130338222" sldId="369"/>
            <ac:spMk id="2" creationId="{EF197FFC-8646-9747-8ECE-D81A93973859}"/>
          </ac:spMkLst>
        </pc:spChg>
        <pc:picChg chg="del">
          <ac:chgData name="Proot Ingmar" userId="588a97c0-5a52-4bd9-b8d6-a4cf24ff4dbb" providerId="ADAL" clId="{1A10933D-0D50-F441-B9DE-55D3AC455437}" dt="2019-09-25T08:48:49.910" v="9616" actId="478"/>
          <ac:picMkLst>
            <pc:docMk/>
            <pc:sldMk cId="3130338222" sldId="369"/>
            <ac:picMk id="8194" creationId="{19030A45-90D3-1B4D-AEE0-94A4D71DFF60}"/>
          </ac:picMkLst>
        </pc:picChg>
        <pc:picChg chg="add del">
          <ac:chgData name="Proot Ingmar" userId="588a97c0-5a52-4bd9-b8d6-a4cf24ff4dbb" providerId="ADAL" clId="{1A10933D-0D50-F441-B9DE-55D3AC455437}" dt="2019-09-25T08:52:36.453" v="9943" actId="478"/>
          <ac:picMkLst>
            <pc:docMk/>
            <pc:sldMk cId="3130338222" sldId="369"/>
            <ac:picMk id="9218" creationId="{6013FECC-7B03-0E49-B3C7-892D8C68DF44}"/>
          </ac:picMkLst>
        </pc:picChg>
        <pc:picChg chg="add del">
          <ac:chgData name="Proot Ingmar" userId="588a97c0-5a52-4bd9-b8d6-a4cf24ff4dbb" providerId="ADAL" clId="{1A10933D-0D50-F441-B9DE-55D3AC455437}" dt="2019-09-25T08:52:31.201" v="9942" actId="478"/>
          <ac:picMkLst>
            <pc:docMk/>
            <pc:sldMk cId="3130338222" sldId="369"/>
            <ac:picMk id="9220" creationId="{8C1FE0C4-B969-3248-AFB6-ECF507F8B9EC}"/>
          </ac:picMkLst>
        </pc:picChg>
        <pc:picChg chg="add mod">
          <ac:chgData name="Proot Ingmar" userId="588a97c0-5a52-4bd9-b8d6-a4cf24ff4dbb" providerId="ADAL" clId="{1A10933D-0D50-F441-B9DE-55D3AC455437}" dt="2019-09-25T08:53:12.650" v="9945" actId="167"/>
          <ac:picMkLst>
            <pc:docMk/>
            <pc:sldMk cId="3130338222" sldId="369"/>
            <ac:picMk id="9222" creationId="{261290AA-EBA8-124A-B832-8A4C7A868EDF}"/>
          </ac:picMkLst>
        </pc:picChg>
      </pc:sldChg>
      <pc:sldChg chg="addSp delSp add modNotesTx">
        <pc:chgData name="Proot Ingmar" userId="588a97c0-5a52-4bd9-b8d6-a4cf24ff4dbb" providerId="ADAL" clId="{1A10933D-0D50-F441-B9DE-55D3AC455437}" dt="2019-09-26T08:31:43.399" v="16622" actId="20577"/>
        <pc:sldMkLst>
          <pc:docMk/>
          <pc:sldMk cId="2687389205" sldId="370"/>
        </pc:sldMkLst>
        <pc:picChg chg="del">
          <ac:chgData name="Proot Ingmar" userId="588a97c0-5a52-4bd9-b8d6-a4cf24ff4dbb" providerId="ADAL" clId="{1A10933D-0D50-F441-B9DE-55D3AC455437}" dt="2019-09-25T08:54:20.880" v="9947" actId="478"/>
          <ac:picMkLst>
            <pc:docMk/>
            <pc:sldMk cId="2687389205" sldId="370"/>
            <ac:picMk id="9222" creationId="{261290AA-EBA8-124A-B832-8A4C7A868EDF}"/>
          </ac:picMkLst>
        </pc:picChg>
        <pc:picChg chg="add">
          <ac:chgData name="Proot Ingmar" userId="588a97c0-5a52-4bd9-b8d6-a4cf24ff4dbb" providerId="ADAL" clId="{1A10933D-0D50-F441-B9DE-55D3AC455437}" dt="2019-09-25T08:55:48.666" v="9963"/>
          <ac:picMkLst>
            <pc:docMk/>
            <pc:sldMk cId="2687389205" sldId="370"/>
            <ac:picMk id="10242" creationId="{A218F7DD-9180-6643-9719-5DF2F74B9E56}"/>
          </ac:picMkLst>
        </pc:picChg>
      </pc:sldChg>
      <pc:sldChg chg="addSp delSp modSp add ord modNotesTx">
        <pc:chgData name="Proot Ingmar" userId="588a97c0-5a52-4bd9-b8d6-a4cf24ff4dbb" providerId="ADAL" clId="{1A10933D-0D50-F441-B9DE-55D3AC455437}" dt="2019-09-26T08:31:54.803" v="16623" actId="20577"/>
        <pc:sldMkLst>
          <pc:docMk/>
          <pc:sldMk cId="2659542338" sldId="371"/>
        </pc:sldMkLst>
        <pc:picChg chg="del">
          <ac:chgData name="Proot Ingmar" userId="588a97c0-5a52-4bd9-b8d6-a4cf24ff4dbb" providerId="ADAL" clId="{1A10933D-0D50-F441-B9DE-55D3AC455437}" dt="2019-09-25T08:57:20.789" v="9968" actId="478"/>
          <ac:picMkLst>
            <pc:docMk/>
            <pc:sldMk cId="2659542338" sldId="371"/>
            <ac:picMk id="10242" creationId="{A218F7DD-9180-6643-9719-5DF2F74B9E56}"/>
          </ac:picMkLst>
        </pc:picChg>
        <pc:picChg chg="add mod">
          <ac:chgData name="Proot Ingmar" userId="588a97c0-5a52-4bd9-b8d6-a4cf24ff4dbb" providerId="ADAL" clId="{1A10933D-0D50-F441-B9DE-55D3AC455437}" dt="2019-09-25T08:58:25.524" v="10007" actId="167"/>
          <ac:picMkLst>
            <pc:docMk/>
            <pc:sldMk cId="2659542338" sldId="371"/>
            <ac:picMk id="11266" creationId="{89874AEB-147A-E045-AC8E-245F84E06326}"/>
          </ac:picMkLst>
        </pc:picChg>
      </pc:sldChg>
      <pc:sldChg chg="addSp delSp modSp add modNotesTx">
        <pc:chgData name="Proot Ingmar" userId="588a97c0-5a52-4bd9-b8d6-a4cf24ff4dbb" providerId="ADAL" clId="{1A10933D-0D50-F441-B9DE-55D3AC455437}" dt="2019-09-26T08:32:26.625" v="16642" actId="20577"/>
        <pc:sldMkLst>
          <pc:docMk/>
          <pc:sldMk cId="3892647954" sldId="372"/>
        </pc:sldMkLst>
        <pc:spChg chg="mod">
          <ac:chgData name="Proot Ingmar" userId="588a97c0-5a52-4bd9-b8d6-a4cf24ff4dbb" providerId="ADAL" clId="{1A10933D-0D50-F441-B9DE-55D3AC455437}" dt="2019-09-25T09:00:21.991" v="10049" actId="20577"/>
          <ac:spMkLst>
            <pc:docMk/>
            <pc:sldMk cId="3892647954" sldId="372"/>
            <ac:spMk id="2" creationId="{EF197FFC-8646-9747-8ECE-D81A93973859}"/>
          </ac:spMkLst>
        </pc:spChg>
        <pc:picChg chg="del">
          <ac:chgData name="Proot Ingmar" userId="588a97c0-5a52-4bd9-b8d6-a4cf24ff4dbb" providerId="ADAL" clId="{1A10933D-0D50-F441-B9DE-55D3AC455437}" dt="2019-09-25T09:00:42.368" v="10123" actId="478"/>
          <ac:picMkLst>
            <pc:docMk/>
            <pc:sldMk cId="3892647954" sldId="372"/>
            <ac:picMk id="11266" creationId="{89874AEB-147A-E045-AC8E-245F84E06326}"/>
          </ac:picMkLst>
        </pc:picChg>
        <pc:picChg chg="add mod">
          <ac:chgData name="Proot Ingmar" userId="588a97c0-5a52-4bd9-b8d6-a4cf24ff4dbb" providerId="ADAL" clId="{1A10933D-0D50-F441-B9DE-55D3AC455437}" dt="2019-09-25T09:01:18.474" v="10125" actId="167"/>
          <ac:picMkLst>
            <pc:docMk/>
            <pc:sldMk cId="3892647954" sldId="372"/>
            <ac:picMk id="12290" creationId="{924836D7-F7F4-9141-B2EE-518BF96D8D95}"/>
          </ac:picMkLst>
        </pc:picChg>
      </pc:sldChg>
      <pc:sldChg chg="addSp delSp modSp add modNotesTx">
        <pc:chgData name="Proot Ingmar" userId="588a97c0-5a52-4bd9-b8d6-a4cf24ff4dbb" providerId="ADAL" clId="{1A10933D-0D50-F441-B9DE-55D3AC455437}" dt="2019-09-26T08:33:29.384" v="16729" actId="20577"/>
        <pc:sldMkLst>
          <pc:docMk/>
          <pc:sldMk cId="587661721" sldId="373"/>
        </pc:sldMkLst>
        <pc:spChg chg="mod">
          <ac:chgData name="Proot Ingmar" userId="588a97c0-5a52-4bd9-b8d6-a4cf24ff4dbb" providerId="ADAL" clId="{1A10933D-0D50-F441-B9DE-55D3AC455437}" dt="2019-09-25T09:03:08.147" v="10164" actId="20577"/>
          <ac:spMkLst>
            <pc:docMk/>
            <pc:sldMk cId="587661721" sldId="373"/>
            <ac:spMk id="2" creationId="{EF197FFC-8646-9747-8ECE-D81A93973859}"/>
          </ac:spMkLst>
        </pc:spChg>
        <pc:picChg chg="del">
          <ac:chgData name="Proot Ingmar" userId="588a97c0-5a52-4bd9-b8d6-a4cf24ff4dbb" providerId="ADAL" clId="{1A10933D-0D50-F441-B9DE-55D3AC455437}" dt="2019-09-25T09:03:02.405" v="10152" actId="478"/>
          <ac:picMkLst>
            <pc:docMk/>
            <pc:sldMk cId="587661721" sldId="373"/>
            <ac:picMk id="12290" creationId="{924836D7-F7F4-9141-B2EE-518BF96D8D95}"/>
          </ac:picMkLst>
        </pc:picChg>
        <pc:picChg chg="add">
          <ac:chgData name="Proot Ingmar" userId="588a97c0-5a52-4bd9-b8d6-a4cf24ff4dbb" providerId="ADAL" clId="{1A10933D-0D50-F441-B9DE-55D3AC455437}" dt="2019-09-25T09:03:53.076" v="10165"/>
          <ac:picMkLst>
            <pc:docMk/>
            <pc:sldMk cId="587661721" sldId="373"/>
            <ac:picMk id="13314" creationId="{8F48EA10-ACB4-0245-8FA3-9592AC6F450B}"/>
          </ac:picMkLst>
        </pc:picChg>
      </pc:sldChg>
      <pc:sldChg chg="addSp delSp modSp add modNotesTx">
        <pc:chgData name="Proot Ingmar" userId="588a97c0-5a52-4bd9-b8d6-a4cf24ff4dbb" providerId="ADAL" clId="{1A10933D-0D50-F441-B9DE-55D3AC455437}" dt="2019-09-26T08:33:50.759" v="16730" actId="113"/>
        <pc:sldMkLst>
          <pc:docMk/>
          <pc:sldMk cId="3409906728" sldId="374"/>
        </pc:sldMkLst>
        <pc:spChg chg="mod">
          <ac:chgData name="Proot Ingmar" userId="588a97c0-5a52-4bd9-b8d6-a4cf24ff4dbb" providerId="ADAL" clId="{1A10933D-0D50-F441-B9DE-55D3AC455437}" dt="2019-09-25T09:13:44.833" v="10205" actId="20577"/>
          <ac:spMkLst>
            <pc:docMk/>
            <pc:sldMk cId="3409906728" sldId="374"/>
            <ac:spMk id="2" creationId="{EF197FFC-8646-9747-8ECE-D81A93973859}"/>
          </ac:spMkLst>
        </pc:spChg>
        <pc:picChg chg="del">
          <ac:chgData name="Proot Ingmar" userId="588a97c0-5a52-4bd9-b8d6-a4cf24ff4dbb" providerId="ADAL" clId="{1A10933D-0D50-F441-B9DE-55D3AC455437}" dt="2019-09-25T09:13:39.073" v="10193" actId="478"/>
          <ac:picMkLst>
            <pc:docMk/>
            <pc:sldMk cId="3409906728" sldId="374"/>
            <ac:picMk id="13314" creationId="{8F48EA10-ACB4-0245-8FA3-9592AC6F450B}"/>
          </ac:picMkLst>
        </pc:picChg>
        <pc:picChg chg="add mod">
          <ac:chgData name="Proot Ingmar" userId="588a97c0-5a52-4bd9-b8d6-a4cf24ff4dbb" providerId="ADAL" clId="{1A10933D-0D50-F441-B9DE-55D3AC455437}" dt="2019-09-25T09:18:51.995" v="10333" actId="167"/>
          <ac:picMkLst>
            <pc:docMk/>
            <pc:sldMk cId="3409906728" sldId="374"/>
            <ac:picMk id="16386" creationId="{EEBFF3F4-FEC5-E348-A362-79B5BE7C7670}"/>
          </ac:picMkLst>
        </pc:picChg>
      </pc:sldChg>
      <pc:sldChg chg="addSp delSp modSp add modNotesTx">
        <pc:chgData name="Proot Ingmar" userId="588a97c0-5a52-4bd9-b8d6-a4cf24ff4dbb" providerId="ADAL" clId="{1A10933D-0D50-F441-B9DE-55D3AC455437}" dt="2019-09-26T08:35:00.289" v="16734" actId="113"/>
        <pc:sldMkLst>
          <pc:docMk/>
          <pc:sldMk cId="2812746240" sldId="375"/>
        </pc:sldMkLst>
        <pc:spChg chg="mod">
          <ac:chgData name="Proot Ingmar" userId="588a97c0-5a52-4bd9-b8d6-a4cf24ff4dbb" providerId="ADAL" clId="{1A10933D-0D50-F441-B9DE-55D3AC455437}" dt="2019-09-25T09:20:15.802" v="10348" actId="20577"/>
          <ac:spMkLst>
            <pc:docMk/>
            <pc:sldMk cId="2812746240" sldId="375"/>
            <ac:spMk id="2" creationId="{EF197FFC-8646-9747-8ECE-D81A93973859}"/>
          </ac:spMkLst>
        </pc:spChg>
        <pc:picChg chg="del">
          <ac:chgData name="Proot Ingmar" userId="588a97c0-5a52-4bd9-b8d6-a4cf24ff4dbb" providerId="ADAL" clId="{1A10933D-0D50-F441-B9DE-55D3AC455437}" dt="2019-09-25T09:20:17.471" v="10349" actId="478"/>
          <ac:picMkLst>
            <pc:docMk/>
            <pc:sldMk cId="2812746240" sldId="375"/>
            <ac:picMk id="16386" creationId="{EEBFF3F4-FEC5-E348-A362-79B5BE7C7670}"/>
          </ac:picMkLst>
        </pc:picChg>
        <pc:picChg chg="add mod">
          <ac:chgData name="Proot Ingmar" userId="588a97c0-5a52-4bd9-b8d6-a4cf24ff4dbb" providerId="ADAL" clId="{1A10933D-0D50-F441-B9DE-55D3AC455437}" dt="2019-09-25T09:22:18.357" v="10382" actId="167"/>
          <ac:picMkLst>
            <pc:docMk/>
            <pc:sldMk cId="2812746240" sldId="375"/>
            <ac:picMk id="17410" creationId="{7F1633CC-0708-3D44-8451-404F44553176}"/>
          </ac:picMkLst>
        </pc:picChg>
      </pc:sldChg>
      <pc:sldChg chg="addSp delSp modSp add modNotesTx">
        <pc:chgData name="Proot Ingmar" userId="588a97c0-5a52-4bd9-b8d6-a4cf24ff4dbb" providerId="ADAL" clId="{1A10933D-0D50-F441-B9DE-55D3AC455437}" dt="2019-09-26T08:35:19.006" v="16737" actId="20577"/>
        <pc:sldMkLst>
          <pc:docMk/>
          <pc:sldMk cId="455559661" sldId="376"/>
        </pc:sldMkLst>
        <pc:spChg chg="mod">
          <ac:chgData name="Proot Ingmar" userId="588a97c0-5a52-4bd9-b8d6-a4cf24ff4dbb" providerId="ADAL" clId="{1A10933D-0D50-F441-B9DE-55D3AC455437}" dt="2019-09-25T09:20:35.206" v="10368" actId="20577"/>
          <ac:spMkLst>
            <pc:docMk/>
            <pc:sldMk cId="455559661" sldId="376"/>
            <ac:spMk id="2" creationId="{EF197FFC-8646-9747-8ECE-D81A93973859}"/>
          </ac:spMkLst>
        </pc:spChg>
        <pc:spChg chg="add del mod">
          <ac:chgData name="Proot Ingmar" userId="588a97c0-5a52-4bd9-b8d6-a4cf24ff4dbb" providerId="ADAL" clId="{1A10933D-0D50-F441-B9DE-55D3AC455437}" dt="2019-09-25T09:30:22.815" v="10521"/>
          <ac:spMkLst>
            <pc:docMk/>
            <pc:sldMk cId="455559661" sldId="376"/>
            <ac:spMk id="3" creationId="{C5A200CD-25A0-1D4E-9381-1702CA6ED02C}"/>
          </ac:spMkLst>
        </pc:spChg>
        <pc:picChg chg="add mod">
          <ac:chgData name="Proot Ingmar" userId="588a97c0-5a52-4bd9-b8d6-a4cf24ff4dbb" providerId="ADAL" clId="{1A10933D-0D50-F441-B9DE-55D3AC455437}" dt="2019-09-25T09:30:18.808" v="10519" actId="167"/>
          <ac:picMkLst>
            <pc:docMk/>
            <pc:sldMk cId="455559661" sldId="376"/>
            <ac:picMk id="18434" creationId="{1F028FA2-EA02-064C-866C-5C7669B45C65}"/>
          </ac:picMkLst>
        </pc:picChg>
      </pc:sldChg>
      <pc:sldChg chg="addSp delSp modSp add modNotesTx">
        <pc:chgData name="Proot Ingmar" userId="588a97c0-5a52-4bd9-b8d6-a4cf24ff4dbb" providerId="ADAL" clId="{1A10933D-0D50-F441-B9DE-55D3AC455437}" dt="2019-09-26T08:36:05.275" v="16738" actId="114"/>
        <pc:sldMkLst>
          <pc:docMk/>
          <pc:sldMk cId="3648522955" sldId="377"/>
        </pc:sldMkLst>
        <pc:spChg chg="mod">
          <ac:chgData name="Proot Ingmar" userId="588a97c0-5a52-4bd9-b8d6-a4cf24ff4dbb" providerId="ADAL" clId="{1A10933D-0D50-F441-B9DE-55D3AC455437}" dt="2019-09-25T09:33:51.831" v="10552" actId="20577"/>
          <ac:spMkLst>
            <pc:docMk/>
            <pc:sldMk cId="3648522955" sldId="377"/>
            <ac:spMk id="2" creationId="{EF197FFC-8646-9747-8ECE-D81A93973859}"/>
          </ac:spMkLst>
        </pc:spChg>
        <pc:picChg chg="del">
          <ac:chgData name="Proot Ingmar" userId="588a97c0-5a52-4bd9-b8d6-a4cf24ff4dbb" providerId="ADAL" clId="{1A10933D-0D50-F441-B9DE-55D3AC455437}" dt="2019-09-25T09:33:30.826" v="10535" actId="478"/>
          <ac:picMkLst>
            <pc:docMk/>
            <pc:sldMk cId="3648522955" sldId="377"/>
            <ac:picMk id="18434" creationId="{1F028FA2-EA02-064C-866C-5C7669B45C65}"/>
          </ac:picMkLst>
        </pc:picChg>
        <pc:picChg chg="add mod">
          <ac:chgData name="Proot Ingmar" userId="588a97c0-5a52-4bd9-b8d6-a4cf24ff4dbb" providerId="ADAL" clId="{1A10933D-0D50-F441-B9DE-55D3AC455437}" dt="2019-09-25T09:44:09.181" v="11291" actId="167"/>
          <ac:picMkLst>
            <pc:docMk/>
            <pc:sldMk cId="3648522955" sldId="377"/>
            <ac:picMk id="19458" creationId="{E53EE8F5-0BA7-E54D-915E-092A1982062B}"/>
          </ac:picMkLst>
        </pc:picChg>
      </pc:sldChg>
      <pc:sldChg chg="addSp delSp modSp add modNotesTx">
        <pc:chgData name="Proot Ingmar" userId="588a97c0-5a52-4bd9-b8d6-a4cf24ff4dbb" providerId="ADAL" clId="{1A10933D-0D50-F441-B9DE-55D3AC455437}" dt="2019-09-25T11:57:02.870" v="15250" actId="20577"/>
        <pc:sldMkLst>
          <pc:docMk/>
          <pc:sldMk cId="975327571" sldId="378"/>
        </pc:sldMkLst>
        <pc:spChg chg="mod">
          <ac:chgData name="Proot Ingmar" userId="588a97c0-5a52-4bd9-b8d6-a4cf24ff4dbb" providerId="ADAL" clId="{1A10933D-0D50-F441-B9DE-55D3AC455437}" dt="2019-09-25T09:34:09.163" v="10580" actId="20577"/>
          <ac:spMkLst>
            <pc:docMk/>
            <pc:sldMk cId="975327571" sldId="378"/>
            <ac:spMk id="2" creationId="{EF197FFC-8646-9747-8ECE-D81A93973859}"/>
          </ac:spMkLst>
        </pc:spChg>
        <pc:picChg chg="add del mod">
          <ac:chgData name="Proot Ingmar" userId="588a97c0-5a52-4bd9-b8d6-a4cf24ff4dbb" providerId="ADAL" clId="{1A10933D-0D50-F441-B9DE-55D3AC455437}" dt="2019-09-25T10:50:16.238" v="13643"/>
          <ac:picMkLst>
            <pc:docMk/>
            <pc:sldMk cId="975327571" sldId="378"/>
            <ac:picMk id="20482" creationId="{E9F2AF9E-ACC3-1346-949C-E511A36398B5}"/>
          </ac:picMkLst>
        </pc:picChg>
        <pc:picChg chg="add mod">
          <ac:chgData name="Proot Ingmar" userId="588a97c0-5a52-4bd9-b8d6-a4cf24ff4dbb" providerId="ADAL" clId="{1A10933D-0D50-F441-B9DE-55D3AC455437}" dt="2019-09-25T10:55:48.849" v="13646" actId="167"/>
          <ac:picMkLst>
            <pc:docMk/>
            <pc:sldMk cId="975327571" sldId="378"/>
            <ac:picMk id="20484" creationId="{347B8976-AB4A-AA48-A94C-E5F4BF86EBCB}"/>
          </ac:picMkLst>
        </pc:picChg>
      </pc:sldChg>
      <pc:sldChg chg="addSp delSp modSp add modNotesTx">
        <pc:chgData name="Proot Ingmar" userId="588a97c0-5a52-4bd9-b8d6-a4cf24ff4dbb" providerId="ADAL" clId="{1A10933D-0D50-F441-B9DE-55D3AC455437}" dt="2019-09-26T08:45:25.548" v="16757" actId="400"/>
        <pc:sldMkLst>
          <pc:docMk/>
          <pc:sldMk cId="2921539294" sldId="379"/>
        </pc:sldMkLst>
        <pc:spChg chg="mod">
          <ac:chgData name="Proot Ingmar" userId="588a97c0-5a52-4bd9-b8d6-a4cf24ff4dbb" providerId="ADAL" clId="{1A10933D-0D50-F441-B9DE-55D3AC455437}" dt="2019-09-25T09:34:29.217" v="10621" actId="20577"/>
          <ac:spMkLst>
            <pc:docMk/>
            <pc:sldMk cId="2921539294" sldId="379"/>
            <ac:spMk id="2" creationId="{EF197FFC-8646-9747-8ECE-D81A93973859}"/>
          </ac:spMkLst>
        </pc:spChg>
        <pc:picChg chg="add del">
          <ac:chgData name="Proot Ingmar" userId="588a97c0-5a52-4bd9-b8d6-a4cf24ff4dbb" providerId="ADAL" clId="{1A10933D-0D50-F441-B9DE-55D3AC455437}" dt="2019-09-25T11:16:15.138" v="14000"/>
          <ac:picMkLst>
            <pc:docMk/>
            <pc:sldMk cId="2921539294" sldId="379"/>
            <ac:picMk id="21506" creationId="{E31E2053-CAF7-5D41-A3CF-D4CFD050CED3}"/>
          </ac:picMkLst>
        </pc:picChg>
        <pc:picChg chg="add del">
          <ac:chgData name="Proot Ingmar" userId="588a97c0-5a52-4bd9-b8d6-a4cf24ff4dbb" providerId="ADAL" clId="{1A10933D-0D50-F441-B9DE-55D3AC455437}" dt="2019-09-25T11:16:43.668" v="14002" actId="478"/>
          <ac:picMkLst>
            <pc:docMk/>
            <pc:sldMk cId="2921539294" sldId="379"/>
            <ac:picMk id="21508" creationId="{DA902816-782F-DE47-A8B9-3226E6EC65A7}"/>
          </ac:picMkLst>
        </pc:picChg>
        <pc:picChg chg="add mod">
          <ac:chgData name="Proot Ingmar" userId="588a97c0-5a52-4bd9-b8d6-a4cf24ff4dbb" providerId="ADAL" clId="{1A10933D-0D50-F441-B9DE-55D3AC455437}" dt="2019-09-25T12:06:20.948" v="15660" actId="1076"/>
          <ac:picMkLst>
            <pc:docMk/>
            <pc:sldMk cId="2921539294" sldId="379"/>
            <ac:picMk id="21510" creationId="{9FE52B8F-9031-AE4D-882F-7F7065DD9749}"/>
          </ac:picMkLst>
        </pc:picChg>
      </pc:sldChg>
      <pc:sldChg chg="addSp modSp add modNotesTx">
        <pc:chgData name="Proot Ingmar" userId="588a97c0-5a52-4bd9-b8d6-a4cf24ff4dbb" providerId="ADAL" clId="{1A10933D-0D50-F441-B9DE-55D3AC455437}" dt="2019-09-26T08:46:37.869" v="16759" actId="113"/>
        <pc:sldMkLst>
          <pc:docMk/>
          <pc:sldMk cId="2682491303" sldId="380"/>
        </pc:sldMkLst>
        <pc:spChg chg="mod">
          <ac:chgData name="Proot Ingmar" userId="588a97c0-5a52-4bd9-b8d6-a4cf24ff4dbb" providerId="ADAL" clId="{1A10933D-0D50-F441-B9DE-55D3AC455437}" dt="2019-09-25T09:34:54.674" v="10678" actId="20577"/>
          <ac:spMkLst>
            <pc:docMk/>
            <pc:sldMk cId="2682491303" sldId="380"/>
            <ac:spMk id="2" creationId="{EF197FFC-8646-9747-8ECE-D81A93973859}"/>
          </ac:spMkLst>
        </pc:spChg>
        <pc:picChg chg="add">
          <ac:chgData name="Proot Ingmar" userId="588a97c0-5a52-4bd9-b8d6-a4cf24ff4dbb" providerId="ADAL" clId="{1A10933D-0D50-F441-B9DE-55D3AC455437}" dt="2019-09-25T10:51:01.950" v="13644"/>
          <ac:picMkLst>
            <pc:docMk/>
            <pc:sldMk cId="2682491303" sldId="380"/>
            <ac:picMk id="3" creationId="{400EE4ED-7AFD-FA4A-B435-351530597EAF}"/>
          </ac:picMkLst>
        </pc:picChg>
      </pc:sldChg>
      <pc:sldChg chg="addSp delSp modSp add modNotesTx">
        <pc:chgData name="Proot Ingmar" userId="588a97c0-5a52-4bd9-b8d6-a4cf24ff4dbb" providerId="ADAL" clId="{1A10933D-0D50-F441-B9DE-55D3AC455437}" dt="2019-09-25T12:10:00.793" v="15749" actId="20577"/>
        <pc:sldMkLst>
          <pc:docMk/>
          <pc:sldMk cId="530867313" sldId="381"/>
        </pc:sldMkLst>
        <pc:spChg chg="mod">
          <ac:chgData name="Proot Ingmar" userId="588a97c0-5a52-4bd9-b8d6-a4cf24ff4dbb" providerId="ADAL" clId="{1A10933D-0D50-F441-B9DE-55D3AC455437}" dt="2019-09-25T09:35:16.119" v="10724" actId="20577"/>
          <ac:spMkLst>
            <pc:docMk/>
            <pc:sldMk cId="530867313" sldId="381"/>
            <ac:spMk id="2" creationId="{EF197FFC-8646-9747-8ECE-D81A93973859}"/>
          </ac:spMkLst>
        </pc:spChg>
        <pc:spChg chg="add del">
          <ac:chgData name="Proot Ingmar" userId="588a97c0-5a52-4bd9-b8d6-a4cf24ff4dbb" providerId="ADAL" clId="{1A10933D-0D50-F441-B9DE-55D3AC455437}" dt="2019-09-25T09:59:16.901" v="12305" actId="478"/>
          <ac:spMkLst>
            <pc:docMk/>
            <pc:sldMk cId="530867313" sldId="381"/>
            <ac:spMk id="3" creationId="{32A68730-3EEC-914B-996D-DAE034CDD663}"/>
          </ac:spMkLst>
        </pc:spChg>
        <pc:picChg chg="add mod">
          <ac:chgData name="Proot Ingmar" userId="588a97c0-5a52-4bd9-b8d6-a4cf24ff4dbb" providerId="ADAL" clId="{1A10933D-0D50-F441-B9DE-55D3AC455437}" dt="2019-09-25T11:25:29.981" v="14193" actId="167"/>
          <ac:picMkLst>
            <pc:docMk/>
            <pc:sldMk cId="530867313" sldId="381"/>
            <ac:picMk id="23554" creationId="{7EB05F97-9EE0-8645-8996-3982F358ACCB}"/>
          </ac:picMkLst>
        </pc:picChg>
      </pc:sldChg>
      <pc:sldChg chg="addSp modSp add modNotesTx">
        <pc:chgData name="Proot Ingmar" userId="588a97c0-5a52-4bd9-b8d6-a4cf24ff4dbb" providerId="ADAL" clId="{1A10933D-0D50-F441-B9DE-55D3AC455437}" dt="2019-09-25T11:30:28.838" v="14344" actId="20577"/>
        <pc:sldMkLst>
          <pc:docMk/>
          <pc:sldMk cId="1565021162" sldId="382"/>
        </pc:sldMkLst>
        <pc:spChg chg="mod">
          <ac:chgData name="Proot Ingmar" userId="588a97c0-5a52-4bd9-b8d6-a4cf24ff4dbb" providerId="ADAL" clId="{1A10933D-0D50-F441-B9DE-55D3AC455437}" dt="2019-09-25T09:40:21.798" v="10908" actId="20577"/>
          <ac:spMkLst>
            <pc:docMk/>
            <pc:sldMk cId="1565021162" sldId="382"/>
            <ac:spMk id="2" creationId="{EF197FFC-8646-9747-8ECE-D81A93973859}"/>
          </ac:spMkLst>
        </pc:spChg>
        <pc:picChg chg="add mod">
          <ac:chgData name="Proot Ingmar" userId="588a97c0-5a52-4bd9-b8d6-a4cf24ff4dbb" providerId="ADAL" clId="{1A10933D-0D50-F441-B9DE-55D3AC455437}" dt="2019-09-25T11:25:49.867" v="14201" actId="1038"/>
          <ac:picMkLst>
            <pc:docMk/>
            <pc:sldMk cId="1565021162" sldId="382"/>
            <ac:picMk id="3" creationId="{2724DC30-F065-1745-B49E-FEB3F377C0C0}"/>
          </ac:picMkLst>
        </pc:picChg>
        <pc:picChg chg="add mod">
          <ac:chgData name="Proot Ingmar" userId="588a97c0-5a52-4bd9-b8d6-a4cf24ff4dbb" providerId="ADAL" clId="{1A10933D-0D50-F441-B9DE-55D3AC455437}" dt="2019-09-25T11:25:53.086" v="14206" actId="1037"/>
          <ac:picMkLst>
            <pc:docMk/>
            <pc:sldMk cId="1565021162" sldId="382"/>
            <ac:picMk id="24578" creationId="{C4895DFF-2127-3E41-A215-41F9BDDE1679}"/>
          </ac:picMkLst>
        </pc:picChg>
      </pc:sldChg>
      <pc:sldChg chg="addSp modSp add modNotesTx">
        <pc:chgData name="Proot Ingmar" userId="588a97c0-5a52-4bd9-b8d6-a4cf24ff4dbb" providerId="ADAL" clId="{1A10933D-0D50-F441-B9DE-55D3AC455437}" dt="2019-09-26T08:52:02.912" v="16867" actId="167"/>
        <pc:sldMkLst>
          <pc:docMk/>
          <pc:sldMk cId="3603975549" sldId="383"/>
        </pc:sldMkLst>
        <pc:spChg chg="mod">
          <ac:chgData name="Proot Ingmar" userId="588a97c0-5a52-4bd9-b8d6-a4cf24ff4dbb" providerId="ADAL" clId="{1A10933D-0D50-F441-B9DE-55D3AC455437}" dt="2019-09-25T11:33:23.923" v="14392" actId="20577"/>
          <ac:spMkLst>
            <pc:docMk/>
            <pc:sldMk cId="3603975549" sldId="383"/>
            <ac:spMk id="2" creationId="{EF197FFC-8646-9747-8ECE-D81A93973859}"/>
          </ac:spMkLst>
        </pc:spChg>
        <pc:picChg chg="add mod">
          <ac:chgData name="Proot Ingmar" userId="588a97c0-5a52-4bd9-b8d6-a4cf24ff4dbb" providerId="ADAL" clId="{1A10933D-0D50-F441-B9DE-55D3AC455437}" dt="2019-09-26T08:52:02.912" v="16867" actId="167"/>
          <ac:picMkLst>
            <pc:docMk/>
            <pc:sldMk cId="3603975549" sldId="383"/>
            <ac:picMk id="1026" creationId="{3BD5ADE6-0F1F-8D47-9715-D1563295A68F}"/>
          </ac:picMkLst>
        </pc:picChg>
      </pc:sldChg>
      <pc:sldChg chg="addSp modSp add modNotesTx">
        <pc:chgData name="Proot Ingmar" userId="588a97c0-5a52-4bd9-b8d6-a4cf24ff4dbb" providerId="ADAL" clId="{1A10933D-0D50-F441-B9DE-55D3AC455437}" dt="2019-09-25T11:29:05.745" v="14268" actId="1035"/>
        <pc:sldMkLst>
          <pc:docMk/>
          <pc:sldMk cId="2503359382" sldId="384"/>
        </pc:sldMkLst>
        <pc:spChg chg="mod">
          <ac:chgData name="Proot Ingmar" userId="588a97c0-5a52-4bd9-b8d6-a4cf24ff4dbb" providerId="ADAL" clId="{1A10933D-0D50-F441-B9DE-55D3AC455437}" dt="2019-09-25T09:40:00.970" v="10869" actId="20577"/>
          <ac:spMkLst>
            <pc:docMk/>
            <pc:sldMk cId="2503359382" sldId="384"/>
            <ac:spMk id="2" creationId="{EF197FFC-8646-9747-8ECE-D81A93973859}"/>
          </ac:spMkLst>
        </pc:spChg>
        <pc:picChg chg="add mod">
          <ac:chgData name="Proot Ingmar" userId="588a97c0-5a52-4bd9-b8d6-a4cf24ff4dbb" providerId="ADAL" clId="{1A10933D-0D50-F441-B9DE-55D3AC455437}" dt="2019-09-25T11:29:05.745" v="14268" actId="1035"/>
          <ac:picMkLst>
            <pc:docMk/>
            <pc:sldMk cId="2503359382" sldId="384"/>
            <ac:picMk id="26626" creationId="{97B304C1-C35F-7549-A3EC-143F1EF333C7}"/>
          </ac:picMkLst>
        </pc:picChg>
      </pc:sldChg>
      <pc:sldChg chg="addSp delSp modSp add modNotesTx">
        <pc:chgData name="Proot Ingmar" userId="588a97c0-5a52-4bd9-b8d6-a4cf24ff4dbb" providerId="ADAL" clId="{1A10933D-0D50-F441-B9DE-55D3AC455437}" dt="2019-09-25T11:42:43.362" v="14632" actId="20577"/>
        <pc:sldMkLst>
          <pc:docMk/>
          <pc:sldMk cId="2664984148" sldId="385"/>
        </pc:sldMkLst>
        <pc:spChg chg="mod">
          <ac:chgData name="Proot Ingmar" userId="588a97c0-5a52-4bd9-b8d6-a4cf24ff4dbb" providerId="ADAL" clId="{1A10933D-0D50-F441-B9DE-55D3AC455437}" dt="2019-09-25T10:41:15.878" v="13272" actId="20577"/>
          <ac:spMkLst>
            <pc:docMk/>
            <pc:sldMk cId="2664984148" sldId="385"/>
            <ac:spMk id="2" creationId="{EF197FFC-8646-9747-8ECE-D81A93973859}"/>
          </ac:spMkLst>
        </pc:spChg>
        <pc:picChg chg="del">
          <ac:chgData name="Proot Ingmar" userId="588a97c0-5a52-4bd9-b8d6-a4cf24ff4dbb" providerId="ADAL" clId="{1A10933D-0D50-F441-B9DE-55D3AC455437}" dt="2019-09-25T10:38:28.734" v="13168" actId="478"/>
          <ac:picMkLst>
            <pc:docMk/>
            <pc:sldMk cId="2664984148" sldId="385"/>
            <ac:picMk id="19458" creationId="{E53EE8F5-0BA7-E54D-915E-092A1982062B}"/>
          </ac:picMkLst>
        </pc:picChg>
        <pc:picChg chg="add mod">
          <ac:chgData name="Proot Ingmar" userId="588a97c0-5a52-4bd9-b8d6-a4cf24ff4dbb" providerId="ADAL" clId="{1A10933D-0D50-F441-B9DE-55D3AC455437}" dt="2019-09-25T10:39:56.183" v="13171" actId="167"/>
          <ac:picMkLst>
            <pc:docMk/>
            <pc:sldMk cId="2664984148" sldId="385"/>
            <ac:picMk id="27650" creationId="{E6D85C7E-C984-BC4F-8323-E6C4A4FF6764}"/>
          </ac:picMkLst>
        </pc:picChg>
      </pc:sldChg>
      <pc:sldChg chg="modSp add">
        <pc:chgData name="Proot Ingmar" userId="588a97c0-5a52-4bd9-b8d6-a4cf24ff4dbb" providerId="ADAL" clId="{1A10933D-0D50-F441-B9DE-55D3AC455437}" dt="2019-09-26T08:55:48.401" v="16926" actId="20577"/>
        <pc:sldMkLst>
          <pc:docMk/>
          <pc:sldMk cId="809371591" sldId="386"/>
        </pc:sldMkLst>
        <pc:spChg chg="mod">
          <ac:chgData name="Proot Ingmar" userId="588a97c0-5a52-4bd9-b8d6-a4cf24ff4dbb" providerId="ADAL" clId="{1A10933D-0D50-F441-B9DE-55D3AC455437}" dt="2019-09-26T08:55:48.401" v="16926" actId="20577"/>
          <ac:spMkLst>
            <pc:docMk/>
            <pc:sldMk cId="809371591" sldId="386"/>
            <ac:spMk id="2" creationId="{122711D5-B066-774E-8246-411F68FA15C9}"/>
          </ac:spMkLst>
        </pc:spChg>
      </pc:sldChg>
      <pc:sldChg chg="addSp delSp modSp add modNotesTx">
        <pc:chgData name="Proot Ingmar" userId="588a97c0-5a52-4bd9-b8d6-a4cf24ff4dbb" providerId="ADAL" clId="{1A10933D-0D50-F441-B9DE-55D3AC455437}" dt="2019-09-25T11:53:29.310" v="15113" actId="20577"/>
        <pc:sldMkLst>
          <pc:docMk/>
          <pc:sldMk cId="3038358772" sldId="387"/>
        </pc:sldMkLst>
        <pc:spChg chg="mod">
          <ac:chgData name="Proot Ingmar" userId="588a97c0-5a52-4bd9-b8d6-a4cf24ff4dbb" providerId="ADAL" clId="{1A10933D-0D50-F441-B9DE-55D3AC455437}" dt="2019-09-25T11:53:29.310" v="15113" actId="20577"/>
          <ac:spMkLst>
            <pc:docMk/>
            <pc:sldMk cId="3038358772" sldId="387"/>
            <ac:spMk id="2" creationId="{EF197FFC-8646-9747-8ECE-D81A93973859}"/>
          </ac:spMkLst>
        </pc:spChg>
        <pc:picChg chg="del mod">
          <ac:chgData name="Proot Ingmar" userId="588a97c0-5a52-4bd9-b8d6-a4cf24ff4dbb" providerId="ADAL" clId="{1A10933D-0D50-F441-B9DE-55D3AC455437}" dt="2019-09-25T10:48:22.495" v="13600" actId="478"/>
          <ac:picMkLst>
            <pc:docMk/>
            <pc:sldMk cId="3038358772" sldId="387"/>
            <ac:picMk id="20482" creationId="{E9F2AF9E-ACC3-1346-949C-E511A36398B5}"/>
          </ac:picMkLst>
        </pc:picChg>
        <pc:picChg chg="add mod">
          <ac:chgData name="Proot Ingmar" userId="588a97c0-5a52-4bd9-b8d6-a4cf24ff4dbb" providerId="ADAL" clId="{1A10933D-0D50-F441-B9DE-55D3AC455437}" dt="2019-09-25T10:48:53.842" v="13602" actId="167"/>
          <ac:picMkLst>
            <pc:docMk/>
            <pc:sldMk cId="3038358772" sldId="387"/>
            <ac:picMk id="28674" creationId="{809E725F-2343-4547-B51F-5C0AAFEAC66B}"/>
          </ac:picMkLst>
        </pc:picChg>
      </pc:sldChg>
      <pc:sldChg chg="addSp delSp modSp add modNotesTx">
        <pc:chgData name="Proot Ingmar" userId="588a97c0-5a52-4bd9-b8d6-a4cf24ff4dbb" providerId="ADAL" clId="{1A10933D-0D50-F441-B9DE-55D3AC455437}" dt="2019-09-25T11:05:25.802" v="13882" actId="167"/>
        <pc:sldMkLst>
          <pc:docMk/>
          <pc:sldMk cId="1021399988" sldId="388"/>
        </pc:sldMkLst>
        <pc:picChg chg="del">
          <ac:chgData name="Proot Ingmar" userId="588a97c0-5a52-4bd9-b8d6-a4cf24ff4dbb" providerId="ADAL" clId="{1A10933D-0D50-F441-B9DE-55D3AC455437}" dt="2019-09-25T11:02:26.058" v="13825" actId="478"/>
          <ac:picMkLst>
            <pc:docMk/>
            <pc:sldMk cId="1021399988" sldId="388"/>
            <ac:picMk id="3" creationId="{400EE4ED-7AFD-FA4A-B435-351530597EAF}"/>
          </ac:picMkLst>
        </pc:picChg>
        <pc:picChg chg="add mod">
          <ac:chgData name="Proot Ingmar" userId="588a97c0-5a52-4bd9-b8d6-a4cf24ff4dbb" providerId="ADAL" clId="{1A10933D-0D50-F441-B9DE-55D3AC455437}" dt="2019-09-25T11:05:25.802" v="13882" actId="167"/>
          <ac:picMkLst>
            <pc:docMk/>
            <pc:sldMk cId="1021399988" sldId="388"/>
            <ac:picMk id="29698" creationId="{73DC0669-734C-E945-8D7F-77D7648FCC61}"/>
          </ac:picMkLst>
        </pc:picChg>
      </pc:sldChg>
      <pc:sldChg chg="addSp delSp modSp add modNotesTx">
        <pc:chgData name="Proot Ingmar" userId="588a97c0-5a52-4bd9-b8d6-a4cf24ff4dbb" providerId="ADAL" clId="{1A10933D-0D50-F441-B9DE-55D3AC455437}" dt="2019-09-26T08:50:06.826" v="16865" actId="20577"/>
        <pc:sldMkLst>
          <pc:docMk/>
          <pc:sldMk cId="3112695955" sldId="389"/>
        </pc:sldMkLst>
        <pc:spChg chg="mod">
          <ac:chgData name="Proot Ingmar" userId="588a97c0-5a52-4bd9-b8d6-a4cf24ff4dbb" providerId="ADAL" clId="{1A10933D-0D50-F441-B9DE-55D3AC455437}" dt="2019-09-25T11:05:39.813" v="13899" actId="20577"/>
          <ac:spMkLst>
            <pc:docMk/>
            <pc:sldMk cId="3112695955" sldId="389"/>
            <ac:spMk id="2" creationId="{EF197FFC-8646-9747-8ECE-D81A93973859}"/>
          </ac:spMkLst>
        </pc:spChg>
        <pc:spChg chg="add del">
          <ac:chgData name="Proot Ingmar" userId="588a97c0-5a52-4bd9-b8d6-a4cf24ff4dbb" providerId="ADAL" clId="{1A10933D-0D50-F441-B9DE-55D3AC455437}" dt="2019-09-25T11:03:22.238" v="13832" actId="478"/>
          <ac:spMkLst>
            <pc:docMk/>
            <pc:sldMk cId="3112695955" sldId="389"/>
            <ac:spMk id="3" creationId="{26DCFC78-C60D-F34A-AB81-F1F1B6962906}"/>
          </ac:spMkLst>
        </pc:spChg>
        <pc:picChg chg="add mod">
          <ac:chgData name="Proot Ingmar" userId="588a97c0-5a52-4bd9-b8d6-a4cf24ff4dbb" providerId="ADAL" clId="{1A10933D-0D50-F441-B9DE-55D3AC455437}" dt="2019-09-25T12:42:15.740" v="16101" actId="1076"/>
          <ac:picMkLst>
            <pc:docMk/>
            <pc:sldMk cId="3112695955" sldId="389"/>
            <ac:picMk id="30722" creationId="{739B13EC-2DB6-B243-883D-EC14106C4968}"/>
          </ac:picMkLst>
        </pc:picChg>
        <pc:picChg chg="add mod">
          <ac:chgData name="Proot Ingmar" userId="588a97c0-5a52-4bd9-b8d6-a4cf24ff4dbb" providerId="ADAL" clId="{1A10933D-0D50-F441-B9DE-55D3AC455437}" dt="2019-09-25T11:09:16.735" v="13987" actId="1076"/>
          <ac:picMkLst>
            <pc:docMk/>
            <pc:sldMk cId="3112695955" sldId="389"/>
            <ac:picMk id="30724" creationId="{CF46AAC8-3D14-0A47-A89B-EC65AD189E27}"/>
          </ac:picMkLst>
        </pc:picChg>
      </pc:sldChg>
      <pc:sldChg chg="addSp delSp modSp add modNotesTx">
        <pc:chgData name="Proot Ingmar" userId="588a97c0-5a52-4bd9-b8d6-a4cf24ff4dbb" providerId="ADAL" clId="{1A10933D-0D50-F441-B9DE-55D3AC455437}" dt="2019-09-25T12:09:39.074" v="15748" actId="20577"/>
        <pc:sldMkLst>
          <pc:docMk/>
          <pc:sldMk cId="597354485" sldId="390"/>
        </pc:sldMkLst>
        <pc:spChg chg="mod">
          <ac:chgData name="Proot Ingmar" userId="588a97c0-5a52-4bd9-b8d6-a4cf24ff4dbb" providerId="ADAL" clId="{1A10933D-0D50-F441-B9DE-55D3AC455437}" dt="2019-09-25T12:09:39.074" v="15748" actId="20577"/>
          <ac:spMkLst>
            <pc:docMk/>
            <pc:sldMk cId="597354485" sldId="390"/>
            <ac:spMk id="2" creationId="{EF197FFC-8646-9747-8ECE-D81A93973859}"/>
          </ac:spMkLst>
        </pc:spChg>
        <pc:picChg chg="add mod">
          <ac:chgData name="Proot Ingmar" userId="588a97c0-5a52-4bd9-b8d6-a4cf24ff4dbb" providerId="ADAL" clId="{1A10933D-0D50-F441-B9DE-55D3AC455437}" dt="2019-09-25T11:23:25.282" v="14166" actId="1076"/>
          <ac:picMkLst>
            <pc:docMk/>
            <pc:sldMk cId="597354485" sldId="390"/>
            <ac:picMk id="4" creationId="{DA742F7F-A420-6A4C-B736-B13EF2042D5C}"/>
          </ac:picMkLst>
        </pc:picChg>
        <pc:picChg chg="del mod">
          <ac:chgData name="Proot Ingmar" userId="588a97c0-5a52-4bd9-b8d6-a4cf24ff4dbb" providerId="ADAL" clId="{1A10933D-0D50-F441-B9DE-55D3AC455437}" dt="2019-09-25T11:08:23.617" v="13908" actId="478"/>
          <ac:picMkLst>
            <pc:docMk/>
            <pc:sldMk cId="597354485" sldId="390"/>
            <ac:picMk id="30722" creationId="{739B13EC-2DB6-B243-883D-EC14106C4968}"/>
          </ac:picMkLst>
        </pc:picChg>
      </pc:sldChg>
      <pc:sldChg chg="modSp add del modNotesTx">
        <pc:chgData name="Proot Ingmar" userId="588a97c0-5a52-4bd9-b8d6-a4cf24ff4dbb" providerId="ADAL" clId="{1A10933D-0D50-F441-B9DE-55D3AC455437}" dt="2019-09-25T11:06:26.286" v="13900" actId="2696"/>
        <pc:sldMkLst>
          <pc:docMk/>
          <pc:sldMk cId="2565838853" sldId="390"/>
        </pc:sldMkLst>
        <pc:spChg chg="mod">
          <ac:chgData name="Proot Ingmar" userId="588a97c0-5a52-4bd9-b8d6-a4cf24ff4dbb" providerId="ADAL" clId="{1A10933D-0D50-F441-B9DE-55D3AC455437}" dt="2019-09-25T11:03:56.699" v="13880" actId="20577"/>
          <ac:spMkLst>
            <pc:docMk/>
            <pc:sldMk cId="2565838853" sldId="390"/>
            <ac:spMk id="2" creationId="{EF197FFC-8646-9747-8ECE-D81A93973859}"/>
          </ac:spMkLst>
        </pc:spChg>
      </pc:sldChg>
      <pc:sldChg chg="addSp modSp add modNotesTx">
        <pc:chgData name="Proot Ingmar" userId="588a97c0-5a52-4bd9-b8d6-a4cf24ff4dbb" providerId="ADAL" clId="{1A10933D-0D50-F441-B9DE-55D3AC455437}" dt="2019-09-25T11:18:44.317" v="14018" actId="20577"/>
        <pc:sldMkLst>
          <pc:docMk/>
          <pc:sldMk cId="1692459171" sldId="391"/>
        </pc:sldMkLst>
        <pc:spChg chg="mod">
          <ac:chgData name="Proot Ingmar" userId="588a97c0-5a52-4bd9-b8d6-a4cf24ff4dbb" providerId="ADAL" clId="{1A10933D-0D50-F441-B9DE-55D3AC455437}" dt="2019-09-25T11:17:37.984" v="14012" actId="20577"/>
          <ac:spMkLst>
            <pc:docMk/>
            <pc:sldMk cId="1692459171" sldId="391"/>
            <ac:spMk id="2" creationId="{EF197FFC-8646-9747-8ECE-D81A93973859}"/>
          </ac:spMkLst>
        </pc:spChg>
        <pc:picChg chg="add mod">
          <ac:chgData name="Proot Ingmar" userId="588a97c0-5a52-4bd9-b8d6-a4cf24ff4dbb" providerId="ADAL" clId="{1A10933D-0D50-F441-B9DE-55D3AC455437}" dt="2019-09-25T11:18:36.459" v="14017" actId="14100"/>
          <ac:picMkLst>
            <pc:docMk/>
            <pc:sldMk cId="1692459171" sldId="391"/>
            <ac:picMk id="33794" creationId="{8171E4DB-C618-1646-89C8-E841CCF50EB7}"/>
          </ac:picMkLst>
        </pc:picChg>
      </pc:sldChg>
      <pc:sldChg chg="addSp delSp modSp add modNotesTx">
        <pc:chgData name="Proot Ingmar" userId="588a97c0-5a52-4bd9-b8d6-a4cf24ff4dbb" providerId="ADAL" clId="{1A10933D-0D50-F441-B9DE-55D3AC455437}" dt="2019-09-26T08:36:39.308" v="16747" actId="20577"/>
        <pc:sldMkLst>
          <pc:docMk/>
          <pc:sldMk cId="2463543640" sldId="392"/>
        </pc:sldMkLst>
        <pc:spChg chg="mod">
          <ac:chgData name="Proot Ingmar" userId="588a97c0-5a52-4bd9-b8d6-a4cf24ff4dbb" providerId="ADAL" clId="{1A10933D-0D50-F441-B9DE-55D3AC455437}" dt="2019-09-25T11:43:40.574" v="14640" actId="20577"/>
          <ac:spMkLst>
            <pc:docMk/>
            <pc:sldMk cId="2463543640" sldId="392"/>
            <ac:spMk id="2" creationId="{EF197FFC-8646-9747-8ECE-D81A93973859}"/>
          </ac:spMkLst>
        </pc:spChg>
        <pc:picChg chg="del">
          <ac:chgData name="Proot Ingmar" userId="588a97c0-5a52-4bd9-b8d6-a4cf24ff4dbb" providerId="ADAL" clId="{1A10933D-0D50-F441-B9DE-55D3AC455437}" dt="2019-09-25T11:43:45.795" v="14642" actId="478"/>
          <ac:picMkLst>
            <pc:docMk/>
            <pc:sldMk cId="2463543640" sldId="392"/>
            <ac:picMk id="27650" creationId="{E6D85C7E-C984-BC4F-8323-E6C4A4FF6764}"/>
          </ac:picMkLst>
        </pc:picChg>
        <pc:picChg chg="add mod">
          <ac:chgData name="Proot Ingmar" userId="588a97c0-5a52-4bd9-b8d6-a4cf24ff4dbb" providerId="ADAL" clId="{1A10933D-0D50-F441-B9DE-55D3AC455437}" dt="2019-09-25T11:50:34.978" v="15028" actId="167"/>
          <ac:picMkLst>
            <pc:docMk/>
            <pc:sldMk cId="2463543640" sldId="392"/>
            <ac:picMk id="34818" creationId="{85455881-7722-1940-8A82-D22641151875}"/>
          </ac:picMkLst>
        </pc:picChg>
      </pc:sldChg>
      <pc:sldChg chg="addSp delSp modSp add modNotesTx">
        <pc:chgData name="Proot Ingmar" userId="588a97c0-5a52-4bd9-b8d6-a4cf24ff4dbb" providerId="ADAL" clId="{1A10933D-0D50-F441-B9DE-55D3AC455437}" dt="2019-09-25T12:02:17.012" v="15616" actId="20577"/>
        <pc:sldMkLst>
          <pc:docMk/>
          <pc:sldMk cId="3045378737" sldId="393"/>
        </pc:sldMkLst>
        <pc:picChg chg="del">
          <ac:chgData name="Proot Ingmar" userId="588a97c0-5a52-4bd9-b8d6-a4cf24ff4dbb" providerId="ADAL" clId="{1A10933D-0D50-F441-B9DE-55D3AC455437}" dt="2019-09-25T11:58:05.074" v="15252" actId="478"/>
          <ac:picMkLst>
            <pc:docMk/>
            <pc:sldMk cId="3045378737" sldId="393"/>
            <ac:picMk id="20484" creationId="{347B8976-AB4A-AA48-A94C-E5F4BF86EBCB}"/>
          </ac:picMkLst>
        </pc:picChg>
        <pc:picChg chg="add del mod">
          <ac:chgData name="Proot Ingmar" userId="588a97c0-5a52-4bd9-b8d6-a4cf24ff4dbb" providerId="ADAL" clId="{1A10933D-0D50-F441-B9DE-55D3AC455437}" dt="2019-09-25T12:01:31.604" v="15587" actId="478"/>
          <ac:picMkLst>
            <pc:docMk/>
            <pc:sldMk cId="3045378737" sldId="393"/>
            <ac:picMk id="35842" creationId="{34A3CCE2-F58C-7D4F-B5AF-ABAE9A40BCB1}"/>
          </ac:picMkLst>
        </pc:picChg>
        <pc:picChg chg="add mod">
          <ac:chgData name="Proot Ingmar" userId="588a97c0-5a52-4bd9-b8d6-a4cf24ff4dbb" providerId="ADAL" clId="{1A10933D-0D50-F441-B9DE-55D3AC455437}" dt="2019-09-25T12:01:36.681" v="15589" actId="167"/>
          <ac:picMkLst>
            <pc:docMk/>
            <pc:sldMk cId="3045378737" sldId="393"/>
            <ac:picMk id="35844" creationId="{8B7BF582-8DF2-2048-AEBE-F66242838F96}"/>
          </ac:picMkLst>
        </pc:picChg>
      </pc:sldChg>
      <pc:sldChg chg="modSp add">
        <pc:chgData name="Proot Ingmar" userId="588a97c0-5a52-4bd9-b8d6-a4cf24ff4dbb" providerId="ADAL" clId="{1A10933D-0D50-F441-B9DE-55D3AC455437}" dt="2019-09-25T12:26:39.960" v="16067" actId="20577"/>
        <pc:sldMkLst>
          <pc:docMk/>
          <pc:sldMk cId="1082684325" sldId="394"/>
        </pc:sldMkLst>
        <pc:spChg chg="mod">
          <ac:chgData name="Proot Ingmar" userId="588a97c0-5a52-4bd9-b8d6-a4cf24ff4dbb" providerId="ADAL" clId="{1A10933D-0D50-F441-B9DE-55D3AC455437}" dt="2019-09-25T12:26:39.960" v="16067" actId="20577"/>
          <ac:spMkLst>
            <pc:docMk/>
            <pc:sldMk cId="1082684325" sldId="394"/>
            <ac:spMk id="2" creationId="{00000000-0000-0000-0000-000000000000}"/>
          </ac:spMkLst>
        </pc:spChg>
      </pc:sldChg>
      <pc:sldChg chg="add del setBg">
        <pc:chgData name="Proot Ingmar" userId="588a97c0-5a52-4bd9-b8d6-a4cf24ff4dbb" providerId="ADAL" clId="{1A10933D-0D50-F441-B9DE-55D3AC455437}" dt="2019-09-25T12:12:52.272" v="15804"/>
        <pc:sldMkLst>
          <pc:docMk/>
          <pc:sldMk cId="1100711894" sldId="394"/>
        </pc:sldMkLst>
      </pc:sldChg>
      <pc:sldChg chg="addSp delSp add del setBg">
        <pc:chgData name="Proot Ingmar" userId="588a97c0-5a52-4bd9-b8d6-a4cf24ff4dbb" providerId="ADAL" clId="{1A10933D-0D50-F441-B9DE-55D3AC455437}" dt="2019-09-25T12:12:46.721" v="15802"/>
        <pc:sldMkLst>
          <pc:docMk/>
          <pc:sldMk cId="2552594792" sldId="394"/>
        </pc:sldMkLst>
        <pc:spChg chg="add del">
          <ac:chgData name="Proot Ingmar" userId="588a97c0-5a52-4bd9-b8d6-a4cf24ff4dbb" providerId="ADAL" clId="{1A10933D-0D50-F441-B9DE-55D3AC455437}" dt="2019-09-25T12:12:45.708" v="15801" actId="478"/>
          <ac:spMkLst>
            <pc:docMk/>
            <pc:sldMk cId="2552594792" sldId="394"/>
            <ac:spMk id="4" creationId="{BC995C51-0BC9-DD4E-A9EE-58C30C30C884}"/>
          </ac:spMkLst>
        </pc:spChg>
      </pc:sldChg>
      <pc:sldChg chg="addSp delSp modSp add modNotesTx">
        <pc:chgData name="Proot Ingmar" userId="588a97c0-5a52-4bd9-b8d6-a4cf24ff4dbb" providerId="ADAL" clId="{1A10933D-0D50-F441-B9DE-55D3AC455437}" dt="2019-09-26T08:54:51.350" v="16875" actId="20577"/>
        <pc:sldMkLst>
          <pc:docMk/>
          <pc:sldMk cId="3086617837" sldId="395"/>
        </pc:sldMkLst>
        <pc:spChg chg="mod">
          <ac:chgData name="Proot Ingmar" userId="588a97c0-5a52-4bd9-b8d6-a4cf24ff4dbb" providerId="ADAL" clId="{1A10933D-0D50-F441-B9DE-55D3AC455437}" dt="2019-09-25T12:18:28.828" v="15888" actId="20577"/>
          <ac:spMkLst>
            <pc:docMk/>
            <pc:sldMk cId="3086617837" sldId="395"/>
            <ac:spMk id="2" creationId="{EF197FFC-8646-9747-8ECE-D81A93973859}"/>
          </ac:spMkLst>
        </pc:spChg>
        <pc:spChg chg="add mod">
          <ac:chgData name="Proot Ingmar" userId="588a97c0-5a52-4bd9-b8d6-a4cf24ff4dbb" providerId="ADAL" clId="{1A10933D-0D50-F441-B9DE-55D3AC455437}" dt="2019-09-25T12:23:03.124" v="15931" actId="1076"/>
          <ac:spMkLst>
            <pc:docMk/>
            <pc:sldMk cId="3086617837" sldId="395"/>
            <ac:spMk id="3" creationId="{BFD3D0B0-9A8B-3347-A1F4-BA22BA907A97}"/>
          </ac:spMkLst>
        </pc:spChg>
        <pc:picChg chg="del">
          <ac:chgData name="Proot Ingmar" userId="588a97c0-5a52-4bd9-b8d6-a4cf24ff4dbb" providerId="ADAL" clId="{1A10933D-0D50-F441-B9DE-55D3AC455437}" dt="2019-09-25T12:13:11.937" v="15819" actId="478"/>
          <ac:picMkLst>
            <pc:docMk/>
            <pc:sldMk cId="3086617837" sldId="395"/>
            <ac:picMk id="26626" creationId="{97B304C1-C35F-7549-A3EC-143F1EF333C7}"/>
          </ac:picMkLst>
        </pc:picChg>
        <pc:picChg chg="add mod">
          <ac:chgData name="Proot Ingmar" userId="588a97c0-5a52-4bd9-b8d6-a4cf24ff4dbb" providerId="ADAL" clId="{1A10933D-0D50-F441-B9DE-55D3AC455437}" dt="2019-09-25T12:20:13.658" v="15908" actId="167"/>
          <ac:picMkLst>
            <pc:docMk/>
            <pc:sldMk cId="3086617837" sldId="395"/>
            <ac:picMk id="36866" creationId="{C19CFB34-F5A6-CC4C-B249-DDCA2D1E1B5F}"/>
          </ac:picMkLst>
        </pc:picChg>
      </pc:sldChg>
      <pc:sldChg chg="modSp add del">
        <pc:chgData name="Proot Ingmar" userId="588a97c0-5a52-4bd9-b8d6-a4cf24ff4dbb" providerId="ADAL" clId="{1A10933D-0D50-F441-B9DE-55D3AC455437}" dt="2019-09-25T12:26:34.358" v="16065" actId="2696"/>
        <pc:sldMkLst>
          <pc:docMk/>
          <pc:sldMk cId="1299328298" sldId="396"/>
        </pc:sldMkLst>
        <pc:spChg chg="mod">
          <ac:chgData name="Proot Ingmar" userId="588a97c0-5a52-4bd9-b8d6-a4cf24ff4dbb" providerId="ADAL" clId="{1A10933D-0D50-F441-B9DE-55D3AC455437}" dt="2019-09-25T12:13:48.696" v="15867" actId="20577"/>
          <ac:spMkLst>
            <pc:docMk/>
            <pc:sldMk cId="1299328298" sldId="396"/>
            <ac:spMk id="2" creationId="{EF197FFC-8646-9747-8ECE-D81A93973859}"/>
          </ac:spMkLst>
        </pc:spChg>
      </pc:sldChg>
      <pc:sldChg chg="modSp add modNotesTx">
        <pc:chgData name="Proot Ingmar" userId="588a97c0-5a52-4bd9-b8d6-a4cf24ff4dbb" providerId="ADAL" clId="{1A10933D-0D50-F441-B9DE-55D3AC455437}" dt="2019-09-26T08:55:07.351" v="16878" actId="20577"/>
        <pc:sldMkLst>
          <pc:docMk/>
          <pc:sldMk cId="4133808850" sldId="397"/>
        </pc:sldMkLst>
        <pc:spChg chg="mod">
          <ac:chgData name="Proot Ingmar" userId="588a97c0-5a52-4bd9-b8d6-a4cf24ff4dbb" providerId="ADAL" clId="{1A10933D-0D50-F441-B9DE-55D3AC455437}" dt="2019-09-25T12:23:48.644" v="16016" actId="20577"/>
          <ac:spMkLst>
            <pc:docMk/>
            <pc:sldMk cId="4133808850" sldId="397"/>
            <ac:spMk id="3" creationId="{BFD3D0B0-9A8B-3347-A1F4-BA22BA907A97}"/>
          </ac:spMkLst>
        </pc:spChg>
      </pc:sldChg>
      <pc:sldChg chg="modSp add modNotesTx">
        <pc:chgData name="Proot Ingmar" userId="588a97c0-5a52-4bd9-b8d6-a4cf24ff4dbb" providerId="ADAL" clId="{1A10933D-0D50-F441-B9DE-55D3AC455437}" dt="2019-09-26T08:55:21.812" v="16881" actId="20577"/>
        <pc:sldMkLst>
          <pc:docMk/>
          <pc:sldMk cId="2538716437" sldId="398"/>
        </pc:sldMkLst>
        <pc:spChg chg="mod">
          <ac:chgData name="Proot Ingmar" userId="588a97c0-5a52-4bd9-b8d6-a4cf24ff4dbb" providerId="ADAL" clId="{1A10933D-0D50-F441-B9DE-55D3AC455437}" dt="2019-09-25T12:24:17.306" v="16064" actId="20577"/>
          <ac:spMkLst>
            <pc:docMk/>
            <pc:sldMk cId="2538716437" sldId="398"/>
            <ac:spMk id="3" creationId="{BFD3D0B0-9A8B-3347-A1F4-BA22BA907A97}"/>
          </ac:spMkLst>
        </pc:spChg>
      </pc:sldChg>
      <pc:sldChg chg="addSp delSp modSp add modNotesTx">
        <pc:chgData name="Proot Ingmar" userId="588a97c0-5a52-4bd9-b8d6-a4cf24ff4dbb" providerId="ADAL" clId="{1A10933D-0D50-F441-B9DE-55D3AC455437}" dt="2019-09-26T08:49:54.683" v="16864" actId="20577"/>
        <pc:sldMkLst>
          <pc:docMk/>
          <pc:sldMk cId="3047675422" sldId="399"/>
        </pc:sldMkLst>
        <pc:spChg chg="mod">
          <ac:chgData name="Proot Ingmar" userId="588a97c0-5a52-4bd9-b8d6-a4cf24ff4dbb" providerId="ADAL" clId="{1A10933D-0D50-F441-B9DE-55D3AC455437}" dt="2019-09-26T08:49:54.683" v="16864" actId="20577"/>
          <ac:spMkLst>
            <pc:docMk/>
            <pc:sldMk cId="3047675422" sldId="399"/>
            <ac:spMk id="2" creationId="{EF197FFC-8646-9747-8ECE-D81A93973859}"/>
          </ac:spMkLst>
        </pc:spChg>
        <pc:picChg chg="del">
          <ac:chgData name="Proot Ingmar" userId="588a97c0-5a52-4bd9-b8d6-a4cf24ff4dbb" providerId="ADAL" clId="{1A10933D-0D50-F441-B9DE-55D3AC455437}" dt="2019-09-25T12:40:55.317" v="16069" actId="478"/>
          <ac:picMkLst>
            <pc:docMk/>
            <pc:sldMk cId="3047675422" sldId="399"/>
            <ac:picMk id="3" creationId="{400EE4ED-7AFD-FA4A-B435-351530597EAF}"/>
          </ac:picMkLst>
        </pc:picChg>
        <pc:picChg chg="add mod">
          <ac:chgData name="Proot Ingmar" userId="588a97c0-5a52-4bd9-b8d6-a4cf24ff4dbb" providerId="ADAL" clId="{1A10933D-0D50-F441-B9DE-55D3AC455437}" dt="2019-09-25T12:50:43.551" v="16262" actId="167"/>
          <ac:picMkLst>
            <pc:docMk/>
            <pc:sldMk cId="3047675422" sldId="399"/>
            <ac:picMk id="5" creationId="{A6FEB81A-6252-3243-A116-3C8A2D0DCB08}"/>
          </ac:picMkLst>
        </pc:picChg>
      </pc:sldChg>
      <pc:sldChg chg="addSp delSp modSp add modNotesTx">
        <pc:chgData name="Proot Ingmar" userId="588a97c0-5a52-4bd9-b8d6-a4cf24ff4dbb" providerId="ADAL" clId="{1A10933D-0D50-F441-B9DE-55D3AC455437}" dt="2019-09-25T12:42:42.853" v="16106" actId="20577"/>
        <pc:sldMkLst>
          <pc:docMk/>
          <pc:sldMk cId="237948699" sldId="400"/>
        </pc:sldMkLst>
        <pc:picChg chg="add mod">
          <ac:chgData name="Proot Ingmar" userId="588a97c0-5a52-4bd9-b8d6-a4cf24ff4dbb" providerId="ADAL" clId="{1A10933D-0D50-F441-B9DE-55D3AC455437}" dt="2019-09-25T12:42:25.836" v="16103" actId="167"/>
          <ac:picMkLst>
            <pc:docMk/>
            <pc:sldMk cId="237948699" sldId="400"/>
            <ac:picMk id="4" creationId="{58706874-7404-1C42-A945-567959C8C452}"/>
          </ac:picMkLst>
        </pc:picChg>
        <pc:picChg chg="del">
          <ac:chgData name="Proot Ingmar" userId="588a97c0-5a52-4bd9-b8d6-a4cf24ff4dbb" providerId="ADAL" clId="{1A10933D-0D50-F441-B9DE-55D3AC455437}" dt="2019-09-25T12:42:06.654" v="16098" actId="478"/>
          <ac:picMkLst>
            <pc:docMk/>
            <pc:sldMk cId="237948699" sldId="400"/>
            <ac:picMk id="35844" creationId="{8B7BF582-8DF2-2048-AEBE-F66242838F96}"/>
          </ac:picMkLst>
        </pc:picChg>
      </pc:sldChg>
      <pc:sldChg chg="addSp delSp modSp add modNotesTx">
        <pc:chgData name="Proot Ingmar" userId="588a97c0-5a52-4bd9-b8d6-a4cf24ff4dbb" providerId="ADAL" clId="{1A10933D-0D50-F441-B9DE-55D3AC455437}" dt="2019-09-26T08:45:01.141" v="16754" actId="313"/>
        <pc:sldMkLst>
          <pc:docMk/>
          <pc:sldMk cId="3461922650" sldId="401"/>
        </pc:sldMkLst>
        <pc:spChg chg="mod">
          <ac:chgData name="Proot Ingmar" userId="588a97c0-5a52-4bd9-b8d6-a4cf24ff4dbb" providerId="ADAL" clId="{1A10933D-0D50-F441-B9DE-55D3AC455437}" dt="2019-09-25T12:46:29.801" v="16147" actId="20577"/>
          <ac:spMkLst>
            <pc:docMk/>
            <pc:sldMk cId="3461922650" sldId="401"/>
            <ac:spMk id="2" creationId="{EF197FFC-8646-9747-8ECE-D81A93973859}"/>
          </ac:spMkLst>
        </pc:spChg>
        <pc:picChg chg="del">
          <ac:chgData name="Proot Ingmar" userId="588a97c0-5a52-4bd9-b8d6-a4cf24ff4dbb" providerId="ADAL" clId="{1A10933D-0D50-F441-B9DE-55D3AC455437}" dt="2019-09-25T12:44:24.518" v="16108" actId="478"/>
          <ac:picMkLst>
            <pc:docMk/>
            <pc:sldMk cId="3461922650" sldId="401"/>
            <ac:picMk id="4" creationId="{58706874-7404-1C42-A945-567959C8C452}"/>
          </ac:picMkLst>
        </pc:picChg>
        <pc:picChg chg="add mod">
          <ac:chgData name="Proot Ingmar" userId="588a97c0-5a52-4bd9-b8d6-a4cf24ff4dbb" providerId="ADAL" clId="{1A10933D-0D50-F441-B9DE-55D3AC455437}" dt="2019-09-26T08:42:32.227" v="16750"/>
          <ac:picMkLst>
            <pc:docMk/>
            <pc:sldMk cId="3461922650" sldId="401"/>
            <ac:picMk id="5" creationId="{C20F7C4B-52E4-0545-9E28-64C5E763416E}"/>
          </ac:picMkLst>
        </pc:picChg>
      </pc:sldChg>
      <pc:sldChg chg="add del">
        <pc:chgData name="Proot Ingmar" userId="588a97c0-5a52-4bd9-b8d6-a4cf24ff4dbb" providerId="ADAL" clId="{1A10933D-0D50-F441-B9DE-55D3AC455437}" dt="2019-09-25T12:46:44.540" v="16151"/>
        <pc:sldMkLst>
          <pc:docMk/>
          <pc:sldMk cId="622648616" sldId="402"/>
        </pc:sldMkLst>
      </pc:sldChg>
      <pc:sldChg chg="delSp add">
        <pc:chgData name="Proot Ingmar" userId="588a97c0-5a52-4bd9-b8d6-a4cf24ff4dbb" providerId="ADAL" clId="{1A10933D-0D50-F441-B9DE-55D3AC455437}" dt="2019-09-26T08:53:30.096" v="16869" actId="478"/>
        <pc:sldMkLst>
          <pc:docMk/>
          <pc:sldMk cId="2075039370" sldId="402"/>
        </pc:sldMkLst>
        <pc:spChg chg="del">
          <ac:chgData name="Proot Ingmar" userId="588a97c0-5a52-4bd9-b8d6-a4cf24ff4dbb" providerId="ADAL" clId="{1A10933D-0D50-F441-B9DE-55D3AC455437}" dt="2019-09-26T08:53:30.096" v="16869" actId="478"/>
          <ac:spMkLst>
            <pc:docMk/>
            <pc:sldMk cId="2075039370" sldId="402"/>
            <ac:spMk id="3" creationId="{BFD3D0B0-9A8B-3347-A1F4-BA22BA907A97}"/>
          </ac:spMkLst>
        </pc:spChg>
      </pc:sldChg>
    </pc:docChg>
  </pc:docChgLst>
  <pc:docChgLst>
    <pc:chgData name="Proot Ingmar" userId="588a97c0-5a52-4bd9-b8d6-a4cf24ff4dbb" providerId="ADAL" clId="{043C54FA-4D65-8C4C-AB27-E4A7E9666904}"/>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E3246-16FD-C048-AD89-BFAF359A14C4}" type="datetimeFigureOut">
              <a:rPr lang="nl-BE" smtClean="0"/>
              <a:t>26/09/19</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84D6B-1E4B-894F-A9FB-6BCD2471361F}" type="slidenum">
              <a:rPr lang="nl-BE" smtClean="0"/>
              <a:t>‹nr.›</a:t>
            </a:fld>
            <a:endParaRPr lang="nl-BE"/>
          </a:p>
        </p:txBody>
      </p:sp>
    </p:spTree>
    <p:extLst>
      <p:ext uri="{BB962C8B-B14F-4D97-AF65-F5344CB8AC3E}">
        <p14:creationId xmlns:p14="http://schemas.microsoft.com/office/powerpoint/2010/main" val="241280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In de module Communicatie 1 behandelen we interpersoonlijke communicatie. </a:t>
            </a:r>
          </a:p>
          <a:p>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Inter</a:t>
            </a:r>
            <a:r>
              <a:rPr lang="nl-NL" sz="1200" kern="1200" dirty="0">
                <a:solidFill>
                  <a:schemeClr val="tx1"/>
                </a:solidFill>
                <a:effectLst/>
                <a:latin typeface="+mn-lt"/>
                <a:ea typeface="+mn-ea"/>
                <a:cs typeface="+mn-cs"/>
              </a:rPr>
              <a:t>’ is Latijn voor ‘tussen’. Het gaat dus om verbale en non-verbale interactie ‘tussen’ mensen. </a:t>
            </a:r>
          </a:p>
          <a:p>
            <a:r>
              <a:rPr lang="nl-NL" sz="1200" kern="1200" dirty="0">
                <a:solidFill>
                  <a:schemeClr val="tx1"/>
                </a:solidFill>
                <a:effectLst/>
                <a:latin typeface="+mn-lt"/>
                <a:ea typeface="+mn-ea"/>
                <a:cs typeface="+mn-cs"/>
              </a:rPr>
              <a:t>‘Persoonlijke’ slaat op het directe karakter van deze manier van communiceren. </a:t>
            </a:r>
          </a:p>
          <a:p>
            <a:r>
              <a:rPr lang="nl-NL" sz="1200" kern="1200" dirty="0">
                <a:solidFill>
                  <a:schemeClr val="tx1"/>
                </a:solidFill>
                <a:effectLst/>
                <a:latin typeface="+mn-lt"/>
                <a:ea typeface="+mn-ea"/>
                <a:cs typeface="+mn-cs"/>
              </a:rPr>
              <a:t>Dit in tegenstelling tot wat later in de opleiding aan bod komt in de module Communicatie 2 (semester 2). </a:t>
            </a:r>
          </a:p>
          <a:p>
            <a:r>
              <a:rPr lang="nl-NL" sz="1200" kern="1200" dirty="0">
                <a:solidFill>
                  <a:schemeClr val="tx1"/>
                </a:solidFill>
                <a:effectLst/>
                <a:latin typeface="+mn-lt"/>
                <a:ea typeface="+mn-ea"/>
                <a:cs typeface="+mn-cs"/>
              </a:rPr>
              <a:t>Daar zullen we het hebben over mediacommunicatie. In deze module gaat het om communicatie die rechtstreeks tussen personen gebeurt en dit vaak één-op-één of in kleine groepen.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kern of het vertrekpunt van deze module is interpersoonlijke communicatie. </a:t>
            </a:r>
          </a:p>
          <a:p>
            <a:r>
              <a:rPr lang="nl-NL" sz="1200" kern="1200" dirty="0">
                <a:solidFill>
                  <a:schemeClr val="tx1"/>
                </a:solidFill>
                <a:effectLst/>
                <a:latin typeface="+mn-lt"/>
                <a:ea typeface="+mn-ea"/>
                <a:cs typeface="+mn-cs"/>
              </a:rPr>
              <a:t>We bekijken eerst wat de eventuele voordelen van het bestuderen van interpersoonlijke communicatie zijn. </a:t>
            </a:r>
          </a:p>
          <a:p>
            <a:r>
              <a:rPr lang="nl-NL" sz="1200" kern="1200" dirty="0">
                <a:solidFill>
                  <a:schemeClr val="tx1"/>
                </a:solidFill>
                <a:effectLst/>
                <a:latin typeface="+mn-lt"/>
                <a:ea typeface="+mn-ea"/>
                <a:cs typeface="+mn-cs"/>
              </a:rPr>
              <a:t>Daarna komen de specifieke karakteristieken van interpersoonlijke communicatie aan bod. </a:t>
            </a:r>
          </a:p>
          <a:p>
            <a:r>
              <a:rPr lang="nl-NL" sz="1200" kern="1200" dirty="0">
                <a:solidFill>
                  <a:schemeClr val="tx1"/>
                </a:solidFill>
                <a:effectLst/>
                <a:latin typeface="+mn-lt"/>
                <a:ea typeface="+mn-ea"/>
                <a:cs typeface="+mn-cs"/>
              </a:rPr>
              <a:t>Om interpersoonlijke communicatie op een systematische manier te kunnen bestuderen, en om er ook zinvolle uitspraken over te doen, baseren we ons op een ‘model van interpersoonlijke communicatie’ (</a:t>
            </a:r>
            <a:r>
              <a:rPr lang="nl-NL" sz="1200" kern="1200" dirty="0" err="1">
                <a:solidFill>
                  <a:schemeClr val="tx1"/>
                </a:solidFill>
                <a:effectLst/>
                <a:latin typeface="+mn-lt"/>
                <a:ea typeface="+mn-ea"/>
                <a:cs typeface="+mn-cs"/>
              </a:rPr>
              <a:t>Hargie</a:t>
            </a:r>
            <a:r>
              <a:rPr lang="nl-NL" sz="1200" kern="1200" dirty="0">
                <a:solidFill>
                  <a:schemeClr val="tx1"/>
                </a:solidFill>
                <a:effectLst/>
                <a:latin typeface="+mn-lt"/>
                <a:ea typeface="+mn-ea"/>
                <a:cs typeface="+mn-cs"/>
              </a:rPr>
              <a:t>, 2016).</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Interpersoonlijke communicatie</a:t>
            </a:r>
            <a:r>
              <a:rPr lang="nl-NL" sz="1200" kern="1200" dirty="0">
                <a:solidFill>
                  <a:schemeClr val="tx1"/>
                </a:solidFill>
                <a:effectLst/>
                <a:latin typeface="+mn-lt"/>
                <a:ea typeface="+mn-ea"/>
                <a:cs typeface="+mn-cs"/>
              </a:rPr>
              <a:t> valt voor ons uiteen in </a:t>
            </a:r>
            <a:r>
              <a:rPr lang="nl-NL" sz="1200" b="1" kern="1200" dirty="0">
                <a:solidFill>
                  <a:schemeClr val="tx1"/>
                </a:solidFill>
                <a:effectLst/>
                <a:latin typeface="+mn-lt"/>
                <a:ea typeface="+mn-ea"/>
                <a:cs typeface="+mn-cs"/>
              </a:rPr>
              <a:t>12 </a:t>
            </a:r>
            <a:r>
              <a:rPr lang="nl-NL" sz="1200" b="1" kern="1200" dirty="0" err="1">
                <a:solidFill>
                  <a:schemeClr val="tx1"/>
                </a:solidFill>
                <a:effectLst/>
                <a:latin typeface="+mn-lt"/>
                <a:ea typeface="+mn-ea"/>
                <a:cs typeface="+mn-cs"/>
              </a:rPr>
              <a:t>subthema’s</a:t>
            </a:r>
            <a:r>
              <a:rPr lang="nl-NL"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Non-verbale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Aanmoedigen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Vragen stellen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Empathische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Luisteren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Uitleggen</a:t>
            </a:r>
            <a:endParaRPr lang="nl-BE" sz="1200" kern="1200" dirty="0">
              <a:solidFill>
                <a:schemeClr val="tx1"/>
              </a:solidFill>
              <a:effectLst/>
              <a:latin typeface="+mn-lt"/>
              <a:ea typeface="+mn-ea"/>
              <a:cs typeface="+mn-cs"/>
            </a:endParaRPr>
          </a:p>
          <a:p>
            <a:pPr lvl="0"/>
            <a:r>
              <a:rPr lang="nl-NL" sz="1200" i="1" kern="1200" dirty="0" err="1">
                <a:solidFill>
                  <a:schemeClr val="tx1"/>
                </a:solidFill>
                <a:effectLst/>
                <a:latin typeface="+mn-lt"/>
                <a:ea typeface="+mn-ea"/>
                <a:cs typeface="+mn-cs"/>
              </a:rPr>
              <a:t>Self-disclosure</a:t>
            </a:r>
            <a:r>
              <a:rPr lang="nl-NL" sz="1200" i="1" kern="1200" dirty="0">
                <a:solidFill>
                  <a:schemeClr val="tx1"/>
                </a:solidFill>
                <a:effectLst/>
                <a:latin typeface="+mn-lt"/>
                <a:ea typeface="+mn-ea"/>
                <a:cs typeface="+mn-cs"/>
              </a:rPr>
              <a:t> </a:t>
            </a:r>
            <a:r>
              <a:rPr lang="nl-NL" sz="1200" i="0" kern="1200" dirty="0">
                <a:solidFill>
                  <a:schemeClr val="tx1"/>
                </a:solidFill>
                <a:effectLst/>
                <a:latin typeface="+mn-lt"/>
                <a:ea typeface="+mn-ea"/>
                <a:cs typeface="+mn-cs"/>
              </a:rPr>
              <a:t>of zelfonthulling</a:t>
            </a:r>
            <a:endParaRPr lang="nl-BE" sz="1200" i="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Sociale interacties starten en afsluiten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Assertiviteit</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Beïnvloeden en overtuigen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Onderhandelen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Samenwerken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Aan de hand van 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en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gaan op we zoek naar verklaringen voor het gedrag dat we vertonen tijdens een interpersoonlijke interactie. We baseren ons hierbij op het handboek Psychologie en Sociologie (</a:t>
            </a:r>
            <a:r>
              <a:rPr lang="nl-NL" sz="1200" kern="1200" dirty="0" err="1">
                <a:solidFill>
                  <a:schemeClr val="tx1"/>
                </a:solidFill>
                <a:effectLst/>
                <a:latin typeface="+mn-lt"/>
                <a:ea typeface="+mn-ea"/>
                <a:cs typeface="+mn-cs"/>
              </a:rPr>
              <a:t>Wijsman</a:t>
            </a:r>
            <a:r>
              <a:rPr lang="nl-NL" sz="1200" kern="1200" dirty="0">
                <a:solidFill>
                  <a:schemeClr val="tx1"/>
                </a:solidFill>
                <a:effectLst/>
                <a:latin typeface="+mn-lt"/>
                <a:ea typeface="+mn-ea"/>
                <a:cs typeface="+mn-cs"/>
              </a:rPr>
              <a:t> &amp; Molendijk, 2017). Met die inzichten moeten we op het einde van dit semester in staat zijn om doelgericht en bewust te communiceren in een interpersoonlijke context.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Gedrag en invloeden op gedrag</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Persoonlijkheid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Leerprocessen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Motivatie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Attitude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Perceptie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Communicatie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Interpersoonlijke attractie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Groepsprocessen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Leiderschap en leidinggeven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beïnvloeding</a:t>
            </a:r>
            <a:endParaRPr lang="nl-BE" sz="1200" kern="1200" dirty="0">
              <a:solidFill>
                <a:schemeClr val="tx1"/>
              </a:solidFill>
              <a:effectLst/>
              <a:latin typeface="+mn-lt"/>
              <a:ea typeface="+mn-ea"/>
              <a:cs typeface="+mn-cs"/>
            </a:endParaRPr>
          </a:p>
          <a:p>
            <a:pPr marL="0" indent="0">
              <a:buFont typeface="Arial" panose="020B0604020202020204" pitchFamily="34" charset="0"/>
              <a:buNone/>
            </a:pPr>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Sociologische visies op de maatschappij</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Cultuur</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ongelijkheid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verandering</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a:t>
            </a:fld>
            <a:endParaRPr lang="nl-BE"/>
          </a:p>
        </p:txBody>
      </p:sp>
    </p:spTree>
    <p:extLst>
      <p:ext uri="{BB962C8B-B14F-4D97-AF65-F5344CB8AC3E}">
        <p14:creationId xmlns:p14="http://schemas.microsoft.com/office/powerpoint/2010/main" val="146268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Psychologie en wetenschap</a:t>
            </a:r>
          </a:p>
          <a:p>
            <a:endParaRPr lang="nl-NL" sz="1200" b="1"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Wat maakt psychologie een wetenschap? De </a:t>
            </a:r>
            <a:r>
              <a:rPr lang="nl-NL" sz="1200" b="1" kern="1200" dirty="0">
                <a:solidFill>
                  <a:schemeClr val="tx1"/>
                </a:solidFill>
                <a:effectLst/>
                <a:latin typeface="+mn-lt"/>
                <a:ea typeface="+mn-ea"/>
                <a:cs typeface="+mn-cs"/>
              </a:rPr>
              <a:t>wetenschappelijke methode </a:t>
            </a:r>
            <a:r>
              <a:rPr lang="nl-NL" sz="1200" b="0" kern="1200" dirty="0">
                <a:solidFill>
                  <a:schemeClr val="tx1"/>
                </a:solidFill>
                <a:effectLst/>
                <a:latin typeface="+mn-lt"/>
                <a:ea typeface="+mn-ea"/>
                <a:cs typeface="+mn-cs"/>
              </a:rPr>
              <a:t>om kennis te vergaren.</a:t>
            </a:r>
          </a:p>
          <a:p>
            <a:endParaRPr lang="nl-NL" sz="1200" b="0"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De wetenschappelijke methode is een </a:t>
            </a:r>
            <a:r>
              <a:rPr lang="nl-NL" sz="1200" b="1" kern="1200" dirty="0">
                <a:solidFill>
                  <a:schemeClr val="tx1"/>
                </a:solidFill>
                <a:effectLst/>
                <a:latin typeface="+mn-lt"/>
                <a:ea typeface="+mn-ea"/>
                <a:cs typeface="+mn-cs"/>
              </a:rPr>
              <a:t>procedure</a:t>
            </a:r>
            <a:r>
              <a:rPr lang="nl-NL" sz="1200" b="0" kern="1200" dirty="0">
                <a:solidFill>
                  <a:schemeClr val="tx1"/>
                </a:solidFill>
                <a:effectLst/>
                <a:latin typeface="+mn-lt"/>
                <a:ea typeface="+mn-ea"/>
                <a:cs typeface="+mn-cs"/>
              </a:rPr>
              <a:t> om ideeën te onderwerpen aan een onderzoek, waarna ze ofwel bewezen, ofwel verworpen worden.</a:t>
            </a:r>
          </a:p>
          <a:p>
            <a:endParaRPr lang="nl-NL" sz="1200" b="0"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De essentie hiervan is </a:t>
            </a:r>
            <a:r>
              <a:rPr lang="nl-NL" sz="1200" b="1" kern="1200" dirty="0">
                <a:solidFill>
                  <a:schemeClr val="tx1"/>
                </a:solidFill>
                <a:effectLst/>
                <a:latin typeface="+mn-lt"/>
                <a:ea typeface="+mn-ea"/>
                <a:cs typeface="+mn-cs"/>
              </a:rPr>
              <a:t>empirisch onderzoek </a:t>
            </a:r>
            <a:r>
              <a:rPr lang="nl-NL" sz="1200" b="0" kern="1200" dirty="0">
                <a:solidFill>
                  <a:schemeClr val="tx1"/>
                </a:solidFill>
                <a:effectLst/>
                <a:latin typeface="+mn-lt"/>
                <a:ea typeface="+mn-ea"/>
                <a:cs typeface="+mn-cs"/>
              </a:rPr>
              <a:t>gebaseerd op het vaststellen van </a:t>
            </a:r>
            <a:r>
              <a:rPr lang="nl-NL" sz="1200" b="1" kern="1200" dirty="0">
                <a:solidFill>
                  <a:schemeClr val="tx1"/>
                </a:solidFill>
                <a:effectLst/>
                <a:latin typeface="+mn-lt"/>
                <a:ea typeface="+mn-ea"/>
                <a:cs typeface="+mn-cs"/>
              </a:rPr>
              <a:t>objectieve, verifieerbare gebeurtenissen.</a:t>
            </a:r>
          </a:p>
          <a:p>
            <a:endParaRPr lang="nl-NL" sz="1200" b="0"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Op grond van dit empirisch onderzoek wil de psychologie </a:t>
            </a:r>
            <a:r>
              <a:rPr lang="nl-NL" sz="1200" b="1" kern="1200" dirty="0">
                <a:solidFill>
                  <a:schemeClr val="tx1"/>
                </a:solidFill>
                <a:effectLst/>
                <a:latin typeface="+mn-lt"/>
                <a:ea typeface="+mn-ea"/>
                <a:cs typeface="+mn-cs"/>
              </a:rPr>
              <a:t>verklaringen</a:t>
            </a:r>
            <a:r>
              <a:rPr lang="nl-NL" sz="1200" b="0" kern="1200" dirty="0">
                <a:solidFill>
                  <a:schemeClr val="tx1"/>
                </a:solidFill>
                <a:effectLst/>
                <a:latin typeface="+mn-lt"/>
                <a:ea typeface="+mn-ea"/>
                <a:cs typeface="+mn-cs"/>
              </a:rPr>
              <a:t> voor gedrag en geestelijke processen ontwikkelen.</a:t>
            </a:r>
          </a:p>
          <a:p>
            <a:endParaRPr lang="nl-NL" sz="1200" b="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Belangrijk hierbij is het onderscheid tussen </a:t>
            </a:r>
            <a:r>
              <a:rPr lang="nl-NL" sz="1200" b="1" kern="1200" dirty="0">
                <a:solidFill>
                  <a:schemeClr val="tx1"/>
                </a:solidFill>
                <a:effectLst/>
                <a:latin typeface="+mn-lt"/>
                <a:ea typeface="+mn-ea"/>
                <a:cs typeface="+mn-cs"/>
              </a:rPr>
              <a:t>feiten, vooroordelen en lekenkennis</a:t>
            </a:r>
            <a:r>
              <a:rPr lang="nl-NL" sz="1200" kern="1200" dirty="0">
                <a:solidFill>
                  <a:schemeClr val="tx1"/>
                </a:solidFill>
                <a:effectLst/>
                <a:latin typeface="+mn-lt"/>
                <a:ea typeface="+mn-ea"/>
                <a:cs typeface="+mn-cs"/>
              </a:rPr>
              <a:t>.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Zo leven er vaak </a:t>
            </a:r>
            <a:r>
              <a:rPr lang="nl-NL" sz="1200" b="1" kern="1200" dirty="0">
                <a:solidFill>
                  <a:schemeClr val="tx1"/>
                </a:solidFill>
                <a:effectLst/>
                <a:latin typeface="+mn-lt"/>
                <a:ea typeface="+mn-ea"/>
                <a:cs typeface="+mn-cs"/>
              </a:rPr>
              <a:t>foutieve veronderstellingen</a:t>
            </a:r>
            <a:r>
              <a:rPr lang="nl-NL" sz="1200" kern="1200" dirty="0">
                <a:solidFill>
                  <a:schemeClr val="tx1"/>
                </a:solidFill>
                <a:effectLst/>
                <a:latin typeface="+mn-lt"/>
                <a:ea typeface="+mn-ea"/>
                <a:cs typeface="+mn-cs"/>
              </a:rPr>
              <a:t> die niet als feitelijke kennis beschouwd mogen worden.</a:t>
            </a:r>
            <a:endParaRPr lang="nl-BE"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Voorbeeld: vrouwen zijn intelligenter dan mannen.</a:t>
            </a:r>
          </a:p>
          <a:p>
            <a:endParaRPr lang="nl-NL" sz="1200" b="1"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Hoe je een wetenschappelijk onderzoek ontwerpt en uitvoert zie je in Onderzoek 1,2,3.</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12</a:t>
            </a:fld>
            <a:endParaRPr lang="nl-BE"/>
          </a:p>
        </p:txBody>
      </p:sp>
    </p:spTree>
    <p:extLst>
      <p:ext uri="{BB962C8B-B14F-4D97-AF65-F5344CB8AC3E}">
        <p14:creationId xmlns:p14="http://schemas.microsoft.com/office/powerpoint/2010/main" val="3908217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Meer hierrover in de modules Onderzoek 1,2,3!</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13</a:t>
            </a:fld>
            <a:endParaRPr lang="nl-BE"/>
          </a:p>
        </p:txBody>
      </p:sp>
    </p:spTree>
    <p:extLst>
      <p:ext uri="{BB962C8B-B14F-4D97-AF65-F5344CB8AC3E}">
        <p14:creationId xmlns:p14="http://schemas.microsoft.com/office/powerpoint/2010/main" val="3444577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P</a:t>
            </a:r>
            <a:r>
              <a:rPr lang="nl-BE" sz="1200" b="1" kern="1200" dirty="0">
                <a:solidFill>
                  <a:schemeClr val="tx1"/>
                </a:solidFill>
                <a:effectLst/>
                <a:latin typeface="+mn-lt"/>
                <a:ea typeface="+mn-ea"/>
                <a:cs typeface="+mn-cs"/>
              </a:rPr>
              <a:t>seudopsychologie</a:t>
            </a:r>
          </a:p>
          <a:p>
            <a:endParaRPr lang="nl-BE" sz="1200" b="1" kern="1200" dirty="0">
              <a:solidFill>
                <a:schemeClr val="tx1"/>
              </a:solidFill>
              <a:effectLst/>
              <a:latin typeface="+mn-lt"/>
              <a:ea typeface="+mn-ea"/>
              <a:cs typeface="+mn-cs"/>
            </a:endParaRPr>
          </a:p>
          <a:p>
            <a:r>
              <a:rPr lang="nl-BE" sz="1200" b="0" kern="1200" dirty="0">
                <a:solidFill>
                  <a:schemeClr val="tx1"/>
                </a:solidFill>
                <a:effectLst/>
                <a:latin typeface="+mn-lt"/>
                <a:ea typeface="+mn-ea"/>
                <a:cs typeface="+mn-cs"/>
              </a:rPr>
              <a:t>Niet-onderbouwde psychologische aannames die als wetenschappelijke waarheden worden gepresenteerd</a:t>
            </a:r>
          </a:p>
          <a:p>
            <a:endParaRPr lang="nl-BE" dirty="0"/>
          </a:p>
          <a:p>
            <a:r>
              <a:rPr lang="nl-BE" dirty="0"/>
              <a:t>https://www.youtube.com/watch?v=oP-b7kMysl0</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14</a:t>
            </a:fld>
            <a:endParaRPr lang="nl-BE"/>
          </a:p>
        </p:txBody>
      </p:sp>
    </p:spTree>
    <p:extLst>
      <p:ext uri="{BB962C8B-B14F-4D97-AF65-F5344CB8AC3E}">
        <p14:creationId xmlns:p14="http://schemas.microsoft.com/office/powerpoint/2010/main" val="4287600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P</a:t>
            </a:r>
            <a:r>
              <a:rPr lang="nl-BE" sz="1200" b="1" kern="1200" dirty="0">
                <a:solidFill>
                  <a:schemeClr val="tx1"/>
                </a:solidFill>
                <a:effectLst/>
                <a:latin typeface="+mn-lt"/>
                <a:ea typeface="+mn-ea"/>
                <a:cs typeface="+mn-cs"/>
              </a:rPr>
              <a:t>seudopsychologie</a:t>
            </a:r>
          </a:p>
          <a:p>
            <a:endParaRPr lang="nl-BE" sz="1200" b="1" kern="1200" dirty="0">
              <a:solidFill>
                <a:schemeClr val="tx1"/>
              </a:solidFill>
              <a:effectLst/>
              <a:latin typeface="+mn-lt"/>
              <a:ea typeface="+mn-ea"/>
              <a:cs typeface="+mn-cs"/>
            </a:endParaRPr>
          </a:p>
          <a:p>
            <a:r>
              <a:rPr lang="nl-BE" sz="1200" b="0" kern="1200" dirty="0">
                <a:solidFill>
                  <a:schemeClr val="tx1"/>
                </a:solidFill>
                <a:effectLst/>
                <a:latin typeface="+mn-lt"/>
                <a:ea typeface="+mn-ea"/>
                <a:cs typeface="+mn-cs"/>
              </a:rPr>
              <a:t>Niet-onderbouwde psychologische aannames die als wetenschappelijke waarheden worden gepresenteerd</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https://skepp.be/nl/sisyphus-prijs</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15</a:t>
            </a:fld>
            <a:endParaRPr lang="nl-BE"/>
          </a:p>
        </p:txBody>
      </p:sp>
    </p:spTree>
    <p:extLst>
      <p:ext uri="{BB962C8B-B14F-4D97-AF65-F5344CB8AC3E}">
        <p14:creationId xmlns:p14="http://schemas.microsoft.com/office/powerpoint/2010/main" val="3001759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Pseudowetenschap of niet?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16</a:t>
            </a:fld>
            <a:endParaRPr lang="nl-BE"/>
          </a:p>
        </p:txBody>
      </p:sp>
    </p:spTree>
    <p:extLst>
      <p:ext uri="{BB962C8B-B14F-4D97-AF65-F5344CB8AC3E}">
        <p14:creationId xmlns:p14="http://schemas.microsoft.com/office/powerpoint/2010/main" val="1975297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https://www.ted.com/talks/michael_shermer_on_believing_strange_things#t-446629</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17</a:t>
            </a:fld>
            <a:endParaRPr lang="nl-BE"/>
          </a:p>
        </p:txBody>
      </p:sp>
    </p:spTree>
    <p:extLst>
      <p:ext uri="{BB962C8B-B14F-4D97-AF65-F5344CB8AC3E}">
        <p14:creationId xmlns:p14="http://schemas.microsoft.com/office/powerpoint/2010/main" val="88010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Psychologie op diverse terreinen</a:t>
            </a:r>
          </a:p>
          <a:p>
            <a:endParaRPr lang="nl-NL" sz="1200" b="1"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Psychologische kennis wordt op </a:t>
            </a:r>
            <a:r>
              <a:rPr lang="nl-NL" sz="1200" b="1" kern="1200" dirty="0">
                <a:solidFill>
                  <a:schemeClr val="tx1"/>
                </a:solidFill>
                <a:effectLst/>
                <a:latin typeface="+mn-lt"/>
                <a:ea typeface="+mn-ea"/>
                <a:cs typeface="+mn-cs"/>
              </a:rPr>
              <a:t>diverse terreinen</a:t>
            </a:r>
            <a:r>
              <a:rPr lang="nl-NL" sz="1200" kern="1200" dirty="0">
                <a:solidFill>
                  <a:schemeClr val="tx1"/>
                </a:solidFill>
                <a:effectLst/>
                <a:latin typeface="+mn-lt"/>
                <a:ea typeface="+mn-ea"/>
                <a:cs typeface="+mn-cs"/>
              </a:rPr>
              <a:t> toegepast.</a:t>
            </a:r>
          </a:p>
          <a:p>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Voorbeelden</a:t>
            </a:r>
          </a:p>
          <a:p>
            <a:r>
              <a:rPr lang="nl-NL" sz="1200" kern="1200" dirty="0">
                <a:solidFill>
                  <a:schemeClr val="tx1"/>
                </a:solidFill>
                <a:effectLst/>
                <a:latin typeface="+mn-lt"/>
                <a:ea typeface="+mn-ea"/>
                <a:cs typeface="+mn-cs"/>
              </a:rPr>
              <a:t>sportpsychologen, gezondheidspsychologen, arbeidspsychologie, psychotherapie, ontwikkelingspsychologie, reclames of overheidscampagnes.</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18</a:t>
            </a:fld>
            <a:endParaRPr lang="nl-BE"/>
          </a:p>
        </p:txBody>
      </p:sp>
    </p:spTree>
    <p:extLst>
      <p:ext uri="{BB962C8B-B14F-4D97-AF65-F5344CB8AC3E}">
        <p14:creationId xmlns:p14="http://schemas.microsoft.com/office/powerpoint/2010/main" val="3817280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Het verschil tussen psychologie, sociale psychologie en de sociologie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is de </a:t>
            </a:r>
            <a:r>
              <a:rPr lang="nl-NL" sz="1200" b="1" kern="1200" dirty="0">
                <a:solidFill>
                  <a:schemeClr val="tx1"/>
                </a:solidFill>
                <a:effectLst/>
                <a:latin typeface="+mn-lt"/>
                <a:ea typeface="+mn-ea"/>
                <a:cs typeface="+mn-cs"/>
              </a:rPr>
              <a:t>wetenschap</a:t>
            </a:r>
            <a:r>
              <a:rPr lang="nl-NL" sz="1200" kern="1200" dirty="0">
                <a:solidFill>
                  <a:schemeClr val="tx1"/>
                </a:solidFill>
                <a:effectLst/>
                <a:latin typeface="+mn-lt"/>
                <a:ea typeface="+mn-ea"/>
                <a:cs typeface="+mn-cs"/>
              </a:rPr>
              <a:t> die zich bezighoudt met het bestuderen van </a:t>
            </a:r>
            <a:r>
              <a:rPr lang="nl-NL" sz="1200" b="1" kern="1200" dirty="0">
                <a:solidFill>
                  <a:schemeClr val="tx1"/>
                </a:solidFill>
                <a:effectLst/>
                <a:latin typeface="+mn-lt"/>
                <a:ea typeface="+mn-ea"/>
                <a:cs typeface="+mn-cs"/>
              </a:rPr>
              <a:t>gedrag</a:t>
            </a:r>
            <a:r>
              <a:rPr lang="nl-NL" sz="1200" kern="1200" dirty="0">
                <a:solidFill>
                  <a:schemeClr val="tx1"/>
                </a:solidFill>
                <a:effectLst/>
                <a:latin typeface="+mn-lt"/>
                <a:ea typeface="+mn-ea"/>
                <a:cs typeface="+mn-cs"/>
              </a:rPr>
              <a:t> van mensen, van </a:t>
            </a:r>
            <a:r>
              <a:rPr lang="nl-NL" sz="1200" b="1" kern="1200" dirty="0">
                <a:solidFill>
                  <a:schemeClr val="tx1"/>
                </a:solidFill>
                <a:effectLst/>
                <a:latin typeface="+mn-lt"/>
                <a:ea typeface="+mn-ea"/>
                <a:cs typeface="+mn-cs"/>
              </a:rPr>
              <a:t>mentale processen</a:t>
            </a:r>
            <a:r>
              <a:rPr lang="nl-NL" sz="1200" kern="1200" dirty="0">
                <a:solidFill>
                  <a:schemeClr val="tx1"/>
                </a:solidFill>
                <a:effectLst/>
                <a:latin typeface="+mn-lt"/>
                <a:ea typeface="+mn-ea"/>
                <a:cs typeface="+mn-cs"/>
              </a:rPr>
              <a:t> die aan dat gedrag ten grondslag liggen en de </a:t>
            </a:r>
            <a:r>
              <a:rPr lang="nl-NL" sz="1200" b="1" kern="1200" dirty="0">
                <a:solidFill>
                  <a:schemeClr val="tx1"/>
                </a:solidFill>
                <a:effectLst/>
                <a:latin typeface="+mn-lt"/>
                <a:ea typeface="+mn-ea"/>
                <a:cs typeface="+mn-cs"/>
              </a:rPr>
              <a:t>factoren</a:t>
            </a:r>
            <a:r>
              <a:rPr lang="nl-NL" sz="1200" kern="1200" dirty="0">
                <a:solidFill>
                  <a:schemeClr val="tx1"/>
                </a:solidFill>
                <a:effectLst/>
                <a:latin typeface="+mn-lt"/>
                <a:ea typeface="+mn-ea"/>
                <a:cs typeface="+mn-cs"/>
              </a:rPr>
              <a:t> die op gedrag van invloed zijn.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Sociale psychologie</a:t>
            </a:r>
            <a:r>
              <a:rPr lang="nl-NL" sz="1200" kern="1200" dirty="0">
                <a:solidFill>
                  <a:schemeClr val="tx1"/>
                </a:solidFill>
                <a:effectLst/>
                <a:latin typeface="+mn-lt"/>
                <a:ea typeface="+mn-ea"/>
                <a:cs typeface="+mn-cs"/>
              </a:rPr>
              <a:t> is de wetenschap die de wisselwerking tussen het individu en zijn sociale omgeving bestudeert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is de wetenschap die bestudeert hoe mensen samenleven.</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19</a:t>
            </a:fld>
            <a:endParaRPr lang="nl-BE"/>
          </a:p>
        </p:txBody>
      </p:sp>
    </p:spTree>
    <p:extLst>
      <p:ext uri="{BB962C8B-B14F-4D97-AF65-F5344CB8AC3E}">
        <p14:creationId xmlns:p14="http://schemas.microsoft.com/office/powerpoint/2010/main" val="2243115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20</a:t>
            </a:fld>
            <a:endParaRPr lang="nl-NL"/>
          </a:p>
        </p:txBody>
      </p:sp>
    </p:spTree>
    <p:extLst>
      <p:ext uri="{BB962C8B-B14F-4D97-AF65-F5344CB8AC3E}">
        <p14:creationId xmlns:p14="http://schemas.microsoft.com/office/powerpoint/2010/main" val="513134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21</a:t>
            </a:fld>
            <a:endParaRPr lang="nl-BE"/>
          </a:p>
        </p:txBody>
      </p:sp>
    </p:spTree>
    <p:extLst>
      <p:ext uri="{BB962C8B-B14F-4D97-AF65-F5344CB8AC3E}">
        <p14:creationId xmlns:p14="http://schemas.microsoft.com/office/powerpoint/2010/main" val="288875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a:t>
            </a:fld>
            <a:endParaRPr lang="nl-BE"/>
          </a:p>
        </p:txBody>
      </p:sp>
    </p:spTree>
    <p:extLst>
      <p:ext uri="{BB962C8B-B14F-4D97-AF65-F5344CB8AC3E}">
        <p14:creationId xmlns:p14="http://schemas.microsoft.com/office/powerpoint/2010/main" val="52021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Bijvoorbeeld hoe ‘denken’ het gedrag beïnvloedt </a:t>
            </a:r>
          </a:p>
          <a:p>
            <a:r>
              <a:rPr lang="nl-BE" dirty="0"/>
              <a:t>of hoe iemands ‘persoonlijkheid’ het gedrag beïnvloedt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22</a:t>
            </a:fld>
            <a:endParaRPr lang="nl-BE"/>
          </a:p>
        </p:txBody>
      </p:sp>
    </p:spTree>
    <p:extLst>
      <p:ext uri="{BB962C8B-B14F-4D97-AF65-F5344CB8AC3E}">
        <p14:creationId xmlns:p14="http://schemas.microsoft.com/office/powerpoint/2010/main" val="194630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Gedrag kan </a:t>
            </a:r>
            <a:r>
              <a:rPr lang="nl-NL" sz="1200" b="1" kern="1200" dirty="0">
                <a:solidFill>
                  <a:schemeClr val="tx1"/>
                </a:solidFill>
                <a:effectLst/>
                <a:latin typeface="+mn-lt"/>
                <a:ea typeface="+mn-ea"/>
                <a:cs typeface="+mn-cs"/>
              </a:rPr>
              <a:t>bewust</a:t>
            </a:r>
            <a:r>
              <a:rPr lang="nl-NL" sz="1200" kern="1200" dirty="0">
                <a:solidFill>
                  <a:schemeClr val="tx1"/>
                </a:solidFill>
                <a:effectLst/>
                <a:latin typeface="+mn-lt"/>
                <a:ea typeface="+mn-ea"/>
                <a:cs typeface="+mn-cs"/>
              </a:rPr>
              <a:t> of </a:t>
            </a:r>
            <a:r>
              <a:rPr lang="nl-NL" sz="1200" b="1" kern="1200" dirty="0">
                <a:solidFill>
                  <a:schemeClr val="tx1"/>
                </a:solidFill>
                <a:effectLst/>
                <a:latin typeface="+mn-lt"/>
                <a:ea typeface="+mn-ea"/>
                <a:cs typeface="+mn-cs"/>
              </a:rPr>
              <a:t>onbewust</a:t>
            </a:r>
            <a:r>
              <a:rPr lang="nl-NL" sz="1200" kern="1200" dirty="0">
                <a:solidFill>
                  <a:schemeClr val="tx1"/>
                </a:solidFill>
                <a:effectLst/>
                <a:latin typeface="+mn-lt"/>
                <a:ea typeface="+mn-ea"/>
                <a:cs typeface="+mn-cs"/>
              </a:rPr>
              <a:t> zijn.</a:t>
            </a:r>
          </a:p>
          <a:p>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Voorbeeld</a:t>
            </a:r>
            <a:endParaRPr lang="nl-BE" sz="1200" b="1"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Bewust gedrag: je krijgt honger en beslist om iets te eten.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Onbewust gedrag: je krijgt honger en je maag begint te knorren.</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23</a:t>
            </a:fld>
            <a:endParaRPr lang="nl-BE"/>
          </a:p>
        </p:txBody>
      </p:sp>
    </p:spTree>
    <p:extLst>
      <p:ext uri="{BB962C8B-B14F-4D97-AF65-F5344CB8AC3E}">
        <p14:creationId xmlns:p14="http://schemas.microsoft.com/office/powerpoint/2010/main" val="988883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Gedachten-gevoelens/emoties-gebeurtenis/stimulus</a:t>
            </a:r>
          </a:p>
          <a:p>
            <a:r>
              <a:rPr lang="nl-NL" sz="1200" b="1" kern="1200" dirty="0">
                <a:solidFill>
                  <a:schemeClr val="tx1"/>
                </a:solidFill>
                <a:effectLst/>
                <a:latin typeface="+mn-lt"/>
                <a:ea typeface="+mn-ea"/>
                <a:cs typeface="+mn-cs"/>
              </a:rPr>
              <a:t>Gedachten</a:t>
            </a:r>
            <a:r>
              <a:rPr lang="nl-NL" sz="1200" kern="1200" dirty="0">
                <a:solidFill>
                  <a:schemeClr val="tx1"/>
                </a:solidFill>
                <a:effectLst/>
                <a:latin typeface="+mn-lt"/>
                <a:ea typeface="+mn-ea"/>
                <a:cs typeface="+mn-cs"/>
              </a:rPr>
              <a:t> en </a:t>
            </a:r>
            <a:r>
              <a:rPr lang="nl-NL" sz="1200" b="1" kern="1200" dirty="0">
                <a:solidFill>
                  <a:schemeClr val="tx1"/>
                </a:solidFill>
                <a:effectLst/>
                <a:latin typeface="+mn-lt"/>
                <a:ea typeface="+mn-ea"/>
                <a:cs typeface="+mn-cs"/>
              </a:rPr>
              <a:t>gevoelens</a:t>
            </a:r>
            <a:r>
              <a:rPr lang="nl-NL" sz="1200" kern="1200" dirty="0">
                <a:solidFill>
                  <a:schemeClr val="tx1"/>
                </a:solidFill>
                <a:effectLst/>
                <a:latin typeface="+mn-lt"/>
                <a:ea typeface="+mn-ea"/>
                <a:cs typeface="+mn-cs"/>
              </a:rPr>
              <a:t> worden bepaald door diverse factoren: fysieke, fysische en geografische, culturele, sociale en psychische.</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Een bepaalde </a:t>
            </a:r>
            <a:r>
              <a:rPr lang="nl-NL" sz="1200" b="1" kern="1200" dirty="0">
                <a:solidFill>
                  <a:schemeClr val="tx1"/>
                </a:solidFill>
                <a:effectLst/>
                <a:latin typeface="+mn-lt"/>
                <a:ea typeface="+mn-ea"/>
                <a:cs typeface="+mn-cs"/>
              </a:rPr>
              <a:t>gebeurtenis</a:t>
            </a:r>
            <a:r>
              <a:rPr lang="nl-NL" sz="1200" kern="1200" dirty="0">
                <a:solidFill>
                  <a:schemeClr val="tx1"/>
                </a:solidFill>
                <a:effectLst/>
                <a:latin typeface="+mn-lt"/>
                <a:ea typeface="+mn-ea"/>
                <a:cs typeface="+mn-cs"/>
              </a:rPr>
              <a:t> roept bepaalde gedachten en gevoelens op die het gedrag beïnvloeden.</a:t>
            </a: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24</a:t>
            </a:fld>
            <a:endParaRPr lang="nl-NL"/>
          </a:p>
        </p:txBody>
      </p:sp>
    </p:spTree>
    <p:extLst>
      <p:ext uri="{BB962C8B-B14F-4D97-AF65-F5344CB8AC3E}">
        <p14:creationId xmlns:p14="http://schemas.microsoft.com/office/powerpoint/2010/main" val="471297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Nature vs nurture.</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25</a:t>
            </a:fld>
            <a:endParaRPr lang="nl-BE"/>
          </a:p>
        </p:txBody>
      </p:sp>
    </p:spTree>
    <p:extLst>
      <p:ext uri="{BB962C8B-B14F-4D97-AF65-F5344CB8AC3E}">
        <p14:creationId xmlns:p14="http://schemas.microsoft.com/office/powerpoint/2010/main" val="1837370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latin typeface="+mn-lt"/>
                <a:ea typeface="+mn-ea"/>
                <a:cs typeface="+mn-cs"/>
              </a:rPr>
              <a:t>Steven Pinker</a:t>
            </a:r>
            <a:r>
              <a:rPr lang="nl-NL" sz="1200" b="0" kern="1200" dirty="0">
                <a:solidFill>
                  <a:schemeClr val="tx1"/>
                </a:solidFill>
                <a:latin typeface="+mn-lt"/>
                <a:ea typeface="+mn-ea"/>
                <a:cs typeface="+mn-cs"/>
              </a:rPr>
              <a:t> </a:t>
            </a:r>
          </a:p>
          <a:p>
            <a:r>
              <a:rPr lang="nl-NL" sz="1200" b="0" kern="1200" dirty="0">
                <a:solidFill>
                  <a:schemeClr val="tx1"/>
                </a:solidFill>
                <a:latin typeface="+mn-lt"/>
                <a:ea typeface="+mn-ea"/>
                <a:cs typeface="+mn-cs"/>
              </a:rPr>
              <a:t>Steven Pinker is een evolutionair psycholoog.</a:t>
            </a:r>
          </a:p>
          <a:p>
            <a:r>
              <a:rPr lang="nl-NL" sz="1200" b="0" kern="1200" dirty="0">
                <a:solidFill>
                  <a:schemeClr val="tx1"/>
                </a:solidFill>
                <a:latin typeface="+mn-lt"/>
                <a:ea typeface="+mn-ea"/>
                <a:cs typeface="+mn-cs"/>
              </a:rPr>
              <a:t>Hij beschrijft en bestudeert gedrag van mensen vanuit evolutionair standpunt.</a:t>
            </a:r>
          </a:p>
          <a:p>
            <a:r>
              <a:rPr lang="nl-NL" sz="1200" b="0" kern="1200" dirty="0">
                <a:solidFill>
                  <a:schemeClr val="tx1"/>
                </a:solidFill>
                <a:latin typeface="+mn-lt"/>
                <a:ea typeface="+mn-ea"/>
                <a:cs typeface="+mn-cs"/>
              </a:rPr>
              <a:t>Hij probeert typisch menselijke kenmerken en gedrag</a:t>
            </a:r>
            <a:r>
              <a:rPr lang="nl-NL" sz="1200" b="0" kern="1200" baseline="0" dirty="0">
                <a:solidFill>
                  <a:schemeClr val="tx1"/>
                </a:solidFill>
                <a:latin typeface="+mn-lt"/>
                <a:ea typeface="+mn-ea"/>
                <a:cs typeface="+mn-cs"/>
              </a:rPr>
              <a:t> te identificeren als een evolutionaire aanpassing of mutatie.</a:t>
            </a:r>
            <a:endParaRPr lang="nl-NL" sz="1200" b="0" kern="1200" dirty="0">
              <a:solidFill>
                <a:schemeClr val="tx1"/>
              </a:solidFill>
              <a:latin typeface="+mn-lt"/>
              <a:ea typeface="+mn-ea"/>
              <a:cs typeface="+mn-cs"/>
            </a:endParaRPr>
          </a:p>
          <a:p>
            <a:r>
              <a:rPr lang="nl-NL" sz="1200" b="0" kern="1200" dirty="0">
                <a:solidFill>
                  <a:schemeClr val="tx1"/>
                </a:solidFill>
                <a:latin typeface="+mn-lt"/>
                <a:ea typeface="+mn-ea"/>
                <a:cs typeface="+mn-cs"/>
              </a:rPr>
              <a:t>Pinker beschrijft het in zijn bekende boek </a:t>
            </a:r>
            <a:r>
              <a:rPr lang="nl-NL" sz="1200" b="1" kern="1200" dirty="0">
                <a:solidFill>
                  <a:schemeClr val="tx1"/>
                </a:solidFill>
                <a:latin typeface="+mn-lt"/>
                <a:ea typeface="+mn-ea"/>
                <a:cs typeface="+mn-cs"/>
              </a:rPr>
              <a:t>’</a:t>
            </a:r>
            <a:r>
              <a:rPr lang="nl-NL" sz="1200" b="1" kern="1200" dirty="0" err="1">
                <a:solidFill>
                  <a:schemeClr val="tx1"/>
                </a:solidFill>
                <a:latin typeface="+mn-lt"/>
                <a:ea typeface="+mn-ea"/>
                <a:cs typeface="+mn-cs"/>
              </a:rPr>
              <a:t>the</a:t>
            </a:r>
            <a:r>
              <a:rPr lang="nl-NL" sz="1200" b="1" kern="1200" dirty="0">
                <a:solidFill>
                  <a:schemeClr val="tx1"/>
                </a:solidFill>
                <a:latin typeface="+mn-lt"/>
                <a:ea typeface="+mn-ea"/>
                <a:cs typeface="+mn-cs"/>
              </a:rPr>
              <a:t> Human Nature </a:t>
            </a:r>
            <a:r>
              <a:rPr lang="nl-NL" sz="1200" b="1" kern="1200" dirty="0" err="1">
                <a:solidFill>
                  <a:schemeClr val="tx1"/>
                </a:solidFill>
                <a:latin typeface="+mn-lt"/>
                <a:ea typeface="+mn-ea"/>
                <a:cs typeface="+mn-cs"/>
              </a:rPr>
              <a:t>and</a:t>
            </a:r>
            <a:r>
              <a:rPr lang="nl-NL" sz="1200" b="1" kern="1200" dirty="0">
                <a:solidFill>
                  <a:schemeClr val="tx1"/>
                </a:solidFill>
                <a:latin typeface="+mn-lt"/>
                <a:ea typeface="+mn-ea"/>
                <a:cs typeface="+mn-cs"/>
              </a:rPr>
              <a:t> </a:t>
            </a:r>
            <a:r>
              <a:rPr lang="nl-NL" sz="1200" b="1" kern="1200" dirty="0" err="1">
                <a:solidFill>
                  <a:schemeClr val="tx1"/>
                </a:solidFill>
                <a:latin typeface="+mn-lt"/>
                <a:ea typeface="+mn-ea"/>
                <a:cs typeface="+mn-cs"/>
              </a:rPr>
              <a:t>the</a:t>
            </a:r>
            <a:r>
              <a:rPr lang="nl-NL" sz="1200" b="1" kern="1200" dirty="0">
                <a:solidFill>
                  <a:schemeClr val="tx1"/>
                </a:solidFill>
                <a:latin typeface="+mn-lt"/>
                <a:ea typeface="+mn-ea"/>
                <a:cs typeface="+mn-cs"/>
              </a:rPr>
              <a:t> Blank Slate’.</a:t>
            </a:r>
          </a:p>
          <a:p>
            <a:r>
              <a:rPr lang="nl-NL" sz="1200" b="0" kern="1200" dirty="0">
                <a:solidFill>
                  <a:schemeClr val="tx1"/>
                </a:solidFill>
                <a:latin typeface="+mn-lt"/>
                <a:ea typeface="+mn-ea"/>
                <a:cs typeface="+mn-cs"/>
              </a:rPr>
              <a:t>Het boek gaat over de </a:t>
            </a:r>
            <a:r>
              <a:rPr lang="nl-NL" sz="1200" b="1" kern="1200" dirty="0">
                <a:solidFill>
                  <a:schemeClr val="tx1"/>
                </a:solidFill>
                <a:latin typeface="+mn-lt"/>
                <a:ea typeface="+mn-ea"/>
                <a:cs typeface="+mn-cs"/>
              </a:rPr>
              <a:t>nature/</a:t>
            </a:r>
            <a:r>
              <a:rPr lang="nl-NL" sz="1200" b="1" kern="1200" dirty="0" err="1">
                <a:solidFill>
                  <a:schemeClr val="tx1"/>
                </a:solidFill>
                <a:latin typeface="+mn-lt"/>
                <a:ea typeface="+mn-ea"/>
                <a:cs typeface="+mn-cs"/>
              </a:rPr>
              <a:t>nurture</a:t>
            </a:r>
            <a:r>
              <a:rPr lang="nl-NL" sz="1200" b="1" kern="1200" dirty="0">
                <a:solidFill>
                  <a:schemeClr val="tx1"/>
                </a:solidFill>
                <a:latin typeface="+mn-lt"/>
                <a:ea typeface="+mn-ea"/>
                <a:cs typeface="+mn-cs"/>
              </a:rPr>
              <a:t> </a:t>
            </a:r>
            <a:r>
              <a:rPr lang="nl-NL" sz="1200" b="0" kern="1200" dirty="0">
                <a:solidFill>
                  <a:schemeClr val="tx1"/>
                </a:solidFill>
                <a:latin typeface="+mn-lt"/>
                <a:ea typeface="+mn-ea"/>
                <a:cs typeface="+mn-cs"/>
              </a:rPr>
              <a:t>discussie.</a:t>
            </a:r>
          </a:p>
          <a:p>
            <a:endParaRPr lang="nl-NL" sz="1200" b="1" kern="1200" dirty="0">
              <a:solidFill>
                <a:schemeClr val="tx1"/>
              </a:solidFill>
              <a:latin typeface="+mn-lt"/>
              <a:ea typeface="+mn-ea"/>
              <a:cs typeface="+mn-cs"/>
            </a:endParaRPr>
          </a:p>
          <a:p>
            <a:r>
              <a:rPr lang="nl-NL" sz="1200" b="1" kern="1200" dirty="0">
                <a:solidFill>
                  <a:schemeClr val="tx1"/>
                </a:solidFill>
                <a:latin typeface="+mn-lt"/>
                <a:ea typeface="+mn-ea"/>
                <a:cs typeface="+mn-cs"/>
              </a:rPr>
              <a:t>Zijn algemene conclusie…</a:t>
            </a:r>
            <a:endParaRPr lang="nl-NL" sz="1200" b="0" kern="1200" dirty="0">
              <a:solidFill>
                <a:schemeClr val="tx1"/>
              </a:solidFill>
              <a:latin typeface="+mn-lt"/>
              <a:ea typeface="+mn-ea"/>
              <a:cs typeface="+mn-cs"/>
            </a:endParaRPr>
          </a:p>
          <a:p>
            <a:r>
              <a:rPr lang="nl-NL" sz="1200" b="0" kern="1200" dirty="0">
                <a:solidFill>
                  <a:schemeClr val="tx1"/>
                </a:solidFill>
                <a:latin typeface="+mn-lt"/>
                <a:ea typeface="+mn-ea"/>
                <a:cs typeface="+mn-cs"/>
              </a:rPr>
              <a:t>Wanneer we geboren zijn dan zijn we </a:t>
            </a:r>
            <a:r>
              <a:rPr lang="nl-NL" sz="1200" b="1" kern="1200" dirty="0">
                <a:solidFill>
                  <a:schemeClr val="tx1"/>
                </a:solidFill>
                <a:latin typeface="+mn-lt"/>
                <a:ea typeface="+mn-ea"/>
                <a:cs typeface="+mn-cs"/>
              </a:rPr>
              <a:t>GEEN</a:t>
            </a:r>
            <a:r>
              <a:rPr lang="nl-NL" sz="1200" b="0" kern="1200" dirty="0">
                <a:solidFill>
                  <a:schemeClr val="tx1"/>
                </a:solidFill>
                <a:latin typeface="+mn-lt"/>
                <a:ea typeface="+mn-ea"/>
                <a:cs typeface="+mn-cs"/>
              </a:rPr>
              <a:t> onbeschreven blad (blank </a:t>
            </a:r>
            <a:r>
              <a:rPr lang="nl-NL" sz="1200" b="0" kern="1200" dirty="0" err="1">
                <a:solidFill>
                  <a:schemeClr val="tx1"/>
                </a:solidFill>
                <a:latin typeface="+mn-lt"/>
                <a:ea typeface="+mn-ea"/>
                <a:cs typeface="+mn-cs"/>
              </a:rPr>
              <a:t>slate</a:t>
            </a:r>
            <a:r>
              <a:rPr lang="nl-NL" sz="1200" b="0" kern="1200" dirty="0">
                <a:solidFill>
                  <a:schemeClr val="tx1"/>
                </a:solidFill>
                <a:latin typeface="+mn-lt"/>
                <a:ea typeface="+mn-ea"/>
                <a:cs typeface="+mn-cs"/>
              </a:rPr>
              <a:t>). </a:t>
            </a:r>
          </a:p>
          <a:p>
            <a:r>
              <a:rPr lang="nl-NL" sz="1200" b="0" kern="1200" dirty="0">
                <a:solidFill>
                  <a:schemeClr val="tx1"/>
                </a:solidFill>
                <a:latin typeface="+mn-lt"/>
                <a:ea typeface="+mn-ea"/>
                <a:cs typeface="+mn-cs"/>
              </a:rPr>
              <a:t>Er zijn bepaalde </a:t>
            </a:r>
            <a:r>
              <a:rPr lang="nl-NL" sz="1200" b="1" kern="1200" dirty="0">
                <a:solidFill>
                  <a:schemeClr val="tx1"/>
                </a:solidFill>
                <a:latin typeface="+mn-lt"/>
                <a:ea typeface="+mn-ea"/>
                <a:cs typeface="+mn-cs"/>
              </a:rPr>
              <a:t>kenmerken</a:t>
            </a:r>
            <a:r>
              <a:rPr lang="nl-NL" sz="1200" b="0" kern="1200" dirty="0">
                <a:solidFill>
                  <a:schemeClr val="tx1"/>
                </a:solidFill>
                <a:latin typeface="+mn-lt"/>
                <a:ea typeface="+mn-ea"/>
                <a:cs typeface="+mn-cs"/>
              </a:rPr>
              <a:t>, </a:t>
            </a:r>
            <a:r>
              <a:rPr lang="nl-NL" sz="1200" b="1" kern="1200" dirty="0">
                <a:solidFill>
                  <a:schemeClr val="tx1"/>
                </a:solidFill>
                <a:latin typeface="+mn-lt"/>
                <a:ea typeface="+mn-ea"/>
                <a:cs typeface="+mn-cs"/>
              </a:rPr>
              <a:t>voorgeprogrammeerde talenten en voorkeuren </a:t>
            </a:r>
            <a:r>
              <a:rPr lang="nl-NL" sz="1200" b="0" kern="1200" dirty="0">
                <a:solidFill>
                  <a:schemeClr val="tx1"/>
                </a:solidFill>
                <a:latin typeface="+mn-lt"/>
                <a:ea typeface="+mn-ea"/>
                <a:cs typeface="+mn-cs"/>
              </a:rPr>
              <a:t>die ons brein </a:t>
            </a:r>
          </a:p>
          <a:p>
            <a:r>
              <a:rPr lang="nl-NL" sz="1200" b="0" kern="1200" dirty="0">
                <a:solidFill>
                  <a:schemeClr val="tx1"/>
                </a:solidFill>
                <a:latin typeface="+mn-lt"/>
                <a:ea typeface="+mn-ea"/>
                <a:cs typeface="+mn-cs"/>
              </a:rPr>
              <a:t>door </a:t>
            </a:r>
            <a:r>
              <a:rPr lang="nl-NL" sz="1200" b="1" kern="1200" dirty="0">
                <a:solidFill>
                  <a:schemeClr val="tx1"/>
                </a:solidFill>
                <a:latin typeface="+mn-lt"/>
                <a:ea typeface="+mn-ea"/>
                <a:cs typeface="+mn-cs"/>
              </a:rPr>
              <a:t>natuurlijke selectie </a:t>
            </a:r>
            <a:r>
              <a:rPr lang="nl-NL" sz="1200" b="0" kern="1200" dirty="0">
                <a:solidFill>
                  <a:schemeClr val="tx1"/>
                </a:solidFill>
                <a:latin typeface="+mn-lt"/>
                <a:ea typeface="+mn-ea"/>
                <a:cs typeface="+mn-cs"/>
              </a:rPr>
              <a:t>heeft verkregen.</a:t>
            </a:r>
          </a:p>
          <a:p>
            <a:r>
              <a:rPr lang="nl-NL" sz="1200" b="0" u="none" kern="1200" dirty="0">
                <a:solidFill>
                  <a:schemeClr val="tx1"/>
                </a:solidFill>
                <a:latin typeface="+mn-lt"/>
                <a:ea typeface="+mn-ea"/>
                <a:cs typeface="+mn-cs"/>
              </a:rPr>
              <a:t>Veel van ons </a:t>
            </a:r>
            <a:r>
              <a:rPr lang="nl-NL" sz="1200" b="1" u="none" kern="1200" dirty="0">
                <a:solidFill>
                  <a:schemeClr val="tx1"/>
                </a:solidFill>
                <a:latin typeface="+mn-lt"/>
                <a:ea typeface="+mn-ea"/>
                <a:cs typeface="+mn-cs"/>
              </a:rPr>
              <a:t>universeel menselijk gedrag </a:t>
            </a:r>
            <a:r>
              <a:rPr lang="nl-NL" sz="1200" b="0" u="none" kern="1200" dirty="0">
                <a:solidFill>
                  <a:schemeClr val="tx1"/>
                </a:solidFill>
                <a:latin typeface="+mn-lt"/>
                <a:ea typeface="+mn-ea"/>
                <a:cs typeface="+mn-cs"/>
              </a:rPr>
              <a:t>is het resultaat van natuurlijke selectie om</a:t>
            </a:r>
            <a:r>
              <a:rPr lang="nl-NL" sz="1200" b="0" u="none" kern="1200" baseline="0" dirty="0">
                <a:solidFill>
                  <a:schemeClr val="tx1"/>
                </a:solidFill>
                <a:latin typeface="+mn-lt"/>
                <a:ea typeface="+mn-ea"/>
                <a:cs typeface="+mn-cs"/>
              </a:rPr>
              <a:t> </a:t>
            </a:r>
            <a:r>
              <a:rPr lang="nl-NL" sz="1200" b="1" u="none" kern="1200" baseline="0" dirty="0">
                <a:solidFill>
                  <a:schemeClr val="tx1"/>
                </a:solidFill>
                <a:latin typeface="+mn-lt"/>
                <a:ea typeface="+mn-ea"/>
                <a:cs typeface="+mn-cs"/>
              </a:rPr>
              <a:t>terugkerende problemen </a:t>
            </a:r>
            <a:r>
              <a:rPr lang="nl-NL" sz="1200" b="0" u="none" kern="1200" baseline="0" dirty="0">
                <a:solidFill>
                  <a:schemeClr val="tx1"/>
                </a:solidFill>
                <a:latin typeface="+mn-lt"/>
                <a:ea typeface="+mn-ea"/>
                <a:cs typeface="+mn-cs"/>
              </a:rPr>
              <a:t>in ons voorouderlijk milieu adequaat op te lossen.</a:t>
            </a:r>
            <a:endParaRPr lang="nl-NL" u="none" dirty="0"/>
          </a:p>
          <a:p>
            <a:endParaRPr lang="nl-BE" dirty="0"/>
          </a:p>
          <a:p>
            <a:r>
              <a:rPr lang="nl-BE" dirty="0"/>
              <a:t>BRON: https://www.ted.com/talks/steven_pinker_chalks_it_up_to_the_blank_slate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26</a:t>
            </a:fld>
            <a:endParaRPr lang="nl-BE"/>
          </a:p>
        </p:txBody>
      </p:sp>
    </p:spTree>
    <p:extLst>
      <p:ext uri="{BB962C8B-B14F-4D97-AF65-F5344CB8AC3E}">
        <p14:creationId xmlns:p14="http://schemas.microsoft.com/office/powerpoint/2010/main" val="3663769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latin typeface="+mn-lt"/>
                <a:ea typeface="+mn-ea"/>
                <a:cs typeface="+mn-cs"/>
              </a:rPr>
              <a:t>Tweelingenstudies als bewijs?</a:t>
            </a:r>
            <a:endParaRPr lang="nl-NL" sz="1200" b="0" kern="1200" dirty="0">
              <a:solidFill>
                <a:schemeClr val="tx1"/>
              </a:solidFill>
              <a:latin typeface="+mn-lt"/>
              <a:ea typeface="+mn-ea"/>
              <a:cs typeface="+mn-cs"/>
            </a:endParaRPr>
          </a:p>
          <a:p>
            <a:r>
              <a:rPr lang="nl-NL" sz="1200" b="0" kern="1200" dirty="0">
                <a:solidFill>
                  <a:schemeClr val="tx1"/>
                </a:solidFill>
                <a:latin typeface="+mn-lt"/>
                <a:ea typeface="+mn-ea"/>
                <a:cs typeface="+mn-cs"/>
              </a:rPr>
              <a:t>Onderzoek door Paul Thompson.</a:t>
            </a:r>
          </a:p>
          <a:p>
            <a:r>
              <a:rPr lang="nl-NL" sz="1200" b="0" kern="1200" dirty="0">
                <a:solidFill>
                  <a:schemeClr val="tx1"/>
                </a:solidFill>
                <a:latin typeface="+mn-lt"/>
                <a:ea typeface="+mn-ea"/>
                <a:cs typeface="+mn-cs"/>
              </a:rPr>
              <a:t>Onderzoek bij ééneiige tweelingen, twee-eiige tweelingen en individuen die vreemd zijn voor elkaar.</a:t>
            </a:r>
          </a:p>
          <a:p>
            <a:r>
              <a:rPr lang="nl-NL" sz="1200" b="0" kern="1200" dirty="0">
                <a:solidFill>
                  <a:schemeClr val="tx1"/>
                </a:solidFill>
                <a:latin typeface="+mn-lt"/>
                <a:ea typeface="+mn-ea"/>
                <a:cs typeface="+mn-cs"/>
              </a:rPr>
              <a:t>Kijken naar de samenstelling en verdeling van hun grijze hersenmassa (</a:t>
            </a:r>
            <a:r>
              <a:rPr lang="nl-NL" sz="1200" b="0" kern="1200" dirty="0" err="1">
                <a:solidFill>
                  <a:schemeClr val="tx1"/>
                </a:solidFill>
                <a:latin typeface="+mn-lt"/>
                <a:ea typeface="+mn-ea"/>
                <a:cs typeface="+mn-cs"/>
              </a:rPr>
              <a:t>neocortex</a:t>
            </a:r>
            <a:r>
              <a:rPr lang="nl-NL" sz="1200" b="0" kern="1200" dirty="0">
                <a:solidFill>
                  <a:schemeClr val="tx1"/>
                </a:solidFill>
                <a:latin typeface="+mn-lt"/>
                <a:ea typeface="+mn-ea"/>
                <a:cs typeface="+mn-cs"/>
              </a:rPr>
              <a:t>).</a:t>
            </a:r>
          </a:p>
          <a:p>
            <a:r>
              <a:rPr lang="nl-NL" sz="1200" b="0" kern="1200" dirty="0">
                <a:solidFill>
                  <a:schemeClr val="tx1"/>
                </a:solidFill>
                <a:latin typeface="+mn-lt"/>
                <a:ea typeface="+mn-ea"/>
                <a:cs typeface="+mn-cs"/>
              </a:rPr>
              <a:t>Wat blijkt? Bij twee-eiige tweelingen is de verdeling quasi identiek!</a:t>
            </a:r>
          </a:p>
          <a:p>
            <a:endParaRPr lang="nl-NL" sz="1200" b="0" kern="1200" dirty="0">
              <a:solidFill>
                <a:schemeClr val="tx1"/>
              </a:solidFill>
              <a:latin typeface="+mn-lt"/>
              <a:ea typeface="+mn-ea"/>
              <a:cs typeface="+mn-cs"/>
            </a:endParaRPr>
          </a:p>
          <a:p>
            <a:pPr marL="171450" indent="-171450">
              <a:buFont typeface="Arial"/>
              <a:buChar char="•"/>
            </a:pPr>
            <a:endParaRPr lang="nl-NL" b="0" dirty="0"/>
          </a:p>
        </p:txBody>
      </p:sp>
      <p:sp>
        <p:nvSpPr>
          <p:cNvPr id="4" name="Tijdelijke aanduiding voor dianummer 3"/>
          <p:cNvSpPr>
            <a:spLocks noGrp="1"/>
          </p:cNvSpPr>
          <p:nvPr>
            <p:ph type="sldNum" sz="quarter" idx="10"/>
          </p:nvPr>
        </p:nvSpPr>
        <p:spPr/>
        <p:txBody>
          <a:bodyPr/>
          <a:lstStyle/>
          <a:p>
            <a:fld id="{619BB05C-9946-BD41-8A62-EDF5BDDE79D5}" type="slidenum">
              <a:rPr lang="nl-NL" smtClean="0"/>
              <a:t>27</a:t>
            </a:fld>
            <a:endParaRPr lang="nl-NL"/>
          </a:p>
        </p:txBody>
      </p:sp>
    </p:spTree>
    <p:extLst>
      <p:ext uri="{BB962C8B-B14F-4D97-AF65-F5344CB8AC3E}">
        <p14:creationId xmlns:p14="http://schemas.microsoft.com/office/powerpoint/2010/main" val="414576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latin typeface="+mn-lt"/>
                <a:ea typeface="+mn-ea"/>
                <a:cs typeface="+mn-cs"/>
              </a:rPr>
              <a:t>Andere tweelingstudies…</a:t>
            </a:r>
          </a:p>
          <a:p>
            <a:r>
              <a:rPr lang="nl-NL" sz="1200" b="0" kern="1200" dirty="0">
                <a:solidFill>
                  <a:schemeClr val="tx1"/>
                </a:solidFill>
                <a:latin typeface="+mn-lt"/>
                <a:ea typeface="+mn-ea"/>
                <a:cs typeface="+mn-cs"/>
              </a:rPr>
              <a:t>Studies</a:t>
            </a:r>
            <a:r>
              <a:rPr lang="nl-NL" sz="1200" b="0" kern="1200" baseline="0" dirty="0">
                <a:solidFill>
                  <a:schemeClr val="tx1"/>
                </a:solidFill>
                <a:latin typeface="+mn-lt"/>
                <a:ea typeface="+mn-ea"/>
                <a:cs typeface="+mn-cs"/>
              </a:rPr>
              <a:t> over twee-eiige tweelingen die na een </a:t>
            </a:r>
            <a:r>
              <a:rPr lang="nl-NL" sz="1200" b="1" kern="1200" baseline="0" dirty="0">
                <a:solidFill>
                  <a:schemeClr val="tx1"/>
                </a:solidFill>
                <a:latin typeface="+mn-lt"/>
                <a:ea typeface="+mn-ea"/>
                <a:cs typeface="+mn-cs"/>
              </a:rPr>
              <a:t>adoptieproces</a:t>
            </a:r>
            <a:r>
              <a:rPr lang="nl-NL" sz="1200" b="0" kern="1200" baseline="0" dirty="0">
                <a:solidFill>
                  <a:schemeClr val="tx1"/>
                </a:solidFill>
                <a:latin typeface="+mn-lt"/>
                <a:ea typeface="+mn-ea"/>
                <a:cs typeface="+mn-cs"/>
              </a:rPr>
              <a:t> van elkaar gescheiden zijn en als volwassene op latere leeftijd herenigd worden.</a:t>
            </a:r>
            <a:endParaRPr lang="nl-NL" sz="1200" b="0" kern="1200" dirty="0">
              <a:solidFill>
                <a:schemeClr val="tx1"/>
              </a:solidFill>
              <a:latin typeface="+mn-lt"/>
              <a:ea typeface="+mn-ea"/>
              <a:cs typeface="+mn-cs"/>
            </a:endParaRPr>
          </a:p>
          <a:p>
            <a:r>
              <a:rPr lang="nl-NL" sz="1200" b="0" kern="1200" dirty="0">
                <a:solidFill>
                  <a:schemeClr val="tx1"/>
                </a:solidFill>
                <a:latin typeface="+mn-lt"/>
                <a:ea typeface="+mn-ea"/>
                <a:cs typeface="+mn-cs"/>
              </a:rPr>
              <a:t>In deze studies worden tweelingen van elkaar gescheiden net na de geboorte.</a:t>
            </a:r>
          </a:p>
          <a:p>
            <a:r>
              <a:rPr lang="nl-NL" sz="1200" b="0" kern="1200" dirty="0">
                <a:solidFill>
                  <a:schemeClr val="tx1"/>
                </a:solidFill>
                <a:latin typeface="+mn-lt"/>
                <a:ea typeface="+mn-ea"/>
                <a:cs typeface="+mn-cs"/>
              </a:rPr>
              <a:t>Beide individuen groeien op in een ander gezin op een andere plaats.</a:t>
            </a:r>
          </a:p>
          <a:p>
            <a:endParaRPr lang="nl-NL" sz="1200" b="0" kern="1200" dirty="0">
              <a:solidFill>
                <a:schemeClr val="tx1"/>
              </a:solidFill>
              <a:latin typeface="+mn-lt"/>
              <a:ea typeface="+mn-ea"/>
              <a:cs typeface="+mn-cs"/>
            </a:endParaRPr>
          </a:p>
          <a:p>
            <a:r>
              <a:rPr lang="nl-NL" sz="1200" b="1" kern="1200" dirty="0">
                <a:solidFill>
                  <a:schemeClr val="tx1"/>
                </a:solidFill>
                <a:latin typeface="+mn-lt"/>
                <a:ea typeface="+mn-ea"/>
                <a:cs typeface="+mn-cs"/>
              </a:rPr>
              <a:t>Voorbeeld: Jack </a:t>
            </a:r>
            <a:r>
              <a:rPr lang="nl-NL" sz="1200" b="1" kern="1200" dirty="0" err="1">
                <a:solidFill>
                  <a:schemeClr val="tx1"/>
                </a:solidFill>
                <a:latin typeface="+mn-lt"/>
                <a:ea typeface="+mn-ea"/>
                <a:cs typeface="+mn-cs"/>
              </a:rPr>
              <a:t>Yufe</a:t>
            </a:r>
            <a:r>
              <a:rPr lang="nl-NL" sz="1200" b="1" kern="1200" dirty="0">
                <a:solidFill>
                  <a:schemeClr val="tx1"/>
                </a:solidFill>
                <a:latin typeface="+mn-lt"/>
                <a:ea typeface="+mn-ea"/>
                <a:cs typeface="+mn-cs"/>
              </a:rPr>
              <a:t> &amp; Oskar </a:t>
            </a:r>
            <a:r>
              <a:rPr lang="nl-NL" sz="1200" b="1" kern="1200" dirty="0" err="1">
                <a:solidFill>
                  <a:schemeClr val="tx1"/>
                </a:solidFill>
                <a:latin typeface="+mn-lt"/>
                <a:ea typeface="+mn-ea"/>
                <a:cs typeface="+mn-cs"/>
              </a:rPr>
              <a:t>Stohr</a:t>
            </a:r>
            <a:endParaRPr lang="nl-NL" sz="1200" b="1" kern="1200" dirty="0">
              <a:solidFill>
                <a:schemeClr val="tx1"/>
              </a:solidFill>
              <a:latin typeface="+mn-lt"/>
              <a:ea typeface="+mn-ea"/>
              <a:cs typeface="+mn-cs"/>
            </a:endParaRPr>
          </a:p>
          <a:p>
            <a:r>
              <a:rPr lang="nl-NL" sz="1200" b="0" kern="1200" dirty="0">
                <a:solidFill>
                  <a:schemeClr val="tx1"/>
                </a:solidFill>
                <a:latin typeface="+mn-lt"/>
                <a:ea typeface="+mn-ea"/>
                <a:cs typeface="+mn-cs"/>
              </a:rPr>
              <a:t>Er is een voorbeeld bekend waarbij de ene opgroeit in een Nazi-gezin en de andere in een Joods gezin.</a:t>
            </a:r>
          </a:p>
          <a:p>
            <a:r>
              <a:rPr lang="nl-NL" sz="1200" b="0" kern="1200" dirty="0">
                <a:solidFill>
                  <a:schemeClr val="tx1"/>
                </a:solidFill>
                <a:latin typeface="+mn-lt"/>
                <a:ea typeface="+mn-ea"/>
                <a:cs typeface="+mn-cs"/>
              </a:rPr>
              <a:t>Wanneer beide individuen volwassen zijn worden ze opnieuw herenigd.</a:t>
            </a:r>
          </a:p>
          <a:p>
            <a:r>
              <a:rPr lang="nl-NL" sz="1200" b="0" kern="1200" dirty="0">
                <a:solidFill>
                  <a:schemeClr val="tx1"/>
                </a:solidFill>
                <a:latin typeface="+mn-lt"/>
                <a:ea typeface="+mn-ea"/>
                <a:cs typeface="+mn-cs"/>
              </a:rPr>
              <a:t>Hoewel beiden elkaar nog nooit eerder terugzagen sinds de geboorte, blijkt hun gedrag op heel veel vlakken identiek. </a:t>
            </a:r>
            <a:endParaRPr lang="nl-NL" sz="1200" b="1" kern="1200" dirty="0">
              <a:solidFill>
                <a:schemeClr val="tx1"/>
              </a:solidFill>
              <a:latin typeface="+mn-lt"/>
              <a:ea typeface="+mn-ea"/>
              <a:cs typeface="+mn-cs"/>
            </a:endParaRPr>
          </a:p>
          <a:p>
            <a:endParaRPr lang="nl-NL" sz="1200" b="0" kern="1200" dirty="0">
              <a:solidFill>
                <a:schemeClr val="tx1"/>
              </a:solidFill>
              <a:latin typeface="+mn-lt"/>
              <a:ea typeface="+mn-ea"/>
              <a:cs typeface="+mn-cs"/>
            </a:endParaRPr>
          </a:p>
          <a:p>
            <a:pPr marL="171450" indent="-171450">
              <a:buFont typeface="Arial"/>
              <a:buChar char="•"/>
            </a:pPr>
            <a:r>
              <a:rPr lang="nl-NL" sz="1200" b="0" kern="1200" dirty="0">
                <a:solidFill>
                  <a:schemeClr val="tx1"/>
                </a:solidFill>
                <a:latin typeface="+mn-lt"/>
                <a:ea typeface="+mn-ea"/>
                <a:cs typeface="+mn-cs"/>
              </a:rPr>
              <a:t>Zelfde kledij dragen (blauw overall)</a:t>
            </a:r>
          </a:p>
          <a:p>
            <a:pPr marL="171450" indent="-171450">
              <a:buFont typeface="Arial"/>
              <a:buChar char="•"/>
            </a:pPr>
            <a:r>
              <a:rPr lang="nl-NL" sz="1200" b="0" kern="1200" dirty="0">
                <a:solidFill>
                  <a:schemeClr val="tx1"/>
                </a:solidFill>
                <a:latin typeface="+mn-lt"/>
                <a:ea typeface="+mn-ea"/>
                <a:cs typeface="+mn-cs"/>
              </a:rPr>
              <a:t>Dippen hun beboterd brood in koffie</a:t>
            </a:r>
          </a:p>
          <a:p>
            <a:pPr marL="171450" indent="-171450">
              <a:buFont typeface="Arial"/>
              <a:buChar char="•"/>
            </a:pPr>
            <a:r>
              <a:rPr lang="nl-NL" sz="1200" b="0" kern="1200" dirty="0">
                <a:solidFill>
                  <a:schemeClr val="tx1"/>
                </a:solidFill>
                <a:latin typeface="+mn-lt"/>
                <a:ea typeface="+mn-ea"/>
                <a:cs typeface="+mn-cs"/>
              </a:rPr>
              <a:t>Lezen eerst het einde van een boek </a:t>
            </a:r>
          </a:p>
          <a:p>
            <a:pPr marL="171450" indent="-171450">
              <a:buFont typeface="Arial"/>
              <a:buChar char="•"/>
            </a:pPr>
            <a:r>
              <a:rPr lang="nl-NL" sz="1200" b="0" kern="1200" dirty="0">
                <a:solidFill>
                  <a:schemeClr val="tx1"/>
                </a:solidFill>
                <a:latin typeface="+mn-lt"/>
                <a:ea typeface="+mn-ea"/>
                <a:cs typeface="+mn-cs"/>
              </a:rPr>
              <a:t>Elastiekjes om de pols</a:t>
            </a:r>
          </a:p>
          <a:p>
            <a:pPr marL="171450" indent="-171450">
              <a:buFont typeface="Arial"/>
              <a:buChar char="•"/>
            </a:pPr>
            <a:r>
              <a:rPr lang="nl-NL" sz="1200" b="0" kern="1200" dirty="0">
                <a:solidFill>
                  <a:schemeClr val="tx1"/>
                </a:solidFill>
                <a:latin typeface="+mn-lt"/>
                <a:ea typeface="+mn-ea"/>
                <a:cs typeface="+mn-cs"/>
              </a:rPr>
              <a:t>Houden allebei van pikant eten</a:t>
            </a:r>
          </a:p>
          <a:p>
            <a:pPr marL="171450" indent="-171450">
              <a:buFont typeface="Arial"/>
              <a:buChar char="•"/>
            </a:pPr>
            <a:r>
              <a:rPr lang="nl-NL" sz="1200" b="0" kern="1200" dirty="0">
                <a:solidFill>
                  <a:schemeClr val="tx1"/>
                </a:solidFill>
                <a:latin typeface="+mn-lt"/>
                <a:ea typeface="+mn-ea"/>
                <a:cs typeface="+mn-cs"/>
              </a:rPr>
              <a:t>Ze plakken tape rond hun pen om een betere grip te hebben</a:t>
            </a:r>
          </a:p>
          <a:p>
            <a:pPr marL="171450" indent="-171450">
              <a:buFont typeface="Arial"/>
              <a:buChar char="•"/>
            </a:pPr>
            <a:r>
              <a:rPr lang="nl-NL" sz="1200" b="0" kern="1200" dirty="0">
                <a:solidFill>
                  <a:schemeClr val="tx1"/>
                </a:solidFill>
                <a:latin typeface="+mn-lt"/>
                <a:ea typeface="+mn-ea"/>
                <a:cs typeface="+mn-cs"/>
              </a:rPr>
              <a:t>Zelfde gewoonte om voor en na het toiletbezoek door te spoelen</a:t>
            </a:r>
          </a:p>
          <a:p>
            <a:pPr marL="171450" indent="-171450">
              <a:buFont typeface="Arial"/>
              <a:buChar char="•"/>
            </a:pPr>
            <a:r>
              <a:rPr lang="nl-NL" sz="1200" b="0" kern="1200" dirty="0">
                <a:solidFill>
                  <a:schemeClr val="tx1"/>
                </a:solidFill>
                <a:latin typeface="+mn-lt"/>
                <a:ea typeface="+mn-ea"/>
                <a:cs typeface="+mn-cs"/>
              </a:rPr>
              <a:t>Allebei hielden ze van het maken van grapjes</a:t>
            </a:r>
          </a:p>
          <a:p>
            <a:pPr marL="171450" indent="-171450">
              <a:buFont typeface="Arial"/>
              <a:buChar char="•"/>
            </a:pPr>
            <a:r>
              <a:rPr lang="nl-NL" sz="1200" b="0" kern="1200" dirty="0">
                <a:solidFill>
                  <a:schemeClr val="tx1"/>
                </a:solidFill>
                <a:latin typeface="+mn-lt"/>
                <a:ea typeface="+mn-ea"/>
                <a:cs typeface="+mn-cs"/>
              </a:rPr>
              <a:t>Niezen in de lift om te zien hoe hard de anderen in de lift verschieten</a:t>
            </a:r>
          </a:p>
          <a:p>
            <a:pPr marL="171450" indent="-171450">
              <a:buFont typeface="Arial"/>
              <a:buChar char="•"/>
            </a:pPr>
            <a:r>
              <a:rPr lang="nl-NL" sz="1200" b="0" kern="1200" dirty="0">
                <a:solidFill>
                  <a:schemeClr val="tx1"/>
                </a:solidFill>
                <a:latin typeface="+mn-lt"/>
                <a:ea typeface="+mn-ea"/>
                <a:cs typeface="+mn-cs"/>
              </a:rPr>
              <a:t>…</a:t>
            </a:r>
          </a:p>
          <a:p>
            <a:pPr marL="171450" indent="-171450">
              <a:buFont typeface="Arial"/>
              <a:buChar char="•"/>
            </a:pPr>
            <a:endParaRPr lang="nl-NL" sz="1200" b="0" kern="1200" dirty="0">
              <a:solidFill>
                <a:schemeClr val="tx1"/>
              </a:solidFill>
              <a:latin typeface="+mn-lt"/>
              <a:ea typeface="+mn-ea"/>
              <a:cs typeface="+mn-cs"/>
            </a:endParaRPr>
          </a:p>
          <a:p>
            <a:pPr marL="0" indent="0">
              <a:buFont typeface="Arial"/>
              <a:buNone/>
            </a:pPr>
            <a:r>
              <a:rPr lang="nl-NL" sz="1200" b="1" kern="1200" dirty="0">
                <a:solidFill>
                  <a:schemeClr val="tx1"/>
                </a:solidFill>
                <a:latin typeface="+mn-lt"/>
                <a:ea typeface="+mn-ea"/>
                <a:cs typeface="+mn-cs"/>
              </a:rPr>
              <a:t>Besluit</a:t>
            </a:r>
          </a:p>
          <a:p>
            <a:pPr marL="0" indent="0">
              <a:buFont typeface="Arial"/>
              <a:buNone/>
            </a:pPr>
            <a:r>
              <a:rPr lang="nl-NL" sz="1200" b="0" kern="1200" dirty="0">
                <a:solidFill>
                  <a:schemeClr val="tx1"/>
                </a:solidFill>
                <a:latin typeface="+mn-lt"/>
                <a:ea typeface="+mn-ea"/>
                <a:cs typeface="+mn-cs"/>
              </a:rPr>
              <a:t>Hieruit besluiten sommige wetenschappers dat vooral onze genetica (nature) bepaalt wie we zijn, wat we doen en denken. </a:t>
            </a:r>
          </a:p>
          <a:p>
            <a:pPr marL="0" indent="0">
              <a:buFont typeface="Arial"/>
              <a:buNone/>
            </a:pPr>
            <a:r>
              <a:rPr lang="nl-NL" sz="1200" b="0" kern="1200" dirty="0">
                <a:solidFill>
                  <a:schemeClr val="tx1"/>
                </a:solidFill>
                <a:latin typeface="+mn-lt"/>
                <a:ea typeface="+mn-ea"/>
                <a:cs typeface="+mn-cs"/>
              </a:rPr>
              <a:t>Gedrag zou dus volgens deze opvatting vooral nature zijn.</a:t>
            </a:r>
          </a:p>
          <a:p>
            <a:endParaRPr lang="nl-NL" dirty="0"/>
          </a:p>
          <a:p>
            <a:r>
              <a:rPr lang="nl-NL" b="1" dirty="0"/>
              <a:t>Er zijn ook onderzoeken uitgevoerd waarbij </a:t>
            </a:r>
            <a:r>
              <a:rPr lang="nl-NL" dirty="0"/>
              <a:t>kinderen die niet gerelateerd zijn aan elkaar opgroeien in hetzelfde gezin. </a:t>
            </a:r>
          </a:p>
          <a:p>
            <a:r>
              <a:rPr lang="nl-NL" dirty="0"/>
              <a:t>Uit deze studies blijkt dat deze individuen als volwassen een ander denkpatroon en gedrag vertonen. </a:t>
            </a:r>
          </a:p>
          <a:p>
            <a:r>
              <a:rPr lang="nl-NL" dirty="0"/>
              <a:t>Ook dit zou een bewijs kunnen zijn voor het feit dat nature bepaalt wie we zijn, wat we doen en hoe we ons gedragen.</a:t>
            </a:r>
          </a:p>
          <a:p>
            <a:pPr marL="171450" indent="-171450">
              <a:buFont typeface="Arial"/>
              <a:buChar char="•"/>
            </a:pPr>
            <a:endParaRPr lang="nl-NL" b="0" baseline="0" dirty="0"/>
          </a:p>
          <a:p>
            <a:r>
              <a:rPr lang="nl-BE" dirty="0"/>
              <a:t>BRON: https://www.rollingstone.com/culture/culture-news/to-the-manner-born-73864/</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28</a:t>
            </a:fld>
            <a:endParaRPr lang="nl-BE"/>
          </a:p>
        </p:txBody>
      </p:sp>
    </p:spTree>
    <p:extLst>
      <p:ext uri="{BB962C8B-B14F-4D97-AF65-F5344CB8AC3E}">
        <p14:creationId xmlns:p14="http://schemas.microsoft.com/office/powerpoint/2010/main" val="3004291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a:buNone/>
            </a:pPr>
            <a:r>
              <a:rPr lang="nl-NL" b="1" baseline="0" dirty="0"/>
              <a:t>Steven Pinker </a:t>
            </a:r>
            <a:r>
              <a:rPr lang="nl-NL" b="0" baseline="0" dirty="0"/>
              <a:t>zegt daarom…</a:t>
            </a:r>
          </a:p>
          <a:p>
            <a:pPr marL="0" indent="0">
              <a:buFont typeface="Arial"/>
              <a:buNone/>
            </a:pPr>
            <a:r>
              <a:rPr lang="nl-NL" b="0" baseline="0" dirty="0"/>
              <a:t>Ons brein is een waarnemingsinstrument (psychische basisstructuur) dat in eerste aanleg (vanaf de geboorte) reeds klaargestoomd is voor bepaalde talenten en voorkeuren.</a:t>
            </a:r>
          </a:p>
          <a:p>
            <a:pPr marL="0" indent="0">
              <a:buFont typeface="Arial"/>
              <a:buNone/>
            </a:pPr>
            <a:r>
              <a:rPr lang="nl-NL" b="0" baseline="0" dirty="0"/>
              <a:t>Dit brein wordt vervolgens ‘gevuld’ door de cultuur waarin we leven.</a:t>
            </a:r>
          </a:p>
          <a:p>
            <a:pPr marL="0" indent="0">
              <a:buFont typeface="Arial"/>
              <a:buNone/>
            </a:pPr>
            <a:endParaRPr lang="nl-NL" b="0" baseline="0" dirty="0"/>
          </a:p>
          <a:p>
            <a:r>
              <a:rPr lang="nl-NL" b="1" dirty="0"/>
              <a:t>Conclusie</a:t>
            </a:r>
          </a:p>
          <a:p>
            <a:r>
              <a:rPr lang="nl-NL" b="0" dirty="0"/>
              <a:t>Ons cognitief proces (lerend proces) is onderhevig aan evolutie.</a:t>
            </a:r>
          </a:p>
          <a:p>
            <a:r>
              <a:rPr lang="nl-NL" b="0" dirty="0"/>
              <a:t>Ongeacht de omgeving of cultuur waarin je opgroeit is</a:t>
            </a:r>
            <a:r>
              <a:rPr lang="nl-NL" b="0" baseline="0" dirty="0"/>
              <a:t> er </a:t>
            </a:r>
            <a:r>
              <a:rPr lang="nl-NL" b="1" baseline="0" dirty="0"/>
              <a:t>menselijk gedrag dat universeel </a:t>
            </a:r>
            <a:r>
              <a:rPr lang="nl-NL" b="0" baseline="0" dirty="0"/>
              <a:t>is.</a:t>
            </a:r>
          </a:p>
          <a:p>
            <a:endParaRPr lang="nl-NL" b="0" baseline="0" dirty="0"/>
          </a:p>
          <a:p>
            <a:r>
              <a:rPr lang="nl-NL" b="1" u="none" baseline="0" dirty="0"/>
              <a:t>Voorbeelden van universeel gedrag:</a:t>
            </a:r>
          </a:p>
          <a:p>
            <a:pPr marL="171450" indent="-171450">
              <a:buFont typeface="Arial"/>
              <a:buChar char="•"/>
            </a:pPr>
            <a:r>
              <a:rPr lang="nl-NL" b="0" baseline="0" dirty="0"/>
              <a:t>Interpreteren van emoties</a:t>
            </a:r>
          </a:p>
          <a:p>
            <a:pPr marL="171450" indent="-171450">
              <a:buFont typeface="Arial"/>
              <a:buChar char="•"/>
            </a:pPr>
            <a:r>
              <a:rPr lang="nl-NL" b="0" baseline="0" dirty="0"/>
              <a:t>Verkiezen van familieleden boven buitenstaanders</a:t>
            </a:r>
          </a:p>
          <a:p>
            <a:pPr marL="171450" indent="-171450">
              <a:buFont typeface="Arial"/>
              <a:buChar char="•"/>
            </a:pPr>
            <a:r>
              <a:rPr lang="nl-NL" b="0" baseline="0" dirty="0"/>
              <a:t>De keuze voor gezonde en vruchtbare partners</a:t>
            </a:r>
          </a:p>
          <a:p>
            <a:pPr marL="171450" indent="-171450">
              <a:buFont typeface="Arial"/>
              <a:buChar char="•"/>
            </a:pPr>
            <a:r>
              <a:rPr lang="nl-NL" b="0" baseline="0" dirty="0"/>
              <a:t>Samenwerking met anderen</a:t>
            </a:r>
          </a:p>
          <a:p>
            <a:pPr marL="0" indent="0">
              <a:buFont typeface="Arial"/>
              <a:buNone/>
            </a:pPr>
            <a:endParaRPr lang="nl-NL" b="0" baseline="0" dirty="0"/>
          </a:p>
          <a:p>
            <a:pPr marL="0" indent="0">
              <a:buFont typeface="Arial"/>
              <a:buNone/>
            </a:pPr>
            <a:r>
              <a:rPr lang="nl-NL" b="1" baseline="0" dirty="0"/>
              <a:t>Nog gedragingen die over heel de wereld voorkomen:</a:t>
            </a:r>
          </a:p>
          <a:p>
            <a:pPr marL="171450" indent="-171450">
              <a:buFont typeface="Arial"/>
              <a:buChar char="•"/>
            </a:pPr>
            <a:r>
              <a:rPr lang="nl-NL" b="0" baseline="0" dirty="0"/>
              <a:t>Trouwrituelen</a:t>
            </a:r>
          </a:p>
          <a:p>
            <a:pPr marL="171450" indent="-171450">
              <a:buFont typeface="Arial"/>
              <a:buChar char="•"/>
            </a:pPr>
            <a:r>
              <a:rPr lang="nl-NL" b="0" baseline="0" dirty="0"/>
              <a:t>Geloof in spoken en geesten</a:t>
            </a:r>
          </a:p>
          <a:p>
            <a:pPr marL="171450" indent="-171450">
              <a:buFont typeface="Arial"/>
              <a:buChar char="•"/>
            </a:pPr>
            <a:r>
              <a:rPr lang="nl-NL" b="0" baseline="0" dirty="0"/>
              <a:t>De perceptie van schoonheid (esthetiek)</a:t>
            </a:r>
          </a:p>
          <a:p>
            <a:pPr marL="171450" indent="-171450">
              <a:buFont typeface="Arial"/>
              <a:buChar char="•"/>
            </a:pPr>
            <a:r>
              <a:rPr lang="nl-NL" b="0" baseline="0" dirty="0"/>
              <a:t>Altruïsme</a:t>
            </a:r>
          </a:p>
          <a:p>
            <a:pPr marL="171450" indent="-171450">
              <a:buFont typeface="Arial"/>
              <a:buChar char="•"/>
            </a:pPr>
            <a:r>
              <a:rPr lang="nl-NL" b="0" baseline="0" dirty="0"/>
              <a:t>Zorg die ouders hebben voor hun kinderen</a:t>
            </a:r>
          </a:p>
          <a:p>
            <a:pPr marL="171450" indent="-171450">
              <a:buFont typeface="Arial"/>
              <a:buChar char="•"/>
            </a:pPr>
            <a:r>
              <a:rPr lang="nl-NL" b="0" baseline="0" dirty="0"/>
              <a:t>Respect voor ouderen</a:t>
            </a:r>
          </a:p>
          <a:p>
            <a:pPr marL="171450" indent="-171450">
              <a:buFont typeface="Arial"/>
              <a:buChar char="•"/>
            </a:pPr>
            <a:r>
              <a:rPr lang="nl-NL" b="0" baseline="0" dirty="0"/>
              <a:t>Spelen van spelletjes</a:t>
            </a:r>
          </a:p>
          <a:p>
            <a:pPr marL="171450" indent="-171450">
              <a:buFont typeface="Arial"/>
              <a:buChar char="•"/>
            </a:pPr>
            <a:r>
              <a:rPr lang="nl-NL" b="0" baseline="0" dirty="0"/>
              <a:t>Bezitten van wapens</a:t>
            </a:r>
          </a:p>
          <a:p>
            <a:pPr marL="171450" indent="-171450">
              <a:buFont typeface="Arial"/>
              <a:buChar char="•"/>
            </a:pPr>
            <a:endParaRPr lang="nl-NL" b="0" baseline="0"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nl-BE" dirty="0"/>
              <a:t>BRON: https://www.ted.com/talks/steven_pinker_chalks_it_up_to_the_blank_slate</a:t>
            </a:r>
          </a:p>
          <a:p>
            <a:pPr marL="0" indent="0">
              <a:buFont typeface="Arial"/>
              <a:buNone/>
            </a:pPr>
            <a:endParaRPr lang="nl-NL" b="0" baseline="0"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29</a:t>
            </a:fld>
            <a:endParaRPr lang="nl-BE"/>
          </a:p>
        </p:txBody>
      </p:sp>
    </p:spTree>
    <p:extLst>
      <p:ext uri="{BB962C8B-B14F-4D97-AF65-F5344CB8AC3E}">
        <p14:creationId xmlns:p14="http://schemas.microsoft.com/office/powerpoint/2010/main" val="4018477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Ten eerste.</a:t>
            </a:r>
            <a:r>
              <a:rPr lang="nl-NL" sz="1200" kern="1200" dirty="0">
                <a:solidFill>
                  <a:schemeClr val="tx1"/>
                </a:solidFill>
                <a:effectLst/>
                <a:latin typeface="+mn-lt"/>
                <a:ea typeface="+mn-ea"/>
                <a:cs typeface="+mn-cs"/>
              </a:rPr>
              <a:t> Erfelijkheid </a:t>
            </a:r>
            <a:r>
              <a:rPr lang="nl-NL" sz="1200" kern="1200" dirty="0" err="1">
                <a:solidFill>
                  <a:schemeClr val="tx1"/>
                </a:solidFill>
                <a:effectLst/>
                <a:latin typeface="+mn-lt"/>
                <a:ea typeface="+mn-ea"/>
                <a:cs typeface="+mn-cs"/>
              </a:rPr>
              <a:t>vs</a:t>
            </a:r>
            <a:r>
              <a:rPr lang="nl-NL" sz="1200" kern="1200" dirty="0">
                <a:solidFill>
                  <a:schemeClr val="tx1"/>
                </a:solidFill>
                <a:effectLst/>
                <a:latin typeface="+mn-lt"/>
                <a:ea typeface="+mn-ea"/>
                <a:cs typeface="+mn-cs"/>
              </a:rPr>
              <a:t> omgeving</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rol van </a:t>
            </a:r>
            <a:r>
              <a:rPr lang="nl-NL" sz="1200" b="1" kern="1200" dirty="0">
                <a:solidFill>
                  <a:schemeClr val="tx1"/>
                </a:solidFill>
                <a:effectLst/>
                <a:latin typeface="+mn-lt"/>
                <a:ea typeface="+mn-ea"/>
                <a:cs typeface="+mn-cs"/>
              </a:rPr>
              <a:t>erfelijkheid </a:t>
            </a:r>
            <a:r>
              <a:rPr lang="nl-BE" sz="1200" kern="1200" dirty="0">
                <a:solidFill>
                  <a:schemeClr val="tx1"/>
                </a:solidFill>
                <a:effectLst/>
                <a:latin typeface="+mn-lt"/>
                <a:ea typeface="+mn-ea"/>
                <a:cs typeface="+mn-cs"/>
              </a:rPr>
              <a:t>heeft een invloed op het gedrag.</a:t>
            </a:r>
          </a:p>
          <a:p>
            <a:r>
              <a:rPr lang="nl-NL" sz="1200" b="1" kern="1200" dirty="0">
                <a:solidFill>
                  <a:schemeClr val="tx1"/>
                </a:solidFill>
                <a:effectLst/>
                <a:latin typeface="+mn-lt"/>
                <a:ea typeface="+mn-ea"/>
                <a:cs typeface="+mn-cs"/>
              </a:rPr>
              <a:t>Genen</a:t>
            </a:r>
            <a:r>
              <a:rPr lang="nl-NL" sz="1200" kern="1200" dirty="0">
                <a:solidFill>
                  <a:schemeClr val="tx1"/>
                </a:solidFill>
                <a:effectLst/>
                <a:latin typeface="+mn-lt"/>
                <a:ea typeface="+mn-ea"/>
                <a:cs typeface="+mn-cs"/>
              </a:rPr>
              <a:t> bepalen onze fysieke kenmerken (kleur haar bijvoorbeeld), maar evengoed onze persoonlijke eigenschappen (intelligentie bijvoorbeeld).</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mate waarin genen ons gedrag bepalen wordt onderzocht door bijvoorbeeld </a:t>
            </a:r>
            <a:r>
              <a:rPr lang="nl-NL" sz="1200" b="1" kern="1200" dirty="0">
                <a:solidFill>
                  <a:schemeClr val="tx1"/>
                </a:solidFill>
                <a:effectLst/>
                <a:latin typeface="+mn-lt"/>
                <a:ea typeface="+mn-ea"/>
                <a:cs typeface="+mn-cs"/>
              </a:rPr>
              <a:t>tweelingonderzoeken</a:t>
            </a:r>
            <a:r>
              <a:rPr lang="nl-NL" sz="1200" kern="1200" dirty="0">
                <a:solidFill>
                  <a:schemeClr val="tx1"/>
                </a:solidFill>
                <a:effectLst/>
                <a:latin typeface="+mn-lt"/>
                <a:ea typeface="+mn-ea"/>
                <a:cs typeface="+mn-cs"/>
              </a:rPr>
              <a:t> (zoals hierboven beschreven)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sterkte van erfelijke invloed is ook afhankelijk van </a:t>
            </a:r>
            <a:r>
              <a:rPr lang="nl-NL" sz="1200" b="1" kern="1200" dirty="0">
                <a:solidFill>
                  <a:schemeClr val="tx1"/>
                </a:solidFill>
                <a:effectLst/>
                <a:latin typeface="+mn-lt"/>
                <a:ea typeface="+mn-ea"/>
                <a:cs typeface="+mn-cs"/>
              </a:rPr>
              <a:t>omgevingsfactoren</a:t>
            </a:r>
            <a:r>
              <a:rPr lang="nl-NL"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Voorbeeld: </a:t>
            </a:r>
          </a:p>
          <a:p>
            <a:r>
              <a:rPr lang="nl-NL" sz="1200" kern="1200" dirty="0">
                <a:solidFill>
                  <a:schemeClr val="tx1"/>
                </a:solidFill>
                <a:effectLst/>
                <a:latin typeface="+mn-lt"/>
                <a:ea typeface="+mn-ea"/>
                <a:cs typeface="+mn-cs"/>
              </a:rPr>
              <a:t>een genetisch defect als </a:t>
            </a:r>
            <a:r>
              <a:rPr lang="nl-NL" sz="1200" kern="1200" dirty="0" err="1">
                <a:solidFill>
                  <a:schemeClr val="tx1"/>
                </a:solidFill>
                <a:effectLst/>
                <a:latin typeface="+mn-lt"/>
                <a:ea typeface="+mn-ea"/>
                <a:cs typeface="+mn-cs"/>
              </a:rPr>
              <a:t>anti-sociaal</a:t>
            </a:r>
            <a:r>
              <a:rPr lang="nl-NL" sz="1200" kern="1200" dirty="0">
                <a:solidFill>
                  <a:schemeClr val="tx1"/>
                </a:solidFill>
                <a:effectLst/>
                <a:latin typeface="+mn-lt"/>
                <a:ea typeface="+mn-ea"/>
                <a:cs typeface="+mn-cs"/>
              </a:rPr>
              <a:t> gedrag komt vaker tot uiting in een ‘vijandige’ omgeving.</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30</a:t>
            </a:fld>
            <a:endParaRPr lang="nl-BE"/>
          </a:p>
        </p:txBody>
      </p:sp>
    </p:spTree>
    <p:extLst>
      <p:ext uri="{BB962C8B-B14F-4D97-AF65-F5344CB8AC3E}">
        <p14:creationId xmlns:p14="http://schemas.microsoft.com/office/powerpoint/2010/main" val="3153800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Ten tweede.</a:t>
            </a:r>
            <a:r>
              <a:rPr lang="nl-NL"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functioneren van de </a:t>
            </a:r>
            <a:r>
              <a:rPr lang="nl-NL" sz="1200" b="1" kern="1200" dirty="0">
                <a:solidFill>
                  <a:schemeClr val="tx1"/>
                </a:solidFill>
                <a:effectLst/>
                <a:latin typeface="+mn-lt"/>
                <a:ea typeface="+mn-ea"/>
                <a:cs typeface="+mn-cs"/>
              </a:rPr>
              <a:t>hersenen </a:t>
            </a:r>
            <a:r>
              <a:rPr lang="nl-NL" sz="1200" kern="1200" dirty="0">
                <a:solidFill>
                  <a:schemeClr val="tx1"/>
                </a:solidFill>
                <a:effectLst/>
                <a:latin typeface="+mn-lt"/>
                <a:ea typeface="+mn-ea"/>
                <a:cs typeface="+mn-cs"/>
              </a:rPr>
              <a:t>en het </a:t>
            </a:r>
            <a:r>
              <a:rPr lang="nl-NL" sz="1200" b="1" kern="1200" dirty="0">
                <a:solidFill>
                  <a:schemeClr val="tx1"/>
                </a:solidFill>
                <a:effectLst/>
                <a:latin typeface="+mn-lt"/>
                <a:ea typeface="+mn-ea"/>
                <a:cs typeface="+mn-cs"/>
              </a:rPr>
              <a:t>zenuwstelsel</a:t>
            </a:r>
            <a:r>
              <a:rPr lang="nl-NL" sz="1200" kern="1200" dirty="0">
                <a:solidFill>
                  <a:schemeClr val="tx1"/>
                </a:solidFill>
                <a:effectLst/>
                <a:latin typeface="+mn-lt"/>
                <a:ea typeface="+mn-ea"/>
                <a:cs typeface="+mn-cs"/>
              </a:rPr>
              <a:t> heeft invloed op het gedrag.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Hersenbeschadigingen</a:t>
            </a:r>
            <a:r>
              <a:rPr lang="nl-NL" sz="1200" kern="1200" dirty="0">
                <a:solidFill>
                  <a:schemeClr val="tx1"/>
                </a:solidFill>
                <a:effectLst/>
                <a:latin typeface="+mn-lt"/>
                <a:ea typeface="+mn-ea"/>
                <a:cs typeface="+mn-cs"/>
              </a:rPr>
              <a:t> hebben invloed op het gedrag van mensen.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Voorbeeld 1</a:t>
            </a:r>
            <a:r>
              <a:rPr lang="nl-NL"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TBI of </a:t>
            </a:r>
            <a:r>
              <a:rPr lang="nl-NL" sz="1200" kern="1200" dirty="0" err="1">
                <a:solidFill>
                  <a:schemeClr val="tx1"/>
                </a:solidFill>
                <a:effectLst/>
                <a:latin typeface="+mn-lt"/>
                <a:ea typeface="+mn-ea"/>
                <a:cs typeface="+mn-cs"/>
              </a:rPr>
              <a:t>Traumatic</a:t>
            </a:r>
            <a:r>
              <a:rPr lang="nl-NL" sz="1200" kern="1200" dirty="0">
                <a:solidFill>
                  <a:schemeClr val="tx1"/>
                </a:solidFill>
                <a:effectLst/>
                <a:latin typeface="+mn-lt"/>
                <a:ea typeface="+mn-ea"/>
                <a:cs typeface="+mn-cs"/>
              </a:rPr>
              <a:t> Brain </a:t>
            </a:r>
            <a:r>
              <a:rPr lang="nl-NL" sz="1200" kern="1200" dirty="0" err="1">
                <a:solidFill>
                  <a:schemeClr val="tx1"/>
                </a:solidFill>
                <a:effectLst/>
                <a:latin typeface="+mn-lt"/>
                <a:ea typeface="+mn-ea"/>
                <a:cs typeface="+mn-cs"/>
              </a:rPr>
              <a:t>Injury</a:t>
            </a:r>
            <a:r>
              <a:rPr lang="nl-NL" sz="1200" kern="1200" dirty="0">
                <a:solidFill>
                  <a:schemeClr val="tx1"/>
                </a:solidFill>
                <a:effectLst/>
                <a:latin typeface="+mn-lt"/>
                <a:ea typeface="+mn-ea"/>
                <a:cs typeface="+mn-cs"/>
              </a:rPr>
              <a:t> is een veelvoorkomend gevolg van een ongeval met impact op de hersenen.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Na een ongeval kan een deel van de hersenen beschadigd worden waar het geheugen opgeslagen ligt.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Sommige slachtoffers hebben het bijvoorbeeld moeilijk om zich bepaalde zaken of mensen te herinneren.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31</a:t>
            </a:fld>
            <a:endParaRPr lang="nl-BE"/>
          </a:p>
        </p:txBody>
      </p:sp>
    </p:spTree>
    <p:extLst>
      <p:ext uri="{BB962C8B-B14F-4D97-AF65-F5344CB8AC3E}">
        <p14:creationId xmlns:p14="http://schemas.microsoft.com/office/powerpoint/2010/main" val="2949787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Conclusie van het onderzoek</a:t>
            </a:r>
          </a:p>
          <a:p>
            <a:r>
              <a:rPr lang="nl-BE" dirty="0"/>
              <a:t>De dagen van de week beïnvloeden welke beslissingen (gedrag) we nemen.</a:t>
            </a:r>
          </a:p>
          <a:p>
            <a:r>
              <a:rPr lang="nl-BE" dirty="0"/>
              <a:t>Er kan evenveel verschil zijn tussen de beslissingen (gedrag) van 2 verschillende mensen als tussen één mens op verschillende dagen.</a:t>
            </a:r>
          </a:p>
          <a:p>
            <a:endParaRPr lang="nl-BE" dirty="0"/>
          </a:p>
          <a:p>
            <a:r>
              <a:rPr lang="nl-BE" b="1" dirty="0"/>
              <a:t>Dagen van de week</a:t>
            </a:r>
          </a:p>
          <a:p>
            <a:r>
              <a:rPr lang="nl-BE" dirty="0"/>
              <a:t>De dagen van de week bepalen onze zin voor RISICO en zin voor AVONTUUR.</a:t>
            </a:r>
          </a:p>
          <a:p>
            <a:r>
              <a:rPr lang="nl-BE" b="1" dirty="0"/>
              <a:t>Maandag</a:t>
            </a:r>
            <a:r>
              <a:rPr lang="nl-BE" dirty="0"/>
              <a:t>: open voor risico en avontuur</a:t>
            </a:r>
          </a:p>
          <a:p>
            <a:r>
              <a:rPr lang="nl-BE" b="1" dirty="0"/>
              <a:t>Di en woe</a:t>
            </a:r>
            <a:r>
              <a:rPr lang="nl-BE" dirty="0"/>
              <a:t>: daling van de openheid voor risico en avontuur</a:t>
            </a:r>
          </a:p>
          <a:p>
            <a:r>
              <a:rPr lang="nl-BE" b="1" dirty="0"/>
              <a:t>Donderdag</a:t>
            </a:r>
            <a:r>
              <a:rPr lang="nl-BE" dirty="0"/>
              <a:t>: zijn we het meest conservatief (behoudsgezind) in onze beslissingen.</a:t>
            </a:r>
          </a:p>
          <a:p>
            <a:r>
              <a:rPr lang="nl-BE" b="1" dirty="0"/>
              <a:t>Vrijdag</a:t>
            </a:r>
            <a:r>
              <a:rPr lang="nl-BE" dirty="0"/>
              <a:t>: zin voor risico en avontuur stijgt weer naar een hoogtepunt</a:t>
            </a:r>
          </a:p>
          <a:p>
            <a:r>
              <a:rPr lang="nl-BE" b="1" dirty="0"/>
              <a:t>Zaterdag</a:t>
            </a:r>
            <a:r>
              <a:rPr lang="nl-BE" dirty="0"/>
              <a:t>: zakt weer wat</a:t>
            </a:r>
            <a:endParaRPr lang="nl-BE" b="1" dirty="0"/>
          </a:p>
          <a:p>
            <a:r>
              <a:rPr lang="nl-BE" b="1" dirty="0"/>
              <a:t>Zondag</a:t>
            </a:r>
            <a:r>
              <a:rPr lang="nl-BE" dirty="0"/>
              <a:t>: geen data hierover omdat, mensen gaan in rustmodus.</a:t>
            </a:r>
          </a:p>
          <a:p>
            <a:endParaRPr lang="nl-BE" dirty="0"/>
          </a:p>
          <a:p>
            <a:r>
              <a:rPr lang="nl-BE" b="1" dirty="0"/>
              <a:t>Hoe getest? Ballonnen en verkiezingen</a:t>
            </a:r>
          </a:p>
          <a:p>
            <a:r>
              <a:rPr lang="nl-BE" dirty="0"/>
              <a:t>Proefpersonen moesten virtueel ballonnen blazen.</a:t>
            </a:r>
          </a:p>
          <a:p>
            <a:r>
              <a:rPr lang="nl-BE" dirty="0"/>
              <a:t>Vooraleer die barstte moest er een knoop in.</a:t>
            </a:r>
          </a:p>
          <a:p>
            <a:r>
              <a:rPr lang="nl-BE" dirty="0"/>
              <a:t>Op ma en vrij wachtte men veel langer om er een knoop in te leggen.</a:t>
            </a:r>
          </a:p>
          <a:p>
            <a:r>
              <a:rPr lang="nl-BE" dirty="0"/>
              <a:t>Op do geen plaats voor risico’s.</a:t>
            </a:r>
          </a:p>
          <a:p>
            <a:r>
              <a:rPr lang="nl-BE" dirty="0"/>
              <a:t>Daarnaast werden datasets van verkiezingen bekeken. </a:t>
            </a:r>
          </a:p>
          <a:p>
            <a:r>
              <a:rPr lang="nl-BE" dirty="0"/>
              <a:t>Daar zaten grote schommelingen in.</a:t>
            </a:r>
          </a:p>
          <a:p>
            <a:endParaRPr lang="nl-BE" dirty="0"/>
          </a:p>
          <a:p>
            <a:r>
              <a:rPr lang="nl-BE" b="1" dirty="0"/>
              <a:t>Besluit onderzoek</a:t>
            </a:r>
          </a:p>
          <a:p>
            <a:r>
              <a:rPr lang="nl-BE" dirty="0"/>
              <a:t>De dag van de week heeft invloed op stemgedrag.</a:t>
            </a:r>
          </a:p>
          <a:p>
            <a:r>
              <a:rPr lang="nl-BE" dirty="0"/>
              <a:t>4 tot 12% verschil naargelang de dag van de verkiezingen.</a:t>
            </a:r>
          </a:p>
          <a:p>
            <a:r>
              <a:rPr lang="nl-BE" dirty="0"/>
              <a:t>Een andere dag kan een andere uitslag hebben</a:t>
            </a:r>
          </a:p>
          <a:p>
            <a:endParaRPr lang="nl-BE" dirty="0"/>
          </a:p>
          <a:p>
            <a:r>
              <a:rPr lang="nl-BE" b="1" dirty="0"/>
              <a:t>Voorbeeld</a:t>
            </a:r>
          </a:p>
          <a:p>
            <a:r>
              <a:rPr lang="nl-BE" dirty="0"/>
              <a:t>In de UK wordt altijd op do gestemd.</a:t>
            </a:r>
          </a:p>
          <a:p>
            <a:r>
              <a:rPr lang="nl-BE" dirty="0"/>
              <a:t>De dag met het minste zin voor risico.</a:t>
            </a:r>
          </a:p>
          <a:p>
            <a:r>
              <a:rPr lang="nl-BE" dirty="0"/>
              <a:t>Dit gebeurde ook voor de Schotse onafhankelijkheidreferendum.</a:t>
            </a:r>
          </a:p>
          <a:p>
            <a:r>
              <a:rPr lang="nl-BE" dirty="0"/>
              <a:t>Mocht de verkiezing op ma geweest zijn dan was Schotland misschien nu al onafhankelijk.</a:t>
            </a:r>
          </a:p>
          <a:p>
            <a:endParaRPr lang="nl-BE" dirty="0"/>
          </a:p>
          <a:p>
            <a:r>
              <a:rPr lang="nl-BE" b="1" dirty="0"/>
              <a:t>Verklaringen? Emoties? Sociaal fenomeen?</a:t>
            </a:r>
          </a:p>
          <a:p>
            <a:r>
              <a:rPr lang="nl-BE" dirty="0"/>
              <a:t>Nog niet echt, meer onderzoek is nodig.</a:t>
            </a:r>
          </a:p>
          <a:p>
            <a:r>
              <a:rPr lang="nl-BE" dirty="0"/>
              <a:t>Wel hypotheses.</a:t>
            </a:r>
          </a:p>
          <a:p>
            <a:r>
              <a:rPr lang="nl-BE" dirty="0"/>
              <a:t>Het heeft te maken met </a:t>
            </a:r>
            <a:r>
              <a:rPr lang="nl-BE" b="1" dirty="0"/>
              <a:t>emoties</a:t>
            </a:r>
            <a:r>
              <a:rPr lang="nl-BE" dirty="0"/>
              <a:t>.</a:t>
            </a:r>
          </a:p>
          <a:p>
            <a:r>
              <a:rPr lang="nl-BE" dirty="0"/>
              <a:t>Hoe we ons </a:t>
            </a:r>
            <a:r>
              <a:rPr lang="nl-BE" b="1" dirty="0"/>
              <a:t>voelen (emotie) </a:t>
            </a:r>
            <a:r>
              <a:rPr lang="nl-BE" dirty="0"/>
              <a:t>heeft effect op onze beslissingen (gedrag).</a:t>
            </a:r>
          </a:p>
          <a:p>
            <a:r>
              <a:rPr lang="nl-BE" dirty="0"/>
              <a:t>Mensen voelen zich minder goed in het midden van de week.</a:t>
            </a:r>
          </a:p>
          <a:p>
            <a:r>
              <a:rPr lang="nl-BE" dirty="0"/>
              <a:t>Het heeft ook te maken met een </a:t>
            </a:r>
            <a:r>
              <a:rPr lang="nl-BE" b="1" dirty="0"/>
              <a:t>sociaal fenomeen</a:t>
            </a:r>
            <a:r>
              <a:rPr lang="nl-BE" dirty="0"/>
              <a:t>.</a:t>
            </a:r>
          </a:p>
          <a:p>
            <a:r>
              <a:rPr lang="nl-BE" dirty="0"/>
              <a:t>Een werkweek heeft een bepaald patroon. </a:t>
            </a:r>
          </a:p>
          <a:p>
            <a:r>
              <a:rPr lang="nl-BE" dirty="0"/>
              <a:t>Kinderen die naar school moeten, winkels die gesloten zijn, …</a:t>
            </a:r>
          </a:p>
          <a:p>
            <a:r>
              <a:rPr lang="nl-BE" dirty="0"/>
              <a:t>Kijk bijvoorbeeld naar bejaarden in een rusthuis.</a:t>
            </a:r>
          </a:p>
          <a:p>
            <a:r>
              <a:rPr lang="nl-BE" dirty="0"/>
              <a:t>Die hebben minder last van die sociale prikkels.</a:t>
            </a:r>
          </a:p>
          <a:p>
            <a:r>
              <a:rPr lang="nl-BE" dirty="0"/>
              <a:t>Daar zijn de schommelingen van risicovol gedrag ook kleiner.</a:t>
            </a:r>
          </a:p>
          <a:p>
            <a:endParaRPr lang="nl-BE" dirty="0"/>
          </a:p>
          <a:p>
            <a:r>
              <a:rPr lang="nl-BE" b="1" dirty="0"/>
              <a:t>Opmerkelijk</a:t>
            </a:r>
          </a:p>
          <a:p>
            <a:r>
              <a:rPr lang="nl-BE" dirty="0"/>
              <a:t>Als er op ma een feestdag is dan gedraagt men zich op di als was het het ma.</a:t>
            </a:r>
          </a:p>
          <a:p>
            <a:endParaRPr lang="nl-BE" dirty="0"/>
          </a:p>
          <a:p>
            <a:r>
              <a:rPr lang="nl-BE" dirty="0"/>
              <a:t>BRON: https://www.demorgen.be/tech-wetenschap/een-referendum-kan-op-maandag-een-andere-uitslag-opleveren-dan-op-donderdag~be90c81df/</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a:t>
            </a:fld>
            <a:endParaRPr lang="nl-BE"/>
          </a:p>
        </p:txBody>
      </p:sp>
    </p:spTree>
    <p:extLst>
      <p:ext uri="{BB962C8B-B14F-4D97-AF65-F5344CB8AC3E}">
        <p14:creationId xmlns:p14="http://schemas.microsoft.com/office/powerpoint/2010/main" val="861491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Voorbeeld 2: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Ondervoeding heeft een effect op het gedrag, zo hebben kinderen die vaak honger hebben geleden een lichamelijk en geestelijke achterstand.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Kinderen uit gezinnen die het financieel heel moeilijk hebben, blijven ook achter in hun ontwikkeling.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Zo stelt men vast dat ze langzamer reageren op prikkels dan andere kinderen van hun leeftijd.</a:t>
            </a:r>
            <a:endParaRPr lang="nl-BE" sz="1200" kern="1200" dirty="0">
              <a:solidFill>
                <a:schemeClr val="tx1"/>
              </a:solidFill>
              <a:effectLst/>
              <a:latin typeface="+mn-lt"/>
              <a:ea typeface="+mn-ea"/>
              <a:cs typeface="+mn-cs"/>
            </a:endParaRPr>
          </a:p>
          <a:p>
            <a:endParaRPr lang="nl-BE" sz="1200" kern="1200" dirty="0">
              <a:solidFill>
                <a:schemeClr val="tx1"/>
              </a:solidFill>
              <a:effectLst/>
              <a:latin typeface="+mn-lt"/>
              <a:ea typeface="+mn-ea"/>
              <a:cs typeface="+mn-cs"/>
            </a:endParaRPr>
          </a:p>
          <a:p>
            <a:r>
              <a:rPr lang="nl-BE" b="1" i="0" dirty="0"/>
              <a:t>Patrick Meurs (Professor Klinische Psychologie, KUL)</a:t>
            </a:r>
          </a:p>
          <a:p>
            <a:r>
              <a:rPr lang="nl-BE" i="1" dirty="0"/>
              <a:t> </a:t>
            </a:r>
            <a:r>
              <a:rPr lang="nl-BE" dirty="0"/>
              <a:t>“Bij heel jonge kinderen die in armoede opgroeien, merk je vaak al op de leeftijd van 6 maanden een significante </a:t>
            </a:r>
            <a:r>
              <a:rPr lang="nl-BE" b="1" dirty="0"/>
              <a:t>lagere ontwikkelingsscore</a:t>
            </a:r>
            <a:r>
              <a:rPr lang="nl-BE" dirty="0"/>
              <a:t>: </a:t>
            </a:r>
          </a:p>
          <a:p>
            <a:pPr marL="171450" indent="-171450">
              <a:buFont typeface="Arial" panose="020B0604020202020204" pitchFamily="34" charset="0"/>
              <a:buChar char="•"/>
            </a:pPr>
            <a:r>
              <a:rPr lang="nl-BE" dirty="0"/>
              <a:t>op cognitief gebied</a:t>
            </a:r>
          </a:p>
          <a:p>
            <a:pPr marL="171450" indent="-171450">
              <a:buFont typeface="Arial" panose="020B0604020202020204" pitchFamily="34" charset="0"/>
              <a:buChar char="•"/>
            </a:pPr>
            <a:r>
              <a:rPr lang="nl-BE" dirty="0"/>
              <a:t>qua motoriek</a:t>
            </a:r>
          </a:p>
          <a:p>
            <a:pPr marL="171450" indent="-171450">
              <a:buFont typeface="Arial" panose="020B0604020202020204" pitchFamily="34" charset="0"/>
              <a:buChar char="•"/>
            </a:pPr>
            <a:r>
              <a:rPr lang="nl-BE" dirty="0"/>
              <a:t>Communicatie</a:t>
            </a:r>
          </a:p>
          <a:p>
            <a:pPr marL="171450" indent="-171450">
              <a:buFont typeface="Arial" panose="020B0604020202020204" pitchFamily="34" charset="0"/>
              <a:buChar char="•"/>
            </a:pPr>
            <a:r>
              <a:rPr lang="nl-BE" dirty="0"/>
              <a:t>Op sociaal-emotioneel vlak. </a:t>
            </a:r>
          </a:p>
          <a:p>
            <a:r>
              <a:rPr lang="nl-BE" dirty="0"/>
              <a:t>Op het moment dat ze naar de kleuterschool gaan, behalen ze gemiddeld een </a:t>
            </a:r>
            <a:r>
              <a:rPr lang="nl-BE" b="1" dirty="0"/>
              <a:t>ontwikkelingsscore</a:t>
            </a:r>
            <a:r>
              <a:rPr lang="nl-BE" dirty="0"/>
              <a:t> die kinderen uit de middenklasse al 6 maanden vroeger bereiken.”</a:t>
            </a:r>
          </a:p>
          <a:p>
            <a:r>
              <a:rPr lang="nl-BE" dirty="0"/>
              <a:t>“Als ze naar het eerste leerjaar gaan, is die achterstand gemiddeld 9 maanden, dat is bijna 1 schooljaar. De kinderen uit de armoedegroep en de middenklasse waren in het onderzoek zo geselecteerd dat ze qua aanleg gelijke intelligentie vertoonden. We stellen dus een vertraagde ontwikkeling vast.”</a:t>
            </a:r>
          </a:p>
          <a:p>
            <a:endParaRPr lang="nl-BE" dirty="0"/>
          </a:p>
          <a:p>
            <a:r>
              <a:rPr lang="nl-BE" b="1" dirty="0"/>
              <a:t>Hoe komt dat?</a:t>
            </a:r>
          </a:p>
          <a:p>
            <a:r>
              <a:rPr lang="nl-BE" dirty="0"/>
              <a:t>“Armoede maakt het </a:t>
            </a:r>
            <a:r>
              <a:rPr lang="nl-BE" b="1" dirty="0"/>
              <a:t>leerproces op school moeilijker</a:t>
            </a:r>
            <a:r>
              <a:rPr lang="nl-BE" dirty="0"/>
              <a:t>. </a:t>
            </a:r>
          </a:p>
          <a:p>
            <a:r>
              <a:rPr lang="nl-BE" dirty="0"/>
              <a:t>Er zijn de </a:t>
            </a:r>
            <a:r>
              <a:rPr lang="nl-BE" b="1" dirty="0"/>
              <a:t>materiële beperkingen </a:t>
            </a:r>
            <a:r>
              <a:rPr lang="nl-BE" dirty="0"/>
              <a:t>zoals minder geld, een vochtig of slecht geïsoleerd huis of bijvoorbeeld ook doktersbezoek dat wordt uitgesteld. </a:t>
            </a:r>
          </a:p>
          <a:p>
            <a:r>
              <a:rPr lang="nl-BE" dirty="0"/>
              <a:t>Maar ook minder speelgoed in huis bijvoorbeeld. </a:t>
            </a:r>
          </a:p>
          <a:p>
            <a:r>
              <a:rPr lang="nl-BE" dirty="0"/>
              <a:t>Het speelgoed dat er dan wel is, speelt vaak minder in op de leeftijdsspecifieke nieuwsgierigheid van een kleuter.”</a:t>
            </a:r>
          </a:p>
          <a:p>
            <a:r>
              <a:rPr lang="nl-BE" dirty="0"/>
              <a:t>“Bovendien gaat armoede, zowel bij ouders als kinderen, gepaard met </a:t>
            </a:r>
            <a:r>
              <a:rPr lang="nl-BE" b="1" dirty="0"/>
              <a:t>veel onzekerheid</a:t>
            </a:r>
            <a:r>
              <a:rPr lang="nl-BE" dirty="0"/>
              <a:t> en </a:t>
            </a:r>
            <a:r>
              <a:rPr lang="nl-BE" b="1" dirty="0"/>
              <a:t>stress</a:t>
            </a:r>
            <a:r>
              <a:rPr lang="nl-BE" dirty="0"/>
              <a:t>. </a:t>
            </a:r>
          </a:p>
          <a:p>
            <a:r>
              <a:rPr lang="nl-BE" dirty="0"/>
              <a:t>Veel </a:t>
            </a:r>
            <a:r>
              <a:rPr lang="nl-BE" b="1" dirty="0"/>
              <a:t>energie gaat naar overleven in moeilijke omstandigheden</a:t>
            </a:r>
            <a:r>
              <a:rPr lang="nl-BE" dirty="0"/>
              <a:t>, waardoor de extra groei die kinderen anders wel kennen, onvoldoende kan gebeuren.”</a:t>
            </a:r>
          </a:p>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32</a:t>
            </a:fld>
            <a:endParaRPr lang="nl-BE"/>
          </a:p>
        </p:txBody>
      </p:sp>
    </p:spTree>
    <p:extLst>
      <p:ext uri="{BB962C8B-B14F-4D97-AF65-F5344CB8AC3E}">
        <p14:creationId xmlns:p14="http://schemas.microsoft.com/office/powerpoint/2010/main" val="277795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Lichamelijk factoren </a:t>
            </a:r>
            <a:r>
              <a:rPr lang="nl-NL" sz="1200" kern="1200" dirty="0">
                <a:solidFill>
                  <a:schemeClr val="tx1"/>
                </a:solidFill>
                <a:effectLst/>
                <a:latin typeface="+mn-lt"/>
                <a:ea typeface="+mn-ea"/>
                <a:cs typeface="+mn-cs"/>
              </a:rPr>
              <a:t>hebben in invloed op onze </a:t>
            </a:r>
            <a:r>
              <a:rPr lang="nl-NL" sz="1200" b="1" kern="1200" dirty="0">
                <a:solidFill>
                  <a:schemeClr val="tx1"/>
                </a:solidFill>
                <a:effectLst/>
                <a:latin typeface="+mn-lt"/>
                <a:ea typeface="+mn-ea"/>
                <a:cs typeface="+mn-cs"/>
              </a:rPr>
              <a:t>gedachtes, gevoelens en dus ook ons gedrag.</a:t>
            </a:r>
            <a:endParaRPr lang="nl-BE" sz="1200" b="1"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Maar op hun buurt hebben </a:t>
            </a:r>
            <a:r>
              <a:rPr lang="nl-NL" sz="1200" b="1" kern="1200" dirty="0">
                <a:solidFill>
                  <a:schemeClr val="tx1"/>
                </a:solidFill>
                <a:effectLst/>
                <a:latin typeface="+mn-lt"/>
                <a:ea typeface="+mn-ea"/>
                <a:cs typeface="+mn-cs"/>
              </a:rPr>
              <a:t>psychische factoren</a:t>
            </a:r>
            <a:r>
              <a:rPr lang="nl-NL" sz="1200" kern="1200" dirty="0">
                <a:solidFill>
                  <a:schemeClr val="tx1"/>
                </a:solidFill>
                <a:effectLst/>
                <a:latin typeface="+mn-lt"/>
                <a:ea typeface="+mn-ea"/>
                <a:cs typeface="+mn-cs"/>
              </a:rPr>
              <a:t> een invloed op ons </a:t>
            </a:r>
            <a:r>
              <a:rPr lang="nl-NL" sz="1200" b="1" kern="1200" dirty="0">
                <a:solidFill>
                  <a:schemeClr val="tx1"/>
                </a:solidFill>
                <a:effectLst/>
                <a:latin typeface="+mn-lt"/>
                <a:ea typeface="+mn-ea"/>
                <a:cs typeface="+mn-cs"/>
              </a:rPr>
              <a:t>lichamelijk functioneren</a:t>
            </a:r>
            <a:r>
              <a:rPr lang="nl-NL"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Voorbeelden van psychische factoren:</a:t>
            </a:r>
            <a:endParaRPr lang="nl-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Vermogens en leerervaringen (intelligentie)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Persoonlijkheidseigenschappen (introvert, extravert)</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Drijfveren (behoeftes)</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Attitudes (zelfbeeld, perceptie van de ander)</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33</a:t>
            </a:fld>
            <a:endParaRPr lang="nl-BE"/>
          </a:p>
        </p:txBody>
      </p:sp>
    </p:spTree>
    <p:extLst>
      <p:ext uri="{BB962C8B-B14F-4D97-AF65-F5344CB8AC3E}">
        <p14:creationId xmlns:p14="http://schemas.microsoft.com/office/powerpoint/2010/main" val="556820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kern="1200" dirty="0">
                <a:solidFill>
                  <a:schemeClr val="tx1"/>
                </a:solidFill>
                <a:effectLst/>
                <a:latin typeface="+mn-lt"/>
                <a:ea typeface="+mn-ea"/>
                <a:cs typeface="+mn-cs"/>
              </a:rPr>
              <a:t>De manier waarop we denken over onszelf heeft een invloed op ons denken, voelen en gedrag.</a:t>
            </a:r>
          </a:p>
          <a:p>
            <a:r>
              <a:rPr lang="nl-BE" sz="1200" b="0" kern="1200" dirty="0">
                <a:solidFill>
                  <a:schemeClr val="tx1"/>
                </a:solidFill>
                <a:effectLst/>
                <a:latin typeface="+mn-lt"/>
                <a:ea typeface="+mn-ea"/>
                <a:cs typeface="+mn-cs"/>
              </a:rPr>
              <a:t>Een negatief zelfbeeld kan leiden tot angst, onzekerheid, het maken van onnodige beslissingen.</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34</a:t>
            </a:fld>
            <a:endParaRPr lang="nl-BE"/>
          </a:p>
        </p:txBody>
      </p:sp>
    </p:spTree>
    <p:extLst>
      <p:ext uri="{BB962C8B-B14F-4D97-AF65-F5344CB8AC3E}">
        <p14:creationId xmlns:p14="http://schemas.microsoft.com/office/powerpoint/2010/main" val="2444678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Gedrag aanpassen aan verwachtingen van anderen</a:t>
            </a:r>
          </a:p>
          <a:p>
            <a:r>
              <a:rPr lang="nl-NL" sz="1200" kern="1200" dirty="0">
                <a:solidFill>
                  <a:schemeClr val="tx1"/>
                </a:solidFill>
                <a:effectLst/>
                <a:latin typeface="+mn-lt"/>
                <a:ea typeface="+mn-ea"/>
                <a:cs typeface="+mn-cs"/>
              </a:rPr>
              <a:t>Dagelijks wordt ons gedrag beïnvloed door mensen rondom ons.</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We gaan ons gedrag aanpassen aan de verwachtingen van anderen.</a:t>
            </a:r>
            <a:endParaRPr lang="nl-BE"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Imitatiegedrag</a:t>
            </a:r>
          </a:p>
          <a:p>
            <a:r>
              <a:rPr lang="nl-NL" sz="1200" kern="1200" dirty="0">
                <a:solidFill>
                  <a:schemeClr val="tx1"/>
                </a:solidFill>
                <a:effectLst/>
                <a:latin typeface="+mn-lt"/>
                <a:ea typeface="+mn-ea"/>
                <a:cs typeface="+mn-cs"/>
              </a:rPr>
              <a:t>We imiteren anderen (imitatiemodellen).</a:t>
            </a:r>
          </a:p>
          <a:p>
            <a:r>
              <a:rPr lang="nl-NL" sz="1200" kern="1200" dirty="0">
                <a:solidFill>
                  <a:schemeClr val="tx1"/>
                </a:solidFill>
                <a:effectLst/>
                <a:latin typeface="+mn-lt"/>
                <a:ea typeface="+mn-ea"/>
                <a:cs typeface="+mn-cs"/>
              </a:rPr>
              <a:t>Andere mensen fungeren vaak als imitatiemodel.</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overnemen van gedrag gebeurt bewust en/of onbewust.</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35</a:t>
            </a:fld>
            <a:endParaRPr lang="nl-BE"/>
          </a:p>
        </p:txBody>
      </p:sp>
    </p:spTree>
    <p:extLst>
      <p:ext uri="{BB962C8B-B14F-4D97-AF65-F5344CB8AC3E}">
        <p14:creationId xmlns:p14="http://schemas.microsoft.com/office/powerpoint/2010/main" val="1495726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Spiegelneuronen maken het mogelijk om ons in te leven in iemand anders.</a:t>
            </a:r>
          </a:p>
          <a:p>
            <a:r>
              <a:rPr lang="nl-NL" sz="1200" kern="1200" dirty="0">
                <a:solidFill>
                  <a:schemeClr val="tx1"/>
                </a:solidFill>
                <a:effectLst/>
                <a:latin typeface="+mn-lt"/>
                <a:ea typeface="+mn-ea"/>
                <a:cs typeface="+mn-cs"/>
              </a:rPr>
              <a:t>Zien we iemand een ijsje eten dan ervaren onze hersenen dat alsof we zelf aan het eten zijn.</a:t>
            </a:r>
          </a:p>
          <a:p>
            <a:r>
              <a:rPr lang="nl-NL" sz="1200" kern="1200" dirty="0">
                <a:solidFill>
                  <a:schemeClr val="tx1"/>
                </a:solidFill>
                <a:effectLst/>
                <a:latin typeface="+mn-lt"/>
                <a:ea typeface="+mn-ea"/>
                <a:cs typeface="+mn-cs"/>
              </a:rPr>
              <a:t>Door spiegelneuronen gaan we niet enkel gedrag imiteren, we leren ook empathisch te zijn.</a:t>
            </a:r>
          </a:p>
          <a:p>
            <a:r>
              <a:rPr lang="nl-NL" sz="1200" kern="1200" dirty="0">
                <a:solidFill>
                  <a:schemeClr val="tx1"/>
                </a:solidFill>
                <a:effectLst/>
                <a:latin typeface="+mn-lt"/>
                <a:ea typeface="+mn-ea"/>
                <a:cs typeface="+mn-cs"/>
              </a:rPr>
              <a:t>We kunnen meedenken, meevoelen, meedoen.</a:t>
            </a:r>
          </a:p>
          <a:p>
            <a:r>
              <a:rPr lang="nl-NL" sz="1200" kern="1200" dirty="0">
                <a:solidFill>
                  <a:schemeClr val="tx1"/>
                </a:solidFill>
                <a:effectLst/>
                <a:latin typeface="+mn-lt"/>
                <a:ea typeface="+mn-ea"/>
                <a:cs typeface="+mn-cs"/>
              </a:rPr>
              <a:t>We worden besmet met sterke emoties: zien huilen doet huilen.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36</a:t>
            </a:fld>
            <a:endParaRPr lang="nl-BE"/>
          </a:p>
        </p:txBody>
      </p:sp>
    </p:spTree>
    <p:extLst>
      <p:ext uri="{BB962C8B-B14F-4D97-AF65-F5344CB8AC3E}">
        <p14:creationId xmlns:p14="http://schemas.microsoft.com/office/powerpoint/2010/main" val="2651897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kern="1200" dirty="0">
                <a:solidFill>
                  <a:schemeClr val="tx1"/>
                </a:solidFill>
                <a:effectLst/>
                <a:latin typeface="+mn-lt"/>
                <a:ea typeface="+mn-ea"/>
                <a:cs typeface="+mn-cs"/>
              </a:rPr>
              <a:t>E</a:t>
            </a:r>
            <a:r>
              <a:rPr lang="nl-NL" sz="1200" b="1" kern="1200" dirty="0" err="1">
                <a:solidFill>
                  <a:schemeClr val="tx1"/>
                </a:solidFill>
                <a:effectLst/>
                <a:latin typeface="+mn-lt"/>
                <a:ea typeface="+mn-ea"/>
                <a:cs typeface="+mn-cs"/>
              </a:rPr>
              <a:t>xperiment</a:t>
            </a:r>
            <a:r>
              <a:rPr lang="nl-NL" sz="1200" b="1" kern="1200" dirty="0">
                <a:solidFill>
                  <a:schemeClr val="tx1"/>
                </a:solidFill>
                <a:effectLst/>
                <a:latin typeface="+mn-lt"/>
                <a:ea typeface="+mn-ea"/>
                <a:cs typeface="+mn-cs"/>
              </a:rPr>
              <a:t> met apen: </a:t>
            </a:r>
            <a:r>
              <a:rPr lang="nl-BE" sz="1200" b="1" kern="1200" dirty="0">
                <a:solidFill>
                  <a:schemeClr val="tx1"/>
                </a:solidFill>
                <a:effectLst/>
                <a:latin typeface="+mn-lt"/>
                <a:ea typeface="+mn-ea"/>
                <a:cs typeface="+mn-cs"/>
              </a:rPr>
              <a:t>Rizzolatti &amp; Gallese</a:t>
            </a:r>
          </a:p>
          <a:p>
            <a:r>
              <a:rPr lang="nl-NL" sz="1200" kern="1200" dirty="0">
                <a:solidFill>
                  <a:schemeClr val="tx1"/>
                </a:solidFill>
                <a:effectLst/>
                <a:latin typeface="+mn-lt"/>
                <a:ea typeface="+mn-ea"/>
                <a:cs typeface="+mn-cs"/>
              </a:rPr>
              <a:t> </a:t>
            </a:r>
          </a:p>
          <a:p>
            <a:r>
              <a:rPr lang="nl-BE" sz="1200" kern="1200" dirty="0">
                <a:solidFill>
                  <a:schemeClr val="tx1"/>
                </a:solidFill>
                <a:effectLst/>
                <a:latin typeface="+mn-lt"/>
                <a:ea typeface="+mn-ea"/>
                <a:cs typeface="+mn-cs"/>
              </a:rPr>
              <a:t>Bij een onderzoek met apen (Rizzolatti en Gallese) ontdekte men dat bepaalde cellen in de premotorische cortex actief werden als de apen een pinda pakten. </a:t>
            </a:r>
          </a:p>
          <a:p>
            <a:r>
              <a:rPr lang="nl-BE" sz="1200" kern="1200" dirty="0">
                <a:solidFill>
                  <a:schemeClr val="tx1"/>
                </a:solidFill>
                <a:effectLst/>
                <a:latin typeface="+mn-lt"/>
                <a:ea typeface="+mn-ea"/>
                <a:cs typeface="+mn-cs"/>
              </a:rPr>
              <a:t>Dat is op zich nog niet zo bijzonder, maar wat de onderzoekers ontdekten was dat bij apen die toekeken ook dezelfde activiteit in de hersenen te zien was. </a:t>
            </a:r>
          </a:p>
          <a:p>
            <a:r>
              <a:rPr lang="nl-BE" sz="1200" kern="1200" dirty="0">
                <a:solidFill>
                  <a:schemeClr val="tx1"/>
                </a:solidFill>
                <a:effectLst/>
                <a:latin typeface="+mn-lt"/>
                <a:ea typeface="+mn-ea"/>
                <a:cs typeface="+mn-cs"/>
              </a:rPr>
              <a:t>Het gedrag van de andere aap werd als het ware gespiegeld alsof hij het zelf doet. </a:t>
            </a:r>
          </a:p>
          <a:p>
            <a:r>
              <a:rPr lang="nl-BE" sz="1200" kern="1200" dirty="0">
                <a:solidFill>
                  <a:schemeClr val="tx1"/>
                </a:solidFill>
                <a:effectLst/>
                <a:latin typeface="+mn-lt"/>
                <a:ea typeface="+mn-ea"/>
                <a:cs typeface="+mn-cs"/>
              </a:rPr>
              <a:t>Mensen hebben ook deze spiegelneuronen. </a:t>
            </a:r>
          </a:p>
          <a:p>
            <a:r>
              <a:rPr lang="nl-BE" sz="1200" kern="1200" dirty="0">
                <a:solidFill>
                  <a:schemeClr val="tx1"/>
                </a:solidFill>
                <a:effectLst/>
                <a:latin typeface="+mn-lt"/>
                <a:ea typeface="+mn-ea"/>
                <a:cs typeface="+mn-cs"/>
              </a:rPr>
              <a:t>Als wij een ander nootjes zien eten, dan zullen onze hersenen ook dezelfde activiteit vertonen. </a:t>
            </a:r>
          </a:p>
          <a:p>
            <a:r>
              <a:rPr lang="nl-BE" sz="1200" kern="1200" dirty="0">
                <a:solidFill>
                  <a:schemeClr val="tx1"/>
                </a:solidFill>
                <a:effectLst/>
                <a:latin typeface="+mn-lt"/>
                <a:ea typeface="+mn-ea"/>
                <a:cs typeface="+mn-cs"/>
              </a:rPr>
              <a:t>Het lijkt of wij ook nootjes eten. </a:t>
            </a:r>
          </a:p>
          <a:p>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37</a:t>
            </a:fld>
            <a:endParaRPr lang="nl-BE"/>
          </a:p>
        </p:txBody>
      </p:sp>
    </p:spTree>
    <p:extLst>
      <p:ext uri="{BB962C8B-B14F-4D97-AF65-F5344CB8AC3E}">
        <p14:creationId xmlns:p14="http://schemas.microsoft.com/office/powerpoint/2010/main" val="1852787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kern="1200" dirty="0">
                <a:solidFill>
                  <a:schemeClr val="tx1"/>
                </a:solidFill>
                <a:effectLst/>
                <a:latin typeface="+mn-lt"/>
                <a:ea typeface="+mn-ea"/>
                <a:cs typeface="+mn-cs"/>
              </a:rPr>
              <a:t>De invloed van eigen ervaringen…</a:t>
            </a:r>
          </a:p>
          <a:p>
            <a:r>
              <a:rPr lang="nl-BE" sz="1200" kern="1200" dirty="0">
                <a:solidFill>
                  <a:schemeClr val="tx1"/>
                </a:solidFill>
                <a:effectLst/>
                <a:latin typeface="+mn-lt"/>
                <a:ea typeface="+mn-ea"/>
                <a:cs typeface="+mn-cs"/>
              </a:rPr>
              <a:t>Het brein kan alleen spiegelen wat het uit eigen ervaring kan vertalen. </a:t>
            </a:r>
          </a:p>
          <a:p>
            <a:r>
              <a:rPr lang="nl-BE" sz="1200" kern="1200" dirty="0">
                <a:solidFill>
                  <a:schemeClr val="tx1"/>
                </a:solidFill>
                <a:effectLst/>
                <a:latin typeface="+mn-lt"/>
                <a:ea typeface="+mn-ea"/>
                <a:cs typeface="+mn-cs"/>
              </a:rPr>
              <a:t>Uit een onderzoek met dansers die een dansvoorstelling bekijken, blijkt bijvoorbeeld dat de spiegelneuronen van dansers veel heftiger vuren dan de spiegelneuronen van mensen die ook kijken, maar niet kunnen dansen.</a:t>
            </a:r>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38</a:t>
            </a:fld>
            <a:endParaRPr lang="nl-BE"/>
          </a:p>
        </p:txBody>
      </p:sp>
    </p:spTree>
    <p:extLst>
      <p:ext uri="{BB962C8B-B14F-4D97-AF65-F5344CB8AC3E}">
        <p14:creationId xmlns:p14="http://schemas.microsoft.com/office/powerpoint/2010/main" val="4089955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kern="1200" dirty="0">
                <a:solidFill>
                  <a:schemeClr val="tx1"/>
                </a:solidFill>
                <a:effectLst/>
                <a:latin typeface="+mn-lt"/>
                <a:ea typeface="+mn-ea"/>
                <a:cs typeface="+mn-cs"/>
              </a:rPr>
              <a:t>We gaan niet alleen anderen imiteren we gaan ons ook </a:t>
            </a:r>
            <a:r>
              <a:rPr lang="nl-BE" sz="1200" b="1" kern="1200" dirty="0">
                <a:solidFill>
                  <a:schemeClr val="tx1"/>
                </a:solidFill>
                <a:effectLst/>
                <a:latin typeface="+mn-lt"/>
                <a:ea typeface="+mn-ea"/>
                <a:cs typeface="+mn-cs"/>
              </a:rPr>
              <a:t>identificeren (identificatiemodellen) met anderen</a:t>
            </a:r>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39</a:t>
            </a:fld>
            <a:endParaRPr lang="nl-BE"/>
          </a:p>
        </p:txBody>
      </p:sp>
    </p:spTree>
    <p:extLst>
      <p:ext uri="{BB962C8B-B14F-4D97-AF65-F5344CB8AC3E}">
        <p14:creationId xmlns:p14="http://schemas.microsoft.com/office/powerpoint/2010/main" val="2671060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gaan ons ook conformeren in bijvoorbeeld specifieke situaties zoals een werksituatie</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40</a:t>
            </a:fld>
            <a:endParaRPr lang="nl-BE"/>
          </a:p>
        </p:txBody>
      </p:sp>
    </p:spTree>
    <p:extLst>
      <p:ext uri="{BB962C8B-B14F-4D97-AF65-F5344CB8AC3E}">
        <p14:creationId xmlns:p14="http://schemas.microsoft.com/office/powerpoint/2010/main" val="2710318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kern="1200" dirty="0">
                <a:solidFill>
                  <a:schemeClr val="tx1"/>
                </a:solidFill>
                <a:effectLst/>
                <a:latin typeface="+mn-lt"/>
                <a:ea typeface="+mn-ea"/>
                <a:cs typeface="+mn-cs"/>
              </a:rPr>
              <a:t>Socialisatie</a:t>
            </a:r>
          </a:p>
          <a:p>
            <a:r>
              <a:rPr lang="nl-BE" sz="1200" kern="1200" dirty="0">
                <a:solidFill>
                  <a:schemeClr val="tx1"/>
                </a:solidFill>
                <a:effectLst/>
                <a:latin typeface="+mn-lt"/>
                <a:ea typeface="+mn-ea"/>
                <a:cs typeface="+mn-cs"/>
              </a:rPr>
              <a:t>Ons gedrag wordt door allerlei invloeden bepaald. </a:t>
            </a:r>
          </a:p>
          <a:p>
            <a:r>
              <a:rPr lang="nl-BE" sz="1200" kern="1200" dirty="0">
                <a:solidFill>
                  <a:schemeClr val="tx1"/>
                </a:solidFill>
                <a:effectLst/>
                <a:latin typeface="+mn-lt"/>
                <a:ea typeface="+mn-ea"/>
                <a:cs typeface="+mn-cs"/>
              </a:rPr>
              <a:t>Vanaf onze kindertijd krijgen we te maken met de omgeving, maar vooral met andere mensen, andere opvattingen, waarden en normen. </a:t>
            </a:r>
          </a:p>
          <a:p>
            <a:r>
              <a:rPr lang="nl-BE" sz="1200" kern="1200" dirty="0">
                <a:solidFill>
                  <a:schemeClr val="tx1"/>
                </a:solidFill>
                <a:effectLst/>
                <a:latin typeface="+mn-lt"/>
                <a:ea typeface="+mn-ea"/>
                <a:cs typeface="+mn-cs"/>
              </a:rPr>
              <a:t>De ontwikkeling van een </a:t>
            </a:r>
            <a:r>
              <a:rPr lang="nl-BE" sz="1200" b="1" kern="1200" dirty="0">
                <a:solidFill>
                  <a:schemeClr val="tx1"/>
                </a:solidFill>
                <a:effectLst/>
                <a:latin typeface="+mn-lt"/>
                <a:ea typeface="+mn-ea"/>
                <a:cs typeface="+mn-cs"/>
              </a:rPr>
              <a:t>eigen persoonlijkheid, identiteit en gedrag </a:t>
            </a:r>
            <a:r>
              <a:rPr lang="nl-BE" sz="1200" kern="1200" dirty="0">
                <a:solidFill>
                  <a:schemeClr val="tx1"/>
                </a:solidFill>
                <a:effectLst/>
                <a:latin typeface="+mn-lt"/>
                <a:ea typeface="+mn-ea"/>
                <a:cs typeface="+mn-cs"/>
              </a:rPr>
              <a:t>in wisselwerking met anderen, wordt </a:t>
            </a:r>
            <a:r>
              <a:rPr lang="nl-BE" sz="1200" b="1" kern="1200" dirty="0">
                <a:solidFill>
                  <a:schemeClr val="tx1"/>
                </a:solidFill>
                <a:effectLst/>
                <a:latin typeface="+mn-lt"/>
                <a:ea typeface="+mn-ea"/>
                <a:cs typeface="+mn-cs"/>
              </a:rPr>
              <a:t>socialisatie</a:t>
            </a:r>
            <a:r>
              <a:rPr lang="nl-BE" sz="1200" kern="1200" dirty="0">
                <a:solidFill>
                  <a:schemeClr val="tx1"/>
                </a:solidFill>
                <a:effectLst/>
                <a:latin typeface="+mn-lt"/>
                <a:ea typeface="+mn-ea"/>
                <a:cs typeface="+mn-cs"/>
              </a:rPr>
              <a:t> genoemd (zie ook hoofdstuk 2 in het handboek). </a:t>
            </a:r>
          </a:p>
          <a:p>
            <a:endParaRPr lang="nl-BE" sz="1200" kern="1200" dirty="0">
              <a:solidFill>
                <a:schemeClr val="tx1"/>
              </a:solidFill>
              <a:effectLst/>
              <a:latin typeface="+mn-lt"/>
              <a:ea typeface="+mn-ea"/>
              <a:cs typeface="+mn-cs"/>
            </a:endParaRPr>
          </a:p>
          <a:p>
            <a:r>
              <a:rPr lang="nl-BE" sz="1200" b="1" kern="1200" dirty="0">
                <a:solidFill>
                  <a:schemeClr val="tx1"/>
                </a:solidFill>
                <a:effectLst/>
                <a:latin typeface="+mn-lt"/>
                <a:ea typeface="+mn-ea"/>
                <a:cs typeface="+mn-cs"/>
              </a:rPr>
              <a:t>Socialisatietheorieën</a:t>
            </a:r>
          </a:p>
          <a:p>
            <a:r>
              <a:rPr lang="nl-BE" sz="1200" kern="1200" dirty="0">
                <a:solidFill>
                  <a:schemeClr val="tx1"/>
                </a:solidFill>
                <a:effectLst/>
                <a:latin typeface="+mn-lt"/>
                <a:ea typeface="+mn-ea"/>
                <a:cs typeface="+mn-cs"/>
              </a:rPr>
              <a:t>Socialisatietheorieën nemen een belangrijke plaats in bij de verklaring van psychologische en sociologische processen.</a:t>
            </a:r>
          </a:p>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41</a:t>
            </a:fld>
            <a:endParaRPr lang="nl-BE"/>
          </a:p>
        </p:txBody>
      </p:sp>
    </p:spTree>
    <p:extLst>
      <p:ext uri="{BB962C8B-B14F-4D97-AF65-F5344CB8AC3E}">
        <p14:creationId xmlns:p14="http://schemas.microsoft.com/office/powerpoint/2010/main" val="280774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https://www.youtube.com/watch?v=RazYS7wlwFQ&amp;feature=youtu.be</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a:t>
            </a:fld>
            <a:endParaRPr lang="nl-BE"/>
          </a:p>
        </p:txBody>
      </p:sp>
    </p:spTree>
    <p:extLst>
      <p:ext uri="{BB962C8B-B14F-4D97-AF65-F5344CB8AC3E}">
        <p14:creationId xmlns:p14="http://schemas.microsoft.com/office/powerpoint/2010/main" val="3590201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Opvattingen, waarden en normen beïnvloeden ons gedrag.</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Voorbeeld:</a:t>
            </a:r>
            <a:r>
              <a:rPr lang="nl-NL" sz="1200" kern="1200" dirty="0">
                <a:solidFill>
                  <a:schemeClr val="tx1"/>
                </a:solidFill>
                <a:effectLst/>
                <a:latin typeface="+mn-lt"/>
                <a:ea typeface="+mn-ea"/>
                <a:cs typeface="+mn-cs"/>
              </a:rPr>
              <a:t> de manier waarop mannen elkaar begroeten.</a:t>
            </a:r>
            <a:endParaRPr lang="nl-BE"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Religie of geloofsovertuigingen bepalen ook het gedrag.</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42</a:t>
            </a:fld>
            <a:endParaRPr lang="nl-BE"/>
          </a:p>
        </p:txBody>
      </p:sp>
    </p:spTree>
    <p:extLst>
      <p:ext uri="{BB962C8B-B14F-4D97-AF65-F5344CB8AC3E}">
        <p14:creationId xmlns:p14="http://schemas.microsoft.com/office/powerpoint/2010/main" val="3591130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Het klimaat (fysische factor) heeft een invloed op ons gedrag.</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Voorbeeld: </a:t>
            </a:r>
            <a:r>
              <a:rPr lang="nl-NL" sz="1200" kern="1200" dirty="0">
                <a:solidFill>
                  <a:schemeClr val="tx1"/>
                </a:solidFill>
                <a:effectLst/>
                <a:latin typeface="+mn-lt"/>
                <a:ea typeface="+mn-ea"/>
                <a:cs typeface="+mn-cs"/>
              </a:rPr>
              <a:t>mensen doen andere dingen van zodra het zomer wordt</a:t>
            </a:r>
            <a:endParaRPr lang="nl-BE"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Fysische factoren </a:t>
            </a:r>
            <a:r>
              <a:rPr lang="nl-NL" sz="1200" kern="1200" dirty="0">
                <a:solidFill>
                  <a:schemeClr val="tx1"/>
                </a:solidFill>
                <a:effectLst/>
                <a:latin typeface="+mn-lt"/>
                <a:ea typeface="+mn-ea"/>
                <a:cs typeface="+mn-cs"/>
              </a:rPr>
              <a:t>kunnen ook de ‘trigger’ zijn voor een genetische eigenschap.</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Voorbeeld: </a:t>
            </a:r>
            <a:r>
              <a:rPr lang="nl-NL" sz="1200" kern="1200" dirty="0">
                <a:solidFill>
                  <a:schemeClr val="tx1"/>
                </a:solidFill>
                <a:effectLst/>
                <a:latin typeface="+mn-lt"/>
                <a:ea typeface="+mn-ea"/>
                <a:cs typeface="+mn-cs"/>
              </a:rPr>
              <a:t>donkere, sombere dagen kunnen iemand met genetische aanleg voor depressiviteit depressief maken.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43</a:t>
            </a:fld>
            <a:endParaRPr lang="nl-BE"/>
          </a:p>
        </p:txBody>
      </p:sp>
    </p:spTree>
    <p:extLst>
      <p:ext uri="{BB962C8B-B14F-4D97-AF65-F5344CB8AC3E}">
        <p14:creationId xmlns:p14="http://schemas.microsoft.com/office/powerpoint/2010/main" val="6578715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kern="1200" dirty="0">
                <a:solidFill>
                  <a:schemeClr val="tx1"/>
                </a:solidFill>
                <a:effectLst/>
                <a:latin typeface="+mn-lt"/>
                <a:ea typeface="+mn-ea"/>
                <a:cs typeface="+mn-cs"/>
              </a:rPr>
              <a:t>Marketing</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Marketingtheorieën maken gebruik van psychologische kennis over gedrag en invloeden op gedrag. </a:t>
            </a:r>
          </a:p>
          <a:p>
            <a:r>
              <a:rPr lang="nl-BE" sz="1200" b="1" kern="1200" dirty="0">
                <a:solidFill>
                  <a:schemeClr val="tx1"/>
                </a:solidFill>
                <a:effectLst/>
                <a:latin typeface="+mn-lt"/>
                <a:ea typeface="+mn-ea"/>
                <a:cs typeface="+mn-cs"/>
              </a:rPr>
              <a:t>‘Zintuiglijke marketing’</a:t>
            </a:r>
            <a:r>
              <a:rPr lang="nl-BE" sz="1200" kern="1200" dirty="0">
                <a:solidFill>
                  <a:schemeClr val="tx1"/>
                </a:solidFill>
                <a:effectLst/>
                <a:latin typeface="+mn-lt"/>
                <a:ea typeface="+mn-ea"/>
                <a:cs typeface="+mn-cs"/>
              </a:rPr>
              <a:t> waarbij gebruik wordt gemaakt van de effecten van achtergrondmuziek, kleuren en geuren op de stemming en het koopgedrag van consumenten in supermarkten. </a:t>
            </a:r>
          </a:p>
          <a:p>
            <a:endParaRPr lang="nl-BE" sz="1200" kern="1200" dirty="0">
              <a:solidFill>
                <a:schemeClr val="tx1"/>
              </a:solidFill>
              <a:effectLst/>
              <a:latin typeface="+mn-lt"/>
              <a:ea typeface="+mn-ea"/>
              <a:cs typeface="+mn-cs"/>
            </a:endParaRPr>
          </a:p>
          <a:p>
            <a:r>
              <a:rPr lang="nl-BE" sz="1200" b="1" kern="1200" dirty="0">
                <a:solidFill>
                  <a:schemeClr val="tx1"/>
                </a:solidFill>
                <a:effectLst/>
                <a:latin typeface="+mn-lt"/>
                <a:ea typeface="+mn-ea"/>
                <a:cs typeface="+mn-cs"/>
              </a:rPr>
              <a:t>Voorbeeld</a:t>
            </a:r>
            <a:r>
              <a:rPr lang="nl-BE" sz="1200" kern="1200" dirty="0">
                <a:solidFill>
                  <a:schemeClr val="tx1"/>
                </a:solidFill>
                <a:effectLst/>
                <a:latin typeface="+mn-lt"/>
                <a:ea typeface="+mn-ea"/>
                <a:cs typeface="+mn-cs"/>
              </a:rPr>
              <a:t>: een onderzoek naar het effect van Franse en Duitse muziek op de verkoop van Franse en Duitse wijnen.</a:t>
            </a:r>
          </a:p>
          <a:p>
            <a:endParaRPr lang="nl-BE" sz="1200" kern="1200" dirty="0">
              <a:solidFill>
                <a:schemeClr val="tx1"/>
              </a:solidFill>
              <a:effectLst/>
              <a:latin typeface="+mn-lt"/>
              <a:ea typeface="+mn-ea"/>
              <a:cs typeface="+mn-cs"/>
            </a:endParaRPr>
          </a:p>
          <a:p>
            <a:r>
              <a:rPr lang="nl-BE" i="1" dirty="0"/>
              <a:t>This field study investigated the extent to which stereotypically French and German music could influence supermarket customers' selections of French and German wines. Music with strong national associations should activate related knowledge and be linked with customers buying wine from the respective country. Over a 2-week period, French and German music was played on alternate days from an in-store display of French and German wines. French music led to French wines outselling German ones, whereas German music led to the opposite effect on sales of French wine. Responses to a questionnaire suggested that customers were unaware of these effects of music on their product choices. The results are discussed in terms of their theoretical implications for research on music and consumer behavior and their ethical implications for the use of in-store music.</a:t>
            </a:r>
            <a:endParaRPr lang="nl-BE" sz="1200" i="1" kern="1200" dirty="0">
              <a:solidFill>
                <a:schemeClr val="tx1"/>
              </a:solidFill>
              <a:effectLst/>
              <a:latin typeface="+mn-lt"/>
              <a:ea typeface="+mn-ea"/>
              <a:cs typeface="+mn-cs"/>
            </a:endParaRP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BRON: https://www.researchgate.net/publication/232593421_The_Influence_of_In-Store_Music_on_Wine_Selections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44</a:t>
            </a:fld>
            <a:endParaRPr lang="nl-BE"/>
          </a:p>
        </p:txBody>
      </p:sp>
    </p:spTree>
    <p:extLst>
      <p:ext uri="{BB962C8B-B14F-4D97-AF65-F5344CB8AC3E}">
        <p14:creationId xmlns:p14="http://schemas.microsoft.com/office/powerpoint/2010/main" val="7839129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kern="1200" dirty="0">
                <a:solidFill>
                  <a:schemeClr val="tx1"/>
                </a:solidFill>
                <a:effectLst/>
                <a:latin typeface="+mn-lt"/>
                <a:ea typeface="+mn-ea"/>
                <a:cs typeface="+mn-cs"/>
              </a:rPr>
              <a:t>Communicatie</a:t>
            </a:r>
          </a:p>
          <a:p>
            <a:r>
              <a:rPr lang="nl-BE" sz="1200" kern="1200" dirty="0">
                <a:solidFill>
                  <a:schemeClr val="tx1"/>
                </a:solidFill>
                <a:effectLst/>
                <a:latin typeface="+mn-lt"/>
                <a:ea typeface="+mn-ea"/>
                <a:cs typeface="+mn-cs"/>
              </a:rPr>
              <a:t>(Marketing)communicatie en media spelen een grote rol in de beïnvloeding en sturing van consumentengedrag. </a:t>
            </a:r>
          </a:p>
          <a:p>
            <a:r>
              <a:rPr lang="nl-BE" sz="1200" kern="1200" dirty="0">
                <a:solidFill>
                  <a:schemeClr val="tx1"/>
                </a:solidFill>
                <a:effectLst/>
                <a:latin typeface="+mn-lt"/>
                <a:ea typeface="+mn-ea"/>
                <a:cs typeface="+mn-cs"/>
              </a:rPr>
              <a:t>Zo proberen campagnes voor gezonde voeding ongedaan te maken wat reclames voor ongezonde voeding hebben aangericht. </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De volgende theoretische aspecten zijn hierbij aan de orde:</a:t>
            </a:r>
          </a:p>
          <a:p>
            <a:pPr marL="171450" indent="-171450">
              <a:buFont typeface="Arial" panose="020B0604020202020204" pitchFamily="34" charset="0"/>
              <a:buChar char="•"/>
            </a:pPr>
            <a:r>
              <a:rPr lang="nl-BE" sz="1200" kern="1200" dirty="0">
                <a:solidFill>
                  <a:schemeClr val="tx1"/>
                </a:solidFill>
                <a:effectLst/>
                <a:latin typeface="+mn-lt"/>
                <a:ea typeface="+mn-ea"/>
                <a:cs typeface="+mn-cs"/>
              </a:rPr>
              <a:t>De psychologie van het kiezen</a:t>
            </a:r>
          </a:p>
          <a:p>
            <a:pPr marL="171450" indent="-171450">
              <a:buFont typeface="Arial" panose="020B0604020202020204" pitchFamily="34" charset="0"/>
              <a:buChar char="•"/>
            </a:pPr>
            <a:r>
              <a:rPr lang="nl-BE" sz="1200" kern="1200" dirty="0">
                <a:solidFill>
                  <a:schemeClr val="tx1"/>
                </a:solidFill>
                <a:effectLst/>
                <a:latin typeface="+mn-lt"/>
                <a:ea typeface="+mn-ea"/>
                <a:cs typeface="+mn-cs"/>
              </a:rPr>
              <a:t>Het inspelen op emoties van de consument</a:t>
            </a:r>
          </a:p>
          <a:p>
            <a:pPr marL="171450" indent="-171450">
              <a:buFont typeface="Arial" panose="020B0604020202020204" pitchFamily="34" charset="0"/>
              <a:buChar char="•"/>
            </a:pPr>
            <a:r>
              <a:rPr lang="nl-BE" sz="1200" kern="1200" dirty="0">
                <a:solidFill>
                  <a:schemeClr val="tx1"/>
                </a:solidFill>
                <a:effectLst/>
                <a:latin typeface="+mn-lt"/>
                <a:ea typeface="+mn-ea"/>
                <a:cs typeface="+mn-cs"/>
              </a:rPr>
              <a:t>De rol van het onbewuste</a:t>
            </a:r>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45</a:t>
            </a:fld>
            <a:endParaRPr lang="nl-BE"/>
          </a:p>
        </p:txBody>
      </p:sp>
    </p:spTree>
    <p:extLst>
      <p:ext uri="{BB962C8B-B14F-4D97-AF65-F5344CB8AC3E}">
        <p14:creationId xmlns:p14="http://schemas.microsoft.com/office/powerpoint/2010/main" val="513433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Psychologie kent vele visies…</a:t>
            </a:r>
          </a:p>
          <a:p>
            <a:r>
              <a:rPr lang="nl-NL" dirty="0"/>
              <a:t>Er bestaan diverse visies van wat psychologie moet zijn en wat niet.</a:t>
            </a:r>
          </a:p>
          <a:p>
            <a:r>
              <a:rPr lang="nl-NL" dirty="0"/>
              <a:t>Het is moeilijk te zeggen welke visie de juiste is.</a:t>
            </a:r>
          </a:p>
          <a:p>
            <a:r>
              <a:rPr lang="nl-NL" dirty="0"/>
              <a:t>In de jaren ‘70 van vorige eeuw was er heel wat rivaliteit tussen de verschillende psychologische visies of perspectieven.</a:t>
            </a:r>
          </a:p>
          <a:p>
            <a:r>
              <a:rPr lang="nl-NL" dirty="0"/>
              <a:t>Psychologen kwamen zelden tot een gezamenlijk benadering.</a:t>
            </a:r>
          </a:p>
          <a:p>
            <a:r>
              <a:rPr lang="nl-NL" dirty="0"/>
              <a:t>Vandaag is er nog steeds ruimte voor discussie, maar de onenigheid is minder heftig.</a:t>
            </a:r>
          </a:p>
          <a:p>
            <a:r>
              <a:rPr lang="nl-NL" dirty="0"/>
              <a:t>Psychologen zijn elkaars visies gaan samenvoegen om uitspraken te doen over geest en gedrag.</a:t>
            </a:r>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46</a:t>
            </a:fld>
            <a:endParaRPr lang="nl-NL"/>
          </a:p>
        </p:txBody>
      </p:sp>
    </p:spTree>
    <p:extLst>
      <p:ext uri="{BB962C8B-B14F-4D97-AF65-F5344CB8AC3E}">
        <p14:creationId xmlns:p14="http://schemas.microsoft.com/office/powerpoint/2010/main" val="2963092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Idee?</a:t>
            </a:r>
          </a:p>
          <a:p>
            <a:r>
              <a:rPr lang="nl-BE" b="1" dirty="0"/>
              <a:t>Persoonlijkheid</a:t>
            </a:r>
            <a:r>
              <a:rPr lang="nl-BE" dirty="0"/>
              <a:t> en </a:t>
            </a:r>
            <a:r>
              <a:rPr lang="nl-BE" b="1" dirty="0"/>
              <a:t>psychische stoornissen </a:t>
            </a:r>
            <a:r>
              <a:rPr lang="nl-BE" dirty="0"/>
              <a:t>komen voort uit processen in het onbewuste.</a:t>
            </a:r>
          </a:p>
          <a:p>
            <a:r>
              <a:rPr lang="nl-BE" dirty="0"/>
              <a:t>Drang om de hele persoon te verklaren (</a:t>
            </a:r>
            <a:r>
              <a:rPr lang="nl-BE" i="1" dirty="0"/>
              <a:t>the whole person</a:t>
            </a:r>
            <a:r>
              <a:rPr lang="nl-BE" dirty="0"/>
              <a:t>).</a:t>
            </a:r>
          </a:p>
          <a:p>
            <a:endParaRPr lang="nl-BE" dirty="0"/>
          </a:p>
          <a:p>
            <a:r>
              <a:rPr lang="nl-BE" b="1" dirty="0"/>
              <a:t>Wat bepaalt gedrag? </a:t>
            </a:r>
          </a:p>
          <a:p>
            <a:r>
              <a:rPr lang="nl-BE" dirty="0"/>
              <a:t>Processen in onze onbewuste geest, en niet in het bewustzijn.</a:t>
            </a:r>
          </a:p>
          <a:p>
            <a:endParaRPr lang="nl-BE" dirty="0"/>
          </a:p>
          <a:p>
            <a:r>
              <a:rPr lang="nl-BE" b="1" dirty="0"/>
              <a:t>Wie?</a:t>
            </a:r>
          </a:p>
          <a:p>
            <a:r>
              <a:rPr lang="nl-BE" dirty="0"/>
              <a:t>Sigmund Freud en zijn volgelingen vanaf 1900</a:t>
            </a:r>
          </a:p>
          <a:p>
            <a:r>
              <a:rPr lang="nl-BE" dirty="0"/>
              <a:t>Freud is bekend van zijn droomanalyses, Oedipus-complex, …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47</a:t>
            </a:fld>
            <a:endParaRPr lang="nl-BE"/>
          </a:p>
        </p:txBody>
      </p:sp>
    </p:spTree>
    <p:extLst>
      <p:ext uri="{BB962C8B-B14F-4D97-AF65-F5344CB8AC3E}">
        <p14:creationId xmlns:p14="http://schemas.microsoft.com/office/powerpoint/2010/main" val="11197023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Sublimeren</a:t>
            </a:r>
            <a:r>
              <a:rPr lang="nl-BE" dirty="0"/>
              <a:t> is onbewuste lusten en </a:t>
            </a:r>
            <a:r>
              <a:rPr lang="nl-NL" sz="1200" kern="1200" dirty="0">
                <a:solidFill>
                  <a:schemeClr val="tx1"/>
                </a:solidFill>
                <a:effectLst/>
                <a:latin typeface="+mn-lt"/>
                <a:ea typeface="+mn-ea"/>
                <a:cs typeface="+mn-cs"/>
              </a:rPr>
              <a:t>driften omzetten in sociaal geaccepteerd gedrag (voorbeeld agressie gebruiken om hout te hakken </a:t>
            </a:r>
            <a:r>
              <a:rPr lang="nl-NL" sz="1200" kern="1200" dirty="0" err="1">
                <a:solidFill>
                  <a:schemeClr val="tx1"/>
                </a:solidFill>
                <a:effectLst/>
                <a:latin typeface="+mn-lt"/>
                <a:ea typeface="+mn-ea"/>
                <a:cs typeface="+mn-cs"/>
              </a:rPr>
              <a:t>ipv</a:t>
            </a:r>
            <a:r>
              <a:rPr lang="nl-NL" sz="1200" kern="1200" dirty="0">
                <a:solidFill>
                  <a:schemeClr val="tx1"/>
                </a:solidFill>
                <a:effectLst/>
                <a:latin typeface="+mn-lt"/>
                <a:ea typeface="+mn-ea"/>
                <a:cs typeface="+mn-cs"/>
              </a:rPr>
              <a:t> die agressie uit te werken op iemand)</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48</a:t>
            </a:fld>
            <a:endParaRPr lang="nl-BE"/>
          </a:p>
        </p:txBody>
      </p:sp>
    </p:spTree>
    <p:extLst>
      <p:ext uri="{BB962C8B-B14F-4D97-AF65-F5344CB8AC3E}">
        <p14:creationId xmlns:p14="http://schemas.microsoft.com/office/powerpoint/2010/main" val="29757348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Kritiek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psychoanalyse heeft niet veel aanhangers meer en stuit tegenwoordig op veel verzet.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Tegenstanders beweren dat de psychoanalyse niet beantwoordt aan het criterium van </a:t>
            </a:r>
            <a:r>
              <a:rPr lang="nl-NL" sz="1200" b="1" kern="1200" dirty="0">
                <a:solidFill>
                  <a:schemeClr val="tx1"/>
                </a:solidFill>
                <a:effectLst/>
                <a:latin typeface="+mn-lt"/>
                <a:ea typeface="+mn-ea"/>
                <a:cs typeface="+mn-cs"/>
              </a:rPr>
              <a:t>falsificeerbaarheid.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Dit wil zeggen dat de psychoanalyse uitspraken en voorspellingen doet die niet toetsbaar zijn aan de feitelijke werkelijkheid.</a:t>
            </a:r>
            <a:endParaRPr lang="nl-BE" sz="1200" kern="1200" dirty="0">
              <a:solidFill>
                <a:schemeClr val="tx1"/>
              </a:solidFill>
              <a:effectLst/>
              <a:latin typeface="+mn-lt"/>
              <a:ea typeface="+mn-ea"/>
              <a:cs typeface="+mn-cs"/>
            </a:endParaRPr>
          </a:p>
          <a:p>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49</a:t>
            </a:fld>
            <a:endParaRPr lang="nl-BE"/>
          </a:p>
        </p:txBody>
      </p:sp>
    </p:spTree>
    <p:extLst>
      <p:ext uri="{BB962C8B-B14F-4D97-AF65-F5344CB8AC3E}">
        <p14:creationId xmlns:p14="http://schemas.microsoft.com/office/powerpoint/2010/main" val="4009355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Idee?</a:t>
            </a:r>
          </a:p>
          <a:p>
            <a:r>
              <a:rPr lang="nl-BE" dirty="0"/>
              <a:t>Psychologie moet de wetenschap van </a:t>
            </a:r>
            <a:r>
              <a:rPr lang="nl-BE" b="1" dirty="0"/>
              <a:t>observeerbaar (waarneembaar) gedrag </a:t>
            </a:r>
            <a:r>
              <a:rPr lang="nl-BE" dirty="0"/>
              <a:t>zijn, niet van mentale processen (de zogenaamde ‘black box’ is veel te subjectief).</a:t>
            </a:r>
          </a:p>
          <a:p>
            <a:r>
              <a:rPr lang="nl-BE" dirty="0"/>
              <a:t>Nurture overweegt, de mens is bij de geboorte een onbeschreven blad.</a:t>
            </a:r>
          </a:p>
          <a:p>
            <a:endParaRPr lang="nl-BE" dirty="0"/>
          </a:p>
          <a:p>
            <a:r>
              <a:rPr lang="nl-BE" b="1" dirty="0"/>
              <a:t>Wat bepaalt gedrag? </a:t>
            </a:r>
          </a:p>
          <a:p>
            <a:r>
              <a:rPr lang="nl-BE" dirty="0"/>
              <a:t>De prikkels in onze omgeving, en de consequenties van ons gedrag.</a:t>
            </a:r>
          </a:p>
          <a:p>
            <a:r>
              <a:rPr lang="nl-BE" dirty="0"/>
              <a:t>Omgevingsfactoren meer bepalend voor gedrag dan erfelijke eigenschappen. </a:t>
            </a:r>
          </a:p>
          <a:p>
            <a:r>
              <a:rPr lang="nl-BE" dirty="0"/>
              <a:t>Elk gedrag is aan te leren, mits de juiste omgevingsfactoren.</a:t>
            </a:r>
          </a:p>
          <a:p>
            <a:endParaRPr lang="nl-BE" dirty="0"/>
          </a:p>
          <a:p>
            <a:r>
              <a:rPr lang="nl-BE" b="1" dirty="0"/>
              <a:t>Wie?</a:t>
            </a:r>
          </a:p>
          <a:p>
            <a:r>
              <a:rPr lang="nl-BE" dirty="0"/>
              <a:t>John Watson, BF Skinner, Pavlov (begin 20</a:t>
            </a:r>
            <a:r>
              <a:rPr lang="nl-BE" baseline="30000" dirty="0"/>
              <a:t>ste</a:t>
            </a:r>
            <a:r>
              <a:rPr lang="nl-BE" dirty="0"/>
              <a:t> eeuw)</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50</a:t>
            </a:fld>
            <a:endParaRPr lang="nl-BE"/>
          </a:p>
        </p:txBody>
      </p:sp>
    </p:spTree>
    <p:extLst>
      <p:ext uri="{BB962C8B-B14F-4D97-AF65-F5344CB8AC3E}">
        <p14:creationId xmlns:p14="http://schemas.microsoft.com/office/powerpoint/2010/main" val="23903917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51</a:t>
            </a:fld>
            <a:endParaRPr lang="nl-BE"/>
          </a:p>
        </p:txBody>
      </p:sp>
    </p:spTree>
    <p:extLst>
      <p:ext uri="{BB962C8B-B14F-4D97-AF65-F5344CB8AC3E}">
        <p14:creationId xmlns:p14="http://schemas.microsoft.com/office/powerpoint/2010/main" val="2485044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Helpen we iemand in nood?</a:t>
            </a:r>
          </a:p>
          <a:p>
            <a:r>
              <a:rPr lang="nl-BE" dirty="0"/>
              <a:t>Stel: je bent in de winkelstraat van een stad getuige van een verhitte vechtpartij. </a:t>
            </a:r>
          </a:p>
          <a:p>
            <a:r>
              <a:rPr lang="nl-BE" dirty="0"/>
              <a:t>De kans is groot dat een groep passanten binnen de kortste keren met zijn smartphone het hele gebeuren staat te filmen. </a:t>
            </a:r>
          </a:p>
          <a:p>
            <a:r>
              <a:rPr lang="nl-BE" dirty="0"/>
              <a:t>Een ander deel zal wellicht staan toekijken en nog een aantal shoppers zullen zich snel uit de voeten maken. </a:t>
            </a:r>
          </a:p>
          <a:p>
            <a:r>
              <a:rPr lang="nl-BE" dirty="0"/>
              <a:t>De kans dat iemand ter hulp schiet om de heethoofden uit elkaar te halen is niet bijster groot.</a:t>
            </a:r>
          </a:p>
          <a:p>
            <a:endParaRPr lang="nl-BE" dirty="0"/>
          </a:p>
          <a:p>
            <a:r>
              <a:rPr lang="nl-BE" b="1" dirty="0"/>
              <a:t>De theorie spreekt over het bystander of omstanderseffect.</a:t>
            </a:r>
          </a:p>
          <a:p>
            <a:r>
              <a:rPr lang="nl-BE" dirty="0"/>
              <a:t>hoe meer mensen in de buurt, hoe kleiner de kans dat iemand specifiek effectief ingrijpt.</a:t>
            </a:r>
          </a:p>
          <a:p>
            <a:endParaRPr lang="nl-BE" dirty="0"/>
          </a:p>
          <a:p>
            <a:r>
              <a:rPr lang="nl-BE" dirty="0"/>
              <a:t>BRON: https://www.youtube.com/watch?v=OSsPfbup0ac&amp;feature=youtu.be</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a:t>
            </a:fld>
            <a:endParaRPr lang="nl-BE"/>
          </a:p>
        </p:txBody>
      </p:sp>
    </p:spTree>
    <p:extLst>
      <p:ext uri="{BB962C8B-B14F-4D97-AF65-F5344CB8AC3E}">
        <p14:creationId xmlns:p14="http://schemas.microsoft.com/office/powerpoint/2010/main" val="18863248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Gedrad en consequenties van dat gedrag</a:t>
            </a:r>
          </a:p>
          <a:p>
            <a:r>
              <a:rPr lang="nl-BE" b="0" dirty="0"/>
              <a:t>Behavioristen gaan vooral aandacht hebben voor de manier waarop ons handelen gevormd wordt door de consequenties ervan.</a:t>
            </a:r>
          </a:p>
          <a:p>
            <a:endParaRPr lang="nl-BE" b="1" dirty="0"/>
          </a:p>
          <a:p>
            <a:r>
              <a:rPr lang="nl-BE" b="1" dirty="0"/>
              <a:t>Voorbeeld</a:t>
            </a:r>
          </a:p>
          <a:p>
            <a:r>
              <a:rPr lang="nl-BE" b="0" dirty="0"/>
              <a:t>Presteert een volwassene beter (handeling) als hij of zij beloond wordt met een salarisverhoging omwille van de goede prestaties (consequentie)?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52</a:t>
            </a:fld>
            <a:endParaRPr lang="nl-BE"/>
          </a:p>
        </p:txBody>
      </p:sp>
    </p:spTree>
    <p:extLst>
      <p:ext uri="{BB962C8B-B14F-4D97-AF65-F5344CB8AC3E}">
        <p14:creationId xmlns:p14="http://schemas.microsoft.com/office/powerpoint/2010/main" val="34309274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Experiment: </a:t>
            </a:r>
          </a:p>
          <a:p>
            <a:r>
              <a:rPr lang="nl-BE" sz="1200" kern="1200" dirty="0">
                <a:solidFill>
                  <a:schemeClr val="tx1"/>
                </a:solidFill>
                <a:effectLst/>
                <a:latin typeface="+mn-lt"/>
                <a:ea typeface="+mn-ea"/>
                <a:cs typeface="+mn-cs"/>
              </a:rPr>
              <a:t>kan een kind leren uit de buurt te blijven van een witte rat als de verschijning van die rat gepaard gaat met een harde klap? </a:t>
            </a:r>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53</a:t>
            </a:fld>
            <a:endParaRPr lang="nl-BE"/>
          </a:p>
        </p:txBody>
      </p:sp>
    </p:spTree>
    <p:extLst>
      <p:ext uri="{BB962C8B-B14F-4D97-AF65-F5344CB8AC3E}">
        <p14:creationId xmlns:p14="http://schemas.microsoft.com/office/powerpoint/2010/main" val="5114307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Een baby bang maken voor honden, Kerstman en ‘fluffy’ objecten…</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BRON: http://www.openculture.com/2015/01/the-little-albert-experiment.html</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VIDEO: https://youtu.be/9hBfnXACsOI</a:t>
            </a:r>
          </a:p>
          <a:p>
            <a:r>
              <a:rPr lang="nl-BE" sz="1200" kern="1200" dirty="0">
                <a:solidFill>
                  <a:schemeClr val="tx1"/>
                </a:solidFill>
                <a:effectLst/>
                <a:latin typeface="+mn-lt"/>
                <a:ea typeface="+mn-ea"/>
                <a:cs typeface="+mn-cs"/>
              </a:rPr>
              <a:t>https://www.youtube.com/watch?v=FMnhyGozLyE</a:t>
            </a:r>
          </a:p>
          <a:p>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54</a:t>
            </a:fld>
            <a:endParaRPr lang="nl-BE"/>
          </a:p>
        </p:txBody>
      </p:sp>
    </p:spTree>
    <p:extLst>
      <p:ext uri="{BB962C8B-B14F-4D97-AF65-F5344CB8AC3E}">
        <p14:creationId xmlns:p14="http://schemas.microsoft.com/office/powerpoint/2010/main" val="19866276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Idee?</a:t>
            </a:r>
          </a:p>
          <a:p>
            <a:r>
              <a:rPr lang="nl-BE" dirty="0"/>
              <a:t>Psychologie moet nadruk leggen op </a:t>
            </a:r>
            <a:r>
              <a:rPr lang="nl-BE" b="1" dirty="0"/>
              <a:t>menselijke groei en potentieel </a:t>
            </a:r>
            <a:r>
              <a:rPr lang="nl-BE" dirty="0"/>
              <a:t>(zelfontplooiing en zelfactualisatie) ipv op </a:t>
            </a:r>
            <a:r>
              <a:rPr lang="nl-BE" b="1" strike="noStrike" dirty="0"/>
              <a:t>psychische stoornissen </a:t>
            </a:r>
            <a:r>
              <a:rPr lang="nl-BE" dirty="0"/>
              <a:t>(als reactie op de psychoanalyse)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Drang om de hele persoon te verklaren (the whole person), cf psychoanalyse.</a:t>
            </a:r>
          </a:p>
          <a:p>
            <a:endParaRPr lang="nl-BE" dirty="0"/>
          </a:p>
          <a:p>
            <a:r>
              <a:rPr lang="nl-BE" b="1" dirty="0"/>
              <a:t>Wat bepaalt gedrag? </a:t>
            </a:r>
          </a:p>
          <a:p>
            <a:r>
              <a:rPr lang="nl-BE" dirty="0"/>
              <a:t>Onze </a:t>
            </a:r>
            <a:r>
              <a:rPr lang="nl-BE" b="1" dirty="0"/>
              <a:t>aangeboren behoefte </a:t>
            </a:r>
            <a:r>
              <a:rPr lang="nl-BE" dirty="0"/>
              <a:t>om te groeien en ons potentieel zo goed mogelijk te verwezenlijken.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Je zelfbeeld en behoeften bepalen je gedachten, emoties en gedrag.</a:t>
            </a:r>
          </a:p>
          <a:p>
            <a:endParaRPr lang="nl-BE" dirty="0"/>
          </a:p>
          <a:p>
            <a:r>
              <a:rPr lang="nl-BE" b="1" dirty="0"/>
              <a:t>Wie?</a:t>
            </a:r>
          </a:p>
          <a:p>
            <a:r>
              <a:rPr lang="nl-BE" dirty="0"/>
              <a:t>Carl Rogers en Abraham Maslow (vanaf jaren ‘50 vorige eeuw)</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55</a:t>
            </a:fld>
            <a:endParaRPr lang="nl-BE"/>
          </a:p>
        </p:txBody>
      </p:sp>
    </p:spTree>
    <p:extLst>
      <p:ext uri="{BB962C8B-B14F-4D97-AF65-F5344CB8AC3E}">
        <p14:creationId xmlns:p14="http://schemas.microsoft.com/office/powerpoint/2010/main" val="15341038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Idee?</a:t>
            </a:r>
          </a:p>
          <a:p>
            <a:r>
              <a:rPr lang="nl-BE" dirty="0"/>
              <a:t>De </a:t>
            </a:r>
            <a:r>
              <a:rPr lang="nl-BE" b="1" dirty="0"/>
              <a:t>wetenschappelijke methode </a:t>
            </a:r>
            <a:r>
              <a:rPr lang="nl-BE" dirty="0"/>
              <a:t>kan gebruikt worden om de geest te bestuderen.</a:t>
            </a:r>
          </a:p>
          <a:p>
            <a:r>
              <a:rPr lang="nl-BE" dirty="0"/>
              <a:t>Richten zich wel op de </a:t>
            </a:r>
            <a:r>
              <a:rPr lang="nl-BE" b="1" dirty="0"/>
              <a:t>‘black box’ </a:t>
            </a:r>
            <a:r>
              <a:rPr lang="nl-BE" dirty="0"/>
              <a:t>(innerlijke processen)</a:t>
            </a:r>
          </a:p>
          <a:p>
            <a:endParaRPr lang="nl-BE" dirty="0"/>
          </a:p>
          <a:p>
            <a:r>
              <a:rPr lang="nl-BE" b="1" dirty="0"/>
              <a:t>Wat bepaalt gedrag? </a:t>
            </a:r>
          </a:p>
          <a:p>
            <a:r>
              <a:rPr lang="nl-BE" dirty="0"/>
              <a:t>Iemands unieke patroon van waarnemingen, interpretaties, verwachtingen, overtuigingen en herinneringen.</a:t>
            </a:r>
          </a:p>
          <a:p>
            <a:r>
              <a:rPr lang="nl-BE" dirty="0"/>
              <a:t>Zowel invloed van genen als omgeving (conditionering).</a:t>
            </a:r>
          </a:p>
          <a:p>
            <a:endParaRPr lang="nl-BE" dirty="0"/>
          </a:p>
          <a:p>
            <a:r>
              <a:rPr lang="nl-BE" b="1" dirty="0"/>
              <a:t>Wie?</a:t>
            </a:r>
          </a:p>
          <a:p>
            <a:r>
              <a:rPr lang="nl-BE" dirty="0"/>
              <a:t>Cognitivisten vanaf jaren ‘60 vorige eeuw</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56</a:t>
            </a:fld>
            <a:endParaRPr lang="nl-BE"/>
          </a:p>
        </p:txBody>
      </p:sp>
    </p:spTree>
    <p:extLst>
      <p:ext uri="{BB962C8B-B14F-4D97-AF65-F5344CB8AC3E}">
        <p14:creationId xmlns:p14="http://schemas.microsoft.com/office/powerpoint/2010/main" val="20930248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BRON: https://www.youtube.com/watch?v=j1UnYiPwBQ0&amp;feature=youtu.be</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57</a:t>
            </a:fld>
            <a:endParaRPr lang="nl-BE"/>
          </a:p>
        </p:txBody>
      </p:sp>
    </p:spTree>
    <p:extLst>
      <p:ext uri="{BB962C8B-B14F-4D97-AF65-F5344CB8AC3E}">
        <p14:creationId xmlns:p14="http://schemas.microsoft.com/office/powerpoint/2010/main" val="10799419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Mensen kunnen afstand nemen en flexibel omgaan met situaties (nadenken, afwegingen maken, eigen keuzes)</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58</a:t>
            </a:fld>
            <a:endParaRPr lang="nl-BE"/>
          </a:p>
        </p:txBody>
      </p:sp>
    </p:spTree>
    <p:extLst>
      <p:ext uri="{BB962C8B-B14F-4D97-AF65-F5344CB8AC3E}">
        <p14:creationId xmlns:p14="http://schemas.microsoft.com/office/powerpoint/2010/main" val="10059021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Mensen ontwikkelen persoonlijke constructies bij het omgaan met de wereld (schema’s, cognitieve plattegronden, handige regels, overtuigingen,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kern="1200" dirty="0">
                <a:solidFill>
                  <a:schemeClr val="tx1"/>
                </a:solidFill>
                <a:effectLst/>
                <a:latin typeface="+mn-lt"/>
                <a:ea typeface="+mn-ea"/>
                <a:cs typeface="+mn-cs"/>
              </a:rPr>
              <a:t>Tolman en rattenexperiment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i="1" dirty="0"/>
              <a:t>“Tolman had the rats go through mazes. A hungry rat was put at the entrance of a maze, wandering through it until he gets to the food. In the maze, there are true segment paths and blind alleys. Trials for every rat reoccurred every 24 hours. The more trials the rats completed, the fewer errors, which he characterized by the rat avoiding the blind alleys. They made as well as taking less time to complete the maze and get to their goal which was their food.”</a:t>
            </a:r>
            <a:endParaRPr lang="nl-BE" sz="1200" i="1" kern="1200" dirty="0">
              <a:solidFill>
                <a:schemeClr val="tx1"/>
              </a:solidFill>
              <a:effectLst/>
              <a:latin typeface="+mn-lt"/>
              <a:ea typeface="+mn-ea"/>
              <a:cs typeface="+mn-cs"/>
            </a:endParaRPr>
          </a:p>
          <a:p>
            <a:r>
              <a:rPr lang="nl-BE" dirty="0"/>
              <a:t>Tolman, E. (1948). Cognitive maps in rats and men. Psychological Review 55, 189–208.</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 het licht van de cognitieve psychologie kwam ook de opkomst van </a:t>
            </a:r>
            <a:r>
              <a:rPr lang="nl-NL" sz="1200" kern="1200" dirty="0" err="1">
                <a:solidFill>
                  <a:schemeClr val="tx1"/>
                </a:solidFill>
                <a:effectLst/>
                <a:latin typeface="+mn-lt"/>
                <a:ea typeface="+mn-ea"/>
                <a:cs typeface="+mn-cs"/>
              </a:rPr>
              <a:t>artificial</a:t>
            </a:r>
            <a:r>
              <a:rPr lang="nl-NL" sz="1200" kern="1200" dirty="0">
                <a:solidFill>
                  <a:schemeClr val="tx1"/>
                </a:solidFill>
                <a:effectLst/>
                <a:latin typeface="+mn-lt"/>
                <a:ea typeface="+mn-ea"/>
                <a:cs typeface="+mn-cs"/>
              </a:rPr>
              <a:t> intelligence (AI).</a:t>
            </a:r>
            <a:endParaRPr lang="nl-BE" sz="1200" kern="1200" dirty="0">
              <a:solidFill>
                <a:schemeClr val="tx1"/>
              </a:solidFill>
              <a:effectLst/>
              <a:latin typeface="+mn-lt"/>
              <a:ea typeface="+mn-ea"/>
              <a:cs typeface="+mn-cs"/>
            </a:endParaRP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59</a:t>
            </a:fld>
            <a:endParaRPr lang="nl-BE"/>
          </a:p>
        </p:txBody>
      </p:sp>
    </p:spTree>
    <p:extLst>
      <p:ext uri="{BB962C8B-B14F-4D97-AF65-F5344CB8AC3E}">
        <p14:creationId xmlns:p14="http://schemas.microsoft.com/office/powerpoint/2010/main" val="36150867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Recente inzichten in de cognitieve neurowetenschap</a:t>
            </a:r>
            <a:r>
              <a:rPr lang="nl-BE" dirty="0">
                <a:effectLst/>
              </a:rPr>
              <a:t> worden gebruikt in de cognitieve psychologie.</a:t>
            </a:r>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60</a:t>
            </a:fld>
            <a:endParaRPr lang="nl-BE"/>
          </a:p>
        </p:txBody>
      </p:sp>
    </p:spTree>
    <p:extLst>
      <p:ext uri="{BB962C8B-B14F-4D97-AF65-F5344CB8AC3E}">
        <p14:creationId xmlns:p14="http://schemas.microsoft.com/office/powerpoint/2010/main" val="1255424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Idee?</a:t>
            </a:r>
          </a:p>
          <a:p>
            <a:r>
              <a:rPr lang="nl-BE" b="0" dirty="0"/>
              <a:t>Psychologie moet bijdragen tot </a:t>
            </a:r>
            <a:r>
              <a:rPr lang="nl-BE" b="1" dirty="0"/>
              <a:t>geluk en welzijn </a:t>
            </a:r>
            <a:r>
              <a:rPr lang="nl-BE" b="0" dirty="0"/>
              <a:t>van individuen en groepen.</a:t>
            </a:r>
          </a:p>
          <a:p>
            <a:endParaRPr lang="nl-BE" b="1" dirty="0"/>
          </a:p>
          <a:p>
            <a:r>
              <a:rPr lang="nl-BE" b="1" dirty="0"/>
              <a:t>Wat bepaalt gedrag? </a:t>
            </a:r>
          </a:p>
          <a:p>
            <a:r>
              <a:rPr lang="nl-BE" dirty="0"/>
              <a:t>Onze </a:t>
            </a:r>
            <a:r>
              <a:rPr lang="nl-BE" b="1" dirty="0"/>
              <a:t>innerlijke processen </a:t>
            </a:r>
            <a:r>
              <a:rPr lang="nl-BE" dirty="0"/>
              <a:t>zijn minstens even belangrijk als </a:t>
            </a:r>
            <a:r>
              <a:rPr lang="nl-BE" b="1" dirty="0"/>
              <a:t>prikkels uit de omgeving.</a:t>
            </a:r>
          </a:p>
          <a:p>
            <a:endParaRPr lang="nl-BE" dirty="0"/>
          </a:p>
          <a:p>
            <a:r>
              <a:rPr lang="nl-BE" b="1" dirty="0"/>
              <a:t>Wie?</a:t>
            </a:r>
          </a:p>
          <a:p>
            <a:r>
              <a:rPr lang="nl-BE" dirty="0"/>
              <a:t>Seligman en Csikszentmihalyi (vanaf 2000)</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61</a:t>
            </a:fld>
            <a:endParaRPr lang="nl-BE"/>
          </a:p>
        </p:txBody>
      </p:sp>
    </p:spTree>
    <p:extLst>
      <p:ext uri="{BB962C8B-B14F-4D97-AF65-F5344CB8AC3E}">
        <p14:creationId xmlns:p14="http://schemas.microsoft.com/office/powerpoint/2010/main" val="622689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https://www.bbc.com/news/av/world-us-canada-49295967/is-the-bystander-effect-a-myth</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a:t>
            </a:fld>
            <a:endParaRPr lang="nl-BE"/>
          </a:p>
        </p:txBody>
      </p:sp>
    </p:spTree>
    <p:extLst>
      <p:ext uri="{BB962C8B-B14F-4D97-AF65-F5344CB8AC3E}">
        <p14:creationId xmlns:p14="http://schemas.microsoft.com/office/powerpoint/2010/main" val="23490474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62</a:t>
            </a:fld>
            <a:endParaRPr lang="nl-BE"/>
          </a:p>
        </p:txBody>
      </p:sp>
    </p:spTree>
    <p:extLst>
      <p:ext uri="{BB962C8B-B14F-4D97-AF65-F5344CB8AC3E}">
        <p14:creationId xmlns:p14="http://schemas.microsoft.com/office/powerpoint/2010/main" val="4337328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Idee?</a:t>
            </a:r>
          </a:p>
          <a:p>
            <a:r>
              <a:rPr lang="nl-BE" b="0" dirty="0"/>
              <a:t>Het lichaam kan apart van de geest worden bestudeerd.</a:t>
            </a:r>
          </a:p>
          <a:p>
            <a:r>
              <a:rPr lang="nl-BE" b="0" dirty="0"/>
              <a:t>Nature overweegt.</a:t>
            </a:r>
          </a:p>
          <a:p>
            <a:endParaRPr lang="nl-BE" b="1" dirty="0"/>
          </a:p>
          <a:p>
            <a:r>
              <a:rPr lang="nl-BE" b="1" dirty="0"/>
              <a:t>Wat bepaalt gedrag? </a:t>
            </a:r>
          </a:p>
          <a:p>
            <a:r>
              <a:rPr lang="nl-BE" dirty="0"/>
              <a:t>De hersenen, zenuwstelsel, hormoonstelsel en de genen.</a:t>
            </a:r>
          </a:p>
          <a:p>
            <a:endParaRPr lang="nl-BE" dirty="0"/>
          </a:p>
          <a:p>
            <a:r>
              <a:rPr lang="nl-BE" b="1" dirty="0"/>
              <a:t>Wie?</a:t>
            </a:r>
          </a:p>
          <a:p>
            <a:r>
              <a:rPr lang="nl-BE" dirty="0"/>
              <a:t>Neurowetenschappers en evolutiepsychologen (vanaf eind 20</a:t>
            </a:r>
            <a:r>
              <a:rPr lang="nl-BE" baseline="30000" dirty="0"/>
              <a:t>ste</a:t>
            </a:r>
            <a:r>
              <a:rPr lang="nl-BE" dirty="0"/>
              <a:t> eeuw)</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63</a:t>
            </a:fld>
            <a:endParaRPr lang="nl-BE"/>
          </a:p>
        </p:txBody>
      </p:sp>
    </p:spTree>
    <p:extLst>
      <p:ext uri="{BB962C8B-B14F-4D97-AF65-F5344CB8AC3E}">
        <p14:creationId xmlns:p14="http://schemas.microsoft.com/office/powerpoint/2010/main" val="42865812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Idee?</a:t>
            </a:r>
          </a:p>
          <a:p>
            <a:r>
              <a:rPr lang="nl-BE" b="0" dirty="0"/>
              <a:t>Mensen veranderen als gevolg van een interactie tussen </a:t>
            </a:r>
            <a:r>
              <a:rPr lang="nl-BE" b="1" dirty="0"/>
              <a:t>erfelijke eigenschappen </a:t>
            </a:r>
            <a:r>
              <a:rPr lang="nl-BE" b="0" dirty="0"/>
              <a:t>en de </a:t>
            </a:r>
            <a:r>
              <a:rPr lang="nl-BE" b="1" dirty="0"/>
              <a:t>omgeving</a:t>
            </a:r>
            <a:r>
              <a:rPr lang="nl-BE" b="0" dirty="0"/>
              <a:t>.</a:t>
            </a:r>
          </a:p>
          <a:p>
            <a:r>
              <a:rPr lang="nl-BE" b="0" dirty="0"/>
              <a:t>Een afweging tussen nurture en nature.</a:t>
            </a:r>
          </a:p>
          <a:p>
            <a:endParaRPr lang="nl-BE" b="1" dirty="0"/>
          </a:p>
          <a:p>
            <a:r>
              <a:rPr lang="nl-BE" b="1" dirty="0"/>
              <a:t>Wat bepaalt gedrag? </a:t>
            </a:r>
          </a:p>
          <a:p>
            <a:r>
              <a:rPr lang="nl-BE" b="0" dirty="0"/>
              <a:t>De interactie tussen </a:t>
            </a:r>
            <a:r>
              <a:rPr lang="nl-BE" b="1" dirty="0"/>
              <a:t>erfelijke eigenschappen </a:t>
            </a:r>
            <a:r>
              <a:rPr lang="nl-BE" b="0" dirty="0"/>
              <a:t>en de </a:t>
            </a:r>
            <a:r>
              <a:rPr lang="nl-BE" b="1" dirty="0"/>
              <a:t>omgeving</a:t>
            </a:r>
            <a:r>
              <a:rPr lang="nl-BE" b="0" dirty="0"/>
              <a:t>, die zich een hele leven lang uit in </a:t>
            </a:r>
            <a:r>
              <a:rPr lang="nl-BE" b="1" dirty="0"/>
              <a:t>voorspelbare patronen</a:t>
            </a:r>
            <a:r>
              <a:rPr lang="nl-BE" b="0" dirty="0"/>
              <a:t>.</a:t>
            </a:r>
          </a:p>
          <a:p>
            <a:endParaRPr lang="nl-BE" dirty="0"/>
          </a:p>
          <a:p>
            <a:r>
              <a:rPr lang="nl-BE" b="1" dirty="0"/>
              <a:t>Wie?</a:t>
            </a:r>
          </a:p>
          <a:p>
            <a:r>
              <a:rPr lang="nl-BE" dirty="0"/>
              <a:t>Jean Piaget en vele anderen (vanaf begin 20</a:t>
            </a:r>
            <a:r>
              <a:rPr lang="nl-BE" baseline="30000" dirty="0"/>
              <a:t>ste</a:t>
            </a:r>
            <a:r>
              <a:rPr lang="nl-BE" dirty="0"/>
              <a:t> eeuw)</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64</a:t>
            </a:fld>
            <a:endParaRPr lang="nl-BE"/>
          </a:p>
        </p:txBody>
      </p:sp>
    </p:spTree>
    <p:extLst>
      <p:ext uri="{BB962C8B-B14F-4D97-AF65-F5344CB8AC3E}">
        <p14:creationId xmlns:p14="http://schemas.microsoft.com/office/powerpoint/2010/main" val="36046274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Idee?</a:t>
            </a:r>
          </a:p>
          <a:p>
            <a:r>
              <a:rPr lang="nl-BE" b="0" dirty="0"/>
              <a:t>Sociale en culturele invloeden kunnen de invloed overstemmen van alle andere factoren die gedrag beïnvloeden.</a:t>
            </a:r>
          </a:p>
          <a:p>
            <a:endParaRPr lang="nl-BE" b="1" dirty="0"/>
          </a:p>
          <a:p>
            <a:r>
              <a:rPr lang="nl-BE" b="1" dirty="0"/>
              <a:t>Wat bepaalt gedrag? </a:t>
            </a:r>
          </a:p>
          <a:p>
            <a:r>
              <a:rPr lang="nl-BE" b="0" dirty="0"/>
              <a:t>De kracht van de situatie.</a:t>
            </a:r>
          </a:p>
          <a:p>
            <a:endParaRPr lang="nl-BE" dirty="0"/>
          </a:p>
          <a:p>
            <a:r>
              <a:rPr lang="nl-BE" b="1" dirty="0"/>
              <a:t>Wie?</a:t>
            </a:r>
          </a:p>
          <a:p>
            <a:r>
              <a:rPr lang="nl-BE" dirty="0"/>
              <a:t>Milgram, Zimbardo en vele anderen (vanaf eind 20</a:t>
            </a:r>
            <a:r>
              <a:rPr lang="nl-BE" baseline="30000" dirty="0"/>
              <a:t>ste</a:t>
            </a:r>
            <a:r>
              <a:rPr lang="nl-BE" dirty="0"/>
              <a:t> eeuw)</a:t>
            </a:r>
          </a:p>
          <a:p>
            <a:endParaRPr lang="nl-BE" b="1"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65</a:t>
            </a:fld>
            <a:endParaRPr lang="nl-BE"/>
          </a:p>
        </p:txBody>
      </p:sp>
    </p:spTree>
    <p:extLst>
      <p:ext uri="{BB962C8B-B14F-4D97-AF65-F5344CB8AC3E}">
        <p14:creationId xmlns:p14="http://schemas.microsoft.com/office/powerpoint/2010/main" val="26977440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9433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Tom en Wim vielen op de kleuterschool al op met hun impulsieve, hyperactieve gedrag. </a:t>
            </a:r>
          </a:p>
          <a:p>
            <a:r>
              <a:rPr lang="nl-BE" sz="1200" kern="1200" dirty="0">
                <a:solidFill>
                  <a:schemeClr val="tx1"/>
                </a:solidFill>
                <a:effectLst/>
                <a:latin typeface="+mn-lt"/>
                <a:ea typeface="+mn-ea"/>
                <a:cs typeface="+mn-cs"/>
              </a:rPr>
              <a:t>Later bleken ze nog meer overeenkomsten te hebben. </a:t>
            </a:r>
          </a:p>
          <a:p>
            <a:r>
              <a:rPr lang="nl-BE" sz="1200" kern="1200" dirty="0">
                <a:solidFill>
                  <a:schemeClr val="tx1"/>
                </a:solidFill>
                <a:effectLst/>
                <a:latin typeface="+mn-lt"/>
                <a:ea typeface="+mn-ea"/>
                <a:cs typeface="+mn-cs"/>
              </a:rPr>
              <a:t>Beide jongens waren technisch ingesteld. </a:t>
            </a:r>
          </a:p>
          <a:p>
            <a:r>
              <a:rPr lang="nl-BE" sz="1200" kern="1200" dirty="0">
                <a:solidFill>
                  <a:schemeClr val="tx1"/>
                </a:solidFill>
                <a:effectLst/>
                <a:latin typeface="+mn-lt"/>
                <a:ea typeface="+mn-ea"/>
                <a:cs typeface="+mn-cs"/>
              </a:rPr>
              <a:t>Maar verbaal waren ze niet zo intelligent. </a:t>
            </a:r>
          </a:p>
          <a:p>
            <a:r>
              <a:rPr lang="nl-BE" sz="1200" kern="1200" dirty="0">
                <a:solidFill>
                  <a:schemeClr val="tx1"/>
                </a:solidFill>
                <a:effectLst/>
                <a:latin typeface="+mn-lt"/>
                <a:ea typeface="+mn-ea"/>
                <a:cs typeface="+mn-cs"/>
              </a:rPr>
              <a:t>Ook sociaal functioneerden ze niet zo goed. </a:t>
            </a:r>
          </a:p>
          <a:p>
            <a:r>
              <a:rPr lang="nl-BE" sz="1200" kern="1200" dirty="0">
                <a:solidFill>
                  <a:schemeClr val="tx1"/>
                </a:solidFill>
                <a:effectLst/>
                <a:latin typeface="+mn-lt"/>
                <a:ea typeface="+mn-ea"/>
                <a:cs typeface="+mn-cs"/>
              </a:rPr>
              <a:t>Ze beschikten absoluut niet over empathie (invoelend vermogen).</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Tom probeerde alles uit: stelen, vechten, drinken en drugs. </a:t>
            </a:r>
          </a:p>
          <a:p>
            <a:r>
              <a:rPr lang="nl-BE" sz="1200" kern="1200" dirty="0">
                <a:solidFill>
                  <a:schemeClr val="tx1"/>
                </a:solidFill>
                <a:effectLst/>
                <a:latin typeface="+mn-lt"/>
                <a:ea typeface="+mn-ea"/>
                <a:cs typeface="+mn-cs"/>
              </a:rPr>
              <a:t>Hij kwam al jong met de politie in aanraking. </a:t>
            </a:r>
          </a:p>
          <a:p>
            <a:r>
              <a:rPr lang="nl-BE" sz="1200" kern="1200" dirty="0">
                <a:solidFill>
                  <a:schemeClr val="tx1"/>
                </a:solidFill>
                <a:effectLst/>
                <a:latin typeface="+mn-lt"/>
                <a:ea typeface="+mn-ea"/>
                <a:cs typeface="+mn-cs"/>
              </a:rPr>
              <a:t>Als volwassene leefde hij lang aan de rand van de samenleving. </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Wims leven verliep heel anders. </a:t>
            </a:r>
          </a:p>
          <a:p>
            <a:r>
              <a:rPr lang="nl-BE" sz="1200" kern="1200" dirty="0">
                <a:solidFill>
                  <a:schemeClr val="tx1"/>
                </a:solidFill>
                <a:effectLst/>
                <a:latin typeface="+mn-lt"/>
                <a:ea typeface="+mn-ea"/>
                <a:cs typeface="+mn-cs"/>
              </a:rPr>
              <a:t>Dankzij de stimulans van zijn ouders leefde hij zich uit in sport. </a:t>
            </a:r>
          </a:p>
          <a:p>
            <a:r>
              <a:rPr lang="nl-BE" sz="1200" kern="1200" dirty="0">
                <a:solidFill>
                  <a:schemeClr val="tx1"/>
                </a:solidFill>
                <a:effectLst/>
                <a:latin typeface="+mn-lt"/>
                <a:ea typeface="+mn-ea"/>
                <a:cs typeface="+mn-cs"/>
              </a:rPr>
              <a:t>Na zijn tienerjaren koos hij vooral de avontuurlijke sporten, zoals bergbeklimmen en deltavliegen. </a:t>
            </a:r>
          </a:p>
          <a:p>
            <a:r>
              <a:rPr lang="nl-BE" sz="1200" kern="1200" dirty="0">
                <a:solidFill>
                  <a:schemeClr val="tx1"/>
                </a:solidFill>
                <a:effectLst/>
                <a:latin typeface="+mn-lt"/>
                <a:ea typeface="+mn-ea"/>
                <a:cs typeface="+mn-cs"/>
              </a:rPr>
              <a:t>Op dit moment helpt hij in Cambodja bij het opruimen van landmijnen.</a:t>
            </a:r>
            <a:endParaRPr lang="nl-BE" b="1"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67</a:t>
            </a:fld>
            <a:endParaRPr lang="nl-BE"/>
          </a:p>
        </p:txBody>
      </p:sp>
    </p:spTree>
    <p:extLst>
      <p:ext uri="{BB962C8B-B14F-4D97-AF65-F5344CB8AC3E}">
        <p14:creationId xmlns:p14="http://schemas.microsoft.com/office/powerpoint/2010/main" val="41706808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kern="1200" dirty="0">
                <a:solidFill>
                  <a:schemeClr val="tx1"/>
                </a:solidFill>
                <a:effectLst/>
                <a:latin typeface="+mn-lt"/>
                <a:ea typeface="+mn-ea"/>
                <a:cs typeface="+mn-cs"/>
              </a:rPr>
              <a:t>Zie je aangeboren (erfelijke) factoren bij het gedrag van beide jongens op kleuterleeftijd? </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Temperamentfactoren zijn erfelijk bepaald, zoals mate van activiteit, snelheid van bewegen en lage impulscontrole. Een combinatie van impulsiviteit, lage verbale intelligentie en slecht invoelend vermogen worden als risicofactoren voor antisociaal gedrag gezien </a:t>
            </a:r>
          </a:p>
          <a:p>
            <a:endParaRPr lang="nl-BE" b="1"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68</a:t>
            </a:fld>
            <a:endParaRPr lang="nl-BE"/>
          </a:p>
        </p:txBody>
      </p:sp>
    </p:spTree>
    <p:extLst>
      <p:ext uri="{BB962C8B-B14F-4D97-AF65-F5344CB8AC3E}">
        <p14:creationId xmlns:p14="http://schemas.microsoft.com/office/powerpoint/2010/main" val="5123951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kern="1200" dirty="0">
                <a:solidFill>
                  <a:schemeClr val="tx1"/>
                </a:solidFill>
                <a:effectLst/>
                <a:latin typeface="+mn-lt"/>
                <a:ea typeface="+mn-ea"/>
                <a:cs typeface="+mn-cs"/>
              </a:rPr>
              <a:t>Welke sociale omgevingsfactoren veroorzaken de verschillen tussen de jongens? </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Bij sociale factoren kun je denken aan de rol van de ouders en de stimulans die ze geven (bijvoorbeeld aan sportief zijn). Ook hun voorbeeldgedrag is in dit verband belangrijk om te noemen. Misschien stelen de ouders van Mick ook weleens? Verder kan worden gedacht aan de rol van andere mensen in de omgeving, zoals goede of verkeerde vrienden en corrigerende collega's op het werk. </a:t>
            </a:r>
          </a:p>
          <a:p>
            <a:endParaRPr lang="nl-BE" b="1"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69</a:t>
            </a:fld>
            <a:endParaRPr lang="nl-BE"/>
          </a:p>
        </p:txBody>
      </p:sp>
    </p:spTree>
    <p:extLst>
      <p:ext uri="{BB962C8B-B14F-4D97-AF65-F5344CB8AC3E}">
        <p14:creationId xmlns:p14="http://schemas.microsoft.com/office/powerpoint/2010/main" val="11453258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kern="1200" dirty="0">
                <a:solidFill>
                  <a:schemeClr val="tx1"/>
                </a:solidFill>
                <a:effectLst/>
                <a:latin typeface="+mn-lt"/>
                <a:ea typeface="+mn-ea"/>
                <a:cs typeface="+mn-cs"/>
              </a:rPr>
              <a:t>Welke culturele factoren kunnen een rol spelen? </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Bij culturele factoren kun je denken aan de invloeden van sociale klasse en subcultuur. Welk gedrag wordt gestimuleerd of gecorrigeerd? Is er streng toezicht op het naleven van bepaalde waarden en normen? Mick zou bijvoorbeeld uit een lagere klasse afkomstig kunnen zijn vergeleken met Mark. Hij ziet dan ook andere voorbeelden om zich heen en wordt mogelijk minder geremd in agressief gedrag. Marks ouders kunnen rijker zijn, vandaar hij meer geld heeft om op reis te gaan. </a:t>
            </a:r>
          </a:p>
          <a:p>
            <a:endParaRPr lang="nl-BE" b="1"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70</a:t>
            </a:fld>
            <a:endParaRPr lang="nl-BE"/>
          </a:p>
        </p:txBody>
      </p:sp>
    </p:spTree>
    <p:extLst>
      <p:ext uri="{BB962C8B-B14F-4D97-AF65-F5344CB8AC3E}">
        <p14:creationId xmlns:p14="http://schemas.microsoft.com/office/powerpoint/2010/main" val="2448960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63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 dit hoofdstuk </a:t>
            </a:r>
          </a:p>
          <a:p>
            <a:pPr marL="171450" indent="-171450">
              <a:buFont typeface="Arial" panose="020B0604020202020204" pitchFamily="34" charset="0"/>
              <a:buChar char="•"/>
            </a:pPr>
            <a:r>
              <a:rPr lang="nl-NL" dirty="0"/>
              <a:t>Wat is het terrein van de psychologie</a:t>
            </a:r>
          </a:p>
          <a:p>
            <a:pPr marL="171450" indent="-171450">
              <a:buFont typeface="Arial" panose="020B0604020202020204" pitchFamily="34" charset="0"/>
              <a:buChar char="•"/>
            </a:pPr>
            <a:r>
              <a:rPr lang="nl-NL" dirty="0"/>
              <a:t>Wat wordt bedoeld met gedrag</a:t>
            </a:r>
          </a:p>
          <a:p>
            <a:pPr marL="171450" indent="-171450">
              <a:buFont typeface="Arial" panose="020B0604020202020204" pitchFamily="34" charset="0"/>
              <a:buChar char="•"/>
            </a:pPr>
            <a:r>
              <a:rPr lang="nl-NL" dirty="0"/>
              <a:t>Welke factoren beïnvloeden gedrag</a:t>
            </a:r>
          </a:p>
          <a:p>
            <a:pPr marL="171450" indent="-171450">
              <a:buFont typeface="Arial" panose="020B0604020202020204" pitchFamily="34" charset="0"/>
              <a:buChar char="•"/>
            </a:pPr>
            <a:r>
              <a:rPr lang="nl-NL" dirty="0"/>
              <a:t>Welke theoretische stromingen zijn in de psychologie te onderscheiden</a:t>
            </a:r>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9</a:t>
            </a:fld>
            <a:endParaRPr lang="nl-NL"/>
          </a:p>
        </p:txBody>
      </p:sp>
    </p:spTree>
    <p:extLst>
      <p:ext uri="{BB962C8B-B14F-4D97-AF65-F5344CB8AC3E}">
        <p14:creationId xmlns:p14="http://schemas.microsoft.com/office/powerpoint/2010/main" val="472123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mn-lt"/>
              <a:ea typeface="+mn-ea"/>
              <a:cs typeface="+mn-cs"/>
            </a:endParaRPr>
          </a:p>
          <a:p>
            <a:endParaRPr lang="nl-NL" dirty="0"/>
          </a:p>
          <a:p>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10</a:t>
            </a:fld>
            <a:endParaRPr lang="nl-NL"/>
          </a:p>
        </p:txBody>
      </p:sp>
    </p:spTree>
    <p:extLst>
      <p:ext uri="{BB962C8B-B14F-4D97-AF65-F5344CB8AC3E}">
        <p14:creationId xmlns:p14="http://schemas.microsoft.com/office/powerpoint/2010/main" val="3502376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Psychologische</a:t>
            </a: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kennis</a:t>
            </a:r>
            <a:r>
              <a:rPr lang="nl-NL" sz="1200" kern="1200" dirty="0">
                <a:solidFill>
                  <a:schemeClr val="tx1"/>
                </a:solidFill>
                <a:effectLst/>
                <a:latin typeface="+mn-lt"/>
                <a:ea typeface="+mn-ea"/>
                <a:cs typeface="+mn-cs"/>
              </a:rPr>
              <a:t> stelt in staat om </a:t>
            </a:r>
            <a:r>
              <a:rPr lang="nl-NL" sz="1200" b="1" kern="1200" dirty="0">
                <a:solidFill>
                  <a:schemeClr val="tx1"/>
                </a:solidFill>
                <a:effectLst/>
                <a:latin typeface="+mn-lt"/>
                <a:ea typeface="+mn-ea"/>
                <a:cs typeface="+mn-cs"/>
              </a:rPr>
              <a:t>oorzaken</a:t>
            </a:r>
            <a:r>
              <a:rPr lang="nl-NL" sz="1200" kern="1200" dirty="0">
                <a:solidFill>
                  <a:schemeClr val="tx1"/>
                </a:solidFill>
                <a:effectLst/>
                <a:latin typeface="+mn-lt"/>
                <a:ea typeface="+mn-ea"/>
                <a:cs typeface="+mn-cs"/>
              </a:rPr>
              <a:t> te koppelen aan een bepaald </a:t>
            </a:r>
            <a:r>
              <a:rPr lang="nl-NL" sz="1200" b="1" kern="1200" dirty="0">
                <a:solidFill>
                  <a:schemeClr val="tx1"/>
                </a:solidFill>
                <a:effectLst/>
                <a:latin typeface="+mn-lt"/>
                <a:ea typeface="+mn-ea"/>
                <a:cs typeface="+mn-cs"/>
              </a:rPr>
              <a:t>gedrag</a:t>
            </a:r>
            <a:r>
              <a:rPr lang="nl-NL" sz="1200" kern="1200" dirty="0">
                <a:solidFill>
                  <a:schemeClr val="tx1"/>
                </a:solidFill>
                <a:effectLst/>
                <a:latin typeface="+mn-lt"/>
                <a:ea typeface="+mn-ea"/>
                <a:cs typeface="+mn-cs"/>
              </a:rPr>
              <a:t>. </a:t>
            </a:r>
          </a:p>
          <a:p>
            <a:endParaRPr lang="nl-BE" dirty="0"/>
          </a:p>
          <a:p>
            <a:r>
              <a:rPr lang="nl-BE" dirty="0"/>
              <a:t>Psychologie houdt zich </a:t>
            </a:r>
            <a:r>
              <a:rPr lang="nl-BE" b="1" dirty="0"/>
              <a:t>niet enkel </a:t>
            </a:r>
            <a:r>
              <a:rPr lang="nl-BE" dirty="0"/>
              <a:t>bezig met </a:t>
            </a:r>
            <a:r>
              <a:rPr lang="nl-BE" b="1" dirty="0"/>
              <a:t>interne (geestelijke) processen </a:t>
            </a:r>
            <a:r>
              <a:rPr lang="nl-BE" dirty="0"/>
              <a:t>zoals denken, voelen, begeren, maar ook met </a:t>
            </a:r>
            <a:r>
              <a:rPr lang="nl-BE" b="1" dirty="0"/>
              <a:t>externe, direct waarneembare gedragingen</a:t>
            </a:r>
            <a:r>
              <a:rPr lang="nl-BE" dirty="0"/>
              <a:t> zoals lopen, glimlachen, praten, koffiedrinken, ademhalen, met ogen knipperen, huilen, voeten vegen, stelen, ….</a:t>
            </a:r>
          </a:p>
          <a:p>
            <a:endParaRPr lang="nl-BE" dirty="0"/>
          </a:p>
          <a:p>
            <a:r>
              <a:rPr lang="nl-BE" dirty="0"/>
              <a:t>Psychologie kijkt hoe innerlijke (geestelijke) processen het gedrag beïnvloeden.</a:t>
            </a:r>
          </a:p>
          <a:p>
            <a:endParaRPr lang="nl-BE" dirty="0"/>
          </a:p>
          <a:p>
            <a:r>
              <a:rPr lang="nl-BE" b="1" dirty="0"/>
              <a:t>Voorbeeld</a:t>
            </a:r>
            <a:r>
              <a:rPr lang="nl-BE" dirty="0"/>
              <a:t>: hoe zal de persoonlijkheid (of persoonseigenschappen) van iemand een effect hebben op zijn of haar gedrag?</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11</a:t>
            </a:fld>
            <a:endParaRPr lang="nl-BE"/>
          </a:p>
        </p:txBody>
      </p:sp>
    </p:spTree>
    <p:extLst>
      <p:ext uri="{BB962C8B-B14F-4D97-AF65-F5344CB8AC3E}">
        <p14:creationId xmlns:p14="http://schemas.microsoft.com/office/powerpoint/2010/main" val="3363333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26/09/19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990751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26/09/19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01789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26/09/19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712318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inddia">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628650" y="6356351"/>
            <a:ext cx="2057400" cy="365125"/>
          </a:xfrm>
          <a:prstGeom prst="rect">
            <a:avLst/>
          </a:prstGeom>
        </p:spPr>
        <p:txBody>
          <a:bodyPr/>
          <a:lstStyle/>
          <a:p>
            <a:fld id="{4FB78E41-DD9C-8846-AE76-174A107BA6B5}" type="datetimeFigureOut">
              <a:rPr lang="nl-NL" smtClean="0"/>
              <a:t>26-09-19</a:t>
            </a:fld>
            <a:endParaRPr lang="nl-NL"/>
          </a:p>
        </p:txBody>
      </p:sp>
      <p:sp>
        <p:nvSpPr>
          <p:cNvPr id="4" name="Tijdelijke aanduiding voor voettekst 3"/>
          <p:cNvSpPr>
            <a:spLocks noGrp="1"/>
          </p:cNvSpPr>
          <p:nvPr>
            <p:ph type="ftr" sz="quarter" idx="11"/>
          </p:nvPr>
        </p:nvSpPr>
        <p:spPr>
          <a:xfrm>
            <a:off x="3028950" y="6356351"/>
            <a:ext cx="30861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457950" y="6356351"/>
            <a:ext cx="2057400" cy="365125"/>
          </a:xfrm>
          <a:prstGeom prst="rect">
            <a:avLst/>
          </a:prstGeom>
        </p:spPr>
        <p:txBody>
          <a:bodyPr/>
          <a:lstStyle/>
          <a:p>
            <a:fld id="{CAD09AE9-2BFB-8949-A98E-EC7DE0325C1E}" type="slidenum">
              <a:rPr lang="nl-NL" smtClean="0"/>
              <a:t>‹nr.›</a:t>
            </a:fld>
            <a:endParaRPr lang="nl-NL"/>
          </a:p>
        </p:txBody>
      </p:sp>
      <p:sp>
        <p:nvSpPr>
          <p:cNvPr id="6" name="Shape 162"/>
          <p:cNvSpPr/>
          <p:nvPr userDrawn="1"/>
        </p:nvSpPr>
        <p:spPr>
          <a:xfrm>
            <a:off x="0" y="6233698"/>
            <a:ext cx="9144000" cy="632813"/>
          </a:xfrm>
          <a:prstGeom prst="rect">
            <a:avLst/>
          </a:prstGeom>
          <a:solidFill>
            <a:srgbClr val="FFFC00"/>
          </a:solidFill>
          <a:ln w="12700">
            <a:miter lim="400000"/>
          </a:ln>
        </p:spPr>
        <p:txBody>
          <a:bodyPr lIns="35719" tIns="35719" rIns="35719" bIns="35719" anchor="ctr"/>
          <a:lstStyle/>
          <a:p>
            <a:pPr algn="ctr">
              <a:lnSpc>
                <a:spcPct val="100000"/>
              </a:lnSpc>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439"/>
            <a:ext cx="9144000" cy="492273"/>
          </a:xfrm>
          <a:prstGeom prst="rect">
            <a:avLst/>
          </a:prstGeom>
        </p:spPr>
      </p:pic>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3012" y="1798505"/>
            <a:ext cx="3057976" cy="2597550"/>
          </a:xfrm>
          <a:prstGeom prst="rect">
            <a:avLst/>
          </a:prstGeom>
        </p:spPr>
      </p:pic>
      <p:sp>
        <p:nvSpPr>
          <p:cNvPr id="9" name="Subtitle 2"/>
          <p:cNvSpPr>
            <a:spLocks noGrp="1"/>
          </p:cNvSpPr>
          <p:nvPr>
            <p:ph type="subTitle" idx="1"/>
          </p:nvPr>
        </p:nvSpPr>
        <p:spPr>
          <a:xfrm>
            <a:off x="1143000" y="4383917"/>
            <a:ext cx="6858000" cy="1655762"/>
          </a:xfrm>
        </p:spPr>
        <p:txBody>
          <a:bodyPr/>
          <a:lstStyle>
            <a:lvl1pPr marL="0" indent="0" algn="ctr">
              <a:buNone/>
              <a:defRPr sz="2400" b="0" i="0">
                <a:latin typeface="Roboto Thin" charset="0"/>
                <a:ea typeface="Roboto Thin" charset="0"/>
                <a:cs typeface="Roboto Thi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Tree>
    <p:extLst>
      <p:ext uri="{BB962C8B-B14F-4D97-AF65-F5344CB8AC3E}">
        <p14:creationId xmlns:p14="http://schemas.microsoft.com/office/powerpoint/2010/main" val="402883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26/09/19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12247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26/09/19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54459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26/09/19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81692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148D9BD8-96A4-0441-A55C-45788696E0F2}" type="datetimeFigureOut">
              <a:rPr lang="nl-BE" smtClean="0"/>
              <a:t>26/09/19</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5820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148D9BD8-96A4-0441-A55C-45788696E0F2}" type="datetimeFigureOut">
              <a:rPr lang="nl-BE" smtClean="0"/>
              <a:t>26/09/19</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7611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D9BD8-96A4-0441-A55C-45788696E0F2}" type="datetimeFigureOut">
              <a:rPr lang="nl-BE" smtClean="0"/>
              <a:t>26/09/19</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77965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26/09/19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422969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26/09/19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37991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D9BD8-96A4-0441-A55C-45788696E0F2}" type="datetimeFigureOut">
              <a:rPr lang="nl-BE" smtClean="0"/>
              <a:t>26/09/19</a:t>
            </a:fld>
            <a:endParaRPr lang="nl-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4A53A-A804-1D4A-BC18-0D4DE1A1C6AA}" type="slidenum">
              <a:rPr lang="nl-BE" smtClean="0"/>
              <a:t>‹nr.›</a:t>
            </a:fld>
            <a:endParaRPr lang="nl-BE"/>
          </a:p>
        </p:txBody>
      </p:sp>
    </p:spTree>
    <p:extLst>
      <p:ext uri="{BB962C8B-B14F-4D97-AF65-F5344CB8AC3E}">
        <p14:creationId xmlns:p14="http://schemas.microsoft.com/office/powerpoint/2010/main" val="1588570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ted.com/talks/michael_shermer_on_believing_strange_things#t-446629"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ted.com/talks/steven_pinker_chalks_it_up_to_the_blank_slate"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ted.com/talks/steven_pinker_chalks_it_up_to_the_blank_slate"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demorgen.be/tech-wetenschap/een-referendum-kan-op-maandag-een-andere-uitslag-opleveren-dan-op-donderdag~be90c81df/"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RazYS7wlwFQ&amp;feature=youtu.be"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FMnhyGozLyE"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OSsPfbup0ac&amp;feature=youtu.be"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bbc.com/news/av/world-us-canada-49295967/is-the-bystander-effect-a-myth"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B59A7DB-DDE7-2C40-8B9F-97ECC60D0270}"/>
              </a:ext>
            </a:extLst>
          </p:cNvPr>
          <p:cNvPicPr>
            <a:picLocks noChangeAspect="1"/>
          </p:cNvPicPr>
          <p:nvPr/>
        </p:nvPicPr>
        <p:blipFill>
          <a:blip r:embed="rId2"/>
          <a:stretch>
            <a:fillRect/>
          </a:stretch>
        </p:blipFill>
        <p:spPr>
          <a:xfrm>
            <a:off x="2459816" y="1022699"/>
            <a:ext cx="4224369" cy="4016186"/>
          </a:xfrm>
          <a:prstGeom prst="rect">
            <a:avLst/>
          </a:prstGeom>
        </p:spPr>
      </p:pic>
      <p:sp>
        <p:nvSpPr>
          <p:cNvPr id="6" name="Tekstvak 5">
            <a:extLst>
              <a:ext uri="{FF2B5EF4-FFF2-40B4-BE49-F238E27FC236}">
                <a16:creationId xmlns:a16="http://schemas.microsoft.com/office/drawing/2014/main" id="{7392F3FE-C072-B845-A488-212AF0FADD65}"/>
              </a:ext>
            </a:extLst>
          </p:cNvPr>
          <p:cNvSpPr txBox="1"/>
          <p:nvPr/>
        </p:nvSpPr>
        <p:spPr>
          <a:xfrm>
            <a:off x="3040172" y="5088197"/>
            <a:ext cx="3063659" cy="707886"/>
          </a:xfrm>
          <a:prstGeom prst="rect">
            <a:avLst/>
          </a:prstGeom>
          <a:noFill/>
        </p:spPr>
        <p:txBody>
          <a:bodyPr wrap="none" rtlCol="0">
            <a:spAutoFit/>
          </a:bodyPr>
          <a:lstStyle/>
          <a:p>
            <a:pPr algn="ctr"/>
            <a:r>
              <a:rPr lang="nl-BE" sz="2800" b="1" dirty="0">
                <a:latin typeface="Roboto" panose="02000000000000000000" pitchFamily="2" charset="0"/>
                <a:ea typeface="Roboto" panose="02000000000000000000" pitchFamily="2" charset="0"/>
              </a:rPr>
              <a:t>COMMUNICATIE I</a:t>
            </a:r>
            <a:endParaRPr lang="nl-BE" b="1" dirty="0">
              <a:latin typeface="Roboto" panose="02000000000000000000" pitchFamily="2" charset="0"/>
              <a:ea typeface="Roboto" panose="02000000000000000000" pitchFamily="2" charset="0"/>
            </a:endParaRPr>
          </a:p>
          <a:p>
            <a:pPr algn="ctr"/>
            <a:r>
              <a:rPr lang="nl-BE" sz="1200" dirty="0">
                <a:latin typeface="Roboto Thin" pitchFamily="2" charset="0"/>
                <a:ea typeface="Roboto Thin" pitchFamily="2" charset="0"/>
              </a:rPr>
              <a:t>26 september 2019</a:t>
            </a:r>
          </a:p>
        </p:txBody>
      </p:sp>
    </p:spTree>
    <p:extLst>
      <p:ext uri="{BB962C8B-B14F-4D97-AF65-F5344CB8AC3E}">
        <p14:creationId xmlns:p14="http://schemas.microsoft.com/office/powerpoint/2010/main" val="44075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ormAutofit/>
          </a:bodyPr>
          <a:lstStyle/>
          <a:p>
            <a:r>
              <a:rPr lang="nl-NL" b="1" dirty="0">
                <a:highlight>
                  <a:srgbClr val="FFFF00"/>
                </a:highlight>
                <a:latin typeface="Roboto" panose="02000000000000000000" pitchFamily="2" charset="0"/>
                <a:ea typeface="Roboto" panose="02000000000000000000" pitchFamily="2" charset="0"/>
              </a:rPr>
              <a:t>1.1.</a:t>
            </a:r>
            <a:br>
              <a:rPr lang="nl-NL" b="1" dirty="0">
                <a:highlight>
                  <a:srgbClr val="FFFF00"/>
                </a:highlight>
                <a:latin typeface="Roboto" panose="02000000000000000000" pitchFamily="2" charset="0"/>
                <a:ea typeface="Roboto" panose="02000000000000000000" pitchFamily="2" charset="0"/>
              </a:rPr>
            </a:br>
            <a:r>
              <a:rPr lang="nl-NL" b="1" dirty="0">
                <a:highlight>
                  <a:srgbClr val="FFFF00"/>
                </a:highlight>
                <a:latin typeface="Roboto" panose="02000000000000000000" pitchFamily="2" charset="0"/>
                <a:ea typeface="Roboto" panose="02000000000000000000" pitchFamily="2" charset="0"/>
              </a:rPr>
              <a:t>Psychologisch perspectief</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7474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Wat is het terrein van de psychologie?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463226"/>
            <a:ext cx="6224588" cy="3477875"/>
          </a:xfrm>
          <a:prstGeom prst="rect">
            <a:avLst/>
          </a:prstGeom>
        </p:spPr>
        <p:txBody>
          <a:bodyPr wrap="square">
            <a:spAutoFit/>
          </a:bodyPr>
          <a:lstStyle/>
          <a:p>
            <a:r>
              <a:rPr lang="nl-NL" sz="4400" b="1" dirty="0">
                <a:latin typeface="Roboto" panose="02000000000000000000" pitchFamily="2" charset="0"/>
                <a:ea typeface="Roboto" panose="02000000000000000000" pitchFamily="2" charset="0"/>
              </a:rPr>
              <a:t>Psychologie bestudeert het gedrag van mensen </a:t>
            </a:r>
          </a:p>
          <a:p>
            <a:r>
              <a:rPr lang="nl-NL" sz="4400" b="1" dirty="0">
                <a:latin typeface="Roboto" panose="02000000000000000000" pitchFamily="2" charset="0"/>
                <a:ea typeface="Roboto" panose="02000000000000000000" pitchFamily="2" charset="0"/>
              </a:rPr>
              <a:t>en probeert te verklaren waarom mensen doen wat ze doen</a:t>
            </a:r>
          </a:p>
        </p:txBody>
      </p:sp>
    </p:spTree>
    <p:extLst>
      <p:ext uri="{BB962C8B-B14F-4D97-AF65-F5344CB8AC3E}">
        <p14:creationId xmlns:p14="http://schemas.microsoft.com/office/powerpoint/2010/main" val="83952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b, Research, Chemistry, Test, Experiment">
            <a:extLst>
              <a:ext uri="{FF2B5EF4-FFF2-40B4-BE49-F238E27FC236}">
                <a16:creationId xmlns:a16="http://schemas.microsoft.com/office/drawing/2014/main" id="{1B9DA88D-1E74-3B4E-834A-57E0CE9E4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9144000" cy="604837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Psychologie en wetenschap</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3007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Pseudopsychologie ontmaskeren door kritisch denken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5" name="Tekstvak 4">
            <a:extLst>
              <a:ext uri="{FF2B5EF4-FFF2-40B4-BE49-F238E27FC236}">
                <a16:creationId xmlns:a16="http://schemas.microsoft.com/office/drawing/2014/main" id="{C6F13EF4-35C1-2F42-974B-F49715ABCCF4}"/>
              </a:ext>
            </a:extLst>
          </p:cNvPr>
          <p:cNvSpPr txBox="1"/>
          <p:nvPr/>
        </p:nvSpPr>
        <p:spPr>
          <a:xfrm>
            <a:off x="623888" y="1865405"/>
            <a:ext cx="6691311" cy="3570208"/>
          </a:xfrm>
          <a:prstGeom prst="rect">
            <a:avLst/>
          </a:prstGeom>
          <a:noFill/>
        </p:spPr>
        <p:txBody>
          <a:bodyPr wrap="square" rtlCol="0">
            <a:spAutoFit/>
          </a:bodyPr>
          <a:lstStyle/>
          <a:p>
            <a:r>
              <a:rPr lang="nl-BE" sz="2400" b="1" dirty="0">
                <a:latin typeface="Roboto" panose="02000000000000000000" pitchFamily="2" charset="0"/>
                <a:ea typeface="Roboto" panose="02000000000000000000" pitchFamily="2" charset="0"/>
              </a:rPr>
              <a:t>6 kritische vragen</a:t>
            </a:r>
          </a:p>
          <a:p>
            <a:endParaRPr lang="nl-BE" sz="2000" b="1" dirty="0">
              <a:latin typeface="Roboto" panose="02000000000000000000" pitchFamily="2" charset="0"/>
              <a:ea typeface="Roboto" panose="02000000000000000000" pitchFamily="2" charset="0"/>
            </a:endParaRPr>
          </a:p>
          <a:p>
            <a:r>
              <a:rPr lang="nl-BE" sz="2000" b="1" dirty="0">
                <a:latin typeface="Roboto" panose="02000000000000000000" pitchFamily="2" charset="0"/>
                <a:ea typeface="Roboto" panose="02000000000000000000" pitchFamily="2" charset="0"/>
              </a:rPr>
              <a:t>Wat/wie is de bron?</a:t>
            </a:r>
          </a:p>
          <a:p>
            <a:r>
              <a:rPr lang="nl-BE" sz="2000" b="1" dirty="0">
                <a:latin typeface="Roboto" panose="02000000000000000000" pitchFamily="2" charset="0"/>
                <a:ea typeface="Roboto" panose="02000000000000000000" pitchFamily="2" charset="0"/>
              </a:rPr>
              <a:t>Is de bewering redelijk of extreem?</a:t>
            </a:r>
          </a:p>
          <a:p>
            <a:r>
              <a:rPr lang="nl-BE" sz="2000" b="1" dirty="0">
                <a:latin typeface="Roboto" panose="02000000000000000000" pitchFamily="2" charset="0"/>
                <a:ea typeface="Roboto" panose="02000000000000000000" pitchFamily="2" charset="0"/>
              </a:rPr>
              <a:t>Wat is het bewijsmateriaal?</a:t>
            </a:r>
          </a:p>
          <a:p>
            <a:r>
              <a:rPr lang="nl-BE" sz="2000" b="1" dirty="0">
                <a:latin typeface="Roboto" panose="02000000000000000000" pitchFamily="2" charset="0"/>
                <a:ea typeface="Roboto" panose="02000000000000000000" pitchFamily="2" charset="0"/>
              </a:rPr>
              <a:t>Kan de conclusie door bias (een vervorming) zijn beïnvloed?</a:t>
            </a:r>
          </a:p>
          <a:p>
            <a:r>
              <a:rPr lang="nl-BE" sz="2000" b="1" dirty="0">
                <a:latin typeface="Roboto" panose="02000000000000000000" pitchFamily="2" charset="0"/>
                <a:ea typeface="Roboto" panose="02000000000000000000" pitchFamily="2" charset="0"/>
              </a:rPr>
              <a:t>Worden veelvoorkomende denkfouten vermeden?</a:t>
            </a:r>
          </a:p>
          <a:p>
            <a:r>
              <a:rPr lang="nl-BE" sz="2000" b="1" dirty="0">
                <a:latin typeface="Roboto" panose="02000000000000000000" pitchFamily="2" charset="0"/>
                <a:ea typeface="Roboto" panose="02000000000000000000" pitchFamily="2" charset="0"/>
              </a:rPr>
              <a:t>Zijn voor het oplossen van het probleem verschillende invalshoeken nodig?</a:t>
            </a:r>
          </a:p>
          <a:p>
            <a:endParaRPr lang="nl-BE" sz="1100" dirty="0">
              <a:latin typeface="Roboto" panose="02000000000000000000" pitchFamily="2" charset="0"/>
              <a:ea typeface="Roboto" panose="02000000000000000000" pitchFamily="2" charset="0"/>
            </a:endParaRPr>
          </a:p>
          <a:p>
            <a:endParaRPr lang="nl-BE" sz="11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4688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8B8B45D-8084-854B-B009-4F8648BE187B}"/>
              </a:ext>
            </a:extLst>
          </p:cNvPr>
          <p:cNvPicPr>
            <a:picLocks noChangeAspect="1"/>
          </p:cNvPicPr>
          <p:nvPr/>
        </p:nvPicPr>
        <p:blipFill>
          <a:blip r:embed="rId3"/>
          <a:stretch>
            <a:fillRect/>
          </a:stretch>
        </p:blipFill>
        <p:spPr>
          <a:xfrm>
            <a:off x="0" y="469752"/>
            <a:ext cx="9144000" cy="5918496"/>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Pseudopsychologie en het paranormale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9C34DF2-CCD1-AD41-A86A-C4759B34300E}"/>
              </a:ext>
            </a:extLst>
          </p:cNvPr>
          <p:cNvPicPr>
            <a:picLocks noChangeAspect="1"/>
          </p:cNvPicPr>
          <p:nvPr/>
        </p:nvPicPr>
        <p:blipFill>
          <a:blip r:embed="rId3"/>
          <a:stretch>
            <a:fillRect/>
          </a:stretch>
        </p:blipFill>
        <p:spPr>
          <a:xfrm>
            <a:off x="0" y="533488"/>
            <a:ext cx="9144000" cy="5791024"/>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SKEPP ontmaskert pseudopsychologie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9877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ocrative">
            <a:extLst>
              <a:ext uri="{FF2B5EF4-FFF2-40B4-BE49-F238E27FC236}">
                <a16:creationId xmlns:a16="http://schemas.microsoft.com/office/drawing/2014/main" id="{F8E23543-EBF1-A048-B9E2-C0286E625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044" y="1963048"/>
            <a:ext cx="5221912" cy="293190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5166DB1B-C27C-FC4A-BE04-D8FA1920D36A}"/>
              </a:ext>
            </a:extLst>
          </p:cNvPr>
          <p:cNvSpPr txBox="1"/>
          <p:nvPr/>
        </p:nvSpPr>
        <p:spPr>
          <a:xfrm>
            <a:off x="3718240" y="4525621"/>
            <a:ext cx="1707519" cy="369332"/>
          </a:xfrm>
          <a:prstGeom prst="rect">
            <a:avLst/>
          </a:prstGeom>
          <a:noFill/>
        </p:spPr>
        <p:txBody>
          <a:bodyPr wrap="none" rtlCol="0">
            <a:spAutoFit/>
          </a:bodyPr>
          <a:lstStyle/>
          <a:p>
            <a:r>
              <a:rPr lang="nl-BE" b="1" dirty="0">
                <a:latin typeface="Roboto Black" panose="02000000000000000000" pitchFamily="2" charset="0"/>
                <a:ea typeface="Roboto Black" panose="02000000000000000000" pitchFamily="2" charset="0"/>
              </a:rPr>
              <a:t>ROOM 579364</a:t>
            </a:r>
          </a:p>
        </p:txBody>
      </p:sp>
    </p:spTree>
    <p:extLst>
      <p:ext uri="{BB962C8B-B14F-4D97-AF65-F5344CB8AC3E}">
        <p14:creationId xmlns:p14="http://schemas.microsoft.com/office/powerpoint/2010/main" val="417441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hlinkClick r:id="rId3"/>
            <a:extLst>
              <a:ext uri="{FF2B5EF4-FFF2-40B4-BE49-F238E27FC236}">
                <a16:creationId xmlns:a16="http://schemas.microsoft.com/office/drawing/2014/main" id="{1043AD7B-AAFA-E748-957C-AD7281039E67}"/>
              </a:ext>
            </a:extLst>
          </p:cNvPr>
          <p:cNvPicPr>
            <a:picLocks noChangeAspect="1"/>
          </p:cNvPicPr>
          <p:nvPr/>
        </p:nvPicPr>
        <p:blipFill>
          <a:blip r:embed="rId4"/>
          <a:stretch>
            <a:fillRect/>
          </a:stretch>
        </p:blipFill>
        <p:spPr>
          <a:xfrm>
            <a:off x="0" y="653143"/>
            <a:ext cx="9144000" cy="5551714"/>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a:highlight>
                  <a:srgbClr val="FFFF00"/>
                </a:highlight>
                <a:latin typeface="Roboto" panose="02000000000000000000" pitchFamily="2" charset="0"/>
                <a:ea typeface="Roboto" panose="02000000000000000000" pitchFamily="2" charset="0"/>
              </a:rPr>
              <a:t>Why</a:t>
            </a:r>
            <a:r>
              <a:rPr lang="nl-NL" b="1" dirty="0">
                <a:highlight>
                  <a:srgbClr val="FFFF00"/>
                </a:highlight>
                <a:latin typeface="Roboto" panose="02000000000000000000" pitchFamily="2" charset="0"/>
                <a:ea typeface="Roboto" panose="02000000000000000000" pitchFamily="2" charset="0"/>
              </a:rPr>
              <a:t> </a:t>
            </a:r>
            <a:r>
              <a:rPr lang="nl-NL" b="1" dirty="0" err="1">
                <a:highlight>
                  <a:srgbClr val="FFFF00"/>
                </a:highlight>
                <a:latin typeface="Roboto" panose="02000000000000000000" pitchFamily="2" charset="0"/>
                <a:ea typeface="Roboto" panose="02000000000000000000" pitchFamily="2" charset="0"/>
              </a:rPr>
              <a:t>people</a:t>
            </a:r>
            <a:r>
              <a:rPr lang="nl-NL" b="1" dirty="0">
                <a:highlight>
                  <a:srgbClr val="FFFF00"/>
                </a:highlight>
                <a:latin typeface="Roboto" panose="02000000000000000000" pitchFamily="2" charset="0"/>
                <a:ea typeface="Roboto" panose="02000000000000000000" pitchFamily="2" charset="0"/>
              </a:rPr>
              <a:t> </a:t>
            </a:r>
            <a:r>
              <a:rPr lang="nl-NL" b="1" dirty="0" err="1">
                <a:highlight>
                  <a:srgbClr val="FFFF00"/>
                </a:highlight>
                <a:latin typeface="Roboto" panose="02000000000000000000" pitchFamily="2" charset="0"/>
                <a:ea typeface="Roboto" panose="02000000000000000000" pitchFamily="2" charset="0"/>
              </a:rPr>
              <a:t>believe</a:t>
            </a:r>
            <a:r>
              <a:rPr lang="nl-NL" b="1" dirty="0">
                <a:highlight>
                  <a:srgbClr val="FFFF00"/>
                </a:highlight>
                <a:latin typeface="Roboto" panose="02000000000000000000" pitchFamily="2" charset="0"/>
                <a:ea typeface="Roboto" panose="02000000000000000000" pitchFamily="2" charset="0"/>
              </a:rPr>
              <a:t> </a:t>
            </a:r>
            <a:r>
              <a:rPr lang="nl-NL" b="1" dirty="0" err="1">
                <a:highlight>
                  <a:srgbClr val="FFFF00"/>
                </a:highlight>
                <a:latin typeface="Roboto" panose="02000000000000000000" pitchFamily="2" charset="0"/>
                <a:ea typeface="Roboto" panose="02000000000000000000" pitchFamily="2" charset="0"/>
              </a:rPr>
              <a:t>weird</a:t>
            </a:r>
            <a:r>
              <a:rPr lang="nl-NL" b="1" dirty="0">
                <a:highlight>
                  <a:srgbClr val="FFFF00"/>
                </a:highlight>
                <a:latin typeface="Roboto" panose="02000000000000000000" pitchFamily="2" charset="0"/>
                <a:ea typeface="Roboto" panose="02000000000000000000" pitchFamily="2" charset="0"/>
              </a:rPr>
              <a:t> </a:t>
            </a:r>
            <a:r>
              <a:rPr lang="nl-NL" b="1" dirty="0" err="1">
                <a:highlight>
                  <a:srgbClr val="FFFF00"/>
                </a:highlight>
                <a:latin typeface="Roboto" panose="02000000000000000000" pitchFamily="2" charset="0"/>
                <a:ea typeface="Roboto" panose="02000000000000000000" pitchFamily="2" charset="0"/>
              </a:rPr>
              <a:t>things</a:t>
            </a:r>
            <a:r>
              <a:rPr lang="nl-NL" b="1" dirty="0">
                <a:highlight>
                  <a:srgbClr val="FFFF00"/>
                </a:highlight>
                <a:latin typeface="Roboto" panose="02000000000000000000" pitchFamily="2" charset="0"/>
                <a:ea typeface="Roboto" panose="02000000000000000000" pitchFamily="2" charset="0"/>
              </a:rPr>
              <a:t> – Michael </a:t>
            </a:r>
            <a:r>
              <a:rPr lang="nl-NL" b="1" dirty="0" err="1">
                <a:highlight>
                  <a:srgbClr val="FFFF00"/>
                </a:highlight>
                <a:latin typeface="Roboto" panose="02000000000000000000" pitchFamily="2" charset="0"/>
                <a:ea typeface="Roboto" panose="02000000000000000000" pitchFamily="2" charset="0"/>
              </a:rPr>
              <a:t>Shermer</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568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sports psychologist">
            <a:extLst>
              <a:ext uri="{FF2B5EF4-FFF2-40B4-BE49-F238E27FC236}">
                <a16:creationId xmlns:a16="http://schemas.microsoft.com/office/drawing/2014/main" id="{7A291A69-C0FC-8940-8F09-72C4FC2A7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949" y="1520661"/>
            <a:ext cx="5744103" cy="3816679"/>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Psychologie op diverse terreinen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6366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Psychologie, sociale psychologie en sociologie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9138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523C0CD-B3B7-6E42-9A71-444F962C75A4}"/>
              </a:ext>
            </a:extLst>
          </p:cNvPr>
          <p:cNvPicPr>
            <a:picLocks noChangeAspect="1"/>
          </p:cNvPicPr>
          <p:nvPr/>
        </p:nvPicPr>
        <p:blipFill>
          <a:blip r:embed="rId3"/>
          <a:stretch>
            <a:fillRect/>
          </a:stretch>
        </p:blipFill>
        <p:spPr>
          <a:xfrm>
            <a:off x="1403350" y="355600"/>
            <a:ext cx="6337300" cy="6146800"/>
          </a:xfrm>
          <a:prstGeom prst="rect">
            <a:avLst/>
          </a:prstGeom>
        </p:spPr>
      </p:pic>
      <p:sp>
        <p:nvSpPr>
          <p:cNvPr id="4" name="Tekstvak 3">
            <a:extLst>
              <a:ext uri="{FF2B5EF4-FFF2-40B4-BE49-F238E27FC236}">
                <a16:creationId xmlns:a16="http://schemas.microsoft.com/office/drawing/2014/main" id="{7CFE4AEC-CBB4-7E4A-B8CF-5B4914522EC7}"/>
              </a:ext>
            </a:extLst>
          </p:cNvPr>
          <p:cNvSpPr txBox="1"/>
          <p:nvPr/>
        </p:nvSpPr>
        <p:spPr>
          <a:xfrm>
            <a:off x="6477980" y="5254218"/>
            <a:ext cx="2353529" cy="600164"/>
          </a:xfrm>
          <a:prstGeom prst="rect">
            <a:avLst/>
          </a:prstGeom>
          <a:noFill/>
        </p:spPr>
        <p:txBody>
          <a:bodyPr wrap="none" rtlCol="0">
            <a:spAutoFit/>
          </a:bodyPr>
          <a:lstStyle/>
          <a:p>
            <a:r>
              <a:rPr lang="nl-BE" sz="1100" dirty="0">
                <a:latin typeface="Roboto" panose="02000000000000000000" pitchFamily="2" charset="0"/>
                <a:ea typeface="Roboto" panose="02000000000000000000" pitchFamily="2" charset="0"/>
              </a:rPr>
              <a:t>IC interpersoonlijke communicatie</a:t>
            </a:r>
          </a:p>
          <a:p>
            <a:r>
              <a:rPr lang="nl-BE" sz="1100" dirty="0">
                <a:latin typeface="Roboto" panose="02000000000000000000" pitchFamily="2" charset="0"/>
                <a:ea typeface="Roboto" panose="02000000000000000000" pitchFamily="2" charset="0"/>
              </a:rPr>
              <a:t>P  psychologie</a:t>
            </a:r>
          </a:p>
          <a:p>
            <a:r>
              <a:rPr lang="nl-BE" sz="1100" dirty="0">
                <a:latin typeface="Roboto" panose="02000000000000000000" pitchFamily="2" charset="0"/>
                <a:ea typeface="Roboto" panose="02000000000000000000" pitchFamily="2" charset="0"/>
              </a:rPr>
              <a:t>S  sociologie</a:t>
            </a:r>
          </a:p>
        </p:txBody>
      </p:sp>
      <p:sp>
        <p:nvSpPr>
          <p:cNvPr id="5" name="Titel 1">
            <a:extLst>
              <a:ext uri="{FF2B5EF4-FFF2-40B4-BE49-F238E27FC236}">
                <a16:creationId xmlns:a16="http://schemas.microsoft.com/office/drawing/2014/main" id="{91BD2022-8BFF-7140-9EBB-8B58F7AA3F76}"/>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OPBOUW MODULE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5942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ormAutofit/>
          </a:bodyPr>
          <a:lstStyle/>
          <a:p>
            <a:r>
              <a:rPr lang="nl-NL" b="1" dirty="0">
                <a:highlight>
                  <a:srgbClr val="FFFF00"/>
                </a:highlight>
                <a:latin typeface="Roboto" panose="02000000000000000000" pitchFamily="2" charset="0"/>
                <a:ea typeface="Roboto" panose="02000000000000000000" pitchFamily="2" charset="0"/>
              </a:rPr>
              <a:t>1.2.</a:t>
            </a:r>
            <a:br>
              <a:rPr lang="nl-NL" b="1" dirty="0">
                <a:highlight>
                  <a:srgbClr val="FFFF00"/>
                </a:highlight>
                <a:latin typeface="Roboto" panose="02000000000000000000" pitchFamily="2" charset="0"/>
                <a:ea typeface="Roboto" panose="02000000000000000000" pitchFamily="2" charset="0"/>
              </a:rPr>
            </a:br>
            <a:r>
              <a:rPr lang="nl-NL" b="1" dirty="0">
                <a:highlight>
                  <a:srgbClr val="FFFF00"/>
                </a:highlight>
                <a:latin typeface="Roboto" panose="02000000000000000000" pitchFamily="2" charset="0"/>
                <a:ea typeface="Roboto" panose="02000000000000000000" pitchFamily="2" charset="0"/>
              </a:rPr>
              <a:t>Gedrag</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68213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Gedrag</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3" name="Rechthoek 2">
            <a:extLst>
              <a:ext uri="{FF2B5EF4-FFF2-40B4-BE49-F238E27FC236}">
                <a16:creationId xmlns:a16="http://schemas.microsoft.com/office/drawing/2014/main" id="{D24B7E41-3DDD-8D40-A4F5-1D2E2E885CC0}"/>
              </a:ext>
            </a:extLst>
          </p:cNvPr>
          <p:cNvSpPr/>
          <p:nvPr/>
        </p:nvSpPr>
        <p:spPr>
          <a:xfrm>
            <a:off x="1070504" y="2028616"/>
            <a:ext cx="6993467" cy="2800767"/>
          </a:xfrm>
          <a:prstGeom prst="rect">
            <a:avLst/>
          </a:prstGeom>
        </p:spPr>
        <p:txBody>
          <a:bodyPr wrap="square">
            <a:spAutoFit/>
          </a:bodyPr>
          <a:lstStyle/>
          <a:p>
            <a:r>
              <a:rPr lang="nl-NL" sz="4400" b="1" dirty="0">
                <a:latin typeface="Roboto" panose="02000000000000000000" pitchFamily="2" charset="0"/>
                <a:ea typeface="Roboto" panose="02000000000000000000" pitchFamily="2" charset="0"/>
              </a:rPr>
              <a:t>Gedrag staat voor waarneembare handelingen of activiteiten van mensen</a:t>
            </a:r>
          </a:p>
        </p:txBody>
      </p:sp>
    </p:spTree>
    <p:extLst>
      <p:ext uri="{BB962C8B-B14F-4D97-AF65-F5344CB8AC3E}">
        <p14:creationId xmlns:p14="http://schemas.microsoft.com/office/powerpoint/2010/main" val="133480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rain, Anatomy, Human, Science, Health, Medical, Organ">
            <a:extLst>
              <a:ext uri="{FF2B5EF4-FFF2-40B4-BE49-F238E27FC236}">
                <a16:creationId xmlns:a16="http://schemas.microsoft.com/office/drawing/2014/main" id="{B056CB46-C133-E649-82E6-801F7F620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9144000" cy="657225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Innerlijke processen die gedrag beïnvloeden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4922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unger, Hungry, Eating, Cookie, Biscuit, Cracker">
            <a:extLst>
              <a:ext uri="{FF2B5EF4-FFF2-40B4-BE49-F238E27FC236}">
                <a16:creationId xmlns:a16="http://schemas.microsoft.com/office/drawing/2014/main" id="{7C8F2A99-A3FF-8145-BF6C-66A8C71B0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Gedrag, bewust en onbewust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539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ormAutofit/>
          </a:bodyPr>
          <a:lstStyle/>
          <a:p>
            <a:r>
              <a:rPr lang="nl-NL" b="1" dirty="0">
                <a:highlight>
                  <a:srgbClr val="FFFF00"/>
                </a:highlight>
                <a:latin typeface="Roboto" panose="02000000000000000000" pitchFamily="2" charset="0"/>
                <a:ea typeface="Roboto" panose="02000000000000000000" pitchFamily="2" charset="0"/>
              </a:rPr>
              <a:t>1.3.</a:t>
            </a:r>
            <a:br>
              <a:rPr lang="nl-NL" b="1" dirty="0">
                <a:highlight>
                  <a:srgbClr val="FFFF00"/>
                </a:highlight>
                <a:latin typeface="Roboto" panose="02000000000000000000" pitchFamily="2" charset="0"/>
                <a:ea typeface="Roboto" panose="02000000000000000000" pitchFamily="2" charset="0"/>
              </a:rPr>
            </a:br>
            <a:r>
              <a:rPr lang="nl-NL" b="1" dirty="0">
                <a:highlight>
                  <a:srgbClr val="FFFF00"/>
                </a:highlight>
                <a:latin typeface="Roboto" panose="02000000000000000000" pitchFamily="2" charset="0"/>
                <a:ea typeface="Roboto" panose="02000000000000000000" pitchFamily="2" charset="0"/>
              </a:rPr>
              <a:t>Factoren die gedrag beïnvloeden</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3194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aby, Ten, Small, Newborn, Feet, Child">
            <a:extLst>
              <a:ext uri="{FF2B5EF4-FFF2-40B4-BE49-F238E27FC236}">
                <a16:creationId xmlns:a16="http://schemas.microsoft.com/office/drawing/2014/main" id="{BF8A28B3-5859-7841-858D-375D2C378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Erfelijke factoren en omgevingsfactoren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8829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hlinkClick r:id="rId3"/>
            <a:extLst>
              <a:ext uri="{FF2B5EF4-FFF2-40B4-BE49-F238E27FC236}">
                <a16:creationId xmlns:a16="http://schemas.microsoft.com/office/drawing/2014/main" id="{743141E2-EB3C-BA48-A957-F385EBBCB174}"/>
              </a:ext>
            </a:extLst>
          </p:cNvPr>
          <p:cNvPicPr>
            <a:picLocks noChangeAspect="1"/>
          </p:cNvPicPr>
          <p:nvPr/>
        </p:nvPicPr>
        <p:blipFill>
          <a:blip r:embed="rId4"/>
          <a:stretch>
            <a:fillRect/>
          </a:stretch>
        </p:blipFill>
        <p:spPr>
          <a:xfrm>
            <a:off x="0" y="652848"/>
            <a:ext cx="9144000" cy="5552303"/>
          </a:xfrm>
          <a:prstGeom prst="rect">
            <a:avLst/>
          </a:prstGeom>
        </p:spPr>
      </p:pic>
      <p:sp>
        <p:nvSpPr>
          <p:cNvPr id="6" name="Titel 1">
            <a:extLst>
              <a:ext uri="{FF2B5EF4-FFF2-40B4-BE49-F238E27FC236}">
                <a16:creationId xmlns:a16="http://schemas.microsoft.com/office/drawing/2014/main" id="{691610E2-EC3C-B244-A180-BD3919E65FEE}"/>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Nature </a:t>
            </a:r>
            <a:r>
              <a:rPr lang="nl-NL" b="1" dirty="0" err="1">
                <a:highlight>
                  <a:srgbClr val="FFFF00"/>
                </a:highlight>
                <a:latin typeface="Roboto" panose="02000000000000000000" pitchFamily="2" charset="0"/>
                <a:ea typeface="Roboto" panose="02000000000000000000" pitchFamily="2" charset="0"/>
              </a:rPr>
              <a:t>vs</a:t>
            </a:r>
            <a:r>
              <a:rPr lang="nl-NL" b="1" dirty="0">
                <a:highlight>
                  <a:srgbClr val="FFFF00"/>
                </a:highlight>
                <a:latin typeface="Roboto" panose="02000000000000000000" pitchFamily="2" charset="0"/>
                <a:ea typeface="Roboto" panose="02000000000000000000" pitchFamily="2" charset="0"/>
              </a:rPr>
              <a:t> </a:t>
            </a:r>
            <a:r>
              <a:rPr lang="nl-NL" b="1" dirty="0" err="1">
                <a:highlight>
                  <a:srgbClr val="FFFF00"/>
                </a:highlight>
                <a:latin typeface="Roboto" panose="02000000000000000000" pitchFamily="2" charset="0"/>
                <a:ea typeface="Roboto" panose="02000000000000000000" pitchFamily="2" charset="0"/>
              </a:rPr>
              <a:t>nurture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753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b="3908"/>
          <a:stretch/>
        </p:blipFill>
        <p:spPr>
          <a:xfrm>
            <a:off x="0" y="132707"/>
            <a:ext cx="9144000" cy="6578372"/>
          </a:xfrm>
          <a:prstGeom prst="rect">
            <a:avLst/>
          </a:prstGeom>
        </p:spPr>
      </p:pic>
      <p:sp>
        <p:nvSpPr>
          <p:cNvPr id="3" name="Titel 1">
            <a:extLst>
              <a:ext uri="{FF2B5EF4-FFF2-40B4-BE49-F238E27FC236}">
                <a16:creationId xmlns:a16="http://schemas.microsoft.com/office/drawing/2014/main" id="{013E6CBC-8731-044A-B683-098648AEBEE7}"/>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Nature </a:t>
            </a:r>
            <a:r>
              <a:rPr lang="nl-NL" b="1" dirty="0" err="1">
                <a:highlight>
                  <a:srgbClr val="FFFF00"/>
                </a:highlight>
                <a:latin typeface="Roboto" panose="02000000000000000000" pitchFamily="2" charset="0"/>
                <a:ea typeface="Roboto" panose="02000000000000000000" pitchFamily="2" charset="0"/>
              </a:rPr>
              <a:t>vs</a:t>
            </a:r>
            <a:r>
              <a:rPr lang="nl-NL" b="1" dirty="0">
                <a:highlight>
                  <a:srgbClr val="FFFF00"/>
                </a:highlight>
                <a:latin typeface="Roboto" panose="02000000000000000000" pitchFamily="2" charset="0"/>
                <a:ea typeface="Roboto" panose="02000000000000000000" pitchFamily="2" charset="0"/>
              </a:rPr>
              <a:t> </a:t>
            </a:r>
            <a:r>
              <a:rPr lang="nl-NL" b="1" dirty="0" err="1">
                <a:highlight>
                  <a:srgbClr val="FFFF00"/>
                </a:highlight>
                <a:latin typeface="Roboto" panose="02000000000000000000" pitchFamily="2" charset="0"/>
                <a:ea typeface="Roboto" panose="02000000000000000000" pitchFamily="2" charset="0"/>
              </a:rPr>
              <a:t>nurture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1888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skar Stohr And Jack Yufe">
            <a:extLst>
              <a:ext uri="{FF2B5EF4-FFF2-40B4-BE49-F238E27FC236}">
                <a16:creationId xmlns:a16="http://schemas.microsoft.com/office/drawing/2014/main" id="{D0500112-2EE3-B64D-99AB-F72DD4C74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4888"/>
            <a:ext cx="9144000" cy="484663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Nature </a:t>
            </a:r>
            <a:r>
              <a:rPr lang="nl-NL" b="1" dirty="0" err="1">
                <a:highlight>
                  <a:srgbClr val="FFFF00"/>
                </a:highlight>
                <a:latin typeface="Roboto" panose="02000000000000000000" pitchFamily="2" charset="0"/>
                <a:ea typeface="Roboto" panose="02000000000000000000" pitchFamily="2" charset="0"/>
              </a:rPr>
              <a:t>vs</a:t>
            </a:r>
            <a:r>
              <a:rPr lang="nl-NL" b="1" dirty="0">
                <a:highlight>
                  <a:srgbClr val="FFFF00"/>
                </a:highlight>
                <a:latin typeface="Roboto" panose="02000000000000000000" pitchFamily="2" charset="0"/>
                <a:ea typeface="Roboto" panose="02000000000000000000" pitchFamily="2" charset="0"/>
              </a:rPr>
              <a:t> </a:t>
            </a:r>
            <a:r>
              <a:rPr lang="nl-NL" b="1" dirty="0" err="1">
                <a:highlight>
                  <a:srgbClr val="FFFF00"/>
                </a:highlight>
                <a:latin typeface="Roboto" panose="02000000000000000000" pitchFamily="2" charset="0"/>
                <a:ea typeface="Roboto" panose="02000000000000000000" pitchFamily="2" charset="0"/>
              </a:rPr>
              <a:t>nurture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8730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hlinkClick r:id="rId3"/>
            <a:extLst>
              <a:ext uri="{FF2B5EF4-FFF2-40B4-BE49-F238E27FC236}">
                <a16:creationId xmlns:a16="http://schemas.microsoft.com/office/drawing/2014/main" id="{21937CBF-894B-0F4C-B602-DFAC0370851E}"/>
              </a:ext>
            </a:extLst>
          </p:cNvPr>
          <p:cNvPicPr>
            <a:picLocks noChangeAspect="1"/>
          </p:cNvPicPr>
          <p:nvPr/>
        </p:nvPicPr>
        <p:blipFill>
          <a:blip r:embed="rId4"/>
          <a:stretch>
            <a:fillRect/>
          </a:stretch>
        </p:blipFill>
        <p:spPr>
          <a:xfrm>
            <a:off x="0" y="652848"/>
            <a:ext cx="9144000" cy="5552303"/>
          </a:xfrm>
          <a:prstGeom prst="rect">
            <a:avLst/>
          </a:prstGeom>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Nature </a:t>
            </a:r>
            <a:r>
              <a:rPr lang="nl-NL" b="1" dirty="0" err="1">
                <a:highlight>
                  <a:srgbClr val="FFFF00"/>
                </a:highlight>
                <a:latin typeface="Roboto" panose="02000000000000000000" pitchFamily="2" charset="0"/>
                <a:ea typeface="Roboto" panose="02000000000000000000" pitchFamily="2" charset="0"/>
              </a:rPr>
              <a:t>vs</a:t>
            </a:r>
            <a:r>
              <a:rPr lang="nl-NL" b="1" dirty="0">
                <a:highlight>
                  <a:srgbClr val="FFFF00"/>
                </a:highlight>
                <a:latin typeface="Roboto" panose="02000000000000000000" pitchFamily="2" charset="0"/>
                <a:ea typeface="Roboto" panose="02000000000000000000" pitchFamily="2" charset="0"/>
              </a:rPr>
              <a:t> </a:t>
            </a:r>
            <a:r>
              <a:rPr lang="nl-NL" b="1" dirty="0" err="1">
                <a:highlight>
                  <a:srgbClr val="FFFF00"/>
                </a:highlight>
                <a:latin typeface="Roboto" panose="02000000000000000000" pitchFamily="2" charset="0"/>
                <a:ea typeface="Roboto" panose="02000000000000000000" pitchFamily="2" charset="0"/>
              </a:rPr>
              <a:t>nurture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147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EXPERIMENT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1026" name="Picture 2" descr="Balloon, Red, Red Balloon, Flying, Float, Isolated">
            <a:extLst>
              <a:ext uri="{FF2B5EF4-FFF2-40B4-BE49-F238E27FC236}">
                <a16:creationId xmlns:a16="http://schemas.microsoft.com/office/drawing/2014/main" id="{CFC37AB0-3AB7-674C-BA16-A64500852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744" y="852742"/>
            <a:ext cx="6870023" cy="515251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FDCD3B65-A81C-DA43-905C-176F0E21D61F}"/>
              </a:ext>
            </a:extLst>
          </p:cNvPr>
          <p:cNvSpPr txBox="1"/>
          <p:nvPr/>
        </p:nvSpPr>
        <p:spPr>
          <a:xfrm>
            <a:off x="4941036" y="2898140"/>
            <a:ext cx="3464410" cy="3200876"/>
          </a:xfrm>
          <a:prstGeom prst="rect">
            <a:avLst/>
          </a:prstGeom>
          <a:noFill/>
        </p:spPr>
        <p:txBody>
          <a:bodyPr wrap="none" rtlCol="0">
            <a:spAutoFit/>
          </a:bodyPr>
          <a:lstStyle/>
          <a:p>
            <a:endParaRPr lang="nl-BE" sz="2000" b="1" dirty="0">
              <a:latin typeface="Roboto" panose="02000000000000000000" pitchFamily="2" charset="0"/>
              <a:ea typeface="Roboto" panose="02000000000000000000" pitchFamily="2" charset="0"/>
            </a:endParaRPr>
          </a:p>
          <a:p>
            <a:endParaRPr lang="nl-BE" sz="2000" b="1" dirty="0">
              <a:latin typeface="Roboto" panose="02000000000000000000" pitchFamily="2" charset="0"/>
              <a:ea typeface="Roboto" panose="02000000000000000000" pitchFamily="2" charset="0"/>
            </a:endParaRPr>
          </a:p>
          <a:p>
            <a:r>
              <a:rPr lang="nl-BE" sz="2000" b="1" dirty="0">
                <a:latin typeface="Roboto" panose="02000000000000000000" pitchFamily="2" charset="0"/>
                <a:ea typeface="Roboto" panose="02000000000000000000" pitchFamily="2" charset="0"/>
              </a:rPr>
              <a:t>*De grootste ballon wint</a:t>
            </a:r>
          </a:p>
          <a:p>
            <a:endParaRPr lang="nl-BE" sz="2000" b="1" dirty="0">
              <a:latin typeface="Roboto" panose="02000000000000000000" pitchFamily="2" charset="0"/>
              <a:ea typeface="Roboto" panose="02000000000000000000" pitchFamily="2" charset="0"/>
            </a:endParaRPr>
          </a:p>
          <a:p>
            <a:r>
              <a:rPr lang="nl-BE" sz="2000" b="1" dirty="0">
                <a:latin typeface="Roboto" panose="02000000000000000000" pitchFamily="2" charset="0"/>
                <a:ea typeface="Roboto" panose="02000000000000000000" pitchFamily="2" charset="0"/>
              </a:rPr>
              <a:t>Knapt de ballon dan ben je </a:t>
            </a:r>
          </a:p>
          <a:p>
            <a:r>
              <a:rPr lang="nl-BE" sz="2000" b="1" dirty="0">
                <a:latin typeface="Roboto" panose="02000000000000000000" pitchFamily="2" charset="0"/>
                <a:ea typeface="Roboto" panose="02000000000000000000" pitchFamily="2" charset="0"/>
              </a:rPr>
              <a:t>*gediskwalificeerd</a:t>
            </a:r>
          </a:p>
          <a:p>
            <a:endParaRPr lang="nl-BE" sz="2000" b="1" dirty="0">
              <a:latin typeface="Roboto" panose="02000000000000000000" pitchFamily="2" charset="0"/>
              <a:ea typeface="Roboto" panose="02000000000000000000" pitchFamily="2" charset="0"/>
            </a:endParaRPr>
          </a:p>
          <a:p>
            <a:r>
              <a:rPr lang="nl-BE" sz="2000" b="1" dirty="0">
                <a:latin typeface="Roboto" panose="02000000000000000000" pitchFamily="2" charset="0"/>
                <a:ea typeface="Roboto" panose="02000000000000000000" pitchFamily="2" charset="0"/>
              </a:rPr>
              <a:t>*Je kiest zelf hoe groot je </a:t>
            </a:r>
          </a:p>
          <a:p>
            <a:r>
              <a:rPr lang="nl-BE" sz="2000" b="1" dirty="0">
                <a:latin typeface="Roboto" panose="02000000000000000000" pitchFamily="2" charset="0"/>
                <a:ea typeface="Roboto" panose="02000000000000000000" pitchFamily="2" charset="0"/>
              </a:rPr>
              <a:t>de ballon wenst op te blazen</a:t>
            </a:r>
          </a:p>
          <a:p>
            <a:endParaRPr lang="nl-BE" sz="1100" dirty="0">
              <a:latin typeface="Roboto" panose="02000000000000000000" pitchFamily="2" charset="0"/>
              <a:ea typeface="Roboto" panose="02000000000000000000" pitchFamily="2" charset="0"/>
            </a:endParaRPr>
          </a:p>
          <a:p>
            <a:endParaRPr lang="nl-BE" sz="11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781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na">
            <a:extLst>
              <a:ext uri="{FF2B5EF4-FFF2-40B4-BE49-F238E27FC236}">
                <a16:creationId xmlns:a16="http://schemas.microsoft.com/office/drawing/2014/main" id="{2EDC528E-C190-0C43-A998-645C0D8C7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1" y="851186"/>
            <a:ext cx="9161805" cy="515562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Lichamelijke factoren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7292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Lichamelijke factoren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3074" name="Picture 2" descr="Image result for braindamage">
            <a:extLst>
              <a:ext uri="{FF2B5EF4-FFF2-40B4-BE49-F238E27FC236}">
                <a16:creationId xmlns:a16="http://schemas.microsoft.com/office/drawing/2014/main" id="{A23BFE1D-0E5E-1647-9765-E95FD7D5D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00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poor household for kid">
            <a:extLst>
              <a:ext uri="{FF2B5EF4-FFF2-40B4-BE49-F238E27FC236}">
                <a16:creationId xmlns:a16="http://schemas.microsoft.com/office/drawing/2014/main" id="{2B79DEC7-6CF8-B049-9F10-B47DC3070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044" y="1590055"/>
            <a:ext cx="5221912" cy="367789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Lichamelijke factoren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0628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ano, Hand, Playing, Music, Keyboard, Instrument">
            <a:extLst>
              <a:ext uri="{FF2B5EF4-FFF2-40B4-BE49-F238E27FC236}">
                <a16:creationId xmlns:a16="http://schemas.microsoft.com/office/drawing/2014/main" id="{CDDEDEF4-BF40-6148-8355-B09E14657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Psychische factoren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6892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oman, Face, Insight, Compared To, Itself, Self-Esteem">
            <a:extLst>
              <a:ext uri="{FF2B5EF4-FFF2-40B4-BE49-F238E27FC236}">
                <a16:creationId xmlns:a16="http://schemas.microsoft.com/office/drawing/2014/main" id="{348CEFFD-01FA-8347-BED2-72B61B23C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Psychische factoren - </a:t>
            </a:r>
            <a:r>
              <a:rPr lang="nl-NL" b="1" i="1" dirty="0">
                <a:highlight>
                  <a:srgbClr val="FFFF00"/>
                </a:highlight>
                <a:latin typeface="Roboto" panose="02000000000000000000" pitchFamily="2" charset="0"/>
                <a:ea typeface="Roboto" panose="02000000000000000000" pitchFamily="2" charset="0"/>
              </a:rPr>
              <a:t>zelfbeeld</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5933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Sociale factoren - </a:t>
            </a:r>
            <a:r>
              <a:rPr lang="nl-NL" b="1" i="1" dirty="0">
                <a:highlight>
                  <a:srgbClr val="FFFF00"/>
                </a:highlight>
                <a:latin typeface="Roboto" panose="02000000000000000000" pitchFamily="2" charset="0"/>
                <a:ea typeface="Roboto" panose="02000000000000000000" pitchFamily="2" charset="0"/>
              </a:rPr>
              <a:t>imitatiemodellen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8194" name="Picture 2" descr="Image result for minime">
            <a:extLst>
              <a:ext uri="{FF2B5EF4-FFF2-40B4-BE49-F238E27FC236}">
                <a16:creationId xmlns:a16="http://schemas.microsoft.com/office/drawing/2014/main" id="{19030A45-90D3-1B4D-AEE0-94A4D71DF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1835150"/>
            <a:ext cx="6883400" cy="318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84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Spider, Tarantula, Creepy, Scary, Arachnid, Fear">
            <a:extLst>
              <a:ext uri="{FF2B5EF4-FFF2-40B4-BE49-F238E27FC236}">
                <a16:creationId xmlns:a16="http://schemas.microsoft.com/office/drawing/2014/main" id="{261290AA-EBA8-124A-B832-8A4C7A868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5775"/>
            <a:ext cx="9144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Sociale factoren - </a:t>
            </a:r>
            <a:r>
              <a:rPr lang="nl-NL" b="1" i="1" dirty="0">
                <a:highlight>
                  <a:srgbClr val="FFFF00"/>
                </a:highlight>
                <a:latin typeface="Roboto" panose="02000000000000000000" pitchFamily="2" charset="0"/>
                <a:ea typeface="Roboto" panose="02000000000000000000" pitchFamily="2" charset="0"/>
              </a:rPr>
              <a:t>spiegelneuronen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3033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Sociale factoren - </a:t>
            </a:r>
            <a:r>
              <a:rPr lang="nl-NL" b="1" i="1" dirty="0">
                <a:highlight>
                  <a:srgbClr val="FFFF00"/>
                </a:highlight>
                <a:latin typeface="Roboto" panose="02000000000000000000" pitchFamily="2" charset="0"/>
                <a:ea typeface="Roboto" panose="02000000000000000000" pitchFamily="2" charset="0"/>
              </a:rPr>
              <a:t>spiegelneuronen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10242" name="Picture 2" descr="Image result for Rizzolatti en Gallese experiment monkey">
            <a:extLst>
              <a:ext uri="{FF2B5EF4-FFF2-40B4-BE49-F238E27FC236}">
                <a16:creationId xmlns:a16="http://schemas.microsoft.com/office/drawing/2014/main" id="{A218F7DD-9180-6643-9719-5DF2F74B9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1657350"/>
            <a:ext cx="68834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38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ip Hop, Dancer, Silhouette, Man, Male, Unicycle, Jump">
            <a:extLst>
              <a:ext uri="{FF2B5EF4-FFF2-40B4-BE49-F238E27FC236}">
                <a16:creationId xmlns:a16="http://schemas.microsoft.com/office/drawing/2014/main" id="{89874AEB-147A-E045-AC8E-245F84E06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0525"/>
            <a:ext cx="9144000" cy="607695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Sociale factoren - </a:t>
            </a:r>
            <a:r>
              <a:rPr lang="nl-NL" b="1" i="1" dirty="0">
                <a:highlight>
                  <a:srgbClr val="FFFF00"/>
                </a:highlight>
                <a:latin typeface="Roboto" panose="02000000000000000000" pitchFamily="2" charset="0"/>
                <a:ea typeface="Roboto" panose="02000000000000000000" pitchFamily="2" charset="0"/>
              </a:rPr>
              <a:t>spiegelneuronen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5954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dol, Elvis Presley, Id, Collection, Old, Genuine">
            <a:extLst>
              <a:ext uri="{FF2B5EF4-FFF2-40B4-BE49-F238E27FC236}">
                <a16:creationId xmlns:a16="http://schemas.microsoft.com/office/drawing/2014/main" id="{924836D7-F7F4-9141-B2EE-518BF96D8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Sociale factoren - </a:t>
            </a:r>
            <a:r>
              <a:rPr lang="nl-NL" b="1" i="1" dirty="0">
                <a:highlight>
                  <a:srgbClr val="FFFF00"/>
                </a:highlight>
                <a:latin typeface="Roboto" panose="02000000000000000000" pitchFamily="2" charset="0"/>
                <a:ea typeface="Roboto" panose="02000000000000000000" pitchFamily="2" charset="0"/>
              </a:rPr>
              <a:t>identificatiemodellen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9264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Afbeelding 2">
            <a:hlinkClick r:id="rId3"/>
            <a:extLst>
              <a:ext uri="{FF2B5EF4-FFF2-40B4-BE49-F238E27FC236}">
                <a16:creationId xmlns:a16="http://schemas.microsoft.com/office/drawing/2014/main" id="{524FF41D-AF3C-BF41-B0BD-6AF49A4A1E8F}"/>
              </a:ext>
            </a:extLst>
          </p:cNvPr>
          <p:cNvPicPr>
            <a:picLocks noChangeAspect="1"/>
          </p:cNvPicPr>
          <p:nvPr/>
        </p:nvPicPr>
        <p:blipFill rotWithShape="1">
          <a:blip r:embed="rId4"/>
          <a:srcRect t="9773" r="-1" b="-1"/>
          <a:stretch/>
        </p:blipFill>
        <p:spPr>
          <a:xfrm rot="21480000">
            <a:off x="853377" y="1003258"/>
            <a:ext cx="7437246" cy="4764396"/>
          </a:xfrm>
          <a:prstGeom prst="rect">
            <a:avLst/>
          </a:prstGeom>
        </p:spPr>
      </p:pic>
    </p:spTree>
    <p:extLst>
      <p:ext uri="{BB962C8B-B14F-4D97-AF65-F5344CB8AC3E}">
        <p14:creationId xmlns:p14="http://schemas.microsoft.com/office/powerpoint/2010/main" val="179352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Sociale factoren - </a:t>
            </a:r>
            <a:r>
              <a:rPr lang="nl-NL" b="1" i="1" dirty="0">
                <a:highlight>
                  <a:srgbClr val="FFFF00"/>
                </a:highlight>
                <a:latin typeface="Roboto" panose="02000000000000000000" pitchFamily="2" charset="0"/>
                <a:ea typeface="Roboto" panose="02000000000000000000" pitchFamily="2" charset="0"/>
              </a:rPr>
              <a:t>werksituatie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13314" name="Picture 2" descr="Related image">
            <a:extLst>
              <a:ext uri="{FF2B5EF4-FFF2-40B4-BE49-F238E27FC236}">
                <a16:creationId xmlns:a16="http://schemas.microsoft.com/office/drawing/2014/main" id="{8F48EA10-ACB4-0245-8FA3-9592AC6F4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1276350"/>
            <a:ext cx="76454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66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irls, Group, Teenagers, Style, Fashion">
            <a:extLst>
              <a:ext uri="{FF2B5EF4-FFF2-40B4-BE49-F238E27FC236}">
                <a16:creationId xmlns:a16="http://schemas.microsoft.com/office/drawing/2014/main" id="{EEBFF3F4-FEC5-E348-A362-79B5BE7C7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Sociale factoren - </a:t>
            </a:r>
            <a:r>
              <a:rPr lang="nl-NL" b="1" i="1" dirty="0">
                <a:highlight>
                  <a:srgbClr val="FFFF00"/>
                </a:highlight>
                <a:latin typeface="Roboto" panose="02000000000000000000" pitchFamily="2" charset="0"/>
                <a:ea typeface="Roboto" panose="02000000000000000000" pitchFamily="2" charset="0"/>
              </a:rPr>
              <a:t>socialisatie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990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Culturele factoren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14338" name="Picture 2" descr="Related image">
            <a:extLst>
              <a:ext uri="{FF2B5EF4-FFF2-40B4-BE49-F238E27FC236}">
                <a16:creationId xmlns:a16="http://schemas.microsoft.com/office/drawing/2014/main" id="{79400FE5-6354-4F41-8F9F-294046004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1498600"/>
            <a:ext cx="6883400" cy="386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04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Fysische en geografische factoren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15362" name="Picture 2" descr="Image result for crazy summer fun">
            <a:extLst>
              <a:ext uri="{FF2B5EF4-FFF2-40B4-BE49-F238E27FC236}">
                <a16:creationId xmlns:a16="http://schemas.microsoft.com/office/drawing/2014/main" id="{762DC4F4-E4C8-1B4F-86DA-5C37027C3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1352550"/>
            <a:ext cx="6883400" cy="415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1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ine, Glass, Wine Glass, Glasses, Transparent, Red">
            <a:extLst>
              <a:ext uri="{FF2B5EF4-FFF2-40B4-BE49-F238E27FC236}">
                <a16:creationId xmlns:a16="http://schemas.microsoft.com/office/drawing/2014/main" id="{7F1633CC-0708-3D44-8451-404F44553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Marketing</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1274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1F028FA2-EA02-064C-866C-5C7669B45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25" y="0"/>
            <a:ext cx="6889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Communicatie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5555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ormAutofit/>
          </a:bodyPr>
          <a:lstStyle/>
          <a:p>
            <a:r>
              <a:rPr lang="nl-NL" b="1" dirty="0">
                <a:highlight>
                  <a:srgbClr val="FFFF00"/>
                </a:highlight>
                <a:latin typeface="Roboto" panose="02000000000000000000" pitchFamily="2" charset="0"/>
                <a:ea typeface="Roboto" panose="02000000000000000000" pitchFamily="2" charset="0"/>
              </a:rPr>
              <a:t>1.4.</a:t>
            </a:r>
            <a:br>
              <a:rPr lang="nl-NL" b="1" dirty="0">
                <a:highlight>
                  <a:srgbClr val="FFFF00"/>
                </a:highlight>
                <a:latin typeface="Roboto" panose="02000000000000000000" pitchFamily="2" charset="0"/>
                <a:ea typeface="Roboto" panose="02000000000000000000" pitchFamily="2" charset="0"/>
              </a:rPr>
            </a:br>
            <a:r>
              <a:rPr lang="nl-NL" b="1" dirty="0">
                <a:highlight>
                  <a:srgbClr val="FFFF00"/>
                </a:highlight>
                <a:latin typeface="Roboto" panose="02000000000000000000" pitchFamily="2" charset="0"/>
                <a:ea typeface="Roboto" panose="02000000000000000000" pitchFamily="2" charset="0"/>
              </a:rPr>
              <a:t>Psychologische visies</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594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igmund Freud, Portrait 1926, Founder Of Psychoanalysis">
            <a:extLst>
              <a:ext uri="{FF2B5EF4-FFF2-40B4-BE49-F238E27FC236}">
                <a16:creationId xmlns:a16="http://schemas.microsoft.com/office/drawing/2014/main" id="{E53EE8F5-0BA7-E54D-915E-092A19820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1. Psychoanalyse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4852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xe, Wood, Hack, Cases, Wood Chop, Woodworks, Ax">
            <a:extLst>
              <a:ext uri="{FF2B5EF4-FFF2-40B4-BE49-F238E27FC236}">
                <a16:creationId xmlns:a16="http://schemas.microsoft.com/office/drawing/2014/main" id="{E6D85C7E-C984-BC4F-8323-E6C4A4FF6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1. Psychoanalyse - </a:t>
            </a:r>
            <a:r>
              <a:rPr lang="nl-NL" b="1" i="1" dirty="0">
                <a:highlight>
                  <a:srgbClr val="FFFF00"/>
                </a:highlight>
                <a:latin typeface="Roboto" panose="02000000000000000000" pitchFamily="2" charset="0"/>
                <a:ea typeface="Roboto" panose="02000000000000000000" pitchFamily="2" charset="0"/>
              </a:rPr>
              <a:t>sublimeren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6498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ngry Man, Grumpy, Frown, Angered, Annoyed, Aggravated">
            <a:extLst>
              <a:ext uri="{FF2B5EF4-FFF2-40B4-BE49-F238E27FC236}">
                <a16:creationId xmlns:a16="http://schemas.microsoft.com/office/drawing/2014/main" id="{85455881-7722-1940-8A82-D22641151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1. Psychoanalyse - </a:t>
            </a:r>
            <a:r>
              <a:rPr lang="nl-NL" b="1" i="1" dirty="0">
                <a:highlight>
                  <a:srgbClr val="FFFF00"/>
                </a:highlight>
                <a:latin typeface="Roboto" panose="02000000000000000000" pitchFamily="2" charset="0"/>
                <a:ea typeface="Roboto" panose="02000000000000000000" pitchFamily="2" charset="0"/>
              </a:rPr>
              <a:t>kritiek</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6354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hlinkClick r:id="rId3"/>
            <a:extLst>
              <a:ext uri="{FF2B5EF4-FFF2-40B4-BE49-F238E27FC236}">
                <a16:creationId xmlns:a16="http://schemas.microsoft.com/office/drawing/2014/main" id="{231E554B-16CF-194B-9993-742585A70A92}"/>
              </a:ext>
            </a:extLst>
          </p:cNvPr>
          <p:cNvPicPr>
            <a:picLocks noChangeAspect="1"/>
          </p:cNvPicPr>
          <p:nvPr/>
        </p:nvPicPr>
        <p:blipFill>
          <a:blip r:embed="rId4"/>
          <a:stretch>
            <a:fillRect/>
          </a:stretch>
        </p:blipFill>
        <p:spPr>
          <a:xfrm>
            <a:off x="0" y="426834"/>
            <a:ext cx="9144000" cy="6004331"/>
          </a:xfrm>
          <a:prstGeom prst="rect">
            <a:avLst/>
          </a:prstGeom>
        </p:spPr>
      </p:pic>
    </p:spTree>
    <p:extLst>
      <p:ext uri="{BB962C8B-B14F-4D97-AF65-F5344CB8AC3E}">
        <p14:creationId xmlns:p14="http://schemas.microsoft.com/office/powerpoint/2010/main" val="342520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Image result for observing behavior">
            <a:extLst>
              <a:ext uri="{FF2B5EF4-FFF2-40B4-BE49-F238E27FC236}">
                <a16:creationId xmlns:a16="http://schemas.microsoft.com/office/drawing/2014/main" id="{347B8976-AB4A-AA48-A94C-E5F4BF86E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882650"/>
            <a:ext cx="7645400" cy="50927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2. Behaviorisme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7532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result for pavlov dog">
            <a:extLst>
              <a:ext uri="{FF2B5EF4-FFF2-40B4-BE49-F238E27FC236}">
                <a16:creationId xmlns:a16="http://schemas.microsoft.com/office/drawing/2014/main" id="{809E725F-2343-4547-B51F-5C0AAFEAC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882650"/>
            <a:ext cx="7645400" cy="50927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6248853"/>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2. Behaviorisme – </a:t>
            </a:r>
            <a:r>
              <a:rPr lang="nl-NL" b="1" i="1" dirty="0" err="1">
                <a:highlight>
                  <a:srgbClr val="FFFF00"/>
                </a:highlight>
                <a:latin typeface="Roboto" panose="02000000000000000000" pitchFamily="2" charset="0"/>
                <a:ea typeface="Roboto" panose="02000000000000000000" pitchFamily="2" charset="0"/>
              </a:rPr>
              <a:t>Pavlov’s</a:t>
            </a:r>
            <a:r>
              <a:rPr lang="nl-NL" b="1" i="1" dirty="0">
                <a:highlight>
                  <a:srgbClr val="FFFF00"/>
                </a:highlight>
                <a:latin typeface="Roboto" panose="02000000000000000000" pitchFamily="2" charset="0"/>
                <a:ea typeface="Roboto" panose="02000000000000000000" pitchFamily="2" charset="0"/>
              </a:rPr>
              <a:t> dog</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3835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Euro, Coins, Currency, Money, Yellow, Europe, Growth">
            <a:extLst>
              <a:ext uri="{FF2B5EF4-FFF2-40B4-BE49-F238E27FC236}">
                <a16:creationId xmlns:a16="http://schemas.microsoft.com/office/drawing/2014/main" id="{8B7BF582-8DF2-2048-AEBE-F66242838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2. Behaviorisme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4537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imal, Attractive, Beautiful, Boy, Brown, Close">
            <a:extLst>
              <a:ext uri="{FF2B5EF4-FFF2-40B4-BE49-F238E27FC236}">
                <a16:creationId xmlns:a16="http://schemas.microsoft.com/office/drawing/2014/main" id="{58706874-7404-1C42-A945-567959C8C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738"/>
            <a:ext cx="9144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2. Behaviorisme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794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hlinkClick r:id="rId3"/>
            <a:extLst>
              <a:ext uri="{FF2B5EF4-FFF2-40B4-BE49-F238E27FC236}">
                <a16:creationId xmlns:a16="http://schemas.microsoft.com/office/drawing/2014/main" id="{C20F7C4B-52E4-0545-9E28-64C5E763416E}"/>
              </a:ext>
            </a:extLst>
          </p:cNvPr>
          <p:cNvPicPr>
            <a:picLocks noChangeAspect="1"/>
          </p:cNvPicPr>
          <p:nvPr/>
        </p:nvPicPr>
        <p:blipFill>
          <a:blip r:embed="rId4"/>
          <a:stretch>
            <a:fillRect/>
          </a:stretch>
        </p:blipFill>
        <p:spPr>
          <a:xfrm>
            <a:off x="577850" y="787400"/>
            <a:ext cx="7988300" cy="5283200"/>
          </a:xfrm>
          <a:prstGeom prst="rect">
            <a:avLst/>
          </a:prstGeom>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2. Behaviorisme – </a:t>
            </a:r>
            <a:r>
              <a:rPr lang="nl-NL" b="1" i="1" dirty="0" err="1">
                <a:highlight>
                  <a:srgbClr val="FFFF00"/>
                </a:highlight>
                <a:latin typeface="Roboto" panose="02000000000000000000" pitchFamily="2" charset="0"/>
                <a:ea typeface="Roboto" panose="02000000000000000000" pitchFamily="2" charset="0"/>
              </a:rPr>
              <a:t>the</a:t>
            </a:r>
            <a:r>
              <a:rPr lang="nl-NL" b="1" i="1" dirty="0">
                <a:highlight>
                  <a:srgbClr val="FFFF00"/>
                </a:highlight>
                <a:latin typeface="Roboto" panose="02000000000000000000" pitchFamily="2" charset="0"/>
                <a:ea typeface="Roboto" panose="02000000000000000000" pitchFamily="2" charset="0"/>
              </a:rPr>
              <a:t> Little Albert experiment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6192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Related image">
            <a:extLst>
              <a:ext uri="{FF2B5EF4-FFF2-40B4-BE49-F238E27FC236}">
                <a16:creationId xmlns:a16="http://schemas.microsoft.com/office/drawing/2014/main" id="{9FE52B8F-9031-AE4D-882F-7F7065DD9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185" y="912815"/>
            <a:ext cx="4684105" cy="46841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3. Humanistische psychologie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2153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4. Cognitieve psychologie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3" name="Picture 2" descr="Black Box, Container, Cardboard Box, Three Dimensional">
            <a:extLst>
              <a:ext uri="{FF2B5EF4-FFF2-40B4-BE49-F238E27FC236}">
                <a16:creationId xmlns:a16="http://schemas.microsoft.com/office/drawing/2014/main" id="{400EE4ED-7AFD-FA4A-B435-351530597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407" y="595116"/>
            <a:ext cx="6195186" cy="56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49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6FEB81A-6252-3243-A116-3C8A2D0DCB08}"/>
              </a:ext>
            </a:extLst>
          </p:cNvPr>
          <p:cNvPicPr>
            <a:picLocks noChangeAspect="1"/>
          </p:cNvPicPr>
          <p:nvPr/>
        </p:nvPicPr>
        <p:blipFill>
          <a:blip r:embed="rId3"/>
          <a:stretch>
            <a:fillRect/>
          </a:stretch>
        </p:blipFill>
        <p:spPr>
          <a:xfrm>
            <a:off x="0" y="561014"/>
            <a:ext cx="9144000" cy="5735972"/>
          </a:xfrm>
          <a:prstGeom prst="rect">
            <a:avLst/>
          </a:prstGeom>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4. Cognitieve psychologie – </a:t>
            </a:r>
            <a:r>
              <a:rPr lang="nl-NL" b="1" i="1" dirty="0">
                <a:highlight>
                  <a:srgbClr val="FFFF00"/>
                </a:highlight>
                <a:latin typeface="Roboto" panose="02000000000000000000" pitchFamily="2" charset="0"/>
                <a:ea typeface="Roboto" panose="02000000000000000000" pitchFamily="2" charset="0"/>
              </a:rPr>
              <a:t>experimenten van </a:t>
            </a:r>
            <a:r>
              <a:rPr lang="nl-NL" b="1" i="1" dirty="0" err="1">
                <a:highlight>
                  <a:srgbClr val="FFFF00"/>
                </a:highlight>
                <a:latin typeface="Roboto" panose="02000000000000000000" pitchFamily="2" charset="0"/>
                <a:ea typeface="Roboto" panose="02000000000000000000" pitchFamily="2" charset="0"/>
              </a:rPr>
              <a:t>Wundt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4767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oncept, Man, Papers, Person, Plan, Planning, Research">
            <a:extLst>
              <a:ext uri="{FF2B5EF4-FFF2-40B4-BE49-F238E27FC236}">
                <a16:creationId xmlns:a16="http://schemas.microsoft.com/office/drawing/2014/main" id="{73DC0669-734C-E945-8D7F-77D7648FC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4. Cognitieve psychologie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2139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nimal, Attractive, Beautiful, Boy, Brown, Close">
            <a:extLst>
              <a:ext uri="{FF2B5EF4-FFF2-40B4-BE49-F238E27FC236}">
                <a16:creationId xmlns:a16="http://schemas.microsoft.com/office/drawing/2014/main" id="{739B13EC-2DB6-B243-883D-EC14106C4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738"/>
            <a:ext cx="9144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4. Cognitieve psychologie – </a:t>
            </a:r>
            <a:r>
              <a:rPr lang="nl-NL" b="1" i="1" dirty="0" err="1">
                <a:highlight>
                  <a:srgbClr val="FFFF00"/>
                </a:highlight>
                <a:latin typeface="Roboto" panose="02000000000000000000" pitchFamily="2" charset="0"/>
                <a:ea typeface="Roboto" panose="02000000000000000000" pitchFamily="2" charset="0"/>
              </a:rPr>
              <a:t>cognitive</a:t>
            </a:r>
            <a:r>
              <a:rPr lang="nl-NL" b="1" i="1" dirty="0">
                <a:highlight>
                  <a:srgbClr val="FFFF00"/>
                </a:highlight>
                <a:latin typeface="Roboto" panose="02000000000000000000" pitchFamily="2" charset="0"/>
                <a:ea typeface="Roboto" panose="02000000000000000000" pitchFamily="2" charset="0"/>
              </a:rPr>
              <a:t> map</a:t>
            </a:r>
            <a:r>
              <a:rPr lang="nl-NL" b="1" dirty="0">
                <a:highlight>
                  <a:srgbClr val="FFFF00"/>
                </a:highlight>
                <a:latin typeface="Roboto" panose="02000000000000000000" pitchFamily="2" charset="0"/>
                <a:ea typeface="Roboto" panose="02000000000000000000" pitchFamily="2" charset="0"/>
              </a:rPr>
              <a:t>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30724" name="Picture 4" descr="Related image">
            <a:extLst>
              <a:ext uri="{FF2B5EF4-FFF2-40B4-BE49-F238E27FC236}">
                <a16:creationId xmlns:a16="http://schemas.microsoft.com/office/drawing/2014/main" id="{CF46AAC8-3D14-0A47-A89B-EC65AD189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064" y="1243831"/>
            <a:ext cx="2365750" cy="218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69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hlinkClick r:id="rId3"/>
            <a:extLst>
              <a:ext uri="{FF2B5EF4-FFF2-40B4-BE49-F238E27FC236}">
                <a16:creationId xmlns:a16="http://schemas.microsoft.com/office/drawing/2014/main" id="{3A42F0DA-78E4-C249-8D70-E3AF1A1851F4}"/>
              </a:ext>
            </a:extLst>
          </p:cNvPr>
          <p:cNvPicPr>
            <a:picLocks noChangeAspect="1"/>
          </p:cNvPicPr>
          <p:nvPr/>
        </p:nvPicPr>
        <p:blipFill rotWithShape="1">
          <a:blip r:embed="rId4"/>
          <a:srcRect b="3729"/>
          <a:stretch/>
        </p:blipFill>
        <p:spPr>
          <a:xfrm>
            <a:off x="264787" y="0"/>
            <a:ext cx="8614425" cy="6602278"/>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BYSTANDER-effect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2204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rain, Anatomy, Human, Science, Health, Medical, Organ">
            <a:extLst>
              <a:ext uri="{FF2B5EF4-FFF2-40B4-BE49-F238E27FC236}">
                <a16:creationId xmlns:a16="http://schemas.microsoft.com/office/drawing/2014/main" id="{DA742F7F-A420-6A4C-B736-B13EF2042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9144000" cy="657225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4. Cognitieve psychologie – </a:t>
            </a:r>
            <a:r>
              <a:rPr lang="nl-NL" b="1" i="1" dirty="0">
                <a:highlight>
                  <a:srgbClr val="FFFF00"/>
                </a:highlight>
                <a:latin typeface="Roboto" panose="02000000000000000000" pitchFamily="2" charset="0"/>
                <a:ea typeface="Roboto" panose="02000000000000000000" pitchFamily="2" charset="0"/>
              </a:rPr>
              <a:t>cognitieve neurowetenschap</a:t>
            </a:r>
            <a:r>
              <a:rPr lang="nl-NL" b="1" dirty="0">
                <a:highlight>
                  <a:srgbClr val="FFFF00"/>
                </a:highlight>
                <a:latin typeface="Roboto" panose="02000000000000000000" pitchFamily="2" charset="0"/>
                <a:ea typeface="Roboto" panose="02000000000000000000" pitchFamily="2" charset="0"/>
              </a:rPr>
              <a:t>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9735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en, Women, Apparel, Couple, People, Happy, Love, Pet">
            <a:extLst>
              <a:ext uri="{FF2B5EF4-FFF2-40B4-BE49-F238E27FC236}">
                <a16:creationId xmlns:a16="http://schemas.microsoft.com/office/drawing/2014/main" id="{7EB05F97-9EE0-8645-8996-3982F358A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763"/>
            <a:ext cx="9144000" cy="608647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 Positieve psychologie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3086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5. Positieve psychologie - </a:t>
            </a:r>
            <a:r>
              <a:rPr lang="nl-NL" b="1" i="1" dirty="0">
                <a:highlight>
                  <a:srgbClr val="FFFF00"/>
                </a:highlight>
                <a:latin typeface="Roboto" panose="02000000000000000000" pitchFamily="2" charset="0"/>
                <a:ea typeface="Roboto" panose="02000000000000000000" pitchFamily="2" charset="0"/>
              </a:rPr>
              <a:t>FLOW</a:t>
            </a:r>
            <a:r>
              <a:rPr lang="nl-NL" b="1" dirty="0">
                <a:highlight>
                  <a:srgbClr val="FFFF00"/>
                </a:highlight>
                <a:latin typeface="Roboto" panose="02000000000000000000" pitchFamily="2" charset="0"/>
                <a:ea typeface="Roboto" panose="02000000000000000000" pitchFamily="2" charset="0"/>
              </a:rPr>
              <a:t> </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33794" name="Picture 2" descr="Related image">
            <a:extLst>
              <a:ext uri="{FF2B5EF4-FFF2-40B4-BE49-F238E27FC236}">
                <a16:creationId xmlns:a16="http://schemas.microsoft.com/office/drawing/2014/main" id="{8171E4DB-C618-1646-89C8-E841CCF50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2941" y="1529335"/>
            <a:ext cx="3938119" cy="379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45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 Biologische perspectief (neurowetenschap, evolutiepsychologie)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3" name="Picture 2" descr="Brain, Anatomy, Human, Science, Health, Medical, Organ">
            <a:extLst>
              <a:ext uri="{FF2B5EF4-FFF2-40B4-BE49-F238E27FC236}">
                <a16:creationId xmlns:a16="http://schemas.microsoft.com/office/drawing/2014/main" id="{2724DC30-F065-1745-B49E-FEB3F377C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021" y="2713843"/>
            <a:ext cx="1990001" cy="1430314"/>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Three D, 3D, Abstract, Art, Male, Flat Shaded">
            <a:extLst>
              <a:ext uri="{FF2B5EF4-FFF2-40B4-BE49-F238E27FC236}">
                <a16:creationId xmlns:a16="http://schemas.microsoft.com/office/drawing/2014/main" id="{C4895DFF-2127-3E41-A215-41F9BDDE1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4911" y="1005948"/>
            <a:ext cx="4134078" cy="425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02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tus, Placenta, Umbilical Cord, Pregnancy, Embryo">
            <a:extLst>
              <a:ext uri="{FF2B5EF4-FFF2-40B4-BE49-F238E27FC236}">
                <a16:creationId xmlns:a16="http://schemas.microsoft.com/office/drawing/2014/main" id="{3BD5ADE6-0F1F-8D47-9715-D156329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7. Ontwikkelingspsychologie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0397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8. Sociocultureel perspectief</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26626" name="Picture 2" descr="Image result for milgram">
            <a:extLst>
              <a:ext uri="{FF2B5EF4-FFF2-40B4-BE49-F238E27FC236}">
                <a16:creationId xmlns:a16="http://schemas.microsoft.com/office/drawing/2014/main" id="{97B304C1-C35F-7549-A3EC-143F1EF33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814917"/>
            <a:ext cx="6883400" cy="458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35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203110"/>
            <a:ext cx="7886700" cy="2852737"/>
          </a:xfrm>
        </p:spPr>
        <p:txBody>
          <a:bodyPr>
            <a:normAutofit/>
          </a:bodyPr>
          <a:lstStyle/>
          <a:p>
            <a:r>
              <a:rPr lang="nl-NL" b="1" dirty="0">
                <a:latin typeface="Roboto" panose="02000000000000000000" pitchFamily="2" charset="0"/>
                <a:ea typeface="Roboto" panose="02000000000000000000" pitchFamily="2" charset="0"/>
              </a:rPr>
              <a:t>Toepassing</a:t>
            </a:r>
          </a:p>
        </p:txBody>
      </p:sp>
    </p:spTree>
    <p:extLst>
      <p:ext uri="{BB962C8B-B14F-4D97-AF65-F5344CB8AC3E}">
        <p14:creationId xmlns:p14="http://schemas.microsoft.com/office/powerpoint/2010/main" val="108268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Prison, Prison Cell, Jail, Crime, Prisoner, Criminal">
            <a:extLst>
              <a:ext uri="{FF2B5EF4-FFF2-40B4-BE49-F238E27FC236}">
                <a16:creationId xmlns:a16="http://schemas.microsoft.com/office/drawing/2014/main" id="{C19CFB34-F5A6-CC4C-B249-DDCA2D1E1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Gen voor criminaliteit?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7503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Prison, Prison Cell, Jail, Crime, Prisoner, Criminal">
            <a:extLst>
              <a:ext uri="{FF2B5EF4-FFF2-40B4-BE49-F238E27FC236}">
                <a16:creationId xmlns:a16="http://schemas.microsoft.com/office/drawing/2014/main" id="{C19CFB34-F5A6-CC4C-B249-DDCA2D1E1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Gen voor criminaliteit?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3" name="Tekstvak 2">
            <a:extLst>
              <a:ext uri="{FF2B5EF4-FFF2-40B4-BE49-F238E27FC236}">
                <a16:creationId xmlns:a16="http://schemas.microsoft.com/office/drawing/2014/main" id="{BFD3D0B0-9A8B-3347-A1F4-BA22BA907A97}"/>
              </a:ext>
            </a:extLst>
          </p:cNvPr>
          <p:cNvSpPr txBox="1"/>
          <p:nvPr/>
        </p:nvSpPr>
        <p:spPr>
          <a:xfrm>
            <a:off x="623888" y="2951946"/>
            <a:ext cx="8359981" cy="954107"/>
          </a:xfrm>
          <a:prstGeom prst="rect">
            <a:avLst/>
          </a:prstGeom>
          <a:noFill/>
        </p:spPr>
        <p:txBody>
          <a:bodyPr wrap="none" rtlCol="0">
            <a:spAutoFit/>
          </a:bodyPr>
          <a:lstStyle/>
          <a:p>
            <a:r>
              <a:rPr lang="nl-BE" sz="2800" b="1" dirty="0">
                <a:solidFill>
                  <a:schemeClr val="bg1"/>
                </a:solidFill>
                <a:latin typeface="Roboto Black" panose="02000000000000000000" pitchFamily="2" charset="0"/>
                <a:ea typeface="Roboto Black" panose="02000000000000000000" pitchFamily="2" charset="0"/>
              </a:rPr>
              <a:t>Zie je aangeboren (erfelijke) factoren </a:t>
            </a:r>
          </a:p>
          <a:p>
            <a:r>
              <a:rPr lang="nl-BE" sz="2800" b="1" dirty="0">
                <a:solidFill>
                  <a:schemeClr val="bg1"/>
                </a:solidFill>
                <a:latin typeface="Roboto Black" panose="02000000000000000000" pitchFamily="2" charset="0"/>
                <a:ea typeface="Roboto Black" panose="02000000000000000000" pitchFamily="2" charset="0"/>
              </a:rPr>
              <a:t>bij het gedrag van beide jongens op kleuterleeftijd?</a:t>
            </a:r>
          </a:p>
        </p:txBody>
      </p:sp>
    </p:spTree>
    <p:extLst>
      <p:ext uri="{BB962C8B-B14F-4D97-AF65-F5344CB8AC3E}">
        <p14:creationId xmlns:p14="http://schemas.microsoft.com/office/powerpoint/2010/main" val="308661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Prison, Prison Cell, Jail, Crime, Prisoner, Criminal">
            <a:extLst>
              <a:ext uri="{FF2B5EF4-FFF2-40B4-BE49-F238E27FC236}">
                <a16:creationId xmlns:a16="http://schemas.microsoft.com/office/drawing/2014/main" id="{C19CFB34-F5A6-CC4C-B249-DDCA2D1E1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Gen voor criminaliteit?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3" name="Tekstvak 2">
            <a:extLst>
              <a:ext uri="{FF2B5EF4-FFF2-40B4-BE49-F238E27FC236}">
                <a16:creationId xmlns:a16="http://schemas.microsoft.com/office/drawing/2014/main" id="{BFD3D0B0-9A8B-3347-A1F4-BA22BA907A97}"/>
              </a:ext>
            </a:extLst>
          </p:cNvPr>
          <p:cNvSpPr txBox="1"/>
          <p:nvPr/>
        </p:nvSpPr>
        <p:spPr>
          <a:xfrm>
            <a:off x="623888" y="2951946"/>
            <a:ext cx="7816563" cy="954107"/>
          </a:xfrm>
          <a:prstGeom prst="rect">
            <a:avLst/>
          </a:prstGeom>
          <a:noFill/>
        </p:spPr>
        <p:txBody>
          <a:bodyPr wrap="none" rtlCol="0">
            <a:spAutoFit/>
          </a:bodyPr>
          <a:lstStyle/>
          <a:p>
            <a:r>
              <a:rPr lang="nl-BE" sz="2800" b="1" dirty="0">
                <a:solidFill>
                  <a:schemeClr val="bg1"/>
                </a:solidFill>
                <a:latin typeface="Roboto Black" panose="02000000000000000000" pitchFamily="2" charset="0"/>
                <a:ea typeface="Roboto Black" panose="02000000000000000000" pitchFamily="2" charset="0"/>
              </a:rPr>
              <a:t>Welke sociale omgevingsfactoren veroorzaken </a:t>
            </a:r>
          </a:p>
          <a:p>
            <a:r>
              <a:rPr lang="nl-BE" sz="2800" b="1" dirty="0">
                <a:solidFill>
                  <a:schemeClr val="bg1"/>
                </a:solidFill>
                <a:latin typeface="Roboto Black" panose="02000000000000000000" pitchFamily="2" charset="0"/>
                <a:ea typeface="Roboto Black" panose="02000000000000000000" pitchFamily="2" charset="0"/>
              </a:rPr>
              <a:t>de verschillen tussen beiden?</a:t>
            </a:r>
          </a:p>
        </p:txBody>
      </p:sp>
    </p:spTree>
    <p:extLst>
      <p:ext uri="{BB962C8B-B14F-4D97-AF65-F5344CB8AC3E}">
        <p14:creationId xmlns:p14="http://schemas.microsoft.com/office/powerpoint/2010/main" val="413380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BYSTANDER-effect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5" name="Afbeelding 4">
            <a:hlinkClick r:id="rId3"/>
            <a:extLst>
              <a:ext uri="{FF2B5EF4-FFF2-40B4-BE49-F238E27FC236}">
                <a16:creationId xmlns:a16="http://schemas.microsoft.com/office/drawing/2014/main" id="{7CEF0F2A-57A5-9B4B-81CC-49C7BAD18F8E}"/>
              </a:ext>
            </a:extLst>
          </p:cNvPr>
          <p:cNvPicPr>
            <a:picLocks noChangeAspect="1"/>
          </p:cNvPicPr>
          <p:nvPr/>
        </p:nvPicPr>
        <p:blipFill>
          <a:blip r:embed="rId4"/>
          <a:stretch>
            <a:fillRect/>
          </a:stretch>
        </p:blipFill>
        <p:spPr>
          <a:xfrm>
            <a:off x="0" y="1649479"/>
            <a:ext cx="9144000" cy="3559042"/>
          </a:xfrm>
          <a:prstGeom prst="rect">
            <a:avLst/>
          </a:prstGeom>
        </p:spPr>
      </p:pic>
    </p:spTree>
    <p:extLst>
      <p:ext uri="{BB962C8B-B14F-4D97-AF65-F5344CB8AC3E}">
        <p14:creationId xmlns:p14="http://schemas.microsoft.com/office/powerpoint/2010/main" val="389084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Prison, Prison Cell, Jail, Crime, Prisoner, Criminal">
            <a:extLst>
              <a:ext uri="{FF2B5EF4-FFF2-40B4-BE49-F238E27FC236}">
                <a16:creationId xmlns:a16="http://schemas.microsoft.com/office/drawing/2014/main" id="{C19CFB34-F5A6-CC4C-B249-DDCA2D1E1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F197FFC-8646-9747-8ECE-D81A9397385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Gen voor criminaliteit?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3" name="Tekstvak 2">
            <a:extLst>
              <a:ext uri="{FF2B5EF4-FFF2-40B4-BE49-F238E27FC236}">
                <a16:creationId xmlns:a16="http://schemas.microsoft.com/office/drawing/2014/main" id="{BFD3D0B0-9A8B-3347-A1F4-BA22BA907A97}"/>
              </a:ext>
            </a:extLst>
          </p:cNvPr>
          <p:cNvSpPr txBox="1"/>
          <p:nvPr/>
        </p:nvSpPr>
        <p:spPr>
          <a:xfrm>
            <a:off x="623888" y="2951946"/>
            <a:ext cx="7949612" cy="523220"/>
          </a:xfrm>
          <a:prstGeom prst="rect">
            <a:avLst/>
          </a:prstGeom>
          <a:noFill/>
        </p:spPr>
        <p:txBody>
          <a:bodyPr wrap="none" rtlCol="0">
            <a:spAutoFit/>
          </a:bodyPr>
          <a:lstStyle/>
          <a:p>
            <a:r>
              <a:rPr lang="nl-BE" sz="2800" b="1" dirty="0">
                <a:solidFill>
                  <a:schemeClr val="bg1"/>
                </a:solidFill>
                <a:latin typeface="Roboto Black" panose="02000000000000000000" pitchFamily="2" charset="0"/>
                <a:ea typeface="Roboto Black" panose="02000000000000000000" pitchFamily="2" charset="0"/>
              </a:rPr>
              <a:t>Welke culturele factoren kunnen een rol spelen?</a:t>
            </a:r>
          </a:p>
        </p:txBody>
      </p:sp>
    </p:spTree>
    <p:extLst>
      <p:ext uri="{BB962C8B-B14F-4D97-AF65-F5344CB8AC3E}">
        <p14:creationId xmlns:p14="http://schemas.microsoft.com/office/powerpoint/2010/main" val="253871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203110"/>
            <a:ext cx="7886700" cy="2852737"/>
          </a:xfrm>
        </p:spPr>
        <p:txBody>
          <a:bodyPr>
            <a:normAutofit/>
          </a:bodyPr>
          <a:lstStyle/>
          <a:p>
            <a:r>
              <a:rPr lang="nl-NL" b="1" dirty="0">
                <a:latin typeface="Roboto" panose="02000000000000000000" pitchFamily="2" charset="0"/>
                <a:ea typeface="Roboto" panose="02000000000000000000" pitchFamily="2" charset="0"/>
              </a:rPr>
              <a:t>Begrippenlijst</a:t>
            </a:r>
          </a:p>
        </p:txBody>
      </p:sp>
    </p:spTree>
    <p:extLst>
      <p:ext uri="{BB962C8B-B14F-4D97-AF65-F5344CB8AC3E}">
        <p14:creationId xmlns:p14="http://schemas.microsoft.com/office/powerpoint/2010/main" val="95676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22711D5-B066-774E-8246-411F68FA15C9}"/>
              </a:ext>
            </a:extLst>
          </p:cNvPr>
          <p:cNvSpPr txBox="1"/>
          <p:nvPr/>
        </p:nvSpPr>
        <p:spPr>
          <a:xfrm>
            <a:off x="976184" y="720119"/>
            <a:ext cx="4851008" cy="5632311"/>
          </a:xfrm>
          <a:prstGeom prst="rect">
            <a:avLst/>
          </a:prstGeom>
          <a:noFill/>
        </p:spPr>
        <p:txBody>
          <a:bodyPr wrap="none" rtlCol="0">
            <a:spAutoFit/>
          </a:bodyPr>
          <a:lstStyle/>
          <a:p>
            <a:r>
              <a:rPr lang="nl-BE" dirty="0">
                <a:latin typeface="Roboto" panose="02000000000000000000" pitchFamily="2" charset="0"/>
                <a:ea typeface="Roboto" panose="02000000000000000000" pitchFamily="2" charset="0"/>
              </a:rPr>
              <a:t>*bystander effect</a:t>
            </a:r>
          </a:p>
          <a:p>
            <a:r>
              <a:rPr lang="nl-BE" dirty="0">
                <a:latin typeface="Roboto" panose="02000000000000000000" pitchFamily="2" charset="0"/>
                <a:ea typeface="Roboto" panose="02000000000000000000" pitchFamily="2" charset="0"/>
              </a:rPr>
              <a:t>*gedrag</a:t>
            </a:r>
          </a:p>
          <a:p>
            <a:r>
              <a:rPr lang="nl-BE" dirty="0">
                <a:latin typeface="Roboto" panose="02000000000000000000" pitchFamily="2" charset="0"/>
                <a:ea typeface="Roboto" panose="02000000000000000000" pitchFamily="2" charset="0"/>
              </a:rPr>
              <a:t>*psychologie, sociale psychologie, sociologie</a:t>
            </a:r>
          </a:p>
          <a:p>
            <a:r>
              <a:rPr lang="nl-BE" dirty="0">
                <a:latin typeface="Roboto" panose="02000000000000000000" pitchFamily="2" charset="0"/>
                <a:ea typeface="Roboto" panose="02000000000000000000" pitchFamily="2" charset="0"/>
              </a:rPr>
              <a:t>*pseudowetenschap</a:t>
            </a:r>
          </a:p>
          <a:p>
            <a:r>
              <a:rPr lang="nl-BE" dirty="0">
                <a:latin typeface="Roboto" panose="02000000000000000000" pitchFamily="2" charset="0"/>
                <a:ea typeface="Roboto" panose="02000000000000000000" pitchFamily="2" charset="0"/>
              </a:rPr>
              <a:t>*de wetenschappelijke methode</a:t>
            </a:r>
          </a:p>
          <a:p>
            <a:r>
              <a:rPr lang="nl-BE" dirty="0">
                <a:latin typeface="Roboto" panose="02000000000000000000" pitchFamily="2" charset="0"/>
                <a:ea typeface="Roboto" panose="02000000000000000000" pitchFamily="2" charset="0"/>
              </a:rPr>
              <a:t>*nature vs nurture</a:t>
            </a:r>
          </a:p>
          <a:p>
            <a:r>
              <a:rPr lang="nl-BE" dirty="0">
                <a:latin typeface="Roboto" panose="02000000000000000000" pitchFamily="2" charset="0"/>
                <a:ea typeface="Roboto" panose="02000000000000000000" pitchFamily="2" charset="0"/>
              </a:rPr>
              <a:t>*blank slate</a:t>
            </a:r>
          </a:p>
          <a:p>
            <a:r>
              <a:rPr lang="nl-BE" dirty="0">
                <a:latin typeface="Roboto" panose="02000000000000000000" pitchFamily="2" charset="0"/>
                <a:ea typeface="Roboto" panose="02000000000000000000" pitchFamily="2" charset="0"/>
              </a:rPr>
              <a:t>*lichamelijke factoren</a:t>
            </a:r>
          </a:p>
          <a:p>
            <a:r>
              <a:rPr lang="nl-BE" dirty="0">
                <a:latin typeface="Roboto" panose="02000000000000000000" pitchFamily="2" charset="0"/>
                <a:ea typeface="Roboto" panose="02000000000000000000" pitchFamily="2" charset="0"/>
              </a:rPr>
              <a:t>*Psychische factoren</a:t>
            </a:r>
          </a:p>
          <a:p>
            <a:r>
              <a:rPr lang="nl-BE" dirty="0">
                <a:latin typeface="Roboto" panose="02000000000000000000" pitchFamily="2" charset="0"/>
                <a:ea typeface="Roboto" panose="02000000000000000000" pitchFamily="2" charset="0"/>
              </a:rPr>
              <a:t>*zelfbeeld</a:t>
            </a:r>
          </a:p>
          <a:p>
            <a:r>
              <a:rPr lang="nl-BE" dirty="0">
                <a:latin typeface="Roboto" panose="02000000000000000000" pitchFamily="2" charset="0"/>
                <a:ea typeface="Roboto" panose="02000000000000000000" pitchFamily="2" charset="0"/>
              </a:rPr>
              <a:t>*Sociale factoren</a:t>
            </a:r>
          </a:p>
          <a:p>
            <a:r>
              <a:rPr lang="nl-BE" dirty="0">
                <a:latin typeface="Roboto" panose="02000000000000000000" pitchFamily="2" charset="0"/>
                <a:ea typeface="Roboto" panose="02000000000000000000" pitchFamily="2" charset="0"/>
              </a:rPr>
              <a:t>*imitatiemodelen</a:t>
            </a:r>
          </a:p>
          <a:p>
            <a:r>
              <a:rPr lang="nl-BE" dirty="0">
                <a:latin typeface="Roboto" panose="02000000000000000000" pitchFamily="2" charset="0"/>
                <a:ea typeface="Roboto" panose="02000000000000000000" pitchFamily="2" charset="0"/>
              </a:rPr>
              <a:t>*spiegelneuronen</a:t>
            </a:r>
          </a:p>
          <a:p>
            <a:r>
              <a:rPr lang="nl-BE" dirty="0">
                <a:latin typeface="Roboto" panose="02000000000000000000" pitchFamily="2" charset="0"/>
                <a:ea typeface="Roboto" panose="02000000000000000000" pitchFamily="2" charset="0"/>
              </a:rPr>
              <a:t>*socialisatie</a:t>
            </a:r>
          </a:p>
          <a:p>
            <a:r>
              <a:rPr lang="nl-BE" dirty="0">
                <a:latin typeface="Roboto" panose="02000000000000000000" pitchFamily="2" charset="0"/>
                <a:ea typeface="Roboto" panose="02000000000000000000" pitchFamily="2" charset="0"/>
              </a:rPr>
              <a:t>*Culturele factoren</a:t>
            </a:r>
          </a:p>
          <a:p>
            <a:r>
              <a:rPr lang="nl-BE" dirty="0">
                <a:latin typeface="Roboto" panose="02000000000000000000" pitchFamily="2" charset="0"/>
                <a:ea typeface="Roboto" panose="02000000000000000000" pitchFamily="2" charset="0"/>
              </a:rPr>
              <a:t>*Fysische factoren</a:t>
            </a:r>
          </a:p>
          <a:p>
            <a:r>
              <a:rPr lang="nl-BE" dirty="0">
                <a:latin typeface="Roboto" panose="02000000000000000000" pitchFamily="2" charset="0"/>
                <a:ea typeface="Roboto" panose="02000000000000000000" pitchFamily="2" charset="0"/>
              </a:rPr>
              <a:t>*Geografische factoren</a:t>
            </a:r>
          </a:p>
          <a:p>
            <a:r>
              <a:rPr lang="nl-BE" dirty="0">
                <a:latin typeface="Roboto" panose="02000000000000000000" pitchFamily="2" charset="0"/>
                <a:ea typeface="Roboto" panose="02000000000000000000" pitchFamily="2" charset="0"/>
              </a:rPr>
              <a:t>*psychoanalyse</a:t>
            </a:r>
          </a:p>
          <a:p>
            <a:r>
              <a:rPr lang="nl-BE" dirty="0">
                <a:latin typeface="Roboto" panose="02000000000000000000" pitchFamily="2" charset="0"/>
                <a:ea typeface="Roboto" panose="02000000000000000000" pitchFamily="2" charset="0"/>
              </a:rPr>
              <a:t>*onbewuste</a:t>
            </a:r>
          </a:p>
          <a:p>
            <a:r>
              <a:rPr lang="nl-BE" dirty="0">
                <a:latin typeface="Roboto" panose="02000000000000000000" pitchFamily="2" charset="0"/>
                <a:ea typeface="Roboto" panose="02000000000000000000" pitchFamily="2" charset="0"/>
              </a:rPr>
              <a:t>*sublimeren</a:t>
            </a:r>
          </a:p>
        </p:txBody>
      </p:sp>
    </p:spTree>
    <p:extLst>
      <p:ext uri="{BB962C8B-B14F-4D97-AF65-F5344CB8AC3E}">
        <p14:creationId xmlns:p14="http://schemas.microsoft.com/office/powerpoint/2010/main" val="224483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22711D5-B066-774E-8246-411F68FA15C9}"/>
              </a:ext>
            </a:extLst>
          </p:cNvPr>
          <p:cNvSpPr txBox="1"/>
          <p:nvPr/>
        </p:nvSpPr>
        <p:spPr>
          <a:xfrm>
            <a:off x="976184" y="890602"/>
            <a:ext cx="4903907" cy="3139321"/>
          </a:xfrm>
          <a:prstGeom prst="rect">
            <a:avLst/>
          </a:prstGeom>
          <a:noFill/>
        </p:spPr>
        <p:txBody>
          <a:bodyPr wrap="none" rtlCol="0">
            <a:spAutoFit/>
          </a:bodyPr>
          <a:lstStyle/>
          <a:p>
            <a:r>
              <a:rPr lang="nl-BE" dirty="0">
                <a:latin typeface="Roboto" panose="02000000000000000000" pitchFamily="2" charset="0"/>
                <a:ea typeface="Roboto" panose="02000000000000000000" pitchFamily="2" charset="0"/>
              </a:rPr>
              <a:t>*behaviorisme</a:t>
            </a:r>
          </a:p>
          <a:p>
            <a:r>
              <a:rPr lang="nl-BE" dirty="0">
                <a:latin typeface="Roboto" panose="02000000000000000000" pitchFamily="2" charset="0"/>
                <a:ea typeface="Roboto" panose="02000000000000000000" pitchFamily="2" charset="0"/>
              </a:rPr>
              <a:t>*zelfontplooiing/zelfactualisatie</a:t>
            </a:r>
          </a:p>
          <a:p>
            <a:r>
              <a:rPr lang="nl-BE" dirty="0">
                <a:latin typeface="Roboto" panose="02000000000000000000" pitchFamily="2" charset="0"/>
                <a:ea typeface="Roboto" panose="02000000000000000000" pitchFamily="2" charset="0"/>
              </a:rPr>
              <a:t>*humanistische psychologie</a:t>
            </a:r>
          </a:p>
          <a:p>
            <a:r>
              <a:rPr lang="nl-BE" dirty="0">
                <a:latin typeface="Roboto" panose="02000000000000000000" pitchFamily="2" charset="0"/>
                <a:ea typeface="Roboto" panose="02000000000000000000" pitchFamily="2" charset="0"/>
              </a:rPr>
              <a:t>*cognitieve psychologie</a:t>
            </a:r>
          </a:p>
          <a:p>
            <a:r>
              <a:rPr lang="nl-BE" dirty="0">
                <a:latin typeface="Roboto" panose="02000000000000000000" pitchFamily="2" charset="0"/>
                <a:ea typeface="Roboto" panose="02000000000000000000" pitchFamily="2" charset="0"/>
              </a:rPr>
              <a:t>*biologisch perspectief in de psychologie</a:t>
            </a:r>
          </a:p>
          <a:p>
            <a:r>
              <a:rPr lang="nl-BE" dirty="0">
                <a:latin typeface="Roboto" panose="02000000000000000000" pitchFamily="2" charset="0"/>
                <a:ea typeface="Roboto" panose="02000000000000000000" pitchFamily="2" charset="0"/>
              </a:rPr>
              <a:t>*neurowetenschap</a:t>
            </a:r>
          </a:p>
          <a:p>
            <a:r>
              <a:rPr lang="nl-BE" dirty="0">
                <a:latin typeface="Roboto" panose="02000000000000000000" pitchFamily="2" charset="0"/>
                <a:ea typeface="Roboto" panose="02000000000000000000" pitchFamily="2" charset="0"/>
              </a:rPr>
              <a:t>*evolutiepsychologie</a:t>
            </a:r>
          </a:p>
          <a:p>
            <a:r>
              <a:rPr lang="nl-BE" dirty="0">
                <a:latin typeface="Roboto" panose="02000000000000000000" pitchFamily="2" charset="0"/>
                <a:ea typeface="Roboto" panose="02000000000000000000" pitchFamily="2" charset="0"/>
              </a:rPr>
              <a:t>*positieve psychologie</a:t>
            </a:r>
          </a:p>
          <a:p>
            <a:r>
              <a:rPr lang="nl-BE" dirty="0">
                <a:latin typeface="Roboto" panose="02000000000000000000" pitchFamily="2" charset="0"/>
                <a:ea typeface="Roboto" panose="02000000000000000000" pitchFamily="2" charset="0"/>
              </a:rPr>
              <a:t>*flow</a:t>
            </a:r>
          </a:p>
          <a:p>
            <a:r>
              <a:rPr lang="nl-BE" dirty="0">
                <a:latin typeface="Roboto" panose="02000000000000000000" pitchFamily="2" charset="0"/>
                <a:ea typeface="Roboto" panose="02000000000000000000" pitchFamily="2" charset="0"/>
              </a:rPr>
              <a:t>*ontwikkelingspsychologie</a:t>
            </a:r>
          </a:p>
          <a:p>
            <a:r>
              <a:rPr lang="nl-BE" dirty="0">
                <a:latin typeface="Roboto" panose="02000000000000000000" pitchFamily="2" charset="0"/>
                <a:ea typeface="Roboto" panose="02000000000000000000" pitchFamily="2" charset="0"/>
              </a:rPr>
              <a:t>*socio-cultureel perspectief in de psychologie</a:t>
            </a:r>
          </a:p>
        </p:txBody>
      </p:sp>
    </p:spTree>
    <p:extLst>
      <p:ext uri="{BB962C8B-B14F-4D97-AF65-F5344CB8AC3E}">
        <p14:creationId xmlns:p14="http://schemas.microsoft.com/office/powerpoint/2010/main" val="80937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45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sychologie en sociologie">
            <a:extLst>
              <a:ext uri="{FF2B5EF4-FFF2-40B4-BE49-F238E27FC236}">
                <a16:creationId xmlns:a16="http://schemas.microsoft.com/office/drawing/2014/main" id="{78547934-94E2-3746-B5D9-F94F11AF27E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41459" y="2129527"/>
            <a:ext cx="2261081" cy="2598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6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a:xfrm>
            <a:off x="623888" y="2313898"/>
            <a:ext cx="7886700" cy="2852737"/>
          </a:xfrm>
        </p:spPr>
        <p:txBody>
          <a:bodyPr>
            <a:normAutofit fontScale="90000"/>
          </a:bodyPr>
          <a:lstStyle/>
          <a:p>
            <a:r>
              <a:rPr lang="nl-NL" b="1" dirty="0">
                <a:latin typeface="Roboto" panose="02000000000000000000" pitchFamily="2" charset="0"/>
                <a:ea typeface="Roboto" panose="02000000000000000000" pitchFamily="2" charset="0"/>
              </a:rPr>
              <a:t>1.</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Gedrag </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en invloeden op gedrag</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2060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TotalTime>
  <Words>4531</Words>
  <Application>Microsoft Macintosh PowerPoint</Application>
  <PresentationFormat>Diavoorstelling (4:3)</PresentationFormat>
  <Paragraphs>702</Paragraphs>
  <Slides>74</Slides>
  <Notes>69</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74</vt:i4>
      </vt:variant>
    </vt:vector>
  </HeadingPairs>
  <TitlesOfParts>
    <vt:vector size="83" baseType="lpstr">
      <vt:lpstr>Arial</vt:lpstr>
      <vt:lpstr>Calibri</vt:lpstr>
      <vt:lpstr>Calibri Light</vt:lpstr>
      <vt:lpstr>Gill Sans</vt:lpstr>
      <vt:lpstr>Impact</vt:lpstr>
      <vt:lpstr>Roboto</vt:lpstr>
      <vt:lpstr>Roboto Black</vt:lpstr>
      <vt:lpstr>Roboto Thin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1. Gedrag  en invloeden op gedrag </vt:lpstr>
      <vt:lpstr>1.1. Psychologisch perspectief</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1.2. Gedrag</vt:lpstr>
      <vt:lpstr>PowerPoint-presentatie</vt:lpstr>
      <vt:lpstr>PowerPoint-presentatie</vt:lpstr>
      <vt:lpstr>PowerPoint-presentatie</vt:lpstr>
      <vt:lpstr>1.3. Factoren die gedrag beïnvloeden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1.4. Psychologische visies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Toepassing</vt:lpstr>
      <vt:lpstr>PowerPoint-presentatie</vt:lpstr>
      <vt:lpstr>PowerPoint-presentatie</vt:lpstr>
      <vt:lpstr>PowerPoint-presentatie</vt:lpstr>
      <vt:lpstr>PowerPoint-presentatie</vt:lpstr>
      <vt:lpstr>Begrippenlijst</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Proot Ingmar</dc:creator>
  <cp:lastModifiedBy>Proot Ingmar</cp:lastModifiedBy>
  <cp:revision>1</cp:revision>
  <dcterms:created xsi:type="dcterms:W3CDTF">2019-09-23T19:10:00Z</dcterms:created>
  <dcterms:modified xsi:type="dcterms:W3CDTF">2019-09-26T08:55:57Z</dcterms:modified>
</cp:coreProperties>
</file>