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70" r:id="rId3"/>
    <p:sldId id="319" r:id="rId4"/>
    <p:sldId id="324" r:id="rId5"/>
    <p:sldId id="306" r:id="rId6"/>
    <p:sldId id="311" r:id="rId7"/>
    <p:sldId id="310" r:id="rId8"/>
    <p:sldId id="312" r:id="rId9"/>
    <p:sldId id="309" r:id="rId10"/>
    <p:sldId id="308" r:id="rId11"/>
    <p:sldId id="320" r:id="rId12"/>
    <p:sldId id="321" r:id="rId13"/>
    <p:sldId id="313" r:id="rId14"/>
    <p:sldId id="314" r:id="rId15"/>
    <p:sldId id="326" r:id="rId16"/>
    <p:sldId id="327" r:id="rId17"/>
    <p:sldId id="336" r:id="rId18"/>
    <p:sldId id="328" r:id="rId19"/>
    <p:sldId id="329" r:id="rId20"/>
    <p:sldId id="330" r:id="rId21"/>
    <p:sldId id="331" r:id="rId22"/>
    <p:sldId id="315" r:id="rId23"/>
    <p:sldId id="332" r:id="rId24"/>
    <p:sldId id="333" r:id="rId25"/>
    <p:sldId id="334" r:id="rId26"/>
    <p:sldId id="335" r:id="rId27"/>
    <p:sldId id="317" r:id="rId28"/>
    <p:sldId id="325" r:id="rId29"/>
    <p:sldId id="316" r:id="rId30"/>
    <p:sldId id="318" r:id="rId31"/>
    <p:sldId id="322" r:id="rId32"/>
    <p:sldId id="323" r:id="rId33"/>
    <p:sldId id="301" r:id="rId3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AE2D724-F3D7-8347-B3B6-FCD71A36C3DE}">
          <p14:sldIdLst>
            <p14:sldId id="256"/>
            <p14:sldId id="270"/>
            <p14:sldId id="319"/>
            <p14:sldId id="324"/>
            <p14:sldId id="306"/>
            <p14:sldId id="311"/>
            <p14:sldId id="310"/>
            <p14:sldId id="312"/>
            <p14:sldId id="309"/>
            <p14:sldId id="308"/>
          </p14:sldIdLst>
        </p14:section>
        <p14:section name="Wat is IC" id="{3CA26E99-8D79-C94F-AE64-B6EDE2D42B86}">
          <p14:sldIdLst>
            <p14:sldId id="320"/>
            <p14:sldId id="321"/>
          </p14:sldIdLst>
        </p14:section>
        <p14:section name="Waarom IC" id="{557E04BD-00F2-0641-B835-1CF0EB9781E1}">
          <p14:sldIdLst>
            <p14:sldId id="313"/>
            <p14:sldId id="314"/>
            <p14:sldId id="326"/>
            <p14:sldId id="327"/>
            <p14:sldId id="336"/>
            <p14:sldId id="328"/>
            <p14:sldId id="329"/>
            <p14:sldId id="330"/>
            <p14:sldId id="331"/>
            <p14:sldId id="315"/>
            <p14:sldId id="332"/>
            <p14:sldId id="333"/>
            <p14:sldId id="334"/>
            <p14:sldId id="335"/>
          </p14:sldIdLst>
        </p14:section>
        <p14:section name="IC situaties" id="{295A1377-912F-144F-B39C-552C9CCDAE2E}">
          <p14:sldIdLst>
            <p14:sldId id="317"/>
            <p14:sldId id="325"/>
            <p14:sldId id="316"/>
            <p14:sldId id="318"/>
          </p14:sldIdLst>
        </p14:section>
        <p14:section name="Begrippenlijst" id="{A37C44E0-3509-7C44-A275-C38E2CAD5050}">
          <p14:sldIdLst>
            <p14:sldId id="322"/>
            <p14:sldId id="323"/>
          </p14:sldIdLst>
        </p14:section>
        <p14:section name="Outro" id="{D3A09F5F-D469-A846-914B-1AD552573768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AE74B-492C-D548-A955-844B403AC820}" v="741" dt="2019-09-24T05:32:29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5"/>
    <p:restoredTop sz="62993"/>
  </p:normalViewPr>
  <p:slideViewPr>
    <p:cSldViewPr snapToGrid="0" snapToObjects="1">
      <p:cViewPr varScale="1">
        <p:scale>
          <a:sx n="78" d="100"/>
          <a:sy n="78" d="100"/>
        </p:scale>
        <p:origin x="1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ot Ingmar" userId="588a97c0-5a52-4bd9-b8d6-a4cf24ff4dbb" providerId="ADAL" clId="{93DCB24B-BCE9-1D47-A024-36B24ADC6603}"/>
    <pc:docChg chg="undo custSel addSld delSld modSld sldOrd">
      <pc:chgData name="Proot Ingmar" userId="588a97c0-5a52-4bd9-b8d6-a4cf24ff4dbb" providerId="ADAL" clId="{93DCB24B-BCE9-1D47-A024-36B24ADC6603}" dt="2019-09-13T13:20:17.484" v="406" actId="20577"/>
      <pc:docMkLst>
        <pc:docMk/>
      </pc:docMkLst>
      <pc:sldChg chg="addSp delSp modSp">
        <pc:chgData name="Proot Ingmar" userId="588a97c0-5a52-4bd9-b8d6-a4cf24ff4dbb" providerId="ADAL" clId="{93DCB24B-BCE9-1D47-A024-36B24ADC6603}" dt="2019-09-13T13:14:00.287" v="281" actId="478"/>
        <pc:sldMkLst>
          <pc:docMk/>
          <pc:sldMk cId="440753459" sldId="256"/>
        </pc:sldMkLst>
        <pc:spChg chg="add del mod">
          <ac:chgData name="Proot Ingmar" userId="588a97c0-5a52-4bd9-b8d6-a4cf24ff4dbb" providerId="ADAL" clId="{93DCB24B-BCE9-1D47-A024-36B24ADC6603}" dt="2019-09-13T13:14:00.287" v="281" actId="478"/>
          <ac:spMkLst>
            <pc:docMk/>
            <pc:sldMk cId="440753459" sldId="256"/>
            <ac:spMk id="4" creationId="{2AFED878-005F-B943-9EFD-CF8C22BA18CA}"/>
          </ac:spMkLst>
        </pc:spChg>
        <pc:spChg chg="mod">
          <ac:chgData name="Proot Ingmar" userId="588a97c0-5a52-4bd9-b8d6-a4cf24ff4dbb" providerId="ADAL" clId="{93DCB24B-BCE9-1D47-A024-36B24ADC6603}" dt="2019-09-13T12:31:55.001" v="65" actId="20577"/>
          <ac:spMkLst>
            <pc:docMk/>
            <pc:sldMk cId="440753459" sldId="256"/>
            <ac:spMk id="6" creationId="{7392F3FE-C072-B845-A488-212AF0FADD65}"/>
          </ac:spMkLst>
        </pc:spChg>
      </pc:sldChg>
      <pc:sldChg chg="modSp modNotesTx">
        <pc:chgData name="Proot Ingmar" userId="588a97c0-5a52-4bd9-b8d6-a4cf24ff4dbb" providerId="ADAL" clId="{93DCB24B-BCE9-1D47-A024-36B24ADC6603}" dt="2019-09-13T12:32:07.529" v="66" actId="20577"/>
        <pc:sldMkLst>
          <pc:docMk/>
          <pc:sldMk cId="3120603756" sldId="270"/>
        </pc:sldMkLst>
        <pc:spChg chg="mod">
          <ac:chgData name="Proot Ingmar" userId="588a97c0-5a52-4bd9-b8d6-a4cf24ff4dbb" providerId="ADAL" clId="{93DCB24B-BCE9-1D47-A024-36B24ADC6603}" dt="2019-09-13T12:30:40.485" v="13" actId="20577"/>
          <ac:spMkLst>
            <pc:docMk/>
            <pc:sldMk cId="3120603756" sldId="270"/>
            <ac:spMk id="2" creationId="{00000000-0000-0000-0000-000000000000}"/>
          </ac:spMkLst>
        </pc:spChg>
      </pc:sldChg>
      <pc:sldChg chg="modSp modNotesTx">
        <pc:chgData name="Proot Ingmar" userId="588a97c0-5a52-4bd9-b8d6-a4cf24ff4dbb" providerId="ADAL" clId="{93DCB24B-BCE9-1D47-A024-36B24ADC6603}" dt="2019-09-13T12:33:13.584" v="116" actId="1035"/>
        <pc:sldMkLst>
          <pc:docMk/>
          <pc:sldMk cId="3774745383" sldId="306"/>
        </pc:sldMkLst>
        <pc:spChg chg="mod">
          <ac:chgData name="Proot Ingmar" userId="588a97c0-5a52-4bd9-b8d6-a4cf24ff4dbb" providerId="ADAL" clId="{93DCB24B-BCE9-1D47-A024-36B24ADC6603}" dt="2019-09-13T12:32:59.973" v="103" actId="20577"/>
          <ac:spMkLst>
            <pc:docMk/>
            <pc:sldMk cId="3774745383" sldId="306"/>
            <ac:spMk id="2" creationId="{00000000-0000-0000-0000-000000000000}"/>
          </ac:spMkLst>
        </pc:spChg>
        <pc:spChg chg="mod">
          <ac:chgData name="Proot Ingmar" userId="588a97c0-5a52-4bd9-b8d6-a4cf24ff4dbb" providerId="ADAL" clId="{93DCB24B-BCE9-1D47-A024-36B24ADC6603}" dt="2019-09-13T12:33:13.584" v="116" actId="1035"/>
          <ac:spMkLst>
            <pc:docMk/>
            <pc:sldMk cId="3774745383" sldId="306"/>
            <ac:spMk id="4" creationId="{BC995C51-0BC9-DD4E-A9EE-58C30C30C884}"/>
          </ac:spMkLst>
        </pc:spChg>
      </pc:sldChg>
      <pc:sldChg chg="addSp modSp add modNotesTx">
        <pc:chgData name="Proot Ingmar" userId="588a97c0-5a52-4bd9-b8d6-a4cf24ff4dbb" providerId="ADAL" clId="{93DCB24B-BCE9-1D47-A024-36B24ADC6603}" dt="2019-09-13T13:20:17.484" v="406" actId="20577"/>
        <pc:sldMkLst>
          <pc:docMk/>
          <pc:sldMk cId="690846461" sldId="308"/>
        </pc:sldMkLst>
        <pc:spChg chg="add mod">
          <ac:chgData name="Proot Ingmar" userId="588a97c0-5a52-4bd9-b8d6-a4cf24ff4dbb" providerId="ADAL" clId="{93DCB24B-BCE9-1D47-A024-36B24ADC6603}" dt="2019-09-13T12:48:44.113" v="194" actId="1076"/>
          <ac:spMkLst>
            <pc:docMk/>
            <pc:sldMk cId="690846461" sldId="308"/>
            <ac:spMk id="4" creationId="{7CFE4AEC-CBB4-7E4A-B8CF-5B4914522EC7}"/>
          </ac:spMkLst>
        </pc:spChg>
        <pc:picChg chg="add mod">
          <ac:chgData name="Proot Ingmar" userId="588a97c0-5a52-4bd9-b8d6-a4cf24ff4dbb" providerId="ADAL" clId="{93DCB24B-BCE9-1D47-A024-36B24ADC6603}" dt="2019-09-13T12:40:37.092" v="120" actId="931"/>
          <ac:picMkLst>
            <pc:docMk/>
            <pc:sldMk cId="690846461" sldId="308"/>
            <ac:picMk id="3" creationId="{D523C0CD-B3B7-6E42-9A71-444F962C75A4}"/>
          </ac:picMkLst>
        </pc:picChg>
      </pc:sldChg>
      <pc:sldChg chg="modSp add">
        <pc:chgData name="Proot Ingmar" userId="588a97c0-5a52-4bd9-b8d6-a4cf24ff4dbb" providerId="ADAL" clId="{93DCB24B-BCE9-1D47-A024-36B24ADC6603}" dt="2019-09-13T12:50:22.131" v="258" actId="20577"/>
        <pc:sldMkLst>
          <pc:docMk/>
          <pc:sldMk cId="90649021" sldId="309"/>
        </pc:sldMkLst>
        <pc:spChg chg="mod">
          <ac:chgData name="Proot Ingmar" userId="588a97c0-5a52-4bd9-b8d6-a4cf24ff4dbb" providerId="ADAL" clId="{93DCB24B-BCE9-1D47-A024-36B24ADC6603}" dt="2019-09-13T12:50:22.131" v="258" actId="20577"/>
          <ac:spMkLst>
            <pc:docMk/>
            <pc:sldMk cId="90649021" sldId="309"/>
            <ac:spMk id="2" creationId="{00000000-0000-0000-0000-000000000000}"/>
          </ac:spMkLst>
        </pc:spChg>
        <pc:spChg chg="mod">
          <ac:chgData name="Proot Ingmar" userId="588a97c0-5a52-4bd9-b8d6-a4cf24ff4dbb" providerId="ADAL" clId="{93DCB24B-BCE9-1D47-A024-36B24ADC6603}" dt="2019-09-13T12:50:07.870" v="246" actId="167"/>
          <ac:spMkLst>
            <pc:docMk/>
            <pc:sldMk cId="90649021" sldId="309"/>
            <ac:spMk id="4" creationId="{BC995C51-0BC9-DD4E-A9EE-58C30C30C884}"/>
          </ac:spMkLst>
        </pc:spChg>
      </pc:sldChg>
      <pc:sldChg chg="addSp delSp modSp add ord modTransition">
        <pc:chgData name="Proot Ingmar" userId="588a97c0-5a52-4bd9-b8d6-a4cf24ff4dbb" providerId="ADAL" clId="{93DCB24B-BCE9-1D47-A024-36B24ADC6603}" dt="2019-09-13T13:14:18.427" v="282"/>
        <pc:sldMkLst>
          <pc:docMk/>
          <pc:sldMk cId="501996100" sldId="310"/>
        </pc:sldMkLst>
        <pc:picChg chg="add del mod">
          <ac:chgData name="Proot Ingmar" userId="588a97c0-5a52-4bd9-b8d6-a4cf24ff4dbb" providerId="ADAL" clId="{93DCB24B-BCE9-1D47-A024-36B24ADC6603}" dt="2019-09-13T12:52:01.328" v="261" actId="478"/>
          <ac:picMkLst>
            <pc:docMk/>
            <pc:sldMk cId="501996100" sldId="310"/>
            <ac:picMk id="3" creationId="{A4390238-A759-4646-B6EA-3595191DF5D6}"/>
          </ac:picMkLst>
        </pc:picChg>
        <pc:picChg chg="add del mod">
          <ac:chgData name="Proot Ingmar" userId="588a97c0-5a52-4bd9-b8d6-a4cf24ff4dbb" providerId="ADAL" clId="{93DCB24B-BCE9-1D47-A024-36B24ADC6603}" dt="2019-09-13T13:06:57.936" v="274" actId="478"/>
          <ac:picMkLst>
            <pc:docMk/>
            <pc:sldMk cId="501996100" sldId="310"/>
            <ac:picMk id="5" creationId="{53807AA8-14DD-2C41-B102-2AA6F0176D04}"/>
          </ac:picMkLst>
        </pc:picChg>
        <pc:picChg chg="add mod">
          <ac:chgData name="Proot Ingmar" userId="588a97c0-5a52-4bd9-b8d6-a4cf24ff4dbb" providerId="ADAL" clId="{93DCB24B-BCE9-1D47-A024-36B24ADC6603}" dt="2019-09-13T13:12:51.857" v="279" actId="931"/>
          <ac:picMkLst>
            <pc:docMk/>
            <pc:sldMk cId="501996100" sldId="310"/>
            <ac:picMk id="7" creationId="{EE242E1E-D159-B646-AEE7-20CE4C555C97}"/>
          </ac:picMkLst>
        </pc:picChg>
      </pc:sldChg>
      <pc:sldChg chg="addSp delSp modSp add mod modTransition setBg">
        <pc:chgData name="Proot Ingmar" userId="588a97c0-5a52-4bd9-b8d6-a4cf24ff4dbb" providerId="ADAL" clId="{93DCB24B-BCE9-1D47-A024-36B24ADC6603}" dt="2019-09-13T13:14:18.427" v="282"/>
        <pc:sldMkLst>
          <pc:docMk/>
          <pc:sldMk cId="3464195136" sldId="311"/>
        </pc:sldMkLst>
        <pc:picChg chg="add del mod">
          <ac:chgData name="Proot Ingmar" userId="588a97c0-5a52-4bd9-b8d6-a4cf24ff4dbb" providerId="ADAL" clId="{93DCB24B-BCE9-1D47-A024-36B24ADC6603}" dt="2019-09-13T13:12:23.417" v="277" actId="478"/>
          <ac:picMkLst>
            <pc:docMk/>
            <pc:sldMk cId="3464195136" sldId="311"/>
            <ac:picMk id="3" creationId="{A0573F1A-1D45-9440-99C3-FC5733B3513D}"/>
          </ac:picMkLst>
        </pc:picChg>
        <pc:picChg chg="add mod">
          <ac:chgData name="Proot Ingmar" userId="588a97c0-5a52-4bd9-b8d6-a4cf24ff4dbb" providerId="ADAL" clId="{93DCB24B-BCE9-1D47-A024-36B24ADC6603}" dt="2019-09-13T13:12:34.697" v="278" actId="931"/>
          <ac:picMkLst>
            <pc:docMk/>
            <pc:sldMk cId="3464195136" sldId="311"/>
            <ac:picMk id="5" creationId="{3A56A074-369C-1E44-BD9D-F9FD4CA9D1A1}"/>
          </ac:picMkLst>
        </pc:picChg>
        <pc:cxnChg chg="add del">
          <ac:chgData name="Proot Ingmar" userId="588a97c0-5a52-4bd9-b8d6-a4cf24ff4dbb" providerId="ADAL" clId="{93DCB24B-BCE9-1D47-A024-36B24ADC6603}" dt="2019-09-13T13:06:51.886" v="273" actId="26606"/>
          <ac:cxnSpMkLst>
            <pc:docMk/>
            <pc:sldMk cId="3464195136" sldId="311"/>
            <ac:cxnSpMk id="8" creationId="{22F6364A-B358-4BEE-B158-0734D2C938D4}"/>
          </ac:cxnSpMkLst>
        </pc:cxnChg>
      </pc:sldChg>
      <pc:sldChg chg="addSp modSp add modTransition">
        <pc:chgData name="Proot Ingmar" userId="588a97c0-5a52-4bd9-b8d6-a4cf24ff4dbb" providerId="ADAL" clId="{93DCB24B-BCE9-1D47-A024-36B24ADC6603}" dt="2019-09-13T13:14:18.427" v="282"/>
        <pc:sldMkLst>
          <pc:docMk/>
          <pc:sldMk cId="2982489507" sldId="312"/>
        </pc:sldMkLst>
        <pc:picChg chg="add mod">
          <ac:chgData name="Proot Ingmar" userId="588a97c0-5a52-4bd9-b8d6-a4cf24ff4dbb" providerId="ADAL" clId="{93DCB24B-BCE9-1D47-A024-36B24ADC6603}" dt="2019-09-13T13:13:12.166" v="280" actId="931"/>
          <ac:picMkLst>
            <pc:docMk/>
            <pc:sldMk cId="2982489507" sldId="312"/>
            <ac:picMk id="4" creationId="{494BE932-C4D2-1741-9E8E-EE19294994D4}"/>
          </ac:picMkLst>
        </pc:picChg>
      </pc:sldChg>
      <pc:sldChg chg="modSp add modNotesTx">
        <pc:chgData name="Proot Ingmar" userId="588a97c0-5a52-4bd9-b8d6-a4cf24ff4dbb" providerId="ADAL" clId="{93DCB24B-BCE9-1D47-A024-36B24ADC6603}" dt="2019-09-13T13:19:14.997" v="390" actId="20577"/>
        <pc:sldMkLst>
          <pc:docMk/>
          <pc:sldMk cId="4172846880" sldId="313"/>
        </pc:sldMkLst>
        <pc:spChg chg="mod">
          <ac:chgData name="Proot Ingmar" userId="588a97c0-5a52-4bd9-b8d6-a4cf24ff4dbb" providerId="ADAL" clId="{93DCB24B-BCE9-1D47-A024-36B24ADC6603}" dt="2019-09-13T13:16:14.778" v="292" actId="20577"/>
          <ac:spMkLst>
            <pc:docMk/>
            <pc:sldMk cId="4172846880" sldId="313"/>
            <ac:spMk id="2" creationId="{00000000-0000-0000-0000-000000000000}"/>
          </ac:spMkLst>
        </pc:spChg>
      </pc:sldChg>
      <pc:sldChg chg="modSp add">
        <pc:chgData name="Proot Ingmar" userId="588a97c0-5a52-4bd9-b8d6-a4cf24ff4dbb" providerId="ADAL" clId="{93DCB24B-BCE9-1D47-A024-36B24ADC6603}" dt="2019-09-13T13:17:02.290" v="371" actId="167"/>
        <pc:sldMkLst>
          <pc:docMk/>
          <pc:sldMk cId="3778313679" sldId="314"/>
        </pc:sldMkLst>
        <pc:spChg chg="mod">
          <ac:chgData name="Proot Ingmar" userId="588a97c0-5a52-4bd9-b8d6-a4cf24ff4dbb" providerId="ADAL" clId="{93DCB24B-BCE9-1D47-A024-36B24ADC6603}" dt="2019-09-13T13:16:53.615" v="369" actId="167"/>
          <ac:spMkLst>
            <pc:docMk/>
            <pc:sldMk cId="3778313679" sldId="314"/>
            <ac:spMk id="2" creationId="{00000000-0000-0000-0000-000000000000}"/>
          </ac:spMkLst>
        </pc:spChg>
        <pc:spChg chg="mod">
          <ac:chgData name="Proot Ingmar" userId="588a97c0-5a52-4bd9-b8d6-a4cf24ff4dbb" providerId="ADAL" clId="{93DCB24B-BCE9-1D47-A024-36B24ADC6603}" dt="2019-09-13T13:17:02.290" v="371" actId="167"/>
          <ac:spMkLst>
            <pc:docMk/>
            <pc:sldMk cId="3778313679" sldId="314"/>
            <ac:spMk id="4" creationId="{BC995C51-0BC9-DD4E-A9EE-58C30C30C884}"/>
          </ac:spMkLst>
        </pc:spChg>
      </pc:sldChg>
      <pc:sldChg chg="modSp add">
        <pc:chgData name="Proot Ingmar" userId="588a97c0-5a52-4bd9-b8d6-a4cf24ff4dbb" providerId="ADAL" clId="{93DCB24B-BCE9-1D47-A024-36B24ADC6603}" dt="2019-09-13T13:17:52.339" v="387" actId="167"/>
        <pc:sldMkLst>
          <pc:docMk/>
          <pc:sldMk cId="4056065001" sldId="315"/>
        </pc:sldMkLst>
        <pc:spChg chg="mod">
          <ac:chgData name="Proot Ingmar" userId="588a97c0-5a52-4bd9-b8d6-a4cf24ff4dbb" providerId="ADAL" clId="{93DCB24B-BCE9-1D47-A024-36B24ADC6603}" dt="2019-09-13T13:17:40.361" v="385" actId="167"/>
          <ac:spMkLst>
            <pc:docMk/>
            <pc:sldMk cId="4056065001" sldId="315"/>
            <ac:spMk id="2" creationId="{00000000-0000-0000-0000-000000000000}"/>
          </ac:spMkLst>
        </pc:spChg>
        <pc:spChg chg="mod">
          <ac:chgData name="Proot Ingmar" userId="588a97c0-5a52-4bd9-b8d6-a4cf24ff4dbb" providerId="ADAL" clId="{93DCB24B-BCE9-1D47-A024-36B24ADC6603}" dt="2019-09-13T13:17:52.339" v="387" actId="167"/>
          <ac:spMkLst>
            <pc:docMk/>
            <pc:sldMk cId="4056065001" sldId="315"/>
            <ac:spMk id="4" creationId="{BC995C51-0BC9-DD4E-A9EE-58C30C30C884}"/>
          </ac:spMkLst>
        </pc:spChg>
      </pc:sldChg>
    </pc:docChg>
  </pc:docChgLst>
  <pc:docChgLst>
    <pc:chgData name="Proot Ingmar" userId="588a97c0-5a52-4bd9-b8d6-a4cf24ff4dbb" providerId="ADAL" clId="{ACDAE74B-492C-D548-A955-844B403AC820}"/>
    <pc:docChg chg="undo custSel addSld delSld modSld sldOrd">
      <pc:chgData name="Proot Ingmar" userId="588a97c0-5a52-4bd9-b8d6-a4cf24ff4dbb" providerId="ADAL" clId="{ACDAE74B-492C-D548-A955-844B403AC820}" dt="2019-09-24T05:32:38.005" v="2499" actId="313"/>
      <pc:docMkLst>
        <pc:docMk/>
      </pc:docMkLst>
      <pc:sldChg chg="modSp modNotesTx">
        <pc:chgData name="Proot Ingmar" userId="588a97c0-5a52-4bd9-b8d6-a4cf24ff4dbb" providerId="ADAL" clId="{ACDAE74B-492C-D548-A955-844B403AC820}" dt="2019-09-23T06:04:01.068" v="1169" actId="20577"/>
        <pc:sldMkLst>
          <pc:docMk/>
          <pc:sldMk cId="3120603756" sldId="270"/>
        </pc:sldMkLst>
        <pc:spChg chg="mod">
          <ac:chgData name="Proot Ingmar" userId="588a97c0-5a52-4bd9-b8d6-a4cf24ff4dbb" providerId="ADAL" clId="{ACDAE74B-492C-D548-A955-844B403AC820}" dt="2019-09-17T09:27:39.504" v="5" actId="20577"/>
          <ac:spMkLst>
            <pc:docMk/>
            <pc:sldMk cId="3120603756" sldId="270"/>
            <ac:spMk id="2" creationId="{00000000-0000-0000-0000-000000000000}"/>
          </ac:spMkLst>
        </pc:spChg>
      </pc:sldChg>
      <pc:sldChg chg="delSp modSp modNotesTx">
        <pc:chgData name="Proot Ingmar" userId="588a97c0-5a52-4bd9-b8d6-a4cf24ff4dbb" providerId="ADAL" clId="{ACDAE74B-492C-D548-A955-844B403AC820}" dt="2019-09-22T14:17:05.960" v="741" actId="20577"/>
        <pc:sldMkLst>
          <pc:docMk/>
          <pc:sldMk cId="3774745383" sldId="306"/>
        </pc:sldMkLst>
        <pc:spChg chg="mod">
          <ac:chgData name="Proot Ingmar" userId="588a97c0-5a52-4bd9-b8d6-a4cf24ff4dbb" providerId="ADAL" clId="{ACDAE74B-492C-D548-A955-844B403AC820}" dt="2019-09-22T14:16:52.029" v="727" actId="113"/>
          <ac:spMkLst>
            <pc:docMk/>
            <pc:sldMk cId="3774745383" sldId="306"/>
            <ac:spMk id="2" creationId="{00000000-0000-0000-0000-000000000000}"/>
          </ac:spMkLst>
        </pc:spChg>
        <pc:spChg chg="del">
          <ac:chgData name="Proot Ingmar" userId="588a97c0-5a52-4bd9-b8d6-a4cf24ff4dbb" providerId="ADAL" clId="{ACDAE74B-492C-D548-A955-844B403AC820}" dt="2019-09-17T09:28:55.084" v="15" actId="478"/>
          <ac:spMkLst>
            <pc:docMk/>
            <pc:sldMk cId="3774745383" sldId="306"/>
            <ac:spMk id="4" creationId="{BC995C51-0BC9-DD4E-A9EE-58C30C30C884}"/>
          </ac:spMkLst>
        </pc:spChg>
      </pc:sldChg>
      <pc:sldChg chg="addSp modSp modTransition modNotesTx">
        <pc:chgData name="Proot Ingmar" userId="588a97c0-5a52-4bd9-b8d6-a4cf24ff4dbb" providerId="ADAL" clId="{ACDAE74B-492C-D548-A955-844B403AC820}" dt="2019-09-24T05:16:09.828" v="2237" actId="20577"/>
        <pc:sldMkLst>
          <pc:docMk/>
          <pc:sldMk cId="690846461" sldId="308"/>
        </pc:sldMkLst>
        <pc:spChg chg="mod">
          <ac:chgData name="Proot Ingmar" userId="588a97c0-5a52-4bd9-b8d6-a4cf24ff4dbb" providerId="ADAL" clId="{ACDAE74B-492C-D548-A955-844B403AC820}" dt="2019-09-22T15:21:20.677" v="891" actId="2711"/>
          <ac:spMkLst>
            <pc:docMk/>
            <pc:sldMk cId="690846461" sldId="308"/>
            <ac:spMk id="4" creationId="{7CFE4AEC-CBB4-7E4A-B8CF-5B4914522EC7}"/>
          </ac:spMkLst>
        </pc:spChg>
        <pc:spChg chg="add mod">
          <ac:chgData name="Proot Ingmar" userId="588a97c0-5a52-4bd9-b8d6-a4cf24ff4dbb" providerId="ADAL" clId="{ACDAE74B-492C-D548-A955-844B403AC820}" dt="2019-09-17T09:34:47.196" v="162" actId="20577"/>
          <ac:spMkLst>
            <pc:docMk/>
            <pc:sldMk cId="690846461" sldId="308"/>
            <ac:spMk id="5" creationId="{91BD2022-8BFF-7140-9EBB-8B58F7AA3F76}"/>
          </ac:spMkLst>
        </pc:spChg>
      </pc:sldChg>
      <pc:sldChg chg="delSp modSp">
        <pc:chgData name="Proot Ingmar" userId="588a97c0-5a52-4bd9-b8d6-a4cf24ff4dbb" providerId="ADAL" clId="{ACDAE74B-492C-D548-A955-844B403AC820}" dt="2019-09-17T09:29:59.856" v="100" actId="13926"/>
        <pc:sldMkLst>
          <pc:docMk/>
          <pc:sldMk cId="90649021" sldId="309"/>
        </pc:sldMkLst>
        <pc:spChg chg="mod">
          <ac:chgData name="Proot Ingmar" userId="588a97c0-5a52-4bd9-b8d6-a4cf24ff4dbb" providerId="ADAL" clId="{ACDAE74B-492C-D548-A955-844B403AC820}" dt="2019-09-17T09:29:59.856" v="100" actId="13926"/>
          <ac:spMkLst>
            <pc:docMk/>
            <pc:sldMk cId="90649021" sldId="309"/>
            <ac:spMk id="2" creationId="{00000000-0000-0000-0000-000000000000}"/>
          </ac:spMkLst>
        </pc:spChg>
        <pc:spChg chg="del">
          <ac:chgData name="Proot Ingmar" userId="588a97c0-5a52-4bd9-b8d6-a4cf24ff4dbb" providerId="ADAL" clId="{ACDAE74B-492C-D548-A955-844B403AC820}" dt="2019-09-17T09:29:55.864" v="99" actId="478"/>
          <ac:spMkLst>
            <pc:docMk/>
            <pc:sldMk cId="90649021" sldId="309"/>
            <ac:spMk id="4" creationId="{BC995C51-0BC9-DD4E-A9EE-58C30C30C884}"/>
          </ac:spMkLst>
        </pc:spChg>
      </pc:sldChg>
      <pc:sldChg chg="addSp modSp">
        <pc:chgData name="Proot Ingmar" userId="588a97c0-5a52-4bd9-b8d6-a4cf24ff4dbb" providerId="ADAL" clId="{ACDAE74B-492C-D548-A955-844B403AC820}" dt="2019-09-17T09:29:35.297" v="96"/>
        <pc:sldMkLst>
          <pc:docMk/>
          <pc:sldMk cId="501996100" sldId="310"/>
        </pc:sldMkLst>
        <pc:spChg chg="add">
          <ac:chgData name="Proot Ingmar" userId="588a97c0-5a52-4bd9-b8d6-a4cf24ff4dbb" providerId="ADAL" clId="{ACDAE74B-492C-D548-A955-844B403AC820}" dt="2019-09-17T09:29:35.297" v="96"/>
          <ac:spMkLst>
            <pc:docMk/>
            <pc:sldMk cId="501996100" sldId="310"/>
            <ac:spMk id="3" creationId="{3E8B0A02-F7C4-CC45-B530-5F9B35526499}"/>
          </ac:spMkLst>
        </pc:spChg>
        <pc:picChg chg="mod">
          <ac:chgData name="Proot Ingmar" userId="588a97c0-5a52-4bd9-b8d6-a4cf24ff4dbb" providerId="ADAL" clId="{ACDAE74B-492C-D548-A955-844B403AC820}" dt="2019-09-17T09:28:15.827" v="9" actId="14100"/>
          <ac:picMkLst>
            <pc:docMk/>
            <pc:sldMk cId="501996100" sldId="310"/>
            <ac:picMk id="7" creationId="{EE242E1E-D159-B646-AEE7-20CE4C555C97}"/>
          </ac:picMkLst>
        </pc:picChg>
      </pc:sldChg>
      <pc:sldChg chg="addSp modSp">
        <pc:chgData name="Proot Ingmar" userId="588a97c0-5a52-4bd9-b8d6-a4cf24ff4dbb" providerId="ADAL" clId="{ACDAE74B-492C-D548-A955-844B403AC820}" dt="2019-09-17T09:29:29.288" v="95" actId="1036"/>
        <pc:sldMkLst>
          <pc:docMk/>
          <pc:sldMk cId="3464195136" sldId="311"/>
        </pc:sldMkLst>
        <pc:spChg chg="add mod">
          <ac:chgData name="Proot Ingmar" userId="588a97c0-5a52-4bd9-b8d6-a4cf24ff4dbb" providerId="ADAL" clId="{ACDAE74B-492C-D548-A955-844B403AC820}" dt="2019-09-17T09:29:29.288" v="95" actId="1036"/>
          <ac:spMkLst>
            <pc:docMk/>
            <pc:sldMk cId="3464195136" sldId="311"/>
            <ac:spMk id="3" creationId="{12F7F71A-256E-E148-8F82-F28D5F9482D8}"/>
          </ac:spMkLst>
        </pc:spChg>
        <pc:picChg chg="mod">
          <ac:chgData name="Proot Ingmar" userId="588a97c0-5a52-4bd9-b8d6-a4cf24ff4dbb" providerId="ADAL" clId="{ACDAE74B-492C-D548-A955-844B403AC820}" dt="2019-09-17T09:28:13.058" v="7" actId="14100"/>
          <ac:picMkLst>
            <pc:docMk/>
            <pc:sldMk cId="3464195136" sldId="311"/>
            <ac:picMk id="5" creationId="{3A56A074-369C-1E44-BD9D-F9FD4CA9D1A1}"/>
          </ac:picMkLst>
        </pc:picChg>
      </pc:sldChg>
      <pc:sldChg chg="addSp modSp">
        <pc:chgData name="Proot Ingmar" userId="588a97c0-5a52-4bd9-b8d6-a4cf24ff4dbb" providerId="ADAL" clId="{ACDAE74B-492C-D548-A955-844B403AC820}" dt="2019-09-17T09:29:37.695" v="97"/>
        <pc:sldMkLst>
          <pc:docMk/>
          <pc:sldMk cId="2982489507" sldId="312"/>
        </pc:sldMkLst>
        <pc:spChg chg="add">
          <ac:chgData name="Proot Ingmar" userId="588a97c0-5a52-4bd9-b8d6-a4cf24ff4dbb" providerId="ADAL" clId="{ACDAE74B-492C-D548-A955-844B403AC820}" dt="2019-09-17T09:29:37.695" v="97"/>
          <ac:spMkLst>
            <pc:docMk/>
            <pc:sldMk cId="2982489507" sldId="312"/>
            <ac:spMk id="3" creationId="{DF25EA76-54E4-F243-A231-ADD68C555E4F}"/>
          </ac:spMkLst>
        </pc:spChg>
        <pc:picChg chg="mod">
          <ac:chgData name="Proot Ingmar" userId="588a97c0-5a52-4bd9-b8d6-a4cf24ff4dbb" providerId="ADAL" clId="{ACDAE74B-492C-D548-A955-844B403AC820}" dt="2019-09-17T09:28:23.613" v="13" actId="14100"/>
          <ac:picMkLst>
            <pc:docMk/>
            <pc:sldMk cId="2982489507" sldId="312"/>
            <ac:picMk id="4" creationId="{494BE932-C4D2-1741-9E8E-EE19294994D4}"/>
          </ac:picMkLst>
        </pc:picChg>
      </pc:sldChg>
      <pc:sldChg chg="addSp modSp modNotesTx">
        <pc:chgData name="Proot Ingmar" userId="588a97c0-5a52-4bd9-b8d6-a4cf24ff4dbb" providerId="ADAL" clId="{ACDAE74B-492C-D548-A955-844B403AC820}" dt="2019-09-23T06:44:00.192" v="1246" actId="113"/>
        <pc:sldMkLst>
          <pc:docMk/>
          <pc:sldMk cId="4172846880" sldId="313"/>
        </pc:sldMkLst>
        <pc:spChg chg="mod">
          <ac:chgData name="Proot Ingmar" userId="588a97c0-5a52-4bd9-b8d6-a4cf24ff4dbb" providerId="ADAL" clId="{ACDAE74B-492C-D548-A955-844B403AC820}" dt="2019-09-22T15:25:57.886" v="912" actId="20577"/>
          <ac:spMkLst>
            <pc:docMk/>
            <pc:sldMk cId="4172846880" sldId="313"/>
            <ac:spMk id="2" creationId="{00000000-0000-0000-0000-000000000000}"/>
          </ac:spMkLst>
        </pc:spChg>
        <pc:spChg chg="add mod">
          <ac:chgData name="Proot Ingmar" userId="588a97c0-5a52-4bd9-b8d6-a4cf24ff4dbb" providerId="ADAL" clId="{ACDAE74B-492C-D548-A955-844B403AC820}" dt="2019-09-17T09:59:46.907" v="268" actId="20577"/>
          <ac:spMkLst>
            <pc:docMk/>
            <pc:sldMk cId="4172846880" sldId="313"/>
            <ac:spMk id="3" creationId="{244F3FD2-91B4-0C41-9D75-E4784ADF1AE5}"/>
          </ac:spMkLst>
        </pc:spChg>
      </pc:sldChg>
      <pc:sldChg chg="delSp modSp modNotesTx">
        <pc:chgData name="Proot Ingmar" userId="588a97c0-5a52-4bd9-b8d6-a4cf24ff4dbb" providerId="ADAL" clId="{ACDAE74B-492C-D548-A955-844B403AC820}" dt="2019-09-24T05:24:10.716" v="2356" actId="20577"/>
        <pc:sldMkLst>
          <pc:docMk/>
          <pc:sldMk cId="3778313679" sldId="314"/>
        </pc:sldMkLst>
        <pc:spChg chg="mod">
          <ac:chgData name="Proot Ingmar" userId="588a97c0-5a52-4bd9-b8d6-a4cf24ff4dbb" providerId="ADAL" clId="{ACDAE74B-492C-D548-A955-844B403AC820}" dt="2019-09-17T09:53:13.693" v="172" actId="13926"/>
          <ac:spMkLst>
            <pc:docMk/>
            <pc:sldMk cId="3778313679" sldId="314"/>
            <ac:spMk id="2" creationId="{00000000-0000-0000-0000-000000000000}"/>
          </ac:spMkLst>
        </pc:spChg>
        <pc:spChg chg="del">
          <ac:chgData name="Proot Ingmar" userId="588a97c0-5a52-4bd9-b8d6-a4cf24ff4dbb" providerId="ADAL" clId="{ACDAE74B-492C-D548-A955-844B403AC820}" dt="2019-09-17T09:53:09.821" v="171" actId="478"/>
          <ac:spMkLst>
            <pc:docMk/>
            <pc:sldMk cId="3778313679" sldId="314"/>
            <ac:spMk id="4" creationId="{BC995C51-0BC9-DD4E-A9EE-58C30C30C884}"/>
          </ac:spMkLst>
        </pc:spChg>
      </pc:sldChg>
      <pc:sldChg chg="delSp modSp ord modNotesTx">
        <pc:chgData name="Proot Ingmar" userId="588a97c0-5a52-4bd9-b8d6-a4cf24ff4dbb" providerId="ADAL" clId="{ACDAE74B-492C-D548-A955-844B403AC820}" dt="2019-09-24T05:28:44.404" v="2442" actId="20577"/>
        <pc:sldMkLst>
          <pc:docMk/>
          <pc:sldMk cId="4056065001" sldId="315"/>
        </pc:sldMkLst>
        <pc:spChg chg="mod">
          <ac:chgData name="Proot Ingmar" userId="588a97c0-5a52-4bd9-b8d6-a4cf24ff4dbb" providerId="ADAL" clId="{ACDAE74B-492C-D548-A955-844B403AC820}" dt="2019-09-17T09:53:26.482" v="175" actId="13926"/>
          <ac:spMkLst>
            <pc:docMk/>
            <pc:sldMk cId="4056065001" sldId="315"/>
            <ac:spMk id="2" creationId="{00000000-0000-0000-0000-000000000000}"/>
          </ac:spMkLst>
        </pc:spChg>
        <pc:spChg chg="del">
          <ac:chgData name="Proot Ingmar" userId="588a97c0-5a52-4bd9-b8d6-a4cf24ff4dbb" providerId="ADAL" clId="{ACDAE74B-492C-D548-A955-844B403AC820}" dt="2019-09-17T09:53:22.903" v="174" actId="478"/>
          <ac:spMkLst>
            <pc:docMk/>
            <pc:sldMk cId="4056065001" sldId="315"/>
            <ac:spMk id="4" creationId="{BC995C51-0BC9-DD4E-A9EE-58C30C30C884}"/>
          </ac:spMkLst>
        </pc:spChg>
      </pc:sldChg>
      <pc:sldChg chg="addSp modSp add modTransition modAnim modNotesTx">
        <pc:chgData name="Proot Ingmar" userId="588a97c0-5a52-4bd9-b8d6-a4cf24ff4dbb" providerId="ADAL" clId="{ACDAE74B-492C-D548-A955-844B403AC820}" dt="2019-09-22T19:37:45.650" v="1168" actId="20577"/>
        <pc:sldMkLst>
          <pc:docMk/>
          <pc:sldMk cId="656471112" sldId="316"/>
        </pc:sldMkLst>
        <pc:spChg chg="add mod">
          <ac:chgData name="Proot Ingmar" userId="588a97c0-5a52-4bd9-b8d6-a4cf24ff4dbb" providerId="ADAL" clId="{ACDAE74B-492C-D548-A955-844B403AC820}" dt="2019-09-22T19:37:45.650" v="1168" actId="20577"/>
          <ac:spMkLst>
            <pc:docMk/>
            <pc:sldMk cId="656471112" sldId="316"/>
            <ac:spMk id="2" creationId="{C4791A3C-6D4C-8B40-880B-DF3D9CB976D8}"/>
          </ac:spMkLst>
        </pc:spChg>
      </pc:sldChg>
      <pc:sldChg chg="modSp add modAnim modNotesTx">
        <pc:chgData name="Proot Ingmar" userId="588a97c0-5a52-4bd9-b8d6-a4cf24ff4dbb" providerId="ADAL" clId="{ACDAE74B-492C-D548-A955-844B403AC820}" dt="2019-09-23T06:54:17.485" v="1579" actId="1036"/>
        <pc:sldMkLst>
          <pc:docMk/>
          <pc:sldMk cId="3097578013" sldId="317"/>
        </pc:sldMkLst>
        <pc:spChg chg="mod">
          <ac:chgData name="Proot Ingmar" userId="588a97c0-5a52-4bd9-b8d6-a4cf24ff4dbb" providerId="ADAL" clId="{ACDAE74B-492C-D548-A955-844B403AC820}" dt="2019-09-23T06:54:17.485" v="1579" actId="1036"/>
          <ac:spMkLst>
            <pc:docMk/>
            <pc:sldMk cId="3097578013" sldId="317"/>
            <ac:spMk id="2" creationId="{00000000-0000-0000-0000-000000000000}"/>
          </ac:spMkLst>
        </pc:spChg>
        <pc:spChg chg="mod">
          <ac:chgData name="Proot Ingmar" userId="588a97c0-5a52-4bd9-b8d6-a4cf24ff4dbb" providerId="ADAL" clId="{ACDAE74B-492C-D548-A955-844B403AC820}" dt="2019-09-23T06:54:10.309" v="1555" actId="1036"/>
          <ac:spMkLst>
            <pc:docMk/>
            <pc:sldMk cId="3097578013" sldId="317"/>
            <ac:spMk id="3" creationId="{244F3FD2-91B4-0C41-9D75-E4784ADF1AE5}"/>
          </ac:spMkLst>
        </pc:spChg>
      </pc:sldChg>
      <pc:sldChg chg="addSp delSp modSp add modTransition">
        <pc:chgData name="Proot Ingmar" userId="588a97c0-5a52-4bd9-b8d6-a4cf24ff4dbb" providerId="ADAL" clId="{ACDAE74B-492C-D548-A955-844B403AC820}" dt="2019-09-22T14:59:44.065" v="874" actId="20577"/>
        <pc:sldMkLst>
          <pc:docMk/>
          <pc:sldMk cId="1994343951" sldId="318"/>
        </pc:sldMkLst>
        <pc:spChg chg="add mod">
          <ac:chgData name="Proot Ingmar" userId="588a97c0-5a52-4bd9-b8d6-a4cf24ff4dbb" providerId="ADAL" clId="{ACDAE74B-492C-D548-A955-844B403AC820}" dt="2019-09-22T14:59:44.065" v="874" actId="20577"/>
          <ac:spMkLst>
            <pc:docMk/>
            <pc:sldMk cId="1994343951" sldId="318"/>
            <ac:spMk id="2" creationId="{70EB149B-DAC6-8843-A10D-FEEE7700EB96}"/>
          </ac:spMkLst>
        </pc:spChg>
        <pc:spChg chg="add del mod">
          <ac:chgData name="Proot Ingmar" userId="588a97c0-5a52-4bd9-b8d6-a4cf24ff4dbb" providerId="ADAL" clId="{ACDAE74B-492C-D548-A955-844B403AC820}" dt="2019-09-22T14:33:52.413" v="836" actId="478"/>
          <ac:spMkLst>
            <pc:docMk/>
            <pc:sldMk cId="1994343951" sldId="318"/>
            <ac:spMk id="3" creationId="{D565D130-8532-BE4D-AA39-F1856614D92D}"/>
          </ac:spMkLst>
        </pc:spChg>
      </pc:sldChg>
      <pc:sldChg chg="addSp delSp modSp add ord modTransition modNotesTx">
        <pc:chgData name="Proot Ingmar" userId="588a97c0-5a52-4bd9-b8d6-a4cf24ff4dbb" providerId="ADAL" clId="{ACDAE74B-492C-D548-A955-844B403AC820}" dt="2019-09-23T06:07:51.948" v="1171"/>
        <pc:sldMkLst>
          <pc:docMk/>
          <pc:sldMk cId="4079035696" sldId="319"/>
        </pc:sldMkLst>
        <pc:spChg chg="add del">
          <ac:chgData name="Proot Ingmar" userId="588a97c0-5a52-4bd9-b8d6-a4cf24ff4dbb" providerId="ADAL" clId="{ACDAE74B-492C-D548-A955-844B403AC820}" dt="2019-09-22T14:08:25.911" v="660"/>
          <ac:spMkLst>
            <pc:docMk/>
            <pc:sldMk cId="4079035696" sldId="319"/>
            <ac:spMk id="4" creationId="{5A1B9A09-9DA8-DE45-8260-6CBE01C0B806}"/>
          </ac:spMkLst>
        </pc:spChg>
        <pc:spChg chg="add mod">
          <ac:chgData name="Proot Ingmar" userId="588a97c0-5a52-4bd9-b8d6-a4cf24ff4dbb" providerId="ADAL" clId="{ACDAE74B-492C-D548-A955-844B403AC820}" dt="2019-09-22T14:15:44.164" v="712" actId="692"/>
          <ac:spMkLst>
            <pc:docMk/>
            <pc:sldMk cId="4079035696" sldId="319"/>
            <ac:spMk id="5" creationId="{D078A1B6-4450-F241-BAAE-6A7DB745C704}"/>
          </ac:spMkLst>
        </pc:spChg>
        <pc:picChg chg="add mod">
          <ac:chgData name="Proot Ingmar" userId="588a97c0-5a52-4bd9-b8d6-a4cf24ff4dbb" providerId="ADAL" clId="{ACDAE74B-492C-D548-A955-844B403AC820}" dt="2019-09-23T06:07:51.948" v="1171"/>
          <ac:picMkLst>
            <pc:docMk/>
            <pc:sldMk cId="4079035696" sldId="319"/>
            <ac:picMk id="3" creationId="{36B34D21-2FE6-D84A-9F40-F930265F91B2}"/>
          </ac:picMkLst>
        </pc:picChg>
      </pc:sldChg>
      <pc:sldChg chg="modSp add modNotesTx">
        <pc:chgData name="Proot Ingmar" userId="588a97c0-5a52-4bd9-b8d6-a4cf24ff4dbb" providerId="ADAL" clId="{ACDAE74B-492C-D548-A955-844B403AC820}" dt="2019-09-22T15:25:52.355" v="911" actId="20577"/>
        <pc:sldMkLst>
          <pc:docMk/>
          <pc:sldMk cId="3456270710" sldId="320"/>
        </pc:sldMkLst>
        <pc:spChg chg="mod">
          <ac:chgData name="Proot Ingmar" userId="588a97c0-5a52-4bd9-b8d6-a4cf24ff4dbb" providerId="ADAL" clId="{ACDAE74B-492C-D548-A955-844B403AC820}" dt="2019-09-22T15:25:52.355" v="911" actId="20577"/>
          <ac:spMkLst>
            <pc:docMk/>
            <pc:sldMk cId="3456270710" sldId="320"/>
            <ac:spMk id="2" creationId="{00000000-0000-0000-0000-000000000000}"/>
          </ac:spMkLst>
        </pc:spChg>
        <pc:spChg chg="mod">
          <ac:chgData name="Proot Ingmar" userId="588a97c0-5a52-4bd9-b8d6-a4cf24ff4dbb" providerId="ADAL" clId="{ACDAE74B-492C-D548-A955-844B403AC820}" dt="2019-09-22T15:20:53.156" v="888" actId="20577"/>
          <ac:spMkLst>
            <pc:docMk/>
            <pc:sldMk cId="3456270710" sldId="320"/>
            <ac:spMk id="3" creationId="{244F3FD2-91B4-0C41-9D75-E4784ADF1AE5}"/>
          </ac:spMkLst>
        </pc:spChg>
      </pc:sldChg>
      <pc:sldChg chg="addSp modSp add modTransition modNotesTx">
        <pc:chgData name="Proot Ingmar" userId="588a97c0-5a52-4bd9-b8d6-a4cf24ff4dbb" providerId="ADAL" clId="{ACDAE74B-492C-D548-A955-844B403AC820}" dt="2019-09-24T05:21:15.583" v="2355" actId="20577"/>
        <pc:sldMkLst>
          <pc:docMk/>
          <pc:sldMk cId="3091549869" sldId="321"/>
        </pc:sldMkLst>
        <pc:spChg chg="add mod">
          <ac:chgData name="Proot Ingmar" userId="588a97c0-5a52-4bd9-b8d6-a4cf24ff4dbb" providerId="ADAL" clId="{ACDAE74B-492C-D548-A955-844B403AC820}" dt="2019-09-22T15:31:22.678" v="915" actId="13926"/>
          <ac:spMkLst>
            <pc:docMk/>
            <pc:sldMk cId="3091549869" sldId="321"/>
            <ac:spMk id="2" creationId="{C12DA0A8-BF70-A54C-A562-57FD6AF0378C}"/>
          </ac:spMkLst>
        </pc:spChg>
        <pc:spChg chg="add">
          <ac:chgData name="Proot Ingmar" userId="588a97c0-5a52-4bd9-b8d6-a4cf24ff4dbb" providerId="ADAL" clId="{ACDAE74B-492C-D548-A955-844B403AC820}" dt="2019-09-22T15:23:13.882" v="906"/>
          <ac:spMkLst>
            <pc:docMk/>
            <pc:sldMk cId="3091549869" sldId="321"/>
            <ac:spMk id="3" creationId="{D91C08A4-7E9F-0B43-9370-AD03B00092AA}"/>
          </ac:spMkLst>
        </pc:spChg>
      </pc:sldChg>
      <pc:sldChg chg="delSp modSp add">
        <pc:chgData name="Proot Ingmar" userId="588a97c0-5a52-4bd9-b8d6-a4cf24ff4dbb" providerId="ADAL" clId="{ACDAE74B-492C-D548-A955-844B403AC820}" dt="2019-09-22T15:43:24.382" v="1016" actId="1035"/>
        <pc:sldMkLst>
          <pc:docMk/>
          <pc:sldMk cId="956762741" sldId="322"/>
        </pc:sldMkLst>
        <pc:spChg chg="mod">
          <ac:chgData name="Proot Ingmar" userId="588a97c0-5a52-4bd9-b8d6-a4cf24ff4dbb" providerId="ADAL" clId="{ACDAE74B-492C-D548-A955-844B403AC820}" dt="2019-09-22T15:43:24.382" v="1016" actId="1035"/>
          <ac:spMkLst>
            <pc:docMk/>
            <pc:sldMk cId="956762741" sldId="322"/>
            <ac:spMk id="2" creationId="{00000000-0000-0000-0000-000000000000}"/>
          </ac:spMkLst>
        </pc:spChg>
        <pc:spChg chg="del">
          <ac:chgData name="Proot Ingmar" userId="588a97c0-5a52-4bd9-b8d6-a4cf24ff4dbb" providerId="ADAL" clId="{ACDAE74B-492C-D548-A955-844B403AC820}" dt="2019-09-22T15:43:10.341" v="999" actId="478"/>
          <ac:spMkLst>
            <pc:docMk/>
            <pc:sldMk cId="956762741" sldId="322"/>
            <ac:spMk id="3" creationId="{244F3FD2-91B4-0C41-9D75-E4784ADF1AE5}"/>
          </ac:spMkLst>
        </pc:spChg>
      </pc:sldChg>
      <pc:sldChg chg="addSp delSp modSp add modTransition">
        <pc:chgData name="Proot Ingmar" userId="588a97c0-5a52-4bd9-b8d6-a4cf24ff4dbb" providerId="ADAL" clId="{ACDAE74B-492C-D548-A955-844B403AC820}" dt="2019-09-24T05:32:38.005" v="2499" actId="313"/>
        <pc:sldMkLst>
          <pc:docMk/>
          <pc:sldMk cId="2244833330" sldId="323"/>
        </pc:sldMkLst>
        <pc:spChg chg="add mod">
          <ac:chgData name="Proot Ingmar" userId="588a97c0-5a52-4bd9-b8d6-a4cf24ff4dbb" providerId="ADAL" clId="{ACDAE74B-492C-D548-A955-844B403AC820}" dt="2019-09-24T05:32:38.005" v="2499" actId="313"/>
          <ac:spMkLst>
            <pc:docMk/>
            <pc:sldMk cId="2244833330" sldId="323"/>
            <ac:spMk id="2" creationId="{122711D5-B066-774E-8246-411F68FA15C9}"/>
          </ac:spMkLst>
        </pc:spChg>
        <pc:spChg chg="add del mod">
          <ac:chgData name="Proot Ingmar" userId="588a97c0-5a52-4bd9-b8d6-a4cf24ff4dbb" providerId="ADAL" clId="{ACDAE74B-492C-D548-A955-844B403AC820}" dt="2019-09-24T05:32:32.581" v="2495"/>
          <ac:spMkLst>
            <pc:docMk/>
            <pc:sldMk cId="2244833330" sldId="323"/>
            <ac:spMk id="3" creationId="{FB38A8B9-951E-8E41-97D7-B8C2188078DC}"/>
          </ac:spMkLst>
        </pc:spChg>
      </pc:sldChg>
      <pc:sldChg chg="addSp modSp add modTransition">
        <pc:chgData name="Proot Ingmar" userId="588a97c0-5a52-4bd9-b8d6-a4cf24ff4dbb" providerId="ADAL" clId="{ACDAE74B-492C-D548-A955-844B403AC820}" dt="2019-09-23T06:09:08.761" v="1231"/>
        <pc:sldMkLst>
          <pc:docMk/>
          <pc:sldMk cId="75274536" sldId="324"/>
        </pc:sldMkLst>
        <pc:spChg chg="add mod">
          <ac:chgData name="Proot Ingmar" userId="588a97c0-5a52-4bd9-b8d6-a4cf24ff4dbb" providerId="ADAL" clId="{ACDAE74B-492C-D548-A955-844B403AC820}" dt="2019-09-23T06:08:59.065" v="1230" actId="1035"/>
          <ac:spMkLst>
            <pc:docMk/>
            <pc:sldMk cId="75274536" sldId="324"/>
            <ac:spMk id="4" creationId="{A9B9EA63-146E-404A-88C5-7D02366793EE}"/>
          </ac:spMkLst>
        </pc:spChg>
        <pc:picChg chg="add mod">
          <ac:chgData name="Proot Ingmar" userId="588a97c0-5a52-4bd9-b8d6-a4cf24ff4dbb" providerId="ADAL" clId="{ACDAE74B-492C-D548-A955-844B403AC820}" dt="2019-09-23T06:08:25.215" v="1173" actId="931"/>
          <ac:picMkLst>
            <pc:docMk/>
            <pc:sldMk cId="75274536" sldId="324"/>
            <ac:picMk id="3" creationId="{F40A27F8-B90F-3249-B779-0D9AB7032650}"/>
          </ac:picMkLst>
        </pc:picChg>
      </pc:sldChg>
      <pc:sldChg chg="addSp delSp modSp add del">
        <pc:chgData name="Proot Ingmar" userId="588a97c0-5a52-4bd9-b8d6-a4cf24ff4dbb" providerId="ADAL" clId="{ACDAE74B-492C-D548-A955-844B403AC820}" dt="2019-09-23T06:39:18.489" v="1236" actId="2696"/>
        <pc:sldMkLst>
          <pc:docMk/>
          <pc:sldMk cId="21403926" sldId="325"/>
        </pc:sldMkLst>
        <pc:spChg chg="add del mod">
          <ac:chgData name="Proot Ingmar" userId="588a97c0-5a52-4bd9-b8d6-a4cf24ff4dbb" providerId="ADAL" clId="{ACDAE74B-492C-D548-A955-844B403AC820}" dt="2019-09-23T06:38:04.606" v="1235" actId="478"/>
          <ac:spMkLst>
            <pc:docMk/>
            <pc:sldMk cId="21403926" sldId="325"/>
            <ac:spMk id="2" creationId="{1857F82A-2E1A-834A-B8CD-1BEB6AC75266}"/>
          </ac:spMkLst>
        </pc:spChg>
        <pc:picChg chg="del">
          <ac:chgData name="Proot Ingmar" userId="588a97c0-5a52-4bd9-b8d6-a4cf24ff4dbb" providerId="ADAL" clId="{ACDAE74B-492C-D548-A955-844B403AC820}" dt="2019-09-23T06:36:12.018" v="1233" actId="478"/>
          <ac:picMkLst>
            <pc:docMk/>
            <pc:sldMk cId="21403926" sldId="325"/>
            <ac:picMk id="3" creationId="{D523C0CD-B3B7-6E42-9A71-444F962C75A4}"/>
          </ac:picMkLst>
        </pc:picChg>
      </pc:sldChg>
      <pc:sldChg chg="addSp modSp add modTransition">
        <pc:chgData name="Proot Ingmar" userId="588a97c0-5a52-4bd9-b8d6-a4cf24ff4dbb" providerId="ADAL" clId="{ACDAE74B-492C-D548-A955-844B403AC820}" dt="2019-09-24T05:31:55.654" v="2479"/>
        <pc:sldMkLst>
          <pc:docMk/>
          <pc:sldMk cId="2881386228" sldId="325"/>
        </pc:sldMkLst>
        <pc:spChg chg="add mod">
          <ac:chgData name="Proot Ingmar" userId="588a97c0-5a52-4bd9-b8d6-a4cf24ff4dbb" providerId="ADAL" clId="{ACDAE74B-492C-D548-A955-844B403AC820}" dt="2019-09-23T06:58:54.848" v="1618" actId="1076"/>
          <ac:spMkLst>
            <pc:docMk/>
            <pc:sldMk cId="2881386228" sldId="325"/>
            <ac:spMk id="2" creationId="{5166DB1B-C27C-FC4A-BE04-D8FA1920D36A}"/>
          </ac:spMkLst>
        </pc:spChg>
        <pc:picChg chg="add mod">
          <ac:chgData name="Proot Ingmar" userId="588a97c0-5a52-4bd9-b8d6-a4cf24ff4dbb" providerId="ADAL" clId="{ACDAE74B-492C-D548-A955-844B403AC820}" dt="2019-09-23T06:57:27.243" v="1585" actId="14100"/>
          <ac:picMkLst>
            <pc:docMk/>
            <pc:sldMk cId="2881386228" sldId="325"/>
            <ac:picMk id="1026" creationId="{F8E23543-EBF1-A048-B9E2-C0286E62508F}"/>
          </ac:picMkLst>
        </pc:picChg>
      </pc:sldChg>
      <pc:sldChg chg="delSp modSp add ord">
        <pc:chgData name="Proot Ingmar" userId="588a97c0-5a52-4bd9-b8d6-a4cf24ff4dbb" providerId="ADAL" clId="{ACDAE74B-492C-D548-A955-844B403AC820}" dt="2019-09-24T05:24:18.768" v="2357"/>
        <pc:sldMkLst>
          <pc:docMk/>
          <pc:sldMk cId="3295323752" sldId="326"/>
        </pc:sldMkLst>
        <pc:spChg chg="mod">
          <ac:chgData name="Proot Ingmar" userId="588a97c0-5a52-4bd9-b8d6-a4cf24ff4dbb" providerId="ADAL" clId="{ACDAE74B-492C-D548-A955-844B403AC820}" dt="2019-09-23T07:21:13.136" v="1923" actId="255"/>
          <ac:spMkLst>
            <pc:docMk/>
            <pc:sldMk cId="3295323752" sldId="326"/>
            <ac:spMk id="3" creationId="{12F7F71A-256E-E148-8F82-F28D5F9482D8}"/>
          </ac:spMkLst>
        </pc:spChg>
        <pc:picChg chg="del">
          <ac:chgData name="Proot Ingmar" userId="588a97c0-5a52-4bd9-b8d6-a4cf24ff4dbb" providerId="ADAL" clId="{ACDAE74B-492C-D548-A955-844B403AC820}" dt="2019-09-23T07:16:04.205" v="1736" actId="478"/>
          <ac:picMkLst>
            <pc:docMk/>
            <pc:sldMk cId="3295323752" sldId="326"/>
            <ac:picMk id="5" creationId="{3A56A074-369C-1E44-BD9D-F9FD4CA9D1A1}"/>
          </ac:picMkLst>
        </pc:picChg>
      </pc:sldChg>
      <pc:sldChg chg="modSp add ord">
        <pc:chgData name="Proot Ingmar" userId="588a97c0-5a52-4bd9-b8d6-a4cf24ff4dbb" providerId="ADAL" clId="{ACDAE74B-492C-D548-A955-844B403AC820}" dt="2019-09-24T05:24:23.323" v="2358"/>
        <pc:sldMkLst>
          <pc:docMk/>
          <pc:sldMk cId="3316535411" sldId="327"/>
        </pc:sldMkLst>
        <pc:spChg chg="mod">
          <ac:chgData name="Proot Ingmar" userId="588a97c0-5a52-4bd9-b8d6-a4cf24ff4dbb" providerId="ADAL" clId="{ACDAE74B-492C-D548-A955-844B403AC820}" dt="2019-09-23T07:18:58.358" v="1878" actId="255"/>
          <ac:spMkLst>
            <pc:docMk/>
            <pc:sldMk cId="3316535411" sldId="327"/>
            <ac:spMk id="3" creationId="{12F7F71A-256E-E148-8F82-F28D5F9482D8}"/>
          </ac:spMkLst>
        </pc:spChg>
      </pc:sldChg>
      <pc:sldChg chg="modSp add">
        <pc:chgData name="Proot Ingmar" userId="588a97c0-5a52-4bd9-b8d6-a4cf24ff4dbb" providerId="ADAL" clId="{ACDAE74B-492C-D548-A955-844B403AC820}" dt="2019-09-24T05:26:37.655" v="2433" actId="255"/>
        <pc:sldMkLst>
          <pc:docMk/>
          <pc:sldMk cId="2160977937" sldId="328"/>
        </pc:sldMkLst>
        <pc:spChg chg="mod">
          <ac:chgData name="Proot Ingmar" userId="588a97c0-5a52-4bd9-b8d6-a4cf24ff4dbb" providerId="ADAL" clId="{ACDAE74B-492C-D548-A955-844B403AC820}" dt="2019-09-24T05:26:37.655" v="2433" actId="255"/>
          <ac:spMkLst>
            <pc:docMk/>
            <pc:sldMk cId="2160977937" sldId="328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4T05:26:56.744" v="2437" actId="20577"/>
        <pc:sldMkLst>
          <pc:docMk/>
          <pc:sldMk cId="3506735108" sldId="329"/>
        </pc:sldMkLst>
        <pc:spChg chg="mod">
          <ac:chgData name="Proot Ingmar" userId="588a97c0-5a52-4bd9-b8d6-a4cf24ff4dbb" providerId="ADAL" clId="{ACDAE74B-492C-D548-A955-844B403AC820}" dt="2019-09-23T07:21:34.871" v="1929" actId="255"/>
          <ac:spMkLst>
            <pc:docMk/>
            <pc:sldMk cId="3506735108" sldId="329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3T07:23:00.088" v="1963" actId="20577"/>
        <pc:sldMkLst>
          <pc:docMk/>
          <pc:sldMk cId="1586650052" sldId="330"/>
        </pc:sldMkLst>
        <pc:spChg chg="mod">
          <ac:chgData name="Proot Ingmar" userId="588a97c0-5a52-4bd9-b8d6-a4cf24ff4dbb" providerId="ADAL" clId="{ACDAE74B-492C-D548-A955-844B403AC820}" dt="2019-09-23T07:22:46.533" v="1955" actId="20577"/>
          <ac:spMkLst>
            <pc:docMk/>
            <pc:sldMk cId="1586650052" sldId="330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4T05:27:29.941" v="2438" actId="114"/>
        <pc:sldMkLst>
          <pc:docMk/>
          <pc:sldMk cId="608606993" sldId="331"/>
        </pc:sldMkLst>
        <pc:spChg chg="mod">
          <ac:chgData name="Proot Ingmar" userId="588a97c0-5a52-4bd9-b8d6-a4cf24ff4dbb" providerId="ADAL" clId="{ACDAE74B-492C-D548-A955-844B403AC820}" dt="2019-09-24T05:27:29.941" v="2438" actId="114"/>
          <ac:spMkLst>
            <pc:docMk/>
            <pc:sldMk cId="608606993" sldId="331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4T05:28:37" v="2441" actId="20577"/>
        <pc:sldMkLst>
          <pc:docMk/>
          <pc:sldMk cId="3615227799" sldId="332"/>
        </pc:sldMkLst>
        <pc:spChg chg="mod">
          <ac:chgData name="Proot Ingmar" userId="588a97c0-5a52-4bd9-b8d6-a4cf24ff4dbb" providerId="ADAL" clId="{ACDAE74B-492C-D548-A955-844B403AC820}" dt="2019-09-23T07:25:11.437" v="2034" actId="20577"/>
          <ac:spMkLst>
            <pc:docMk/>
            <pc:sldMk cId="3615227799" sldId="332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4T05:31:28.445" v="2478" actId="20577"/>
        <pc:sldMkLst>
          <pc:docMk/>
          <pc:sldMk cId="3719279761" sldId="333"/>
        </pc:sldMkLst>
        <pc:spChg chg="mod">
          <ac:chgData name="Proot Ingmar" userId="588a97c0-5a52-4bd9-b8d6-a4cf24ff4dbb" providerId="ADAL" clId="{ACDAE74B-492C-D548-A955-844B403AC820}" dt="2019-09-23T07:26:06.826" v="2081" actId="20577"/>
          <ac:spMkLst>
            <pc:docMk/>
            <pc:sldMk cId="3719279761" sldId="333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4T05:30:43.970" v="2449" actId="20577"/>
        <pc:sldMkLst>
          <pc:docMk/>
          <pc:sldMk cId="1466785046" sldId="334"/>
        </pc:sldMkLst>
        <pc:spChg chg="mod">
          <ac:chgData name="Proot Ingmar" userId="588a97c0-5a52-4bd9-b8d6-a4cf24ff4dbb" providerId="ADAL" clId="{ACDAE74B-492C-D548-A955-844B403AC820}" dt="2019-09-23T07:28:12.155" v="2154" actId="20577"/>
          <ac:spMkLst>
            <pc:docMk/>
            <pc:sldMk cId="1466785046" sldId="334"/>
            <ac:spMk id="3" creationId="{12F7F71A-256E-E148-8F82-F28D5F9482D8}"/>
          </ac:spMkLst>
        </pc:spChg>
      </pc:sldChg>
      <pc:sldChg chg="modSp add">
        <pc:chgData name="Proot Ingmar" userId="588a97c0-5a52-4bd9-b8d6-a4cf24ff4dbb" providerId="ADAL" clId="{ACDAE74B-492C-D548-A955-844B403AC820}" dt="2019-09-23T07:27:02.106" v="2127" actId="20577"/>
        <pc:sldMkLst>
          <pc:docMk/>
          <pc:sldMk cId="2488089200" sldId="335"/>
        </pc:sldMkLst>
        <pc:spChg chg="mod">
          <ac:chgData name="Proot Ingmar" userId="588a97c0-5a52-4bd9-b8d6-a4cf24ff4dbb" providerId="ADAL" clId="{ACDAE74B-492C-D548-A955-844B403AC820}" dt="2019-09-23T07:27:02.106" v="2127" actId="20577"/>
          <ac:spMkLst>
            <pc:docMk/>
            <pc:sldMk cId="2488089200" sldId="335"/>
            <ac:spMk id="3" creationId="{12F7F71A-256E-E148-8F82-F28D5F9482D8}"/>
          </ac:spMkLst>
        </pc:spChg>
      </pc:sldChg>
      <pc:sldChg chg="modSp add modNotesTx">
        <pc:chgData name="Proot Ingmar" userId="588a97c0-5a52-4bd9-b8d6-a4cf24ff4dbb" providerId="ADAL" clId="{ACDAE74B-492C-D548-A955-844B403AC820}" dt="2019-09-24T05:25:28.622" v="2400" actId="20577"/>
        <pc:sldMkLst>
          <pc:docMk/>
          <pc:sldMk cId="4258591675" sldId="336"/>
        </pc:sldMkLst>
        <pc:spChg chg="mod">
          <ac:chgData name="Proot Ingmar" userId="588a97c0-5a52-4bd9-b8d6-a4cf24ff4dbb" providerId="ADAL" clId="{ACDAE74B-492C-D548-A955-844B403AC820}" dt="2019-09-24T05:24:57.061" v="2398" actId="20577"/>
          <ac:spMkLst>
            <pc:docMk/>
            <pc:sldMk cId="4258591675" sldId="336"/>
            <ac:spMk id="3" creationId="{12F7F71A-256E-E148-8F82-F28D5F9482D8}"/>
          </ac:spMkLst>
        </pc:spChg>
      </pc:sldChg>
    </pc:docChg>
  </pc:docChgLst>
  <pc:docChgLst>
    <pc:chgData name="Proot Ingmar" userId="588a97c0-5a52-4bd9-b8d6-a4cf24ff4dbb" providerId="ADAL" clId="{043C54FA-4D65-8C4C-AB27-E4A7E9666904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E3246-16FD-C048-AD89-BFAF359A14C4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84D6B-1E4B-894F-A9FB-6BCD2471361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80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12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vaardigheden zitten diepgeworteld in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van de mens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Onze voorouders die in groepen leefden hadden meer kans om te overleven dan zij die er alleen op uit trokken.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Daarom spelen sociale vaardigheden een centrale rol in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evolutie van de mens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86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Draagt op een positieve manier bij tot ons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welzijn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we niet in staat zijn om op een betekenisvolle manier met anderen in interactie te gaan dan resulteert dit mogelijks in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eenzaamheid, zich ongelukkig voelen of zelfs depressie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onderzoek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 blijkt dat een goede beheersing van deze vaardigheden leidt tot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reductie van stress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513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Draagt op een positieve manier bij tot ons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welzijn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Wanneer we niet in staat zijn om op een betekenisvolle manier met anderen in interactie te gaan dan resulteert dit mogelijks in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eenzaamheid, zich ongelukkig voelen of zelfs depressie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onderzoek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 blijkt dat een goede beheersing van deze vaardigheden leidt tot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reductie van stress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8394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communicatoren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ook beter in staat om zich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te passen aan veranderlijke levenssituaties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hebben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grotere </a:t>
            </a:r>
            <a:r>
              <a:rPr lang="nl-NL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self-efficacy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(zelfredzaamheid)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sociale situaties,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grotere voldoening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persoonlijke relaties,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vrienden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zullen minder snel lijden onder depressie, eenzaamheid en onrust.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83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communicatoren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ook beter in staat om zich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te passen aan veranderlijke levenssituaties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hebben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grotere </a:t>
            </a:r>
            <a:r>
              <a:rPr lang="nl-NL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self-efficacy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(zelfredzaamheid)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sociale situaties,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grotere voldoening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persoonlijke relaties,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vrienden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zullen minder snel leiden onder depressie, eenzaamheid en onrust.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  <a:p>
            <a:r>
              <a:rPr lang="nl-BE" dirty="0"/>
              <a:t>Bron: https://inlpcenter.org/importance-of-communication-skills/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559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Bron: https://inlpcenter.org/importance-of-communication-skills/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610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289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 functioneren in een werksituatie.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 professioneel succes hangt af van onze interpersoonlijke communicatie.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een sollicitatiegesprek tot iemand overtuigen in een onderhandeling, effectief interpersoonlijke communicatie bepaalt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graad van succes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l-BE" dirty="0"/>
          </a:p>
          <a:p>
            <a:endParaRPr lang="nl-BE" dirty="0"/>
          </a:p>
          <a:p>
            <a:r>
              <a:rPr lang="nl-BE" dirty="0"/>
              <a:t>Bron: https://inlpcenter.org/importance-of-communication-skills/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75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Solliciteren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 toont aan dat interpersoonlijke communicatievaardigheden doorslaggevend zijn bij een sollicitatiegesprek en vaak de job specifieke vaardigheden de beslissing om iemand al dan niet aan te nemen overtreffen.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succes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Dus, hoe meer inzicht we hebben in hoe interpersoonlijke communicatie werkt, hoe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succes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mogen verwachten in ons privé en professioneel leven.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Bovendien stelt het ons in staat om in welke context dan ook de meest toepasselijke vorm van communiceren te kiezen die ons leidt naar dat succes. 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Bron: https://inlpcenter.org/importance-of-communication-skills/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623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meeste jobs moet je ook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samenwerken met anderen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succes van die samenwerking hangt voor een groot deel af van je interpersoonlijke communicatievaardigheden.</a:t>
            </a:r>
            <a:endParaRPr lang="nl-BE" dirty="0"/>
          </a:p>
          <a:p>
            <a:endParaRPr lang="nl-BE" dirty="0"/>
          </a:p>
          <a:p>
            <a:r>
              <a:rPr lang="nl-BE" dirty="0"/>
              <a:t>Bron: https://inlpcenter.org/importance-of-communication-skills/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29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https://leho-howest.instructure.com/courses/7200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415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Bron: https://inlpcenter.org/importance-of-communication-skills/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718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66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646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3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Kan je vinden op </a:t>
            </a:r>
            <a:r>
              <a:rPr lang="nl-NL" dirty="0" err="1"/>
              <a:t>Leho</a:t>
            </a:r>
            <a:r>
              <a:rPr lang="nl-NL" dirty="0"/>
              <a:t> &lt; Cursussite van de module Communicatie 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37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110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 = interpersoonlijke communicatie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module Communicatie 1 behandelen we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communicatie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is Latijn voor ‘tussen’. Het gaat dus om verbale en non-verbale interactie ‘tussen’ mensen.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‘Persoonlijke’ slaat op het directe karakter van deze manier van communiceren.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in tegenstelling tot wat later in de opleiding aan bod komt in de module Communicatie 2 (semester 2).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 zullen we het hebben over mediacommunicatie. In deze module gaat het om communicatie die rechtstreeks tussen personen gebeurt en dit vaak één-op-één of in kleine groepen.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kern of het vertrekpunt van deze module is interpersoonlijke communicatie.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bekijken eerst wat de eventuele voordelen van het bestuderen van interpersoonlijke communicatie zijn.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Daarna komen de specifieke karakteristieken van interpersoonlijke communicatie aan bod.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interpersoonlijke communicatie op een systematische manier te kunnen bestuderen, en om er ook zinvolle uitspraken over te doen, baseren we ons op een ‘model van interpersoonlijke communicatie’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2016).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communicatie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valt voor ons uiteen in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nl-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subthema’s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Non-verbale communicatie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Aanmoedigen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Vragen stellen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Empathische communicatie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Luisteren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Uitleggen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Self-disclosure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zelfonthulling</a:t>
            </a:r>
            <a:endParaRPr lang="nl-B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interacties starten en afsluiten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Assertiviteit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Beïnvloeden en overtuigen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Onderhandelen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Samenwerken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Psychologie en sociologie (zie handboek)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de hand van begrippen uit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gaan op we zoek naar verklaringen voor het gedrag dat we vertonen tijdens een interpersoonlijke interactie. We baseren ons hierbij op het handboek Psychologie en Sociologie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Wijsman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Molendijk, 2017). Met die inzichten moeten we op het einde van dit semester in staat zijn om doelgericht en bewust te communiceren in een interpersoonlijke context.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 uit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ons kunnen helpen om tot inzichten te komen zijn: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 en invloeden op gedrag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Persoonlijkheid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Leerprocessen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attractie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Groepsprocessen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Leiderschap en leidinggeven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beïnvloeding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Begrippen uit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ons kunnen helpen om tot inzichten te komen zijn: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Sociologische visies op de maatschappij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Cultuur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ongelijkheid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 verandering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16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65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nl-BE" b="1" dirty="0">
                <a:highlight>
                  <a:srgbClr val="FFFC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‘Interpersoonlijke communicatie’ typeert zich door: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face-to-face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situatie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dyadisch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 een kleine groep (groep van 2, kleinste sociologische eenheid)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*gevormd door de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persoonlijke karakteristieken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zij die communiceren 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*geeft informatie over de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persoonlijke karakteristieken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zij die communiceren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*geeft informatie over de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 rol en relaties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zij die communiceren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*een veelheid aan beschikbare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communicatiekanalen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*onderlinge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afhankelijkheid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de personen die in interactie gaan</a:t>
            </a:r>
          </a:p>
          <a:p>
            <a:pPr>
              <a:spcAft>
                <a:spcPts val="0"/>
              </a:spcAft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*snelheid waarmee </a:t>
            </a:r>
            <a:r>
              <a:rPr lang="nl-B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 de situatie mogelijk is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*de mate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zelfonthulling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opgewekt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(self-disclosure)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84D6B-1E4B-894F-A9FB-6BCD2471361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3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Waarom een module over interpersoonlijke communicatie?</a:t>
            </a:r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Interpersoonlijke communicatie is een essentieel onderdeel van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menselijke bestaan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 zoals kennis over geschiedenis, wetenschap, geografie, … fundamenteel tot onze kennisdomeinen behoort, verdient de studie van hoe mensen met elkaar in interactie gaan en relaties aangaan (professioneel en privé) een prominente rol.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Bovendien komen we tot inzichten die in de praktijk zowel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professionele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voordelen zal bieden.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3E015-F880-8044-8B26-F8EB0F38CF1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6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 begrip van jezelf en van anderen.</a:t>
            </a:r>
          </a:p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 succes en geluk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hangen voor een groot deel af van interpersoonlijke communicatie. 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Vriendschappen en intieme relaties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worden gevormd of net verwoest door de manier waarop we communiceren met elkaar.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geldt evengoed voor de relaties die we hebben met familie, buren, kennissen, medestudenten en collega’s.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communicatoren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zijn ook beter in staat om zich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 te passen aan veranderlijke levenssituaties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hebben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grotere </a:t>
            </a:r>
            <a:r>
              <a:rPr lang="nl-NL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self-efficacy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(zelfredzaamheid)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sociale situaties,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grotere voldoening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persoonlijke relaties,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vrienden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zullen minder snel leiden onder depressie, eenzaamheid en onrust.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r>
              <a:rPr lang="nl-NL" dirty="0"/>
              <a:t>Goede </a:t>
            </a:r>
            <a:r>
              <a:rPr lang="nl-NL" dirty="0" err="1"/>
              <a:t>communicatoren</a:t>
            </a:r>
            <a:r>
              <a:rPr lang="nl-NL" dirty="0"/>
              <a:t> hebben betere huwelijken.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E015-F880-8044-8B26-F8EB0F38CF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5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075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789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31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B78E41-DD9C-8846-AE76-174A107BA6B5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AD09AE9-2BFB-8949-A98E-EC7DE0325C1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Shape 162"/>
          <p:cNvSpPr/>
          <p:nvPr userDrawn="1"/>
        </p:nvSpPr>
        <p:spPr>
          <a:xfrm>
            <a:off x="0" y="6233698"/>
            <a:ext cx="9144000" cy="632813"/>
          </a:xfrm>
          <a:prstGeom prst="rect">
            <a:avLst/>
          </a:prstGeom>
          <a:solidFill>
            <a:srgbClr val="FFFC00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100000"/>
              </a:lnSpc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12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439"/>
            <a:ext cx="9144000" cy="4922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2" y="1798505"/>
            <a:ext cx="3057976" cy="259755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4383917"/>
            <a:ext cx="6858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 Thin" charset="0"/>
                <a:ea typeface="Roboto Thin" charset="0"/>
                <a:cs typeface="Roboto Thi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3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24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5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9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20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611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965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969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9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9BD8-96A4-0441-A55C-45788696E0F2}" type="datetimeFigureOut">
              <a:rPr lang="nl-BE" smtClean="0"/>
              <a:t>24/09/19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A53A-A804-1D4A-BC18-0D4DE1A1C6A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57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ho-howest.instructure.com/courses/72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B59A7DB-DDE7-2C40-8B9F-97ECC60D0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16" y="1022699"/>
            <a:ext cx="4224369" cy="4016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92F3FE-C072-B845-A488-212AF0FADD65}"/>
              </a:ext>
            </a:extLst>
          </p:cNvPr>
          <p:cNvSpPr txBox="1"/>
          <p:nvPr/>
        </p:nvSpPr>
        <p:spPr>
          <a:xfrm>
            <a:off x="2976565" y="5088197"/>
            <a:ext cx="3190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>
                <a:latin typeface="Roboto" panose="02000000000000000000" pitchFamily="2" charset="0"/>
                <a:ea typeface="Roboto" panose="02000000000000000000" pitchFamily="2" charset="0"/>
              </a:rPr>
              <a:t>COMMUNICATIE I</a:t>
            </a:r>
            <a:endParaRPr lang="nl-BE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nl-BE" sz="1200" dirty="0">
                <a:latin typeface="Roboto Thin" pitchFamily="2" charset="0"/>
                <a:ea typeface="Roboto Thin" pitchFamily="2" charset="0"/>
              </a:rPr>
              <a:t>24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4407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523C0CD-B3B7-6E42-9A71-444F962C7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55600"/>
            <a:ext cx="6337300" cy="61468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FE4AEC-CBB4-7E4A-B8CF-5B4914522EC7}"/>
              </a:ext>
            </a:extLst>
          </p:cNvPr>
          <p:cNvSpPr txBox="1"/>
          <p:nvPr/>
        </p:nvSpPr>
        <p:spPr>
          <a:xfrm>
            <a:off x="6477980" y="5254218"/>
            <a:ext cx="23535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>
                <a:latin typeface="Roboto" panose="02000000000000000000" pitchFamily="2" charset="0"/>
                <a:ea typeface="Roboto" panose="02000000000000000000" pitchFamily="2" charset="0"/>
              </a:rPr>
              <a:t>IC interpersoonlijke communicatie</a:t>
            </a:r>
          </a:p>
          <a:p>
            <a:r>
              <a:rPr lang="nl-BE" sz="1100" dirty="0">
                <a:latin typeface="Roboto" panose="02000000000000000000" pitchFamily="2" charset="0"/>
                <a:ea typeface="Roboto" panose="02000000000000000000" pitchFamily="2" charset="0"/>
              </a:rPr>
              <a:t>P  psychologie</a:t>
            </a:r>
          </a:p>
          <a:p>
            <a:r>
              <a:rPr lang="nl-BE" sz="1100" dirty="0">
                <a:latin typeface="Roboto" panose="02000000000000000000" pitchFamily="2" charset="0"/>
                <a:ea typeface="Roboto" panose="02000000000000000000" pitchFamily="2" charset="0"/>
              </a:rPr>
              <a:t>S  sociologie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BD2022-8BFF-7140-9EBB-8B58F7AA3F76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OPBOUW MODULE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WAT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4F3FD2-91B4-0C41-9D75-E4784ADF1AE5}"/>
              </a:ext>
            </a:extLst>
          </p:cNvPr>
          <p:cNvSpPr txBox="1"/>
          <p:nvPr/>
        </p:nvSpPr>
        <p:spPr>
          <a:xfrm>
            <a:off x="623888" y="3621506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 interpersoonlijke communicatie?</a:t>
            </a:r>
          </a:p>
        </p:txBody>
      </p:sp>
    </p:spTree>
    <p:extLst>
      <p:ext uri="{BB962C8B-B14F-4D97-AF65-F5344CB8AC3E}">
        <p14:creationId xmlns:p14="http://schemas.microsoft.com/office/powerpoint/2010/main" val="34562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12DA0A8-BF70-A54C-A562-57FD6AF0378C}"/>
              </a:ext>
            </a:extLst>
          </p:cNvPr>
          <p:cNvSpPr/>
          <p:nvPr/>
        </p:nvSpPr>
        <p:spPr>
          <a:xfrm>
            <a:off x="1952369" y="2151727"/>
            <a:ext cx="4930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highlight>
                  <a:srgbClr val="FFFC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“de verbale en non-verbale interactie tussen twee, of soms meer dan twee, personen met onderlinge afhankelijkheid</a:t>
            </a:r>
            <a:r>
              <a:rPr lang="nl-NL" sz="3200" dirty="0">
                <a:highlight>
                  <a:srgbClr val="FFFC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r>
              <a:rPr lang="nl-BE" sz="3200" dirty="0">
                <a:highlight>
                  <a:srgbClr val="FFFC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nl-BE" sz="3200" i="1" dirty="0">
              <a:highlight>
                <a:srgbClr val="FFFC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1C08A4-7E9F-0B43-9370-AD03B00092AA}"/>
              </a:ext>
            </a:extLst>
          </p:cNvPr>
          <p:cNvSpPr txBox="1"/>
          <p:nvPr/>
        </p:nvSpPr>
        <p:spPr>
          <a:xfrm>
            <a:off x="7562336" y="6483996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latin typeface="Roboto Thin" pitchFamily="2" charset="0"/>
                <a:ea typeface="Roboto Thin" pitchFamily="2" charset="0"/>
              </a:rPr>
              <a:t>DeVito, 2019</a:t>
            </a:r>
          </a:p>
        </p:txBody>
      </p:sp>
    </p:spTree>
    <p:extLst>
      <p:ext uri="{BB962C8B-B14F-4D97-AF65-F5344CB8AC3E}">
        <p14:creationId xmlns:p14="http://schemas.microsoft.com/office/powerpoint/2010/main" val="3091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WAAROM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4F3FD2-91B4-0C41-9D75-E4784ADF1AE5}"/>
              </a:ext>
            </a:extLst>
          </p:cNvPr>
          <p:cNvSpPr txBox="1"/>
          <p:nvPr/>
        </p:nvSpPr>
        <p:spPr>
          <a:xfrm>
            <a:off x="623888" y="3621506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latin typeface="Roboto" panose="02000000000000000000" pitchFamily="2" charset="0"/>
                <a:ea typeface="Roboto" panose="02000000000000000000" pitchFamily="2" charset="0"/>
              </a:rPr>
              <a:t>een module over interpersoonlijke communicatie?</a:t>
            </a:r>
          </a:p>
        </p:txBody>
      </p:sp>
    </p:spTree>
    <p:extLst>
      <p:ext uri="{BB962C8B-B14F-4D97-AF65-F5344CB8AC3E}">
        <p14:creationId xmlns:p14="http://schemas.microsoft.com/office/powerpoint/2010/main" val="41728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576013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PERSOONLIJKE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VOORDELEN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1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Beter begrip van jezelf, en anderen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Diepgeworteld in ons DNA</a:t>
            </a:r>
            <a:br>
              <a:rPr lang="nl-NL" sz="28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sz="2800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Draagt bij tot algemeen welzijn</a:t>
            </a:r>
            <a:br>
              <a:rPr lang="nl-NL" sz="28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sz="2800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96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Reductie van eenzaamheid, ongelukkig zijn en stress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Betere zelfredzaamheid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INTRO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Meer vrienden en een beter huwelijk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Beter zelfbeeld (</a:t>
            </a:r>
            <a:r>
              <a:rPr lang="nl-NL" sz="11200" b="1" i="1" dirty="0" err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self-esteem</a:t>
            </a:r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576013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PROFESSIONELE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VOORDELEN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Beter functioneren in een werksituatie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Succesvoller in de job (aanwerving, meer €)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Beter samenwerken </a:t>
            </a:r>
            <a:r>
              <a:rPr lang="nl-NL" sz="11200" b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met anderen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1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Betere leiderscapaciteiten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428199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Interpersoonlijke situaties…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4F3FD2-91B4-0C41-9D75-E4784ADF1AE5}"/>
              </a:ext>
            </a:extLst>
          </p:cNvPr>
          <p:cNvSpPr txBox="1"/>
          <p:nvPr/>
        </p:nvSpPr>
        <p:spPr>
          <a:xfrm>
            <a:off x="623888" y="4568564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oeilijk of gemakkelijk?</a:t>
            </a:r>
          </a:p>
        </p:txBody>
      </p:sp>
    </p:spTree>
    <p:extLst>
      <p:ext uri="{BB962C8B-B14F-4D97-AF65-F5344CB8AC3E}">
        <p14:creationId xmlns:p14="http://schemas.microsoft.com/office/powerpoint/2010/main" val="30975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crative">
            <a:extLst>
              <a:ext uri="{FF2B5EF4-FFF2-40B4-BE49-F238E27FC236}">
                <a16:creationId xmlns:a16="http://schemas.microsoft.com/office/drawing/2014/main" id="{F8E23543-EBF1-A048-B9E2-C0286E62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44" y="1963048"/>
            <a:ext cx="5221912" cy="29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166DB1B-C27C-FC4A-BE04-D8FA1920D36A}"/>
              </a:ext>
            </a:extLst>
          </p:cNvPr>
          <p:cNvSpPr txBox="1"/>
          <p:nvPr/>
        </p:nvSpPr>
        <p:spPr>
          <a:xfrm>
            <a:off x="3718240" y="4525621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latin typeface="Roboto Black" panose="02000000000000000000" pitchFamily="2" charset="0"/>
                <a:ea typeface="Roboto Black" panose="02000000000000000000" pitchFamily="2" charset="0"/>
              </a:rPr>
              <a:t>ROOM 579364</a:t>
            </a:r>
          </a:p>
        </p:txBody>
      </p:sp>
    </p:spTree>
    <p:extLst>
      <p:ext uri="{BB962C8B-B14F-4D97-AF65-F5344CB8AC3E}">
        <p14:creationId xmlns:p14="http://schemas.microsoft.com/office/powerpoint/2010/main" val="288138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4791A3C-6D4C-8B40-880B-DF3D9CB976D8}"/>
              </a:ext>
            </a:extLst>
          </p:cNvPr>
          <p:cNvSpPr/>
          <p:nvPr/>
        </p:nvSpPr>
        <p:spPr>
          <a:xfrm>
            <a:off x="324854" y="428178"/>
            <a:ext cx="87228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Antwoorden op een compliment over je kleding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Een relatie beëindigen na 2 jaar samen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Opnieuw contact opnemen met een vriend uit een ver verleden via de telefoon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Een mening over je religieuze overtuiging delen in een klas waar bijna iedereen een andere geloofsovertuiging heeft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Wenen tijdens een film die je bekijkt met 3 of 4 vrienden van hetzelfde geslacht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Iemand anders vragen om voor jou te liegen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Jezelf voorstellen aan mensen die een compleet ander cultuur hebben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Uitstel vragen aan de docent voor het maken van een opdracht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Praten met een onbekend iemand in de lift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Iemand in het ‘echt’ zien die je online hebt leren kennen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sz="24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Iemand die je bewondert vragen om vriend te worden op FB</a:t>
            </a:r>
            <a:endParaRPr lang="nl-BE" sz="2400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36B34D21-2FE6-D84A-9F40-F930265F9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807"/>
            <a:ext cx="9144000" cy="64183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078A1B6-4450-F241-BAAE-6A7DB745C704}"/>
              </a:ext>
            </a:extLst>
          </p:cNvPr>
          <p:cNvSpPr txBox="1"/>
          <p:nvPr/>
        </p:nvSpPr>
        <p:spPr>
          <a:xfrm>
            <a:off x="4015945" y="1099750"/>
            <a:ext cx="2075935" cy="2329249"/>
          </a:xfrm>
          <a:prstGeom prst="rect">
            <a:avLst/>
          </a:prstGeom>
          <a:noFill/>
          <a:ln w="161925">
            <a:solidFill>
              <a:srgbClr val="FFFC00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90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0EB149B-DAC6-8843-A10D-FEEE7700EB96}"/>
              </a:ext>
            </a:extLst>
          </p:cNvPr>
          <p:cNvSpPr/>
          <p:nvPr/>
        </p:nvSpPr>
        <p:spPr>
          <a:xfrm>
            <a:off x="336883" y="1859339"/>
            <a:ext cx="813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BE" b="1" dirty="0">
                <a:solidFill>
                  <a:srgbClr val="000000"/>
                </a:solidFill>
                <a:highlight>
                  <a:srgbClr val="FFFC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Stel, je gaat verder studeren aan de hogeschool en komt terecht in een auditorium vol nieuwe studenten. </a:t>
            </a:r>
          </a:p>
          <a:p>
            <a:pPr>
              <a:spcAft>
                <a:spcPts val="0"/>
              </a:spcAft>
            </a:pPr>
            <a:r>
              <a:rPr lang="nl-BE" b="1" dirty="0">
                <a:solidFill>
                  <a:srgbClr val="000000"/>
                </a:solidFill>
                <a:highlight>
                  <a:srgbClr val="FFFC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Wat zou je doen om geaccepteerd te worden door je medestudenten? </a:t>
            </a:r>
          </a:p>
          <a:p>
            <a:pPr>
              <a:spcAft>
                <a:spcPts val="0"/>
              </a:spcAft>
            </a:pPr>
            <a:r>
              <a:rPr lang="nl-BE" b="1" dirty="0">
                <a:solidFill>
                  <a:srgbClr val="000000"/>
                </a:solidFill>
                <a:highlight>
                  <a:srgbClr val="FFFC00"/>
                </a:highlight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Wat zou je zeker niet doen?</a:t>
            </a:r>
            <a:endParaRPr lang="nl-BE" b="1" dirty="0">
              <a:highlight>
                <a:srgbClr val="FFFC00"/>
              </a:highlight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B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nl-B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Lachen en oogcontact maken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nl-B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Anderen frequent complimenten geven ook al is er geen aanleiding voor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nl-B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Specifieke kleding aandoen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nl-BE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Je laten opmerken door vaak vragen te stellen en antwoorden te geven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eriod"/>
            </a:pPr>
            <a:r>
              <a:rPr lang="nl-B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Andere reactie?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C995C51-0BC9-DD4E-A9EE-58C30C30C884}"/>
              </a:ext>
            </a:extLst>
          </p:cNvPr>
          <p:cNvSpPr/>
          <p:nvPr/>
        </p:nvSpPr>
        <p:spPr>
          <a:xfrm>
            <a:off x="752168" y="2449902"/>
            <a:ext cx="3733568" cy="311108"/>
          </a:xfrm>
          <a:prstGeom prst="rect">
            <a:avLst/>
          </a:prstGeom>
          <a:solidFill>
            <a:srgbClr val="FFFC00"/>
          </a:solidFill>
          <a:ln>
            <a:solidFill>
              <a:srgbClr val="FFF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03110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  <a:t>Begrippenlijst</a:t>
            </a:r>
          </a:p>
        </p:txBody>
      </p:sp>
    </p:spTree>
    <p:extLst>
      <p:ext uri="{BB962C8B-B14F-4D97-AF65-F5344CB8AC3E}">
        <p14:creationId xmlns:p14="http://schemas.microsoft.com/office/powerpoint/2010/main" val="9567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22711D5-B066-774E-8246-411F68FA15C9}"/>
              </a:ext>
            </a:extLst>
          </p:cNvPr>
          <p:cNvSpPr txBox="1"/>
          <p:nvPr/>
        </p:nvSpPr>
        <p:spPr>
          <a:xfrm>
            <a:off x="976184" y="1161535"/>
            <a:ext cx="7100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*Interpersoonlijke communicatie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*non-verbale communicatie</a:t>
            </a: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*alle begrippen op slide 10 van deze </a:t>
            </a:r>
            <a:r>
              <a:rPr lang="nl-BE">
                <a:latin typeface="Roboto" panose="02000000000000000000" pitchFamily="2" charset="0"/>
                <a:ea typeface="Roboto" panose="02000000000000000000" pitchFamily="2" charset="0"/>
              </a:rPr>
              <a:t>presentatie (‘opbouw module’)</a:t>
            </a:r>
            <a:endParaRPr lang="nl-B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BE" dirty="0">
                <a:latin typeface="Roboto" panose="02000000000000000000" pitchFamily="2" charset="0"/>
                <a:ea typeface="Roboto" panose="02000000000000000000" pitchFamily="2" charset="0"/>
              </a:rPr>
              <a:t>*self-esteem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4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4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40A27F8-B90F-3249-B779-0D9AB703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807"/>
            <a:ext cx="9144000" cy="641838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9B9EA63-146E-404A-88C5-7D02366793EE}"/>
              </a:ext>
            </a:extLst>
          </p:cNvPr>
          <p:cNvSpPr txBox="1"/>
          <p:nvPr/>
        </p:nvSpPr>
        <p:spPr>
          <a:xfrm>
            <a:off x="123567" y="3484604"/>
            <a:ext cx="2075935" cy="468000"/>
          </a:xfrm>
          <a:prstGeom prst="rect">
            <a:avLst/>
          </a:prstGeom>
          <a:noFill/>
          <a:ln w="161925">
            <a:solidFill>
              <a:srgbClr val="FFFC00"/>
            </a:solidFill>
          </a:ln>
        </p:spPr>
        <p:txBody>
          <a:bodyPr wrap="square" rtlCol="0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STUDIEFICHE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sz="900" dirty="0">
                <a:latin typeface="Roboto" panose="02000000000000000000" pitchFamily="2" charset="0"/>
                <a:ea typeface="Roboto" panose="02000000000000000000" pitchFamily="2" charset="0"/>
              </a:rPr>
              <a:t>Zie LEHO cursussite</a:t>
            </a:r>
            <a:endParaRPr lang="nl-NL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A56A074-369C-1E44-BD9D-F9FD4CA9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50" y="595116"/>
            <a:ext cx="4007701" cy="566776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2F7F71A-256E-E148-8F82-F28D5F9482D8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STUDIEFICHE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E242E1E-D159-B646-AEE7-20CE4C55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447" y="595116"/>
            <a:ext cx="4035104" cy="566776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E8B0A02-F7C4-CC45-B530-5F9B35526499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STUDIEFICHE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94BE932-C4D2-1741-9E8E-EE192949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50" y="595116"/>
            <a:ext cx="4027098" cy="566776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25EA76-54E4-F243-A231-ADD68C555E4F}"/>
              </a:ext>
            </a:extLst>
          </p:cNvPr>
          <p:cNvSpPr txBox="1">
            <a:spLocks/>
          </p:cNvSpPr>
          <p:nvPr/>
        </p:nvSpPr>
        <p:spPr>
          <a:xfrm>
            <a:off x="623888" y="5706987"/>
            <a:ext cx="7886700" cy="51309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STUDIEFICHE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2576013"/>
            <a:ext cx="7886700" cy="2852737"/>
          </a:xfrm>
        </p:spPr>
        <p:txBody>
          <a:bodyPr>
            <a:normAutofit/>
          </a:bodyPr>
          <a:lstStyle/>
          <a:p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OPBOUW </a:t>
            </a:r>
            <a:b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VAN DE MODULE</a:t>
            </a:r>
            <a:br>
              <a:rPr lang="nl-NL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1023</Words>
  <Application>Microsoft Macintosh PowerPoint</Application>
  <PresentationFormat>Diavoorstelling (4:3)</PresentationFormat>
  <Paragraphs>201</Paragraphs>
  <Slides>33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Gill Sans</vt:lpstr>
      <vt:lpstr>Roboto</vt:lpstr>
      <vt:lpstr>Roboto Black</vt:lpstr>
      <vt:lpstr>Roboto Thin</vt:lpstr>
      <vt:lpstr>Kantoorthema</vt:lpstr>
      <vt:lpstr>PowerPoint-presentatie</vt:lpstr>
      <vt:lpstr>INTRO </vt:lpstr>
      <vt:lpstr>PowerPoint-presentatie</vt:lpstr>
      <vt:lpstr>PowerPoint-presentatie</vt:lpstr>
      <vt:lpstr>STUDIEFICHE Zie LEHO cursussite</vt:lpstr>
      <vt:lpstr>PowerPoint-presentatie</vt:lpstr>
      <vt:lpstr>PowerPoint-presentatie</vt:lpstr>
      <vt:lpstr>PowerPoint-presentatie</vt:lpstr>
      <vt:lpstr>OPBOUW  VAN DE MODULE </vt:lpstr>
      <vt:lpstr>PowerPoint-presentatie</vt:lpstr>
      <vt:lpstr>WAT </vt:lpstr>
      <vt:lpstr>PowerPoint-presentatie</vt:lpstr>
      <vt:lpstr>WAAROM </vt:lpstr>
      <vt:lpstr>PERSOONLIJKE  VOORDELEN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PROFESSIONELE  VOORDELEN </vt:lpstr>
      <vt:lpstr>PowerPoint-presentatie</vt:lpstr>
      <vt:lpstr>PowerPoint-presentatie</vt:lpstr>
      <vt:lpstr>PowerPoint-presentatie</vt:lpstr>
      <vt:lpstr>PowerPoint-presentatie</vt:lpstr>
      <vt:lpstr>Interpersoonlijke situaties… </vt:lpstr>
      <vt:lpstr>PowerPoint-presentatie</vt:lpstr>
      <vt:lpstr>PowerPoint-presentatie</vt:lpstr>
      <vt:lpstr>PowerPoint-presentatie</vt:lpstr>
      <vt:lpstr>Begrippenlijst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Proot Ingmar</dc:creator>
  <cp:lastModifiedBy>Proot Ingmar</cp:lastModifiedBy>
  <cp:revision>17</cp:revision>
  <cp:lastPrinted>2018-10-05T07:47:19Z</cp:lastPrinted>
  <dcterms:created xsi:type="dcterms:W3CDTF">2018-10-04T07:43:21Z</dcterms:created>
  <dcterms:modified xsi:type="dcterms:W3CDTF">2019-09-24T05:32:39Z</dcterms:modified>
</cp:coreProperties>
</file>