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336" r:id="rId3"/>
    <p:sldId id="345" r:id="rId4"/>
    <p:sldId id="270" r:id="rId5"/>
    <p:sldId id="402" r:id="rId6"/>
    <p:sldId id="478" r:id="rId7"/>
    <p:sldId id="479" r:id="rId8"/>
    <p:sldId id="480" r:id="rId9"/>
    <p:sldId id="484" r:id="rId10"/>
    <p:sldId id="483" r:id="rId11"/>
    <p:sldId id="485" r:id="rId12"/>
    <p:sldId id="486" r:id="rId13"/>
    <p:sldId id="487" r:id="rId14"/>
    <p:sldId id="488" r:id="rId15"/>
    <p:sldId id="481" r:id="rId16"/>
    <p:sldId id="489" r:id="rId17"/>
    <p:sldId id="482" r:id="rId18"/>
    <p:sldId id="490" r:id="rId19"/>
    <p:sldId id="492" r:id="rId20"/>
    <p:sldId id="491" r:id="rId21"/>
    <p:sldId id="475" r:id="rId22"/>
    <p:sldId id="493" r:id="rId23"/>
    <p:sldId id="494" r:id="rId24"/>
    <p:sldId id="496" r:id="rId25"/>
    <p:sldId id="495" r:id="rId26"/>
    <p:sldId id="498" r:id="rId27"/>
    <p:sldId id="497" r:id="rId28"/>
    <p:sldId id="476" r:id="rId29"/>
    <p:sldId id="499" r:id="rId30"/>
    <p:sldId id="500" r:id="rId31"/>
    <p:sldId id="477" r:id="rId32"/>
    <p:sldId id="501" r:id="rId33"/>
    <p:sldId id="502" r:id="rId34"/>
    <p:sldId id="448" r:id="rId35"/>
    <p:sldId id="322" r:id="rId36"/>
    <p:sldId id="323" r:id="rId37"/>
    <p:sldId id="301" r:id="rId38"/>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B49F56F-B440-864F-A4DA-83F823ED4EEA}">
          <p14:sldIdLst>
            <p14:sldId id="256"/>
            <p14:sldId id="336"/>
            <p14:sldId id="345"/>
            <p14:sldId id="270"/>
            <p14:sldId id="402"/>
            <p14:sldId id="478"/>
            <p14:sldId id="479"/>
            <p14:sldId id="480"/>
            <p14:sldId id="484"/>
            <p14:sldId id="483"/>
            <p14:sldId id="485"/>
            <p14:sldId id="486"/>
            <p14:sldId id="487"/>
            <p14:sldId id="488"/>
            <p14:sldId id="481"/>
            <p14:sldId id="489"/>
            <p14:sldId id="482"/>
            <p14:sldId id="490"/>
            <p14:sldId id="492"/>
            <p14:sldId id="491"/>
            <p14:sldId id="475"/>
            <p14:sldId id="493"/>
            <p14:sldId id="494"/>
            <p14:sldId id="496"/>
            <p14:sldId id="495"/>
            <p14:sldId id="498"/>
            <p14:sldId id="497"/>
            <p14:sldId id="476"/>
            <p14:sldId id="499"/>
            <p14:sldId id="500"/>
            <p14:sldId id="477"/>
            <p14:sldId id="501"/>
            <p14:sldId id="502"/>
            <p14:sldId id="448"/>
            <p14:sldId id="322"/>
            <p14:sldId id="323"/>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7B9A39-CC5F-D449-9997-F832DBF616FB}" v="208" dt="2019-11-06T15:22:05.81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28"/>
    <p:restoredTop sz="56298"/>
  </p:normalViewPr>
  <p:slideViewPr>
    <p:cSldViewPr snapToGrid="0" snapToObjects="1">
      <p:cViewPr varScale="1">
        <p:scale>
          <a:sx n="69" d="100"/>
          <a:sy n="69" d="100"/>
        </p:scale>
        <p:origin x="2696" y="184"/>
      </p:cViewPr>
      <p:guideLst/>
    </p:cSldViewPr>
  </p:slideViewPr>
  <p:notesTextViewPr>
    <p:cViewPr>
      <p:scale>
        <a:sx n="185" d="100"/>
        <a:sy n="185" d="100"/>
      </p:scale>
      <p:origin x="0" y="-347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ot Ingmar" userId="588a97c0-5a52-4bd9-b8d6-a4cf24ff4dbb" providerId="ADAL" clId="{589EEE33-3C5B-944B-B9B3-06F31A35D5F8}"/>
    <pc:docChg chg="undo custSel addSld delSld modSld modSection">
      <pc:chgData name="Proot Ingmar" userId="588a97c0-5a52-4bd9-b8d6-a4cf24ff4dbb" providerId="ADAL" clId="{589EEE33-3C5B-944B-B9B3-06F31A35D5F8}" dt="2019-11-06T12:21:42.738" v="9237" actId="113"/>
      <pc:docMkLst>
        <pc:docMk/>
      </pc:docMkLst>
      <pc:sldChg chg="modSp">
        <pc:chgData name="Proot Ingmar" userId="588a97c0-5a52-4bd9-b8d6-a4cf24ff4dbb" providerId="ADAL" clId="{589EEE33-3C5B-944B-B9B3-06F31A35D5F8}" dt="2019-11-04T12:53:07.066" v="1034" actId="20577"/>
        <pc:sldMkLst>
          <pc:docMk/>
          <pc:sldMk cId="440753459" sldId="256"/>
        </pc:sldMkLst>
        <pc:spChg chg="mod">
          <ac:chgData name="Proot Ingmar" userId="588a97c0-5a52-4bd9-b8d6-a4cf24ff4dbb" providerId="ADAL" clId="{589EEE33-3C5B-944B-B9B3-06F31A35D5F8}" dt="2019-11-04T12:53:07.066" v="1034" actId="20577"/>
          <ac:spMkLst>
            <pc:docMk/>
            <pc:sldMk cId="440753459" sldId="256"/>
            <ac:spMk id="6" creationId="{7392F3FE-C072-B845-A488-212AF0FADD65}"/>
          </ac:spMkLst>
        </pc:spChg>
      </pc:sldChg>
      <pc:sldChg chg="modSp">
        <pc:chgData name="Proot Ingmar" userId="588a97c0-5a52-4bd9-b8d6-a4cf24ff4dbb" providerId="ADAL" clId="{589EEE33-3C5B-944B-B9B3-06F31A35D5F8}" dt="2019-11-04T12:54:29.855" v="1039" actId="27636"/>
        <pc:sldMkLst>
          <pc:docMk/>
          <pc:sldMk cId="3120603756" sldId="270"/>
        </pc:sldMkLst>
        <pc:spChg chg="mod">
          <ac:chgData name="Proot Ingmar" userId="588a97c0-5a52-4bd9-b8d6-a4cf24ff4dbb" providerId="ADAL" clId="{589EEE33-3C5B-944B-B9B3-06F31A35D5F8}" dt="2019-11-04T12:54:29.855" v="1039" actId="27636"/>
          <ac:spMkLst>
            <pc:docMk/>
            <pc:sldMk cId="3120603756" sldId="270"/>
            <ac:spMk id="2" creationId="{00000000-0000-0000-0000-000000000000}"/>
          </ac:spMkLst>
        </pc:spChg>
      </pc:sldChg>
      <pc:sldChg chg="modSp">
        <pc:chgData name="Proot Ingmar" userId="588a97c0-5a52-4bd9-b8d6-a4cf24ff4dbb" providerId="ADAL" clId="{589EEE33-3C5B-944B-B9B3-06F31A35D5F8}" dt="2019-11-05T09:34:26.755" v="9154" actId="1036"/>
        <pc:sldMkLst>
          <pc:docMk/>
          <pc:sldMk cId="2244833330" sldId="323"/>
        </pc:sldMkLst>
        <pc:spChg chg="mod">
          <ac:chgData name="Proot Ingmar" userId="588a97c0-5a52-4bd9-b8d6-a4cf24ff4dbb" providerId="ADAL" clId="{589EEE33-3C5B-944B-B9B3-06F31A35D5F8}" dt="2019-11-05T09:34:26.755" v="9154" actId="1036"/>
          <ac:spMkLst>
            <pc:docMk/>
            <pc:sldMk cId="2244833330" sldId="323"/>
            <ac:spMk id="2" creationId="{122711D5-B066-774E-8246-411F68FA15C9}"/>
          </ac:spMkLst>
        </pc:spChg>
      </pc:sldChg>
      <pc:sldChg chg="modSp modNotesTx">
        <pc:chgData name="Proot Ingmar" userId="588a97c0-5a52-4bd9-b8d6-a4cf24ff4dbb" providerId="ADAL" clId="{589EEE33-3C5B-944B-B9B3-06F31A35D5F8}" dt="2019-10-22T11:51:57.531" v="218" actId="20577"/>
        <pc:sldMkLst>
          <pc:docMk/>
          <pc:sldMk cId="336069652" sldId="345"/>
        </pc:sldMkLst>
        <pc:spChg chg="mod">
          <ac:chgData name="Proot Ingmar" userId="588a97c0-5a52-4bd9-b8d6-a4cf24ff4dbb" providerId="ADAL" clId="{589EEE33-3C5B-944B-B9B3-06F31A35D5F8}" dt="2019-10-22T11:50:28.027" v="14" actId="20577"/>
          <ac:spMkLst>
            <pc:docMk/>
            <pc:sldMk cId="336069652" sldId="345"/>
            <ac:spMk id="3" creationId="{DD31B74F-C4FF-B645-B561-F43E523213DB}"/>
          </ac:spMkLst>
        </pc:spChg>
      </pc:sldChg>
      <pc:sldChg chg="modSp del">
        <pc:chgData name="Proot Ingmar" userId="588a97c0-5a52-4bd9-b8d6-a4cf24ff4dbb" providerId="ADAL" clId="{589EEE33-3C5B-944B-B9B3-06F31A35D5F8}" dt="2019-11-05T09:34:37.531" v="9155" actId="2696"/>
        <pc:sldMkLst>
          <pc:docMk/>
          <pc:sldMk cId="809371591" sldId="386"/>
        </pc:sldMkLst>
        <pc:spChg chg="mod">
          <ac:chgData name="Proot Ingmar" userId="588a97c0-5a52-4bd9-b8d6-a4cf24ff4dbb" providerId="ADAL" clId="{589EEE33-3C5B-944B-B9B3-06F31A35D5F8}" dt="2019-11-04T14:38:51.078" v="8478" actId="20577"/>
          <ac:spMkLst>
            <pc:docMk/>
            <pc:sldMk cId="809371591" sldId="386"/>
            <ac:spMk id="2" creationId="{122711D5-B066-774E-8246-411F68FA15C9}"/>
          </ac:spMkLst>
        </pc:spChg>
      </pc:sldChg>
      <pc:sldChg chg="modSp modNotesTx">
        <pc:chgData name="Proot Ingmar" userId="588a97c0-5a52-4bd9-b8d6-a4cf24ff4dbb" providerId="ADAL" clId="{589EEE33-3C5B-944B-B9B3-06F31A35D5F8}" dt="2019-11-05T09:17:01.260" v="8507" actId="113"/>
        <pc:sldMkLst>
          <pc:docMk/>
          <pc:sldMk cId="2282481611" sldId="395"/>
        </pc:sldMkLst>
        <pc:spChg chg="mod">
          <ac:chgData name="Proot Ingmar" userId="588a97c0-5a52-4bd9-b8d6-a4cf24ff4dbb" providerId="ADAL" clId="{589EEE33-3C5B-944B-B9B3-06F31A35D5F8}" dt="2019-10-22T11:53:32.097" v="307" actId="20577"/>
          <ac:spMkLst>
            <pc:docMk/>
            <pc:sldMk cId="2282481611" sldId="395"/>
            <ac:spMk id="2" creationId="{00000000-0000-0000-0000-000000000000}"/>
          </ac:spMkLst>
        </pc:spChg>
      </pc:sldChg>
      <pc:sldChg chg="modSp modNotesTx">
        <pc:chgData name="Proot Ingmar" userId="588a97c0-5a52-4bd9-b8d6-a4cf24ff4dbb" providerId="ADAL" clId="{589EEE33-3C5B-944B-B9B3-06F31A35D5F8}" dt="2019-11-05T09:24:31.837" v="8773" actId="113"/>
        <pc:sldMkLst>
          <pc:docMk/>
          <pc:sldMk cId="628984201" sldId="396"/>
        </pc:sldMkLst>
        <pc:spChg chg="mod">
          <ac:chgData name="Proot Ingmar" userId="588a97c0-5a52-4bd9-b8d6-a4cf24ff4dbb" providerId="ADAL" clId="{589EEE33-3C5B-944B-B9B3-06F31A35D5F8}" dt="2019-10-22T11:53:48.617" v="336" actId="20577"/>
          <ac:spMkLst>
            <pc:docMk/>
            <pc:sldMk cId="628984201" sldId="396"/>
            <ac:spMk id="2" creationId="{00000000-0000-0000-0000-000000000000}"/>
          </ac:spMkLst>
        </pc:spChg>
      </pc:sldChg>
      <pc:sldChg chg="modSp modNotesTx">
        <pc:chgData name="Proot Ingmar" userId="588a97c0-5a52-4bd9-b8d6-a4cf24ff4dbb" providerId="ADAL" clId="{589EEE33-3C5B-944B-B9B3-06F31A35D5F8}" dt="2019-11-05T09:26:26.862" v="8781" actId="113"/>
        <pc:sldMkLst>
          <pc:docMk/>
          <pc:sldMk cId="1265931950" sldId="397"/>
        </pc:sldMkLst>
        <pc:spChg chg="mod">
          <ac:chgData name="Proot Ingmar" userId="588a97c0-5a52-4bd9-b8d6-a4cf24ff4dbb" providerId="ADAL" clId="{589EEE33-3C5B-944B-B9B3-06F31A35D5F8}" dt="2019-10-22T11:54:07.692" v="365" actId="20577"/>
          <ac:spMkLst>
            <pc:docMk/>
            <pc:sldMk cId="1265931950" sldId="397"/>
            <ac:spMk id="2" creationId="{00000000-0000-0000-0000-000000000000}"/>
          </ac:spMkLst>
        </pc:spChg>
      </pc:sldChg>
      <pc:sldChg chg="modSp">
        <pc:chgData name="Proot Ingmar" userId="588a97c0-5a52-4bd9-b8d6-a4cf24ff4dbb" providerId="ADAL" clId="{589EEE33-3C5B-944B-B9B3-06F31A35D5F8}" dt="2019-10-22T11:56:11.772" v="555" actId="1036"/>
        <pc:sldMkLst>
          <pc:docMk/>
          <pc:sldMk cId="1522015418" sldId="402"/>
        </pc:sldMkLst>
        <pc:spChg chg="mod">
          <ac:chgData name="Proot Ingmar" userId="588a97c0-5a52-4bd9-b8d6-a4cf24ff4dbb" providerId="ADAL" clId="{589EEE33-3C5B-944B-B9B3-06F31A35D5F8}" dt="2019-10-22T11:56:11.772" v="555" actId="1036"/>
          <ac:spMkLst>
            <pc:docMk/>
            <pc:sldMk cId="1522015418" sldId="402"/>
            <ac:spMk id="2" creationId="{5AC1414C-64EF-CC41-9403-BA244BB961D9}"/>
          </ac:spMkLst>
        </pc:spChg>
        <pc:spChg chg="mod">
          <ac:chgData name="Proot Ingmar" userId="588a97c0-5a52-4bd9-b8d6-a4cf24ff4dbb" providerId="ADAL" clId="{589EEE33-3C5B-944B-B9B3-06F31A35D5F8}" dt="2019-10-22T11:55:28.085" v="419" actId="20577"/>
          <ac:spMkLst>
            <pc:docMk/>
            <pc:sldMk cId="1522015418" sldId="402"/>
            <ac:spMk id="3" creationId="{5CC85ED1-DAD3-4544-BA9E-1904BC8844B9}"/>
          </ac:spMkLst>
        </pc:spChg>
      </pc:sldChg>
      <pc:sldChg chg="modSp">
        <pc:chgData name="Proot Ingmar" userId="588a97c0-5a52-4bd9-b8d6-a4cf24ff4dbb" providerId="ADAL" clId="{589EEE33-3C5B-944B-B9B3-06F31A35D5F8}" dt="2019-11-04T13:51:51.863" v="5045" actId="20577"/>
        <pc:sldMkLst>
          <pc:docMk/>
          <pc:sldMk cId="3195583645" sldId="448"/>
        </pc:sldMkLst>
        <pc:spChg chg="mod">
          <ac:chgData name="Proot Ingmar" userId="588a97c0-5a52-4bd9-b8d6-a4cf24ff4dbb" providerId="ADAL" clId="{589EEE33-3C5B-944B-B9B3-06F31A35D5F8}" dt="2019-11-04T13:51:51.863" v="5045" actId="20577"/>
          <ac:spMkLst>
            <pc:docMk/>
            <pc:sldMk cId="3195583645" sldId="448"/>
            <ac:spMk id="2" creationId="{00000000-0000-0000-0000-000000000000}"/>
          </ac:spMkLst>
        </pc:spChg>
      </pc:sldChg>
      <pc:sldChg chg="addSp delSp modSp add modNotesTx">
        <pc:chgData name="Proot Ingmar" userId="588a97c0-5a52-4bd9-b8d6-a4cf24ff4dbb" providerId="ADAL" clId="{589EEE33-3C5B-944B-B9B3-06F31A35D5F8}" dt="2019-11-05T09:15:50.515" v="8504" actId="113"/>
        <pc:sldMkLst>
          <pc:docMk/>
          <pc:sldMk cId="197536827" sldId="450"/>
        </pc:sldMkLst>
        <pc:spChg chg="add del mod">
          <ac:chgData name="Proot Ingmar" userId="588a97c0-5a52-4bd9-b8d6-a4cf24ff4dbb" providerId="ADAL" clId="{589EEE33-3C5B-944B-B9B3-06F31A35D5F8}" dt="2019-11-04T13:06:53.304" v="1928"/>
          <ac:spMkLst>
            <pc:docMk/>
            <pc:sldMk cId="197536827" sldId="450"/>
            <ac:spMk id="2" creationId="{0992A988-BACF-5A41-A91F-F813372EFB40}"/>
          </ac:spMkLst>
        </pc:spChg>
        <pc:spChg chg="mod">
          <ac:chgData name="Proot Ingmar" userId="588a97c0-5a52-4bd9-b8d6-a4cf24ff4dbb" providerId="ADAL" clId="{589EEE33-3C5B-944B-B9B3-06F31A35D5F8}" dt="2019-10-22T13:01:08.951" v="995" actId="20577"/>
          <ac:spMkLst>
            <pc:docMk/>
            <pc:sldMk cId="197536827" sldId="450"/>
            <ac:spMk id="3" creationId="{5CC85ED1-DAD3-4544-BA9E-1904BC8844B9}"/>
          </ac:spMkLst>
        </pc:spChg>
        <pc:spChg chg="del">
          <ac:chgData name="Proot Ingmar" userId="588a97c0-5a52-4bd9-b8d6-a4cf24ff4dbb" providerId="ADAL" clId="{589EEE33-3C5B-944B-B9B3-06F31A35D5F8}" dt="2019-10-22T13:02:30.187" v="996" actId="478"/>
          <ac:spMkLst>
            <pc:docMk/>
            <pc:sldMk cId="197536827" sldId="450"/>
            <ac:spMk id="4" creationId="{94C72C1A-3C07-EA45-BE45-C4179B235455}"/>
          </ac:spMkLst>
        </pc:spChg>
        <pc:picChg chg="add mod">
          <ac:chgData name="Proot Ingmar" userId="588a97c0-5a52-4bd9-b8d6-a4cf24ff4dbb" providerId="ADAL" clId="{589EEE33-3C5B-944B-B9B3-06F31A35D5F8}" dt="2019-11-04T13:07:03.469" v="1929" actId="931"/>
          <ac:picMkLst>
            <pc:docMk/>
            <pc:sldMk cId="197536827" sldId="450"/>
            <ac:picMk id="5" creationId="{37E64544-C9AE-E146-A95A-CACFDF81C4F2}"/>
          </ac:picMkLst>
        </pc:picChg>
        <pc:cxnChg chg="del">
          <ac:chgData name="Proot Ingmar" userId="588a97c0-5a52-4bd9-b8d6-a4cf24ff4dbb" providerId="ADAL" clId="{589EEE33-3C5B-944B-B9B3-06F31A35D5F8}" dt="2019-10-22T13:02:36.690" v="997" actId="478"/>
          <ac:cxnSpMkLst>
            <pc:docMk/>
            <pc:sldMk cId="197536827" sldId="450"/>
            <ac:cxnSpMk id="5" creationId="{A646A681-C8D5-EC45-8D6D-911A47C23C4D}"/>
          </ac:cxnSpMkLst>
        </pc:cxnChg>
      </pc:sldChg>
      <pc:sldChg chg="addSp delSp modSp add modNotesTx">
        <pc:chgData name="Proot Ingmar" userId="588a97c0-5a52-4bd9-b8d6-a4cf24ff4dbb" providerId="ADAL" clId="{589EEE33-3C5B-944B-B9B3-06F31A35D5F8}" dt="2019-11-05T09:16:00.773" v="8505" actId="113"/>
        <pc:sldMkLst>
          <pc:docMk/>
          <pc:sldMk cId="4231600628" sldId="451"/>
        </pc:sldMkLst>
        <pc:spChg chg="mod">
          <ac:chgData name="Proot Ingmar" userId="588a97c0-5a52-4bd9-b8d6-a4cf24ff4dbb" providerId="ADAL" clId="{589EEE33-3C5B-944B-B9B3-06F31A35D5F8}" dt="2019-10-22T13:02:49.820" v="1014" actId="20577"/>
          <ac:spMkLst>
            <pc:docMk/>
            <pc:sldMk cId="4231600628" sldId="451"/>
            <ac:spMk id="3" creationId="{5CC85ED1-DAD3-4544-BA9E-1904BC8844B9}"/>
          </ac:spMkLst>
        </pc:spChg>
        <pc:picChg chg="add del">
          <ac:chgData name="Proot Ingmar" userId="588a97c0-5a52-4bd9-b8d6-a4cf24ff4dbb" providerId="ADAL" clId="{589EEE33-3C5B-944B-B9B3-06F31A35D5F8}" dt="2019-11-04T13:08:18.532" v="1931" actId="478"/>
          <ac:picMkLst>
            <pc:docMk/>
            <pc:sldMk cId="4231600628" sldId="451"/>
            <ac:picMk id="1026" creationId="{0B013E09-39DF-CC4E-AC80-D822F1541E1C}"/>
          </ac:picMkLst>
        </pc:picChg>
        <pc:picChg chg="add mod">
          <ac:chgData name="Proot Ingmar" userId="588a97c0-5a52-4bd9-b8d6-a4cf24ff4dbb" providerId="ADAL" clId="{589EEE33-3C5B-944B-B9B3-06F31A35D5F8}" dt="2019-11-04T13:11:01.527" v="2212" actId="14100"/>
          <ac:picMkLst>
            <pc:docMk/>
            <pc:sldMk cId="4231600628" sldId="451"/>
            <ac:picMk id="1028" creationId="{9FE5CDA8-1D69-CE4E-A267-69937FDB178B}"/>
          </ac:picMkLst>
        </pc:picChg>
      </pc:sldChg>
      <pc:sldChg chg="modSp add modNotesTx">
        <pc:chgData name="Proot Ingmar" userId="588a97c0-5a52-4bd9-b8d6-a4cf24ff4dbb" providerId="ADAL" clId="{589EEE33-3C5B-944B-B9B3-06F31A35D5F8}" dt="2019-11-05T09:15:20.505" v="8491" actId="113"/>
        <pc:sldMkLst>
          <pc:docMk/>
          <pc:sldMk cId="953626318" sldId="452"/>
        </pc:sldMkLst>
        <pc:spChg chg="mod">
          <ac:chgData name="Proot Ingmar" userId="588a97c0-5a52-4bd9-b8d6-a4cf24ff4dbb" providerId="ADAL" clId="{589EEE33-3C5B-944B-B9B3-06F31A35D5F8}" dt="2019-11-04T12:56:42.689" v="1230" actId="20577"/>
          <ac:spMkLst>
            <pc:docMk/>
            <pc:sldMk cId="953626318" sldId="452"/>
            <ac:spMk id="3" creationId="{5CC85ED1-DAD3-4544-BA9E-1904BC8844B9}"/>
          </ac:spMkLst>
        </pc:spChg>
        <pc:spChg chg="mod">
          <ac:chgData name="Proot Ingmar" userId="588a97c0-5a52-4bd9-b8d6-a4cf24ff4dbb" providerId="ADAL" clId="{589EEE33-3C5B-944B-B9B3-06F31A35D5F8}" dt="2019-11-04T12:57:27.296" v="1267" actId="1076"/>
          <ac:spMkLst>
            <pc:docMk/>
            <pc:sldMk cId="953626318" sldId="452"/>
            <ac:spMk id="4" creationId="{94C72C1A-3C07-EA45-BE45-C4179B235455}"/>
          </ac:spMkLst>
        </pc:spChg>
      </pc:sldChg>
      <pc:sldChg chg="add modNotesTx">
        <pc:chgData name="Proot Ingmar" userId="588a97c0-5a52-4bd9-b8d6-a4cf24ff4dbb" providerId="ADAL" clId="{589EEE33-3C5B-944B-B9B3-06F31A35D5F8}" dt="2019-11-06T12:08:26.019" v="9166" actId="113"/>
        <pc:sldMkLst>
          <pc:docMk/>
          <pc:sldMk cId="2651412858" sldId="453"/>
        </pc:sldMkLst>
      </pc:sldChg>
      <pc:sldChg chg="modSp add modNotesTx">
        <pc:chgData name="Proot Ingmar" userId="588a97c0-5a52-4bd9-b8d6-a4cf24ff4dbb" providerId="ADAL" clId="{589EEE33-3C5B-944B-B9B3-06F31A35D5F8}" dt="2019-11-06T12:08:52.675" v="9169" actId="113"/>
        <pc:sldMkLst>
          <pc:docMk/>
          <pc:sldMk cId="1866828695" sldId="454"/>
        </pc:sldMkLst>
        <pc:spChg chg="mod">
          <ac:chgData name="Proot Ingmar" userId="588a97c0-5a52-4bd9-b8d6-a4cf24ff4dbb" providerId="ADAL" clId="{589EEE33-3C5B-944B-B9B3-06F31A35D5F8}" dt="2019-11-04T13:15:37.897" v="2597" actId="1036"/>
          <ac:spMkLst>
            <pc:docMk/>
            <pc:sldMk cId="1866828695" sldId="454"/>
            <ac:spMk id="2" creationId="{5AC1414C-64EF-CC41-9403-BA244BB961D9}"/>
          </ac:spMkLst>
        </pc:spChg>
        <pc:spChg chg="mod">
          <ac:chgData name="Proot Ingmar" userId="588a97c0-5a52-4bd9-b8d6-a4cf24ff4dbb" providerId="ADAL" clId="{589EEE33-3C5B-944B-B9B3-06F31A35D5F8}" dt="2019-11-04T13:15:13.848" v="2527" actId="20577"/>
          <ac:spMkLst>
            <pc:docMk/>
            <pc:sldMk cId="1866828695" sldId="454"/>
            <ac:spMk id="3" creationId="{5CC85ED1-DAD3-4544-BA9E-1904BC8844B9}"/>
          </ac:spMkLst>
        </pc:spChg>
      </pc:sldChg>
      <pc:sldChg chg="addSp delSp modSp add modNotesTx">
        <pc:chgData name="Proot Ingmar" userId="588a97c0-5a52-4bd9-b8d6-a4cf24ff4dbb" providerId="ADAL" clId="{589EEE33-3C5B-944B-B9B3-06F31A35D5F8}" dt="2019-11-06T12:10:12.897" v="9170" actId="113"/>
        <pc:sldMkLst>
          <pc:docMk/>
          <pc:sldMk cId="1837570495" sldId="456"/>
        </pc:sldMkLst>
        <pc:spChg chg="del">
          <ac:chgData name="Proot Ingmar" userId="588a97c0-5a52-4bd9-b8d6-a4cf24ff4dbb" providerId="ADAL" clId="{589EEE33-3C5B-944B-B9B3-06F31A35D5F8}" dt="2019-11-04T13:20:04.411" v="2868" actId="478"/>
          <ac:spMkLst>
            <pc:docMk/>
            <pc:sldMk cId="1837570495" sldId="456"/>
            <ac:spMk id="2" creationId="{5AC1414C-64EF-CC41-9403-BA244BB961D9}"/>
          </ac:spMkLst>
        </pc:spChg>
        <pc:spChg chg="mod">
          <ac:chgData name="Proot Ingmar" userId="588a97c0-5a52-4bd9-b8d6-a4cf24ff4dbb" providerId="ADAL" clId="{589EEE33-3C5B-944B-B9B3-06F31A35D5F8}" dt="2019-11-04T13:20:01.610" v="2867" actId="20577"/>
          <ac:spMkLst>
            <pc:docMk/>
            <pc:sldMk cId="1837570495" sldId="456"/>
            <ac:spMk id="3" creationId="{5CC85ED1-DAD3-4544-BA9E-1904BC8844B9}"/>
          </ac:spMkLst>
        </pc:spChg>
        <pc:picChg chg="add mod">
          <ac:chgData name="Proot Ingmar" userId="588a97c0-5a52-4bd9-b8d6-a4cf24ff4dbb" providerId="ADAL" clId="{589EEE33-3C5B-944B-B9B3-06F31A35D5F8}" dt="2019-11-04T13:22:51.869" v="2931" actId="167"/>
          <ac:picMkLst>
            <pc:docMk/>
            <pc:sldMk cId="1837570495" sldId="456"/>
            <ac:picMk id="6" creationId="{2C2354DB-6F28-7B4B-9CFF-EA4CA697195F}"/>
          </ac:picMkLst>
        </pc:picChg>
        <pc:picChg chg="add del">
          <ac:chgData name="Proot Ingmar" userId="588a97c0-5a52-4bd9-b8d6-a4cf24ff4dbb" providerId="ADAL" clId="{589EEE33-3C5B-944B-B9B3-06F31A35D5F8}" dt="2019-11-04T13:21:35.545" v="2927" actId="478"/>
          <ac:picMkLst>
            <pc:docMk/>
            <pc:sldMk cId="1837570495" sldId="456"/>
            <ac:picMk id="2050" creationId="{E5F95EEC-2673-AF48-9CE1-74EBAEB73941}"/>
          </ac:picMkLst>
        </pc:picChg>
        <pc:picChg chg="add del">
          <ac:chgData name="Proot Ingmar" userId="588a97c0-5a52-4bd9-b8d6-a4cf24ff4dbb" providerId="ADAL" clId="{589EEE33-3C5B-944B-B9B3-06F31A35D5F8}" dt="2019-11-04T13:21:54.441" v="2929" actId="478"/>
          <ac:picMkLst>
            <pc:docMk/>
            <pc:sldMk cId="1837570495" sldId="456"/>
            <ac:picMk id="2052" creationId="{C549681E-A0CE-D648-AF96-166664796AF2}"/>
          </ac:picMkLst>
        </pc:picChg>
        <pc:cxnChg chg="del">
          <ac:chgData name="Proot Ingmar" userId="588a97c0-5a52-4bd9-b8d6-a4cf24ff4dbb" providerId="ADAL" clId="{589EEE33-3C5B-944B-B9B3-06F31A35D5F8}" dt="2019-11-04T13:20:06.328" v="2869" actId="478"/>
          <ac:cxnSpMkLst>
            <pc:docMk/>
            <pc:sldMk cId="1837570495" sldId="456"/>
            <ac:cxnSpMk id="5" creationId="{0C8F55E8-646D-7247-85F4-BAB542CAC698}"/>
          </ac:cxnSpMkLst>
        </pc:cxnChg>
      </pc:sldChg>
      <pc:sldChg chg="addSp modSp add modNotesTx">
        <pc:chgData name="Proot Ingmar" userId="588a97c0-5a52-4bd9-b8d6-a4cf24ff4dbb" providerId="ADAL" clId="{589EEE33-3C5B-944B-B9B3-06F31A35D5F8}" dt="2019-11-05T09:18:58.991" v="8549" actId="20577"/>
        <pc:sldMkLst>
          <pc:docMk/>
          <pc:sldMk cId="876699117" sldId="457"/>
        </pc:sldMkLst>
        <pc:spChg chg="mod">
          <ac:chgData name="Proot Ingmar" userId="588a97c0-5a52-4bd9-b8d6-a4cf24ff4dbb" providerId="ADAL" clId="{589EEE33-3C5B-944B-B9B3-06F31A35D5F8}" dt="2019-11-04T13:20:21.840" v="2890" actId="20577"/>
          <ac:spMkLst>
            <pc:docMk/>
            <pc:sldMk cId="876699117" sldId="457"/>
            <ac:spMk id="3" creationId="{5CC85ED1-DAD3-4544-BA9E-1904BC8844B9}"/>
          </ac:spMkLst>
        </pc:spChg>
        <pc:picChg chg="add mod">
          <ac:chgData name="Proot Ingmar" userId="588a97c0-5a52-4bd9-b8d6-a4cf24ff4dbb" providerId="ADAL" clId="{589EEE33-3C5B-944B-B9B3-06F31A35D5F8}" dt="2019-11-04T13:29:39.176" v="3340" actId="167"/>
          <ac:picMkLst>
            <pc:docMk/>
            <pc:sldMk cId="876699117" sldId="457"/>
            <ac:picMk id="4" creationId="{601E9082-2104-064D-A04D-DE8A4A52C021}"/>
          </ac:picMkLst>
        </pc:picChg>
      </pc:sldChg>
      <pc:sldChg chg="addSp modSp add modNotesTx">
        <pc:chgData name="Proot Ingmar" userId="588a97c0-5a52-4bd9-b8d6-a4cf24ff4dbb" providerId="ADAL" clId="{589EEE33-3C5B-944B-B9B3-06F31A35D5F8}" dt="2019-11-05T09:19:35.750" v="8576" actId="20577"/>
        <pc:sldMkLst>
          <pc:docMk/>
          <pc:sldMk cId="1828794042" sldId="458"/>
        </pc:sldMkLst>
        <pc:spChg chg="mod">
          <ac:chgData name="Proot Ingmar" userId="588a97c0-5a52-4bd9-b8d6-a4cf24ff4dbb" providerId="ADAL" clId="{589EEE33-3C5B-944B-B9B3-06F31A35D5F8}" dt="2019-11-04T13:20:34.353" v="2912" actId="20577"/>
          <ac:spMkLst>
            <pc:docMk/>
            <pc:sldMk cId="1828794042" sldId="458"/>
            <ac:spMk id="3" creationId="{5CC85ED1-DAD3-4544-BA9E-1904BC8844B9}"/>
          </ac:spMkLst>
        </pc:spChg>
        <pc:picChg chg="add mod">
          <ac:chgData name="Proot Ingmar" userId="588a97c0-5a52-4bd9-b8d6-a4cf24ff4dbb" providerId="ADAL" clId="{589EEE33-3C5B-944B-B9B3-06F31A35D5F8}" dt="2019-11-04T13:31:22.206" v="3488" actId="167"/>
          <ac:picMkLst>
            <pc:docMk/>
            <pc:sldMk cId="1828794042" sldId="458"/>
            <ac:picMk id="4" creationId="{27F63B90-E51A-1A49-98EF-C118C9AE8CE4}"/>
          </ac:picMkLst>
        </pc:picChg>
      </pc:sldChg>
      <pc:sldChg chg="addSp delSp modSp add modNotesTx">
        <pc:chgData name="Proot Ingmar" userId="588a97c0-5a52-4bd9-b8d6-a4cf24ff4dbb" providerId="ADAL" clId="{589EEE33-3C5B-944B-B9B3-06F31A35D5F8}" dt="2019-11-05T09:20:49.157" v="8583" actId="113"/>
        <pc:sldMkLst>
          <pc:docMk/>
          <pc:sldMk cId="720991698" sldId="459"/>
        </pc:sldMkLst>
        <pc:spChg chg="mod">
          <ac:chgData name="Proot Ingmar" userId="588a97c0-5a52-4bd9-b8d6-a4cf24ff4dbb" providerId="ADAL" clId="{589EEE33-3C5B-944B-B9B3-06F31A35D5F8}" dt="2019-11-04T13:20:48.732" v="2925" actId="20577"/>
          <ac:spMkLst>
            <pc:docMk/>
            <pc:sldMk cId="720991698" sldId="459"/>
            <ac:spMk id="3" creationId="{5CC85ED1-DAD3-4544-BA9E-1904BC8844B9}"/>
          </ac:spMkLst>
        </pc:spChg>
        <pc:picChg chg="add mod">
          <ac:chgData name="Proot Ingmar" userId="588a97c0-5a52-4bd9-b8d6-a4cf24ff4dbb" providerId="ADAL" clId="{589EEE33-3C5B-944B-B9B3-06F31A35D5F8}" dt="2019-11-05T09:20:21.656" v="8578" actId="167"/>
          <ac:picMkLst>
            <pc:docMk/>
            <pc:sldMk cId="720991698" sldId="459"/>
            <ac:picMk id="1026" creationId="{BC9F5D83-525B-1F45-B1B3-5FE151B79837}"/>
          </ac:picMkLst>
        </pc:picChg>
        <pc:picChg chg="add del">
          <ac:chgData name="Proot Ingmar" userId="588a97c0-5a52-4bd9-b8d6-a4cf24ff4dbb" providerId="ADAL" clId="{589EEE33-3C5B-944B-B9B3-06F31A35D5F8}" dt="2019-11-04T13:37:09.287" v="3766" actId="478"/>
          <ac:picMkLst>
            <pc:docMk/>
            <pc:sldMk cId="720991698" sldId="459"/>
            <ac:picMk id="3074" creationId="{EF824D3E-4D52-1544-96B7-2E716706B8CF}"/>
          </ac:picMkLst>
        </pc:picChg>
      </pc:sldChg>
      <pc:sldChg chg="addSp delSp modSp add modNotesTx">
        <pc:chgData name="Proot Ingmar" userId="588a97c0-5a52-4bd9-b8d6-a4cf24ff4dbb" providerId="ADAL" clId="{589EEE33-3C5B-944B-B9B3-06F31A35D5F8}" dt="2019-11-05T09:24:50.461" v="8776" actId="113"/>
        <pc:sldMkLst>
          <pc:docMk/>
          <pc:sldMk cId="35964017" sldId="461"/>
        </pc:sldMkLst>
        <pc:spChg chg="del">
          <ac:chgData name="Proot Ingmar" userId="588a97c0-5a52-4bd9-b8d6-a4cf24ff4dbb" providerId="ADAL" clId="{589EEE33-3C5B-944B-B9B3-06F31A35D5F8}" dt="2019-11-04T13:39:25.325" v="4086" actId="478"/>
          <ac:spMkLst>
            <pc:docMk/>
            <pc:sldMk cId="35964017" sldId="461"/>
            <ac:spMk id="2" creationId="{5AC1414C-64EF-CC41-9403-BA244BB961D9}"/>
          </ac:spMkLst>
        </pc:spChg>
        <pc:spChg chg="mod">
          <ac:chgData name="Proot Ingmar" userId="588a97c0-5a52-4bd9-b8d6-a4cf24ff4dbb" providerId="ADAL" clId="{589EEE33-3C5B-944B-B9B3-06F31A35D5F8}" dt="2019-11-04T13:39:45.004" v="4120" actId="20577"/>
          <ac:spMkLst>
            <pc:docMk/>
            <pc:sldMk cId="35964017" sldId="461"/>
            <ac:spMk id="3" creationId="{5CC85ED1-DAD3-4544-BA9E-1904BC8844B9}"/>
          </ac:spMkLst>
        </pc:spChg>
        <pc:picChg chg="add mod">
          <ac:chgData name="Proot Ingmar" userId="588a97c0-5a52-4bd9-b8d6-a4cf24ff4dbb" providerId="ADAL" clId="{589EEE33-3C5B-944B-B9B3-06F31A35D5F8}" dt="2019-11-04T13:45:38.493" v="4356" actId="167"/>
          <ac:picMkLst>
            <pc:docMk/>
            <pc:sldMk cId="35964017" sldId="461"/>
            <ac:picMk id="4098" creationId="{CFAC7D12-FE78-0A4E-8A8C-B7BE87E34483}"/>
          </ac:picMkLst>
        </pc:picChg>
        <pc:cxnChg chg="del">
          <ac:chgData name="Proot Ingmar" userId="588a97c0-5a52-4bd9-b8d6-a4cf24ff4dbb" providerId="ADAL" clId="{589EEE33-3C5B-944B-B9B3-06F31A35D5F8}" dt="2019-11-04T13:39:27.234" v="4087" actId="478"/>
          <ac:cxnSpMkLst>
            <pc:docMk/>
            <pc:sldMk cId="35964017" sldId="461"/>
            <ac:cxnSpMk id="5" creationId="{0C8F55E8-646D-7247-85F4-BAB542CAC698}"/>
          </ac:cxnSpMkLst>
        </pc:cxnChg>
      </pc:sldChg>
      <pc:sldChg chg="addSp modSp add modTransition modNotesTx">
        <pc:chgData name="Proot Ingmar" userId="588a97c0-5a52-4bd9-b8d6-a4cf24ff4dbb" providerId="ADAL" clId="{589EEE33-3C5B-944B-B9B3-06F31A35D5F8}" dt="2019-11-06T12:13:00.282" v="9171" actId="113"/>
        <pc:sldMkLst>
          <pc:docMk/>
          <pc:sldMk cId="742407302" sldId="462"/>
        </pc:sldMkLst>
        <pc:spChg chg="add mod">
          <ac:chgData name="Proot Ingmar" userId="588a97c0-5a52-4bd9-b8d6-a4cf24ff4dbb" providerId="ADAL" clId="{589EEE33-3C5B-944B-B9B3-06F31A35D5F8}" dt="2019-11-04T13:45:56.543" v="4374" actId="20577"/>
          <ac:spMkLst>
            <pc:docMk/>
            <pc:sldMk cId="742407302" sldId="462"/>
            <ac:spMk id="3" creationId="{F288CDFE-0652-0D47-A273-84D9ACFAAC5B}"/>
          </ac:spMkLst>
        </pc:spChg>
        <pc:picChg chg="add mod">
          <ac:chgData name="Proot Ingmar" userId="588a97c0-5a52-4bd9-b8d6-a4cf24ff4dbb" providerId="ADAL" clId="{589EEE33-3C5B-944B-B9B3-06F31A35D5F8}" dt="2019-11-04T13:45:32.523" v="4355" actId="14100"/>
          <ac:picMkLst>
            <pc:docMk/>
            <pc:sldMk cId="742407302" sldId="462"/>
            <ac:picMk id="5122" creationId="{46F7510E-CD32-B048-93DE-2A0582854E3C}"/>
          </ac:picMkLst>
        </pc:picChg>
      </pc:sldChg>
      <pc:sldChg chg="addSp delSp modSp add modNotesTx">
        <pc:chgData name="Proot Ingmar" userId="588a97c0-5a52-4bd9-b8d6-a4cf24ff4dbb" providerId="ADAL" clId="{589EEE33-3C5B-944B-B9B3-06F31A35D5F8}" dt="2019-11-05T09:26:41.442" v="8782" actId="113"/>
        <pc:sldMkLst>
          <pc:docMk/>
          <pc:sldMk cId="199074538" sldId="463"/>
        </pc:sldMkLst>
        <pc:spChg chg="mod">
          <ac:chgData name="Proot Ingmar" userId="588a97c0-5a52-4bd9-b8d6-a4cf24ff4dbb" providerId="ADAL" clId="{589EEE33-3C5B-944B-B9B3-06F31A35D5F8}" dt="2019-11-04T14:06:50.136" v="5996" actId="20577"/>
          <ac:spMkLst>
            <pc:docMk/>
            <pc:sldMk cId="199074538" sldId="463"/>
            <ac:spMk id="3" creationId="{5CC85ED1-DAD3-4544-BA9E-1904BC8844B9}"/>
          </ac:spMkLst>
        </pc:spChg>
        <pc:picChg chg="del">
          <ac:chgData name="Proot Ingmar" userId="588a97c0-5a52-4bd9-b8d6-a4cf24ff4dbb" providerId="ADAL" clId="{589EEE33-3C5B-944B-B9B3-06F31A35D5F8}" dt="2019-11-04T13:49:55.485" v="4909" actId="478"/>
          <ac:picMkLst>
            <pc:docMk/>
            <pc:sldMk cId="199074538" sldId="463"/>
            <ac:picMk id="4098" creationId="{CFAC7D12-FE78-0A4E-8A8C-B7BE87E34483}"/>
          </ac:picMkLst>
        </pc:picChg>
        <pc:picChg chg="add mod">
          <ac:chgData name="Proot Ingmar" userId="588a97c0-5a52-4bd9-b8d6-a4cf24ff4dbb" providerId="ADAL" clId="{589EEE33-3C5B-944B-B9B3-06F31A35D5F8}" dt="2019-11-04T13:56:21.721" v="5170" actId="167"/>
          <ac:picMkLst>
            <pc:docMk/>
            <pc:sldMk cId="199074538" sldId="463"/>
            <ac:picMk id="6146" creationId="{07A5B7E8-6B26-1843-9A58-A99EA578CF15}"/>
          </ac:picMkLst>
        </pc:picChg>
      </pc:sldChg>
      <pc:sldChg chg="addSp modSp add modNotesTx">
        <pc:chgData name="Proot Ingmar" userId="588a97c0-5a52-4bd9-b8d6-a4cf24ff4dbb" providerId="ADAL" clId="{589EEE33-3C5B-944B-B9B3-06F31A35D5F8}" dt="2019-11-05T09:29:42.467" v="8880" actId="113"/>
        <pc:sldMkLst>
          <pc:docMk/>
          <pc:sldMk cId="689726026" sldId="464"/>
        </pc:sldMkLst>
        <pc:spChg chg="mod">
          <ac:chgData name="Proot Ingmar" userId="588a97c0-5a52-4bd9-b8d6-a4cf24ff4dbb" providerId="ADAL" clId="{589EEE33-3C5B-944B-B9B3-06F31A35D5F8}" dt="2019-11-04T14:07:53.351" v="6033" actId="20577"/>
          <ac:spMkLst>
            <pc:docMk/>
            <pc:sldMk cId="689726026" sldId="464"/>
            <ac:spMk id="3" creationId="{5CC85ED1-DAD3-4544-BA9E-1904BC8844B9}"/>
          </ac:spMkLst>
        </pc:spChg>
        <pc:spChg chg="add mod">
          <ac:chgData name="Proot Ingmar" userId="588a97c0-5a52-4bd9-b8d6-a4cf24ff4dbb" providerId="ADAL" clId="{589EEE33-3C5B-944B-B9B3-06F31A35D5F8}" dt="2019-11-04T14:11:43.606" v="6448" actId="1076"/>
          <ac:spMkLst>
            <pc:docMk/>
            <pc:sldMk cId="689726026" sldId="464"/>
            <ac:spMk id="4" creationId="{808DA17F-399A-044B-B603-59C1BB3A38DA}"/>
          </ac:spMkLst>
        </pc:spChg>
        <pc:cxnChg chg="add">
          <ac:chgData name="Proot Ingmar" userId="588a97c0-5a52-4bd9-b8d6-a4cf24ff4dbb" providerId="ADAL" clId="{589EEE33-3C5B-944B-B9B3-06F31A35D5F8}" dt="2019-11-04T14:11:05.719" v="6379"/>
          <ac:cxnSpMkLst>
            <pc:docMk/>
            <pc:sldMk cId="689726026" sldId="464"/>
            <ac:cxnSpMk id="5" creationId="{893C57A6-1A13-9947-AE66-468861AA44FB}"/>
          </ac:cxnSpMkLst>
        </pc:cxnChg>
      </pc:sldChg>
      <pc:sldChg chg="addSp modSp add modNotesTx">
        <pc:chgData name="Proot Ingmar" userId="588a97c0-5a52-4bd9-b8d6-a4cf24ff4dbb" providerId="ADAL" clId="{589EEE33-3C5B-944B-B9B3-06F31A35D5F8}" dt="2019-11-06T12:18:37.993" v="9232" actId="113"/>
        <pc:sldMkLst>
          <pc:docMk/>
          <pc:sldMk cId="3953909320" sldId="465"/>
        </pc:sldMkLst>
        <pc:spChg chg="mod">
          <ac:chgData name="Proot Ingmar" userId="588a97c0-5a52-4bd9-b8d6-a4cf24ff4dbb" providerId="ADAL" clId="{589EEE33-3C5B-944B-B9B3-06F31A35D5F8}" dt="2019-11-04T14:19:53.678" v="6999" actId="20577"/>
          <ac:spMkLst>
            <pc:docMk/>
            <pc:sldMk cId="3953909320" sldId="465"/>
            <ac:spMk id="3" creationId="{5CC85ED1-DAD3-4544-BA9E-1904BC8844B9}"/>
          </ac:spMkLst>
        </pc:spChg>
        <pc:picChg chg="add mod">
          <ac:chgData name="Proot Ingmar" userId="588a97c0-5a52-4bd9-b8d6-a4cf24ff4dbb" providerId="ADAL" clId="{589EEE33-3C5B-944B-B9B3-06F31A35D5F8}" dt="2019-11-04T14:19:41.654" v="6992" actId="167"/>
          <ac:picMkLst>
            <pc:docMk/>
            <pc:sldMk cId="3953909320" sldId="465"/>
            <ac:picMk id="8194" creationId="{6C3B9A9F-D4B3-A94E-B35D-4D6567477ADD}"/>
          </ac:picMkLst>
        </pc:picChg>
      </pc:sldChg>
      <pc:sldChg chg="addSp modSp add modNotesTx">
        <pc:chgData name="Proot Ingmar" userId="588a97c0-5a52-4bd9-b8d6-a4cf24ff4dbb" providerId="ADAL" clId="{589EEE33-3C5B-944B-B9B3-06F31A35D5F8}" dt="2019-11-06T12:19:45.038" v="9234" actId="113"/>
        <pc:sldMkLst>
          <pc:docMk/>
          <pc:sldMk cId="3898025421" sldId="466"/>
        </pc:sldMkLst>
        <pc:spChg chg="mod">
          <ac:chgData name="Proot Ingmar" userId="588a97c0-5a52-4bd9-b8d6-a4cf24ff4dbb" providerId="ADAL" clId="{589EEE33-3C5B-944B-B9B3-06F31A35D5F8}" dt="2019-11-04T14:20:05.896" v="7008" actId="20577"/>
          <ac:spMkLst>
            <pc:docMk/>
            <pc:sldMk cId="3898025421" sldId="466"/>
            <ac:spMk id="3" creationId="{5CC85ED1-DAD3-4544-BA9E-1904BC8844B9}"/>
          </ac:spMkLst>
        </pc:spChg>
        <pc:picChg chg="add mod">
          <ac:chgData name="Proot Ingmar" userId="588a97c0-5a52-4bd9-b8d6-a4cf24ff4dbb" providerId="ADAL" clId="{589EEE33-3C5B-944B-B9B3-06F31A35D5F8}" dt="2019-11-04T14:22:42.359" v="7234" actId="1035"/>
          <ac:picMkLst>
            <pc:docMk/>
            <pc:sldMk cId="3898025421" sldId="466"/>
            <ac:picMk id="9218" creationId="{50FFE854-01EA-B74E-BD10-5A9CF6210EB6}"/>
          </ac:picMkLst>
        </pc:picChg>
      </pc:sldChg>
      <pc:sldChg chg="modSp add modNotesTx">
        <pc:chgData name="Proot Ingmar" userId="588a97c0-5a52-4bd9-b8d6-a4cf24ff4dbb" providerId="ADAL" clId="{589EEE33-3C5B-944B-B9B3-06F31A35D5F8}" dt="2019-11-06T12:21:29.428" v="9236" actId="113"/>
        <pc:sldMkLst>
          <pc:docMk/>
          <pc:sldMk cId="4193975737" sldId="467"/>
        </pc:sldMkLst>
        <pc:spChg chg="mod">
          <ac:chgData name="Proot Ingmar" userId="588a97c0-5a52-4bd9-b8d6-a4cf24ff4dbb" providerId="ADAL" clId="{589EEE33-3C5B-944B-B9B3-06F31A35D5F8}" dt="2019-11-04T13:51:25.817" v="5025" actId="20577"/>
          <ac:spMkLst>
            <pc:docMk/>
            <pc:sldMk cId="4193975737" sldId="467"/>
            <ac:spMk id="3" creationId="{5CC85ED1-DAD3-4544-BA9E-1904BC8844B9}"/>
          </ac:spMkLst>
        </pc:spChg>
      </pc:sldChg>
      <pc:sldChg chg="modSp add modNotesTx">
        <pc:chgData name="Proot Ingmar" userId="588a97c0-5a52-4bd9-b8d6-a4cf24ff4dbb" providerId="ADAL" clId="{589EEE33-3C5B-944B-B9B3-06F31A35D5F8}" dt="2019-11-06T12:21:42.738" v="9237" actId="113"/>
        <pc:sldMkLst>
          <pc:docMk/>
          <pc:sldMk cId="4235586393" sldId="468"/>
        </pc:sldMkLst>
        <pc:spChg chg="mod">
          <ac:chgData name="Proot Ingmar" userId="588a97c0-5a52-4bd9-b8d6-a4cf24ff4dbb" providerId="ADAL" clId="{589EEE33-3C5B-944B-B9B3-06F31A35D5F8}" dt="2019-11-04T13:51:41.737" v="5043" actId="20577"/>
          <ac:spMkLst>
            <pc:docMk/>
            <pc:sldMk cId="4235586393" sldId="468"/>
            <ac:spMk id="3" creationId="{5CC85ED1-DAD3-4544-BA9E-1904BC8844B9}"/>
          </ac:spMkLst>
        </pc:spChg>
      </pc:sldChg>
      <pc:sldChg chg="addSp delSp modSp add modNotesTx">
        <pc:chgData name="Proot Ingmar" userId="588a97c0-5a52-4bd9-b8d6-a4cf24ff4dbb" providerId="ADAL" clId="{589EEE33-3C5B-944B-B9B3-06F31A35D5F8}" dt="2019-11-06T12:14:59.125" v="9229" actId="113"/>
        <pc:sldMkLst>
          <pc:docMk/>
          <pc:sldMk cId="2684761868" sldId="469"/>
        </pc:sldMkLst>
        <pc:spChg chg="mod">
          <ac:chgData name="Proot Ingmar" userId="588a97c0-5a52-4bd9-b8d6-a4cf24ff4dbb" providerId="ADAL" clId="{589EEE33-3C5B-944B-B9B3-06F31A35D5F8}" dt="2019-11-04T14:07:42.575" v="6026" actId="20577"/>
          <ac:spMkLst>
            <pc:docMk/>
            <pc:sldMk cId="2684761868" sldId="469"/>
            <ac:spMk id="3" creationId="{5CC85ED1-DAD3-4544-BA9E-1904BC8844B9}"/>
          </ac:spMkLst>
        </pc:spChg>
        <pc:picChg chg="add mod">
          <ac:chgData name="Proot Ingmar" userId="588a97c0-5a52-4bd9-b8d6-a4cf24ff4dbb" providerId="ADAL" clId="{589EEE33-3C5B-944B-B9B3-06F31A35D5F8}" dt="2019-11-04T14:02:51.574" v="5574" actId="167"/>
          <ac:picMkLst>
            <pc:docMk/>
            <pc:sldMk cId="2684761868" sldId="469"/>
            <ac:picMk id="4" creationId="{17AD4515-4CEE-4547-9803-1AF7DF6DCEB7}"/>
          </ac:picMkLst>
        </pc:picChg>
        <pc:picChg chg="del">
          <ac:chgData name="Proot Ingmar" userId="588a97c0-5a52-4bd9-b8d6-a4cf24ff4dbb" providerId="ADAL" clId="{589EEE33-3C5B-944B-B9B3-06F31A35D5F8}" dt="2019-11-04T13:57:11.552" v="5198" actId="478"/>
          <ac:picMkLst>
            <pc:docMk/>
            <pc:sldMk cId="2684761868" sldId="469"/>
            <ac:picMk id="6146" creationId="{07A5B7E8-6B26-1843-9A58-A99EA578CF15}"/>
          </ac:picMkLst>
        </pc:picChg>
      </pc:sldChg>
      <pc:sldChg chg="addSp delSp modSp add modNotesTx">
        <pc:chgData name="Proot Ingmar" userId="588a97c0-5a52-4bd9-b8d6-a4cf24ff4dbb" providerId="ADAL" clId="{589EEE33-3C5B-944B-B9B3-06F31A35D5F8}" dt="2019-11-06T12:14:30.575" v="9206" actId="20577"/>
        <pc:sldMkLst>
          <pc:docMk/>
          <pc:sldMk cId="3554812220" sldId="470"/>
        </pc:sldMkLst>
        <pc:spChg chg="mod">
          <ac:chgData name="Proot Ingmar" userId="588a97c0-5a52-4bd9-b8d6-a4cf24ff4dbb" providerId="ADAL" clId="{589EEE33-3C5B-944B-B9B3-06F31A35D5F8}" dt="2019-11-04T14:07:38.004" v="6024" actId="20577"/>
          <ac:spMkLst>
            <pc:docMk/>
            <pc:sldMk cId="3554812220" sldId="470"/>
            <ac:spMk id="3" creationId="{5CC85ED1-DAD3-4544-BA9E-1904BC8844B9}"/>
          </ac:spMkLst>
        </pc:spChg>
        <pc:picChg chg="add mod">
          <ac:chgData name="Proot Ingmar" userId="588a97c0-5a52-4bd9-b8d6-a4cf24ff4dbb" providerId="ADAL" clId="{589EEE33-3C5B-944B-B9B3-06F31A35D5F8}" dt="2019-11-04T14:03:05.297" v="5578" actId="167"/>
          <ac:picMkLst>
            <pc:docMk/>
            <pc:sldMk cId="3554812220" sldId="470"/>
            <ac:picMk id="4" creationId="{21AEA2DB-10DE-C042-B990-56E009B5D640}"/>
          </ac:picMkLst>
        </pc:picChg>
        <pc:picChg chg="add mod">
          <ac:chgData name="Proot Ingmar" userId="588a97c0-5a52-4bd9-b8d6-a4cf24ff4dbb" providerId="ADAL" clId="{589EEE33-3C5B-944B-B9B3-06F31A35D5F8}" dt="2019-11-04T14:02:56.826" v="5576" actId="167"/>
          <ac:picMkLst>
            <pc:docMk/>
            <pc:sldMk cId="3554812220" sldId="470"/>
            <ac:picMk id="5" creationId="{85B77639-7124-C641-AB72-64572A47FDE5}"/>
          </ac:picMkLst>
        </pc:picChg>
        <pc:picChg chg="del">
          <ac:chgData name="Proot Ingmar" userId="588a97c0-5a52-4bd9-b8d6-a4cf24ff4dbb" providerId="ADAL" clId="{589EEE33-3C5B-944B-B9B3-06F31A35D5F8}" dt="2019-11-04T13:57:15.480" v="5199" actId="478"/>
          <ac:picMkLst>
            <pc:docMk/>
            <pc:sldMk cId="3554812220" sldId="470"/>
            <ac:picMk id="6146" creationId="{07A5B7E8-6B26-1843-9A58-A99EA578CF15}"/>
          </ac:picMkLst>
        </pc:picChg>
      </pc:sldChg>
      <pc:sldChg chg="addSp delSp modSp add modNotesTx">
        <pc:chgData name="Proot Ingmar" userId="588a97c0-5a52-4bd9-b8d6-a4cf24ff4dbb" providerId="ADAL" clId="{589EEE33-3C5B-944B-B9B3-06F31A35D5F8}" dt="2019-11-06T12:16:36.900" v="9231" actId="113"/>
        <pc:sldMkLst>
          <pc:docMk/>
          <pc:sldMk cId="4057300413" sldId="471"/>
        </pc:sldMkLst>
        <pc:spChg chg="mod">
          <ac:chgData name="Proot Ingmar" userId="588a97c0-5a52-4bd9-b8d6-a4cf24ff4dbb" providerId="ADAL" clId="{589EEE33-3C5B-944B-B9B3-06F31A35D5F8}" dt="2019-11-04T14:07:33.634" v="6022" actId="20577"/>
          <ac:spMkLst>
            <pc:docMk/>
            <pc:sldMk cId="4057300413" sldId="471"/>
            <ac:spMk id="3" creationId="{5CC85ED1-DAD3-4544-BA9E-1904BC8844B9}"/>
          </ac:spMkLst>
        </pc:spChg>
        <pc:picChg chg="add mod">
          <ac:chgData name="Proot Ingmar" userId="588a97c0-5a52-4bd9-b8d6-a4cf24ff4dbb" providerId="ADAL" clId="{589EEE33-3C5B-944B-B9B3-06F31A35D5F8}" dt="2019-11-04T14:07:30.424" v="6020" actId="1037"/>
          <ac:picMkLst>
            <pc:docMk/>
            <pc:sldMk cId="4057300413" sldId="471"/>
            <ac:picMk id="4" creationId="{B6E3E75D-C15A-0442-B45B-51C7C7E82390}"/>
          </ac:picMkLst>
        </pc:picChg>
        <pc:picChg chg="del">
          <ac:chgData name="Proot Ingmar" userId="588a97c0-5a52-4bd9-b8d6-a4cf24ff4dbb" providerId="ADAL" clId="{589EEE33-3C5B-944B-B9B3-06F31A35D5F8}" dt="2019-11-04T13:57:31.676" v="5218" actId="478"/>
          <ac:picMkLst>
            <pc:docMk/>
            <pc:sldMk cId="4057300413" sldId="471"/>
            <ac:picMk id="6146" creationId="{07A5B7E8-6B26-1843-9A58-A99EA578CF15}"/>
          </ac:picMkLst>
        </pc:picChg>
      </pc:sldChg>
      <pc:sldChg chg="modSp add modNotesTx">
        <pc:chgData name="Proot Ingmar" userId="588a97c0-5a52-4bd9-b8d6-a4cf24ff4dbb" providerId="ADAL" clId="{589EEE33-3C5B-944B-B9B3-06F31A35D5F8}" dt="2019-11-06T11:00:56.442" v="9165" actId="1036"/>
        <pc:sldMkLst>
          <pc:docMk/>
          <pc:sldMk cId="1451085709" sldId="473"/>
        </pc:sldMkLst>
        <pc:spChg chg="mod">
          <ac:chgData name="Proot Ingmar" userId="588a97c0-5a52-4bd9-b8d6-a4cf24ff4dbb" providerId="ADAL" clId="{589EEE33-3C5B-944B-B9B3-06F31A35D5F8}" dt="2019-11-06T11:00:56.442" v="9165" actId="1036"/>
          <ac:spMkLst>
            <pc:docMk/>
            <pc:sldMk cId="1451085709" sldId="473"/>
            <ac:spMk id="2" creationId="{5AC1414C-64EF-CC41-9403-BA244BB961D9}"/>
          </ac:spMkLst>
        </pc:spChg>
      </pc:sldChg>
      <pc:sldChg chg="modSp add modNotesTx">
        <pc:chgData name="Proot Ingmar" userId="588a97c0-5a52-4bd9-b8d6-a4cf24ff4dbb" providerId="ADAL" clId="{589EEE33-3C5B-944B-B9B3-06F31A35D5F8}" dt="2019-11-05T09:28:15.781" v="8873" actId="20577"/>
        <pc:sldMkLst>
          <pc:docMk/>
          <pc:sldMk cId="1268669265" sldId="474"/>
        </pc:sldMkLst>
        <pc:spChg chg="mod">
          <ac:chgData name="Proot Ingmar" userId="588a97c0-5a52-4bd9-b8d6-a4cf24ff4dbb" providerId="ADAL" clId="{589EEE33-3C5B-944B-B9B3-06F31A35D5F8}" dt="2019-11-05T09:27:43.324" v="8819" actId="20577"/>
          <ac:spMkLst>
            <pc:docMk/>
            <pc:sldMk cId="1268669265" sldId="474"/>
            <ac:spMk id="3" creationId="{5CC85ED1-DAD3-4544-BA9E-1904BC8844B9}"/>
          </ac:spMkLst>
        </pc:spChg>
        <pc:spChg chg="mod">
          <ac:chgData name="Proot Ingmar" userId="588a97c0-5a52-4bd9-b8d6-a4cf24ff4dbb" providerId="ADAL" clId="{589EEE33-3C5B-944B-B9B3-06F31A35D5F8}" dt="2019-11-05T09:28:15.781" v="8873" actId="20577"/>
          <ac:spMkLst>
            <pc:docMk/>
            <pc:sldMk cId="1268669265" sldId="474"/>
            <ac:spMk id="4" creationId="{808DA17F-399A-044B-B603-59C1BB3A38DA}"/>
          </ac:spMkLst>
        </pc:spChg>
      </pc:sldChg>
    </pc:docChg>
  </pc:docChgLst>
  <pc:docChgLst>
    <pc:chgData name="Proot Ingmar" userId="588a97c0-5a52-4bd9-b8d6-a4cf24ff4dbb" providerId="ADAL" clId="{D27B9A39-CC5F-D449-9997-F832DBF616FB}"/>
    <pc:docChg chg="undo custSel addSld delSld modSld sldOrd modSection">
      <pc:chgData name="Proot Ingmar" userId="588a97c0-5a52-4bd9-b8d6-a4cf24ff4dbb" providerId="ADAL" clId="{D27B9A39-CC5F-D449-9997-F832DBF616FB}" dt="2019-11-06T15:30:13.696" v="8772" actId="20577"/>
      <pc:docMkLst>
        <pc:docMk/>
      </pc:docMkLst>
      <pc:sldChg chg="modSp">
        <pc:chgData name="Proot Ingmar" userId="588a97c0-5a52-4bd9-b8d6-a4cf24ff4dbb" providerId="ADAL" clId="{D27B9A39-CC5F-D449-9997-F832DBF616FB}" dt="2019-11-06T12:31:47.374" v="2" actId="20577"/>
        <pc:sldMkLst>
          <pc:docMk/>
          <pc:sldMk cId="440753459" sldId="256"/>
        </pc:sldMkLst>
        <pc:spChg chg="mod">
          <ac:chgData name="Proot Ingmar" userId="588a97c0-5a52-4bd9-b8d6-a4cf24ff4dbb" providerId="ADAL" clId="{D27B9A39-CC5F-D449-9997-F832DBF616FB}" dt="2019-11-06T12:31:47.374" v="2" actId="20577"/>
          <ac:spMkLst>
            <pc:docMk/>
            <pc:sldMk cId="440753459" sldId="256"/>
            <ac:spMk id="6" creationId="{7392F3FE-C072-B845-A488-212AF0FADD65}"/>
          </ac:spMkLst>
        </pc:spChg>
      </pc:sldChg>
      <pc:sldChg chg="modSp modNotesTx">
        <pc:chgData name="Proot Ingmar" userId="588a97c0-5a52-4bd9-b8d6-a4cf24ff4dbb" providerId="ADAL" clId="{D27B9A39-CC5F-D449-9997-F832DBF616FB}" dt="2019-11-06T12:47:52.209" v="835" actId="113"/>
        <pc:sldMkLst>
          <pc:docMk/>
          <pc:sldMk cId="3120603756" sldId="270"/>
        </pc:sldMkLst>
        <pc:spChg chg="mod">
          <ac:chgData name="Proot Ingmar" userId="588a97c0-5a52-4bd9-b8d6-a4cf24ff4dbb" providerId="ADAL" clId="{D27B9A39-CC5F-D449-9997-F832DBF616FB}" dt="2019-11-06T12:33:13.856" v="188" actId="1035"/>
          <ac:spMkLst>
            <pc:docMk/>
            <pc:sldMk cId="3120603756" sldId="270"/>
            <ac:spMk id="2" creationId="{00000000-0000-0000-0000-000000000000}"/>
          </ac:spMkLst>
        </pc:spChg>
      </pc:sldChg>
      <pc:sldChg chg="modSp">
        <pc:chgData name="Proot Ingmar" userId="588a97c0-5a52-4bd9-b8d6-a4cf24ff4dbb" providerId="ADAL" clId="{D27B9A39-CC5F-D449-9997-F832DBF616FB}" dt="2019-11-06T15:13:48.889" v="7320" actId="20577"/>
        <pc:sldMkLst>
          <pc:docMk/>
          <pc:sldMk cId="2244833330" sldId="323"/>
        </pc:sldMkLst>
        <pc:spChg chg="mod">
          <ac:chgData name="Proot Ingmar" userId="588a97c0-5a52-4bd9-b8d6-a4cf24ff4dbb" providerId="ADAL" clId="{D27B9A39-CC5F-D449-9997-F832DBF616FB}" dt="2019-11-06T15:13:48.889" v="7320" actId="20577"/>
          <ac:spMkLst>
            <pc:docMk/>
            <pc:sldMk cId="2244833330" sldId="323"/>
            <ac:spMk id="2" creationId="{122711D5-B066-774E-8246-411F68FA15C9}"/>
          </ac:spMkLst>
        </pc:spChg>
      </pc:sldChg>
      <pc:sldChg chg="modSp modNotesTx">
        <pc:chgData name="Proot Ingmar" userId="588a97c0-5a52-4bd9-b8d6-a4cf24ff4dbb" providerId="ADAL" clId="{D27B9A39-CC5F-D449-9997-F832DBF616FB}" dt="2019-11-06T12:32:56.371" v="161" actId="20577"/>
        <pc:sldMkLst>
          <pc:docMk/>
          <pc:sldMk cId="336069652" sldId="345"/>
        </pc:sldMkLst>
        <pc:spChg chg="mod">
          <ac:chgData name="Proot Ingmar" userId="588a97c0-5a52-4bd9-b8d6-a4cf24ff4dbb" providerId="ADAL" clId="{D27B9A39-CC5F-D449-9997-F832DBF616FB}" dt="2019-11-06T12:31:58.082" v="21" actId="20577"/>
          <ac:spMkLst>
            <pc:docMk/>
            <pc:sldMk cId="336069652" sldId="345"/>
            <ac:spMk id="3" creationId="{DD31B74F-C4FF-B645-B561-F43E523213DB}"/>
          </ac:spMkLst>
        </pc:spChg>
      </pc:sldChg>
      <pc:sldChg chg="del">
        <pc:chgData name="Proot Ingmar" userId="588a97c0-5a52-4bd9-b8d6-a4cf24ff4dbb" providerId="ADAL" clId="{D27B9A39-CC5F-D449-9997-F832DBF616FB}" dt="2019-11-06T12:48:07.196" v="841" actId="2696"/>
        <pc:sldMkLst>
          <pc:docMk/>
          <pc:sldMk cId="2282481611" sldId="395"/>
        </pc:sldMkLst>
      </pc:sldChg>
      <pc:sldChg chg="del">
        <pc:chgData name="Proot Ingmar" userId="588a97c0-5a52-4bd9-b8d6-a4cf24ff4dbb" providerId="ADAL" clId="{D27B9A39-CC5F-D449-9997-F832DBF616FB}" dt="2019-11-06T12:48:07.270" v="851" actId="2696"/>
        <pc:sldMkLst>
          <pc:docMk/>
          <pc:sldMk cId="628984201" sldId="396"/>
        </pc:sldMkLst>
      </pc:sldChg>
      <pc:sldChg chg="del">
        <pc:chgData name="Proot Ingmar" userId="588a97c0-5a52-4bd9-b8d6-a4cf24ff4dbb" providerId="ADAL" clId="{D27B9A39-CC5F-D449-9997-F832DBF616FB}" dt="2019-11-06T12:48:07.290" v="854" actId="2696"/>
        <pc:sldMkLst>
          <pc:docMk/>
          <pc:sldMk cId="1265931950" sldId="397"/>
        </pc:sldMkLst>
      </pc:sldChg>
      <pc:sldChg chg="del">
        <pc:chgData name="Proot Ingmar" userId="588a97c0-5a52-4bd9-b8d6-a4cf24ff4dbb" providerId="ADAL" clId="{D27B9A39-CC5F-D449-9997-F832DBF616FB}" dt="2019-11-06T12:48:07.355" v="863" actId="2696"/>
        <pc:sldMkLst>
          <pc:docMk/>
          <pc:sldMk cId="3744524877" sldId="398"/>
        </pc:sldMkLst>
      </pc:sldChg>
      <pc:sldChg chg="modSp ord modNotesTx">
        <pc:chgData name="Proot Ingmar" userId="588a97c0-5a52-4bd9-b8d6-a4cf24ff4dbb" providerId="ADAL" clId="{D27B9A39-CC5F-D449-9997-F832DBF616FB}" dt="2019-11-06T12:51:55.614" v="1235" actId="113"/>
        <pc:sldMkLst>
          <pc:docMk/>
          <pc:sldMk cId="1522015418" sldId="402"/>
        </pc:sldMkLst>
        <pc:spChg chg="mod">
          <ac:chgData name="Proot Ingmar" userId="588a97c0-5a52-4bd9-b8d6-a4cf24ff4dbb" providerId="ADAL" clId="{D27B9A39-CC5F-D449-9997-F832DBF616FB}" dt="2019-11-06T12:35:51.745" v="462" actId="20577"/>
          <ac:spMkLst>
            <pc:docMk/>
            <pc:sldMk cId="1522015418" sldId="402"/>
            <ac:spMk id="2" creationId="{5AC1414C-64EF-CC41-9403-BA244BB961D9}"/>
          </ac:spMkLst>
        </pc:spChg>
        <pc:spChg chg="mod">
          <ac:chgData name="Proot Ingmar" userId="588a97c0-5a52-4bd9-b8d6-a4cf24ff4dbb" providerId="ADAL" clId="{D27B9A39-CC5F-D449-9997-F832DBF616FB}" dt="2019-11-06T12:34:56.314" v="325" actId="20577"/>
          <ac:spMkLst>
            <pc:docMk/>
            <pc:sldMk cId="1522015418" sldId="402"/>
            <ac:spMk id="3" creationId="{5CC85ED1-DAD3-4544-BA9E-1904BC8844B9}"/>
          </ac:spMkLst>
        </pc:spChg>
      </pc:sldChg>
      <pc:sldChg chg="del">
        <pc:chgData name="Proot Ingmar" userId="588a97c0-5a52-4bd9-b8d6-a4cf24ff4dbb" providerId="ADAL" clId="{D27B9A39-CC5F-D449-9997-F832DBF616FB}" dt="2019-11-06T12:48:07.156" v="836" actId="2696"/>
        <pc:sldMkLst>
          <pc:docMk/>
          <pc:sldMk cId="1812162599" sldId="403"/>
        </pc:sldMkLst>
      </pc:sldChg>
      <pc:sldChg chg="modSp">
        <pc:chgData name="Proot Ingmar" userId="588a97c0-5a52-4bd9-b8d6-a4cf24ff4dbb" providerId="ADAL" clId="{D27B9A39-CC5F-D449-9997-F832DBF616FB}" dt="2019-11-06T15:23:09.496" v="8026" actId="20577"/>
        <pc:sldMkLst>
          <pc:docMk/>
          <pc:sldMk cId="3195583645" sldId="448"/>
        </pc:sldMkLst>
        <pc:spChg chg="mod">
          <ac:chgData name="Proot Ingmar" userId="588a97c0-5a52-4bd9-b8d6-a4cf24ff4dbb" providerId="ADAL" clId="{D27B9A39-CC5F-D449-9997-F832DBF616FB}" dt="2019-11-06T15:23:09.496" v="8026" actId="20577"/>
          <ac:spMkLst>
            <pc:docMk/>
            <pc:sldMk cId="3195583645" sldId="448"/>
            <ac:spMk id="2" creationId="{00000000-0000-0000-0000-000000000000}"/>
          </ac:spMkLst>
        </pc:spChg>
      </pc:sldChg>
      <pc:sldChg chg="del">
        <pc:chgData name="Proot Ingmar" userId="588a97c0-5a52-4bd9-b8d6-a4cf24ff4dbb" providerId="ADAL" clId="{D27B9A39-CC5F-D449-9997-F832DBF616FB}" dt="2019-11-06T12:48:07.171" v="838" actId="2696"/>
        <pc:sldMkLst>
          <pc:docMk/>
          <pc:sldMk cId="3104368803" sldId="449"/>
        </pc:sldMkLst>
      </pc:sldChg>
      <pc:sldChg chg="del">
        <pc:chgData name="Proot Ingmar" userId="588a97c0-5a52-4bd9-b8d6-a4cf24ff4dbb" providerId="ADAL" clId="{D27B9A39-CC5F-D449-9997-F832DBF616FB}" dt="2019-11-06T12:48:07.181" v="839" actId="2696"/>
        <pc:sldMkLst>
          <pc:docMk/>
          <pc:sldMk cId="197536827" sldId="450"/>
        </pc:sldMkLst>
      </pc:sldChg>
      <pc:sldChg chg="del">
        <pc:chgData name="Proot Ingmar" userId="588a97c0-5a52-4bd9-b8d6-a4cf24ff4dbb" providerId="ADAL" clId="{D27B9A39-CC5F-D449-9997-F832DBF616FB}" dt="2019-11-06T12:48:07.189" v="840" actId="2696"/>
        <pc:sldMkLst>
          <pc:docMk/>
          <pc:sldMk cId="4231600628" sldId="451"/>
        </pc:sldMkLst>
      </pc:sldChg>
      <pc:sldChg chg="del">
        <pc:chgData name="Proot Ingmar" userId="588a97c0-5a52-4bd9-b8d6-a4cf24ff4dbb" providerId="ADAL" clId="{D27B9A39-CC5F-D449-9997-F832DBF616FB}" dt="2019-11-06T12:48:07.162" v="837" actId="2696"/>
        <pc:sldMkLst>
          <pc:docMk/>
          <pc:sldMk cId="953626318" sldId="452"/>
        </pc:sldMkLst>
      </pc:sldChg>
      <pc:sldChg chg="del">
        <pc:chgData name="Proot Ingmar" userId="588a97c0-5a52-4bd9-b8d6-a4cf24ff4dbb" providerId="ADAL" clId="{D27B9A39-CC5F-D449-9997-F832DBF616FB}" dt="2019-11-06T12:48:07.203" v="842" actId="2696"/>
        <pc:sldMkLst>
          <pc:docMk/>
          <pc:sldMk cId="2651412858" sldId="453"/>
        </pc:sldMkLst>
      </pc:sldChg>
      <pc:sldChg chg="del">
        <pc:chgData name="Proot Ingmar" userId="588a97c0-5a52-4bd9-b8d6-a4cf24ff4dbb" providerId="ADAL" clId="{D27B9A39-CC5F-D449-9997-F832DBF616FB}" dt="2019-11-06T12:48:07.210" v="843" actId="2696"/>
        <pc:sldMkLst>
          <pc:docMk/>
          <pc:sldMk cId="1866828695" sldId="454"/>
        </pc:sldMkLst>
      </pc:sldChg>
      <pc:sldChg chg="del">
        <pc:chgData name="Proot Ingmar" userId="588a97c0-5a52-4bd9-b8d6-a4cf24ff4dbb" providerId="ADAL" clId="{D27B9A39-CC5F-D449-9997-F832DBF616FB}" dt="2019-11-06T12:48:07.226" v="845" actId="2696"/>
        <pc:sldMkLst>
          <pc:docMk/>
          <pc:sldMk cId="3173873575" sldId="455"/>
        </pc:sldMkLst>
      </pc:sldChg>
      <pc:sldChg chg="del">
        <pc:chgData name="Proot Ingmar" userId="588a97c0-5a52-4bd9-b8d6-a4cf24ff4dbb" providerId="ADAL" clId="{D27B9A39-CC5F-D449-9997-F832DBF616FB}" dt="2019-11-06T12:48:07.233" v="846" actId="2696"/>
        <pc:sldMkLst>
          <pc:docMk/>
          <pc:sldMk cId="1837570495" sldId="456"/>
        </pc:sldMkLst>
      </pc:sldChg>
      <pc:sldChg chg="del">
        <pc:chgData name="Proot Ingmar" userId="588a97c0-5a52-4bd9-b8d6-a4cf24ff4dbb" providerId="ADAL" clId="{D27B9A39-CC5F-D449-9997-F832DBF616FB}" dt="2019-11-06T12:48:07.240" v="847" actId="2696"/>
        <pc:sldMkLst>
          <pc:docMk/>
          <pc:sldMk cId="876699117" sldId="457"/>
        </pc:sldMkLst>
      </pc:sldChg>
      <pc:sldChg chg="del">
        <pc:chgData name="Proot Ingmar" userId="588a97c0-5a52-4bd9-b8d6-a4cf24ff4dbb" providerId="ADAL" clId="{D27B9A39-CC5F-D449-9997-F832DBF616FB}" dt="2019-11-06T12:48:07.246" v="848" actId="2696"/>
        <pc:sldMkLst>
          <pc:docMk/>
          <pc:sldMk cId="1828794042" sldId="458"/>
        </pc:sldMkLst>
      </pc:sldChg>
      <pc:sldChg chg="del">
        <pc:chgData name="Proot Ingmar" userId="588a97c0-5a52-4bd9-b8d6-a4cf24ff4dbb" providerId="ADAL" clId="{D27B9A39-CC5F-D449-9997-F832DBF616FB}" dt="2019-11-06T12:48:07.255" v="849" actId="2696"/>
        <pc:sldMkLst>
          <pc:docMk/>
          <pc:sldMk cId="720991698" sldId="459"/>
        </pc:sldMkLst>
      </pc:sldChg>
      <pc:sldChg chg="del">
        <pc:chgData name="Proot Ingmar" userId="588a97c0-5a52-4bd9-b8d6-a4cf24ff4dbb" providerId="ADAL" clId="{D27B9A39-CC5F-D449-9997-F832DBF616FB}" dt="2019-11-06T12:48:07.262" v="850" actId="2696"/>
        <pc:sldMkLst>
          <pc:docMk/>
          <pc:sldMk cId="2931312189" sldId="460"/>
        </pc:sldMkLst>
      </pc:sldChg>
      <pc:sldChg chg="del">
        <pc:chgData name="Proot Ingmar" userId="588a97c0-5a52-4bd9-b8d6-a4cf24ff4dbb" providerId="ADAL" clId="{D27B9A39-CC5F-D449-9997-F832DBF616FB}" dt="2019-11-06T12:48:07.277" v="852" actId="2696"/>
        <pc:sldMkLst>
          <pc:docMk/>
          <pc:sldMk cId="35964017" sldId="461"/>
        </pc:sldMkLst>
      </pc:sldChg>
      <pc:sldChg chg="del">
        <pc:chgData name="Proot Ingmar" userId="588a97c0-5a52-4bd9-b8d6-a4cf24ff4dbb" providerId="ADAL" clId="{D27B9A39-CC5F-D449-9997-F832DBF616FB}" dt="2019-11-06T12:48:07.284" v="853" actId="2696"/>
        <pc:sldMkLst>
          <pc:docMk/>
          <pc:sldMk cId="742407302" sldId="462"/>
        </pc:sldMkLst>
      </pc:sldChg>
      <pc:sldChg chg="del">
        <pc:chgData name="Proot Ingmar" userId="588a97c0-5a52-4bd9-b8d6-a4cf24ff4dbb" providerId="ADAL" clId="{D27B9A39-CC5F-D449-9997-F832DBF616FB}" dt="2019-11-06T12:48:07.296" v="855" actId="2696"/>
        <pc:sldMkLst>
          <pc:docMk/>
          <pc:sldMk cId="199074538" sldId="463"/>
        </pc:sldMkLst>
      </pc:sldChg>
      <pc:sldChg chg="del">
        <pc:chgData name="Proot Ingmar" userId="588a97c0-5a52-4bd9-b8d6-a4cf24ff4dbb" providerId="ADAL" clId="{D27B9A39-CC5F-D449-9997-F832DBF616FB}" dt="2019-11-06T12:48:07.336" v="860" actId="2696"/>
        <pc:sldMkLst>
          <pc:docMk/>
          <pc:sldMk cId="689726026" sldId="464"/>
        </pc:sldMkLst>
      </pc:sldChg>
      <pc:sldChg chg="del">
        <pc:chgData name="Proot Ingmar" userId="588a97c0-5a52-4bd9-b8d6-a4cf24ff4dbb" providerId="ADAL" clId="{D27B9A39-CC5F-D449-9997-F832DBF616FB}" dt="2019-11-06T12:48:07.343" v="861" actId="2696"/>
        <pc:sldMkLst>
          <pc:docMk/>
          <pc:sldMk cId="3953909320" sldId="465"/>
        </pc:sldMkLst>
      </pc:sldChg>
      <pc:sldChg chg="del">
        <pc:chgData name="Proot Ingmar" userId="588a97c0-5a52-4bd9-b8d6-a4cf24ff4dbb" providerId="ADAL" clId="{D27B9A39-CC5F-D449-9997-F832DBF616FB}" dt="2019-11-06T12:48:07.349" v="862" actId="2696"/>
        <pc:sldMkLst>
          <pc:docMk/>
          <pc:sldMk cId="3898025421" sldId="466"/>
        </pc:sldMkLst>
      </pc:sldChg>
      <pc:sldChg chg="del">
        <pc:chgData name="Proot Ingmar" userId="588a97c0-5a52-4bd9-b8d6-a4cf24ff4dbb" providerId="ADAL" clId="{D27B9A39-CC5F-D449-9997-F832DBF616FB}" dt="2019-11-06T12:48:07.360" v="864" actId="2696"/>
        <pc:sldMkLst>
          <pc:docMk/>
          <pc:sldMk cId="4193975737" sldId="467"/>
        </pc:sldMkLst>
      </pc:sldChg>
      <pc:sldChg chg="del">
        <pc:chgData name="Proot Ingmar" userId="588a97c0-5a52-4bd9-b8d6-a4cf24ff4dbb" providerId="ADAL" clId="{D27B9A39-CC5F-D449-9997-F832DBF616FB}" dt="2019-11-06T12:48:07.366" v="865" actId="2696"/>
        <pc:sldMkLst>
          <pc:docMk/>
          <pc:sldMk cId="4235586393" sldId="468"/>
        </pc:sldMkLst>
      </pc:sldChg>
      <pc:sldChg chg="del">
        <pc:chgData name="Proot Ingmar" userId="588a97c0-5a52-4bd9-b8d6-a4cf24ff4dbb" providerId="ADAL" clId="{D27B9A39-CC5F-D449-9997-F832DBF616FB}" dt="2019-11-06T12:48:07.311" v="857" actId="2696"/>
        <pc:sldMkLst>
          <pc:docMk/>
          <pc:sldMk cId="2684761868" sldId="469"/>
        </pc:sldMkLst>
      </pc:sldChg>
      <pc:sldChg chg="del">
        <pc:chgData name="Proot Ingmar" userId="588a97c0-5a52-4bd9-b8d6-a4cf24ff4dbb" providerId="ADAL" clId="{D27B9A39-CC5F-D449-9997-F832DBF616FB}" dt="2019-11-06T12:48:07.318" v="858" actId="2696"/>
        <pc:sldMkLst>
          <pc:docMk/>
          <pc:sldMk cId="3554812220" sldId="470"/>
        </pc:sldMkLst>
      </pc:sldChg>
      <pc:sldChg chg="del">
        <pc:chgData name="Proot Ingmar" userId="588a97c0-5a52-4bd9-b8d6-a4cf24ff4dbb" providerId="ADAL" clId="{D27B9A39-CC5F-D449-9997-F832DBF616FB}" dt="2019-11-06T12:48:07.327" v="859" actId="2696"/>
        <pc:sldMkLst>
          <pc:docMk/>
          <pc:sldMk cId="4057300413" sldId="471"/>
        </pc:sldMkLst>
      </pc:sldChg>
      <pc:sldChg chg="del">
        <pc:chgData name="Proot Ingmar" userId="588a97c0-5a52-4bd9-b8d6-a4cf24ff4dbb" providerId="ADAL" clId="{D27B9A39-CC5F-D449-9997-F832DBF616FB}" dt="2019-11-06T12:48:07.371" v="866" actId="2696"/>
        <pc:sldMkLst>
          <pc:docMk/>
          <pc:sldMk cId="3229432667" sldId="472"/>
        </pc:sldMkLst>
      </pc:sldChg>
      <pc:sldChg chg="del">
        <pc:chgData name="Proot Ingmar" userId="588a97c0-5a52-4bd9-b8d6-a4cf24ff4dbb" providerId="ADAL" clId="{D27B9A39-CC5F-D449-9997-F832DBF616FB}" dt="2019-11-06T12:48:07.219" v="844" actId="2696"/>
        <pc:sldMkLst>
          <pc:docMk/>
          <pc:sldMk cId="1451085709" sldId="473"/>
        </pc:sldMkLst>
      </pc:sldChg>
      <pc:sldChg chg="del">
        <pc:chgData name="Proot Ingmar" userId="588a97c0-5a52-4bd9-b8d6-a4cf24ff4dbb" providerId="ADAL" clId="{D27B9A39-CC5F-D449-9997-F832DBF616FB}" dt="2019-11-06T12:48:07.303" v="856" actId="2696"/>
        <pc:sldMkLst>
          <pc:docMk/>
          <pc:sldMk cId="1268669265" sldId="474"/>
        </pc:sldMkLst>
      </pc:sldChg>
      <pc:sldChg chg="modSp add">
        <pc:chgData name="Proot Ingmar" userId="588a97c0-5a52-4bd9-b8d6-a4cf24ff4dbb" providerId="ADAL" clId="{D27B9A39-CC5F-D449-9997-F832DBF616FB}" dt="2019-11-06T12:33:32.030" v="215" actId="20577"/>
        <pc:sldMkLst>
          <pc:docMk/>
          <pc:sldMk cId="2667985487" sldId="475"/>
        </pc:sldMkLst>
        <pc:spChg chg="mod">
          <ac:chgData name="Proot Ingmar" userId="588a97c0-5a52-4bd9-b8d6-a4cf24ff4dbb" providerId="ADAL" clId="{D27B9A39-CC5F-D449-9997-F832DBF616FB}" dt="2019-11-06T12:33:32.030" v="215" actId="20577"/>
          <ac:spMkLst>
            <pc:docMk/>
            <pc:sldMk cId="2667985487" sldId="475"/>
            <ac:spMk id="2" creationId="{00000000-0000-0000-0000-000000000000}"/>
          </ac:spMkLst>
        </pc:spChg>
      </pc:sldChg>
      <pc:sldChg chg="add del setBg">
        <pc:chgData name="Proot Ingmar" userId="588a97c0-5a52-4bd9-b8d6-a4cf24ff4dbb" providerId="ADAL" clId="{D27B9A39-CC5F-D449-9997-F832DBF616FB}" dt="2019-11-06T12:33:21.344" v="190"/>
        <pc:sldMkLst>
          <pc:docMk/>
          <pc:sldMk cId="3515915510" sldId="475"/>
        </pc:sldMkLst>
      </pc:sldChg>
      <pc:sldChg chg="modSp add modNotesTx">
        <pc:chgData name="Proot Ingmar" userId="588a97c0-5a52-4bd9-b8d6-a4cf24ff4dbb" providerId="ADAL" clId="{D27B9A39-CC5F-D449-9997-F832DBF616FB}" dt="2019-11-06T14:55:57.811" v="6036" actId="113"/>
        <pc:sldMkLst>
          <pc:docMk/>
          <pc:sldMk cId="3833187758" sldId="476"/>
        </pc:sldMkLst>
        <pc:spChg chg="mod">
          <ac:chgData name="Proot Ingmar" userId="588a97c0-5a52-4bd9-b8d6-a4cf24ff4dbb" providerId="ADAL" clId="{D27B9A39-CC5F-D449-9997-F832DBF616FB}" dt="2019-11-06T12:34:07.971" v="280" actId="20577"/>
          <ac:spMkLst>
            <pc:docMk/>
            <pc:sldMk cId="3833187758" sldId="476"/>
            <ac:spMk id="2" creationId="{00000000-0000-0000-0000-000000000000}"/>
          </ac:spMkLst>
        </pc:spChg>
      </pc:sldChg>
      <pc:sldChg chg="add del setBg">
        <pc:chgData name="Proot Ingmar" userId="588a97c0-5a52-4bd9-b8d6-a4cf24ff4dbb" providerId="ADAL" clId="{D27B9A39-CC5F-D449-9997-F832DBF616FB}" dt="2019-11-06T12:33:37.375" v="217"/>
        <pc:sldMkLst>
          <pc:docMk/>
          <pc:sldMk cId="3920824210" sldId="476"/>
        </pc:sldMkLst>
      </pc:sldChg>
      <pc:sldChg chg="modSp add modNotesTx">
        <pc:chgData name="Proot Ingmar" userId="588a97c0-5a52-4bd9-b8d6-a4cf24ff4dbb" providerId="ADAL" clId="{D27B9A39-CC5F-D449-9997-F832DBF616FB}" dt="2019-11-06T15:13:29.464" v="7303" actId="20577"/>
        <pc:sldMkLst>
          <pc:docMk/>
          <pc:sldMk cId="917018656" sldId="477"/>
        </pc:sldMkLst>
        <pc:spChg chg="mod">
          <ac:chgData name="Proot Ingmar" userId="588a97c0-5a52-4bd9-b8d6-a4cf24ff4dbb" providerId="ADAL" clId="{D27B9A39-CC5F-D449-9997-F832DBF616FB}" dt="2019-11-06T12:34:32.631" v="304" actId="20577"/>
          <ac:spMkLst>
            <pc:docMk/>
            <pc:sldMk cId="917018656" sldId="477"/>
            <ac:spMk id="2" creationId="{00000000-0000-0000-0000-000000000000}"/>
          </ac:spMkLst>
        </pc:spChg>
      </pc:sldChg>
      <pc:sldChg chg="add del setBg">
        <pc:chgData name="Proot Ingmar" userId="588a97c0-5a52-4bd9-b8d6-a4cf24ff4dbb" providerId="ADAL" clId="{D27B9A39-CC5F-D449-9997-F832DBF616FB}" dt="2019-11-06T12:34:19.640" v="282"/>
        <pc:sldMkLst>
          <pc:docMk/>
          <pc:sldMk cId="2457660615" sldId="477"/>
        </pc:sldMkLst>
      </pc:sldChg>
      <pc:sldChg chg="addSp delSp add modTransition modNotesTx">
        <pc:chgData name="Proot Ingmar" userId="588a97c0-5a52-4bd9-b8d6-a4cf24ff4dbb" providerId="ADAL" clId="{D27B9A39-CC5F-D449-9997-F832DBF616FB}" dt="2019-11-06T12:54:59.891" v="1359"/>
        <pc:sldMkLst>
          <pc:docMk/>
          <pc:sldMk cId="206049711" sldId="478"/>
        </pc:sldMkLst>
        <pc:picChg chg="add del">
          <ac:chgData name="Proot Ingmar" userId="588a97c0-5a52-4bd9-b8d6-a4cf24ff4dbb" providerId="ADAL" clId="{D27B9A39-CC5F-D449-9997-F832DBF616FB}" dt="2019-11-06T12:54:08.969" v="1354" actId="478"/>
          <ac:picMkLst>
            <pc:docMk/>
            <pc:sldMk cId="206049711" sldId="478"/>
            <ac:picMk id="1026" creationId="{588F2A88-6FDB-334B-A0AF-0CD49A3E0429}"/>
          </ac:picMkLst>
        </pc:picChg>
        <pc:picChg chg="add">
          <ac:chgData name="Proot Ingmar" userId="588a97c0-5a52-4bd9-b8d6-a4cf24ff4dbb" providerId="ADAL" clId="{D27B9A39-CC5F-D449-9997-F832DBF616FB}" dt="2019-11-06T12:54:22.186" v="1355"/>
          <ac:picMkLst>
            <pc:docMk/>
            <pc:sldMk cId="206049711" sldId="478"/>
            <ac:picMk id="1028" creationId="{53BCAFD5-DB8D-E148-AD1D-40CE1F2C30D1}"/>
          </ac:picMkLst>
        </pc:picChg>
      </pc:sldChg>
      <pc:sldChg chg="addSp delSp modSp add modNotesTx">
        <pc:chgData name="Proot Ingmar" userId="588a97c0-5a52-4bd9-b8d6-a4cf24ff4dbb" providerId="ADAL" clId="{D27B9A39-CC5F-D449-9997-F832DBF616FB}" dt="2019-11-06T13:15:14.753" v="2208" actId="113"/>
        <pc:sldMkLst>
          <pc:docMk/>
          <pc:sldMk cId="1668298796" sldId="479"/>
        </pc:sldMkLst>
        <pc:spChg chg="del">
          <ac:chgData name="Proot Ingmar" userId="588a97c0-5a52-4bd9-b8d6-a4cf24ff4dbb" providerId="ADAL" clId="{D27B9A39-CC5F-D449-9997-F832DBF616FB}" dt="2019-11-06T12:55:38.411" v="1395" actId="478"/>
          <ac:spMkLst>
            <pc:docMk/>
            <pc:sldMk cId="1668298796" sldId="479"/>
            <ac:spMk id="2" creationId="{5AC1414C-64EF-CC41-9403-BA244BB961D9}"/>
          </ac:spMkLst>
        </pc:spChg>
        <pc:spChg chg="mod">
          <ac:chgData name="Proot Ingmar" userId="588a97c0-5a52-4bd9-b8d6-a4cf24ff4dbb" providerId="ADAL" clId="{D27B9A39-CC5F-D449-9997-F832DBF616FB}" dt="2019-11-06T12:55:33.392" v="1394" actId="20577"/>
          <ac:spMkLst>
            <pc:docMk/>
            <pc:sldMk cId="1668298796" sldId="479"/>
            <ac:spMk id="3" creationId="{5CC85ED1-DAD3-4544-BA9E-1904BC8844B9}"/>
          </ac:spMkLst>
        </pc:spChg>
        <pc:picChg chg="add mod">
          <ac:chgData name="Proot Ingmar" userId="588a97c0-5a52-4bd9-b8d6-a4cf24ff4dbb" providerId="ADAL" clId="{D27B9A39-CC5F-D449-9997-F832DBF616FB}" dt="2019-11-06T12:59:52.551" v="1446" actId="167"/>
          <ac:picMkLst>
            <pc:docMk/>
            <pc:sldMk cId="1668298796" sldId="479"/>
            <ac:picMk id="2050" creationId="{C4933874-46AA-804A-8A72-2F09211555C2}"/>
          </ac:picMkLst>
        </pc:picChg>
        <pc:cxnChg chg="del">
          <ac:chgData name="Proot Ingmar" userId="588a97c0-5a52-4bd9-b8d6-a4cf24ff4dbb" providerId="ADAL" clId="{D27B9A39-CC5F-D449-9997-F832DBF616FB}" dt="2019-11-06T12:55:40.824" v="1396" actId="478"/>
          <ac:cxnSpMkLst>
            <pc:docMk/>
            <pc:sldMk cId="1668298796" sldId="479"/>
            <ac:cxnSpMk id="5" creationId="{0C8F55E8-646D-7247-85F4-BAB542CAC698}"/>
          </ac:cxnSpMkLst>
        </pc:cxnChg>
      </pc:sldChg>
      <pc:sldChg chg="addSp modSp add modNotesTx">
        <pc:chgData name="Proot Ingmar" userId="588a97c0-5a52-4bd9-b8d6-a4cf24ff4dbb" providerId="ADAL" clId="{D27B9A39-CC5F-D449-9997-F832DBF616FB}" dt="2019-11-06T13:07:43.685" v="1699" actId="20577"/>
        <pc:sldMkLst>
          <pc:docMk/>
          <pc:sldMk cId="2443505030" sldId="480"/>
        </pc:sldMkLst>
        <pc:spChg chg="mod">
          <ac:chgData name="Proot Ingmar" userId="588a97c0-5a52-4bd9-b8d6-a4cf24ff4dbb" providerId="ADAL" clId="{D27B9A39-CC5F-D449-9997-F832DBF616FB}" dt="2019-11-06T13:07:43.685" v="1699" actId="20577"/>
          <ac:spMkLst>
            <pc:docMk/>
            <pc:sldMk cId="2443505030" sldId="480"/>
            <ac:spMk id="3" creationId="{5CC85ED1-DAD3-4544-BA9E-1904BC8844B9}"/>
          </ac:spMkLst>
        </pc:spChg>
        <pc:spChg chg="add mod">
          <ac:chgData name="Proot Ingmar" userId="588a97c0-5a52-4bd9-b8d6-a4cf24ff4dbb" providerId="ADAL" clId="{D27B9A39-CC5F-D449-9997-F832DBF616FB}" dt="2019-11-06T13:06:33.870" v="1589" actId="14100"/>
          <ac:spMkLst>
            <pc:docMk/>
            <pc:sldMk cId="2443505030" sldId="480"/>
            <ac:spMk id="4" creationId="{661BDE88-5A83-0843-A762-07348DEB0A46}"/>
          </ac:spMkLst>
        </pc:spChg>
        <pc:cxnChg chg="add">
          <ac:chgData name="Proot Ingmar" userId="588a97c0-5a52-4bd9-b8d6-a4cf24ff4dbb" providerId="ADAL" clId="{D27B9A39-CC5F-D449-9997-F832DBF616FB}" dt="2019-11-06T13:05:56.144" v="1508"/>
          <ac:cxnSpMkLst>
            <pc:docMk/>
            <pc:sldMk cId="2443505030" sldId="480"/>
            <ac:cxnSpMk id="5" creationId="{91CB3C41-D5C2-3746-8185-9F76F284A196}"/>
          </ac:cxnSpMkLst>
        </pc:cxnChg>
      </pc:sldChg>
      <pc:sldChg chg="addSp modSp add modNotesTx">
        <pc:chgData name="Proot Ingmar" userId="588a97c0-5a52-4bd9-b8d6-a4cf24ff4dbb" providerId="ADAL" clId="{D27B9A39-CC5F-D449-9997-F832DBF616FB}" dt="2019-11-06T13:36:01.018" v="3206" actId="167"/>
        <pc:sldMkLst>
          <pc:docMk/>
          <pc:sldMk cId="3084470845" sldId="481"/>
        </pc:sldMkLst>
        <pc:spChg chg="mod">
          <ac:chgData name="Proot Ingmar" userId="588a97c0-5a52-4bd9-b8d6-a4cf24ff4dbb" providerId="ADAL" clId="{D27B9A39-CC5F-D449-9997-F832DBF616FB}" dt="2019-11-06T12:56:30.649" v="1434" actId="20577"/>
          <ac:spMkLst>
            <pc:docMk/>
            <pc:sldMk cId="3084470845" sldId="481"/>
            <ac:spMk id="3" creationId="{5CC85ED1-DAD3-4544-BA9E-1904BC8844B9}"/>
          </ac:spMkLst>
        </pc:spChg>
        <pc:picChg chg="add mod">
          <ac:chgData name="Proot Ingmar" userId="588a97c0-5a52-4bd9-b8d6-a4cf24ff4dbb" providerId="ADAL" clId="{D27B9A39-CC5F-D449-9997-F832DBF616FB}" dt="2019-11-06T13:36:01.018" v="3206" actId="167"/>
          <ac:picMkLst>
            <pc:docMk/>
            <pc:sldMk cId="3084470845" sldId="481"/>
            <ac:picMk id="4" creationId="{4E0F5786-66FD-7B4A-BD79-82AB4F45BC4B}"/>
          </ac:picMkLst>
        </pc:picChg>
      </pc:sldChg>
      <pc:sldChg chg="addSp modSp add modNotesTx">
        <pc:chgData name="Proot Ingmar" userId="588a97c0-5a52-4bd9-b8d6-a4cf24ff4dbb" providerId="ADAL" clId="{D27B9A39-CC5F-D449-9997-F832DBF616FB}" dt="2019-11-06T12:59:00.248" v="1444" actId="113"/>
        <pc:sldMkLst>
          <pc:docMk/>
          <pc:sldMk cId="3031961027" sldId="482"/>
        </pc:sldMkLst>
        <pc:picChg chg="add mod">
          <ac:chgData name="Proot Ingmar" userId="588a97c0-5a52-4bd9-b8d6-a4cf24ff4dbb" providerId="ADAL" clId="{D27B9A39-CC5F-D449-9997-F832DBF616FB}" dt="2019-11-06T12:58:42.349" v="1438" actId="931"/>
          <ac:picMkLst>
            <pc:docMk/>
            <pc:sldMk cId="3031961027" sldId="482"/>
            <ac:picMk id="3" creationId="{81D75C6F-3BA4-E14D-AFAD-201FD7733769}"/>
          </ac:picMkLst>
        </pc:picChg>
      </pc:sldChg>
      <pc:sldChg chg="addSp delSp modSp add modNotesTx">
        <pc:chgData name="Proot Ingmar" userId="588a97c0-5a52-4bd9-b8d6-a4cf24ff4dbb" providerId="ADAL" clId="{D27B9A39-CC5F-D449-9997-F832DBF616FB}" dt="2019-11-06T13:19:33.366" v="2330" actId="20577"/>
        <pc:sldMkLst>
          <pc:docMk/>
          <pc:sldMk cId="2082687714" sldId="483"/>
        </pc:sldMkLst>
        <pc:spChg chg="del mod">
          <ac:chgData name="Proot Ingmar" userId="588a97c0-5a52-4bd9-b8d6-a4cf24ff4dbb" providerId="ADAL" clId="{D27B9A39-CC5F-D449-9997-F832DBF616FB}" dt="2019-11-06T13:18:48.880" v="2253" actId="478"/>
          <ac:spMkLst>
            <pc:docMk/>
            <pc:sldMk cId="2082687714" sldId="483"/>
            <ac:spMk id="4" creationId="{661BDE88-5A83-0843-A762-07348DEB0A46}"/>
          </ac:spMkLst>
        </pc:spChg>
        <pc:picChg chg="add">
          <ac:chgData name="Proot Ingmar" userId="588a97c0-5a52-4bd9-b8d6-a4cf24ff4dbb" providerId="ADAL" clId="{D27B9A39-CC5F-D449-9997-F832DBF616FB}" dt="2019-11-06T13:19:10.754" v="2254"/>
          <ac:picMkLst>
            <pc:docMk/>
            <pc:sldMk cId="2082687714" sldId="483"/>
            <ac:picMk id="3074" creationId="{10441424-21A8-8A45-B26A-E217320DDF50}"/>
          </ac:picMkLst>
        </pc:picChg>
        <pc:cxnChg chg="del">
          <ac:chgData name="Proot Ingmar" userId="588a97c0-5a52-4bd9-b8d6-a4cf24ff4dbb" providerId="ADAL" clId="{D27B9A39-CC5F-D449-9997-F832DBF616FB}" dt="2019-11-06T13:18:48.880" v="2253" actId="478"/>
          <ac:cxnSpMkLst>
            <pc:docMk/>
            <pc:sldMk cId="2082687714" sldId="483"/>
            <ac:cxnSpMk id="5" creationId="{91CB3C41-D5C2-3746-8185-9F76F284A196}"/>
          </ac:cxnSpMkLst>
        </pc:cxnChg>
      </pc:sldChg>
      <pc:sldChg chg="add del">
        <pc:chgData name="Proot Ingmar" userId="588a97c0-5a52-4bd9-b8d6-a4cf24ff4dbb" providerId="ADAL" clId="{D27B9A39-CC5F-D449-9997-F832DBF616FB}" dt="2019-11-06T12:58:28.521" v="1437"/>
        <pc:sldMkLst>
          <pc:docMk/>
          <pc:sldMk cId="2724757747" sldId="483"/>
        </pc:sldMkLst>
      </pc:sldChg>
      <pc:sldChg chg="addSp delSp modSp add ord modNotesTx">
        <pc:chgData name="Proot Ingmar" userId="588a97c0-5a52-4bd9-b8d6-a4cf24ff4dbb" providerId="ADAL" clId="{D27B9A39-CC5F-D449-9997-F832DBF616FB}" dt="2019-11-06T13:10:00.719" v="2039"/>
        <pc:sldMkLst>
          <pc:docMk/>
          <pc:sldMk cId="3905628605" sldId="484"/>
        </pc:sldMkLst>
        <pc:spChg chg="mod">
          <ac:chgData name="Proot Ingmar" userId="588a97c0-5a52-4bd9-b8d6-a4cf24ff4dbb" providerId="ADAL" clId="{D27B9A39-CC5F-D449-9997-F832DBF616FB}" dt="2019-11-06T13:09:58.924" v="2038" actId="20577"/>
          <ac:spMkLst>
            <pc:docMk/>
            <pc:sldMk cId="3905628605" sldId="484"/>
            <ac:spMk id="3" creationId="{5CC85ED1-DAD3-4544-BA9E-1904BC8844B9}"/>
          </ac:spMkLst>
        </pc:spChg>
        <pc:spChg chg="del">
          <ac:chgData name="Proot Ingmar" userId="588a97c0-5a52-4bd9-b8d6-a4cf24ff4dbb" providerId="ADAL" clId="{D27B9A39-CC5F-D449-9997-F832DBF616FB}" dt="2019-11-06T13:07:51.721" v="1701" actId="478"/>
          <ac:spMkLst>
            <pc:docMk/>
            <pc:sldMk cId="3905628605" sldId="484"/>
            <ac:spMk id="4" creationId="{661BDE88-5A83-0843-A762-07348DEB0A46}"/>
          </ac:spMkLst>
        </pc:spChg>
        <pc:spChg chg="add mod">
          <ac:chgData name="Proot Ingmar" userId="588a97c0-5a52-4bd9-b8d6-a4cf24ff4dbb" providerId="ADAL" clId="{D27B9A39-CC5F-D449-9997-F832DBF616FB}" dt="2019-11-06T13:08:18.879" v="1749" actId="1036"/>
          <ac:spMkLst>
            <pc:docMk/>
            <pc:sldMk cId="3905628605" sldId="484"/>
            <ac:spMk id="6" creationId="{552729BA-EAF2-9045-8334-A488CEFE880D}"/>
          </ac:spMkLst>
        </pc:spChg>
        <pc:cxnChg chg="del">
          <ac:chgData name="Proot Ingmar" userId="588a97c0-5a52-4bd9-b8d6-a4cf24ff4dbb" providerId="ADAL" clId="{D27B9A39-CC5F-D449-9997-F832DBF616FB}" dt="2019-11-06T13:07:53.648" v="1702" actId="478"/>
          <ac:cxnSpMkLst>
            <pc:docMk/>
            <pc:sldMk cId="3905628605" sldId="484"/>
            <ac:cxnSpMk id="5" creationId="{91CB3C41-D5C2-3746-8185-9F76F284A196}"/>
          </ac:cxnSpMkLst>
        </pc:cxnChg>
        <pc:cxnChg chg="add">
          <ac:chgData name="Proot Ingmar" userId="588a97c0-5a52-4bd9-b8d6-a4cf24ff4dbb" providerId="ADAL" clId="{D27B9A39-CC5F-D449-9997-F832DBF616FB}" dt="2019-11-06T13:08:07.783" v="1704"/>
          <ac:cxnSpMkLst>
            <pc:docMk/>
            <pc:sldMk cId="3905628605" sldId="484"/>
            <ac:cxnSpMk id="7" creationId="{DF50D6ED-E55C-BD41-96A7-96651A28E6E3}"/>
          </ac:cxnSpMkLst>
        </pc:cxnChg>
      </pc:sldChg>
      <pc:sldChg chg="addSp delSp modSp add modNotesTx">
        <pc:chgData name="Proot Ingmar" userId="588a97c0-5a52-4bd9-b8d6-a4cf24ff4dbb" providerId="ADAL" clId="{D27B9A39-CC5F-D449-9997-F832DBF616FB}" dt="2019-11-06T13:21:24.483" v="2548" actId="20577"/>
        <pc:sldMkLst>
          <pc:docMk/>
          <pc:sldMk cId="226727551" sldId="485"/>
        </pc:sldMkLst>
        <pc:picChg chg="del">
          <ac:chgData name="Proot Ingmar" userId="588a97c0-5a52-4bd9-b8d6-a4cf24ff4dbb" providerId="ADAL" clId="{D27B9A39-CC5F-D449-9997-F832DBF616FB}" dt="2019-11-06T13:20:00.618" v="2370" actId="478"/>
          <ac:picMkLst>
            <pc:docMk/>
            <pc:sldMk cId="226727551" sldId="485"/>
            <ac:picMk id="3074" creationId="{10441424-21A8-8A45-B26A-E217320DDF50}"/>
          </ac:picMkLst>
        </pc:picChg>
        <pc:picChg chg="add mod">
          <ac:chgData name="Proot Ingmar" userId="588a97c0-5a52-4bd9-b8d6-a4cf24ff4dbb" providerId="ADAL" clId="{D27B9A39-CC5F-D449-9997-F832DBF616FB}" dt="2019-11-06T13:20:33.014" v="2372" actId="167"/>
          <ac:picMkLst>
            <pc:docMk/>
            <pc:sldMk cId="226727551" sldId="485"/>
            <ac:picMk id="4098" creationId="{994FBAED-12E9-C24F-9ED7-6CF2A972459F}"/>
          </ac:picMkLst>
        </pc:picChg>
      </pc:sldChg>
      <pc:sldChg chg="addSp delSp modSp add modNotesTx">
        <pc:chgData name="Proot Ingmar" userId="588a97c0-5a52-4bd9-b8d6-a4cf24ff4dbb" providerId="ADAL" clId="{D27B9A39-CC5F-D449-9997-F832DBF616FB}" dt="2019-11-06T13:26:50.193" v="2932" actId="167"/>
        <pc:sldMkLst>
          <pc:docMk/>
          <pc:sldMk cId="3974305048" sldId="486"/>
        </pc:sldMkLst>
        <pc:spChg chg="del mod">
          <ac:chgData name="Proot Ingmar" userId="588a97c0-5a52-4bd9-b8d6-a4cf24ff4dbb" providerId="ADAL" clId="{D27B9A39-CC5F-D449-9997-F832DBF616FB}" dt="2019-11-06T13:25:50.020" v="2899" actId="478"/>
          <ac:spMkLst>
            <pc:docMk/>
            <pc:sldMk cId="3974305048" sldId="486"/>
            <ac:spMk id="3" creationId="{5CC85ED1-DAD3-4544-BA9E-1904BC8844B9}"/>
          </ac:spMkLst>
        </pc:spChg>
        <pc:spChg chg="add">
          <ac:chgData name="Proot Ingmar" userId="588a97c0-5a52-4bd9-b8d6-a4cf24ff4dbb" providerId="ADAL" clId="{D27B9A39-CC5F-D449-9997-F832DBF616FB}" dt="2019-11-06T13:25:50.690" v="2900"/>
          <ac:spMkLst>
            <pc:docMk/>
            <pc:sldMk cId="3974305048" sldId="486"/>
            <ac:spMk id="5" creationId="{E7EC91E5-F844-164F-8F76-305A867DE652}"/>
          </ac:spMkLst>
        </pc:spChg>
        <pc:picChg chg="add mod">
          <ac:chgData name="Proot Ingmar" userId="588a97c0-5a52-4bd9-b8d6-a4cf24ff4dbb" providerId="ADAL" clId="{D27B9A39-CC5F-D449-9997-F832DBF616FB}" dt="2019-11-06T13:26:50.193" v="2932" actId="167"/>
          <ac:picMkLst>
            <pc:docMk/>
            <pc:sldMk cId="3974305048" sldId="486"/>
            <ac:picMk id="6" creationId="{A0175FA0-5BCF-7041-9BEF-89A5E94575F0}"/>
          </ac:picMkLst>
        </pc:picChg>
        <pc:picChg chg="del">
          <ac:chgData name="Proot Ingmar" userId="588a97c0-5a52-4bd9-b8d6-a4cf24ff4dbb" providerId="ADAL" clId="{D27B9A39-CC5F-D449-9997-F832DBF616FB}" dt="2019-11-06T13:22:21.113" v="2550" actId="478"/>
          <ac:picMkLst>
            <pc:docMk/>
            <pc:sldMk cId="3974305048" sldId="486"/>
            <ac:picMk id="4098" creationId="{994FBAED-12E9-C24F-9ED7-6CF2A972459F}"/>
          </ac:picMkLst>
        </pc:picChg>
        <pc:picChg chg="add del mod">
          <ac:chgData name="Proot Ingmar" userId="588a97c0-5a52-4bd9-b8d6-a4cf24ff4dbb" providerId="ADAL" clId="{D27B9A39-CC5F-D449-9997-F832DBF616FB}" dt="2019-11-06T13:25:01.820" v="2833" actId="478"/>
          <ac:picMkLst>
            <pc:docMk/>
            <pc:sldMk cId="3974305048" sldId="486"/>
            <ac:picMk id="5122" creationId="{CBA4E773-2D54-1D4D-A2F2-5D574EDAFF18}"/>
          </ac:picMkLst>
        </pc:picChg>
      </pc:sldChg>
      <pc:sldChg chg="modSp add modNotesTx">
        <pc:chgData name="Proot Ingmar" userId="588a97c0-5a52-4bd9-b8d6-a4cf24ff4dbb" providerId="ADAL" clId="{D27B9A39-CC5F-D449-9997-F832DBF616FB}" dt="2019-11-06T13:27:21.307" v="3007" actId="20577"/>
        <pc:sldMkLst>
          <pc:docMk/>
          <pc:sldMk cId="3566221331" sldId="487"/>
        </pc:sldMkLst>
        <pc:spChg chg="mod">
          <ac:chgData name="Proot Ingmar" userId="588a97c0-5a52-4bd9-b8d6-a4cf24ff4dbb" providerId="ADAL" clId="{D27B9A39-CC5F-D449-9997-F832DBF616FB}" dt="2019-11-06T13:26:09.260" v="2930" actId="20577"/>
          <ac:spMkLst>
            <pc:docMk/>
            <pc:sldMk cId="3566221331" sldId="487"/>
            <ac:spMk id="3" creationId="{5CC85ED1-DAD3-4544-BA9E-1904BC8844B9}"/>
          </ac:spMkLst>
        </pc:spChg>
        <pc:picChg chg="mod">
          <ac:chgData name="Proot Ingmar" userId="588a97c0-5a52-4bd9-b8d6-a4cf24ff4dbb" providerId="ADAL" clId="{D27B9A39-CC5F-D449-9997-F832DBF616FB}" dt="2019-11-06T13:25:44.095" v="2898" actId="1076"/>
          <ac:picMkLst>
            <pc:docMk/>
            <pc:sldMk cId="3566221331" sldId="487"/>
            <ac:picMk id="5122" creationId="{CBA4E773-2D54-1D4D-A2F2-5D574EDAFF18}"/>
          </ac:picMkLst>
        </pc:picChg>
      </pc:sldChg>
      <pc:sldChg chg="add del">
        <pc:chgData name="Proot Ingmar" userId="588a97c0-5a52-4bd9-b8d6-a4cf24ff4dbb" providerId="ADAL" clId="{D27B9A39-CC5F-D449-9997-F832DBF616FB}" dt="2019-11-06T13:28:19.609" v="3009" actId="2696"/>
        <pc:sldMkLst>
          <pc:docMk/>
          <pc:sldMk cId="3061958716" sldId="488"/>
        </pc:sldMkLst>
      </pc:sldChg>
      <pc:sldChg chg="addSp delSp add">
        <pc:chgData name="Proot Ingmar" userId="588a97c0-5a52-4bd9-b8d6-a4cf24ff4dbb" providerId="ADAL" clId="{D27B9A39-CC5F-D449-9997-F832DBF616FB}" dt="2019-11-06T13:29:07.016" v="3012"/>
        <pc:sldMkLst>
          <pc:docMk/>
          <pc:sldMk cId="3417542293" sldId="488"/>
        </pc:sldMkLst>
        <pc:picChg chg="del">
          <ac:chgData name="Proot Ingmar" userId="588a97c0-5a52-4bd9-b8d6-a4cf24ff4dbb" providerId="ADAL" clId="{D27B9A39-CC5F-D449-9997-F832DBF616FB}" dt="2019-11-06T13:28:30.341" v="3011" actId="478"/>
          <ac:picMkLst>
            <pc:docMk/>
            <pc:sldMk cId="3417542293" sldId="488"/>
            <ac:picMk id="1028" creationId="{53BCAFD5-DB8D-E148-AD1D-40CE1F2C30D1}"/>
          </ac:picMkLst>
        </pc:picChg>
        <pc:picChg chg="add">
          <ac:chgData name="Proot Ingmar" userId="588a97c0-5a52-4bd9-b8d6-a4cf24ff4dbb" providerId="ADAL" clId="{D27B9A39-CC5F-D449-9997-F832DBF616FB}" dt="2019-11-06T13:29:07.016" v="3012"/>
          <ac:picMkLst>
            <pc:docMk/>
            <pc:sldMk cId="3417542293" sldId="488"/>
            <ac:picMk id="8194" creationId="{EDD0DF6D-B9F1-F347-BC62-C00A3C8FC7F5}"/>
          </ac:picMkLst>
        </pc:picChg>
      </pc:sldChg>
      <pc:sldChg chg="addSp delSp modSp add modNotesTx">
        <pc:chgData name="Proot Ingmar" userId="588a97c0-5a52-4bd9-b8d6-a4cf24ff4dbb" providerId="ADAL" clId="{D27B9A39-CC5F-D449-9997-F832DBF616FB}" dt="2019-11-06T13:48:41.320" v="3861" actId="113"/>
        <pc:sldMkLst>
          <pc:docMk/>
          <pc:sldMk cId="86047752" sldId="489"/>
        </pc:sldMkLst>
        <pc:spChg chg="mod">
          <ac:chgData name="Proot Ingmar" userId="588a97c0-5a52-4bd9-b8d6-a4cf24ff4dbb" providerId="ADAL" clId="{D27B9A39-CC5F-D449-9997-F832DBF616FB}" dt="2019-11-06T13:38:14.230" v="3240" actId="20577"/>
          <ac:spMkLst>
            <pc:docMk/>
            <pc:sldMk cId="86047752" sldId="489"/>
            <ac:spMk id="3" creationId="{5CC85ED1-DAD3-4544-BA9E-1904BC8844B9}"/>
          </ac:spMkLst>
        </pc:spChg>
        <pc:picChg chg="del">
          <ac:chgData name="Proot Ingmar" userId="588a97c0-5a52-4bd9-b8d6-a4cf24ff4dbb" providerId="ADAL" clId="{D27B9A39-CC5F-D449-9997-F832DBF616FB}" dt="2019-11-06T13:38:01.964" v="3208" actId="478"/>
          <ac:picMkLst>
            <pc:docMk/>
            <pc:sldMk cId="86047752" sldId="489"/>
            <ac:picMk id="4" creationId="{4E0F5786-66FD-7B4A-BD79-82AB4F45BC4B}"/>
          </ac:picMkLst>
        </pc:picChg>
        <pc:picChg chg="add mod">
          <ac:chgData name="Proot Ingmar" userId="588a97c0-5a52-4bd9-b8d6-a4cf24ff4dbb" providerId="ADAL" clId="{D27B9A39-CC5F-D449-9997-F832DBF616FB}" dt="2019-11-06T13:48:16.553" v="3831" actId="167"/>
          <ac:picMkLst>
            <pc:docMk/>
            <pc:sldMk cId="86047752" sldId="489"/>
            <ac:picMk id="5" creationId="{0B77CCD1-D424-A64A-A125-F82F2EA6B72C}"/>
          </ac:picMkLst>
        </pc:picChg>
      </pc:sldChg>
      <pc:sldChg chg="addSp delSp modSp add modNotesTx">
        <pc:chgData name="Proot Ingmar" userId="588a97c0-5a52-4bd9-b8d6-a4cf24ff4dbb" providerId="ADAL" clId="{D27B9A39-CC5F-D449-9997-F832DBF616FB}" dt="2019-11-06T13:53:01.735" v="4164" actId="20577"/>
        <pc:sldMkLst>
          <pc:docMk/>
          <pc:sldMk cId="2537506931" sldId="490"/>
        </pc:sldMkLst>
        <pc:spChg chg="add mod">
          <ac:chgData name="Proot Ingmar" userId="588a97c0-5a52-4bd9-b8d6-a4cf24ff4dbb" providerId="ADAL" clId="{D27B9A39-CC5F-D449-9997-F832DBF616FB}" dt="2019-11-06T13:53:01.735" v="4164" actId="20577"/>
          <ac:spMkLst>
            <pc:docMk/>
            <pc:sldMk cId="2537506931" sldId="490"/>
            <ac:spMk id="5" creationId="{B61378E5-054B-7744-B927-AFB68704A1E7}"/>
          </ac:spMkLst>
        </pc:spChg>
        <pc:picChg chg="del">
          <ac:chgData name="Proot Ingmar" userId="588a97c0-5a52-4bd9-b8d6-a4cf24ff4dbb" providerId="ADAL" clId="{D27B9A39-CC5F-D449-9997-F832DBF616FB}" dt="2019-11-06T13:50:36.352" v="3863" actId="478"/>
          <ac:picMkLst>
            <pc:docMk/>
            <pc:sldMk cId="2537506931" sldId="490"/>
            <ac:picMk id="4" creationId="{4E0F5786-66FD-7B4A-BD79-82AB4F45BC4B}"/>
          </ac:picMkLst>
        </pc:picChg>
        <pc:cxnChg chg="add">
          <ac:chgData name="Proot Ingmar" userId="588a97c0-5a52-4bd9-b8d6-a4cf24ff4dbb" providerId="ADAL" clId="{D27B9A39-CC5F-D449-9997-F832DBF616FB}" dt="2019-11-06T13:50:49.555" v="3865"/>
          <ac:cxnSpMkLst>
            <pc:docMk/>
            <pc:sldMk cId="2537506931" sldId="490"/>
            <ac:cxnSpMk id="6" creationId="{32982BC0-ADC2-D54B-A0B4-BC478A44E3BA}"/>
          </ac:cxnSpMkLst>
        </pc:cxnChg>
      </pc:sldChg>
      <pc:sldChg chg="addSp delSp modSp add ord modNotesTx">
        <pc:chgData name="Proot Ingmar" userId="588a97c0-5a52-4bd9-b8d6-a4cf24ff4dbb" providerId="ADAL" clId="{D27B9A39-CC5F-D449-9997-F832DBF616FB}" dt="2019-11-06T13:57:26.870" v="4746" actId="167"/>
        <pc:sldMkLst>
          <pc:docMk/>
          <pc:sldMk cId="3774802343" sldId="491"/>
        </pc:sldMkLst>
        <pc:spChg chg="mod">
          <ac:chgData name="Proot Ingmar" userId="588a97c0-5a52-4bd9-b8d6-a4cf24ff4dbb" providerId="ADAL" clId="{D27B9A39-CC5F-D449-9997-F832DBF616FB}" dt="2019-11-06T13:54:03.515" v="4216" actId="20577"/>
          <ac:spMkLst>
            <pc:docMk/>
            <pc:sldMk cId="3774802343" sldId="491"/>
            <ac:spMk id="3" creationId="{5CC85ED1-DAD3-4544-BA9E-1904BC8844B9}"/>
          </ac:spMkLst>
        </pc:spChg>
        <pc:spChg chg="del">
          <ac:chgData name="Proot Ingmar" userId="588a97c0-5a52-4bd9-b8d6-a4cf24ff4dbb" providerId="ADAL" clId="{D27B9A39-CC5F-D449-9997-F832DBF616FB}" dt="2019-11-06T13:54:18.376" v="4235" actId="478"/>
          <ac:spMkLst>
            <pc:docMk/>
            <pc:sldMk cId="3774802343" sldId="491"/>
            <ac:spMk id="5" creationId="{B61378E5-054B-7744-B927-AFB68704A1E7}"/>
          </ac:spMkLst>
        </pc:spChg>
        <pc:picChg chg="add mod">
          <ac:chgData name="Proot Ingmar" userId="588a97c0-5a52-4bd9-b8d6-a4cf24ff4dbb" providerId="ADAL" clId="{D27B9A39-CC5F-D449-9997-F832DBF616FB}" dt="2019-11-06T13:57:26.870" v="4746" actId="167"/>
          <ac:picMkLst>
            <pc:docMk/>
            <pc:sldMk cId="3774802343" sldId="491"/>
            <ac:picMk id="4" creationId="{F573BE0A-8B7E-A148-9FC8-6E5F19BE79F7}"/>
          </ac:picMkLst>
        </pc:picChg>
        <pc:cxnChg chg="del">
          <ac:chgData name="Proot Ingmar" userId="588a97c0-5a52-4bd9-b8d6-a4cf24ff4dbb" providerId="ADAL" clId="{D27B9A39-CC5F-D449-9997-F832DBF616FB}" dt="2019-11-06T13:54:19.836" v="4236" actId="478"/>
          <ac:cxnSpMkLst>
            <pc:docMk/>
            <pc:sldMk cId="3774802343" sldId="491"/>
            <ac:cxnSpMk id="6" creationId="{32982BC0-ADC2-D54B-A0B4-BC478A44E3BA}"/>
          </ac:cxnSpMkLst>
        </pc:cxnChg>
      </pc:sldChg>
      <pc:sldChg chg="add">
        <pc:chgData name="Proot Ingmar" userId="588a97c0-5a52-4bd9-b8d6-a4cf24ff4dbb" providerId="ADAL" clId="{D27B9A39-CC5F-D449-9997-F832DBF616FB}" dt="2019-11-06T13:56:11.861" v="4659"/>
        <pc:sldMkLst>
          <pc:docMk/>
          <pc:sldMk cId="3356028525" sldId="492"/>
        </pc:sldMkLst>
      </pc:sldChg>
      <pc:sldChg chg="modSp add modNotesTx">
        <pc:chgData name="Proot Ingmar" userId="588a97c0-5a52-4bd9-b8d6-a4cf24ff4dbb" providerId="ADAL" clId="{D27B9A39-CC5F-D449-9997-F832DBF616FB}" dt="2019-11-06T13:59:17.961" v="4895" actId="20577"/>
        <pc:sldMkLst>
          <pc:docMk/>
          <pc:sldMk cId="2160800041" sldId="493"/>
        </pc:sldMkLst>
        <pc:spChg chg="mod">
          <ac:chgData name="Proot Ingmar" userId="588a97c0-5a52-4bd9-b8d6-a4cf24ff4dbb" providerId="ADAL" clId="{D27B9A39-CC5F-D449-9997-F832DBF616FB}" dt="2019-11-06T13:58:21.239" v="4789" actId="20577"/>
          <ac:spMkLst>
            <pc:docMk/>
            <pc:sldMk cId="2160800041" sldId="493"/>
            <ac:spMk id="3" creationId="{5CC85ED1-DAD3-4544-BA9E-1904BC8844B9}"/>
          </ac:spMkLst>
        </pc:spChg>
        <pc:spChg chg="mod">
          <ac:chgData name="Proot Ingmar" userId="588a97c0-5a52-4bd9-b8d6-a4cf24ff4dbb" providerId="ADAL" clId="{D27B9A39-CC5F-D449-9997-F832DBF616FB}" dt="2019-11-06T13:59:17.961" v="4895" actId="20577"/>
          <ac:spMkLst>
            <pc:docMk/>
            <pc:sldMk cId="2160800041" sldId="493"/>
            <ac:spMk id="5" creationId="{B61378E5-054B-7744-B927-AFB68704A1E7}"/>
          </ac:spMkLst>
        </pc:spChg>
      </pc:sldChg>
      <pc:sldChg chg="addSp delSp modSp add modNotesTx">
        <pc:chgData name="Proot Ingmar" userId="588a97c0-5a52-4bd9-b8d6-a4cf24ff4dbb" providerId="ADAL" clId="{D27B9A39-CC5F-D449-9997-F832DBF616FB}" dt="2019-11-06T14:05:17.135" v="4991" actId="20577"/>
        <pc:sldMkLst>
          <pc:docMk/>
          <pc:sldMk cId="3035733559" sldId="494"/>
        </pc:sldMkLst>
        <pc:spChg chg="mod">
          <ac:chgData name="Proot Ingmar" userId="588a97c0-5a52-4bd9-b8d6-a4cf24ff4dbb" providerId="ADAL" clId="{D27B9A39-CC5F-D449-9997-F832DBF616FB}" dt="2019-11-06T14:02:06.518" v="4933" actId="20577"/>
          <ac:spMkLst>
            <pc:docMk/>
            <pc:sldMk cId="3035733559" sldId="494"/>
            <ac:spMk id="3" creationId="{5CC85ED1-DAD3-4544-BA9E-1904BC8844B9}"/>
          </ac:spMkLst>
        </pc:spChg>
        <pc:spChg chg="del">
          <ac:chgData name="Proot Ingmar" userId="588a97c0-5a52-4bd9-b8d6-a4cf24ff4dbb" providerId="ADAL" clId="{D27B9A39-CC5F-D449-9997-F832DBF616FB}" dt="2019-11-06T13:59:33.276" v="4897" actId="478"/>
          <ac:spMkLst>
            <pc:docMk/>
            <pc:sldMk cId="3035733559" sldId="494"/>
            <ac:spMk id="5" creationId="{B61378E5-054B-7744-B927-AFB68704A1E7}"/>
          </ac:spMkLst>
        </pc:spChg>
        <pc:picChg chg="add mod">
          <ac:chgData name="Proot Ingmar" userId="588a97c0-5a52-4bd9-b8d6-a4cf24ff4dbb" providerId="ADAL" clId="{D27B9A39-CC5F-D449-9997-F832DBF616FB}" dt="2019-11-06T14:02:04.035" v="4928" actId="167"/>
          <ac:picMkLst>
            <pc:docMk/>
            <pc:sldMk cId="3035733559" sldId="494"/>
            <ac:picMk id="9218" creationId="{CCCC156D-2C94-B249-90D1-5191180422B7}"/>
          </ac:picMkLst>
        </pc:picChg>
        <pc:cxnChg chg="del">
          <ac:chgData name="Proot Ingmar" userId="588a97c0-5a52-4bd9-b8d6-a4cf24ff4dbb" providerId="ADAL" clId="{D27B9A39-CC5F-D449-9997-F832DBF616FB}" dt="2019-11-06T13:59:34.856" v="4898" actId="478"/>
          <ac:cxnSpMkLst>
            <pc:docMk/>
            <pc:sldMk cId="3035733559" sldId="494"/>
            <ac:cxnSpMk id="6" creationId="{32982BC0-ADC2-D54B-A0B4-BC478A44E3BA}"/>
          </ac:cxnSpMkLst>
        </pc:cxnChg>
      </pc:sldChg>
      <pc:sldChg chg="addSp modSp add modNotesTx">
        <pc:chgData name="Proot Ingmar" userId="588a97c0-5a52-4bd9-b8d6-a4cf24ff4dbb" providerId="ADAL" clId="{D27B9A39-CC5F-D449-9997-F832DBF616FB}" dt="2019-11-06T14:01:20.143" v="4926" actId="20577"/>
        <pc:sldMkLst>
          <pc:docMk/>
          <pc:sldMk cId="3669045970" sldId="495"/>
        </pc:sldMkLst>
        <pc:picChg chg="add mod">
          <ac:chgData name="Proot Ingmar" userId="588a97c0-5a52-4bd9-b8d6-a4cf24ff4dbb" providerId="ADAL" clId="{D27B9A39-CC5F-D449-9997-F832DBF616FB}" dt="2019-11-06T14:01:06.550" v="4920" actId="931"/>
          <ac:picMkLst>
            <pc:docMk/>
            <pc:sldMk cId="3669045970" sldId="495"/>
            <ac:picMk id="3" creationId="{F03CA6FC-C2B7-0341-B978-12EA3AC80558}"/>
          </ac:picMkLst>
        </pc:picChg>
      </pc:sldChg>
      <pc:sldChg chg="addSp delSp modSp add">
        <pc:chgData name="Proot Ingmar" userId="588a97c0-5a52-4bd9-b8d6-a4cf24ff4dbb" providerId="ADAL" clId="{D27B9A39-CC5F-D449-9997-F832DBF616FB}" dt="2019-11-06T14:16:53.192" v="5305" actId="20577"/>
        <pc:sldMkLst>
          <pc:docMk/>
          <pc:sldMk cId="3815411442" sldId="496"/>
        </pc:sldMkLst>
        <pc:spChg chg="mod">
          <ac:chgData name="Proot Ingmar" userId="588a97c0-5a52-4bd9-b8d6-a4cf24ff4dbb" providerId="ADAL" clId="{D27B9A39-CC5F-D449-9997-F832DBF616FB}" dt="2019-11-06T14:16:53.192" v="5305" actId="20577"/>
          <ac:spMkLst>
            <pc:docMk/>
            <pc:sldMk cId="3815411442" sldId="496"/>
            <ac:spMk id="3" creationId="{5CC85ED1-DAD3-4544-BA9E-1904BC8844B9}"/>
          </ac:spMkLst>
        </pc:spChg>
        <pc:picChg chg="add mod">
          <ac:chgData name="Proot Ingmar" userId="588a97c0-5a52-4bd9-b8d6-a4cf24ff4dbb" providerId="ADAL" clId="{D27B9A39-CC5F-D449-9997-F832DBF616FB}" dt="2019-11-06T14:16:36.566" v="5283" actId="167"/>
          <ac:picMkLst>
            <pc:docMk/>
            <pc:sldMk cId="3815411442" sldId="496"/>
            <ac:picMk id="4" creationId="{D5555289-8D31-254C-8002-40179B592513}"/>
          </ac:picMkLst>
        </pc:picChg>
        <pc:picChg chg="del">
          <ac:chgData name="Proot Ingmar" userId="588a97c0-5a52-4bd9-b8d6-a4cf24ff4dbb" providerId="ADAL" clId="{D27B9A39-CC5F-D449-9997-F832DBF616FB}" dt="2019-11-06T14:04:30.022" v="4956" actId="478"/>
          <ac:picMkLst>
            <pc:docMk/>
            <pc:sldMk cId="3815411442" sldId="496"/>
            <ac:picMk id="9218" creationId="{CCCC156D-2C94-B249-90D1-5191180422B7}"/>
          </ac:picMkLst>
        </pc:picChg>
      </pc:sldChg>
      <pc:sldChg chg="addSp delSp modSp add modNotesTx">
        <pc:chgData name="Proot Ingmar" userId="588a97c0-5a52-4bd9-b8d6-a4cf24ff4dbb" providerId="ADAL" clId="{D27B9A39-CC5F-D449-9997-F832DBF616FB}" dt="2019-11-06T14:23:15.255" v="5751" actId="113"/>
        <pc:sldMkLst>
          <pc:docMk/>
          <pc:sldMk cId="1154515772" sldId="497"/>
        </pc:sldMkLst>
        <pc:spChg chg="mod">
          <ac:chgData name="Proot Ingmar" userId="588a97c0-5a52-4bd9-b8d6-a4cf24ff4dbb" providerId="ADAL" clId="{D27B9A39-CC5F-D449-9997-F832DBF616FB}" dt="2019-11-06T14:13:56.136" v="5016" actId="20577"/>
          <ac:spMkLst>
            <pc:docMk/>
            <pc:sldMk cId="1154515772" sldId="497"/>
            <ac:spMk id="3" creationId="{5CC85ED1-DAD3-4544-BA9E-1904BC8844B9}"/>
          </ac:spMkLst>
        </pc:spChg>
        <pc:spChg chg="del">
          <ac:chgData name="Proot Ingmar" userId="588a97c0-5a52-4bd9-b8d6-a4cf24ff4dbb" providerId="ADAL" clId="{D27B9A39-CC5F-D449-9997-F832DBF616FB}" dt="2019-11-06T14:15:08.377" v="5278" actId="478"/>
          <ac:spMkLst>
            <pc:docMk/>
            <pc:sldMk cId="1154515772" sldId="497"/>
            <ac:spMk id="5" creationId="{B61378E5-054B-7744-B927-AFB68704A1E7}"/>
          </ac:spMkLst>
        </pc:spChg>
        <pc:picChg chg="add mod">
          <ac:chgData name="Proot Ingmar" userId="588a97c0-5a52-4bd9-b8d6-a4cf24ff4dbb" providerId="ADAL" clId="{D27B9A39-CC5F-D449-9997-F832DBF616FB}" dt="2019-11-06T14:15:27.925" v="5281" actId="167"/>
          <ac:picMkLst>
            <pc:docMk/>
            <pc:sldMk cId="1154515772" sldId="497"/>
            <ac:picMk id="7" creationId="{6580E5E3-8411-A04C-B91F-499DB4C09DB1}"/>
          </ac:picMkLst>
        </pc:picChg>
        <pc:cxnChg chg="del">
          <ac:chgData name="Proot Ingmar" userId="588a97c0-5a52-4bd9-b8d6-a4cf24ff4dbb" providerId="ADAL" clId="{D27B9A39-CC5F-D449-9997-F832DBF616FB}" dt="2019-11-06T14:15:09.966" v="5279" actId="478"/>
          <ac:cxnSpMkLst>
            <pc:docMk/>
            <pc:sldMk cId="1154515772" sldId="497"/>
            <ac:cxnSpMk id="6" creationId="{32982BC0-ADC2-D54B-A0B4-BC478A44E3BA}"/>
          </ac:cxnSpMkLst>
        </pc:cxnChg>
      </pc:sldChg>
      <pc:sldChg chg="add del">
        <pc:chgData name="Proot Ingmar" userId="588a97c0-5a52-4bd9-b8d6-a4cf24ff4dbb" providerId="ADAL" clId="{D27B9A39-CC5F-D449-9997-F832DBF616FB}" dt="2019-11-06T14:19:30.432" v="5307"/>
        <pc:sldMkLst>
          <pc:docMk/>
          <pc:sldMk cId="2656332183" sldId="498"/>
        </pc:sldMkLst>
      </pc:sldChg>
      <pc:sldChg chg="addSp delSp modSp add modNotesTx">
        <pc:chgData name="Proot Ingmar" userId="588a97c0-5a52-4bd9-b8d6-a4cf24ff4dbb" providerId="ADAL" clId="{D27B9A39-CC5F-D449-9997-F832DBF616FB}" dt="2019-11-06T14:23:24.796" v="5752" actId="113"/>
        <pc:sldMkLst>
          <pc:docMk/>
          <pc:sldMk cId="3810170483" sldId="498"/>
        </pc:sldMkLst>
        <pc:picChg chg="del">
          <ac:chgData name="Proot Ingmar" userId="588a97c0-5a52-4bd9-b8d6-a4cf24ff4dbb" providerId="ADAL" clId="{D27B9A39-CC5F-D449-9997-F832DBF616FB}" dt="2019-11-06T14:19:37.702" v="5309" actId="478"/>
          <ac:picMkLst>
            <pc:docMk/>
            <pc:sldMk cId="3810170483" sldId="498"/>
            <ac:picMk id="7" creationId="{6580E5E3-8411-A04C-B91F-499DB4C09DB1}"/>
          </ac:picMkLst>
        </pc:picChg>
        <pc:picChg chg="add mod">
          <ac:chgData name="Proot Ingmar" userId="588a97c0-5a52-4bd9-b8d6-a4cf24ff4dbb" providerId="ADAL" clId="{D27B9A39-CC5F-D449-9997-F832DBF616FB}" dt="2019-11-06T14:20:01.902" v="5311" actId="167"/>
          <ac:picMkLst>
            <pc:docMk/>
            <pc:sldMk cId="3810170483" sldId="498"/>
            <ac:picMk id="13314" creationId="{78C99F02-11AC-D141-BAE6-47962CEB9378}"/>
          </ac:picMkLst>
        </pc:picChg>
      </pc:sldChg>
      <pc:sldChg chg="modSp add modNotesTx">
        <pc:chgData name="Proot Ingmar" userId="588a97c0-5a52-4bd9-b8d6-a4cf24ff4dbb" providerId="ADAL" clId="{D27B9A39-CC5F-D449-9997-F832DBF616FB}" dt="2019-11-06T15:01:07.282" v="6436" actId="20577"/>
        <pc:sldMkLst>
          <pc:docMk/>
          <pc:sldMk cId="53551989" sldId="499"/>
        </pc:sldMkLst>
        <pc:spChg chg="mod">
          <ac:chgData name="Proot Ingmar" userId="588a97c0-5a52-4bd9-b8d6-a4cf24ff4dbb" providerId="ADAL" clId="{D27B9A39-CC5F-D449-9997-F832DBF616FB}" dt="2019-11-06T14:57:46.977" v="6052" actId="20577"/>
          <ac:spMkLst>
            <pc:docMk/>
            <pc:sldMk cId="53551989" sldId="499"/>
            <ac:spMk id="3" creationId="{5CC85ED1-DAD3-4544-BA9E-1904BC8844B9}"/>
          </ac:spMkLst>
        </pc:spChg>
        <pc:spChg chg="mod">
          <ac:chgData name="Proot Ingmar" userId="588a97c0-5a52-4bd9-b8d6-a4cf24ff4dbb" providerId="ADAL" clId="{D27B9A39-CC5F-D449-9997-F832DBF616FB}" dt="2019-11-06T14:58:24.074" v="6127" actId="1036"/>
          <ac:spMkLst>
            <pc:docMk/>
            <pc:sldMk cId="53551989" sldId="499"/>
            <ac:spMk id="5" creationId="{B61378E5-054B-7744-B927-AFB68704A1E7}"/>
          </ac:spMkLst>
        </pc:spChg>
      </pc:sldChg>
      <pc:sldChg chg="addSp delSp modSp add modNotesTx">
        <pc:chgData name="Proot Ingmar" userId="588a97c0-5a52-4bd9-b8d6-a4cf24ff4dbb" providerId="ADAL" clId="{D27B9A39-CC5F-D449-9997-F832DBF616FB}" dt="2019-11-06T15:05:33.611" v="6473" actId="20577"/>
        <pc:sldMkLst>
          <pc:docMk/>
          <pc:sldMk cId="2599917689" sldId="500"/>
        </pc:sldMkLst>
        <pc:spChg chg="del">
          <ac:chgData name="Proot Ingmar" userId="588a97c0-5a52-4bd9-b8d6-a4cf24ff4dbb" providerId="ADAL" clId="{D27B9A39-CC5F-D449-9997-F832DBF616FB}" dt="2019-11-06T15:04:20.219" v="6455" actId="478"/>
          <ac:spMkLst>
            <pc:docMk/>
            <pc:sldMk cId="2599917689" sldId="500"/>
            <ac:spMk id="5" creationId="{B61378E5-054B-7744-B927-AFB68704A1E7}"/>
          </ac:spMkLst>
        </pc:spChg>
        <pc:picChg chg="add mod">
          <ac:chgData name="Proot Ingmar" userId="588a97c0-5a52-4bd9-b8d6-a4cf24ff4dbb" providerId="ADAL" clId="{D27B9A39-CC5F-D449-9997-F832DBF616FB}" dt="2019-11-06T15:04:47.948" v="6467" actId="1035"/>
          <ac:picMkLst>
            <pc:docMk/>
            <pc:sldMk cId="2599917689" sldId="500"/>
            <ac:picMk id="4" creationId="{32370B17-F7F0-484C-8249-D9CEC56A6772}"/>
          </ac:picMkLst>
        </pc:picChg>
        <pc:cxnChg chg="del">
          <ac:chgData name="Proot Ingmar" userId="588a97c0-5a52-4bd9-b8d6-a4cf24ff4dbb" providerId="ADAL" clId="{D27B9A39-CC5F-D449-9997-F832DBF616FB}" dt="2019-11-06T15:04:21.695" v="6456" actId="478"/>
          <ac:cxnSpMkLst>
            <pc:docMk/>
            <pc:sldMk cId="2599917689" sldId="500"/>
            <ac:cxnSpMk id="6" creationId="{32982BC0-ADC2-D54B-A0B4-BC478A44E3BA}"/>
          </ac:cxnSpMkLst>
        </pc:cxnChg>
      </pc:sldChg>
      <pc:sldChg chg="delSp modSp add modNotesTx">
        <pc:chgData name="Proot Ingmar" userId="588a97c0-5a52-4bd9-b8d6-a4cf24ff4dbb" providerId="ADAL" clId="{D27B9A39-CC5F-D449-9997-F832DBF616FB}" dt="2019-11-06T15:16:47.811" v="7694" actId="20577"/>
        <pc:sldMkLst>
          <pc:docMk/>
          <pc:sldMk cId="1584012625" sldId="501"/>
        </pc:sldMkLst>
        <pc:spChg chg="mod">
          <ac:chgData name="Proot Ingmar" userId="588a97c0-5a52-4bd9-b8d6-a4cf24ff4dbb" providerId="ADAL" clId="{D27B9A39-CC5F-D449-9997-F832DBF616FB}" dt="2019-11-06T15:07:47.212" v="6534" actId="20577"/>
          <ac:spMkLst>
            <pc:docMk/>
            <pc:sldMk cId="1584012625" sldId="501"/>
            <ac:spMk id="3" creationId="{5CC85ED1-DAD3-4544-BA9E-1904BC8844B9}"/>
          </ac:spMkLst>
        </pc:spChg>
        <pc:picChg chg="del">
          <ac:chgData name="Proot Ingmar" userId="588a97c0-5a52-4bd9-b8d6-a4cf24ff4dbb" providerId="ADAL" clId="{D27B9A39-CC5F-D449-9997-F832DBF616FB}" dt="2019-11-06T15:07:48.511" v="6535" actId="478"/>
          <ac:picMkLst>
            <pc:docMk/>
            <pc:sldMk cId="1584012625" sldId="501"/>
            <ac:picMk id="4" creationId="{32370B17-F7F0-484C-8249-D9CEC56A6772}"/>
          </ac:picMkLst>
        </pc:picChg>
      </pc:sldChg>
      <pc:sldChg chg="addSp modSp add modNotesTx">
        <pc:chgData name="Proot Ingmar" userId="588a97c0-5a52-4bd9-b8d6-a4cf24ff4dbb" providerId="ADAL" clId="{D27B9A39-CC5F-D449-9997-F832DBF616FB}" dt="2019-11-06T15:30:13.696" v="8772" actId="20577"/>
        <pc:sldMkLst>
          <pc:docMk/>
          <pc:sldMk cId="3529890839" sldId="502"/>
        </pc:sldMkLst>
        <pc:spChg chg="mod">
          <ac:chgData name="Proot Ingmar" userId="588a97c0-5a52-4bd9-b8d6-a4cf24ff4dbb" providerId="ADAL" clId="{D27B9A39-CC5F-D449-9997-F832DBF616FB}" dt="2019-11-06T15:08:19.979" v="6566" actId="20577"/>
          <ac:spMkLst>
            <pc:docMk/>
            <pc:sldMk cId="3529890839" sldId="502"/>
            <ac:spMk id="3" creationId="{5CC85ED1-DAD3-4544-BA9E-1904BC8844B9}"/>
          </ac:spMkLst>
        </pc:spChg>
        <pc:picChg chg="add mod">
          <ac:chgData name="Proot Ingmar" userId="588a97c0-5a52-4bd9-b8d6-a4cf24ff4dbb" providerId="ADAL" clId="{D27B9A39-CC5F-D449-9997-F832DBF616FB}" dt="2019-11-06T15:22:10.551" v="8024" actId="14100"/>
          <ac:picMkLst>
            <pc:docMk/>
            <pc:sldMk cId="3529890839" sldId="502"/>
            <ac:picMk id="4" creationId="{EDAED285-31B5-8C49-AF4D-F66A8D791791}"/>
          </ac:picMkLst>
        </pc:picChg>
      </pc:sldChg>
      <pc:sldChg chg="modSp add del">
        <pc:chgData name="Proot Ingmar" userId="588a97c0-5a52-4bd9-b8d6-a4cf24ff4dbb" providerId="ADAL" clId="{D27B9A39-CC5F-D449-9997-F832DBF616FB}" dt="2019-11-06T15:08:27.356" v="6567" actId="2696"/>
        <pc:sldMkLst>
          <pc:docMk/>
          <pc:sldMk cId="4049697726" sldId="503"/>
        </pc:sldMkLst>
        <pc:spChg chg="mod">
          <ac:chgData name="Proot Ingmar" userId="588a97c0-5a52-4bd9-b8d6-a4cf24ff4dbb" providerId="ADAL" clId="{D27B9A39-CC5F-D449-9997-F832DBF616FB}" dt="2019-11-06T15:08:07.213" v="6542" actId="20577"/>
          <ac:spMkLst>
            <pc:docMk/>
            <pc:sldMk cId="4049697726" sldId="503"/>
            <ac:spMk id="3" creationId="{5CC85ED1-DAD3-4544-BA9E-1904BC8844B9}"/>
          </ac:spMkLst>
        </pc:spChg>
      </pc:sldChg>
    </pc:docChg>
  </pc:docChgLst>
  <pc:docChgLst>
    <pc:chgData name="Proot Ingmar" userId="588a97c0-5a52-4bd9-b8d6-a4cf24ff4dbb" providerId="ADAL" clId="{6954A3BF-593B-C74B-A218-568B4B9BD230}"/>
    <pc:docChg chg="custSel addSld delSld modSld">
      <pc:chgData name="Proot Ingmar" userId="588a97c0-5a52-4bd9-b8d6-a4cf24ff4dbb" providerId="ADAL" clId="{6954A3BF-593B-C74B-A218-568B4B9BD230}" dt="2019-10-22T08:37:42.950" v="546" actId="113"/>
      <pc:docMkLst>
        <pc:docMk/>
      </pc:docMkLst>
      <pc:sldChg chg="modNotesTx">
        <pc:chgData name="Proot Ingmar" userId="588a97c0-5a52-4bd9-b8d6-a4cf24ff4dbb" providerId="ADAL" clId="{6954A3BF-593B-C74B-A218-568B4B9BD230}" dt="2019-10-22T08:09:12.549" v="25" actId="20577"/>
        <pc:sldMkLst>
          <pc:docMk/>
          <pc:sldMk cId="3120603756" sldId="270"/>
        </pc:sldMkLst>
      </pc:sldChg>
      <pc:sldChg chg="modNotesTx">
        <pc:chgData name="Proot Ingmar" userId="588a97c0-5a52-4bd9-b8d6-a4cf24ff4dbb" providerId="ADAL" clId="{6954A3BF-593B-C74B-A218-568B4B9BD230}" dt="2019-10-22T08:10:54.591" v="30" actId="113"/>
        <pc:sldMkLst>
          <pc:docMk/>
          <pc:sldMk cId="336069652" sldId="345"/>
        </pc:sldMkLst>
      </pc:sldChg>
      <pc:sldChg chg="modSp add">
        <pc:chgData name="Proot Ingmar" userId="588a97c0-5a52-4bd9-b8d6-a4cf24ff4dbb" providerId="ADAL" clId="{6954A3BF-593B-C74B-A218-568B4B9BD230}" dt="2019-10-21T19:58:55.815" v="24" actId="20577"/>
        <pc:sldMkLst>
          <pc:docMk/>
          <pc:sldMk cId="3195583645" sldId="448"/>
        </pc:sldMkLst>
        <pc:spChg chg="mod">
          <ac:chgData name="Proot Ingmar" userId="588a97c0-5a52-4bd9-b8d6-a4cf24ff4dbb" providerId="ADAL" clId="{6954A3BF-593B-C74B-A218-568B4B9BD230}" dt="2019-10-21T19:58:55.815" v="24" actId="20577"/>
          <ac:spMkLst>
            <pc:docMk/>
            <pc:sldMk cId="3195583645" sldId="448"/>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E3246-16FD-C048-AD89-BFAF359A14C4}" type="datetimeFigureOut">
              <a:rPr lang="nl-BE" smtClean="0"/>
              <a:t>6/11/19</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84D6B-1E4B-894F-A9FB-6BCD2471361F}" type="slidenum">
              <a:rPr lang="nl-BE" smtClean="0"/>
              <a:t>‹nr.›</a:t>
            </a:fld>
            <a:endParaRPr lang="nl-BE"/>
          </a:p>
        </p:txBody>
      </p:sp>
    </p:spTree>
    <p:extLst>
      <p:ext uri="{BB962C8B-B14F-4D97-AF65-F5344CB8AC3E}">
        <p14:creationId xmlns:p14="http://schemas.microsoft.com/office/powerpoint/2010/main" val="24128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a:t>
            </a:fld>
            <a:endParaRPr lang="nl-BE"/>
          </a:p>
        </p:txBody>
      </p:sp>
    </p:spTree>
    <p:extLst>
      <p:ext uri="{BB962C8B-B14F-4D97-AF65-F5344CB8AC3E}">
        <p14:creationId xmlns:p14="http://schemas.microsoft.com/office/powerpoint/2010/main" val="296430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Reclame probeert je attitude te manipuleren.</a:t>
            </a:r>
          </a:p>
          <a:p>
            <a:r>
              <a:rPr lang="nl-BE" dirty="0"/>
              <a:t>Elk merk wil dat je een positieve attitude hebt ten opzichte van het merk.</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10</a:t>
            </a:fld>
            <a:endParaRPr lang="nl-BE"/>
          </a:p>
        </p:txBody>
      </p:sp>
    </p:spTree>
    <p:extLst>
      <p:ext uri="{BB962C8B-B14F-4D97-AF65-F5344CB8AC3E}">
        <p14:creationId xmlns:p14="http://schemas.microsoft.com/office/powerpoint/2010/main" val="1874583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Maar dat geldt evengoed voor politici.</a:t>
            </a:r>
          </a:p>
          <a:p>
            <a:r>
              <a:rPr lang="nl-BE" dirty="0"/>
              <a:t>Al kan je afvragen of ‘positief’ altijd het juiste woord is.</a:t>
            </a:r>
          </a:p>
          <a:p>
            <a:r>
              <a:rPr lang="nl-BE" dirty="0"/>
              <a:t>In elk geval, een attitudeobject wil dat er een bepaalde attitude gevormd wordt.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11</a:t>
            </a:fld>
            <a:endParaRPr lang="nl-BE"/>
          </a:p>
        </p:txBody>
      </p:sp>
    </p:spTree>
    <p:extLst>
      <p:ext uri="{BB962C8B-B14F-4D97-AF65-F5344CB8AC3E}">
        <p14:creationId xmlns:p14="http://schemas.microsoft.com/office/powerpoint/2010/main" val="817733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kunt twee tegenstrijdige attitudes hebben.</a:t>
            </a:r>
          </a:p>
          <a:p>
            <a:r>
              <a:rPr lang="nl-BE" dirty="0"/>
              <a:t>Voorbeeld: je bent begaan met het milieu, maar je kan het niet laten op reis te gaan met het vliegtuig.</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12</a:t>
            </a:fld>
            <a:endParaRPr lang="nl-BE"/>
          </a:p>
        </p:txBody>
      </p:sp>
    </p:spTree>
    <p:extLst>
      <p:ext uri="{BB962C8B-B14F-4D97-AF65-F5344CB8AC3E}">
        <p14:creationId xmlns:p14="http://schemas.microsoft.com/office/powerpoint/2010/main" val="3138712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kunt een attitude hebben die in strijd is met de waarden die je nastreeft.</a:t>
            </a:r>
          </a:p>
          <a:p>
            <a:endParaRPr lang="nl-BE" dirty="0"/>
          </a:p>
          <a:p>
            <a:r>
              <a:rPr lang="nl-BE" dirty="0"/>
              <a:t>Voorbeeld: je vindt duurzaamheid belangrijk maar je houdt van verre avontuurlijke reizen.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13</a:t>
            </a:fld>
            <a:endParaRPr lang="nl-BE"/>
          </a:p>
        </p:txBody>
      </p:sp>
    </p:spTree>
    <p:extLst>
      <p:ext uri="{BB962C8B-B14F-4D97-AF65-F5344CB8AC3E}">
        <p14:creationId xmlns:p14="http://schemas.microsoft.com/office/powerpoint/2010/main" val="4171732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is je attitude over dit onderwerp (attitudeobject)?</a:t>
            </a:r>
          </a:p>
          <a:p>
            <a:endParaRPr lang="nl-BE" dirty="0"/>
          </a:p>
          <a:p>
            <a:r>
              <a:rPr lang="nl-BE" dirty="0"/>
              <a:t>Bespreek het </a:t>
            </a:r>
            <a:r>
              <a:rPr lang="nl-BE" b="1" dirty="0"/>
              <a:t>gevoelsmatige, cognitieve </a:t>
            </a:r>
            <a:r>
              <a:rPr lang="nl-BE" dirty="0"/>
              <a:t>en </a:t>
            </a:r>
            <a:r>
              <a:rPr lang="nl-BE" b="1" dirty="0"/>
              <a:t>handelingsaspect.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14</a:t>
            </a:fld>
            <a:endParaRPr lang="nl-BE"/>
          </a:p>
        </p:txBody>
      </p:sp>
    </p:spTree>
    <p:extLst>
      <p:ext uri="{BB962C8B-B14F-4D97-AF65-F5344CB8AC3E}">
        <p14:creationId xmlns:p14="http://schemas.microsoft.com/office/powerpoint/2010/main" val="1867940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zelfbeeld is ook een attitude.</a:t>
            </a:r>
          </a:p>
          <a:p>
            <a:r>
              <a:rPr lang="nl-BE" dirty="0"/>
              <a:t>Alleen, in dat geval ben je zelf het attitudeobject.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15</a:t>
            </a:fld>
            <a:endParaRPr lang="nl-BE"/>
          </a:p>
        </p:txBody>
      </p:sp>
    </p:spTree>
    <p:extLst>
      <p:ext uri="{BB962C8B-B14F-4D97-AF65-F5344CB8AC3E}">
        <p14:creationId xmlns:p14="http://schemas.microsoft.com/office/powerpoint/2010/main" val="1119543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Zelfperceptietheorie van Bem</a:t>
            </a:r>
          </a:p>
          <a:p>
            <a:r>
              <a:rPr lang="nl-BE" dirty="0"/>
              <a:t>Deze theorie zegt dat onze attitudes af te leiden zijn uit ons gedrag.</a:t>
            </a:r>
          </a:p>
          <a:p>
            <a:r>
              <a:rPr lang="nl-BE" dirty="0"/>
              <a:t>Maw, om onze attitudes te kennen moeten we kijken naar ons gedrag.</a:t>
            </a:r>
          </a:p>
          <a:p>
            <a:r>
              <a:rPr lang="nl-BE" dirty="0"/>
              <a:t>Ons zelfbeeld wordt ook gevormd door wat we denken dat de attitude van anderen ten opzichte van onszelf is.</a:t>
            </a:r>
          </a:p>
          <a:p>
            <a:r>
              <a:rPr lang="nl-BE" dirty="0"/>
              <a:t>Ook daar gaan we ons vaak baseren op hoe anderen zich gedragen van zodra ze bij ons in de buurt zijn.</a:t>
            </a:r>
          </a:p>
          <a:p>
            <a:endParaRPr lang="nl-BE" dirty="0"/>
          </a:p>
          <a:p>
            <a:r>
              <a:rPr lang="nl-BE" b="1" dirty="0"/>
              <a:t>Voorbeeld</a:t>
            </a:r>
          </a:p>
          <a:p>
            <a:r>
              <a:rPr lang="nl-BE" dirty="0"/>
              <a:t>Ik luister naar klassieke muziek, dus ik heb een positieve attitude ten opzichte van klassieke muziek.</a:t>
            </a:r>
          </a:p>
          <a:p>
            <a:endParaRPr lang="nl-BE" dirty="0"/>
          </a:p>
          <a:p>
            <a:r>
              <a:rPr lang="nl-BE" b="1" dirty="0"/>
              <a:t>Opmerking</a:t>
            </a:r>
          </a:p>
          <a:p>
            <a:r>
              <a:rPr lang="nl-BE" dirty="0"/>
              <a:t>Deze theorie gaat ervan uit dat interne gedachten en gevoelens weinig invloed hebben op attitudes </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16</a:t>
            </a:fld>
            <a:endParaRPr lang="nl-BE"/>
          </a:p>
        </p:txBody>
      </p:sp>
    </p:spTree>
    <p:extLst>
      <p:ext uri="{BB962C8B-B14F-4D97-AF65-F5344CB8AC3E}">
        <p14:creationId xmlns:p14="http://schemas.microsoft.com/office/powerpoint/2010/main" val="107293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BRON</a:t>
            </a:r>
          </a:p>
          <a:p>
            <a:r>
              <a:rPr lang="nl-BE" dirty="0"/>
              <a:t>https://www.youtube.com/watch?v=4lTbWQ8zD3w</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17</a:t>
            </a:fld>
            <a:endParaRPr lang="nl-BE"/>
          </a:p>
        </p:txBody>
      </p:sp>
    </p:spTree>
    <p:extLst>
      <p:ext uri="{BB962C8B-B14F-4D97-AF65-F5344CB8AC3E}">
        <p14:creationId xmlns:p14="http://schemas.microsoft.com/office/powerpoint/2010/main" val="2685462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streven eigenlijk 2 tegenstrijdige dingen na:</a:t>
            </a:r>
          </a:p>
          <a:p>
            <a:r>
              <a:rPr lang="nl-BE" dirty="0"/>
              <a:t>Een realistisch zelfbeeld, maw ons zelfbeeld moet samenvallen met hoe anderen ons zien, maar tegelijk willen we ook ons zelfbeeld rooskleuriger maken.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18</a:t>
            </a:fld>
            <a:endParaRPr lang="nl-BE"/>
          </a:p>
        </p:txBody>
      </p:sp>
    </p:spTree>
    <p:extLst>
      <p:ext uri="{BB962C8B-B14F-4D97-AF65-F5344CB8AC3E}">
        <p14:creationId xmlns:p14="http://schemas.microsoft.com/office/powerpoint/2010/main" val="3930816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streven eigenlijk 2 tegenstrijdige dingen na:</a:t>
            </a:r>
          </a:p>
          <a:p>
            <a:r>
              <a:rPr lang="nl-BE" dirty="0"/>
              <a:t>Een realistisch zelfbeeld, maw ons zelfbeeld moet samenvallen met hoe anderen ons zien, maar tegelijk willen we ook ons zelfbeeld rooskleuriger maken.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19</a:t>
            </a:fld>
            <a:endParaRPr lang="nl-BE"/>
          </a:p>
        </p:txBody>
      </p:sp>
    </p:spTree>
    <p:extLst>
      <p:ext uri="{BB962C8B-B14F-4D97-AF65-F5344CB8AC3E}">
        <p14:creationId xmlns:p14="http://schemas.microsoft.com/office/powerpoint/2010/main" val="406231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module Communicatie 1 behandelen we interpersoonlijke communicatie. </a:t>
            </a:r>
          </a:p>
          <a:p>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Inter</a:t>
            </a:r>
            <a:r>
              <a:rPr lang="nl-NL" sz="1200" kern="1200" dirty="0">
                <a:solidFill>
                  <a:schemeClr val="tx1"/>
                </a:solidFill>
                <a:effectLst/>
                <a:latin typeface="+mn-lt"/>
                <a:ea typeface="+mn-ea"/>
                <a:cs typeface="+mn-cs"/>
              </a:rPr>
              <a:t>’ is Latijn voor ‘tussen’. Het gaat dus om verbale en non-verbale interactie ‘tussen’ mensen. </a:t>
            </a:r>
          </a:p>
          <a:p>
            <a:r>
              <a:rPr lang="nl-NL" sz="1200" kern="1200" dirty="0">
                <a:solidFill>
                  <a:schemeClr val="tx1"/>
                </a:solidFill>
                <a:effectLst/>
                <a:latin typeface="+mn-lt"/>
                <a:ea typeface="+mn-ea"/>
                <a:cs typeface="+mn-cs"/>
              </a:rPr>
              <a:t>‘Persoonlijke’ slaat op het directe karakter van deze manier van communiceren. </a:t>
            </a:r>
          </a:p>
          <a:p>
            <a:r>
              <a:rPr lang="nl-NL" sz="1200" kern="1200" dirty="0">
                <a:solidFill>
                  <a:schemeClr val="tx1"/>
                </a:solidFill>
                <a:effectLst/>
                <a:latin typeface="+mn-lt"/>
                <a:ea typeface="+mn-ea"/>
                <a:cs typeface="+mn-cs"/>
              </a:rPr>
              <a:t>Dit in tegenstelling tot wat later in de opleiding aan bod komt in de module Communicatie 2 (semester 2). </a:t>
            </a:r>
          </a:p>
          <a:p>
            <a:r>
              <a:rPr lang="nl-NL" sz="1200" kern="1200" dirty="0">
                <a:solidFill>
                  <a:schemeClr val="tx1"/>
                </a:solidFill>
                <a:effectLst/>
                <a:latin typeface="+mn-lt"/>
                <a:ea typeface="+mn-ea"/>
                <a:cs typeface="+mn-cs"/>
              </a:rPr>
              <a:t>Daar zullen we het hebben over mediacommunicatie. In deze module gaat het om communicatie die rechtstreeks tussen personen gebeurt en dit vaak één-op-één of in kleine groepen.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kern of het vertrekpunt van deze module is interpersoonlijke communicatie. </a:t>
            </a:r>
          </a:p>
          <a:p>
            <a:r>
              <a:rPr lang="nl-NL" sz="1200" kern="1200" dirty="0">
                <a:solidFill>
                  <a:schemeClr val="tx1"/>
                </a:solidFill>
                <a:effectLst/>
                <a:latin typeface="+mn-lt"/>
                <a:ea typeface="+mn-ea"/>
                <a:cs typeface="+mn-cs"/>
              </a:rPr>
              <a:t>We bekijken eerst wat de eventuele voordelen van het bestuderen van interpersoonlijke communicatie zijn. </a:t>
            </a:r>
          </a:p>
          <a:p>
            <a:r>
              <a:rPr lang="nl-NL" sz="1200" kern="1200" dirty="0">
                <a:solidFill>
                  <a:schemeClr val="tx1"/>
                </a:solidFill>
                <a:effectLst/>
                <a:latin typeface="+mn-lt"/>
                <a:ea typeface="+mn-ea"/>
                <a:cs typeface="+mn-cs"/>
              </a:rPr>
              <a:t>Daarna komen de specifieke karakteristieken van interpersoonlijke communicatie aan bod. </a:t>
            </a:r>
          </a:p>
          <a:p>
            <a:r>
              <a:rPr lang="nl-NL" sz="1200" kern="1200" dirty="0">
                <a:solidFill>
                  <a:schemeClr val="tx1"/>
                </a:solidFill>
                <a:effectLst/>
                <a:latin typeface="+mn-lt"/>
                <a:ea typeface="+mn-ea"/>
                <a:cs typeface="+mn-cs"/>
              </a:rPr>
              <a:t>Om interpersoonlijke communicatie op een systematische manier te kunnen bestuderen, en om er ook zinvolle uitspraken over te doen, baseren we ons op een ‘model van interpersoonlijke communicatie’ (</a:t>
            </a:r>
            <a:r>
              <a:rPr lang="nl-NL" sz="1200" kern="1200" dirty="0" err="1">
                <a:solidFill>
                  <a:schemeClr val="tx1"/>
                </a:solidFill>
                <a:effectLst/>
                <a:latin typeface="+mn-lt"/>
                <a:ea typeface="+mn-ea"/>
                <a:cs typeface="+mn-cs"/>
              </a:rPr>
              <a:t>Hargie</a:t>
            </a:r>
            <a:r>
              <a:rPr lang="nl-NL" sz="1200" kern="1200" dirty="0">
                <a:solidFill>
                  <a:schemeClr val="tx1"/>
                </a:solidFill>
                <a:effectLst/>
                <a:latin typeface="+mn-lt"/>
                <a:ea typeface="+mn-ea"/>
                <a:cs typeface="+mn-cs"/>
              </a:rPr>
              <a:t>, 2016).</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Interpersoonlijke communicatie</a:t>
            </a:r>
            <a:r>
              <a:rPr lang="nl-NL" sz="1200" kern="1200" dirty="0">
                <a:solidFill>
                  <a:schemeClr val="tx1"/>
                </a:solidFill>
                <a:effectLst/>
                <a:latin typeface="+mn-lt"/>
                <a:ea typeface="+mn-ea"/>
                <a:cs typeface="+mn-cs"/>
              </a:rPr>
              <a:t> valt voor ons uiteen in </a:t>
            </a:r>
            <a:r>
              <a:rPr lang="nl-NL" sz="1200" b="1" kern="1200" dirty="0">
                <a:solidFill>
                  <a:schemeClr val="tx1"/>
                </a:solidFill>
                <a:effectLst/>
                <a:latin typeface="+mn-lt"/>
                <a:ea typeface="+mn-ea"/>
                <a:cs typeface="+mn-cs"/>
              </a:rPr>
              <a:t>12 </a:t>
            </a:r>
            <a:r>
              <a:rPr lang="nl-NL" sz="1200" b="1" kern="1200" dirty="0" err="1">
                <a:solidFill>
                  <a:schemeClr val="tx1"/>
                </a:solidFill>
                <a:effectLst/>
                <a:latin typeface="+mn-lt"/>
                <a:ea typeface="+mn-ea"/>
                <a:cs typeface="+mn-cs"/>
              </a:rPr>
              <a:t>subthema’s</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Non-verbale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Aanmoedigen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Vragen stellen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Empathische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Luisteren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Uitleggen</a:t>
            </a:r>
            <a:endParaRPr lang="nl-BE" sz="1200" kern="1200" dirty="0">
              <a:solidFill>
                <a:schemeClr val="tx1"/>
              </a:solidFill>
              <a:effectLst/>
              <a:latin typeface="+mn-lt"/>
              <a:ea typeface="+mn-ea"/>
              <a:cs typeface="+mn-cs"/>
            </a:endParaRPr>
          </a:p>
          <a:p>
            <a:pPr lvl="0"/>
            <a:r>
              <a:rPr lang="nl-NL" sz="1200" i="1" kern="1200" dirty="0" err="1">
                <a:solidFill>
                  <a:schemeClr val="tx1"/>
                </a:solidFill>
                <a:effectLst/>
                <a:latin typeface="+mn-lt"/>
                <a:ea typeface="+mn-ea"/>
                <a:cs typeface="+mn-cs"/>
              </a:rPr>
              <a:t>Self-disclosure</a:t>
            </a:r>
            <a:r>
              <a:rPr lang="nl-NL" sz="1200" i="1" kern="1200" dirty="0">
                <a:solidFill>
                  <a:schemeClr val="tx1"/>
                </a:solidFill>
                <a:effectLst/>
                <a:latin typeface="+mn-lt"/>
                <a:ea typeface="+mn-ea"/>
                <a:cs typeface="+mn-cs"/>
              </a:rPr>
              <a:t> </a:t>
            </a:r>
            <a:r>
              <a:rPr lang="nl-NL" sz="1200" i="0" kern="1200" dirty="0">
                <a:solidFill>
                  <a:schemeClr val="tx1"/>
                </a:solidFill>
                <a:effectLst/>
                <a:latin typeface="+mn-lt"/>
                <a:ea typeface="+mn-ea"/>
                <a:cs typeface="+mn-cs"/>
              </a:rPr>
              <a:t>of zelfonthulling</a:t>
            </a:r>
            <a:endParaRPr lang="nl-BE" sz="1200" i="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Sociale interacties starten en afsluiten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Assertiviteit</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Beïnvloeden en overtuigen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Onderhandelen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Samenwerken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Aan de hand van 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gaan op we zoek naar verklaringen voor het gedrag dat we vertonen tijdens een interpersoonlijke interactie. We baseren ons hierbij op het handboek Psychologie en Sociologie (</a:t>
            </a:r>
            <a:r>
              <a:rPr lang="nl-NL" sz="1200" kern="1200" dirty="0" err="1">
                <a:solidFill>
                  <a:schemeClr val="tx1"/>
                </a:solidFill>
                <a:effectLst/>
                <a:latin typeface="+mn-lt"/>
                <a:ea typeface="+mn-ea"/>
                <a:cs typeface="+mn-cs"/>
              </a:rPr>
              <a:t>Wijsman</a:t>
            </a:r>
            <a:r>
              <a:rPr lang="nl-NL" sz="1200" kern="1200" dirty="0">
                <a:solidFill>
                  <a:schemeClr val="tx1"/>
                </a:solidFill>
                <a:effectLst/>
                <a:latin typeface="+mn-lt"/>
                <a:ea typeface="+mn-ea"/>
                <a:cs typeface="+mn-cs"/>
              </a:rPr>
              <a:t> &amp; Molendijk, 2017). Met die inzichten moeten we op het einde van dit semester in staat zijn om doelgericht en bewust te communiceren in een interpersoonlijke context.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Gedrag en invloeden op gedrag</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Leerprocessen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Motivatie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Attitude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Perceptie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Communicatie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Interpersoonlijke attractie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Groepsprocessen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Leiderschap en leidinggeven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beïnvloeding</a:t>
            </a: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Sociologische visies op de maatschappij</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Cultuur</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ongelijkheid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verandering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a:t>
            </a:fld>
            <a:endParaRPr lang="nl-BE"/>
          </a:p>
        </p:txBody>
      </p:sp>
    </p:spTree>
    <p:extLst>
      <p:ext uri="{BB962C8B-B14F-4D97-AF65-F5344CB8AC3E}">
        <p14:creationId xmlns:p14="http://schemas.microsoft.com/office/powerpoint/2010/main" val="146268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Zelfcomplexiteit</a:t>
            </a:r>
          </a:p>
          <a:p>
            <a:r>
              <a:rPr lang="nl-BE" dirty="0"/>
              <a:t>Ons zelfbeeld bestaat uit diverse facetten.</a:t>
            </a:r>
          </a:p>
          <a:p>
            <a:r>
              <a:rPr lang="nl-BE" dirty="0"/>
              <a:t>We spelen verschillende rollen (moeder, vader, zoon, vriend, …).</a:t>
            </a:r>
          </a:p>
          <a:p>
            <a:r>
              <a:rPr lang="nl-BE" dirty="0"/>
              <a:t>Je kan dus op diverse manieren naar jezelf kijken.</a:t>
            </a:r>
          </a:p>
          <a:p>
            <a:endParaRPr lang="nl-BE" dirty="0"/>
          </a:p>
          <a:p>
            <a:r>
              <a:rPr lang="nl-BE" b="1" dirty="0"/>
              <a:t>Voorbeeld</a:t>
            </a:r>
          </a:p>
          <a:p>
            <a:r>
              <a:rPr lang="nl-BE" dirty="0"/>
              <a:t>Je denkt van jezelf dat je goed kan tennissen.</a:t>
            </a:r>
          </a:p>
          <a:p>
            <a:r>
              <a:rPr lang="nl-BE" dirty="0"/>
              <a:t>Je wordt echter geklopt door iemand anders.</a:t>
            </a:r>
          </a:p>
          <a:p>
            <a:r>
              <a:rPr lang="nl-BE" dirty="0"/>
              <a:t>Je zelfbeeld krijgt een deuk.</a:t>
            </a:r>
          </a:p>
          <a:p>
            <a:r>
              <a:rPr lang="nl-BE" dirty="0"/>
              <a:t>Maar, je troost je met de gedachte dat je niet alleen tennisser bent, want je zelfbeeld is complex, bestaat uit meerdere facetten.</a:t>
            </a:r>
            <a:br>
              <a:rPr lang="nl-BE" dirty="0"/>
            </a:br>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20</a:t>
            </a:fld>
            <a:endParaRPr lang="nl-BE"/>
          </a:p>
        </p:txBody>
      </p:sp>
    </p:spTree>
    <p:extLst>
      <p:ext uri="{BB962C8B-B14F-4D97-AF65-F5344CB8AC3E}">
        <p14:creationId xmlns:p14="http://schemas.microsoft.com/office/powerpoint/2010/main" val="392836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133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22</a:t>
            </a:fld>
            <a:endParaRPr lang="nl-BE"/>
          </a:p>
        </p:txBody>
      </p:sp>
    </p:spTree>
    <p:extLst>
      <p:ext uri="{BB962C8B-B14F-4D97-AF65-F5344CB8AC3E}">
        <p14:creationId xmlns:p14="http://schemas.microsoft.com/office/powerpoint/2010/main" val="1710094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Experiment op p117 in het handboek.</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23</a:t>
            </a:fld>
            <a:endParaRPr lang="nl-BE"/>
          </a:p>
        </p:txBody>
      </p:sp>
    </p:spTree>
    <p:extLst>
      <p:ext uri="{BB962C8B-B14F-4D97-AF65-F5344CB8AC3E}">
        <p14:creationId xmlns:p14="http://schemas.microsoft.com/office/powerpoint/2010/main" val="4235830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24</a:t>
            </a:fld>
            <a:endParaRPr lang="nl-BE"/>
          </a:p>
        </p:txBody>
      </p:sp>
    </p:spTree>
    <p:extLst>
      <p:ext uri="{BB962C8B-B14F-4D97-AF65-F5344CB8AC3E}">
        <p14:creationId xmlns:p14="http://schemas.microsoft.com/office/powerpoint/2010/main" val="4174287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BRON:</a:t>
            </a:r>
          </a:p>
          <a:p>
            <a:r>
              <a:rPr lang="nl-BE" dirty="0"/>
              <a:t>https://www.youtube.com/watch?v=korGK0yGIDo</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25</a:t>
            </a:fld>
            <a:endParaRPr lang="nl-BE"/>
          </a:p>
        </p:txBody>
      </p:sp>
    </p:spTree>
    <p:extLst>
      <p:ext uri="{BB962C8B-B14F-4D97-AF65-F5344CB8AC3E}">
        <p14:creationId xmlns:p14="http://schemas.microsoft.com/office/powerpoint/2010/main" val="32071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gaat bijvoorbeeld je </a:t>
            </a:r>
            <a:r>
              <a:rPr lang="nl-BE" b="1" dirty="0"/>
              <a:t>attitude of gedrag aanpassen</a:t>
            </a:r>
            <a:r>
              <a:rPr lang="nl-BE" dirty="0"/>
              <a:t>.</a:t>
            </a:r>
          </a:p>
          <a:p>
            <a:r>
              <a:rPr lang="nl-BE" dirty="0"/>
              <a:t>Stel, je bent fan van sportief rijgedrag.</a:t>
            </a:r>
          </a:p>
          <a:p>
            <a:r>
              <a:rPr lang="nl-BE" dirty="0"/>
              <a:t>Op een gegeven moment rij je iemand aan.</a:t>
            </a:r>
          </a:p>
          <a:p>
            <a:r>
              <a:rPr lang="nl-BE" dirty="0"/>
              <a:t>Je bent dermate geschrokken dat je je rijgedrag aanpast.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26</a:t>
            </a:fld>
            <a:endParaRPr lang="nl-BE"/>
          </a:p>
        </p:txBody>
      </p:sp>
    </p:spTree>
    <p:extLst>
      <p:ext uri="{BB962C8B-B14F-4D97-AF65-F5344CB8AC3E}">
        <p14:creationId xmlns:p14="http://schemas.microsoft.com/office/powerpoint/2010/main" val="1840594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gaat bijvoorbeeld iets </a:t>
            </a:r>
            <a:r>
              <a:rPr lang="nl-BE" b="1" dirty="0"/>
              <a:t>wegredeneren.</a:t>
            </a:r>
          </a:p>
          <a:p>
            <a:r>
              <a:rPr lang="nl-BE" dirty="0"/>
              <a:t>Je bent begaan met het milieu, maar je gaat toch nog op reis met het vliegtuig omdat je van mening bent dat jouw ene vlucht naar Tokyo geen impact zal hebben op de gehele wereldproblematiek van ‘global warming’.</a:t>
            </a:r>
          </a:p>
          <a:p>
            <a:endParaRPr lang="nl-BE" dirty="0"/>
          </a:p>
          <a:p>
            <a:r>
              <a:rPr lang="nl-BE" dirty="0"/>
              <a:t>Soms kan je je gedrag niet veranderen omdat een gelijkaardige situatie zich niet meer zal voordoen.</a:t>
            </a:r>
          </a:p>
          <a:p>
            <a:r>
              <a:rPr lang="nl-BE" dirty="0"/>
              <a:t>Dan kan je enkel je gedrag rechtvaardigen door van attitude te veranderen.</a:t>
            </a:r>
          </a:p>
          <a:p>
            <a:r>
              <a:rPr lang="nl-BE" dirty="0"/>
              <a:t>Dat is in essentie wat Festinger aantoonde met zijn experiment.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27</a:t>
            </a:fld>
            <a:endParaRPr lang="nl-BE"/>
          </a:p>
        </p:txBody>
      </p:sp>
    </p:spTree>
    <p:extLst>
      <p:ext uri="{BB962C8B-B14F-4D97-AF65-F5344CB8AC3E}">
        <p14:creationId xmlns:p14="http://schemas.microsoft.com/office/powerpoint/2010/main" val="4075162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Hoe komt gedrag tot stand uit attitudes?</a:t>
            </a:r>
          </a:p>
          <a:p>
            <a:r>
              <a:rPr lang="nl-NL" b="0" dirty="0"/>
              <a:t>Dat wordt onderzocht in de </a:t>
            </a:r>
            <a:r>
              <a:rPr lang="nl-NL" b="1" dirty="0"/>
              <a:t>‘theorie van het geplande gedrag’</a:t>
            </a:r>
            <a:r>
              <a:rPr lang="nl-NL" b="0" dirty="0"/>
              <a:t> (</a:t>
            </a:r>
            <a:r>
              <a:rPr lang="nl-NL" b="0" dirty="0" err="1"/>
              <a:t>Ajzen</a:t>
            </a:r>
            <a:r>
              <a:rPr lang="nl-NL" b="0" dirty="0"/>
              <a:t> &amp; </a:t>
            </a:r>
            <a:r>
              <a:rPr lang="nl-NL" b="0" dirty="0" err="1"/>
              <a:t>Fishbein</a:t>
            </a:r>
            <a:r>
              <a:rPr lang="nl-NL" b="0" dirty="0"/>
              <a:t>, 2005).</a:t>
            </a:r>
          </a:p>
          <a:p>
            <a:r>
              <a:rPr lang="nl-NL" b="0" dirty="0"/>
              <a:t>Deze theorie stelt de vraag naar </a:t>
            </a:r>
            <a:r>
              <a:rPr lang="nl-NL" b="1" dirty="0"/>
              <a:t>wat er moet gebeuren opdat mensen bepaald gewenst gedrag zouden vertonen.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691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3 factoren zijn van belang bij het tot stand komen van een gedragsintentie.</a:t>
            </a:r>
          </a:p>
          <a:p>
            <a:endParaRPr lang="nl-BE" dirty="0"/>
          </a:p>
          <a:p>
            <a:r>
              <a:rPr lang="nl-BE" dirty="0"/>
              <a:t>Mensen nemen zich voor om bepaald gedrag te vertonen (gedragsintentie) als </a:t>
            </a:r>
          </a:p>
          <a:p>
            <a:r>
              <a:rPr lang="nl-BE" dirty="0"/>
              <a:t>*ze dat gedrag als positief waarderen</a:t>
            </a:r>
          </a:p>
          <a:p>
            <a:r>
              <a:rPr lang="nl-BE" dirty="0"/>
              <a:t>*sociale druk ervaren om het te doen</a:t>
            </a:r>
          </a:p>
          <a:p>
            <a:r>
              <a:rPr lang="nl-BE" dirty="0"/>
              <a:t>*de middelen en gelegenheid hebben om het te doen</a:t>
            </a:r>
          </a:p>
          <a:p>
            <a:endParaRPr lang="nl-BE" dirty="0"/>
          </a:p>
          <a:p>
            <a:r>
              <a:rPr lang="nl-BE" dirty="0"/>
              <a:t>Schema zie handboek p119</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29</a:t>
            </a:fld>
            <a:endParaRPr lang="nl-BE"/>
          </a:p>
        </p:txBody>
      </p:sp>
    </p:spTree>
    <p:extLst>
      <p:ext uri="{BB962C8B-B14F-4D97-AF65-F5344CB8AC3E}">
        <p14:creationId xmlns:p14="http://schemas.microsoft.com/office/powerpoint/2010/main" val="3081861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zien we in dit hoofdstuk?</a:t>
            </a:r>
          </a:p>
          <a:p>
            <a:r>
              <a:rPr lang="nl-BE" dirty="0"/>
              <a:t>*Wat is attitude?</a:t>
            </a:r>
          </a:p>
          <a:p>
            <a:r>
              <a:rPr lang="nl-BE" b="0" dirty="0"/>
              <a:t>*Hoe is de relatie tussen attitude, gedragsintentie en gedrag?</a:t>
            </a:r>
          </a:p>
          <a:p>
            <a:r>
              <a:rPr lang="nl-BE" b="0" dirty="0"/>
              <a:t>*Leidt cognitieve dissonantie tot attitudeverandering?</a:t>
            </a:r>
            <a:endParaRPr lang="nl-NL" b="0"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a:t>
            </a:fld>
            <a:endParaRPr lang="nl-BE"/>
          </a:p>
        </p:txBody>
      </p:sp>
    </p:spTree>
    <p:extLst>
      <p:ext uri="{BB962C8B-B14F-4D97-AF65-F5344CB8AC3E}">
        <p14:creationId xmlns:p14="http://schemas.microsoft.com/office/powerpoint/2010/main" val="2050332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Schema zie handboek p120</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30</a:t>
            </a:fld>
            <a:endParaRPr lang="nl-BE"/>
          </a:p>
        </p:txBody>
      </p:sp>
    </p:spTree>
    <p:extLst>
      <p:ext uri="{BB962C8B-B14F-4D97-AF65-F5344CB8AC3E}">
        <p14:creationId xmlns:p14="http://schemas.microsoft.com/office/powerpoint/2010/main" val="2998958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Attitudes zijn soms moeilijk te veranderen.</a:t>
            </a:r>
          </a:p>
          <a:p>
            <a:r>
              <a:rPr lang="nl-NL" b="0" dirty="0"/>
              <a:t>Vooral wanneer ze gestuurd worden door emoties.</a:t>
            </a:r>
          </a:p>
          <a:p>
            <a:endParaRPr lang="nl-NL" b="0" dirty="0"/>
          </a:p>
          <a:p>
            <a:r>
              <a:rPr lang="nl-NL" b="0" dirty="0"/>
              <a:t>We worden vaak verleid om ons gedrag te veranderen.</a:t>
            </a:r>
          </a:p>
          <a:p>
            <a:r>
              <a:rPr lang="nl-NL" b="0" dirty="0"/>
              <a:t>Voorbeeld in reclame, maar ook thuis in de opvoeding of bij vrienden.</a:t>
            </a:r>
          </a:p>
          <a:p>
            <a:r>
              <a:rPr lang="nl-NL" b="0" dirty="0"/>
              <a:t>Het vorige model toont dat voor gedragsverandering vaak een attitudeverandering nodig is.</a:t>
            </a:r>
          </a:p>
          <a:p>
            <a:endParaRPr lang="nl-NL" b="0" dirty="0"/>
          </a:p>
          <a:p>
            <a:r>
              <a:rPr lang="nl-NL" b="0" dirty="0"/>
              <a:t>Sommige attitudes zijn makkelijker te beïnvloeden dan andere.</a:t>
            </a:r>
          </a:p>
          <a:p>
            <a:r>
              <a:rPr lang="nl-NL" b="0" dirty="0"/>
              <a:t>Minder zout op je eten doen is misschien makkelijker te bewerkstelligen dan de aanschaf van een dure elektrische wagen.</a:t>
            </a:r>
          </a:p>
          <a:p>
            <a:endParaRPr lang="nl-NL" b="0" dirty="0"/>
          </a:p>
          <a:p>
            <a:r>
              <a:rPr lang="nl-NL" b="0" dirty="0"/>
              <a:t>Attitudeveranderingsstrategieën:</a:t>
            </a:r>
          </a:p>
          <a:p>
            <a:r>
              <a:rPr lang="nl-NL" b="0" dirty="0"/>
              <a:t>*de nadelen kleiner maken</a:t>
            </a:r>
          </a:p>
          <a:p>
            <a:r>
              <a:rPr lang="nl-NL" b="0" dirty="0"/>
              <a:t>*de voordelen groter maken</a:t>
            </a:r>
          </a:p>
          <a:p>
            <a:r>
              <a:rPr lang="nl-NL" b="0" dirty="0"/>
              <a:t>*nieuwe voordelen bedenken</a:t>
            </a:r>
          </a:p>
          <a:p>
            <a:r>
              <a:rPr lang="nl-NL" b="0" dirty="0"/>
              <a:t>Deze strategieën werken nog sterker wanneer bijvoorbeeld een bekend persoon ons duidt op de voor- of nadelen</a:t>
            </a:r>
          </a:p>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89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Mensen houden sommige attitudes in stand uit zelfbescherming.</a:t>
            </a:r>
          </a:p>
          <a:p>
            <a:r>
              <a:rPr lang="nl-BE" dirty="0"/>
              <a:t>Ze willen hun zelfbeeld in stand houden.</a:t>
            </a:r>
          </a:p>
          <a:p>
            <a:r>
              <a:rPr lang="nl-BE" dirty="0"/>
              <a:t>Ook al worden ze in contact gebracht met feiten en grafieken, dan nog blijven ze bij hun attitude.</a:t>
            </a:r>
          </a:p>
          <a:p>
            <a:r>
              <a:rPr lang="nl-BE" dirty="0"/>
              <a:t>Allerlei afweermechanismen (zie eerder bij Anna Freud) worden dan in gang gezet.</a:t>
            </a:r>
          </a:p>
          <a:p>
            <a:endParaRPr lang="nl-BE" dirty="0"/>
          </a:p>
          <a:p>
            <a:r>
              <a:rPr lang="nl-BE" dirty="0"/>
              <a:t>Voorbeeld: afschuwelijke beelden op verpakkingen van sigaretten.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32</a:t>
            </a:fld>
            <a:endParaRPr lang="nl-BE"/>
          </a:p>
        </p:txBody>
      </p:sp>
    </p:spTree>
    <p:extLst>
      <p:ext uri="{BB962C8B-B14F-4D97-AF65-F5344CB8AC3E}">
        <p14:creationId xmlns:p14="http://schemas.microsoft.com/office/powerpoint/2010/main" val="2159747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houden ook soms vast aan attitudes en gedrag omwille van de werking van ons brein.</a:t>
            </a:r>
          </a:p>
          <a:p>
            <a:r>
              <a:rPr lang="nl-BE" dirty="0"/>
              <a:t>Veel dingen doen we onbewust en automatisch.</a:t>
            </a:r>
          </a:p>
          <a:p>
            <a:r>
              <a:rPr lang="nl-BE" dirty="0"/>
              <a:t>Daarbij horen gewoontes en verslavingen.</a:t>
            </a:r>
          </a:p>
          <a:p>
            <a:endParaRPr lang="nl-BE" dirty="0"/>
          </a:p>
          <a:p>
            <a:r>
              <a:rPr lang="nl-BE" dirty="0"/>
              <a:t>Voorbeeld: bepaald gedrag stimuleert bepaald genotscentrum in het brein maar dat gedrag is misschien nefast voor de gezondheid.</a:t>
            </a:r>
          </a:p>
          <a:p>
            <a:endParaRPr lang="nl-BE" dirty="0"/>
          </a:p>
          <a:p>
            <a:r>
              <a:rPr lang="nl-BE" dirty="0"/>
              <a:t>De hersenen zijn het product van een lange evolutie</a:t>
            </a:r>
          </a:p>
          <a:p>
            <a:endParaRPr lang="nl-BE" dirty="0"/>
          </a:p>
          <a:p>
            <a:r>
              <a:rPr lang="nl-BE" b="1" dirty="0"/>
              <a:t>Reptielenbrein</a:t>
            </a:r>
          </a:p>
          <a:p>
            <a:r>
              <a:rPr lang="nl-BE" dirty="0"/>
              <a:t>Oudste deel.</a:t>
            </a:r>
          </a:p>
          <a:p>
            <a:r>
              <a:rPr lang="nl-BE" dirty="0"/>
              <a:t>Regelt automatische functies zoals ademhalen.</a:t>
            </a:r>
          </a:p>
          <a:p>
            <a:r>
              <a:rPr lang="nl-BE" dirty="0"/>
              <a:t>Bevat overlevingsinstincten (voeding)</a:t>
            </a:r>
          </a:p>
          <a:p>
            <a:r>
              <a:rPr lang="nl-BE" dirty="0"/>
              <a:t>Voortplantingsdrang</a:t>
            </a:r>
          </a:p>
          <a:p>
            <a:endParaRPr lang="nl-BE" dirty="0"/>
          </a:p>
          <a:p>
            <a:r>
              <a:rPr lang="nl-BE" b="1" dirty="0"/>
              <a:t>Zoogdierenbrein (limbisch brein)</a:t>
            </a:r>
          </a:p>
          <a:p>
            <a:r>
              <a:rPr lang="nl-BE" dirty="0"/>
              <a:t>Bovenop het reptielenbrein.</a:t>
            </a:r>
          </a:p>
          <a:p>
            <a:r>
              <a:rPr lang="nl-BE" dirty="0"/>
              <a:t>Speelt rol bij emotionele reacties die met overleven te maken hebben.</a:t>
            </a:r>
          </a:p>
          <a:p>
            <a:r>
              <a:rPr lang="nl-BE" dirty="0"/>
              <a:t>Regelt veel onbewuste processen: emoties, persoonlijkheid en deel van het geheugen.</a:t>
            </a:r>
          </a:p>
          <a:p>
            <a:endParaRPr lang="nl-BE" dirty="0"/>
          </a:p>
          <a:p>
            <a:r>
              <a:rPr lang="nl-BE" b="1" dirty="0"/>
              <a:t>Menselijk brein of neocortex</a:t>
            </a:r>
          </a:p>
          <a:p>
            <a:r>
              <a:rPr lang="nl-BE" dirty="0"/>
              <a:t>Heel erg jong brein.</a:t>
            </a:r>
          </a:p>
          <a:p>
            <a:r>
              <a:rPr lang="nl-BE" dirty="0"/>
              <a:t>Grote denkkracht.</a:t>
            </a:r>
          </a:p>
          <a:p>
            <a:r>
              <a:rPr lang="nl-BE" dirty="0"/>
              <a:t>Het moet opboksen tegen de emoties van het zoogdierenbrein en de instincten van het reptielenbrein.</a:t>
            </a:r>
          </a:p>
          <a:p>
            <a:r>
              <a:rPr lang="nl-BE" dirty="0"/>
              <a:t>Hier gebeurt het bewust verwerken van zintuiglijk waargenomen prikkels.</a:t>
            </a:r>
          </a:p>
          <a:p>
            <a:r>
              <a:rPr lang="nl-BE"/>
              <a:t>Voorbeeld: visuele cortex.</a:t>
            </a:r>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33</a:t>
            </a:fld>
            <a:endParaRPr lang="nl-BE"/>
          </a:p>
        </p:txBody>
      </p:sp>
    </p:spTree>
    <p:extLst>
      <p:ext uri="{BB962C8B-B14F-4D97-AF65-F5344CB8AC3E}">
        <p14:creationId xmlns:p14="http://schemas.microsoft.com/office/powerpoint/2010/main" val="2748651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8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3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In de psychologie spreken we over onze houding en opvattingen ten opzichte van diverse onderwerpen (voetbal, veilig vrijen, vegetarisch eten, roken, asielzoekers, …).</a:t>
            </a:r>
          </a:p>
          <a:p>
            <a:endParaRPr lang="nl-NL" b="0" dirty="0"/>
          </a:p>
          <a:p>
            <a:r>
              <a:rPr lang="nl-NL" b="0" dirty="0"/>
              <a:t>Die onderwerpen worden </a:t>
            </a:r>
            <a:r>
              <a:rPr lang="nl-NL" b="1" dirty="0"/>
              <a:t>attitudeobjecten</a:t>
            </a:r>
            <a:r>
              <a:rPr lang="nl-NL" b="0" dirty="0"/>
              <a:t> genoemd.</a:t>
            </a:r>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4</a:t>
            </a:fld>
            <a:endParaRPr lang="nl-NL"/>
          </a:p>
        </p:txBody>
      </p:sp>
    </p:spTree>
    <p:extLst>
      <p:ext uri="{BB962C8B-B14F-4D97-AF65-F5344CB8AC3E}">
        <p14:creationId xmlns:p14="http://schemas.microsoft.com/office/powerpoint/2010/main" val="47212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Een attitude kent dus 3 aspecten:</a:t>
            </a:r>
          </a:p>
          <a:p>
            <a:endParaRPr lang="nl-BE" dirty="0"/>
          </a:p>
          <a:p>
            <a:r>
              <a:rPr lang="nl-BE" dirty="0"/>
              <a:t>*</a:t>
            </a:r>
            <a:r>
              <a:rPr lang="nl-BE" b="1" dirty="0"/>
              <a:t>Gevoelsmatig </a:t>
            </a:r>
            <a:r>
              <a:rPr lang="nl-BE" dirty="0"/>
              <a:t>aspect: je hebt gevoelens bij het attitudeobject; positief of negatief: voorbeeld: ik ben bang voor honden</a:t>
            </a:r>
          </a:p>
          <a:p>
            <a:endParaRPr lang="nl-BE" dirty="0"/>
          </a:p>
          <a:p>
            <a:r>
              <a:rPr lang="nl-BE" dirty="0"/>
              <a:t>*</a:t>
            </a:r>
            <a:r>
              <a:rPr lang="nl-BE" b="1" dirty="0"/>
              <a:t>Cognitief</a:t>
            </a:r>
            <a:r>
              <a:rPr lang="nl-BE" dirty="0"/>
              <a:t> aspect: dit is alles wat je kunt bedenken over het attitudeobject (feiten, oordelen, verzinsels, …); voorbeeld: honden hebben scherpe tanden</a:t>
            </a:r>
          </a:p>
          <a:p>
            <a:endParaRPr lang="nl-BE" dirty="0"/>
          </a:p>
          <a:p>
            <a:r>
              <a:rPr lang="nl-BE" dirty="0"/>
              <a:t>*</a:t>
            </a:r>
            <a:r>
              <a:rPr lang="nl-BE" b="1" dirty="0"/>
              <a:t>Handeling</a:t>
            </a:r>
            <a:r>
              <a:rPr lang="nl-BE" dirty="0"/>
              <a:t>sasapect: dit gaat over het gedrag waartoe we geneigd zijn bij het attitudeobject; voorbeeld: ik vlucht voor honden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a:t>
            </a:fld>
            <a:endParaRPr lang="nl-BE"/>
          </a:p>
        </p:txBody>
      </p:sp>
    </p:spTree>
    <p:extLst>
      <p:ext uri="{BB962C8B-B14F-4D97-AF65-F5344CB8AC3E}">
        <p14:creationId xmlns:p14="http://schemas.microsoft.com/office/powerpoint/2010/main" val="2875960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is je attitude over dit onderwerp (attitudeobject)?</a:t>
            </a:r>
          </a:p>
          <a:p>
            <a:endParaRPr lang="nl-BE" dirty="0"/>
          </a:p>
          <a:p>
            <a:r>
              <a:rPr lang="nl-BE" dirty="0"/>
              <a:t>Bespreek het </a:t>
            </a:r>
            <a:r>
              <a:rPr lang="nl-BE" b="1" dirty="0"/>
              <a:t>gevoelsmatige, cognitieve </a:t>
            </a:r>
            <a:r>
              <a:rPr lang="nl-BE" dirty="0"/>
              <a:t>en </a:t>
            </a:r>
            <a:r>
              <a:rPr lang="nl-BE" b="1" dirty="0"/>
              <a:t>handelingsaspect.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a:t>
            </a:fld>
            <a:endParaRPr lang="nl-BE"/>
          </a:p>
        </p:txBody>
      </p:sp>
    </p:spTree>
    <p:extLst>
      <p:ext uri="{BB962C8B-B14F-4D97-AF65-F5344CB8AC3E}">
        <p14:creationId xmlns:p14="http://schemas.microsoft.com/office/powerpoint/2010/main" val="27179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 tweelingenstudies weten we dat </a:t>
            </a:r>
            <a:r>
              <a:rPr lang="nl-BE" b="1" dirty="0"/>
              <a:t>attitudes aangeleerd </a:t>
            </a:r>
            <a:r>
              <a:rPr lang="nl-BE" dirty="0"/>
              <a:t>zijn.</a:t>
            </a:r>
          </a:p>
          <a:p>
            <a:r>
              <a:rPr lang="nl-BE" dirty="0"/>
              <a:t>De gelijkenissen die eeneiige tweelingen vertonen in de studies waar Steven Pinker (zie eerder) naar verwijst, zijn gedragsmatig.</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a:t>
            </a:fld>
            <a:endParaRPr lang="nl-BE"/>
          </a:p>
        </p:txBody>
      </p:sp>
    </p:spTree>
    <p:extLst>
      <p:ext uri="{BB962C8B-B14F-4D97-AF65-F5344CB8AC3E}">
        <p14:creationId xmlns:p14="http://schemas.microsoft.com/office/powerpoint/2010/main" val="2367833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Vorige les hebben we gezien hoe bepaald gedrag aangeleerd kan worden.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a:t>
            </a:fld>
            <a:endParaRPr lang="nl-BE"/>
          </a:p>
        </p:txBody>
      </p:sp>
    </p:spTree>
    <p:extLst>
      <p:ext uri="{BB962C8B-B14F-4D97-AF65-F5344CB8AC3E}">
        <p14:creationId xmlns:p14="http://schemas.microsoft.com/office/powerpoint/2010/main" val="4041788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Attitudes worden ook bij interpersoonlijke relaties gevormd.</a:t>
            </a:r>
          </a:p>
          <a:p>
            <a:r>
              <a:rPr lang="nl-BE" dirty="0"/>
              <a:t>Je vormt snel een opvatting, mening, gevoel wanneer je iemand leert kennen.</a:t>
            </a:r>
          </a:p>
          <a:p>
            <a:r>
              <a:rPr lang="nl-BE" dirty="0"/>
              <a:t>Positieve of negatieve ervaringen met die persoon liggen aan de basis van je attitude ten opzichte van die persoon.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9</a:t>
            </a:fld>
            <a:endParaRPr lang="nl-BE"/>
          </a:p>
        </p:txBody>
      </p:sp>
    </p:spTree>
    <p:extLst>
      <p:ext uri="{BB962C8B-B14F-4D97-AF65-F5344CB8AC3E}">
        <p14:creationId xmlns:p14="http://schemas.microsoft.com/office/powerpoint/2010/main" val="96306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6/11/19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99075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6/11/19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01789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6/11/19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712318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ddia">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628650" y="6356351"/>
            <a:ext cx="2057400" cy="365125"/>
          </a:xfrm>
          <a:prstGeom prst="rect">
            <a:avLst/>
          </a:prstGeom>
        </p:spPr>
        <p:txBody>
          <a:bodyPr/>
          <a:lstStyle/>
          <a:p>
            <a:fld id="{4FB78E41-DD9C-8846-AE76-174A107BA6B5}" type="datetimeFigureOut">
              <a:rPr lang="nl-NL" smtClean="0"/>
              <a:t>06-11-19</a:t>
            </a:fld>
            <a:endParaRPr lang="nl-NL"/>
          </a:p>
        </p:txBody>
      </p:sp>
      <p:sp>
        <p:nvSpPr>
          <p:cNvPr id="4" name="Tijdelijke aanduiding voor voettekst 3"/>
          <p:cNvSpPr>
            <a:spLocks noGrp="1"/>
          </p:cNvSpPr>
          <p:nvPr>
            <p:ph type="ftr" sz="quarter" idx="11"/>
          </p:nvPr>
        </p:nvSpPr>
        <p:spPr>
          <a:xfrm>
            <a:off x="3028950" y="6356351"/>
            <a:ext cx="30861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457950" y="6356351"/>
            <a:ext cx="2057400" cy="365125"/>
          </a:xfrm>
          <a:prstGeom prst="rect">
            <a:avLst/>
          </a:prstGeom>
        </p:spPr>
        <p:txBody>
          <a:bodyPr/>
          <a:lstStyle/>
          <a:p>
            <a:fld id="{CAD09AE9-2BFB-8949-A98E-EC7DE0325C1E}" type="slidenum">
              <a:rPr lang="nl-NL" smtClean="0"/>
              <a:t>‹nr.›</a:t>
            </a:fld>
            <a:endParaRPr lang="nl-NL"/>
          </a:p>
        </p:txBody>
      </p:sp>
      <p:sp>
        <p:nvSpPr>
          <p:cNvPr id="6" name="Shape 162"/>
          <p:cNvSpPr/>
          <p:nvPr userDrawn="1"/>
        </p:nvSpPr>
        <p:spPr>
          <a:xfrm>
            <a:off x="0" y="6233698"/>
            <a:ext cx="9144000" cy="632813"/>
          </a:xfrm>
          <a:prstGeom prst="rect">
            <a:avLst/>
          </a:prstGeom>
          <a:solidFill>
            <a:srgbClr val="FFFC00"/>
          </a:solidFill>
          <a:ln w="12700">
            <a:miter lim="400000"/>
          </a:ln>
        </p:spPr>
        <p:txBody>
          <a:bodyPr lIns="35719" tIns="35719" rIns="35719" bIns="35719" anchor="ctr"/>
          <a:lstStyle/>
          <a:p>
            <a:pPr algn="ctr">
              <a:lnSpc>
                <a:spcPct val="100000"/>
              </a:lnSpc>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439"/>
            <a:ext cx="9144000" cy="49227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3012" y="1798505"/>
            <a:ext cx="3057976" cy="2597550"/>
          </a:xfrm>
          <a:prstGeom prst="rect">
            <a:avLst/>
          </a:prstGeom>
        </p:spPr>
      </p:pic>
      <p:sp>
        <p:nvSpPr>
          <p:cNvPr id="9" name="Subtitle 2"/>
          <p:cNvSpPr>
            <a:spLocks noGrp="1"/>
          </p:cNvSpPr>
          <p:nvPr>
            <p:ph type="subTitle" idx="1"/>
          </p:nvPr>
        </p:nvSpPr>
        <p:spPr>
          <a:xfrm>
            <a:off x="1143000" y="4383917"/>
            <a:ext cx="6858000" cy="1655762"/>
          </a:xfrm>
        </p:spPr>
        <p:txBody>
          <a:bodyPr/>
          <a:lstStyle>
            <a:lvl1pPr marL="0" indent="0" algn="ctr">
              <a:buNone/>
              <a:defRPr sz="2400" b="0" i="0">
                <a:latin typeface="Roboto Thin" charset="0"/>
                <a:ea typeface="Roboto Thin" charset="0"/>
                <a:cs typeface="Roboto Thi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40288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6/11/19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1224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6/11/19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54459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6/11/19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81692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148D9BD8-96A4-0441-A55C-45788696E0F2}" type="datetimeFigureOut">
              <a:rPr lang="nl-BE" smtClean="0"/>
              <a:t>6/11/19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5820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48D9BD8-96A4-0441-A55C-45788696E0F2}" type="datetimeFigureOut">
              <a:rPr lang="nl-BE" smtClean="0"/>
              <a:t>6/11/19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7611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D9BD8-96A4-0441-A55C-45788696E0F2}" type="datetimeFigureOut">
              <a:rPr lang="nl-BE" smtClean="0"/>
              <a:t>6/11/19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77965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6/11/19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42296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6/11/19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3799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D9BD8-96A4-0441-A55C-45788696E0F2}" type="datetimeFigureOut">
              <a:rPr lang="nl-BE" smtClean="0"/>
              <a:t>6/11/19</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A53A-A804-1D4A-BC18-0D4DE1A1C6AA}" type="slidenum">
              <a:rPr lang="nl-BE" smtClean="0"/>
              <a:t>‹nr.›</a:t>
            </a:fld>
            <a:endParaRPr lang="nl-BE"/>
          </a:p>
        </p:txBody>
      </p:sp>
    </p:spTree>
    <p:extLst>
      <p:ext uri="{BB962C8B-B14F-4D97-AF65-F5344CB8AC3E}">
        <p14:creationId xmlns:p14="http://schemas.microsoft.com/office/powerpoint/2010/main" val="158857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B59A7DB-DDE7-2C40-8B9F-97ECC60D0270}"/>
              </a:ext>
            </a:extLst>
          </p:cNvPr>
          <p:cNvPicPr>
            <a:picLocks noChangeAspect="1"/>
          </p:cNvPicPr>
          <p:nvPr/>
        </p:nvPicPr>
        <p:blipFill>
          <a:blip r:embed="rId3"/>
          <a:stretch>
            <a:fillRect/>
          </a:stretch>
        </p:blipFill>
        <p:spPr>
          <a:xfrm>
            <a:off x="2459816" y="1022699"/>
            <a:ext cx="4224369" cy="4016186"/>
          </a:xfrm>
          <a:prstGeom prst="rect">
            <a:avLst/>
          </a:prstGeom>
        </p:spPr>
      </p:pic>
      <p:sp>
        <p:nvSpPr>
          <p:cNvPr id="6" name="Tekstvak 5">
            <a:extLst>
              <a:ext uri="{FF2B5EF4-FFF2-40B4-BE49-F238E27FC236}">
                <a16:creationId xmlns:a16="http://schemas.microsoft.com/office/drawing/2014/main" id="{7392F3FE-C072-B845-A488-212AF0FADD65}"/>
              </a:ext>
            </a:extLst>
          </p:cNvPr>
          <p:cNvSpPr txBox="1"/>
          <p:nvPr/>
        </p:nvSpPr>
        <p:spPr>
          <a:xfrm>
            <a:off x="3040172" y="5088197"/>
            <a:ext cx="3063659" cy="707886"/>
          </a:xfrm>
          <a:prstGeom prst="rect">
            <a:avLst/>
          </a:prstGeom>
          <a:noFill/>
        </p:spPr>
        <p:txBody>
          <a:bodyPr wrap="none" rtlCol="0">
            <a:spAutoFit/>
          </a:bodyPr>
          <a:lstStyle/>
          <a:p>
            <a:pPr algn="ctr"/>
            <a:r>
              <a:rPr lang="nl-BE" sz="2800" b="1" dirty="0">
                <a:latin typeface="Roboto" panose="02000000000000000000" pitchFamily="2" charset="0"/>
                <a:ea typeface="Roboto" panose="02000000000000000000" pitchFamily="2" charset="0"/>
              </a:rPr>
              <a:t>COMMUNICATIE I</a:t>
            </a:r>
            <a:endParaRPr lang="nl-BE" b="1" dirty="0">
              <a:latin typeface="Roboto" panose="02000000000000000000" pitchFamily="2" charset="0"/>
              <a:ea typeface="Roboto" panose="02000000000000000000" pitchFamily="2" charset="0"/>
            </a:endParaRPr>
          </a:p>
          <a:p>
            <a:pPr algn="ctr"/>
            <a:r>
              <a:rPr lang="nl-BE" sz="1200" dirty="0">
                <a:latin typeface="Roboto Thin" pitchFamily="2" charset="0"/>
                <a:ea typeface="Roboto Thin" pitchFamily="2" charset="0"/>
              </a:rPr>
              <a:t>7 november 2019</a:t>
            </a:r>
          </a:p>
        </p:txBody>
      </p:sp>
    </p:spTree>
    <p:extLst>
      <p:ext uri="{BB962C8B-B14F-4D97-AF65-F5344CB8AC3E}">
        <p14:creationId xmlns:p14="http://schemas.microsoft.com/office/powerpoint/2010/main" val="44075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5.1.2. Het veranderen van attitudes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074" name="Picture 2" descr="Image result for coca cola logo&quot;">
            <a:extLst>
              <a:ext uri="{FF2B5EF4-FFF2-40B4-BE49-F238E27FC236}">
                <a16:creationId xmlns:a16="http://schemas.microsoft.com/office/drawing/2014/main" id="{10441424-21A8-8A45-B26A-E217320DD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1988"/>
            <a:ext cx="9144000" cy="299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68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rump&quot;">
            <a:extLst>
              <a:ext uri="{FF2B5EF4-FFF2-40B4-BE49-F238E27FC236}">
                <a16:creationId xmlns:a16="http://schemas.microsoft.com/office/drawing/2014/main" id="{994FBAED-12E9-C24F-9ED7-6CF2A9724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73150"/>
            <a:ext cx="8382000" cy="47117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5.1.2. Het veranderen van attitudes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672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airplane&quot;">
            <a:extLst>
              <a:ext uri="{FF2B5EF4-FFF2-40B4-BE49-F238E27FC236}">
                <a16:creationId xmlns:a16="http://schemas.microsoft.com/office/drawing/2014/main" id="{A0175FA0-5BCF-7041-9BEF-89A5E9457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587"/>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E7EC91E5-F844-164F-8F76-305A867DE652}"/>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5.1.2. Het veranderen van attitudes – cognitieve dissonantie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7430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airplane&quot;">
            <a:extLst>
              <a:ext uri="{FF2B5EF4-FFF2-40B4-BE49-F238E27FC236}">
                <a16:creationId xmlns:a16="http://schemas.microsoft.com/office/drawing/2014/main" id="{CBA4E773-2D54-1D4D-A2F2-5D574EDAF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587"/>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5.1.2. Het veranderen van attitudes – attitude strijdig met waarden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6622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atoeages&quot;">
            <a:extLst>
              <a:ext uri="{FF2B5EF4-FFF2-40B4-BE49-F238E27FC236}">
                <a16:creationId xmlns:a16="http://schemas.microsoft.com/office/drawing/2014/main" id="{EDD0DF6D-B9F1-F347-BC62-C00A3C8FC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501650"/>
            <a:ext cx="8813800" cy="585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542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E0F5786-66FD-7B4A-BD79-82AB4F45BC4B}"/>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5.1.3. Het zelfbeeld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47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B77CCD1-D424-A64A-A125-F82F2EA6B72C}"/>
              </a:ext>
            </a:extLst>
          </p:cNvPr>
          <p:cNvPicPr>
            <a:picLocks noChangeAspect="1"/>
          </p:cNvPicPr>
          <p:nvPr/>
        </p:nvPicPr>
        <p:blipFill>
          <a:blip r:embed="rId3"/>
          <a:stretch>
            <a:fillRect/>
          </a:stretch>
        </p:blipFill>
        <p:spPr>
          <a:xfrm>
            <a:off x="-132299" y="289391"/>
            <a:ext cx="9408599" cy="6279218"/>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5.1.3. Het zelfbeeld – zelfperceptietheorie van </a:t>
            </a:r>
            <a:r>
              <a:rPr lang="nl-NL" b="1" dirty="0" err="1">
                <a:highlight>
                  <a:srgbClr val="FFFF00"/>
                </a:highlight>
                <a:latin typeface="Roboto" panose="02000000000000000000" pitchFamily="2" charset="0"/>
                <a:ea typeface="Roboto" panose="02000000000000000000" pitchFamily="2" charset="0"/>
              </a:rPr>
              <a:t>Bem</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604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1D75C6F-3BA4-E14D-AFAD-201FD7733769}"/>
              </a:ext>
            </a:extLst>
          </p:cNvPr>
          <p:cNvPicPr>
            <a:picLocks noChangeAspect="1"/>
          </p:cNvPicPr>
          <p:nvPr/>
        </p:nvPicPr>
        <p:blipFill>
          <a:blip r:embed="rId3"/>
          <a:stretch>
            <a:fillRect/>
          </a:stretch>
        </p:blipFill>
        <p:spPr>
          <a:xfrm>
            <a:off x="0" y="678243"/>
            <a:ext cx="9144000" cy="5501514"/>
          </a:xfrm>
          <a:prstGeom prst="rect">
            <a:avLst/>
          </a:prstGeom>
        </p:spPr>
      </p:pic>
    </p:spTree>
    <p:extLst>
      <p:ext uri="{BB962C8B-B14F-4D97-AF65-F5344CB8AC3E}">
        <p14:creationId xmlns:p14="http://schemas.microsoft.com/office/powerpoint/2010/main" val="3031961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5.1.3. Het zelfbeeld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5" name="Rechthoek 4">
            <a:extLst>
              <a:ext uri="{FF2B5EF4-FFF2-40B4-BE49-F238E27FC236}">
                <a16:creationId xmlns:a16="http://schemas.microsoft.com/office/drawing/2014/main" id="{B61378E5-054B-7744-B927-AFB68704A1E7}"/>
              </a:ext>
            </a:extLst>
          </p:cNvPr>
          <p:cNvSpPr/>
          <p:nvPr/>
        </p:nvSpPr>
        <p:spPr>
          <a:xfrm>
            <a:off x="1454944" y="1696778"/>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Realistisch zelfbeeld?</a:t>
            </a:r>
          </a:p>
          <a:p>
            <a:r>
              <a:rPr lang="nl-NL" sz="3600" b="1" i="1" dirty="0">
                <a:latin typeface="Roboto" panose="02000000000000000000" pitchFamily="2" charset="0"/>
                <a:ea typeface="Roboto" panose="02000000000000000000" pitchFamily="2" charset="0"/>
              </a:rPr>
              <a:t>zelfwaardering</a:t>
            </a:r>
          </a:p>
          <a:p>
            <a:endParaRPr lang="nl-NL" sz="3600" b="1" i="1" dirty="0">
              <a:latin typeface="Roboto" panose="02000000000000000000" pitchFamily="2" charset="0"/>
              <a:ea typeface="Roboto" panose="02000000000000000000" pitchFamily="2" charset="0"/>
            </a:endParaRPr>
          </a:p>
          <a:p>
            <a:r>
              <a:rPr lang="nl-NL" sz="3600" b="1" dirty="0">
                <a:latin typeface="Roboto" panose="02000000000000000000" pitchFamily="2" charset="0"/>
                <a:ea typeface="Roboto" panose="02000000000000000000" pitchFamily="2" charset="0"/>
              </a:rPr>
              <a:t>Rooskleurig zelfbeeld?</a:t>
            </a:r>
          </a:p>
          <a:p>
            <a:r>
              <a:rPr lang="nl-NL" sz="3600" b="1" i="1" dirty="0">
                <a:latin typeface="Roboto" panose="02000000000000000000" pitchFamily="2" charset="0"/>
                <a:ea typeface="Roboto" panose="02000000000000000000" pitchFamily="2" charset="0"/>
              </a:rPr>
              <a:t>zelfverheffing</a:t>
            </a:r>
          </a:p>
        </p:txBody>
      </p:sp>
      <p:cxnSp>
        <p:nvCxnSpPr>
          <p:cNvPr id="6" name="Rechte verbindingslijn 5">
            <a:extLst>
              <a:ext uri="{FF2B5EF4-FFF2-40B4-BE49-F238E27FC236}">
                <a16:creationId xmlns:a16="http://schemas.microsoft.com/office/drawing/2014/main" id="{32982BC0-ADC2-D54B-A0B4-BC478A44E3BA}"/>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50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5.1.3. Het zelfbeeld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5" name="Rechthoek 4">
            <a:extLst>
              <a:ext uri="{FF2B5EF4-FFF2-40B4-BE49-F238E27FC236}">
                <a16:creationId xmlns:a16="http://schemas.microsoft.com/office/drawing/2014/main" id="{B61378E5-054B-7744-B927-AFB68704A1E7}"/>
              </a:ext>
            </a:extLst>
          </p:cNvPr>
          <p:cNvSpPr/>
          <p:nvPr/>
        </p:nvSpPr>
        <p:spPr>
          <a:xfrm>
            <a:off x="1454944" y="1696778"/>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Realistisch zelfbeeld?</a:t>
            </a:r>
          </a:p>
          <a:p>
            <a:r>
              <a:rPr lang="nl-NL" sz="3600" b="1" i="1" dirty="0">
                <a:latin typeface="Roboto" panose="02000000000000000000" pitchFamily="2" charset="0"/>
                <a:ea typeface="Roboto" panose="02000000000000000000" pitchFamily="2" charset="0"/>
              </a:rPr>
              <a:t>zelfwaardering</a:t>
            </a:r>
          </a:p>
          <a:p>
            <a:endParaRPr lang="nl-NL" sz="3600" b="1" i="1" dirty="0">
              <a:latin typeface="Roboto" panose="02000000000000000000" pitchFamily="2" charset="0"/>
              <a:ea typeface="Roboto" panose="02000000000000000000" pitchFamily="2" charset="0"/>
            </a:endParaRPr>
          </a:p>
          <a:p>
            <a:r>
              <a:rPr lang="nl-NL" sz="3600" b="1" dirty="0">
                <a:latin typeface="Roboto" panose="02000000000000000000" pitchFamily="2" charset="0"/>
                <a:ea typeface="Roboto" panose="02000000000000000000" pitchFamily="2" charset="0"/>
              </a:rPr>
              <a:t>Rooskleurig zelfbeeld?</a:t>
            </a:r>
          </a:p>
          <a:p>
            <a:r>
              <a:rPr lang="nl-NL" sz="3600" b="1" i="1" dirty="0">
                <a:latin typeface="Roboto" panose="02000000000000000000" pitchFamily="2" charset="0"/>
                <a:ea typeface="Roboto" panose="02000000000000000000" pitchFamily="2" charset="0"/>
              </a:rPr>
              <a:t>zelfverheffing</a:t>
            </a:r>
          </a:p>
        </p:txBody>
      </p:sp>
      <p:cxnSp>
        <p:nvCxnSpPr>
          <p:cNvPr id="6" name="Rechte verbindingslijn 5">
            <a:extLst>
              <a:ext uri="{FF2B5EF4-FFF2-40B4-BE49-F238E27FC236}">
                <a16:creationId xmlns:a16="http://schemas.microsoft.com/office/drawing/2014/main" id="{32982BC0-ADC2-D54B-A0B4-BC478A44E3BA}"/>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02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23C0CD-B3B7-6E42-9A71-444F962C75A4}"/>
              </a:ext>
            </a:extLst>
          </p:cNvPr>
          <p:cNvPicPr>
            <a:picLocks noChangeAspect="1"/>
          </p:cNvPicPr>
          <p:nvPr/>
        </p:nvPicPr>
        <p:blipFill>
          <a:blip r:embed="rId3"/>
          <a:stretch>
            <a:fillRect/>
          </a:stretch>
        </p:blipFill>
        <p:spPr>
          <a:xfrm>
            <a:off x="1403350" y="355600"/>
            <a:ext cx="6337300" cy="6146800"/>
          </a:xfrm>
          <a:prstGeom prst="rect">
            <a:avLst/>
          </a:prstGeom>
        </p:spPr>
      </p:pic>
      <p:sp>
        <p:nvSpPr>
          <p:cNvPr id="4" name="Tekstvak 3">
            <a:extLst>
              <a:ext uri="{FF2B5EF4-FFF2-40B4-BE49-F238E27FC236}">
                <a16:creationId xmlns:a16="http://schemas.microsoft.com/office/drawing/2014/main" id="{7CFE4AEC-CBB4-7E4A-B8CF-5B4914522EC7}"/>
              </a:ext>
            </a:extLst>
          </p:cNvPr>
          <p:cNvSpPr txBox="1"/>
          <p:nvPr/>
        </p:nvSpPr>
        <p:spPr>
          <a:xfrm>
            <a:off x="6477980" y="5254218"/>
            <a:ext cx="2353529" cy="600164"/>
          </a:xfrm>
          <a:prstGeom prst="rect">
            <a:avLst/>
          </a:prstGeom>
          <a:noFill/>
        </p:spPr>
        <p:txBody>
          <a:bodyPr wrap="none" rtlCol="0">
            <a:spAutoFit/>
          </a:bodyPr>
          <a:lstStyle/>
          <a:p>
            <a:r>
              <a:rPr lang="nl-BE" sz="1100" dirty="0">
                <a:latin typeface="Roboto" panose="02000000000000000000" pitchFamily="2" charset="0"/>
                <a:ea typeface="Roboto" panose="02000000000000000000" pitchFamily="2" charset="0"/>
              </a:rPr>
              <a:t>IC interpersoonlijke communicatie</a:t>
            </a:r>
          </a:p>
          <a:p>
            <a:r>
              <a:rPr lang="nl-BE" sz="1100" dirty="0">
                <a:latin typeface="Roboto" panose="02000000000000000000" pitchFamily="2" charset="0"/>
                <a:ea typeface="Roboto" panose="02000000000000000000" pitchFamily="2" charset="0"/>
              </a:rPr>
              <a:t>P  psychologie</a:t>
            </a:r>
          </a:p>
          <a:p>
            <a:r>
              <a:rPr lang="nl-BE" sz="1100" dirty="0">
                <a:latin typeface="Roboto" panose="02000000000000000000" pitchFamily="2" charset="0"/>
                <a:ea typeface="Roboto" panose="02000000000000000000" pitchFamily="2" charset="0"/>
              </a:rPr>
              <a:t>S  sociologie</a:t>
            </a:r>
          </a:p>
        </p:txBody>
      </p:sp>
      <p:sp>
        <p:nvSpPr>
          <p:cNvPr id="5" name="Titel 1">
            <a:extLst>
              <a:ext uri="{FF2B5EF4-FFF2-40B4-BE49-F238E27FC236}">
                <a16:creationId xmlns:a16="http://schemas.microsoft.com/office/drawing/2014/main" id="{91BD2022-8BFF-7140-9EBB-8B58F7AA3F7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OPBOUW MODULE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594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573BE0A-8B7E-A148-9FC8-6E5F19BE79F7}"/>
              </a:ext>
            </a:extLst>
          </p:cNvPr>
          <p:cNvPicPr>
            <a:picLocks noChangeAspect="1"/>
          </p:cNvPicPr>
          <p:nvPr/>
        </p:nvPicPr>
        <p:blipFill>
          <a:blip r:embed="rId3"/>
          <a:stretch>
            <a:fillRect/>
          </a:stretch>
        </p:blipFill>
        <p:spPr>
          <a:xfrm>
            <a:off x="-132299" y="217804"/>
            <a:ext cx="9408599" cy="6422392"/>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5.1.3. Het zelfbeeld - </a:t>
            </a:r>
            <a:r>
              <a:rPr lang="nl-NL" b="1" i="1" dirty="0">
                <a:highlight>
                  <a:srgbClr val="FFFF00"/>
                </a:highlight>
                <a:latin typeface="Roboto" panose="02000000000000000000" pitchFamily="2" charset="0"/>
                <a:ea typeface="Roboto" panose="02000000000000000000" pitchFamily="2" charset="0"/>
              </a:rPr>
              <a:t>zelfcomplexiteit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7480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5.2.</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Cognitieve dissonantie</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6798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Cognitieve dissonantie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5" name="Rechthoek 4">
            <a:extLst>
              <a:ext uri="{FF2B5EF4-FFF2-40B4-BE49-F238E27FC236}">
                <a16:creationId xmlns:a16="http://schemas.microsoft.com/office/drawing/2014/main" id="{B61378E5-054B-7744-B927-AFB68704A1E7}"/>
              </a:ext>
            </a:extLst>
          </p:cNvPr>
          <p:cNvSpPr/>
          <p:nvPr/>
        </p:nvSpPr>
        <p:spPr>
          <a:xfrm>
            <a:off x="1454944" y="1696778"/>
            <a:ext cx="6224588"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Een als onplezierig ervaren tegenstrijdigheid tussen een attitude en je gedrag, of tussen attitudes</a:t>
            </a:r>
            <a:endParaRPr lang="nl-NL" sz="3600" b="1" i="1" dirty="0">
              <a:latin typeface="Roboto" panose="02000000000000000000" pitchFamily="2" charset="0"/>
              <a:ea typeface="Roboto" panose="02000000000000000000" pitchFamily="2" charset="0"/>
            </a:endParaRPr>
          </a:p>
        </p:txBody>
      </p:sp>
      <p:cxnSp>
        <p:nvCxnSpPr>
          <p:cNvPr id="6" name="Rechte verbindingslijn 5">
            <a:extLst>
              <a:ext uri="{FF2B5EF4-FFF2-40B4-BE49-F238E27FC236}">
                <a16:creationId xmlns:a16="http://schemas.microsoft.com/office/drawing/2014/main" id="{32982BC0-ADC2-D54B-A0B4-BC478A44E3BA}"/>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80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experiment festinger&quot;">
            <a:extLst>
              <a:ext uri="{FF2B5EF4-FFF2-40B4-BE49-F238E27FC236}">
                <a16:creationId xmlns:a16="http://schemas.microsoft.com/office/drawing/2014/main" id="{CCCC156D-2C94-B249-90D1-519118042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79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Cognitieve dissonantie – Leon </a:t>
            </a:r>
            <a:r>
              <a:rPr lang="nl-NL" b="1" dirty="0" err="1">
                <a:highlight>
                  <a:srgbClr val="FFFF00"/>
                </a:highlight>
                <a:latin typeface="Roboto" panose="02000000000000000000" pitchFamily="2" charset="0"/>
                <a:ea typeface="Roboto" panose="02000000000000000000" pitchFamily="2" charset="0"/>
              </a:rPr>
              <a:t>Festinger</a:t>
            </a:r>
            <a:r>
              <a:rPr lang="nl-NL" b="1" dirty="0">
                <a:highlight>
                  <a:srgbClr val="FFFF00"/>
                </a:highlight>
                <a:latin typeface="Roboto" panose="02000000000000000000" pitchFamily="2" charset="0"/>
                <a:ea typeface="Roboto" panose="02000000000000000000" pitchFamily="2" charset="0"/>
              </a:rPr>
              <a:t> (1957)</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3573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5555289-8D31-254C-8002-40179B592513}"/>
              </a:ext>
            </a:extLst>
          </p:cNvPr>
          <p:cNvPicPr>
            <a:picLocks noChangeAspect="1"/>
          </p:cNvPicPr>
          <p:nvPr/>
        </p:nvPicPr>
        <p:blipFill>
          <a:blip r:embed="rId3"/>
          <a:stretch>
            <a:fillRect/>
          </a:stretch>
        </p:blipFill>
        <p:spPr>
          <a:xfrm>
            <a:off x="0" y="200025"/>
            <a:ext cx="9144000" cy="6457950"/>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Cognitieve dissonantie – Experiment van </a:t>
            </a:r>
            <a:r>
              <a:rPr lang="nl-NL" b="1" dirty="0" err="1">
                <a:highlight>
                  <a:srgbClr val="FFFF00"/>
                </a:highlight>
                <a:latin typeface="Roboto" panose="02000000000000000000" pitchFamily="2" charset="0"/>
                <a:ea typeface="Roboto" panose="02000000000000000000" pitchFamily="2" charset="0"/>
              </a:rPr>
              <a:t>Festinger</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1541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03CA6FC-C2B7-0341-B978-12EA3AC80558}"/>
              </a:ext>
            </a:extLst>
          </p:cNvPr>
          <p:cNvPicPr>
            <a:picLocks noChangeAspect="1"/>
          </p:cNvPicPr>
          <p:nvPr/>
        </p:nvPicPr>
        <p:blipFill>
          <a:blip r:embed="rId3"/>
          <a:stretch>
            <a:fillRect/>
          </a:stretch>
        </p:blipFill>
        <p:spPr>
          <a:xfrm>
            <a:off x="289211" y="0"/>
            <a:ext cx="8565577" cy="6858000"/>
          </a:xfrm>
          <a:prstGeom prst="rect">
            <a:avLst/>
          </a:prstGeom>
        </p:spPr>
      </p:pic>
    </p:spTree>
    <p:extLst>
      <p:ext uri="{BB962C8B-B14F-4D97-AF65-F5344CB8AC3E}">
        <p14:creationId xmlns:p14="http://schemas.microsoft.com/office/powerpoint/2010/main" val="3669045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sportscar&quot;">
            <a:extLst>
              <a:ext uri="{FF2B5EF4-FFF2-40B4-BE49-F238E27FC236}">
                <a16:creationId xmlns:a16="http://schemas.microsoft.com/office/drawing/2014/main" id="{78C99F02-11AC-D141-BAE6-47962CEB9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638"/>
            <a:ext cx="9144000" cy="605472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Cognitieve dissonantie - dissonantiereductie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1017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airplane&quot;">
            <a:extLst>
              <a:ext uri="{FF2B5EF4-FFF2-40B4-BE49-F238E27FC236}">
                <a16:creationId xmlns:a16="http://schemas.microsoft.com/office/drawing/2014/main" id="{6580E5E3-8411-A04C-B91F-499DB4C09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587"/>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Cognitieve dissonantie - dissonantiereductie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545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5.3.</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De relatie tussen attitude en gedrag</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3318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Gedragsintentie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5" name="Rechthoek 4">
            <a:extLst>
              <a:ext uri="{FF2B5EF4-FFF2-40B4-BE49-F238E27FC236}">
                <a16:creationId xmlns:a16="http://schemas.microsoft.com/office/drawing/2014/main" id="{B61378E5-054B-7744-B927-AFB68704A1E7}"/>
              </a:ext>
            </a:extLst>
          </p:cNvPr>
          <p:cNvSpPr/>
          <p:nvPr/>
        </p:nvSpPr>
        <p:spPr>
          <a:xfrm>
            <a:off x="1454944" y="2051340"/>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Persoonlijke factor</a:t>
            </a:r>
          </a:p>
          <a:p>
            <a:r>
              <a:rPr lang="nl-NL" sz="3600" b="1" dirty="0">
                <a:latin typeface="Roboto" panose="02000000000000000000" pitchFamily="2" charset="0"/>
                <a:ea typeface="Roboto" panose="02000000000000000000" pitchFamily="2" charset="0"/>
              </a:rPr>
              <a:t>Sociale factor</a:t>
            </a:r>
          </a:p>
          <a:p>
            <a:r>
              <a:rPr lang="nl-NL" sz="3600" b="1" dirty="0">
                <a:latin typeface="Roboto" panose="02000000000000000000" pitchFamily="2" charset="0"/>
                <a:ea typeface="Roboto" panose="02000000000000000000" pitchFamily="2" charset="0"/>
              </a:rPr>
              <a:t>Inschatting uitvoerbaarheid</a:t>
            </a:r>
          </a:p>
        </p:txBody>
      </p:sp>
      <p:cxnSp>
        <p:nvCxnSpPr>
          <p:cNvPr id="6" name="Rechte verbindingslijn 5">
            <a:extLst>
              <a:ext uri="{FF2B5EF4-FFF2-40B4-BE49-F238E27FC236}">
                <a16:creationId xmlns:a16="http://schemas.microsoft.com/office/drawing/2014/main" id="{32982BC0-ADC2-D54B-A0B4-BC478A44E3BA}"/>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5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sychologie en sociologie">
            <a:extLst>
              <a:ext uri="{FF2B5EF4-FFF2-40B4-BE49-F238E27FC236}">
                <a16:creationId xmlns:a16="http://schemas.microsoft.com/office/drawing/2014/main" id="{78547934-94E2-3746-B5D9-F94F11AF27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2558" y="2129527"/>
            <a:ext cx="2261081" cy="259894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DD31B74F-C4FF-B645-B561-F43E523213DB}"/>
              </a:ext>
            </a:extLst>
          </p:cNvPr>
          <p:cNvSpPr txBox="1">
            <a:spLocks/>
          </p:cNvSpPr>
          <p:nvPr/>
        </p:nvSpPr>
        <p:spPr>
          <a:xfrm>
            <a:off x="3567125" y="3052764"/>
            <a:ext cx="7886700"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a:t>
            </a:r>
          </a:p>
          <a:p>
            <a:r>
              <a:rPr lang="nl-NL" b="1" dirty="0">
                <a:highlight>
                  <a:srgbClr val="FFFF00"/>
                </a:highlight>
                <a:latin typeface="Roboto" panose="02000000000000000000" pitchFamily="2" charset="0"/>
                <a:ea typeface="Roboto" panose="02000000000000000000" pitchFamily="2" charset="0"/>
              </a:rPr>
              <a:t>Attitude</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60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Gedragsintentie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32370B17-F7F0-484C-8249-D9CEC56A6772}"/>
              </a:ext>
            </a:extLst>
          </p:cNvPr>
          <p:cNvPicPr>
            <a:picLocks noChangeAspect="1"/>
          </p:cNvPicPr>
          <p:nvPr/>
        </p:nvPicPr>
        <p:blipFill>
          <a:blip r:embed="rId3"/>
          <a:stretch>
            <a:fillRect/>
          </a:stretch>
        </p:blipFill>
        <p:spPr>
          <a:xfrm>
            <a:off x="1591174" y="1281994"/>
            <a:ext cx="5961653" cy="3883471"/>
          </a:xfrm>
          <a:prstGeom prst="rect">
            <a:avLst/>
          </a:prstGeom>
        </p:spPr>
      </p:pic>
    </p:spTree>
    <p:extLst>
      <p:ext uri="{BB962C8B-B14F-4D97-AF65-F5344CB8AC3E}">
        <p14:creationId xmlns:p14="http://schemas.microsoft.com/office/powerpoint/2010/main" val="25999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5.4.</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Attitudeverandering</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170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5.4.1. Zelfbescherming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8401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5.4.2. Ons brein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EDAED285-31B5-8C49-AF4D-F66A8D791791}"/>
              </a:ext>
            </a:extLst>
          </p:cNvPr>
          <p:cNvPicPr>
            <a:picLocks noChangeAspect="1"/>
          </p:cNvPicPr>
          <p:nvPr/>
        </p:nvPicPr>
        <p:blipFill>
          <a:blip r:embed="rId3"/>
          <a:stretch>
            <a:fillRect/>
          </a:stretch>
        </p:blipFill>
        <p:spPr>
          <a:xfrm>
            <a:off x="1585448" y="1449098"/>
            <a:ext cx="5973104" cy="3959805"/>
          </a:xfrm>
          <a:prstGeom prst="rect">
            <a:avLst/>
          </a:prstGeom>
        </p:spPr>
      </p:pic>
    </p:spTree>
    <p:extLst>
      <p:ext uri="{BB962C8B-B14F-4D97-AF65-F5344CB8AC3E}">
        <p14:creationId xmlns:p14="http://schemas.microsoft.com/office/powerpoint/2010/main" val="352989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Eindvragen p127</a:t>
            </a:r>
          </a:p>
        </p:txBody>
      </p:sp>
    </p:spTree>
    <p:extLst>
      <p:ext uri="{BB962C8B-B14F-4D97-AF65-F5344CB8AC3E}">
        <p14:creationId xmlns:p14="http://schemas.microsoft.com/office/powerpoint/2010/main" val="31955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Begrippenlijst</a:t>
            </a:r>
          </a:p>
        </p:txBody>
      </p:sp>
    </p:spTree>
    <p:extLst>
      <p:ext uri="{BB962C8B-B14F-4D97-AF65-F5344CB8AC3E}">
        <p14:creationId xmlns:p14="http://schemas.microsoft.com/office/powerpoint/2010/main" val="9567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1018697"/>
            <a:ext cx="6620723" cy="3416320"/>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*attitude</a:t>
            </a:r>
          </a:p>
          <a:p>
            <a:r>
              <a:rPr lang="nl-BE" dirty="0">
                <a:latin typeface="Roboto" panose="02000000000000000000" pitchFamily="2" charset="0"/>
                <a:ea typeface="Roboto" panose="02000000000000000000" pitchFamily="2" charset="0"/>
              </a:rPr>
              <a:t>*attitudeobject</a:t>
            </a:r>
          </a:p>
          <a:p>
            <a:r>
              <a:rPr lang="nl-BE" dirty="0">
                <a:latin typeface="Roboto" panose="02000000000000000000" pitchFamily="2" charset="0"/>
                <a:ea typeface="Roboto" panose="02000000000000000000" pitchFamily="2" charset="0"/>
              </a:rPr>
              <a:t>*cognitieve dissonantie</a:t>
            </a:r>
          </a:p>
          <a:p>
            <a:r>
              <a:rPr lang="nl-BE" dirty="0">
                <a:latin typeface="Roboto" panose="02000000000000000000" pitchFamily="2" charset="0"/>
                <a:ea typeface="Roboto" panose="02000000000000000000" pitchFamily="2" charset="0"/>
              </a:rPr>
              <a:t>*zelfbeeld (zelfconcept)</a:t>
            </a:r>
          </a:p>
          <a:p>
            <a:r>
              <a:rPr lang="nl-BE" dirty="0">
                <a:latin typeface="Roboto" panose="02000000000000000000" pitchFamily="2" charset="0"/>
                <a:ea typeface="Roboto" panose="02000000000000000000" pitchFamily="2" charset="0"/>
              </a:rPr>
              <a:t>*Zelfperceptietheorie van Bem (Self Perception Theory of Bem</a:t>
            </a:r>
          </a:p>
          <a:p>
            <a:r>
              <a:rPr lang="nl-BE" dirty="0">
                <a:latin typeface="Roboto" panose="02000000000000000000" pitchFamily="2" charset="0"/>
                <a:ea typeface="Roboto" panose="02000000000000000000" pitchFamily="2" charset="0"/>
              </a:rPr>
              <a:t>*zelfwaardering</a:t>
            </a:r>
          </a:p>
          <a:p>
            <a:r>
              <a:rPr lang="nl-BE" dirty="0">
                <a:latin typeface="Roboto" panose="02000000000000000000" pitchFamily="2" charset="0"/>
                <a:ea typeface="Roboto" panose="02000000000000000000" pitchFamily="2" charset="0"/>
              </a:rPr>
              <a:t>*zelfverheffing</a:t>
            </a:r>
          </a:p>
          <a:p>
            <a:r>
              <a:rPr lang="nl-BE" dirty="0">
                <a:latin typeface="Roboto" panose="02000000000000000000" pitchFamily="2" charset="0"/>
                <a:ea typeface="Roboto" panose="02000000000000000000" pitchFamily="2" charset="0"/>
              </a:rPr>
              <a:t>*zelfcomplexiteit</a:t>
            </a:r>
          </a:p>
          <a:p>
            <a:r>
              <a:rPr lang="nl-BE" dirty="0">
                <a:latin typeface="Roboto" panose="02000000000000000000" pitchFamily="2" charset="0"/>
                <a:ea typeface="Roboto" panose="02000000000000000000" pitchFamily="2" charset="0"/>
              </a:rPr>
              <a:t>*dissonantiereductie</a:t>
            </a:r>
          </a:p>
          <a:p>
            <a:r>
              <a:rPr lang="nl-BE" dirty="0">
                <a:latin typeface="Roboto" panose="02000000000000000000" pitchFamily="2" charset="0"/>
                <a:ea typeface="Roboto" panose="02000000000000000000" pitchFamily="2" charset="0"/>
              </a:rPr>
              <a:t>*gedragsintentie</a:t>
            </a:r>
          </a:p>
          <a:p>
            <a:r>
              <a:rPr lang="nl-BE" dirty="0">
                <a:latin typeface="Roboto" panose="02000000000000000000" pitchFamily="2" charset="0"/>
                <a:ea typeface="Roboto" panose="02000000000000000000" pitchFamily="2" charset="0"/>
              </a:rPr>
              <a:t>*attitudeverandering</a:t>
            </a:r>
          </a:p>
          <a:p>
            <a:r>
              <a:rPr lang="nl-BE" dirty="0">
                <a:latin typeface="Roboto" panose="02000000000000000000" pitchFamily="2" charset="0"/>
                <a:ea typeface="Roboto" panose="02000000000000000000" pitchFamily="2" charset="0"/>
              </a:rPr>
              <a:t>*zelfbescherming</a:t>
            </a:r>
          </a:p>
        </p:txBody>
      </p:sp>
    </p:spTree>
    <p:extLst>
      <p:ext uri="{BB962C8B-B14F-4D97-AF65-F5344CB8AC3E}">
        <p14:creationId xmlns:p14="http://schemas.microsoft.com/office/powerpoint/2010/main" val="224483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5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5.1.</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Attitude</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2060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attitude?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454184"/>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De consistente en voorspelbare manier waarop iemand ten opzichte van het attitudeobject voelt, denkt en geneigd is zich te gedragen</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01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oken&quot;">
            <a:extLst>
              <a:ext uri="{FF2B5EF4-FFF2-40B4-BE49-F238E27FC236}">
                <a16:creationId xmlns:a16="http://schemas.microsoft.com/office/drawing/2014/main" id="{53BCAFD5-DB8D-E148-AD1D-40CE1F2C3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9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weelingen&quot;">
            <a:extLst>
              <a:ext uri="{FF2B5EF4-FFF2-40B4-BE49-F238E27FC236}">
                <a16:creationId xmlns:a16="http://schemas.microsoft.com/office/drawing/2014/main" id="{C4933874-46AA-804A-8A72-2F0921155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675"/>
            <a:ext cx="9144000" cy="647065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5.1.1. Het aanleren van attitudes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6829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5.1.2. Het aanleren van attitudes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661BDE88-5A83-0843-A762-07348DEB0A46}"/>
              </a:ext>
            </a:extLst>
          </p:cNvPr>
          <p:cNvSpPr/>
          <p:nvPr/>
        </p:nvSpPr>
        <p:spPr>
          <a:xfrm>
            <a:off x="1454944" y="1696778"/>
            <a:ext cx="6224588"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*klassieke en </a:t>
            </a:r>
            <a:r>
              <a:rPr lang="nl-NL" sz="3600" b="1" dirty="0" err="1">
                <a:latin typeface="Roboto" panose="02000000000000000000" pitchFamily="2" charset="0"/>
                <a:ea typeface="Roboto" panose="02000000000000000000" pitchFamily="2" charset="0"/>
              </a:rPr>
              <a:t>operante</a:t>
            </a:r>
            <a:r>
              <a:rPr lang="nl-NL" sz="3600" b="1" dirty="0">
                <a:latin typeface="Roboto" panose="02000000000000000000" pitchFamily="2" charset="0"/>
                <a:ea typeface="Roboto" panose="02000000000000000000" pitchFamily="2" charset="0"/>
              </a:rPr>
              <a:t> conditionering</a:t>
            </a:r>
          </a:p>
          <a:p>
            <a:r>
              <a:rPr lang="nl-NL" sz="3600" b="1" dirty="0">
                <a:latin typeface="Roboto" panose="02000000000000000000" pitchFamily="2" charset="0"/>
                <a:ea typeface="Roboto" panose="02000000000000000000" pitchFamily="2" charset="0"/>
              </a:rPr>
              <a:t>*sociaal leren</a:t>
            </a:r>
          </a:p>
          <a:p>
            <a:r>
              <a:rPr lang="nl-NL" sz="3600" b="1" dirty="0">
                <a:latin typeface="Roboto" panose="02000000000000000000" pitchFamily="2" charset="0"/>
                <a:ea typeface="Roboto" panose="02000000000000000000" pitchFamily="2" charset="0"/>
              </a:rPr>
              <a:t>*cognitief leren</a:t>
            </a:r>
          </a:p>
        </p:txBody>
      </p:sp>
      <p:cxnSp>
        <p:nvCxnSpPr>
          <p:cNvPr id="5" name="Rechte verbindingslijn 4">
            <a:extLst>
              <a:ext uri="{FF2B5EF4-FFF2-40B4-BE49-F238E27FC236}">
                <a16:creationId xmlns:a16="http://schemas.microsoft.com/office/drawing/2014/main" id="{91CB3C41-D5C2-3746-8185-9F76F284A196}"/>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50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5.1.2. Het aanleren van attitudes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6" name="Rechthoek 5">
            <a:extLst>
              <a:ext uri="{FF2B5EF4-FFF2-40B4-BE49-F238E27FC236}">
                <a16:creationId xmlns:a16="http://schemas.microsoft.com/office/drawing/2014/main" id="{552729BA-EAF2-9045-8334-A488CEFE880D}"/>
              </a:ext>
            </a:extLst>
          </p:cNvPr>
          <p:cNvSpPr/>
          <p:nvPr/>
        </p:nvSpPr>
        <p:spPr>
          <a:xfrm>
            <a:off x="1454944" y="2779127"/>
            <a:ext cx="6224588" cy="646331"/>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Interpersoonlijke relaties</a:t>
            </a:r>
          </a:p>
        </p:txBody>
      </p:sp>
      <p:cxnSp>
        <p:nvCxnSpPr>
          <p:cNvPr id="7" name="Rechte verbindingslijn 6">
            <a:extLst>
              <a:ext uri="{FF2B5EF4-FFF2-40B4-BE49-F238E27FC236}">
                <a16:creationId xmlns:a16="http://schemas.microsoft.com/office/drawing/2014/main" id="{DF50D6ED-E55C-BD41-96A7-96651A28E6E3}"/>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62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4738</TotalTime>
  <Words>1915</Words>
  <Application>Microsoft Macintosh PowerPoint</Application>
  <PresentationFormat>Diavoorstelling (4:3)</PresentationFormat>
  <Paragraphs>285</Paragraphs>
  <Slides>37</Slides>
  <Notes>35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37</vt:i4>
      </vt:variant>
    </vt:vector>
  </HeadingPairs>
  <TitlesOfParts>
    <vt:vector size="44" baseType="lpstr">
      <vt:lpstr>Arial</vt:lpstr>
      <vt:lpstr>Calibri</vt:lpstr>
      <vt:lpstr>Calibri Light</vt:lpstr>
      <vt:lpstr>Gill Sans</vt:lpstr>
      <vt:lpstr>Roboto</vt:lpstr>
      <vt:lpstr>Roboto Thin</vt:lpstr>
      <vt:lpstr>Kantoorthema</vt:lpstr>
      <vt:lpstr>PowerPoint-presentatie</vt:lpstr>
      <vt:lpstr>PowerPoint-presentatie</vt:lpstr>
      <vt:lpstr>PowerPoint-presentatie</vt:lpstr>
      <vt:lpstr>5.1. Attitude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5.2. Cognitieve dissonantie</vt:lpstr>
      <vt:lpstr>PowerPoint-presentatie</vt:lpstr>
      <vt:lpstr>PowerPoint-presentatie</vt:lpstr>
      <vt:lpstr>PowerPoint-presentatie</vt:lpstr>
      <vt:lpstr>PowerPoint-presentatie</vt:lpstr>
      <vt:lpstr>PowerPoint-presentatie</vt:lpstr>
      <vt:lpstr>PowerPoint-presentatie</vt:lpstr>
      <vt:lpstr>5.3. De relatie tussen attitude en gedrag</vt:lpstr>
      <vt:lpstr>PowerPoint-presentatie</vt:lpstr>
      <vt:lpstr>PowerPoint-presentatie</vt:lpstr>
      <vt:lpstr>5.4. Attitudeverandering</vt:lpstr>
      <vt:lpstr>PowerPoint-presentatie</vt:lpstr>
      <vt:lpstr>PowerPoint-presentatie</vt:lpstr>
      <vt:lpstr>Eindvragen p127</vt:lpstr>
      <vt:lpstr>Begrippenlijst</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Proot Ingmar</dc:creator>
  <cp:lastModifiedBy>Proot Ingmar</cp:lastModifiedBy>
  <cp:revision>4</cp:revision>
  <cp:lastPrinted>2019-10-17T16:01:14Z</cp:lastPrinted>
  <dcterms:created xsi:type="dcterms:W3CDTF">2019-09-23T19:10:00Z</dcterms:created>
  <dcterms:modified xsi:type="dcterms:W3CDTF">2019-11-06T15:30:22Z</dcterms:modified>
</cp:coreProperties>
</file>