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2"/>
  </p:notesMasterIdLst>
  <p:sldIdLst>
    <p:sldId id="256" r:id="rId2"/>
    <p:sldId id="336" r:id="rId3"/>
    <p:sldId id="345" r:id="rId4"/>
    <p:sldId id="270" r:id="rId5"/>
    <p:sldId id="402" r:id="rId6"/>
    <p:sldId id="403" r:id="rId7"/>
    <p:sldId id="452" r:id="rId8"/>
    <p:sldId id="449" r:id="rId9"/>
    <p:sldId id="450" r:id="rId10"/>
    <p:sldId id="451" r:id="rId11"/>
    <p:sldId id="395" r:id="rId12"/>
    <p:sldId id="453" r:id="rId13"/>
    <p:sldId id="454" r:id="rId14"/>
    <p:sldId id="473" r:id="rId15"/>
    <p:sldId id="455" r:id="rId16"/>
    <p:sldId id="456" r:id="rId17"/>
    <p:sldId id="457" r:id="rId18"/>
    <p:sldId id="458" r:id="rId19"/>
    <p:sldId id="459" r:id="rId20"/>
    <p:sldId id="460" r:id="rId21"/>
    <p:sldId id="396" r:id="rId22"/>
    <p:sldId id="461" r:id="rId23"/>
    <p:sldId id="462" r:id="rId24"/>
    <p:sldId id="397" r:id="rId25"/>
    <p:sldId id="463" r:id="rId26"/>
    <p:sldId id="474" r:id="rId27"/>
    <p:sldId id="469" r:id="rId28"/>
    <p:sldId id="470" r:id="rId29"/>
    <p:sldId id="471" r:id="rId30"/>
    <p:sldId id="464" r:id="rId31"/>
    <p:sldId id="465" r:id="rId32"/>
    <p:sldId id="466" r:id="rId33"/>
    <p:sldId id="398" r:id="rId34"/>
    <p:sldId id="467" r:id="rId35"/>
    <p:sldId id="468" r:id="rId36"/>
    <p:sldId id="472" r:id="rId37"/>
    <p:sldId id="448" r:id="rId38"/>
    <p:sldId id="322" r:id="rId39"/>
    <p:sldId id="323" r:id="rId40"/>
    <p:sldId id="301" r:id="rId41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9B49F56F-B440-864F-A4DA-83F823ED4EEA}">
          <p14:sldIdLst>
            <p14:sldId id="256"/>
            <p14:sldId id="336"/>
            <p14:sldId id="345"/>
            <p14:sldId id="270"/>
            <p14:sldId id="402"/>
            <p14:sldId id="403"/>
            <p14:sldId id="452"/>
            <p14:sldId id="449"/>
            <p14:sldId id="450"/>
            <p14:sldId id="451"/>
            <p14:sldId id="395"/>
            <p14:sldId id="453"/>
            <p14:sldId id="454"/>
            <p14:sldId id="473"/>
            <p14:sldId id="455"/>
            <p14:sldId id="456"/>
            <p14:sldId id="457"/>
            <p14:sldId id="458"/>
            <p14:sldId id="459"/>
            <p14:sldId id="460"/>
            <p14:sldId id="396"/>
            <p14:sldId id="461"/>
            <p14:sldId id="462"/>
            <p14:sldId id="397"/>
            <p14:sldId id="463"/>
            <p14:sldId id="474"/>
            <p14:sldId id="469"/>
            <p14:sldId id="470"/>
            <p14:sldId id="471"/>
            <p14:sldId id="464"/>
            <p14:sldId id="465"/>
            <p14:sldId id="466"/>
            <p14:sldId id="398"/>
            <p14:sldId id="467"/>
            <p14:sldId id="468"/>
            <p14:sldId id="472"/>
            <p14:sldId id="448"/>
            <p14:sldId id="322"/>
            <p14:sldId id="323"/>
            <p14:sldId id="30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9EEE33-3C5B-944B-B9B3-06F31A35D5F8}" v="241" dt="2019-11-05T09:27:24.9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928"/>
    <p:restoredTop sz="56327"/>
  </p:normalViewPr>
  <p:slideViewPr>
    <p:cSldViewPr snapToGrid="0" snapToObjects="1">
      <p:cViewPr varScale="1">
        <p:scale>
          <a:sx n="69" d="100"/>
          <a:sy n="69" d="100"/>
        </p:scale>
        <p:origin x="2696" y="184"/>
      </p:cViewPr>
      <p:guideLst/>
    </p:cSldViewPr>
  </p:slideViewPr>
  <p:notesTextViewPr>
    <p:cViewPr>
      <p:scale>
        <a:sx n="185" d="100"/>
        <a:sy n="18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oot Ingmar" userId="588a97c0-5a52-4bd9-b8d6-a4cf24ff4dbb" providerId="ADAL" clId="{589EEE33-3C5B-944B-B9B3-06F31A35D5F8}"/>
    <pc:docChg chg="undo custSel addSld delSld modSld modSection">
      <pc:chgData name="Proot Ingmar" userId="588a97c0-5a52-4bd9-b8d6-a4cf24ff4dbb" providerId="ADAL" clId="{589EEE33-3C5B-944B-B9B3-06F31A35D5F8}" dt="2019-11-05T09:34:37.531" v="9155" actId="2696"/>
      <pc:docMkLst>
        <pc:docMk/>
      </pc:docMkLst>
      <pc:sldChg chg="modSp">
        <pc:chgData name="Proot Ingmar" userId="588a97c0-5a52-4bd9-b8d6-a4cf24ff4dbb" providerId="ADAL" clId="{589EEE33-3C5B-944B-B9B3-06F31A35D5F8}" dt="2019-11-04T12:53:07.066" v="1034" actId="20577"/>
        <pc:sldMkLst>
          <pc:docMk/>
          <pc:sldMk cId="440753459" sldId="256"/>
        </pc:sldMkLst>
        <pc:spChg chg="mod">
          <ac:chgData name="Proot Ingmar" userId="588a97c0-5a52-4bd9-b8d6-a4cf24ff4dbb" providerId="ADAL" clId="{589EEE33-3C5B-944B-B9B3-06F31A35D5F8}" dt="2019-11-04T12:53:07.066" v="1034" actId="20577"/>
          <ac:spMkLst>
            <pc:docMk/>
            <pc:sldMk cId="440753459" sldId="256"/>
            <ac:spMk id="6" creationId="{7392F3FE-C072-B845-A488-212AF0FADD65}"/>
          </ac:spMkLst>
        </pc:spChg>
      </pc:sldChg>
      <pc:sldChg chg="modSp">
        <pc:chgData name="Proot Ingmar" userId="588a97c0-5a52-4bd9-b8d6-a4cf24ff4dbb" providerId="ADAL" clId="{589EEE33-3C5B-944B-B9B3-06F31A35D5F8}" dt="2019-11-04T12:54:29.855" v="1039" actId="27636"/>
        <pc:sldMkLst>
          <pc:docMk/>
          <pc:sldMk cId="3120603756" sldId="270"/>
        </pc:sldMkLst>
        <pc:spChg chg="mod">
          <ac:chgData name="Proot Ingmar" userId="588a97c0-5a52-4bd9-b8d6-a4cf24ff4dbb" providerId="ADAL" clId="{589EEE33-3C5B-944B-B9B3-06F31A35D5F8}" dt="2019-11-04T12:54:29.855" v="1039" actId="27636"/>
          <ac:spMkLst>
            <pc:docMk/>
            <pc:sldMk cId="3120603756" sldId="270"/>
            <ac:spMk id="2" creationId="{00000000-0000-0000-0000-000000000000}"/>
          </ac:spMkLst>
        </pc:spChg>
      </pc:sldChg>
      <pc:sldChg chg="modSp">
        <pc:chgData name="Proot Ingmar" userId="588a97c0-5a52-4bd9-b8d6-a4cf24ff4dbb" providerId="ADAL" clId="{589EEE33-3C5B-944B-B9B3-06F31A35D5F8}" dt="2019-11-05T09:34:26.755" v="9154" actId="1036"/>
        <pc:sldMkLst>
          <pc:docMk/>
          <pc:sldMk cId="2244833330" sldId="323"/>
        </pc:sldMkLst>
        <pc:spChg chg="mod">
          <ac:chgData name="Proot Ingmar" userId="588a97c0-5a52-4bd9-b8d6-a4cf24ff4dbb" providerId="ADAL" clId="{589EEE33-3C5B-944B-B9B3-06F31A35D5F8}" dt="2019-11-05T09:34:26.755" v="9154" actId="1036"/>
          <ac:spMkLst>
            <pc:docMk/>
            <pc:sldMk cId="2244833330" sldId="323"/>
            <ac:spMk id="2" creationId="{122711D5-B066-774E-8246-411F68FA15C9}"/>
          </ac:spMkLst>
        </pc:spChg>
      </pc:sldChg>
      <pc:sldChg chg="modSp modNotesTx">
        <pc:chgData name="Proot Ingmar" userId="588a97c0-5a52-4bd9-b8d6-a4cf24ff4dbb" providerId="ADAL" clId="{589EEE33-3C5B-944B-B9B3-06F31A35D5F8}" dt="2019-10-22T11:51:57.531" v="218" actId="20577"/>
        <pc:sldMkLst>
          <pc:docMk/>
          <pc:sldMk cId="336069652" sldId="345"/>
        </pc:sldMkLst>
        <pc:spChg chg="mod">
          <ac:chgData name="Proot Ingmar" userId="588a97c0-5a52-4bd9-b8d6-a4cf24ff4dbb" providerId="ADAL" clId="{589EEE33-3C5B-944B-B9B3-06F31A35D5F8}" dt="2019-10-22T11:50:28.027" v="14" actId="20577"/>
          <ac:spMkLst>
            <pc:docMk/>
            <pc:sldMk cId="336069652" sldId="345"/>
            <ac:spMk id="3" creationId="{DD31B74F-C4FF-B645-B561-F43E523213DB}"/>
          </ac:spMkLst>
        </pc:spChg>
      </pc:sldChg>
      <pc:sldChg chg="modSp del">
        <pc:chgData name="Proot Ingmar" userId="588a97c0-5a52-4bd9-b8d6-a4cf24ff4dbb" providerId="ADAL" clId="{589EEE33-3C5B-944B-B9B3-06F31A35D5F8}" dt="2019-11-05T09:34:37.531" v="9155" actId="2696"/>
        <pc:sldMkLst>
          <pc:docMk/>
          <pc:sldMk cId="809371591" sldId="386"/>
        </pc:sldMkLst>
        <pc:spChg chg="mod">
          <ac:chgData name="Proot Ingmar" userId="588a97c0-5a52-4bd9-b8d6-a4cf24ff4dbb" providerId="ADAL" clId="{589EEE33-3C5B-944B-B9B3-06F31A35D5F8}" dt="2019-11-04T14:38:51.078" v="8478" actId="20577"/>
          <ac:spMkLst>
            <pc:docMk/>
            <pc:sldMk cId="809371591" sldId="386"/>
            <ac:spMk id="2" creationId="{122711D5-B066-774E-8246-411F68FA15C9}"/>
          </ac:spMkLst>
        </pc:spChg>
      </pc:sldChg>
      <pc:sldChg chg="modSp modNotesTx">
        <pc:chgData name="Proot Ingmar" userId="588a97c0-5a52-4bd9-b8d6-a4cf24ff4dbb" providerId="ADAL" clId="{589EEE33-3C5B-944B-B9B3-06F31A35D5F8}" dt="2019-11-05T09:17:01.260" v="8507" actId="113"/>
        <pc:sldMkLst>
          <pc:docMk/>
          <pc:sldMk cId="2282481611" sldId="395"/>
        </pc:sldMkLst>
        <pc:spChg chg="mod">
          <ac:chgData name="Proot Ingmar" userId="588a97c0-5a52-4bd9-b8d6-a4cf24ff4dbb" providerId="ADAL" clId="{589EEE33-3C5B-944B-B9B3-06F31A35D5F8}" dt="2019-10-22T11:53:32.097" v="307" actId="20577"/>
          <ac:spMkLst>
            <pc:docMk/>
            <pc:sldMk cId="2282481611" sldId="395"/>
            <ac:spMk id="2" creationId="{00000000-0000-0000-0000-000000000000}"/>
          </ac:spMkLst>
        </pc:spChg>
      </pc:sldChg>
      <pc:sldChg chg="modSp modNotesTx">
        <pc:chgData name="Proot Ingmar" userId="588a97c0-5a52-4bd9-b8d6-a4cf24ff4dbb" providerId="ADAL" clId="{589EEE33-3C5B-944B-B9B3-06F31A35D5F8}" dt="2019-11-05T09:24:31.837" v="8773" actId="113"/>
        <pc:sldMkLst>
          <pc:docMk/>
          <pc:sldMk cId="628984201" sldId="396"/>
        </pc:sldMkLst>
        <pc:spChg chg="mod">
          <ac:chgData name="Proot Ingmar" userId="588a97c0-5a52-4bd9-b8d6-a4cf24ff4dbb" providerId="ADAL" clId="{589EEE33-3C5B-944B-B9B3-06F31A35D5F8}" dt="2019-10-22T11:53:48.617" v="336" actId="20577"/>
          <ac:spMkLst>
            <pc:docMk/>
            <pc:sldMk cId="628984201" sldId="396"/>
            <ac:spMk id="2" creationId="{00000000-0000-0000-0000-000000000000}"/>
          </ac:spMkLst>
        </pc:spChg>
      </pc:sldChg>
      <pc:sldChg chg="modSp modNotesTx">
        <pc:chgData name="Proot Ingmar" userId="588a97c0-5a52-4bd9-b8d6-a4cf24ff4dbb" providerId="ADAL" clId="{589EEE33-3C5B-944B-B9B3-06F31A35D5F8}" dt="2019-11-05T09:26:26.862" v="8781" actId="113"/>
        <pc:sldMkLst>
          <pc:docMk/>
          <pc:sldMk cId="1265931950" sldId="397"/>
        </pc:sldMkLst>
        <pc:spChg chg="mod">
          <ac:chgData name="Proot Ingmar" userId="588a97c0-5a52-4bd9-b8d6-a4cf24ff4dbb" providerId="ADAL" clId="{589EEE33-3C5B-944B-B9B3-06F31A35D5F8}" dt="2019-10-22T11:54:07.692" v="365" actId="20577"/>
          <ac:spMkLst>
            <pc:docMk/>
            <pc:sldMk cId="1265931950" sldId="397"/>
            <ac:spMk id="2" creationId="{00000000-0000-0000-0000-000000000000}"/>
          </ac:spMkLst>
        </pc:spChg>
      </pc:sldChg>
      <pc:sldChg chg="modSp modNotesTx">
        <pc:chgData name="Proot Ingmar" userId="588a97c0-5a52-4bd9-b8d6-a4cf24ff4dbb" providerId="ADAL" clId="{589EEE33-3C5B-944B-B9B3-06F31A35D5F8}" dt="2019-11-04T14:25:48.753" v="7509" actId="20577"/>
        <pc:sldMkLst>
          <pc:docMk/>
          <pc:sldMk cId="3744524877" sldId="398"/>
        </pc:sldMkLst>
        <pc:spChg chg="mod">
          <ac:chgData name="Proot Ingmar" userId="588a97c0-5a52-4bd9-b8d6-a4cf24ff4dbb" providerId="ADAL" clId="{589EEE33-3C5B-944B-B9B3-06F31A35D5F8}" dt="2019-11-04T14:24:03.475" v="7294" actId="20577"/>
          <ac:spMkLst>
            <pc:docMk/>
            <pc:sldMk cId="3744524877" sldId="398"/>
            <ac:spMk id="2" creationId="{00000000-0000-0000-0000-000000000000}"/>
          </ac:spMkLst>
        </pc:spChg>
      </pc:sldChg>
      <pc:sldChg chg="modSp">
        <pc:chgData name="Proot Ingmar" userId="588a97c0-5a52-4bd9-b8d6-a4cf24ff4dbb" providerId="ADAL" clId="{589EEE33-3C5B-944B-B9B3-06F31A35D5F8}" dt="2019-10-22T11:56:11.772" v="555" actId="1036"/>
        <pc:sldMkLst>
          <pc:docMk/>
          <pc:sldMk cId="1522015418" sldId="402"/>
        </pc:sldMkLst>
        <pc:spChg chg="mod">
          <ac:chgData name="Proot Ingmar" userId="588a97c0-5a52-4bd9-b8d6-a4cf24ff4dbb" providerId="ADAL" clId="{589EEE33-3C5B-944B-B9B3-06F31A35D5F8}" dt="2019-10-22T11:56:11.772" v="555" actId="1036"/>
          <ac:spMkLst>
            <pc:docMk/>
            <pc:sldMk cId="1522015418" sldId="402"/>
            <ac:spMk id="2" creationId="{5AC1414C-64EF-CC41-9403-BA244BB961D9}"/>
          </ac:spMkLst>
        </pc:spChg>
        <pc:spChg chg="mod">
          <ac:chgData name="Proot Ingmar" userId="588a97c0-5a52-4bd9-b8d6-a4cf24ff4dbb" providerId="ADAL" clId="{589EEE33-3C5B-944B-B9B3-06F31A35D5F8}" dt="2019-10-22T11:55:28.085" v="419" actId="20577"/>
          <ac:spMkLst>
            <pc:docMk/>
            <pc:sldMk cId="1522015418" sldId="402"/>
            <ac:spMk id="3" creationId="{5CC85ED1-DAD3-4544-BA9E-1904BC8844B9}"/>
          </ac:spMkLst>
        </pc:spChg>
      </pc:sldChg>
      <pc:sldChg chg="addSp delSp modSp modNotesTx">
        <pc:chgData name="Proot Ingmar" userId="588a97c0-5a52-4bd9-b8d6-a4cf24ff4dbb" providerId="ADAL" clId="{589EEE33-3C5B-944B-B9B3-06F31A35D5F8}" dt="2019-11-04T12:56:36.826" v="1229" actId="20577"/>
        <pc:sldMkLst>
          <pc:docMk/>
          <pc:sldMk cId="1812162599" sldId="403"/>
        </pc:sldMkLst>
        <pc:spChg chg="mod">
          <ac:chgData name="Proot Ingmar" userId="588a97c0-5a52-4bd9-b8d6-a4cf24ff4dbb" providerId="ADAL" clId="{589EEE33-3C5B-944B-B9B3-06F31A35D5F8}" dt="2019-10-22T12:52:00.548" v="855" actId="5793"/>
          <ac:spMkLst>
            <pc:docMk/>
            <pc:sldMk cId="1812162599" sldId="403"/>
            <ac:spMk id="3" creationId="{5CC85ED1-DAD3-4544-BA9E-1904BC8844B9}"/>
          </ac:spMkLst>
        </pc:spChg>
        <pc:spChg chg="add mod">
          <ac:chgData name="Proot Ingmar" userId="588a97c0-5a52-4bd9-b8d6-a4cf24ff4dbb" providerId="ADAL" clId="{589EEE33-3C5B-944B-B9B3-06F31A35D5F8}" dt="2019-10-22T12:50:12.357" v="720" actId="1035"/>
          <ac:spMkLst>
            <pc:docMk/>
            <pc:sldMk cId="1812162599" sldId="403"/>
            <ac:spMk id="4" creationId="{94C72C1A-3C07-EA45-BE45-C4179B235455}"/>
          </ac:spMkLst>
        </pc:spChg>
        <pc:picChg chg="del">
          <ac:chgData name="Proot Ingmar" userId="588a97c0-5a52-4bd9-b8d6-a4cf24ff4dbb" providerId="ADAL" clId="{589EEE33-3C5B-944B-B9B3-06F31A35D5F8}" dt="2019-10-22T12:23:23.169" v="556" actId="478"/>
          <ac:picMkLst>
            <pc:docMk/>
            <pc:sldMk cId="1812162599" sldId="403"/>
            <ac:picMk id="6" creationId="{D5CBE21C-92D9-F141-ABC2-69D6A87154F9}"/>
          </ac:picMkLst>
        </pc:picChg>
        <pc:cxnChg chg="add">
          <ac:chgData name="Proot Ingmar" userId="588a97c0-5a52-4bd9-b8d6-a4cf24ff4dbb" providerId="ADAL" clId="{589EEE33-3C5B-944B-B9B3-06F31A35D5F8}" dt="2019-10-22T12:48:40.292" v="566"/>
          <ac:cxnSpMkLst>
            <pc:docMk/>
            <pc:sldMk cId="1812162599" sldId="403"/>
            <ac:cxnSpMk id="5" creationId="{A646A681-C8D5-EC45-8D6D-911A47C23C4D}"/>
          </ac:cxnSpMkLst>
        </pc:cxnChg>
      </pc:sldChg>
      <pc:sldChg chg="modSp">
        <pc:chgData name="Proot Ingmar" userId="588a97c0-5a52-4bd9-b8d6-a4cf24ff4dbb" providerId="ADAL" clId="{589EEE33-3C5B-944B-B9B3-06F31A35D5F8}" dt="2019-11-04T13:51:51.863" v="5045" actId="20577"/>
        <pc:sldMkLst>
          <pc:docMk/>
          <pc:sldMk cId="3195583645" sldId="448"/>
        </pc:sldMkLst>
        <pc:spChg chg="mod">
          <ac:chgData name="Proot Ingmar" userId="588a97c0-5a52-4bd9-b8d6-a4cf24ff4dbb" providerId="ADAL" clId="{589EEE33-3C5B-944B-B9B3-06F31A35D5F8}" dt="2019-11-04T13:51:51.863" v="5045" actId="20577"/>
          <ac:spMkLst>
            <pc:docMk/>
            <pc:sldMk cId="3195583645" sldId="448"/>
            <ac:spMk id="2" creationId="{00000000-0000-0000-0000-000000000000}"/>
          </ac:spMkLst>
        </pc:spChg>
      </pc:sldChg>
      <pc:sldChg chg="delSp modSp add modNotesTx">
        <pc:chgData name="Proot Ingmar" userId="588a97c0-5a52-4bd9-b8d6-a4cf24ff4dbb" providerId="ADAL" clId="{589EEE33-3C5B-944B-B9B3-06F31A35D5F8}" dt="2019-10-22T12:58:39.909" v="940" actId="114"/>
        <pc:sldMkLst>
          <pc:docMk/>
          <pc:sldMk cId="3104368803" sldId="449"/>
        </pc:sldMkLst>
        <pc:spChg chg="del">
          <ac:chgData name="Proot Ingmar" userId="588a97c0-5a52-4bd9-b8d6-a4cf24ff4dbb" providerId="ADAL" clId="{589EEE33-3C5B-944B-B9B3-06F31A35D5F8}" dt="2019-10-22T12:57:41.624" v="865" actId="478"/>
          <ac:spMkLst>
            <pc:docMk/>
            <pc:sldMk cId="3104368803" sldId="449"/>
            <ac:spMk id="3" creationId="{5CC85ED1-DAD3-4544-BA9E-1904BC8844B9}"/>
          </ac:spMkLst>
        </pc:spChg>
        <pc:spChg chg="mod">
          <ac:chgData name="Proot Ingmar" userId="588a97c0-5a52-4bd9-b8d6-a4cf24ff4dbb" providerId="ADAL" clId="{589EEE33-3C5B-944B-B9B3-06F31A35D5F8}" dt="2019-10-22T12:58:04.823" v="870" actId="1076"/>
          <ac:spMkLst>
            <pc:docMk/>
            <pc:sldMk cId="3104368803" sldId="449"/>
            <ac:spMk id="4" creationId="{94C72C1A-3C07-EA45-BE45-C4179B235455}"/>
          </ac:spMkLst>
        </pc:spChg>
        <pc:cxnChg chg="del">
          <ac:chgData name="Proot Ingmar" userId="588a97c0-5a52-4bd9-b8d6-a4cf24ff4dbb" providerId="ADAL" clId="{589EEE33-3C5B-944B-B9B3-06F31A35D5F8}" dt="2019-10-22T12:57:43.553" v="866" actId="478"/>
          <ac:cxnSpMkLst>
            <pc:docMk/>
            <pc:sldMk cId="3104368803" sldId="449"/>
            <ac:cxnSpMk id="5" creationId="{A646A681-C8D5-EC45-8D6D-911A47C23C4D}"/>
          </ac:cxnSpMkLst>
        </pc:cxnChg>
      </pc:sldChg>
      <pc:sldChg chg="addSp delSp modSp add modNotesTx">
        <pc:chgData name="Proot Ingmar" userId="588a97c0-5a52-4bd9-b8d6-a4cf24ff4dbb" providerId="ADAL" clId="{589EEE33-3C5B-944B-B9B3-06F31A35D5F8}" dt="2019-11-05T09:15:50.515" v="8504" actId="113"/>
        <pc:sldMkLst>
          <pc:docMk/>
          <pc:sldMk cId="197536827" sldId="450"/>
        </pc:sldMkLst>
        <pc:spChg chg="add del mod">
          <ac:chgData name="Proot Ingmar" userId="588a97c0-5a52-4bd9-b8d6-a4cf24ff4dbb" providerId="ADAL" clId="{589EEE33-3C5B-944B-B9B3-06F31A35D5F8}" dt="2019-11-04T13:06:53.304" v="1928"/>
          <ac:spMkLst>
            <pc:docMk/>
            <pc:sldMk cId="197536827" sldId="450"/>
            <ac:spMk id="2" creationId="{0992A988-BACF-5A41-A91F-F813372EFB40}"/>
          </ac:spMkLst>
        </pc:spChg>
        <pc:spChg chg="mod">
          <ac:chgData name="Proot Ingmar" userId="588a97c0-5a52-4bd9-b8d6-a4cf24ff4dbb" providerId="ADAL" clId="{589EEE33-3C5B-944B-B9B3-06F31A35D5F8}" dt="2019-10-22T13:01:08.951" v="995" actId="20577"/>
          <ac:spMkLst>
            <pc:docMk/>
            <pc:sldMk cId="197536827" sldId="450"/>
            <ac:spMk id="3" creationId="{5CC85ED1-DAD3-4544-BA9E-1904BC8844B9}"/>
          </ac:spMkLst>
        </pc:spChg>
        <pc:spChg chg="del">
          <ac:chgData name="Proot Ingmar" userId="588a97c0-5a52-4bd9-b8d6-a4cf24ff4dbb" providerId="ADAL" clId="{589EEE33-3C5B-944B-B9B3-06F31A35D5F8}" dt="2019-10-22T13:02:30.187" v="996" actId="478"/>
          <ac:spMkLst>
            <pc:docMk/>
            <pc:sldMk cId="197536827" sldId="450"/>
            <ac:spMk id="4" creationId="{94C72C1A-3C07-EA45-BE45-C4179B235455}"/>
          </ac:spMkLst>
        </pc:spChg>
        <pc:picChg chg="add mod">
          <ac:chgData name="Proot Ingmar" userId="588a97c0-5a52-4bd9-b8d6-a4cf24ff4dbb" providerId="ADAL" clId="{589EEE33-3C5B-944B-B9B3-06F31A35D5F8}" dt="2019-11-04T13:07:03.469" v="1929" actId="931"/>
          <ac:picMkLst>
            <pc:docMk/>
            <pc:sldMk cId="197536827" sldId="450"/>
            <ac:picMk id="5" creationId="{37E64544-C9AE-E146-A95A-CACFDF81C4F2}"/>
          </ac:picMkLst>
        </pc:picChg>
        <pc:cxnChg chg="del">
          <ac:chgData name="Proot Ingmar" userId="588a97c0-5a52-4bd9-b8d6-a4cf24ff4dbb" providerId="ADAL" clId="{589EEE33-3C5B-944B-B9B3-06F31A35D5F8}" dt="2019-10-22T13:02:36.690" v="997" actId="478"/>
          <ac:cxnSpMkLst>
            <pc:docMk/>
            <pc:sldMk cId="197536827" sldId="450"/>
            <ac:cxnSpMk id="5" creationId="{A646A681-C8D5-EC45-8D6D-911A47C23C4D}"/>
          </ac:cxnSpMkLst>
        </pc:cxnChg>
      </pc:sldChg>
      <pc:sldChg chg="addSp delSp modSp add modNotesTx">
        <pc:chgData name="Proot Ingmar" userId="588a97c0-5a52-4bd9-b8d6-a4cf24ff4dbb" providerId="ADAL" clId="{589EEE33-3C5B-944B-B9B3-06F31A35D5F8}" dt="2019-11-05T09:16:00.773" v="8505" actId="113"/>
        <pc:sldMkLst>
          <pc:docMk/>
          <pc:sldMk cId="4231600628" sldId="451"/>
        </pc:sldMkLst>
        <pc:spChg chg="mod">
          <ac:chgData name="Proot Ingmar" userId="588a97c0-5a52-4bd9-b8d6-a4cf24ff4dbb" providerId="ADAL" clId="{589EEE33-3C5B-944B-B9B3-06F31A35D5F8}" dt="2019-10-22T13:02:49.820" v="1014" actId="20577"/>
          <ac:spMkLst>
            <pc:docMk/>
            <pc:sldMk cId="4231600628" sldId="451"/>
            <ac:spMk id="3" creationId="{5CC85ED1-DAD3-4544-BA9E-1904BC8844B9}"/>
          </ac:spMkLst>
        </pc:spChg>
        <pc:picChg chg="add del">
          <ac:chgData name="Proot Ingmar" userId="588a97c0-5a52-4bd9-b8d6-a4cf24ff4dbb" providerId="ADAL" clId="{589EEE33-3C5B-944B-B9B3-06F31A35D5F8}" dt="2019-11-04T13:08:18.532" v="1931" actId="478"/>
          <ac:picMkLst>
            <pc:docMk/>
            <pc:sldMk cId="4231600628" sldId="451"/>
            <ac:picMk id="1026" creationId="{0B013E09-39DF-CC4E-AC80-D822F1541E1C}"/>
          </ac:picMkLst>
        </pc:picChg>
        <pc:picChg chg="add mod">
          <ac:chgData name="Proot Ingmar" userId="588a97c0-5a52-4bd9-b8d6-a4cf24ff4dbb" providerId="ADAL" clId="{589EEE33-3C5B-944B-B9B3-06F31A35D5F8}" dt="2019-11-04T13:11:01.527" v="2212" actId="14100"/>
          <ac:picMkLst>
            <pc:docMk/>
            <pc:sldMk cId="4231600628" sldId="451"/>
            <ac:picMk id="1028" creationId="{9FE5CDA8-1D69-CE4E-A267-69937FDB178B}"/>
          </ac:picMkLst>
        </pc:picChg>
      </pc:sldChg>
      <pc:sldChg chg="modSp add modNotesTx">
        <pc:chgData name="Proot Ingmar" userId="588a97c0-5a52-4bd9-b8d6-a4cf24ff4dbb" providerId="ADAL" clId="{589EEE33-3C5B-944B-B9B3-06F31A35D5F8}" dt="2019-11-05T09:15:20.505" v="8491" actId="113"/>
        <pc:sldMkLst>
          <pc:docMk/>
          <pc:sldMk cId="953626318" sldId="452"/>
        </pc:sldMkLst>
        <pc:spChg chg="mod">
          <ac:chgData name="Proot Ingmar" userId="588a97c0-5a52-4bd9-b8d6-a4cf24ff4dbb" providerId="ADAL" clId="{589EEE33-3C5B-944B-B9B3-06F31A35D5F8}" dt="2019-11-04T12:56:42.689" v="1230" actId="20577"/>
          <ac:spMkLst>
            <pc:docMk/>
            <pc:sldMk cId="953626318" sldId="452"/>
            <ac:spMk id="3" creationId="{5CC85ED1-DAD3-4544-BA9E-1904BC8844B9}"/>
          </ac:spMkLst>
        </pc:spChg>
        <pc:spChg chg="mod">
          <ac:chgData name="Proot Ingmar" userId="588a97c0-5a52-4bd9-b8d6-a4cf24ff4dbb" providerId="ADAL" clId="{589EEE33-3C5B-944B-B9B3-06F31A35D5F8}" dt="2019-11-04T12:57:27.296" v="1267" actId="1076"/>
          <ac:spMkLst>
            <pc:docMk/>
            <pc:sldMk cId="953626318" sldId="452"/>
            <ac:spMk id="4" creationId="{94C72C1A-3C07-EA45-BE45-C4179B235455}"/>
          </ac:spMkLst>
        </pc:spChg>
      </pc:sldChg>
      <pc:sldChg chg="add modNotesTx">
        <pc:chgData name="Proot Ingmar" userId="588a97c0-5a52-4bd9-b8d6-a4cf24ff4dbb" providerId="ADAL" clId="{589EEE33-3C5B-944B-B9B3-06F31A35D5F8}" dt="2019-11-05T09:17:16.840" v="8509" actId="113"/>
        <pc:sldMkLst>
          <pc:docMk/>
          <pc:sldMk cId="2651412858" sldId="453"/>
        </pc:sldMkLst>
      </pc:sldChg>
      <pc:sldChg chg="modSp add modNotesTx">
        <pc:chgData name="Proot Ingmar" userId="588a97c0-5a52-4bd9-b8d6-a4cf24ff4dbb" providerId="ADAL" clId="{589EEE33-3C5B-944B-B9B3-06F31A35D5F8}" dt="2019-11-05T09:17:30.754" v="8512" actId="113"/>
        <pc:sldMkLst>
          <pc:docMk/>
          <pc:sldMk cId="1866828695" sldId="454"/>
        </pc:sldMkLst>
        <pc:spChg chg="mod">
          <ac:chgData name="Proot Ingmar" userId="588a97c0-5a52-4bd9-b8d6-a4cf24ff4dbb" providerId="ADAL" clId="{589EEE33-3C5B-944B-B9B3-06F31A35D5F8}" dt="2019-11-04T13:15:37.897" v="2597" actId="1036"/>
          <ac:spMkLst>
            <pc:docMk/>
            <pc:sldMk cId="1866828695" sldId="454"/>
            <ac:spMk id="2" creationId="{5AC1414C-64EF-CC41-9403-BA244BB961D9}"/>
          </ac:spMkLst>
        </pc:spChg>
        <pc:spChg chg="mod">
          <ac:chgData name="Proot Ingmar" userId="588a97c0-5a52-4bd9-b8d6-a4cf24ff4dbb" providerId="ADAL" clId="{589EEE33-3C5B-944B-B9B3-06F31A35D5F8}" dt="2019-11-04T13:15:13.848" v="2527" actId="20577"/>
          <ac:spMkLst>
            <pc:docMk/>
            <pc:sldMk cId="1866828695" sldId="454"/>
            <ac:spMk id="3" creationId="{5CC85ED1-DAD3-4544-BA9E-1904BC8844B9}"/>
          </ac:spMkLst>
        </pc:spChg>
      </pc:sldChg>
      <pc:sldChg chg="modSp add modNotesTx">
        <pc:chgData name="Proot Ingmar" userId="588a97c0-5a52-4bd9-b8d6-a4cf24ff4dbb" providerId="ADAL" clId="{589EEE33-3C5B-944B-B9B3-06F31A35D5F8}" dt="2019-11-04T13:19:17.002" v="2846" actId="20577"/>
        <pc:sldMkLst>
          <pc:docMk/>
          <pc:sldMk cId="3173873575" sldId="455"/>
        </pc:sldMkLst>
        <pc:spChg chg="mod">
          <ac:chgData name="Proot Ingmar" userId="588a97c0-5a52-4bd9-b8d6-a4cf24ff4dbb" providerId="ADAL" clId="{589EEE33-3C5B-944B-B9B3-06F31A35D5F8}" dt="2019-11-04T13:19:12.243" v="2845" actId="1076"/>
          <ac:spMkLst>
            <pc:docMk/>
            <pc:sldMk cId="3173873575" sldId="455"/>
            <ac:spMk id="2" creationId="{5AC1414C-64EF-CC41-9403-BA244BB961D9}"/>
          </ac:spMkLst>
        </pc:spChg>
        <pc:spChg chg="mod">
          <ac:chgData name="Proot Ingmar" userId="588a97c0-5a52-4bd9-b8d6-a4cf24ff4dbb" providerId="ADAL" clId="{589EEE33-3C5B-944B-B9B3-06F31A35D5F8}" dt="2019-11-04T13:18:39.412" v="2770" actId="20577"/>
          <ac:spMkLst>
            <pc:docMk/>
            <pc:sldMk cId="3173873575" sldId="455"/>
            <ac:spMk id="3" creationId="{5CC85ED1-DAD3-4544-BA9E-1904BC8844B9}"/>
          </ac:spMkLst>
        </pc:spChg>
      </pc:sldChg>
      <pc:sldChg chg="addSp delSp modSp add modNotesTx">
        <pc:chgData name="Proot Ingmar" userId="588a97c0-5a52-4bd9-b8d6-a4cf24ff4dbb" providerId="ADAL" clId="{589EEE33-3C5B-944B-B9B3-06F31A35D5F8}" dt="2019-11-05T09:18:29.039" v="8531" actId="113"/>
        <pc:sldMkLst>
          <pc:docMk/>
          <pc:sldMk cId="1837570495" sldId="456"/>
        </pc:sldMkLst>
        <pc:spChg chg="del">
          <ac:chgData name="Proot Ingmar" userId="588a97c0-5a52-4bd9-b8d6-a4cf24ff4dbb" providerId="ADAL" clId="{589EEE33-3C5B-944B-B9B3-06F31A35D5F8}" dt="2019-11-04T13:20:04.411" v="2868" actId="478"/>
          <ac:spMkLst>
            <pc:docMk/>
            <pc:sldMk cId="1837570495" sldId="456"/>
            <ac:spMk id="2" creationId="{5AC1414C-64EF-CC41-9403-BA244BB961D9}"/>
          </ac:spMkLst>
        </pc:spChg>
        <pc:spChg chg="mod">
          <ac:chgData name="Proot Ingmar" userId="588a97c0-5a52-4bd9-b8d6-a4cf24ff4dbb" providerId="ADAL" clId="{589EEE33-3C5B-944B-B9B3-06F31A35D5F8}" dt="2019-11-04T13:20:01.610" v="2867" actId="20577"/>
          <ac:spMkLst>
            <pc:docMk/>
            <pc:sldMk cId="1837570495" sldId="456"/>
            <ac:spMk id="3" creationId="{5CC85ED1-DAD3-4544-BA9E-1904BC8844B9}"/>
          </ac:spMkLst>
        </pc:spChg>
        <pc:picChg chg="add mod">
          <ac:chgData name="Proot Ingmar" userId="588a97c0-5a52-4bd9-b8d6-a4cf24ff4dbb" providerId="ADAL" clId="{589EEE33-3C5B-944B-B9B3-06F31A35D5F8}" dt="2019-11-04T13:22:51.869" v="2931" actId="167"/>
          <ac:picMkLst>
            <pc:docMk/>
            <pc:sldMk cId="1837570495" sldId="456"/>
            <ac:picMk id="6" creationId="{2C2354DB-6F28-7B4B-9CFF-EA4CA697195F}"/>
          </ac:picMkLst>
        </pc:picChg>
        <pc:picChg chg="add del">
          <ac:chgData name="Proot Ingmar" userId="588a97c0-5a52-4bd9-b8d6-a4cf24ff4dbb" providerId="ADAL" clId="{589EEE33-3C5B-944B-B9B3-06F31A35D5F8}" dt="2019-11-04T13:21:35.545" v="2927" actId="478"/>
          <ac:picMkLst>
            <pc:docMk/>
            <pc:sldMk cId="1837570495" sldId="456"/>
            <ac:picMk id="2050" creationId="{E5F95EEC-2673-AF48-9CE1-74EBAEB73941}"/>
          </ac:picMkLst>
        </pc:picChg>
        <pc:picChg chg="add del">
          <ac:chgData name="Proot Ingmar" userId="588a97c0-5a52-4bd9-b8d6-a4cf24ff4dbb" providerId="ADAL" clId="{589EEE33-3C5B-944B-B9B3-06F31A35D5F8}" dt="2019-11-04T13:21:54.441" v="2929" actId="478"/>
          <ac:picMkLst>
            <pc:docMk/>
            <pc:sldMk cId="1837570495" sldId="456"/>
            <ac:picMk id="2052" creationId="{C549681E-A0CE-D648-AF96-166664796AF2}"/>
          </ac:picMkLst>
        </pc:picChg>
        <pc:cxnChg chg="del">
          <ac:chgData name="Proot Ingmar" userId="588a97c0-5a52-4bd9-b8d6-a4cf24ff4dbb" providerId="ADAL" clId="{589EEE33-3C5B-944B-B9B3-06F31A35D5F8}" dt="2019-11-04T13:20:06.328" v="2869" actId="478"/>
          <ac:cxnSpMkLst>
            <pc:docMk/>
            <pc:sldMk cId="1837570495" sldId="456"/>
            <ac:cxnSpMk id="5" creationId="{0C8F55E8-646D-7247-85F4-BAB542CAC698}"/>
          </ac:cxnSpMkLst>
        </pc:cxnChg>
      </pc:sldChg>
      <pc:sldChg chg="addSp modSp add modNotesTx">
        <pc:chgData name="Proot Ingmar" userId="588a97c0-5a52-4bd9-b8d6-a4cf24ff4dbb" providerId="ADAL" clId="{589EEE33-3C5B-944B-B9B3-06F31A35D5F8}" dt="2019-11-05T09:18:58.991" v="8549" actId="20577"/>
        <pc:sldMkLst>
          <pc:docMk/>
          <pc:sldMk cId="876699117" sldId="457"/>
        </pc:sldMkLst>
        <pc:spChg chg="mod">
          <ac:chgData name="Proot Ingmar" userId="588a97c0-5a52-4bd9-b8d6-a4cf24ff4dbb" providerId="ADAL" clId="{589EEE33-3C5B-944B-B9B3-06F31A35D5F8}" dt="2019-11-04T13:20:21.840" v="2890" actId="20577"/>
          <ac:spMkLst>
            <pc:docMk/>
            <pc:sldMk cId="876699117" sldId="457"/>
            <ac:spMk id="3" creationId="{5CC85ED1-DAD3-4544-BA9E-1904BC8844B9}"/>
          </ac:spMkLst>
        </pc:spChg>
        <pc:picChg chg="add mod">
          <ac:chgData name="Proot Ingmar" userId="588a97c0-5a52-4bd9-b8d6-a4cf24ff4dbb" providerId="ADAL" clId="{589EEE33-3C5B-944B-B9B3-06F31A35D5F8}" dt="2019-11-04T13:29:39.176" v="3340" actId="167"/>
          <ac:picMkLst>
            <pc:docMk/>
            <pc:sldMk cId="876699117" sldId="457"/>
            <ac:picMk id="4" creationId="{601E9082-2104-064D-A04D-DE8A4A52C021}"/>
          </ac:picMkLst>
        </pc:picChg>
      </pc:sldChg>
      <pc:sldChg chg="addSp modSp add modNotesTx">
        <pc:chgData name="Proot Ingmar" userId="588a97c0-5a52-4bd9-b8d6-a4cf24ff4dbb" providerId="ADAL" clId="{589EEE33-3C5B-944B-B9B3-06F31A35D5F8}" dt="2019-11-05T09:19:35.750" v="8576" actId="20577"/>
        <pc:sldMkLst>
          <pc:docMk/>
          <pc:sldMk cId="1828794042" sldId="458"/>
        </pc:sldMkLst>
        <pc:spChg chg="mod">
          <ac:chgData name="Proot Ingmar" userId="588a97c0-5a52-4bd9-b8d6-a4cf24ff4dbb" providerId="ADAL" clId="{589EEE33-3C5B-944B-B9B3-06F31A35D5F8}" dt="2019-11-04T13:20:34.353" v="2912" actId="20577"/>
          <ac:spMkLst>
            <pc:docMk/>
            <pc:sldMk cId="1828794042" sldId="458"/>
            <ac:spMk id="3" creationId="{5CC85ED1-DAD3-4544-BA9E-1904BC8844B9}"/>
          </ac:spMkLst>
        </pc:spChg>
        <pc:picChg chg="add mod">
          <ac:chgData name="Proot Ingmar" userId="588a97c0-5a52-4bd9-b8d6-a4cf24ff4dbb" providerId="ADAL" clId="{589EEE33-3C5B-944B-B9B3-06F31A35D5F8}" dt="2019-11-04T13:31:22.206" v="3488" actId="167"/>
          <ac:picMkLst>
            <pc:docMk/>
            <pc:sldMk cId="1828794042" sldId="458"/>
            <ac:picMk id="4" creationId="{27F63B90-E51A-1A49-98EF-C118C9AE8CE4}"/>
          </ac:picMkLst>
        </pc:picChg>
      </pc:sldChg>
      <pc:sldChg chg="addSp delSp modSp add modNotesTx">
        <pc:chgData name="Proot Ingmar" userId="588a97c0-5a52-4bd9-b8d6-a4cf24ff4dbb" providerId="ADAL" clId="{589EEE33-3C5B-944B-B9B3-06F31A35D5F8}" dt="2019-11-05T09:20:49.157" v="8583" actId="113"/>
        <pc:sldMkLst>
          <pc:docMk/>
          <pc:sldMk cId="720991698" sldId="459"/>
        </pc:sldMkLst>
        <pc:spChg chg="mod">
          <ac:chgData name="Proot Ingmar" userId="588a97c0-5a52-4bd9-b8d6-a4cf24ff4dbb" providerId="ADAL" clId="{589EEE33-3C5B-944B-B9B3-06F31A35D5F8}" dt="2019-11-04T13:20:48.732" v="2925" actId="20577"/>
          <ac:spMkLst>
            <pc:docMk/>
            <pc:sldMk cId="720991698" sldId="459"/>
            <ac:spMk id="3" creationId="{5CC85ED1-DAD3-4544-BA9E-1904BC8844B9}"/>
          </ac:spMkLst>
        </pc:spChg>
        <pc:picChg chg="add mod">
          <ac:chgData name="Proot Ingmar" userId="588a97c0-5a52-4bd9-b8d6-a4cf24ff4dbb" providerId="ADAL" clId="{589EEE33-3C5B-944B-B9B3-06F31A35D5F8}" dt="2019-11-05T09:20:21.656" v="8578" actId="167"/>
          <ac:picMkLst>
            <pc:docMk/>
            <pc:sldMk cId="720991698" sldId="459"/>
            <ac:picMk id="1026" creationId="{BC9F5D83-525B-1F45-B1B3-5FE151B79837}"/>
          </ac:picMkLst>
        </pc:picChg>
        <pc:picChg chg="add del">
          <ac:chgData name="Proot Ingmar" userId="588a97c0-5a52-4bd9-b8d6-a4cf24ff4dbb" providerId="ADAL" clId="{589EEE33-3C5B-944B-B9B3-06F31A35D5F8}" dt="2019-11-04T13:37:09.287" v="3766" actId="478"/>
          <ac:picMkLst>
            <pc:docMk/>
            <pc:sldMk cId="720991698" sldId="459"/>
            <ac:picMk id="3074" creationId="{EF824D3E-4D52-1544-96B7-2E716706B8CF}"/>
          </ac:picMkLst>
        </pc:picChg>
      </pc:sldChg>
      <pc:sldChg chg="modSp add">
        <pc:chgData name="Proot Ingmar" userId="588a97c0-5a52-4bd9-b8d6-a4cf24ff4dbb" providerId="ADAL" clId="{589EEE33-3C5B-944B-B9B3-06F31A35D5F8}" dt="2019-11-04T13:34:34.415" v="3764" actId="1036"/>
        <pc:sldMkLst>
          <pc:docMk/>
          <pc:sldMk cId="2931312189" sldId="460"/>
        </pc:sldMkLst>
        <pc:spChg chg="mod">
          <ac:chgData name="Proot Ingmar" userId="588a97c0-5a52-4bd9-b8d6-a4cf24ff4dbb" providerId="ADAL" clId="{589EEE33-3C5B-944B-B9B3-06F31A35D5F8}" dt="2019-11-04T13:34:34.415" v="3764" actId="1036"/>
          <ac:spMkLst>
            <pc:docMk/>
            <pc:sldMk cId="2931312189" sldId="460"/>
            <ac:spMk id="2" creationId="{5AC1414C-64EF-CC41-9403-BA244BB961D9}"/>
          </ac:spMkLst>
        </pc:spChg>
        <pc:spChg chg="mod">
          <ac:chgData name="Proot Ingmar" userId="588a97c0-5a52-4bd9-b8d6-a4cf24ff4dbb" providerId="ADAL" clId="{589EEE33-3C5B-944B-B9B3-06F31A35D5F8}" dt="2019-11-04T13:33:54.201" v="3683" actId="20577"/>
          <ac:spMkLst>
            <pc:docMk/>
            <pc:sldMk cId="2931312189" sldId="460"/>
            <ac:spMk id="3" creationId="{5CC85ED1-DAD3-4544-BA9E-1904BC8844B9}"/>
          </ac:spMkLst>
        </pc:spChg>
      </pc:sldChg>
      <pc:sldChg chg="addSp delSp modSp add modNotesTx">
        <pc:chgData name="Proot Ingmar" userId="588a97c0-5a52-4bd9-b8d6-a4cf24ff4dbb" providerId="ADAL" clId="{589EEE33-3C5B-944B-B9B3-06F31A35D5F8}" dt="2019-11-05T09:24:50.461" v="8776" actId="113"/>
        <pc:sldMkLst>
          <pc:docMk/>
          <pc:sldMk cId="35964017" sldId="461"/>
        </pc:sldMkLst>
        <pc:spChg chg="del">
          <ac:chgData name="Proot Ingmar" userId="588a97c0-5a52-4bd9-b8d6-a4cf24ff4dbb" providerId="ADAL" clId="{589EEE33-3C5B-944B-B9B3-06F31A35D5F8}" dt="2019-11-04T13:39:25.325" v="4086" actId="478"/>
          <ac:spMkLst>
            <pc:docMk/>
            <pc:sldMk cId="35964017" sldId="461"/>
            <ac:spMk id="2" creationId="{5AC1414C-64EF-CC41-9403-BA244BB961D9}"/>
          </ac:spMkLst>
        </pc:spChg>
        <pc:spChg chg="mod">
          <ac:chgData name="Proot Ingmar" userId="588a97c0-5a52-4bd9-b8d6-a4cf24ff4dbb" providerId="ADAL" clId="{589EEE33-3C5B-944B-B9B3-06F31A35D5F8}" dt="2019-11-04T13:39:45.004" v="4120" actId="20577"/>
          <ac:spMkLst>
            <pc:docMk/>
            <pc:sldMk cId="35964017" sldId="461"/>
            <ac:spMk id="3" creationId="{5CC85ED1-DAD3-4544-BA9E-1904BC8844B9}"/>
          </ac:spMkLst>
        </pc:spChg>
        <pc:picChg chg="add mod">
          <ac:chgData name="Proot Ingmar" userId="588a97c0-5a52-4bd9-b8d6-a4cf24ff4dbb" providerId="ADAL" clId="{589EEE33-3C5B-944B-B9B3-06F31A35D5F8}" dt="2019-11-04T13:45:38.493" v="4356" actId="167"/>
          <ac:picMkLst>
            <pc:docMk/>
            <pc:sldMk cId="35964017" sldId="461"/>
            <ac:picMk id="4098" creationId="{CFAC7D12-FE78-0A4E-8A8C-B7BE87E34483}"/>
          </ac:picMkLst>
        </pc:picChg>
        <pc:cxnChg chg="del">
          <ac:chgData name="Proot Ingmar" userId="588a97c0-5a52-4bd9-b8d6-a4cf24ff4dbb" providerId="ADAL" clId="{589EEE33-3C5B-944B-B9B3-06F31A35D5F8}" dt="2019-11-04T13:39:27.234" v="4087" actId="478"/>
          <ac:cxnSpMkLst>
            <pc:docMk/>
            <pc:sldMk cId="35964017" sldId="461"/>
            <ac:cxnSpMk id="5" creationId="{0C8F55E8-646D-7247-85F4-BAB542CAC698}"/>
          </ac:cxnSpMkLst>
        </pc:cxnChg>
      </pc:sldChg>
      <pc:sldChg chg="addSp modSp add modTransition modNotesTx">
        <pc:chgData name="Proot Ingmar" userId="588a97c0-5a52-4bd9-b8d6-a4cf24ff4dbb" providerId="ADAL" clId="{589EEE33-3C5B-944B-B9B3-06F31A35D5F8}" dt="2019-11-05T09:26:03.998" v="8778"/>
        <pc:sldMkLst>
          <pc:docMk/>
          <pc:sldMk cId="742407302" sldId="462"/>
        </pc:sldMkLst>
        <pc:spChg chg="add mod">
          <ac:chgData name="Proot Ingmar" userId="588a97c0-5a52-4bd9-b8d6-a4cf24ff4dbb" providerId="ADAL" clId="{589EEE33-3C5B-944B-B9B3-06F31A35D5F8}" dt="2019-11-04T13:45:56.543" v="4374" actId="20577"/>
          <ac:spMkLst>
            <pc:docMk/>
            <pc:sldMk cId="742407302" sldId="462"/>
            <ac:spMk id="3" creationId="{F288CDFE-0652-0D47-A273-84D9ACFAAC5B}"/>
          </ac:spMkLst>
        </pc:spChg>
        <pc:picChg chg="add mod">
          <ac:chgData name="Proot Ingmar" userId="588a97c0-5a52-4bd9-b8d6-a4cf24ff4dbb" providerId="ADAL" clId="{589EEE33-3C5B-944B-B9B3-06F31A35D5F8}" dt="2019-11-04T13:45:32.523" v="4355" actId="14100"/>
          <ac:picMkLst>
            <pc:docMk/>
            <pc:sldMk cId="742407302" sldId="462"/>
            <ac:picMk id="5122" creationId="{46F7510E-CD32-B048-93DE-2A0582854E3C}"/>
          </ac:picMkLst>
        </pc:picChg>
      </pc:sldChg>
      <pc:sldChg chg="addSp delSp modSp add modNotesTx">
        <pc:chgData name="Proot Ingmar" userId="588a97c0-5a52-4bd9-b8d6-a4cf24ff4dbb" providerId="ADAL" clId="{589EEE33-3C5B-944B-B9B3-06F31A35D5F8}" dt="2019-11-05T09:26:41.442" v="8782" actId="113"/>
        <pc:sldMkLst>
          <pc:docMk/>
          <pc:sldMk cId="199074538" sldId="463"/>
        </pc:sldMkLst>
        <pc:spChg chg="mod">
          <ac:chgData name="Proot Ingmar" userId="588a97c0-5a52-4bd9-b8d6-a4cf24ff4dbb" providerId="ADAL" clId="{589EEE33-3C5B-944B-B9B3-06F31A35D5F8}" dt="2019-11-04T14:06:50.136" v="5996" actId="20577"/>
          <ac:spMkLst>
            <pc:docMk/>
            <pc:sldMk cId="199074538" sldId="463"/>
            <ac:spMk id="3" creationId="{5CC85ED1-DAD3-4544-BA9E-1904BC8844B9}"/>
          </ac:spMkLst>
        </pc:spChg>
        <pc:picChg chg="del">
          <ac:chgData name="Proot Ingmar" userId="588a97c0-5a52-4bd9-b8d6-a4cf24ff4dbb" providerId="ADAL" clId="{589EEE33-3C5B-944B-B9B3-06F31A35D5F8}" dt="2019-11-04T13:49:55.485" v="4909" actId="478"/>
          <ac:picMkLst>
            <pc:docMk/>
            <pc:sldMk cId="199074538" sldId="463"/>
            <ac:picMk id="4098" creationId="{CFAC7D12-FE78-0A4E-8A8C-B7BE87E34483}"/>
          </ac:picMkLst>
        </pc:picChg>
        <pc:picChg chg="add mod">
          <ac:chgData name="Proot Ingmar" userId="588a97c0-5a52-4bd9-b8d6-a4cf24ff4dbb" providerId="ADAL" clId="{589EEE33-3C5B-944B-B9B3-06F31A35D5F8}" dt="2019-11-04T13:56:21.721" v="5170" actId="167"/>
          <ac:picMkLst>
            <pc:docMk/>
            <pc:sldMk cId="199074538" sldId="463"/>
            <ac:picMk id="6146" creationId="{07A5B7E8-6B26-1843-9A58-A99EA578CF15}"/>
          </ac:picMkLst>
        </pc:picChg>
      </pc:sldChg>
      <pc:sldChg chg="addSp modSp add modNotesTx">
        <pc:chgData name="Proot Ingmar" userId="588a97c0-5a52-4bd9-b8d6-a4cf24ff4dbb" providerId="ADAL" clId="{589EEE33-3C5B-944B-B9B3-06F31A35D5F8}" dt="2019-11-05T09:29:42.467" v="8880" actId="113"/>
        <pc:sldMkLst>
          <pc:docMk/>
          <pc:sldMk cId="689726026" sldId="464"/>
        </pc:sldMkLst>
        <pc:spChg chg="mod">
          <ac:chgData name="Proot Ingmar" userId="588a97c0-5a52-4bd9-b8d6-a4cf24ff4dbb" providerId="ADAL" clId="{589EEE33-3C5B-944B-B9B3-06F31A35D5F8}" dt="2019-11-04T14:07:53.351" v="6033" actId="20577"/>
          <ac:spMkLst>
            <pc:docMk/>
            <pc:sldMk cId="689726026" sldId="464"/>
            <ac:spMk id="3" creationId="{5CC85ED1-DAD3-4544-BA9E-1904BC8844B9}"/>
          </ac:spMkLst>
        </pc:spChg>
        <pc:spChg chg="add mod">
          <ac:chgData name="Proot Ingmar" userId="588a97c0-5a52-4bd9-b8d6-a4cf24ff4dbb" providerId="ADAL" clId="{589EEE33-3C5B-944B-B9B3-06F31A35D5F8}" dt="2019-11-04T14:11:43.606" v="6448" actId="1076"/>
          <ac:spMkLst>
            <pc:docMk/>
            <pc:sldMk cId="689726026" sldId="464"/>
            <ac:spMk id="4" creationId="{808DA17F-399A-044B-B603-59C1BB3A38DA}"/>
          </ac:spMkLst>
        </pc:spChg>
        <pc:cxnChg chg="add">
          <ac:chgData name="Proot Ingmar" userId="588a97c0-5a52-4bd9-b8d6-a4cf24ff4dbb" providerId="ADAL" clId="{589EEE33-3C5B-944B-B9B3-06F31A35D5F8}" dt="2019-11-04T14:11:05.719" v="6379"/>
          <ac:cxnSpMkLst>
            <pc:docMk/>
            <pc:sldMk cId="689726026" sldId="464"/>
            <ac:cxnSpMk id="5" creationId="{893C57A6-1A13-9947-AE66-468861AA44FB}"/>
          </ac:cxnSpMkLst>
        </pc:cxnChg>
      </pc:sldChg>
      <pc:sldChg chg="addSp modSp add modNotesTx">
        <pc:chgData name="Proot Ingmar" userId="588a97c0-5a52-4bd9-b8d6-a4cf24ff4dbb" providerId="ADAL" clId="{589EEE33-3C5B-944B-B9B3-06F31A35D5F8}" dt="2019-11-04T14:19:53.678" v="6999" actId="20577"/>
        <pc:sldMkLst>
          <pc:docMk/>
          <pc:sldMk cId="3953909320" sldId="465"/>
        </pc:sldMkLst>
        <pc:spChg chg="mod">
          <ac:chgData name="Proot Ingmar" userId="588a97c0-5a52-4bd9-b8d6-a4cf24ff4dbb" providerId="ADAL" clId="{589EEE33-3C5B-944B-B9B3-06F31A35D5F8}" dt="2019-11-04T14:19:53.678" v="6999" actId="20577"/>
          <ac:spMkLst>
            <pc:docMk/>
            <pc:sldMk cId="3953909320" sldId="465"/>
            <ac:spMk id="3" creationId="{5CC85ED1-DAD3-4544-BA9E-1904BC8844B9}"/>
          </ac:spMkLst>
        </pc:spChg>
        <pc:picChg chg="add mod">
          <ac:chgData name="Proot Ingmar" userId="588a97c0-5a52-4bd9-b8d6-a4cf24ff4dbb" providerId="ADAL" clId="{589EEE33-3C5B-944B-B9B3-06F31A35D5F8}" dt="2019-11-04T14:19:41.654" v="6992" actId="167"/>
          <ac:picMkLst>
            <pc:docMk/>
            <pc:sldMk cId="3953909320" sldId="465"/>
            <ac:picMk id="8194" creationId="{6C3B9A9F-D4B3-A94E-B35D-4D6567477ADD}"/>
          </ac:picMkLst>
        </pc:picChg>
      </pc:sldChg>
      <pc:sldChg chg="addSp modSp add modNotesTx">
        <pc:chgData name="Proot Ingmar" userId="588a97c0-5a52-4bd9-b8d6-a4cf24ff4dbb" providerId="ADAL" clId="{589EEE33-3C5B-944B-B9B3-06F31A35D5F8}" dt="2019-11-04T14:22:56.419" v="7293" actId="20577"/>
        <pc:sldMkLst>
          <pc:docMk/>
          <pc:sldMk cId="3898025421" sldId="466"/>
        </pc:sldMkLst>
        <pc:spChg chg="mod">
          <ac:chgData name="Proot Ingmar" userId="588a97c0-5a52-4bd9-b8d6-a4cf24ff4dbb" providerId="ADAL" clId="{589EEE33-3C5B-944B-B9B3-06F31A35D5F8}" dt="2019-11-04T14:20:05.896" v="7008" actId="20577"/>
          <ac:spMkLst>
            <pc:docMk/>
            <pc:sldMk cId="3898025421" sldId="466"/>
            <ac:spMk id="3" creationId="{5CC85ED1-DAD3-4544-BA9E-1904BC8844B9}"/>
          </ac:spMkLst>
        </pc:spChg>
        <pc:picChg chg="add mod">
          <ac:chgData name="Proot Ingmar" userId="588a97c0-5a52-4bd9-b8d6-a4cf24ff4dbb" providerId="ADAL" clId="{589EEE33-3C5B-944B-B9B3-06F31A35D5F8}" dt="2019-11-04T14:22:42.359" v="7234" actId="1035"/>
          <ac:picMkLst>
            <pc:docMk/>
            <pc:sldMk cId="3898025421" sldId="466"/>
            <ac:picMk id="9218" creationId="{50FFE854-01EA-B74E-BD10-5A9CF6210EB6}"/>
          </ac:picMkLst>
        </pc:picChg>
      </pc:sldChg>
      <pc:sldChg chg="modSp add modNotesTx">
        <pc:chgData name="Proot Ingmar" userId="588a97c0-5a52-4bd9-b8d6-a4cf24ff4dbb" providerId="ADAL" clId="{589EEE33-3C5B-944B-B9B3-06F31A35D5F8}" dt="2019-11-04T14:28:36.390" v="7747" actId="20577"/>
        <pc:sldMkLst>
          <pc:docMk/>
          <pc:sldMk cId="4193975737" sldId="467"/>
        </pc:sldMkLst>
        <pc:spChg chg="mod">
          <ac:chgData name="Proot Ingmar" userId="588a97c0-5a52-4bd9-b8d6-a4cf24ff4dbb" providerId="ADAL" clId="{589EEE33-3C5B-944B-B9B3-06F31A35D5F8}" dt="2019-11-04T13:51:25.817" v="5025" actId="20577"/>
          <ac:spMkLst>
            <pc:docMk/>
            <pc:sldMk cId="4193975737" sldId="467"/>
            <ac:spMk id="3" creationId="{5CC85ED1-DAD3-4544-BA9E-1904BC8844B9}"/>
          </ac:spMkLst>
        </pc:spChg>
      </pc:sldChg>
      <pc:sldChg chg="modSp add modNotesTx">
        <pc:chgData name="Proot Ingmar" userId="588a97c0-5a52-4bd9-b8d6-a4cf24ff4dbb" providerId="ADAL" clId="{589EEE33-3C5B-944B-B9B3-06F31A35D5F8}" dt="2019-11-04T14:34:03.965" v="8206" actId="20577"/>
        <pc:sldMkLst>
          <pc:docMk/>
          <pc:sldMk cId="4235586393" sldId="468"/>
        </pc:sldMkLst>
        <pc:spChg chg="mod">
          <ac:chgData name="Proot Ingmar" userId="588a97c0-5a52-4bd9-b8d6-a4cf24ff4dbb" providerId="ADAL" clId="{589EEE33-3C5B-944B-B9B3-06F31A35D5F8}" dt="2019-11-04T13:51:41.737" v="5043" actId="20577"/>
          <ac:spMkLst>
            <pc:docMk/>
            <pc:sldMk cId="4235586393" sldId="468"/>
            <ac:spMk id="3" creationId="{5CC85ED1-DAD3-4544-BA9E-1904BC8844B9}"/>
          </ac:spMkLst>
        </pc:spChg>
      </pc:sldChg>
      <pc:sldChg chg="addSp delSp modSp add modNotesTx">
        <pc:chgData name="Proot Ingmar" userId="588a97c0-5a52-4bd9-b8d6-a4cf24ff4dbb" providerId="ADAL" clId="{589EEE33-3C5B-944B-B9B3-06F31A35D5F8}" dt="2019-11-04T14:07:42.575" v="6026" actId="20577"/>
        <pc:sldMkLst>
          <pc:docMk/>
          <pc:sldMk cId="2684761868" sldId="469"/>
        </pc:sldMkLst>
        <pc:spChg chg="mod">
          <ac:chgData name="Proot Ingmar" userId="588a97c0-5a52-4bd9-b8d6-a4cf24ff4dbb" providerId="ADAL" clId="{589EEE33-3C5B-944B-B9B3-06F31A35D5F8}" dt="2019-11-04T14:07:42.575" v="6026" actId="20577"/>
          <ac:spMkLst>
            <pc:docMk/>
            <pc:sldMk cId="2684761868" sldId="469"/>
            <ac:spMk id="3" creationId="{5CC85ED1-DAD3-4544-BA9E-1904BC8844B9}"/>
          </ac:spMkLst>
        </pc:spChg>
        <pc:picChg chg="add mod">
          <ac:chgData name="Proot Ingmar" userId="588a97c0-5a52-4bd9-b8d6-a4cf24ff4dbb" providerId="ADAL" clId="{589EEE33-3C5B-944B-B9B3-06F31A35D5F8}" dt="2019-11-04T14:02:51.574" v="5574" actId="167"/>
          <ac:picMkLst>
            <pc:docMk/>
            <pc:sldMk cId="2684761868" sldId="469"/>
            <ac:picMk id="4" creationId="{17AD4515-4CEE-4547-9803-1AF7DF6DCEB7}"/>
          </ac:picMkLst>
        </pc:picChg>
        <pc:picChg chg="del">
          <ac:chgData name="Proot Ingmar" userId="588a97c0-5a52-4bd9-b8d6-a4cf24ff4dbb" providerId="ADAL" clId="{589EEE33-3C5B-944B-B9B3-06F31A35D5F8}" dt="2019-11-04T13:57:11.552" v="5198" actId="478"/>
          <ac:picMkLst>
            <pc:docMk/>
            <pc:sldMk cId="2684761868" sldId="469"/>
            <ac:picMk id="6146" creationId="{07A5B7E8-6B26-1843-9A58-A99EA578CF15}"/>
          </ac:picMkLst>
        </pc:picChg>
      </pc:sldChg>
      <pc:sldChg chg="addSp delSp modSp add modNotesTx">
        <pc:chgData name="Proot Ingmar" userId="588a97c0-5a52-4bd9-b8d6-a4cf24ff4dbb" providerId="ADAL" clId="{589EEE33-3C5B-944B-B9B3-06F31A35D5F8}" dt="2019-11-05T09:28:46.584" v="8877" actId="113"/>
        <pc:sldMkLst>
          <pc:docMk/>
          <pc:sldMk cId="3554812220" sldId="470"/>
        </pc:sldMkLst>
        <pc:spChg chg="mod">
          <ac:chgData name="Proot Ingmar" userId="588a97c0-5a52-4bd9-b8d6-a4cf24ff4dbb" providerId="ADAL" clId="{589EEE33-3C5B-944B-B9B3-06F31A35D5F8}" dt="2019-11-04T14:07:38.004" v="6024" actId="20577"/>
          <ac:spMkLst>
            <pc:docMk/>
            <pc:sldMk cId="3554812220" sldId="470"/>
            <ac:spMk id="3" creationId="{5CC85ED1-DAD3-4544-BA9E-1904BC8844B9}"/>
          </ac:spMkLst>
        </pc:spChg>
        <pc:picChg chg="add mod">
          <ac:chgData name="Proot Ingmar" userId="588a97c0-5a52-4bd9-b8d6-a4cf24ff4dbb" providerId="ADAL" clId="{589EEE33-3C5B-944B-B9B3-06F31A35D5F8}" dt="2019-11-04T14:03:05.297" v="5578" actId="167"/>
          <ac:picMkLst>
            <pc:docMk/>
            <pc:sldMk cId="3554812220" sldId="470"/>
            <ac:picMk id="4" creationId="{21AEA2DB-10DE-C042-B990-56E009B5D640}"/>
          </ac:picMkLst>
        </pc:picChg>
        <pc:picChg chg="add mod">
          <ac:chgData name="Proot Ingmar" userId="588a97c0-5a52-4bd9-b8d6-a4cf24ff4dbb" providerId="ADAL" clId="{589EEE33-3C5B-944B-B9B3-06F31A35D5F8}" dt="2019-11-04T14:02:56.826" v="5576" actId="167"/>
          <ac:picMkLst>
            <pc:docMk/>
            <pc:sldMk cId="3554812220" sldId="470"/>
            <ac:picMk id="5" creationId="{85B77639-7124-C641-AB72-64572A47FDE5}"/>
          </ac:picMkLst>
        </pc:picChg>
        <pc:picChg chg="del">
          <ac:chgData name="Proot Ingmar" userId="588a97c0-5a52-4bd9-b8d6-a4cf24ff4dbb" providerId="ADAL" clId="{589EEE33-3C5B-944B-B9B3-06F31A35D5F8}" dt="2019-11-04T13:57:15.480" v="5199" actId="478"/>
          <ac:picMkLst>
            <pc:docMk/>
            <pc:sldMk cId="3554812220" sldId="470"/>
            <ac:picMk id="6146" creationId="{07A5B7E8-6B26-1843-9A58-A99EA578CF15}"/>
          </ac:picMkLst>
        </pc:picChg>
      </pc:sldChg>
      <pc:sldChg chg="addSp delSp modSp add modNotesTx">
        <pc:chgData name="Proot Ingmar" userId="588a97c0-5a52-4bd9-b8d6-a4cf24ff4dbb" providerId="ADAL" clId="{589EEE33-3C5B-944B-B9B3-06F31A35D5F8}" dt="2019-11-05T09:28:55.116" v="8878" actId="113"/>
        <pc:sldMkLst>
          <pc:docMk/>
          <pc:sldMk cId="4057300413" sldId="471"/>
        </pc:sldMkLst>
        <pc:spChg chg="mod">
          <ac:chgData name="Proot Ingmar" userId="588a97c0-5a52-4bd9-b8d6-a4cf24ff4dbb" providerId="ADAL" clId="{589EEE33-3C5B-944B-B9B3-06F31A35D5F8}" dt="2019-11-04T14:07:33.634" v="6022" actId="20577"/>
          <ac:spMkLst>
            <pc:docMk/>
            <pc:sldMk cId="4057300413" sldId="471"/>
            <ac:spMk id="3" creationId="{5CC85ED1-DAD3-4544-BA9E-1904BC8844B9}"/>
          </ac:spMkLst>
        </pc:spChg>
        <pc:picChg chg="add mod">
          <ac:chgData name="Proot Ingmar" userId="588a97c0-5a52-4bd9-b8d6-a4cf24ff4dbb" providerId="ADAL" clId="{589EEE33-3C5B-944B-B9B3-06F31A35D5F8}" dt="2019-11-04T14:07:30.424" v="6020" actId="1037"/>
          <ac:picMkLst>
            <pc:docMk/>
            <pc:sldMk cId="4057300413" sldId="471"/>
            <ac:picMk id="4" creationId="{B6E3E75D-C15A-0442-B45B-51C7C7E82390}"/>
          </ac:picMkLst>
        </pc:picChg>
        <pc:picChg chg="del">
          <ac:chgData name="Proot Ingmar" userId="588a97c0-5a52-4bd9-b8d6-a4cf24ff4dbb" providerId="ADAL" clId="{589EEE33-3C5B-944B-B9B3-06F31A35D5F8}" dt="2019-11-04T13:57:31.676" v="5218" actId="478"/>
          <ac:picMkLst>
            <pc:docMk/>
            <pc:sldMk cId="4057300413" sldId="471"/>
            <ac:picMk id="6146" creationId="{07A5B7E8-6B26-1843-9A58-A99EA578CF15}"/>
          </ac:picMkLst>
        </pc:picChg>
      </pc:sldChg>
      <pc:sldChg chg="addSp modSp add modNotesTx">
        <pc:chgData name="Proot Ingmar" userId="588a97c0-5a52-4bd9-b8d6-a4cf24ff4dbb" providerId="ADAL" clId="{589EEE33-3C5B-944B-B9B3-06F31A35D5F8}" dt="2019-11-04T14:38:19.659" v="8476" actId="20577"/>
        <pc:sldMkLst>
          <pc:docMk/>
          <pc:sldMk cId="3229432667" sldId="472"/>
        </pc:sldMkLst>
        <pc:spChg chg="mod">
          <ac:chgData name="Proot Ingmar" userId="588a97c0-5a52-4bd9-b8d6-a4cf24ff4dbb" providerId="ADAL" clId="{589EEE33-3C5B-944B-B9B3-06F31A35D5F8}" dt="2019-11-04T14:34:33.506" v="8248" actId="20577"/>
          <ac:spMkLst>
            <pc:docMk/>
            <pc:sldMk cId="3229432667" sldId="472"/>
            <ac:spMk id="3" creationId="{5CC85ED1-DAD3-4544-BA9E-1904BC8844B9}"/>
          </ac:spMkLst>
        </pc:spChg>
        <pc:picChg chg="add mod">
          <ac:chgData name="Proot Ingmar" userId="588a97c0-5a52-4bd9-b8d6-a4cf24ff4dbb" providerId="ADAL" clId="{589EEE33-3C5B-944B-B9B3-06F31A35D5F8}" dt="2019-11-04T14:36:33.913" v="8391" actId="167"/>
          <ac:picMkLst>
            <pc:docMk/>
            <pc:sldMk cId="3229432667" sldId="472"/>
            <ac:picMk id="15362" creationId="{6F83BBFF-6301-994B-925C-60EC2E0A1EA3}"/>
          </ac:picMkLst>
        </pc:picChg>
      </pc:sldChg>
      <pc:sldChg chg="modSp add modNotesTx">
        <pc:chgData name="Proot Ingmar" userId="588a97c0-5a52-4bd9-b8d6-a4cf24ff4dbb" providerId="ADAL" clId="{589EEE33-3C5B-944B-B9B3-06F31A35D5F8}" dt="2019-11-05T09:23:43.604" v="8772" actId="20577"/>
        <pc:sldMkLst>
          <pc:docMk/>
          <pc:sldMk cId="1451085709" sldId="473"/>
        </pc:sldMkLst>
        <pc:spChg chg="mod">
          <ac:chgData name="Proot Ingmar" userId="588a97c0-5a52-4bd9-b8d6-a4cf24ff4dbb" providerId="ADAL" clId="{589EEE33-3C5B-944B-B9B3-06F31A35D5F8}" dt="2019-11-05T09:22:11.707" v="8599" actId="20577"/>
          <ac:spMkLst>
            <pc:docMk/>
            <pc:sldMk cId="1451085709" sldId="473"/>
            <ac:spMk id="2" creationId="{5AC1414C-64EF-CC41-9403-BA244BB961D9}"/>
          </ac:spMkLst>
        </pc:spChg>
      </pc:sldChg>
      <pc:sldChg chg="modSp add modNotesTx">
        <pc:chgData name="Proot Ingmar" userId="588a97c0-5a52-4bd9-b8d6-a4cf24ff4dbb" providerId="ADAL" clId="{589EEE33-3C5B-944B-B9B3-06F31A35D5F8}" dt="2019-11-05T09:28:15.781" v="8873" actId="20577"/>
        <pc:sldMkLst>
          <pc:docMk/>
          <pc:sldMk cId="1268669265" sldId="474"/>
        </pc:sldMkLst>
        <pc:spChg chg="mod">
          <ac:chgData name="Proot Ingmar" userId="588a97c0-5a52-4bd9-b8d6-a4cf24ff4dbb" providerId="ADAL" clId="{589EEE33-3C5B-944B-B9B3-06F31A35D5F8}" dt="2019-11-05T09:27:43.324" v="8819" actId="20577"/>
          <ac:spMkLst>
            <pc:docMk/>
            <pc:sldMk cId="1268669265" sldId="474"/>
            <ac:spMk id="3" creationId="{5CC85ED1-DAD3-4544-BA9E-1904BC8844B9}"/>
          </ac:spMkLst>
        </pc:spChg>
        <pc:spChg chg="mod">
          <ac:chgData name="Proot Ingmar" userId="588a97c0-5a52-4bd9-b8d6-a4cf24ff4dbb" providerId="ADAL" clId="{589EEE33-3C5B-944B-B9B3-06F31A35D5F8}" dt="2019-11-05T09:28:15.781" v="8873" actId="20577"/>
          <ac:spMkLst>
            <pc:docMk/>
            <pc:sldMk cId="1268669265" sldId="474"/>
            <ac:spMk id="4" creationId="{808DA17F-399A-044B-B603-59C1BB3A38DA}"/>
          </ac:spMkLst>
        </pc:spChg>
      </pc:sldChg>
    </pc:docChg>
  </pc:docChgLst>
  <pc:docChgLst>
    <pc:chgData name="Proot Ingmar" userId="588a97c0-5a52-4bd9-b8d6-a4cf24ff4dbb" providerId="ADAL" clId="{6954A3BF-593B-C74B-A218-568B4B9BD230}"/>
    <pc:docChg chg="custSel addSld delSld modSld">
      <pc:chgData name="Proot Ingmar" userId="588a97c0-5a52-4bd9-b8d6-a4cf24ff4dbb" providerId="ADAL" clId="{6954A3BF-593B-C74B-A218-568B4B9BD230}" dt="2019-10-22T08:37:42.950" v="546" actId="113"/>
      <pc:docMkLst>
        <pc:docMk/>
      </pc:docMkLst>
      <pc:sldChg chg="modNotesTx">
        <pc:chgData name="Proot Ingmar" userId="588a97c0-5a52-4bd9-b8d6-a4cf24ff4dbb" providerId="ADAL" clId="{6954A3BF-593B-C74B-A218-568B4B9BD230}" dt="2019-10-22T08:09:12.549" v="25" actId="20577"/>
        <pc:sldMkLst>
          <pc:docMk/>
          <pc:sldMk cId="3120603756" sldId="270"/>
        </pc:sldMkLst>
      </pc:sldChg>
      <pc:sldChg chg="modNotesTx">
        <pc:chgData name="Proot Ingmar" userId="588a97c0-5a52-4bd9-b8d6-a4cf24ff4dbb" providerId="ADAL" clId="{6954A3BF-593B-C74B-A218-568B4B9BD230}" dt="2019-10-22T08:10:54.591" v="30" actId="113"/>
        <pc:sldMkLst>
          <pc:docMk/>
          <pc:sldMk cId="336069652" sldId="345"/>
        </pc:sldMkLst>
      </pc:sldChg>
      <pc:sldChg chg="modNotesTx">
        <pc:chgData name="Proot Ingmar" userId="588a97c0-5a52-4bd9-b8d6-a4cf24ff4dbb" providerId="ADAL" clId="{6954A3BF-593B-C74B-A218-568B4B9BD230}" dt="2019-10-22T08:15:47.726" v="322" actId="20577"/>
        <pc:sldMkLst>
          <pc:docMk/>
          <pc:sldMk cId="628984201" sldId="396"/>
        </pc:sldMkLst>
      </pc:sldChg>
      <pc:sldChg chg="modNotesTx">
        <pc:chgData name="Proot Ingmar" userId="588a97c0-5a52-4bd9-b8d6-a4cf24ff4dbb" providerId="ADAL" clId="{6954A3BF-593B-C74B-A218-568B4B9BD230}" dt="2019-10-22T08:18:45.427" v="331" actId="113"/>
        <pc:sldMkLst>
          <pc:docMk/>
          <pc:sldMk cId="1265931950" sldId="397"/>
        </pc:sldMkLst>
      </pc:sldChg>
      <pc:sldChg chg="modNotesTx">
        <pc:chgData name="Proot Ingmar" userId="588a97c0-5a52-4bd9-b8d6-a4cf24ff4dbb" providerId="ADAL" clId="{6954A3BF-593B-C74B-A218-568B4B9BD230}" dt="2019-10-22T08:11:22.614" v="32" actId="113"/>
        <pc:sldMkLst>
          <pc:docMk/>
          <pc:sldMk cId="1812162599" sldId="403"/>
        </pc:sldMkLst>
      </pc:sldChg>
      <pc:sldChg chg="modSp add">
        <pc:chgData name="Proot Ingmar" userId="588a97c0-5a52-4bd9-b8d6-a4cf24ff4dbb" providerId="ADAL" clId="{6954A3BF-593B-C74B-A218-568B4B9BD230}" dt="2019-10-21T19:58:55.815" v="24" actId="20577"/>
        <pc:sldMkLst>
          <pc:docMk/>
          <pc:sldMk cId="3195583645" sldId="448"/>
        </pc:sldMkLst>
        <pc:spChg chg="mod">
          <ac:chgData name="Proot Ingmar" userId="588a97c0-5a52-4bd9-b8d6-a4cf24ff4dbb" providerId="ADAL" clId="{6954A3BF-593B-C74B-A218-568B4B9BD230}" dt="2019-10-21T19:58:55.815" v="24" actId="20577"/>
          <ac:spMkLst>
            <pc:docMk/>
            <pc:sldMk cId="3195583645" sldId="448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E3246-16FD-C048-AD89-BFAF359A14C4}" type="datetimeFigureOut">
              <a:rPr lang="nl-BE" smtClean="0"/>
              <a:t>5/11/19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84D6B-1E4B-894F-A9FB-6BCD2471361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12808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84D6B-1E4B-894F-A9FB-6BCD2471361F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64306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/>
              <a:t>We spreken over </a:t>
            </a:r>
            <a:r>
              <a:rPr lang="nl-BE" b="1" dirty="0"/>
              <a:t>extrinsieke motivatie </a:t>
            </a:r>
            <a:r>
              <a:rPr lang="nl-BE" dirty="0"/>
              <a:t>als de prikkel van buitenaf moet komen om gemotiveerd te worden.</a:t>
            </a:r>
          </a:p>
          <a:p>
            <a:endParaRPr lang="nl-BE" dirty="0"/>
          </a:p>
          <a:p>
            <a:r>
              <a:rPr lang="nl-BE" b="1" dirty="0"/>
              <a:t>Voorbeelden</a:t>
            </a:r>
          </a:p>
          <a:p>
            <a:r>
              <a:rPr lang="nl-BE" dirty="0"/>
              <a:t>Beloning en straf zijn duidelijke voorbeelden van externe prikkels</a:t>
            </a:r>
          </a:p>
          <a:p>
            <a:endParaRPr lang="nl-BE" dirty="0"/>
          </a:p>
          <a:p>
            <a:r>
              <a:rPr lang="nl-BE" b="1" dirty="0"/>
              <a:t>Onderzoek</a:t>
            </a:r>
          </a:p>
          <a:p>
            <a:r>
              <a:rPr lang="nl-BE" dirty="0"/>
              <a:t>Beloning kan ook de intrinsieke motivatie ondermijnen.</a:t>
            </a:r>
          </a:p>
          <a:p>
            <a:r>
              <a:rPr lang="nl-BE" dirty="0"/>
              <a:t>Onderzoek bij kleuters toonde aan dat puzzelen voor een beloning het intrinsieke plezier van het puzzelen ontnam.</a:t>
            </a:r>
          </a:p>
          <a:p>
            <a:r>
              <a:rPr lang="nl-BE" dirty="0"/>
              <a:t>Door de beloning leek het belonen het spel te veranderen in ‘werk’.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84D6B-1E4B-894F-A9FB-6BCD2471361F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26166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0" dirty="0"/>
              <a:t>Het tonen van emoties is een </a:t>
            </a:r>
            <a:r>
              <a:rPr lang="nl-NL" b="1" dirty="0"/>
              <a:t>aangeboren vaardigheid</a:t>
            </a:r>
            <a:r>
              <a:rPr lang="nl-NL" b="0" dirty="0"/>
              <a:t>.</a:t>
            </a:r>
          </a:p>
          <a:p>
            <a:r>
              <a:rPr lang="nl-NL" b="0" dirty="0"/>
              <a:t>Veel emoties zijn </a:t>
            </a:r>
            <a:r>
              <a:rPr lang="nl-NL" b="1" dirty="0"/>
              <a:t>universeel menselijk </a:t>
            </a:r>
            <a:r>
              <a:rPr lang="nl-NL" b="0" dirty="0"/>
              <a:t>(maar dat zagen we eerder al).</a:t>
            </a:r>
          </a:p>
          <a:p>
            <a:r>
              <a:rPr lang="nl-NL" b="0" dirty="0"/>
              <a:t>Denk aan woede, verdriet, jaloezie, blijdschap, angst, walging.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E015-F880-8044-8B26-F8EB0F38CF1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6115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Ook het woord ‘emotie’ komt van het Latijnse </a:t>
            </a:r>
            <a:r>
              <a:rPr lang="nl-BE" i="1" dirty="0"/>
              <a:t>‘motio</a:t>
            </a:r>
            <a:r>
              <a:rPr lang="nl-BE" dirty="0"/>
              <a:t>’, wat ‘beweging’ betekent.</a:t>
            </a:r>
          </a:p>
          <a:p>
            <a:endParaRPr lang="nl-BE" dirty="0"/>
          </a:p>
          <a:p>
            <a:r>
              <a:rPr lang="nl-BE" dirty="0"/>
              <a:t>Emoties kunnen ons bij wijze van spreken aanzetten tot bepaald </a:t>
            </a:r>
            <a:r>
              <a:rPr lang="nl-BE" b="1" dirty="0"/>
              <a:t>gedrag.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84D6B-1E4B-894F-A9FB-6BCD2471361F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08231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Emoties zijn het gevolg van zowel </a:t>
            </a:r>
            <a:r>
              <a:rPr lang="nl-BE" b="1" dirty="0"/>
              <a:t>interne als externe prikkels</a:t>
            </a:r>
            <a:r>
              <a:rPr lang="nl-BE" dirty="0"/>
              <a:t>.</a:t>
            </a:r>
          </a:p>
          <a:p>
            <a:r>
              <a:rPr lang="nl-BE" dirty="0"/>
              <a:t>Interne prikkels: pijn, honger, gedachten, driften.</a:t>
            </a:r>
          </a:p>
          <a:p>
            <a:r>
              <a:rPr lang="nl-BE" dirty="0"/>
              <a:t>Externe prikkels: gevaar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84D6B-1E4B-894F-A9FB-6BCD2471361F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038465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Emoties zijn vaak functioneel.</a:t>
            </a:r>
          </a:p>
          <a:p>
            <a:r>
              <a:rPr lang="nl-BE" dirty="0"/>
              <a:t>Emoties dienen als motivatie tot actie.</a:t>
            </a:r>
          </a:p>
          <a:p>
            <a:r>
              <a:rPr lang="nl-BE" dirty="0"/>
              <a:t>Emoties zetten aan tot handelen en maken onze oerreacties mogelijk: vluchten of vechten.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84D6B-1E4B-894F-A9FB-6BCD2471361F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060219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84D6B-1E4B-894F-A9FB-6BCD2471361F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033627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Prikkels worden meteen door ons van </a:t>
            </a:r>
            <a:r>
              <a:rPr lang="nl-BE" b="1" dirty="0"/>
              <a:t>betekenis</a:t>
            </a:r>
            <a:r>
              <a:rPr lang="nl-BE" dirty="0"/>
              <a:t> voorzien.</a:t>
            </a:r>
          </a:p>
          <a:p>
            <a:endParaRPr lang="nl-BE" dirty="0"/>
          </a:p>
          <a:p>
            <a:r>
              <a:rPr lang="nl-BE" b="1" dirty="0"/>
              <a:t>Voorbeeld</a:t>
            </a:r>
            <a:r>
              <a:rPr lang="nl-BE" dirty="0"/>
              <a:t> </a:t>
            </a:r>
          </a:p>
          <a:p>
            <a:r>
              <a:rPr lang="nl-BE" dirty="0"/>
              <a:t>Wat is dat geluid? Is het veilig? Moeten we vluchten of vechten?</a:t>
            </a:r>
          </a:p>
          <a:p>
            <a:endParaRPr lang="nl-BE" dirty="0"/>
          </a:p>
          <a:p>
            <a:r>
              <a:rPr lang="nl-BE" b="1" dirty="0"/>
              <a:t>Voorbeeld</a:t>
            </a:r>
          </a:p>
          <a:p>
            <a:r>
              <a:rPr lang="nl-BE" dirty="0"/>
              <a:t>In de slaapkamer streven we meestal een prikkelarme omgeving na.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84D6B-1E4B-894F-A9FB-6BCD2471361F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05500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Onze </a:t>
            </a:r>
            <a:r>
              <a:rPr lang="nl-BE" b="1" dirty="0"/>
              <a:t>gezichtsuitdrukking en/of lichaamshouding</a:t>
            </a:r>
            <a:r>
              <a:rPr lang="nl-BE" dirty="0"/>
              <a:t> tonen onze emoties </a:t>
            </a:r>
          </a:p>
          <a:p>
            <a:endParaRPr lang="nl-BE" dirty="0"/>
          </a:p>
          <a:p>
            <a:r>
              <a:rPr lang="nl-BE" b="1" dirty="0"/>
              <a:t>Voorbeeld</a:t>
            </a:r>
          </a:p>
          <a:p>
            <a:r>
              <a:rPr lang="nl-BE" dirty="0"/>
              <a:t>Bij verbazing sperren we de ogen wijd open.</a:t>
            </a:r>
          </a:p>
          <a:p>
            <a:endParaRPr lang="nl-BE" dirty="0"/>
          </a:p>
          <a:p>
            <a:r>
              <a:rPr lang="nl-BE" b="1" dirty="0"/>
              <a:t>Voorbeeld</a:t>
            </a:r>
          </a:p>
          <a:p>
            <a:r>
              <a:rPr lang="nl-BE" dirty="0"/>
              <a:t>Bij succes gaan we bijvoorbeeld intens geluk tonen.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84D6B-1E4B-894F-A9FB-6BCD2471361F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718287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Binnen ons lichaam treden veranderingen op.</a:t>
            </a:r>
          </a:p>
          <a:p>
            <a:r>
              <a:rPr lang="nl-BE" dirty="0"/>
              <a:t>Die veranderingen merken we niet altijd.</a:t>
            </a:r>
          </a:p>
          <a:p>
            <a:endParaRPr lang="nl-BE" dirty="0"/>
          </a:p>
          <a:p>
            <a:r>
              <a:rPr lang="nl-BE" b="1" dirty="0"/>
              <a:t>Voorbeeld</a:t>
            </a:r>
          </a:p>
          <a:p>
            <a:r>
              <a:rPr lang="nl-BE" dirty="0"/>
              <a:t>Een verhoogde bloedsuikerniveau</a:t>
            </a:r>
          </a:p>
          <a:p>
            <a:r>
              <a:rPr lang="nl-BE" dirty="0"/>
              <a:t>Hormonale werkingen.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84D6B-1E4B-894F-A9FB-6BCD2471361F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841041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Het ervaren van emotie kan </a:t>
            </a:r>
            <a:r>
              <a:rPr lang="nl-BE" b="1" dirty="0"/>
              <a:t>nooit objectief </a:t>
            </a:r>
            <a:r>
              <a:rPr lang="nl-BE" dirty="0"/>
              <a:t>zijn want we geven betekenis aan de prikkels op basis van onze </a:t>
            </a:r>
            <a:r>
              <a:rPr lang="nl-BE" b="1" dirty="0"/>
              <a:t>ervaringen</a:t>
            </a:r>
            <a:r>
              <a:rPr lang="nl-BE" dirty="0"/>
              <a:t> in het verleden en op basis van wat we </a:t>
            </a:r>
            <a:r>
              <a:rPr lang="nl-BE" b="1" dirty="0"/>
              <a:t>geleerd hebben</a:t>
            </a:r>
            <a:r>
              <a:rPr lang="nl-BE" dirty="0"/>
              <a:t>.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84D6B-1E4B-894F-A9FB-6BCD2471361F}" type="slidenum">
              <a:rPr lang="nl-BE" smtClean="0"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6699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 module Communicatie 1 behandelen we interpersoonlijke communicatie.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is Latijn voor ‘tussen’. Het gaat dus om verbale en non-verbale interactie ‘tussen’ mensen.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‘Persoonlijke’ slaat op het directe karakter van deze manier van communiceren.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 in tegenstelling tot wat later in de opleiding aan bod komt in de module Communicatie 2 (semester 2).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Daar zullen we het hebben over mediacommunicatie. In deze module gaat het om communicatie die rechtstreeks tussen personen gebeurt en dit vaak één-op-één of in kleine groepen.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kern of het vertrekpunt van deze module is interpersoonlijke communicatie.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bekijken eerst wat de eventuele voordelen van het bestuderen van interpersoonlijke communicatie zijn.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Daarna komen de specifieke karakteristieken van interpersoonlijke communicatie aan bod.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 interpersoonlijke communicatie op een systematische manier te kunnen bestuderen, en om er ook zinvolle uitspraken over te doen, baseren we ons op een ‘model van interpersoonlijke communicatie’ (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Hargie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2016).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Interpersoonlijke communicatie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valt voor ons uiteen in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 </a:t>
            </a:r>
            <a:r>
              <a:rPr lang="nl-NL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subthema’s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Non-verbale communicatie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Aanmoedigen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Vragen stellen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Empathische communicatie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Luisteren 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Uitleggen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l-NL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Self-disclosure</a:t>
            </a:r>
            <a:r>
              <a:rPr lang="nl-NL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zelfonthulling</a:t>
            </a:r>
            <a:endParaRPr lang="nl-BE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Sociale interacties starten en afsluiten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Assertiviteit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Beïnvloeden en overtuigen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Onderhandelen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Samenwerken 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 de hand van begrippen uit de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psychologie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sociologie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gaan op we zoek naar verklaringen voor het gedrag dat we vertonen tijdens een interpersoonlijke interactie. We baseren ons hierbij op het handboek Psychologie en Sociologie (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Wijsman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Molendijk, 2017). Met die inzichten moeten we op het einde van dit semester in staat zijn om doelgericht en bewust te communiceren in een interpersoonlijke context. 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Begrippen uit de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psychologie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ons kunnen helpen om tot inzichten te komen zijn: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Gedrag en invloeden op gedrag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Persoonlijkheid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Leerprocessen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Motivatie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Attitude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Perceptie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Communicatie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Interpersoonlijke attractie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Groepsprocessen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Leiderschap en leidinggeven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Sociale beïnvloeding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Begrippen uit de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sociologie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ons kunnen helpen om tot inzichten te komen zijn: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Sociologische visies op de maatschappij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Cultuur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Sociale ongelijkheid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Sociale verandering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84D6B-1E4B-894F-A9FB-6BCD2471361F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626811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84D6B-1E4B-894F-A9FB-6BCD2471361F}" type="slidenum">
              <a:rPr lang="nl-BE" smtClean="0"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675145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Maslow</a:t>
            </a:r>
            <a:r>
              <a:rPr lang="nl-NL" b="0" dirty="0"/>
              <a:t> is grondlegger van de humanistische psychologie.</a:t>
            </a:r>
          </a:p>
          <a:p>
            <a:r>
              <a:rPr lang="nl-NL" b="0" dirty="0"/>
              <a:t>We weten ondertussen dat de humanistische psychologie een reactie was tegen de psychoanalyse en het behaviorisme.</a:t>
            </a:r>
          </a:p>
          <a:p>
            <a:r>
              <a:rPr lang="nl-NL" b="0" dirty="0"/>
              <a:t>Psychoanalyse: de mens is een vat vol driften.</a:t>
            </a:r>
          </a:p>
          <a:p>
            <a:r>
              <a:rPr lang="nl-NL" b="0" dirty="0"/>
              <a:t>Behaviorisme: de mens is een geconditioneerd wezen.</a:t>
            </a:r>
          </a:p>
          <a:p>
            <a:endParaRPr lang="nl-NL" b="0" dirty="0"/>
          </a:p>
          <a:p>
            <a:r>
              <a:rPr lang="nl-NL" b="0" dirty="0"/>
              <a:t>De humanistische psychologie wilde de mens als </a:t>
            </a:r>
            <a:r>
              <a:rPr lang="nl-NL" b="1" dirty="0"/>
              <a:t>geheel </a:t>
            </a:r>
            <a:r>
              <a:rPr lang="nl-NL" b="0" dirty="0"/>
              <a:t>zien.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3E015-F880-8044-8B26-F8EB0F38CF1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5707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Mensen worden gedreven door </a:t>
            </a:r>
            <a:r>
              <a:rPr lang="nl-BE" b="1" dirty="0"/>
              <a:t>behoeftes</a:t>
            </a:r>
            <a:r>
              <a:rPr lang="nl-BE" dirty="0"/>
              <a:t> of noden.</a:t>
            </a:r>
          </a:p>
          <a:p>
            <a:r>
              <a:rPr lang="nl-BE" dirty="0"/>
              <a:t>Die behoeftes zijn de </a:t>
            </a:r>
            <a:r>
              <a:rPr lang="nl-BE" b="1" dirty="0"/>
              <a:t>onderbouw van de motivatie </a:t>
            </a:r>
            <a:r>
              <a:rPr lang="nl-BE" dirty="0"/>
              <a:t>die aan de </a:t>
            </a:r>
            <a:r>
              <a:rPr lang="nl-BE" b="1" dirty="0"/>
              <a:t>basis ligt van ons gedrag.</a:t>
            </a:r>
          </a:p>
          <a:p>
            <a:endParaRPr lang="nl-BE" dirty="0"/>
          </a:p>
          <a:p>
            <a:r>
              <a:rPr lang="nl-BE" dirty="0"/>
              <a:t>*esteem: erkenningsbehoefte</a:t>
            </a:r>
          </a:p>
          <a:p>
            <a:endParaRPr lang="nl-BE" dirty="0"/>
          </a:p>
          <a:p>
            <a:r>
              <a:rPr lang="nl-BE" dirty="0"/>
              <a:t>Uitleg per stap kan je vinden in het handboek op p96-97.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84D6B-1E4B-894F-A9FB-6BCD2471361F}" type="slidenum">
              <a:rPr lang="nl-BE" smtClean="0"/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666988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De theorie van Maslow draagt nog steeds een grond van waarheid, maar moet met de nodige zorg bekeken worden.</a:t>
            </a:r>
          </a:p>
          <a:p>
            <a:r>
              <a:rPr lang="nl-BE" dirty="0"/>
              <a:t>Maslow ziet een duidelijke </a:t>
            </a:r>
            <a:r>
              <a:rPr lang="nl-BE" b="1" dirty="0"/>
              <a:t>hiërarchie</a:t>
            </a:r>
            <a:r>
              <a:rPr lang="nl-BE" dirty="0"/>
              <a:t> in de structuur van behoeftes.</a:t>
            </a:r>
          </a:p>
          <a:p>
            <a:r>
              <a:rPr lang="nl-BE" dirty="0"/>
              <a:t>Je kunt volgens Maslow pas zelf-actualisatie bereiken van zodra alle onderliggende behoeftes voldaan zijn.</a:t>
            </a:r>
          </a:p>
          <a:p>
            <a:endParaRPr lang="nl-BE" dirty="0"/>
          </a:p>
          <a:p>
            <a:r>
              <a:rPr lang="nl-BE" dirty="0"/>
              <a:t>Dat is niet juist gebleken.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84D6B-1E4B-894F-A9FB-6BCD2471361F}" type="slidenum">
              <a:rPr lang="nl-BE" smtClean="0"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27157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0" dirty="0"/>
              <a:t>Ook in andere domeinen heeft men gezocht naar hoe motivatie werkt.</a:t>
            </a:r>
          </a:p>
          <a:p>
            <a:endParaRPr lang="nl-NL" b="0" dirty="0"/>
          </a:p>
          <a:p>
            <a:r>
              <a:rPr lang="nl-NL" b="0" dirty="0"/>
              <a:t>Denk bijvoorbeeld aan de </a:t>
            </a:r>
            <a:r>
              <a:rPr lang="nl-NL" b="1" dirty="0"/>
              <a:t>organisatiepsychologie</a:t>
            </a:r>
            <a:r>
              <a:rPr lang="nl-NL" b="0" dirty="0"/>
              <a:t>.</a:t>
            </a:r>
          </a:p>
          <a:p>
            <a:r>
              <a:rPr lang="nl-NL" b="0" dirty="0"/>
              <a:t>Hoe kan je medewerkers motiveren?</a:t>
            </a:r>
          </a:p>
          <a:p>
            <a:endParaRPr lang="nl-NL" b="0" dirty="0"/>
          </a:p>
          <a:p>
            <a:r>
              <a:rPr lang="nl-NL" b="1" dirty="0"/>
              <a:t>McClelland</a:t>
            </a:r>
            <a:r>
              <a:rPr lang="nl-NL" b="0" dirty="0"/>
              <a:t> bedacht in 1960 (15 jaar na Maslow) zijn motivatietheorie.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3E015-F880-8044-8B26-F8EB0F38CF1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12597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McClelland onderzocht welke </a:t>
            </a:r>
            <a:r>
              <a:rPr lang="nl-BE" b="1" dirty="0"/>
              <a:t>behoeften</a:t>
            </a:r>
            <a:r>
              <a:rPr lang="nl-BE" dirty="0"/>
              <a:t> mensen wensen te vervullen in een </a:t>
            </a:r>
            <a:r>
              <a:rPr lang="nl-BE" b="1" dirty="0"/>
              <a:t>werksituatie</a:t>
            </a:r>
            <a:r>
              <a:rPr lang="nl-BE" dirty="0"/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84D6B-1E4B-894F-A9FB-6BCD2471361F}" type="slidenum">
              <a:rPr lang="nl-BE" smtClean="0"/>
              <a:t>25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925881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84D6B-1E4B-894F-A9FB-6BCD2471361F}" type="slidenum">
              <a:rPr lang="nl-BE" smtClean="0"/>
              <a:t>26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940671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De wens om dingen goed of nog beter te doen.</a:t>
            </a:r>
          </a:p>
          <a:p>
            <a:r>
              <a:rPr lang="nl-BE" dirty="0"/>
              <a:t>Voldoening wordt gehaald uit het volbrengen van taken.</a:t>
            </a:r>
          </a:p>
          <a:p>
            <a:endParaRPr lang="nl-BE" dirty="0"/>
          </a:p>
          <a:p>
            <a:r>
              <a:rPr lang="nl-BE" dirty="0"/>
              <a:t>Volgende dingen zijn belangrijk:</a:t>
            </a:r>
          </a:p>
          <a:p>
            <a:r>
              <a:rPr lang="nl-BE" dirty="0"/>
              <a:t>*werken aan realistische, haalbare doelstellingen</a:t>
            </a:r>
          </a:p>
          <a:p>
            <a:r>
              <a:rPr lang="nl-BE" dirty="0"/>
              <a:t>*graag regelmatig feedback krijgen</a:t>
            </a:r>
          </a:p>
          <a:p>
            <a:r>
              <a:rPr lang="nl-BE" dirty="0"/>
              <a:t>*geen behoefte aan openlijke waardering</a:t>
            </a:r>
          </a:p>
          <a:p>
            <a:r>
              <a:rPr lang="nl-BE" dirty="0"/>
              <a:t>*werken graag alleen of met prestatiegerichte mensen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84D6B-1E4B-894F-A9FB-6BCD2471361F}" type="slidenum">
              <a:rPr lang="nl-BE" smtClean="0"/>
              <a:t>27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505186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De wens om </a:t>
            </a:r>
            <a:r>
              <a:rPr lang="nl-BE" b="1" dirty="0"/>
              <a:t>verantwoordelijkheid</a:t>
            </a:r>
            <a:r>
              <a:rPr lang="nl-BE" dirty="0"/>
              <a:t> te dragen, om zaken te regelen, processen en mensen te beïnvloeden.</a:t>
            </a:r>
          </a:p>
          <a:p>
            <a:endParaRPr lang="nl-B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/>
              <a:t>Volgende </a:t>
            </a:r>
            <a:r>
              <a:rPr lang="nl-BE" b="1" dirty="0"/>
              <a:t>2 aspecten </a:t>
            </a:r>
            <a:r>
              <a:rPr lang="nl-BE" dirty="0"/>
              <a:t>kunnen aan de orde zijn:</a:t>
            </a:r>
          </a:p>
          <a:p>
            <a:r>
              <a:rPr lang="nl-BE" dirty="0"/>
              <a:t>*macht inzetten bij het realiseren van doelen van de </a:t>
            </a:r>
            <a:r>
              <a:rPr lang="nl-BE" b="1" dirty="0"/>
              <a:t>organisatie</a:t>
            </a:r>
            <a:r>
              <a:rPr lang="nl-BE" dirty="0"/>
              <a:t>.</a:t>
            </a:r>
          </a:p>
          <a:p>
            <a:r>
              <a:rPr lang="nl-BE" dirty="0"/>
              <a:t>*streven naar macht om de </a:t>
            </a:r>
            <a:r>
              <a:rPr lang="nl-BE" b="1" dirty="0"/>
              <a:t>eigen status </a:t>
            </a:r>
            <a:r>
              <a:rPr lang="nl-BE" dirty="0"/>
              <a:t>en prestige te verhogen.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84D6B-1E4B-894F-A9FB-6BCD2471361F}" type="slidenum">
              <a:rPr lang="nl-BE" smtClean="0"/>
              <a:t>28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726531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Ook wel </a:t>
            </a:r>
            <a:r>
              <a:rPr lang="nl-BE" b="1" dirty="0"/>
              <a:t>affiliatiebehoefte</a:t>
            </a:r>
            <a:r>
              <a:rPr lang="nl-BE" dirty="0"/>
              <a:t> genoemd.</a:t>
            </a:r>
          </a:p>
          <a:p>
            <a:r>
              <a:rPr lang="nl-BE" dirty="0"/>
              <a:t>De wens om een goede relatie te leggen en te onderhouden met anderen en conflicten te vermijden.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84D6B-1E4B-894F-A9FB-6BCD2471361F}" type="slidenum">
              <a:rPr lang="nl-BE" smtClean="0"/>
              <a:t>29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32277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b="1" dirty="0"/>
              <a:t>Wat zien we in dit hoofdstuk?</a:t>
            </a:r>
          </a:p>
          <a:p>
            <a:r>
              <a:rPr lang="nl-BE" dirty="0"/>
              <a:t>*Hoe is de relatie tussen motivatie en gedrag?</a:t>
            </a:r>
          </a:p>
          <a:p>
            <a:r>
              <a:rPr lang="nl-BE" b="0" dirty="0"/>
              <a:t>*Wat is het verschil tussen emotie en gedrag?</a:t>
            </a:r>
          </a:p>
          <a:p>
            <a:r>
              <a:rPr lang="nl-BE" b="0" dirty="0"/>
              <a:t>*Komt motivatie van binnenuit of van buitenaf?</a:t>
            </a:r>
          </a:p>
          <a:p>
            <a:r>
              <a:rPr lang="nl-BE" b="0" dirty="0"/>
              <a:t>*Welke cognitieve factoren spelen een rol bij motivatie?</a:t>
            </a:r>
            <a:endParaRPr lang="nl-NL" b="0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84D6B-1E4B-894F-A9FB-6BCD2471361F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503329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b="1" dirty="0"/>
              <a:t>Self Determination Theory</a:t>
            </a:r>
            <a:r>
              <a:rPr lang="nl-BE" dirty="0"/>
              <a:t> (1985)</a:t>
            </a:r>
          </a:p>
          <a:p>
            <a:r>
              <a:rPr lang="nl-BE" dirty="0"/>
              <a:t>Onderzoek naar intrinsieke en extrinsieke motivatie.</a:t>
            </a:r>
          </a:p>
          <a:p>
            <a:endParaRPr lang="nl-BE" dirty="0"/>
          </a:p>
          <a:p>
            <a:r>
              <a:rPr lang="nl-BE" dirty="0"/>
              <a:t>Mensen worden </a:t>
            </a:r>
            <a:r>
              <a:rPr lang="nl-BE" b="1" dirty="0"/>
              <a:t>gemotiveerd tot ontwikkeling</a:t>
            </a:r>
            <a:r>
              <a:rPr lang="nl-BE" dirty="0"/>
              <a:t> en </a:t>
            </a:r>
            <a:r>
              <a:rPr lang="nl-BE" b="1" dirty="0"/>
              <a:t>groei door 3 basisbehoeften </a:t>
            </a:r>
            <a:r>
              <a:rPr lang="nl-BE" dirty="0"/>
              <a:t>die aangeboren zijn:</a:t>
            </a:r>
          </a:p>
          <a:p>
            <a:r>
              <a:rPr lang="nl-BE" dirty="0"/>
              <a:t>*Behoefte tot verbondenheid</a:t>
            </a:r>
          </a:p>
          <a:p>
            <a:r>
              <a:rPr lang="nl-BE" dirty="0"/>
              <a:t>*Behoefte tot competentie</a:t>
            </a:r>
          </a:p>
          <a:p>
            <a:r>
              <a:rPr lang="nl-BE" dirty="0"/>
              <a:t>*Behoefte tot autonomie</a:t>
            </a:r>
          </a:p>
          <a:p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84D6B-1E4B-894F-A9FB-6BCD2471361F}" type="slidenum">
              <a:rPr lang="nl-BE" smtClean="0"/>
              <a:t>30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94454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b="1" dirty="0"/>
              <a:t>Waardeverwachtingstheorie</a:t>
            </a:r>
          </a:p>
          <a:p>
            <a:r>
              <a:rPr lang="nl-BE" dirty="0"/>
              <a:t>Vroom (1965) onderzocht hoe iemand gemotiveerd kan worden.</a:t>
            </a:r>
          </a:p>
          <a:p>
            <a:r>
              <a:rPr lang="nl-BE" dirty="0"/>
              <a:t>Hij analyseerde wat er moest gebeuren om iemand in beweging te krijgen, om iemand te motiveren dus.</a:t>
            </a:r>
          </a:p>
          <a:p>
            <a:endParaRPr lang="nl-BE" dirty="0"/>
          </a:p>
          <a:p>
            <a:r>
              <a:rPr lang="nl-BE" dirty="0"/>
              <a:t>Mensen raken gemotiveerd om zich in te spannen als voldaan wordt aan 3 voorwaarden:</a:t>
            </a:r>
          </a:p>
          <a:p>
            <a:pPr marL="228600" indent="-228600">
              <a:buAutoNum type="arabicPeriod"/>
            </a:pPr>
            <a:r>
              <a:rPr lang="nl-BE" dirty="0"/>
              <a:t>Het </a:t>
            </a:r>
            <a:r>
              <a:rPr lang="nl-BE" b="1" dirty="0"/>
              <a:t>eindresultaat </a:t>
            </a:r>
            <a:r>
              <a:rPr lang="nl-BE" dirty="0"/>
              <a:t>van de inspanning is voldoende aantrekkelijk</a:t>
            </a:r>
          </a:p>
          <a:p>
            <a:pPr marL="228600" indent="-228600">
              <a:buAutoNum type="arabicPeriod"/>
            </a:pPr>
            <a:r>
              <a:rPr lang="nl-BE" dirty="0"/>
              <a:t>De verwachting dat de ander de prestatie zo zal </a:t>
            </a:r>
            <a:r>
              <a:rPr lang="nl-BE" b="1" dirty="0"/>
              <a:t>waarderen</a:t>
            </a:r>
            <a:r>
              <a:rPr lang="nl-BE" dirty="0"/>
              <a:t> dat de voor mij gewenste beloning erop zal volgen</a:t>
            </a:r>
          </a:p>
          <a:p>
            <a:pPr marL="228600" indent="-228600">
              <a:buAutoNum type="arabicPeriod"/>
            </a:pPr>
            <a:r>
              <a:rPr lang="nl-BE" dirty="0"/>
              <a:t>De verwachting dat ik </a:t>
            </a:r>
            <a:r>
              <a:rPr lang="nl-BE" b="1" dirty="0"/>
              <a:t>in staat ben </a:t>
            </a:r>
            <a:r>
              <a:rPr lang="nl-BE" dirty="0"/>
              <a:t>de inspanning zal leveren is voldoende groot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84D6B-1E4B-894F-A9FB-6BCD2471361F}" type="slidenum">
              <a:rPr lang="nl-BE" smtClean="0"/>
              <a:t>31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056715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Goal Setting Theory</a:t>
            </a:r>
          </a:p>
          <a:p>
            <a:r>
              <a:rPr lang="nl-BE" dirty="0"/>
              <a:t>Mensen kunnen gemotiveerd worden door het stellen van vooraf geformuleerde doelen.</a:t>
            </a:r>
          </a:p>
          <a:p>
            <a:r>
              <a:rPr lang="nl-BE" dirty="0"/>
              <a:t>Dit schept duidelijkheid voor diegene die moet gemotiveerd worden.</a:t>
            </a:r>
          </a:p>
          <a:p>
            <a:r>
              <a:rPr lang="nl-BE" dirty="0"/>
              <a:t>Zo weet hij/zij de verwachtingen.</a:t>
            </a:r>
          </a:p>
          <a:p>
            <a:endParaRPr lang="nl-BE" dirty="0"/>
          </a:p>
          <a:p>
            <a:r>
              <a:rPr lang="nl-BE" dirty="0"/>
              <a:t>Doelen moeten wel voldoen aan het SMART-principe.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84D6B-1E4B-894F-A9FB-6BCD2471361F}" type="slidenum">
              <a:rPr lang="nl-BE" smtClean="0"/>
              <a:t>32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83659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0" dirty="0"/>
              <a:t>Bovengenoemde motivatietheorieën hebben hun oorsprong in de </a:t>
            </a:r>
            <a:r>
              <a:rPr lang="nl-NL" b="1" dirty="0"/>
              <a:t>prestatiemotivatie</a:t>
            </a:r>
            <a:r>
              <a:rPr lang="nl-NL" b="0" dirty="0"/>
              <a:t>.</a:t>
            </a:r>
          </a:p>
          <a:p>
            <a:r>
              <a:rPr lang="nl-NL" b="0" dirty="0"/>
              <a:t>Die prestatiegerichtheid kan helaas negatief beïnvloed worden door angst (faalangst, angst om gezien te worden als incompetent).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3E015-F880-8044-8B26-F8EB0F38CF1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19440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Bij faalangst presteren individuen slechter dan ze in principe kunnen.</a:t>
            </a:r>
          </a:p>
          <a:p>
            <a:r>
              <a:rPr lang="nl-BE" dirty="0"/>
              <a:t>Stress is hier vaak de doorslaggevende factor.</a:t>
            </a:r>
          </a:p>
          <a:p>
            <a:r>
              <a:rPr lang="nl-BE" dirty="0"/>
              <a:t>Er heerst een strijd tussen angst en cognitie die de energie vreet die eigenlijk nodig is om te presteren.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84D6B-1E4B-894F-A9FB-6BCD2471361F}" type="slidenum">
              <a:rPr lang="nl-BE" smtClean="0"/>
              <a:t>34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063177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Mensen met een hoge prestatiemotivatie kunnen hun mate van presteren en/of het niveau van hun aspiraties lager stellen dan ze eigenlijk wensen.</a:t>
            </a:r>
          </a:p>
          <a:p>
            <a:endParaRPr lang="nl-BE" dirty="0"/>
          </a:p>
          <a:p>
            <a:r>
              <a:rPr lang="nl-BE" dirty="0"/>
              <a:t>Onderzoek in de jaren ‘50 toonde aan dat vooral vrouwen worstelen met prestatiemotivatie in termen van succes. Ze zouden vooral vrees tonen voor de negatieve gevolgen van succes.</a:t>
            </a:r>
          </a:p>
          <a:p>
            <a:r>
              <a:rPr lang="nl-BE" dirty="0"/>
              <a:t>Later onderzoek toonde aan dat de resultaten uit dit onderzoek eigenlijk niet helemaal juist waren.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84D6B-1E4B-894F-A9FB-6BCD2471361F}" type="slidenum">
              <a:rPr lang="nl-BE" smtClean="0"/>
              <a:t>35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375766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De vrees dat we door de mand zullen vallen, ontmaskerd zullen worden.</a:t>
            </a:r>
          </a:p>
          <a:p>
            <a:r>
              <a:rPr lang="nl-BE" dirty="0"/>
              <a:t>Veel mensen in topfuncties hebben nog steeds last van dit soort gevoel.</a:t>
            </a:r>
          </a:p>
          <a:p>
            <a:endParaRPr lang="nl-BE" dirty="0"/>
          </a:p>
          <a:p>
            <a:r>
              <a:rPr lang="nl-BE" dirty="0"/>
              <a:t>Voorbeeld: Christine Lagarde - President van de Europese Centrale Bank.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84D6B-1E4B-894F-A9FB-6BCD2471361F}" type="slidenum">
              <a:rPr lang="nl-BE" smtClean="0"/>
              <a:t>36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078946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3E015-F880-8044-8B26-F8EB0F38CF1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4489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3E015-F880-8044-8B26-F8EB0F38CF1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635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E015-F880-8044-8B26-F8EB0F38CF1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2123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84D6B-1E4B-894F-A9FB-6BCD2471361F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75960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Motivatie is </a:t>
            </a:r>
            <a:r>
              <a:rPr lang="nl-BE" b="1" dirty="0"/>
              <a:t>niet direct waarneembaar </a:t>
            </a:r>
            <a:r>
              <a:rPr lang="nl-BE" dirty="0"/>
              <a:t>en komt tot uiting in gedrag.</a:t>
            </a:r>
          </a:p>
          <a:p>
            <a:r>
              <a:rPr lang="nl-BE" dirty="0"/>
              <a:t>Het gedrag kan diverse vormen aannemen.</a:t>
            </a:r>
          </a:p>
          <a:p>
            <a:endParaRPr lang="nl-BE" dirty="0"/>
          </a:p>
          <a:p>
            <a:r>
              <a:rPr lang="nl-NL" sz="1200" b="0" dirty="0">
                <a:latin typeface="Roboto" panose="02000000000000000000" pitchFamily="2" charset="0"/>
                <a:ea typeface="Roboto" panose="02000000000000000000" pitchFamily="2" charset="0"/>
              </a:rPr>
              <a:t>*fysiologisch bepaald: eten, drinken, seks</a:t>
            </a:r>
          </a:p>
          <a:p>
            <a:r>
              <a:rPr lang="nl-NL" sz="1200" b="0" dirty="0">
                <a:latin typeface="Roboto" panose="02000000000000000000" pitchFamily="2" charset="0"/>
                <a:ea typeface="Roboto" panose="02000000000000000000" pitchFamily="2" charset="0"/>
              </a:rPr>
              <a:t>*aangeleerd zijn: koffie drinken</a:t>
            </a:r>
          </a:p>
          <a:p>
            <a:r>
              <a:rPr lang="nl-NL" sz="1200" b="0" dirty="0">
                <a:latin typeface="Roboto" panose="02000000000000000000" pitchFamily="2" charset="0"/>
                <a:ea typeface="Roboto" panose="02000000000000000000" pitchFamily="2" charset="0"/>
              </a:rPr>
              <a:t>*een bewust doel nastreven: het halen van je rijbewijs</a:t>
            </a:r>
          </a:p>
          <a:p>
            <a:r>
              <a:rPr lang="nl-NL" sz="1200" b="0" dirty="0">
                <a:latin typeface="Roboto" panose="02000000000000000000" pitchFamily="2" charset="0"/>
                <a:ea typeface="Roboto" panose="02000000000000000000" pitchFamily="2" charset="0"/>
              </a:rPr>
              <a:t>*een onbewust doel hebben: zomaar uit het raam kijken</a:t>
            </a:r>
          </a:p>
          <a:p>
            <a:r>
              <a:rPr lang="nl-NL" sz="1200" b="0" dirty="0">
                <a:latin typeface="Roboto" panose="02000000000000000000" pitchFamily="2" charset="0"/>
                <a:ea typeface="Roboto" panose="02000000000000000000" pitchFamily="2" charset="0"/>
              </a:rPr>
              <a:t>*gestuurd worden door emotie: vluchten, ruzie maken uit woede, lachen naar je geliefde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84D6B-1E4B-894F-A9FB-6BCD2471361F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5880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Het is echter niet altijd duidelijk </a:t>
            </a:r>
            <a:r>
              <a:rPr lang="nl-BE" b="1" dirty="0"/>
              <a:t>wat de motivatie is voor bepaald gedrag</a:t>
            </a:r>
            <a:r>
              <a:rPr lang="nl-BE" dirty="0"/>
              <a:t>.</a:t>
            </a:r>
          </a:p>
          <a:p>
            <a:endParaRPr lang="nl-BE" dirty="0"/>
          </a:p>
          <a:p>
            <a:r>
              <a:rPr lang="nl-BE" b="1" dirty="0"/>
              <a:t>Voorbeeld</a:t>
            </a:r>
          </a:p>
          <a:p>
            <a:r>
              <a:rPr lang="nl-BE" dirty="0"/>
              <a:t>Denk bijvoorbeeld aan een strafzaak waarbij iemand een misdaad gepleegd heeft.</a:t>
            </a:r>
          </a:p>
          <a:p>
            <a:r>
              <a:rPr lang="nl-BE" dirty="0"/>
              <a:t>Er kunnen fysiologische factoren (honger of armoede) doorslaggevend zijn, maar het kan evengoed gestuurd zijn door emotie (passionele moord)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84D6B-1E4B-894F-A9FB-6BCD2471361F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19660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Motivatie komt van het Latijnse </a:t>
            </a:r>
            <a:r>
              <a:rPr lang="nl-BE" i="1" dirty="0"/>
              <a:t>‘motio</a:t>
            </a:r>
            <a:r>
              <a:rPr lang="nl-BE" dirty="0"/>
              <a:t>’, wat ‘beweging’ betekent.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84D6B-1E4B-894F-A9FB-6BCD2471361F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24368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Dit is gedrag dat innerlijk wordt gemotiveerd.</a:t>
            </a:r>
          </a:p>
          <a:p>
            <a:r>
              <a:rPr lang="nl-BE" dirty="0"/>
              <a:t>We spreken over </a:t>
            </a:r>
            <a:r>
              <a:rPr lang="nl-BE" b="1" dirty="0"/>
              <a:t>intrinsieke motivatie</a:t>
            </a:r>
            <a:r>
              <a:rPr lang="nl-BE" dirty="0"/>
              <a:t>.</a:t>
            </a:r>
          </a:p>
          <a:p>
            <a:endParaRPr lang="nl-BE" dirty="0"/>
          </a:p>
          <a:p>
            <a:r>
              <a:rPr lang="nl-BE" b="1" dirty="0"/>
              <a:t>Voorbeeld</a:t>
            </a:r>
          </a:p>
          <a:p>
            <a:r>
              <a:rPr lang="nl-BE" dirty="0"/>
              <a:t>Behoeften zijn interne krachten die ons gedrag motiveren.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84D6B-1E4B-894F-A9FB-6BCD2471361F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54011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D9BD8-96A4-0441-A55C-45788696E0F2}" type="datetimeFigureOut">
              <a:rPr lang="nl-BE" smtClean="0"/>
              <a:t>5/11/19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A53A-A804-1D4A-BC18-0D4DE1A1C6A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90751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D9BD8-96A4-0441-A55C-45788696E0F2}" type="datetimeFigureOut">
              <a:rPr lang="nl-BE" smtClean="0"/>
              <a:t>5/11/19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A53A-A804-1D4A-BC18-0D4DE1A1C6A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17891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D9BD8-96A4-0441-A55C-45788696E0F2}" type="datetimeFigureOut">
              <a:rPr lang="nl-BE" smtClean="0"/>
              <a:t>5/11/19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A53A-A804-1D4A-BC18-0D4DE1A1C6A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2318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FB78E41-DD9C-8846-AE76-174A107BA6B5}" type="datetimeFigureOut">
              <a:rPr lang="nl-NL" smtClean="0"/>
              <a:t>05-11-19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AD09AE9-2BFB-8949-A98E-EC7DE0325C1E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Shape 162"/>
          <p:cNvSpPr/>
          <p:nvPr userDrawn="1"/>
        </p:nvSpPr>
        <p:spPr>
          <a:xfrm>
            <a:off x="0" y="6233698"/>
            <a:ext cx="9144000" cy="632813"/>
          </a:xfrm>
          <a:prstGeom prst="rect">
            <a:avLst/>
          </a:prstGeom>
          <a:solidFill>
            <a:srgbClr val="FFFC00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>
              <a:lnSpc>
                <a:spcPct val="100000"/>
              </a:lnSpc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12"/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0439"/>
            <a:ext cx="9144000" cy="49227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012" y="1798505"/>
            <a:ext cx="3057976" cy="2597550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143000" y="4383917"/>
            <a:ext cx="6858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Roboto Thin" charset="0"/>
                <a:ea typeface="Roboto Thin" charset="0"/>
                <a:cs typeface="Roboto Thin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833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D9BD8-96A4-0441-A55C-45788696E0F2}" type="datetimeFigureOut">
              <a:rPr lang="nl-BE" smtClean="0"/>
              <a:t>5/11/19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A53A-A804-1D4A-BC18-0D4DE1A1C6A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22476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D9BD8-96A4-0441-A55C-45788696E0F2}" type="datetimeFigureOut">
              <a:rPr lang="nl-BE" smtClean="0"/>
              <a:t>5/11/19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A53A-A804-1D4A-BC18-0D4DE1A1C6A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44594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D9BD8-96A4-0441-A55C-45788696E0F2}" type="datetimeFigureOut">
              <a:rPr lang="nl-BE" smtClean="0"/>
              <a:t>5/11/19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A53A-A804-1D4A-BC18-0D4DE1A1C6A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16920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D9BD8-96A4-0441-A55C-45788696E0F2}" type="datetimeFigureOut">
              <a:rPr lang="nl-BE" smtClean="0"/>
              <a:t>5/11/19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A53A-A804-1D4A-BC18-0D4DE1A1C6A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58205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D9BD8-96A4-0441-A55C-45788696E0F2}" type="datetimeFigureOut">
              <a:rPr lang="nl-BE" smtClean="0"/>
              <a:t>5/11/19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A53A-A804-1D4A-BC18-0D4DE1A1C6A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76112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D9BD8-96A4-0441-A55C-45788696E0F2}" type="datetimeFigureOut">
              <a:rPr lang="nl-BE" smtClean="0"/>
              <a:t>5/11/19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A53A-A804-1D4A-BC18-0D4DE1A1C6A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79654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D9BD8-96A4-0441-A55C-45788696E0F2}" type="datetimeFigureOut">
              <a:rPr lang="nl-BE" smtClean="0"/>
              <a:t>5/11/19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A53A-A804-1D4A-BC18-0D4DE1A1C6A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29697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D9BD8-96A4-0441-A55C-45788696E0F2}" type="datetimeFigureOut">
              <a:rPr lang="nl-BE" smtClean="0"/>
              <a:t>5/11/19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A53A-A804-1D4A-BC18-0D4DE1A1C6A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79911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D9BD8-96A4-0441-A55C-45788696E0F2}" type="datetimeFigureOut">
              <a:rPr lang="nl-BE" smtClean="0"/>
              <a:t>5/11/19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4A53A-A804-1D4A-BC18-0D4DE1A1C6A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88570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0B59A7DB-DDE7-2C40-8B9F-97ECC60D0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816" y="1022699"/>
            <a:ext cx="4224369" cy="401618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392F3FE-C072-B845-A488-212AF0FADD65}"/>
              </a:ext>
            </a:extLst>
          </p:cNvPr>
          <p:cNvSpPr txBox="1"/>
          <p:nvPr/>
        </p:nvSpPr>
        <p:spPr>
          <a:xfrm>
            <a:off x="3040172" y="5088197"/>
            <a:ext cx="30636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800" b="1" dirty="0">
                <a:latin typeface="Roboto" panose="02000000000000000000" pitchFamily="2" charset="0"/>
                <a:ea typeface="Roboto" panose="02000000000000000000" pitchFamily="2" charset="0"/>
              </a:rPr>
              <a:t>COMMUNICATIE I</a:t>
            </a:r>
            <a:endParaRPr lang="nl-BE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nl-BE" sz="1200" dirty="0">
                <a:latin typeface="Roboto Thin" pitchFamily="2" charset="0"/>
                <a:ea typeface="Roboto Thin" pitchFamily="2" charset="0"/>
              </a:rPr>
              <a:t>5 november 2019</a:t>
            </a:r>
          </a:p>
        </p:txBody>
      </p:sp>
    </p:spTree>
    <p:extLst>
      <p:ext uri="{BB962C8B-B14F-4D97-AF65-F5344CB8AC3E}">
        <p14:creationId xmlns:p14="http://schemas.microsoft.com/office/powerpoint/2010/main" val="44075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homer donut shop&quot;">
            <a:extLst>
              <a:ext uri="{FF2B5EF4-FFF2-40B4-BE49-F238E27FC236}">
                <a16:creationId xmlns:a16="http://schemas.microsoft.com/office/drawing/2014/main" id="{9FE5CDA8-1D69-CE4E-A267-69937FDB1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329" y="2167288"/>
            <a:ext cx="4473343" cy="252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5CC85ED1-DAD3-4544-BA9E-1904BC8844B9}"/>
              </a:ext>
            </a:extLst>
          </p:cNvPr>
          <p:cNvSpPr txBox="1">
            <a:spLocks/>
          </p:cNvSpPr>
          <p:nvPr/>
        </p:nvSpPr>
        <p:spPr>
          <a:xfrm>
            <a:off x="623888" y="5706987"/>
            <a:ext cx="7886700" cy="513090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4.1.2. Motivatie </a:t>
            </a:r>
            <a:r>
              <a:rPr lang="nl-NL" b="1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door externe </a:t>
            </a:r>
            <a:r>
              <a:rPr lang="nl-NL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prikkels </a:t>
            </a:r>
            <a:br>
              <a:rPr lang="nl-NL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nl-NL" b="1" dirty="0"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60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2313898"/>
            <a:ext cx="7886700" cy="2852737"/>
          </a:xfrm>
        </p:spPr>
        <p:txBody>
          <a:bodyPr>
            <a:normAutofit/>
          </a:bodyPr>
          <a:lstStyle/>
          <a:p>
            <a:r>
              <a:rPr lang="nl-NL" b="1" dirty="0">
                <a:latin typeface="Roboto" panose="02000000000000000000" pitchFamily="2" charset="0"/>
                <a:ea typeface="Roboto" panose="02000000000000000000" pitchFamily="2" charset="0"/>
              </a:rPr>
              <a:t>4.2.</a:t>
            </a:r>
            <a:br>
              <a:rPr lang="nl-NL" b="1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nl-NL" b="1" dirty="0">
                <a:latin typeface="Roboto" panose="02000000000000000000" pitchFamily="2" charset="0"/>
                <a:ea typeface="Roboto" panose="02000000000000000000" pitchFamily="2" charset="0"/>
              </a:rPr>
              <a:t>Emoties</a:t>
            </a:r>
            <a:br>
              <a:rPr lang="nl-NL" b="1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nl-NL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48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94C72C1A-3C07-EA45-BE45-C4179B235455}"/>
              </a:ext>
            </a:extLst>
          </p:cNvPr>
          <p:cNvSpPr/>
          <p:nvPr/>
        </p:nvSpPr>
        <p:spPr>
          <a:xfrm>
            <a:off x="3507994" y="2967335"/>
            <a:ext cx="21280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>
                <a:latin typeface="Roboto" panose="02000000000000000000" pitchFamily="2" charset="0"/>
                <a:ea typeface="Roboto" panose="02000000000000000000" pitchFamily="2" charset="0"/>
              </a:rPr>
              <a:t>*</a:t>
            </a:r>
            <a:r>
              <a:rPr lang="nl-NL" sz="5400" b="1" i="1" dirty="0" err="1">
                <a:latin typeface="Roboto" panose="02000000000000000000" pitchFamily="2" charset="0"/>
                <a:ea typeface="Roboto" panose="02000000000000000000" pitchFamily="2" charset="0"/>
              </a:rPr>
              <a:t>motio</a:t>
            </a:r>
            <a:endParaRPr lang="nl-NL" sz="32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41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5CC85ED1-DAD3-4544-BA9E-1904BC8844B9}"/>
              </a:ext>
            </a:extLst>
          </p:cNvPr>
          <p:cNvSpPr txBox="1">
            <a:spLocks/>
          </p:cNvSpPr>
          <p:nvPr/>
        </p:nvSpPr>
        <p:spPr>
          <a:xfrm>
            <a:off x="623888" y="5706987"/>
            <a:ext cx="7886700" cy="513090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Wat zijn emoties?</a:t>
            </a:r>
            <a:br>
              <a:rPr lang="nl-NL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nl-NL" b="1" dirty="0"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5AC1414C-64EF-CC41-9403-BA244BB961D9}"/>
              </a:ext>
            </a:extLst>
          </p:cNvPr>
          <p:cNvSpPr/>
          <p:nvPr/>
        </p:nvSpPr>
        <p:spPr>
          <a:xfrm>
            <a:off x="1454944" y="2237954"/>
            <a:ext cx="62245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latin typeface="Roboto" panose="02000000000000000000" pitchFamily="2" charset="0"/>
                <a:ea typeface="Roboto" panose="02000000000000000000" pitchFamily="2" charset="0"/>
              </a:rPr>
              <a:t>“Reacties op gebeurtenissen die onze belangen raken”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0C8F55E8-646D-7247-85F4-BAB542CAC698}"/>
              </a:ext>
            </a:extLst>
          </p:cNvPr>
          <p:cNvCxnSpPr>
            <a:cxnSpLocks/>
          </p:cNvCxnSpPr>
          <p:nvPr/>
        </p:nvCxnSpPr>
        <p:spPr>
          <a:xfrm>
            <a:off x="1228726" y="1142999"/>
            <a:ext cx="0" cy="36576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82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5CC85ED1-DAD3-4544-BA9E-1904BC8844B9}"/>
              </a:ext>
            </a:extLst>
          </p:cNvPr>
          <p:cNvSpPr txBox="1">
            <a:spLocks/>
          </p:cNvSpPr>
          <p:nvPr/>
        </p:nvSpPr>
        <p:spPr>
          <a:xfrm>
            <a:off x="623888" y="5706987"/>
            <a:ext cx="7886700" cy="513090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Wat zijn emoties?</a:t>
            </a:r>
            <a:br>
              <a:rPr lang="nl-NL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nl-NL" b="1" dirty="0"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5AC1414C-64EF-CC41-9403-BA244BB961D9}"/>
              </a:ext>
            </a:extLst>
          </p:cNvPr>
          <p:cNvSpPr/>
          <p:nvPr/>
        </p:nvSpPr>
        <p:spPr>
          <a:xfrm>
            <a:off x="1454944" y="2237954"/>
            <a:ext cx="6224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latin typeface="Roboto" panose="02000000000000000000" pitchFamily="2" charset="0"/>
                <a:ea typeface="Roboto" panose="02000000000000000000" pitchFamily="2" charset="0"/>
              </a:rPr>
              <a:t>Actietendensen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0C8F55E8-646D-7247-85F4-BAB542CAC698}"/>
              </a:ext>
            </a:extLst>
          </p:cNvPr>
          <p:cNvCxnSpPr>
            <a:cxnSpLocks/>
          </p:cNvCxnSpPr>
          <p:nvPr/>
        </p:nvCxnSpPr>
        <p:spPr>
          <a:xfrm>
            <a:off x="1228726" y="1142999"/>
            <a:ext cx="0" cy="36576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08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5CC85ED1-DAD3-4544-BA9E-1904BC8844B9}"/>
              </a:ext>
            </a:extLst>
          </p:cNvPr>
          <p:cNvSpPr txBox="1">
            <a:spLocks/>
          </p:cNvSpPr>
          <p:nvPr/>
        </p:nvSpPr>
        <p:spPr>
          <a:xfrm>
            <a:off x="623888" y="5706987"/>
            <a:ext cx="7886700" cy="513090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Emoties kennen 4 aspecten</a:t>
            </a:r>
            <a:br>
              <a:rPr lang="nl-NL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nl-NL" b="1" dirty="0"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5AC1414C-64EF-CC41-9403-BA244BB961D9}"/>
              </a:ext>
            </a:extLst>
          </p:cNvPr>
          <p:cNvSpPr/>
          <p:nvPr/>
        </p:nvSpPr>
        <p:spPr>
          <a:xfrm>
            <a:off x="1454944" y="1817637"/>
            <a:ext cx="62245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nl-NL" sz="3600" b="1" dirty="0">
                <a:latin typeface="Roboto" panose="02000000000000000000" pitchFamily="2" charset="0"/>
                <a:ea typeface="Roboto" panose="02000000000000000000" pitchFamily="2" charset="0"/>
              </a:rPr>
              <a:t>Cognitieve aspect</a:t>
            </a:r>
          </a:p>
          <a:p>
            <a:pPr marL="742950" indent="-742950">
              <a:buAutoNum type="arabicPeriod"/>
            </a:pPr>
            <a:r>
              <a:rPr lang="nl-NL" sz="3600" b="1" dirty="0">
                <a:latin typeface="Roboto" panose="02000000000000000000" pitchFamily="2" charset="0"/>
                <a:ea typeface="Roboto" panose="02000000000000000000" pitchFamily="2" charset="0"/>
              </a:rPr>
              <a:t>Gedragsaspect</a:t>
            </a:r>
          </a:p>
          <a:p>
            <a:pPr marL="742950" indent="-742950">
              <a:buAutoNum type="arabicPeriod"/>
            </a:pPr>
            <a:r>
              <a:rPr lang="nl-NL" sz="3600" b="1" dirty="0">
                <a:latin typeface="Roboto" panose="02000000000000000000" pitchFamily="2" charset="0"/>
                <a:ea typeface="Roboto" panose="02000000000000000000" pitchFamily="2" charset="0"/>
              </a:rPr>
              <a:t>Fysiologisch aspect</a:t>
            </a:r>
          </a:p>
          <a:p>
            <a:pPr marL="742950" indent="-742950">
              <a:buAutoNum type="arabicPeriod"/>
            </a:pPr>
            <a:r>
              <a:rPr lang="nl-NL" sz="3600" b="1" dirty="0">
                <a:latin typeface="Roboto" panose="02000000000000000000" pitchFamily="2" charset="0"/>
                <a:ea typeface="Roboto" panose="02000000000000000000" pitchFamily="2" charset="0"/>
              </a:rPr>
              <a:t>Subjectieve aspect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0C8F55E8-646D-7247-85F4-BAB542CAC698}"/>
              </a:ext>
            </a:extLst>
          </p:cNvPr>
          <p:cNvCxnSpPr>
            <a:cxnSpLocks/>
          </p:cNvCxnSpPr>
          <p:nvPr/>
        </p:nvCxnSpPr>
        <p:spPr>
          <a:xfrm>
            <a:off x="1228726" y="1142999"/>
            <a:ext cx="0" cy="36576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87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2C2354DB-6F28-7B4B-9CFF-EA4CA6971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5CC85ED1-DAD3-4544-BA9E-1904BC8844B9}"/>
              </a:ext>
            </a:extLst>
          </p:cNvPr>
          <p:cNvSpPr txBox="1">
            <a:spLocks/>
          </p:cNvSpPr>
          <p:nvPr/>
        </p:nvSpPr>
        <p:spPr>
          <a:xfrm>
            <a:off x="623888" y="5706987"/>
            <a:ext cx="7886700" cy="513090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Emoties kennen 4 aspecten - cognitieve aspect</a:t>
            </a:r>
            <a:br>
              <a:rPr lang="nl-NL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nl-NL" b="1" dirty="0"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57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601E9082-2104-064D-A04D-DE8A4A52C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299" y="289391"/>
            <a:ext cx="9408599" cy="6279218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5CC85ED1-DAD3-4544-BA9E-1904BC8844B9}"/>
              </a:ext>
            </a:extLst>
          </p:cNvPr>
          <p:cNvSpPr txBox="1">
            <a:spLocks/>
          </p:cNvSpPr>
          <p:nvPr/>
        </p:nvSpPr>
        <p:spPr>
          <a:xfrm>
            <a:off x="623888" y="5706987"/>
            <a:ext cx="7886700" cy="513090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Emoties kennen 4 aspecten - gedragsaspect</a:t>
            </a:r>
            <a:br>
              <a:rPr lang="nl-NL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nl-NL" b="1" dirty="0"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69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27F63B90-E51A-1A49-98EF-C118C9AE8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299" y="289391"/>
            <a:ext cx="9408599" cy="6279218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5CC85ED1-DAD3-4544-BA9E-1904BC8844B9}"/>
              </a:ext>
            </a:extLst>
          </p:cNvPr>
          <p:cNvSpPr txBox="1">
            <a:spLocks/>
          </p:cNvSpPr>
          <p:nvPr/>
        </p:nvSpPr>
        <p:spPr>
          <a:xfrm>
            <a:off x="623888" y="5706987"/>
            <a:ext cx="7886700" cy="513090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Emoties kennen 4 aspecten - fysiologisch aspect</a:t>
            </a:r>
            <a:br>
              <a:rPr lang="nl-NL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nl-NL" b="1" dirty="0"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79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tick figure&quot;">
            <a:extLst>
              <a:ext uri="{FF2B5EF4-FFF2-40B4-BE49-F238E27FC236}">
                <a16:creationId xmlns:a16="http://schemas.microsoft.com/office/drawing/2014/main" id="{BC9F5D83-525B-1F45-B1B3-5FE151B79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4075"/>
            <a:ext cx="9144000" cy="514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5CC85ED1-DAD3-4544-BA9E-1904BC8844B9}"/>
              </a:ext>
            </a:extLst>
          </p:cNvPr>
          <p:cNvSpPr txBox="1">
            <a:spLocks/>
          </p:cNvSpPr>
          <p:nvPr/>
        </p:nvSpPr>
        <p:spPr>
          <a:xfrm>
            <a:off x="623888" y="5706987"/>
            <a:ext cx="7886700" cy="513090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Emoties kennen 4 aspecten - subjectieve aspect</a:t>
            </a:r>
            <a:br>
              <a:rPr lang="nl-NL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nl-NL" b="1" dirty="0"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99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523C0CD-B3B7-6E42-9A71-444F962C7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350" y="355600"/>
            <a:ext cx="6337300" cy="61468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7CFE4AEC-CBB4-7E4A-B8CF-5B4914522EC7}"/>
              </a:ext>
            </a:extLst>
          </p:cNvPr>
          <p:cNvSpPr txBox="1"/>
          <p:nvPr/>
        </p:nvSpPr>
        <p:spPr>
          <a:xfrm>
            <a:off x="6477980" y="5254218"/>
            <a:ext cx="235352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>
                <a:latin typeface="Roboto" panose="02000000000000000000" pitchFamily="2" charset="0"/>
                <a:ea typeface="Roboto" panose="02000000000000000000" pitchFamily="2" charset="0"/>
              </a:rPr>
              <a:t>IC interpersoonlijke communicatie</a:t>
            </a:r>
          </a:p>
          <a:p>
            <a:r>
              <a:rPr lang="nl-BE" sz="1100" dirty="0">
                <a:latin typeface="Roboto" panose="02000000000000000000" pitchFamily="2" charset="0"/>
                <a:ea typeface="Roboto" panose="02000000000000000000" pitchFamily="2" charset="0"/>
              </a:rPr>
              <a:t>P  psychologie</a:t>
            </a:r>
          </a:p>
          <a:p>
            <a:r>
              <a:rPr lang="nl-BE" sz="1100" dirty="0">
                <a:latin typeface="Roboto" panose="02000000000000000000" pitchFamily="2" charset="0"/>
                <a:ea typeface="Roboto" panose="02000000000000000000" pitchFamily="2" charset="0"/>
              </a:rPr>
              <a:t>S  sociologie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91BD2022-8BFF-7140-9EBB-8B58F7AA3F76}"/>
              </a:ext>
            </a:extLst>
          </p:cNvPr>
          <p:cNvSpPr txBox="1">
            <a:spLocks/>
          </p:cNvSpPr>
          <p:nvPr/>
        </p:nvSpPr>
        <p:spPr>
          <a:xfrm>
            <a:off x="623888" y="5706987"/>
            <a:ext cx="7886700" cy="513090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OPBOUW MODULE</a:t>
            </a:r>
            <a:br>
              <a:rPr lang="nl-NL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nl-NL" b="1" dirty="0"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42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5CC85ED1-DAD3-4544-BA9E-1904BC8844B9}"/>
              </a:ext>
            </a:extLst>
          </p:cNvPr>
          <p:cNvSpPr txBox="1">
            <a:spLocks/>
          </p:cNvSpPr>
          <p:nvPr/>
        </p:nvSpPr>
        <p:spPr>
          <a:xfrm>
            <a:off x="623888" y="5706987"/>
            <a:ext cx="7886700" cy="513090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6 basisemoties </a:t>
            </a:r>
            <a:br>
              <a:rPr lang="nl-NL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nl-NL" b="1" dirty="0"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5AC1414C-64EF-CC41-9403-BA244BB961D9}"/>
              </a:ext>
            </a:extLst>
          </p:cNvPr>
          <p:cNvSpPr/>
          <p:nvPr/>
        </p:nvSpPr>
        <p:spPr>
          <a:xfrm>
            <a:off x="1454944" y="1239140"/>
            <a:ext cx="62245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latin typeface="Roboto" panose="02000000000000000000" pitchFamily="2" charset="0"/>
                <a:ea typeface="Roboto" panose="02000000000000000000" pitchFamily="2" charset="0"/>
              </a:rPr>
              <a:t>Vreugde</a:t>
            </a:r>
          </a:p>
          <a:p>
            <a:r>
              <a:rPr lang="nl-NL" sz="3600" b="1" dirty="0">
                <a:latin typeface="Roboto" panose="02000000000000000000" pitchFamily="2" charset="0"/>
                <a:ea typeface="Roboto" panose="02000000000000000000" pitchFamily="2" charset="0"/>
              </a:rPr>
              <a:t>Angst</a:t>
            </a:r>
          </a:p>
          <a:p>
            <a:r>
              <a:rPr lang="nl-NL" sz="3600" b="1" dirty="0">
                <a:latin typeface="Roboto" panose="02000000000000000000" pitchFamily="2" charset="0"/>
                <a:ea typeface="Roboto" panose="02000000000000000000" pitchFamily="2" charset="0"/>
              </a:rPr>
              <a:t>Verdriet</a:t>
            </a:r>
          </a:p>
          <a:p>
            <a:r>
              <a:rPr lang="nl-NL" sz="3600" b="1" dirty="0">
                <a:latin typeface="Roboto" panose="02000000000000000000" pitchFamily="2" charset="0"/>
                <a:ea typeface="Roboto" panose="02000000000000000000" pitchFamily="2" charset="0"/>
              </a:rPr>
              <a:t>Verwondering</a:t>
            </a:r>
          </a:p>
          <a:p>
            <a:r>
              <a:rPr lang="nl-NL" sz="3600" b="1" dirty="0">
                <a:latin typeface="Roboto" panose="02000000000000000000" pitchFamily="2" charset="0"/>
                <a:ea typeface="Roboto" panose="02000000000000000000" pitchFamily="2" charset="0"/>
              </a:rPr>
              <a:t>Walging</a:t>
            </a:r>
          </a:p>
          <a:p>
            <a:r>
              <a:rPr lang="nl-NL" sz="3600" b="1" dirty="0">
                <a:latin typeface="Roboto" panose="02000000000000000000" pitchFamily="2" charset="0"/>
                <a:ea typeface="Roboto" panose="02000000000000000000" pitchFamily="2" charset="0"/>
              </a:rPr>
              <a:t>Boosheid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0C8F55E8-646D-7247-85F4-BAB542CAC698}"/>
              </a:ext>
            </a:extLst>
          </p:cNvPr>
          <p:cNvCxnSpPr>
            <a:cxnSpLocks/>
          </p:cNvCxnSpPr>
          <p:nvPr/>
        </p:nvCxnSpPr>
        <p:spPr>
          <a:xfrm>
            <a:off x="1228726" y="1142999"/>
            <a:ext cx="0" cy="36576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31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2313898"/>
            <a:ext cx="7886700" cy="2852737"/>
          </a:xfrm>
        </p:spPr>
        <p:txBody>
          <a:bodyPr>
            <a:normAutofit fontScale="90000"/>
          </a:bodyPr>
          <a:lstStyle/>
          <a:p>
            <a:r>
              <a:rPr lang="nl-NL" b="1" dirty="0">
                <a:latin typeface="Roboto" panose="02000000000000000000" pitchFamily="2" charset="0"/>
                <a:ea typeface="Roboto" panose="02000000000000000000" pitchFamily="2" charset="0"/>
              </a:rPr>
              <a:t>4.3.</a:t>
            </a:r>
            <a:br>
              <a:rPr lang="nl-NL" b="1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nl-NL" b="1" dirty="0">
                <a:latin typeface="Roboto" panose="02000000000000000000" pitchFamily="2" charset="0"/>
                <a:ea typeface="Roboto" panose="02000000000000000000" pitchFamily="2" charset="0"/>
              </a:rPr>
              <a:t>Motivatietheorie van Maslow</a:t>
            </a:r>
            <a:br>
              <a:rPr lang="nl-NL" b="1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nl-NL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98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maslow&quot;">
            <a:extLst>
              <a:ext uri="{FF2B5EF4-FFF2-40B4-BE49-F238E27FC236}">
                <a16:creationId xmlns:a16="http://schemas.microsoft.com/office/drawing/2014/main" id="{CFAC7D12-FE78-0A4E-8A8C-B7BE87E34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5CC85ED1-DAD3-4544-BA9E-1904BC8844B9}"/>
              </a:ext>
            </a:extLst>
          </p:cNvPr>
          <p:cNvSpPr txBox="1">
            <a:spLocks/>
          </p:cNvSpPr>
          <p:nvPr/>
        </p:nvSpPr>
        <p:spPr>
          <a:xfrm>
            <a:off x="623888" y="5706987"/>
            <a:ext cx="7886700" cy="513090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Behoeftepiramide van Maslow </a:t>
            </a:r>
            <a:br>
              <a:rPr lang="nl-NL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nl-NL" b="1" dirty="0"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danger&quot;">
            <a:extLst>
              <a:ext uri="{FF2B5EF4-FFF2-40B4-BE49-F238E27FC236}">
                <a16:creationId xmlns:a16="http://schemas.microsoft.com/office/drawing/2014/main" id="{46F7510E-CD32-B048-93DE-2A0582854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770" y="1974770"/>
            <a:ext cx="2908460" cy="290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F288CDFE-0652-0D47-A273-84D9ACFAAC5B}"/>
              </a:ext>
            </a:extLst>
          </p:cNvPr>
          <p:cNvSpPr txBox="1">
            <a:spLocks/>
          </p:cNvSpPr>
          <p:nvPr/>
        </p:nvSpPr>
        <p:spPr>
          <a:xfrm>
            <a:off x="623888" y="5706987"/>
            <a:ext cx="7886700" cy="513090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Kritiek op Maslow</a:t>
            </a:r>
            <a:br>
              <a:rPr lang="nl-NL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nl-NL" b="1" dirty="0"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407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2313898"/>
            <a:ext cx="7886700" cy="2852737"/>
          </a:xfrm>
        </p:spPr>
        <p:txBody>
          <a:bodyPr>
            <a:normAutofit fontScale="90000"/>
          </a:bodyPr>
          <a:lstStyle/>
          <a:p>
            <a:r>
              <a:rPr lang="nl-NL" b="1" dirty="0">
                <a:latin typeface="Roboto" panose="02000000000000000000" pitchFamily="2" charset="0"/>
                <a:ea typeface="Roboto" panose="02000000000000000000" pitchFamily="2" charset="0"/>
              </a:rPr>
              <a:t>4.4.</a:t>
            </a:r>
            <a:br>
              <a:rPr lang="nl-NL" b="1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nl-NL" b="1" dirty="0">
                <a:latin typeface="Roboto" panose="02000000000000000000" pitchFamily="2" charset="0"/>
                <a:ea typeface="Roboto" panose="02000000000000000000" pitchFamily="2" charset="0"/>
              </a:rPr>
              <a:t>Andere motivatietheorieën</a:t>
            </a:r>
            <a:br>
              <a:rPr lang="nl-NL" b="1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nl-NL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93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wolf of wall street&quot;">
            <a:extLst>
              <a:ext uri="{FF2B5EF4-FFF2-40B4-BE49-F238E27FC236}">
                <a16:creationId xmlns:a16="http://schemas.microsoft.com/office/drawing/2014/main" id="{07A5B7E8-6B26-1843-9A58-A99EA578C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938"/>
            <a:ext cx="9144000" cy="608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5CC85ED1-DAD3-4544-BA9E-1904BC8844B9}"/>
              </a:ext>
            </a:extLst>
          </p:cNvPr>
          <p:cNvSpPr txBox="1">
            <a:spLocks/>
          </p:cNvSpPr>
          <p:nvPr/>
        </p:nvSpPr>
        <p:spPr>
          <a:xfrm>
            <a:off x="623888" y="5706987"/>
            <a:ext cx="7886700" cy="513090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4.4.1. Motivatietheorie van McClelland</a:t>
            </a:r>
            <a:br>
              <a:rPr lang="nl-NL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nl-NL" b="1" dirty="0"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7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5CC85ED1-DAD3-4544-BA9E-1904BC8844B9}"/>
              </a:ext>
            </a:extLst>
          </p:cNvPr>
          <p:cNvSpPr txBox="1">
            <a:spLocks/>
          </p:cNvSpPr>
          <p:nvPr/>
        </p:nvSpPr>
        <p:spPr>
          <a:xfrm>
            <a:off x="623888" y="5706987"/>
            <a:ext cx="7886700" cy="513090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4.4.1. Motivatietheorie van McClelland</a:t>
            </a:r>
            <a:br>
              <a:rPr lang="nl-NL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nl-NL" b="1" dirty="0"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808DA17F-399A-044B-B603-59C1BB3A38DA}"/>
              </a:ext>
            </a:extLst>
          </p:cNvPr>
          <p:cNvSpPr/>
          <p:nvPr/>
        </p:nvSpPr>
        <p:spPr>
          <a:xfrm>
            <a:off x="1454944" y="2094636"/>
            <a:ext cx="62245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latin typeface="Roboto" panose="02000000000000000000" pitchFamily="2" charset="0"/>
                <a:ea typeface="Roboto" panose="02000000000000000000" pitchFamily="2" charset="0"/>
              </a:rPr>
              <a:t>Prestatiebehoefte</a:t>
            </a:r>
          </a:p>
          <a:p>
            <a:r>
              <a:rPr lang="nl-NL" sz="3600" b="1" dirty="0">
                <a:latin typeface="Roboto" panose="02000000000000000000" pitchFamily="2" charset="0"/>
                <a:ea typeface="Roboto" panose="02000000000000000000" pitchFamily="2" charset="0"/>
              </a:rPr>
              <a:t>Machtsbehoefte</a:t>
            </a:r>
          </a:p>
          <a:p>
            <a:r>
              <a:rPr lang="nl-NL" sz="3600" b="1" dirty="0">
                <a:latin typeface="Roboto" panose="02000000000000000000" pitchFamily="2" charset="0"/>
                <a:ea typeface="Roboto" panose="02000000000000000000" pitchFamily="2" charset="0"/>
              </a:rPr>
              <a:t>Aansluitingsbehoefte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893C57A6-1A13-9947-AE66-468861AA44FB}"/>
              </a:ext>
            </a:extLst>
          </p:cNvPr>
          <p:cNvCxnSpPr>
            <a:cxnSpLocks/>
          </p:cNvCxnSpPr>
          <p:nvPr/>
        </p:nvCxnSpPr>
        <p:spPr>
          <a:xfrm>
            <a:off x="1228726" y="1142999"/>
            <a:ext cx="0" cy="36576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66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wolf of wall street&quot;">
            <a:extLst>
              <a:ext uri="{FF2B5EF4-FFF2-40B4-BE49-F238E27FC236}">
                <a16:creationId xmlns:a16="http://schemas.microsoft.com/office/drawing/2014/main" id="{17AD4515-4CEE-4547-9803-1AF7DF6DC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937"/>
            <a:ext cx="9144000" cy="608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5CC85ED1-DAD3-4544-BA9E-1904BC8844B9}"/>
              </a:ext>
            </a:extLst>
          </p:cNvPr>
          <p:cNvSpPr txBox="1">
            <a:spLocks/>
          </p:cNvSpPr>
          <p:nvPr/>
        </p:nvSpPr>
        <p:spPr>
          <a:xfrm>
            <a:off x="623888" y="5706987"/>
            <a:ext cx="7886700" cy="513090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4.4.1. Motivatietheorie van McClelland - PRESTATIEBEHOEFTE</a:t>
            </a:r>
            <a:br>
              <a:rPr lang="nl-NL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nl-NL" b="1" dirty="0"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76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wolf of wall street&quot;">
            <a:extLst>
              <a:ext uri="{FF2B5EF4-FFF2-40B4-BE49-F238E27FC236}">
                <a16:creationId xmlns:a16="http://schemas.microsoft.com/office/drawing/2014/main" id="{21AEA2DB-10DE-C042-B990-56E009B5D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937"/>
            <a:ext cx="9144000" cy="608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wolf of wall street&quot;">
            <a:extLst>
              <a:ext uri="{FF2B5EF4-FFF2-40B4-BE49-F238E27FC236}">
                <a16:creationId xmlns:a16="http://schemas.microsoft.com/office/drawing/2014/main" id="{85B77639-7124-C641-AB72-64572A47F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937"/>
            <a:ext cx="9144000" cy="608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5CC85ED1-DAD3-4544-BA9E-1904BC8844B9}"/>
              </a:ext>
            </a:extLst>
          </p:cNvPr>
          <p:cNvSpPr txBox="1">
            <a:spLocks/>
          </p:cNvSpPr>
          <p:nvPr/>
        </p:nvSpPr>
        <p:spPr>
          <a:xfrm>
            <a:off x="623888" y="5706987"/>
            <a:ext cx="7886700" cy="513090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4.4.1. Motivatietheorie van McClelland - MACHTSBEHOEFTE</a:t>
            </a:r>
            <a:br>
              <a:rPr lang="nl-NL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nl-NL" b="1" dirty="0"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81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wolf of wall street&quot;">
            <a:extLst>
              <a:ext uri="{FF2B5EF4-FFF2-40B4-BE49-F238E27FC236}">
                <a16:creationId xmlns:a16="http://schemas.microsoft.com/office/drawing/2014/main" id="{B6E3E75D-C15A-0442-B45B-51C7C7E82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938"/>
            <a:ext cx="9144000" cy="608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5CC85ED1-DAD3-4544-BA9E-1904BC8844B9}"/>
              </a:ext>
            </a:extLst>
          </p:cNvPr>
          <p:cNvSpPr txBox="1">
            <a:spLocks/>
          </p:cNvSpPr>
          <p:nvPr/>
        </p:nvSpPr>
        <p:spPr>
          <a:xfrm>
            <a:off x="623888" y="5706987"/>
            <a:ext cx="7886700" cy="513090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4.4.1. Motivatietheorie van McClelland - AANSLUITINGSBEHOEFTE</a:t>
            </a:r>
            <a:br>
              <a:rPr lang="nl-NL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nl-NL" b="1" dirty="0"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30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sychologie en sociologie">
            <a:extLst>
              <a:ext uri="{FF2B5EF4-FFF2-40B4-BE49-F238E27FC236}">
                <a16:creationId xmlns:a16="http://schemas.microsoft.com/office/drawing/2014/main" id="{78547934-94E2-3746-B5D9-F94F11AF2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558" y="2129527"/>
            <a:ext cx="2261081" cy="259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DD31B74F-C4FF-B645-B561-F43E523213DB}"/>
              </a:ext>
            </a:extLst>
          </p:cNvPr>
          <p:cNvSpPr txBox="1">
            <a:spLocks/>
          </p:cNvSpPr>
          <p:nvPr/>
        </p:nvSpPr>
        <p:spPr>
          <a:xfrm>
            <a:off x="3567125" y="3052764"/>
            <a:ext cx="7886700" cy="285273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4.</a:t>
            </a:r>
          </a:p>
          <a:p>
            <a:r>
              <a:rPr lang="nl-NL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Motivatie</a:t>
            </a:r>
            <a:endParaRPr lang="nl-NL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6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5CC85ED1-DAD3-4544-BA9E-1904BC8844B9}"/>
              </a:ext>
            </a:extLst>
          </p:cNvPr>
          <p:cNvSpPr txBox="1">
            <a:spLocks/>
          </p:cNvSpPr>
          <p:nvPr/>
        </p:nvSpPr>
        <p:spPr>
          <a:xfrm>
            <a:off x="623888" y="5706987"/>
            <a:ext cx="7886700" cy="513090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4.4.2. Zelfbeschikkingstheorie</a:t>
            </a:r>
            <a:br>
              <a:rPr lang="nl-NL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nl-NL" b="1" dirty="0"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808DA17F-399A-044B-B603-59C1BB3A38DA}"/>
              </a:ext>
            </a:extLst>
          </p:cNvPr>
          <p:cNvSpPr/>
          <p:nvPr/>
        </p:nvSpPr>
        <p:spPr>
          <a:xfrm>
            <a:off x="1454944" y="2094636"/>
            <a:ext cx="62245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latin typeface="Roboto" panose="02000000000000000000" pitchFamily="2" charset="0"/>
                <a:ea typeface="Roboto" panose="02000000000000000000" pitchFamily="2" charset="0"/>
              </a:rPr>
              <a:t>Verbondenheid</a:t>
            </a:r>
          </a:p>
          <a:p>
            <a:r>
              <a:rPr lang="nl-NL" sz="3600" b="1" dirty="0">
                <a:latin typeface="Roboto" panose="02000000000000000000" pitchFamily="2" charset="0"/>
                <a:ea typeface="Roboto" panose="02000000000000000000" pitchFamily="2" charset="0"/>
              </a:rPr>
              <a:t>Competentie</a:t>
            </a:r>
          </a:p>
          <a:p>
            <a:r>
              <a:rPr lang="nl-NL" sz="3600" b="1" dirty="0">
                <a:latin typeface="Roboto" panose="02000000000000000000" pitchFamily="2" charset="0"/>
                <a:ea typeface="Roboto" panose="02000000000000000000" pitchFamily="2" charset="0"/>
              </a:rPr>
              <a:t>Autonomie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893C57A6-1A13-9947-AE66-468861AA44FB}"/>
              </a:ext>
            </a:extLst>
          </p:cNvPr>
          <p:cNvCxnSpPr>
            <a:cxnSpLocks/>
          </p:cNvCxnSpPr>
          <p:nvPr/>
        </p:nvCxnSpPr>
        <p:spPr>
          <a:xfrm>
            <a:off x="1228726" y="1142999"/>
            <a:ext cx="0" cy="36576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72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hamer&quot;">
            <a:extLst>
              <a:ext uri="{FF2B5EF4-FFF2-40B4-BE49-F238E27FC236}">
                <a16:creationId xmlns:a16="http://schemas.microsoft.com/office/drawing/2014/main" id="{6C3B9A9F-D4B3-A94E-B35D-4D6567477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5CC85ED1-DAD3-4544-BA9E-1904BC8844B9}"/>
              </a:ext>
            </a:extLst>
          </p:cNvPr>
          <p:cNvSpPr txBox="1">
            <a:spLocks/>
          </p:cNvSpPr>
          <p:nvPr/>
        </p:nvSpPr>
        <p:spPr>
          <a:xfrm>
            <a:off x="623888" y="5706987"/>
            <a:ext cx="7886700" cy="513090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4.4.3. Motivatie door de verwachting van waardevolle opbrengsten</a:t>
            </a:r>
            <a:br>
              <a:rPr lang="nl-NL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nl-NL" b="1" dirty="0"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90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5CC85ED1-DAD3-4544-BA9E-1904BC8844B9}"/>
              </a:ext>
            </a:extLst>
          </p:cNvPr>
          <p:cNvSpPr txBox="1">
            <a:spLocks/>
          </p:cNvSpPr>
          <p:nvPr/>
        </p:nvSpPr>
        <p:spPr>
          <a:xfrm>
            <a:off x="623888" y="5706987"/>
            <a:ext cx="7886700" cy="513090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4.4.4. Motivatie door het stellen van doelen</a:t>
            </a:r>
            <a:br>
              <a:rPr lang="nl-NL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nl-NL" b="1" dirty="0"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9218" name="Picture 2" descr="Image result for smart&quot;">
            <a:extLst>
              <a:ext uri="{FF2B5EF4-FFF2-40B4-BE49-F238E27FC236}">
                <a16:creationId xmlns:a16="http://schemas.microsoft.com/office/drawing/2014/main" id="{50FFE854-01EA-B74E-BD10-5A9CF6210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989" y="1155070"/>
            <a:ext cx="6870023" cy="428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02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2313898"/>
            <a:ext cx="7886700" cy="2852737"/>
          </a:xfrm>
        </p:spPr>
        <p:txBody>
          <a:bodyPr>
            <a:normAutofit fontScale="90000"/>
          </a:bodyPr>
          <a:lstStyle/>
          <a:p>
            <a:r>
              <a:rPr lang="nl-NL" b="1" dirty="0">
                <a:latin typeface="Roboto" panose="02000000000000000000" pitchFamily="2" charset="0"/>
                <a:ea typeface="Roboto" panose="02000000000000000000" pitchFamily="2" charset="0"/>
              </a:rPr>
              <a:t>4.5.</a:t>
            </a:r>
            <a:br>
              <a:rPr lang="nl-NL" b="1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nl-NL" b="1" dirty="0">
                <a:latin typeface="Roboto" panose="02000000000000000000" pitchFamily="2" charset="0"/>
                <a:ea typeface="Roboto" panose="02000000000000000000" pitchFamily="2" charset="0"/>
              </a:rPr>
              <a:t>Angsten die de motivatie tegenwerken</a:t>
            </a:r>
            <a:br>
              <a:rPr lang="nl-NL" b="1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nl-NL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52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5CC85ED1-DAD3-4544-BA9E-1904BC8844B9}"/>
              </a:ext>
            </a:extLst>
          </p:cNvPr>
          <p:cNvSpPr txBox="1">
            <a:spLocks/>
          </p:cNvSpPr>
          <p:nvPr/>
        </p:nvSpPr>
        <p:spPr>
          <a:xfrm>
            <a:off x="623888" y="5706987"/>
            <a:ext cx="7886700" cy="51309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Faalangst</a:t>
            </a:r>
          </a:p>
        </p:txBody>
      </p:sp>
    </p:spTree>
    <p:extLst>
      <p:ext uri="{BB962C8B-B14F-4D97-AF65-F5344CB8AC3E}">
        <p14:creationId xmlns:p14="http://schemas.microsoft.com/office/powerpoint/2010/main" val="419397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5CC85ED1-DAD3-4544-BA9E-1904BC8844B9}"/>
              </a:ext>
            </a:extLst>
          </p:cNvPr>
          <p:cNvSpPr txBox="1">
            <a:spLocks/>
          </p:cNvSpPr>
          <p:nvPr/>
        </p:nvSpPr>
        <p:spPr>
          <a:xfrm>
            <a:off x="623888" y="5706987"/>
            <a:ext cx="7886700" cy="51309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Vrees voor succes</a:t>
            </a:r>
          </a:p>
        </p:txBody>
      </p:sp>
    </p:spTree>
    <p:extLst>
      <p:ext uri="{BB962C8B-B14F-4D97-AF65-F5344CB8AC3E}">
        <p14:creationId xmlns:p14="http://schemas.microsoft.com/office/powerpoint/2010/main" val="423558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result for christine lagarde&quot;">
            <a:extLst>
              <a:ext uri="{FF2B5EF4-FFF2-40B4-BE49-F238E27FC236}">
                <a16:creationId xmlns:a16="http://schemas.microsoft.com/office/drawing/2014/main" id="{6F83BBFF-6301-994B-925C-60EC2E0A1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5CC85ED1-DAD3-4544-BA9E-1904BC8844B9}"/>
              </a:ext>
            </a:extLst>
          </p:cNvPr>
          <p:cNvSpPr txBox="1">
            <a:spLocks/>
          </p:cNvSpPr>
          <p:nvPr/>
        </p:nvSpPr>
        <p:spPr>
          <a:xfrm>
            <a:off x="623888" y="5706987"/>
            <a:ext cx="7886700" cy="51309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Oplichterssyndroom of </a:t>
            </a:r>
            <a:r>
              <a:rPr lang="nl-NL" b="1" dirty="0" err="1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imposter</a:t>
            </a:r>
            <a:r>
              <a:rPr lang="nl-NL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NL" b="1" dirty="0" err="1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syndrome</a:t>
            </a:r>
            <a:endParaRPr lang="nl-NL" b="1" dirty="0"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43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BC995C51-0BC9-DD4E-A9EE-58C30C30C884}"/>
              </a:ext>
            </a:extLst>
          </p:cNvPr>
          <p:cNvSpPr/>
          <p:nvPr/>
        </p:nvSpPr>
        <p:spPr>
          <a:xfrm>
            <a:off x="752168" y="2449902"/>
            <a:ext cx="3733568" cy="311108"/>
          </a:xfrm>
          <a:prstGeom prst="rect">
            <a:avLst/>
          </a:prstGeom>
          <a:solidFill>
            <a:srgbClr val="FFFC00"/>
          </a:solidFill>
          <a:ln>
            <a:solidFill>
              <a:srgbClr val="FFF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203110"/>
            <a:ext cx="7886700" cy="2852737"/>
          </a:xfrm>
        </p:spPr>
        <p:txBody>
          <a:bodyPr>
            <a:normAutofit/>
          </a:bodyPr>
          <a:lstStyle/>
          <a:p>
            <a:r>
              <a:rPr lang="nl-NL" b="1" dirty="0">
                <a:latin typeface="Roboto" panose="02000000000000000000" pitchFamily="2" charset="0"/>
                <a:ea typeface="Roboto" panose="02000000000000000000" pitchFamily="2" charset="0"/>
              </a:rPr>
              <a:t>Eindvragen p107</a:t>
            </a:r>
          </a:p>
        </p:txBody>
      </p:sp>
    </p:spTree>
    <p:extLst>
      <p:ext uri="{BB962C8B-B14F-4D97-AF65-F5344CB8AC3E}">
        <p14:creationId xmlns:p14="http://schemas.microsoft.com/office/powerpoint/2010/main" val="319558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BC995C51-0BC9-DD4E-A9EE-58C30C30C884}"/>
              </a:ext>
            </a:extLst>
          </p:cNvPr>
          <p:cNvSpPr/>
          <p:nvPr/>
        </p:nvSpPr>
        <p:spPr>
          <a:xfrm>
            <a:off x="752168" y="2449902"/>
            <a:ext cx="3733568" cy="311108"/>
          </a:xfrm>
          <a:prstGeom prst="rect">
            <a:avLst/>
          </a:prstGeom>
          <a:solidFill>
            <a:srgbClr val="FFFC00"/>
          </a:solidFill>
          <a:ln>
            <a:solidFill>
              <a:srgbClr val="FFF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203110"/>
            <a:ext cx="7886700" cy="2852737"/>
          </a:xfrm>
        </p:spPr>
        <p:txBody>
          <a:bodyPr>
            <a:normAutofit/>
          </a:bodyPr>
          <a:lstStyle/>
          <a:p>
            <a:r>
              <a:rPr lang="nl-NL" b="1" dirty="0">
                <a:latin typeface="Roboto" panose="02000000000000000000" pitchFamily="2" charset="0"/>
                <a:ea typeface="Roboto" panose="02000000000000000000" pitchFamily="2" charset="0"/>
              </a:rPr>
              <a:t>Begrippenlijst</a:t>
            </a:r>
          </a:p>
        </p:txBody>
      </p:sp>
    </p:spTree>
    <p:extLst>
      <p:ext uri="{BB962C8B-B14F-4D97-AF65-F5344CB8AC3E}">
        <p14:creationId xmlns:p14="http://schemas.microsoft.com/office/powerpoint/2010/main" val="95676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122711D5-B066-774E-8246-411F68FA15C9}"/>
              </a:ext>
            </a:extLst>
          </p:cNvPr>
          <p:cNvSpPr txBox="1"/>
          <p:nvPr/>
        </p:nvSpPr>
        <p:spPr>
          <a:xfrm>
            <a:off x="976184" y="1018697"/>
            <a:ext cx="554671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latin typeface="Roboto" panose="02000000000000000000" pitchFamily="2" charset="0"/>
                <a:ea typeface="Roboto" panose="02000000000000000000" pitchFamily="2" charset="0"/>
              </a:rPr>
              <a:t>*motivatie</a:t>
            </a:r>
          </a:p>
          <a:p>
            <a:r>
              <a:rPr lang="nl-BE" dirty="0">
                <a:latin typeface="Roboto" panose="02000000000000000000" pitchFamily="2" charset="0"/>
                <a:ea typeface="Roboto" panose="02000000000000000000" pitchFamily="2" charset="0"/>
              </a:rPr>
              <a:t>*intrinsieke motivatie</a:t>
            </a:r>
          </a:p>
          <a:p>
            <a:r>
              <a:rPr lang="nl-BE" dirty="0">
                <a:latin typeface="Roboto" panose="02000000000000000000" pitchFamily="2" charset="0"/>
                <a:ea typeface="Roboto" panose="02000000000000000000" pitchFamily="2" charset="0"/>
              </a:rPr>
              <a:t>*extrinsieke motivatie</a:t>
            </a:r>
          </a:p>
          <a:p>
            <a:r>
              <a:rPr lang="nl-BE" dirty="0">
                <a:latin typeface="Roboto" panose="02000000000000000000" pitchFamily="2" charset="0"/>
                <a:ea typeface="Roboto" panose="02000000000000000000" pitchFamily="2" charset="0"/>
              </a:rPr>
              <a:t>*basisemoties</a:t>
            </a:r>
          </a:p>
          <a:p>
            <a:r>
              <a:rPr lang="nl-BE" dirty="0">
                <a:latin typeface="Roboto" panose="02000000000000000000" pitchFamily="2" charset="0"/>
                <a:ea typeface="Roboto" panose="02000000000000000000" pitchFamily="2" charset="0"/>
              </a:rPr>
              <a:t>*actietendensen</a:t>
            </a:r>
          </a:p>
          <a:p>
            <a:r>
              <a:rPr lang="nl-BE" dirty="0">
                <a:latin typeface="Roboto" panose="02000000000000000000" pitchFamily="2" charset="0"/>
                <a:ea typeface="Roboto" panose="02000000000000000000" pitchFamily="2" charset="0"/>
              </a:rPr>
              <a:t>*behoeftepiramide</a:t>
            </a:r>
          </a:p>
          <a:p>
            <a:r>
              <a:rPr lang="nl-BE" dirty="0">
                <a:latin typeface="Roboto" panose="02000000000000000000" pitchFamily="2" charset="0"/>
                <a:ea typeface="Roboto" panose="02000000000000000000" pitchFamily="2" charset="0"/>
              </a:rPr>
              <a:t>*motivatietheorie van McClelland</a:t>
            </a:r>
          </a:p>
          <a:p>
            <a:r>
              <a:rPr lang="nl-BE" dirty="0">
                <a:latin typeface="Roboto" panose="02000000000000000000" pitchFamily="2" charset="0"/>
                <a:ea typeface="Roboto" panose="02000000000000000000" pitchFamily="2" charset="0"/>
              </a:rPr>
              <a:t>*Self Determination Theory/zelfbeschikkingstheorie</a:t>
            </a:r>
          </a:p>
          <a:p>
            <a:r>
              <a:rPr lang="nl-BE" dirty="0">
                <a:latin typeface="Roboto" panose="02000000000000000000" pitchFamily="2" charset="0"/>
                <a:ea typeface="Roboto" panose="02000000000000000000" pitchFamily="2" charset="0"/>
              </a:rPr>
              <a:t>*Waardeverwachtingstheorie</a:t>
            </a:r>
          </a:p>
          <a:p>
            <a:r>
              <a:rPr lang="nl-BE" dirty="0">
                <a:latin typeface="Roboto" panose="02000000000000000000" pitchFamily="2" charset="0"/>
                <a:ea typeface="Roboto" panose="02000000000000000000" pitchFamily="2" charset="0"/>
              </a:rPr>
              <a:t>*Goals Setting Theory</a:t>
            </a:r>
          </a:p>
          <a:p>
            <a:r>
              <a:rPr lang="nl-BE" dirty="0">
                <a:latin typeface="Roboto" panose="02000000000000000000" pitchFamily="2" charset="0"/>
                <a:ea typeface="Roboto" panose="02000000000000000000" pitchFamily="2" charset="0"/>
              </a:rPr>
              <a:t>*Oplichterssyndroom</a:t>
            </a:r>
          </a:p>
        </p:txBody>
      </p:sp>
    </p:spTree>
    <p:extLst>
      <p:ext uri="{BB962C8B-B14F-4D97-AF65-F5344CB8AC3E}">
        <p14:creationId xmlns:p14="http://schemas.microsoft.com/office/powerpoint/2010/main" val="224483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BC995C51-0BC9-DD4E-A9EE-58C30C30C884}"/>
              </a:ext>
            </a:extLst>
          </p:cNvPr>
          <p:cNvSpPr/>
          <p:nvPr/>
        </p:nvSpPr>
        <p:spPr>
          <a:xfrm>
            <a:off x="752168" y="2449902"/>
            <a:ext cx="3733568" cy="311108"/>
          </a:xfrm>
          <a:prstGeom prst="rect">
            <a:avLst/>
          </a:prstGeom>
          <a:solidFill>
            <a:srgbClr val="FFFC00"/>
          </a:solidFill>
          <a:ln>
            <a:solidFill>
              <a:srgbClr val="FFF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2313898"/>
            <a:ext cx="7886700" cy="2852737"/>
          </a:xfrm>
        </p:spPr>
        <p:txBody>
          <a:bodyPr>
            <a:normAutofit/>
          </a:bodyPr>
          <a:lstStyle/>
          <a:p>
            <a:r>
              <a:rPr lang="nl-NL" sz="5300" b="1" dirty="0">
                <a:latin typeface="Roboto" panose="02000000000000000000" pitchFamily="2" charset="0"/>
                <a:ea typeface="Roboto" panose="02000000000000000000" pitchFamily="2" charset="0"/>
              </a:rPr>
              <a:t>4.1.</a:t>
            </a:r>
            <a:br>
              <a:rPr lang="nl-NL" sz="5300" b="1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nl-NL" sz="5300" b="1" dirty="0">
                <a:latin typeface="Roboto" panose="02000000000000000000" pitchFamily="2" charset="0"/>
                <a:ea typeface="Roboto" panose="02000000000000000000" pitchFamily="2" charset="0"/>
              </a:rPr>
              <a:t>Motivatie stuurt gedrag</a:t>
            </a:r>
            <a:br>
              <a:rPr lang="nl-NL" b="1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nl-NL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60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645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5CC85ED1-DAD3-4544-BA9E-1904BC8844B9}"/>
              </a:ext>
            </a:extLst>
          </p:cNvPr>
          <p:cNvSpPr txBox="1">
            <a:spLocks/>
          </p:cNvSpPr>
          <p:nvPr/>
        </p:nvSpPr>
        <p:spPr>
          <a:xfrm>
            <a:off x="623888" y="5706987"/>
            <a:ext cx="7886700" cy="513090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Wat is motivatie?</a:t>
            </a:r>
            <a:br>
              <a:rPr lang="nl-NL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nl-NL" b="1" dirty="0"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5AC1414C-64EF-CC41-9403-BA244BB961D9}"/>
              </a:ext>
            </a:extLst>
          </p:cNvPr>
          <p:cNvSpPr/>
          <p:nvPr/>
        </p:nvSpPr>
        <p:spPr>
          <a:xfrm>
            <a:off x="1454944" y="1454184"/>
            <a:ext cx="62245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latin typeface="Roboto" panose="02000000000000000000" pitchFamily="2" charset="0"/>
                <a:ea typeface="Roboto" panose="02000000000000000000" pitchFamily="2" charset="0"/>
              </a:rPr>
              <a:t>“Het geheel van interne en externe prikkels die iemand aanzetten tot bepaald gedrag of tot het nalaten van bepaald gedrag”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0C8F55E8-646D-7247-85F4-BAB542CAC698}"/>
              </a:ext>
            </a:extLst>
          </p:cNvPr>
          <p:cNvCxnSpPr>
            <a:cxnSpLocks/>
          </p:cNvCxnSpPr>
          <p:nvPr/>
        </p:nvCxnSpPr>
        <p:spPr>
          <a:xfrm>
            <a:off x="1228726" y="1142999"/>
            <a:ext cx="0" cy="36576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01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5CC85ED1-DAD3-4544-BA9E-1904BC8844B9}"/>
              </a:ext>
            </a:extLst>
          </p:cNvPr>
          <p:cNvSpPr txBox="1">
            <a:spLocks/>
          </p:cNvSpPr>
          <p:nvPr/>
        </p:nvSpPr>
        <p:spPr>
          <a:xfrm>
            <a:off x="623888" y="5706987"/>
            <a:ext cx="7886700" cy="513090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Gedrag kan… </a:t>
            </a:r>
            <a:br>
              <a:rPr lang="nl-NL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nl-NL" b="1" dirty="0"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4C72C1A-3C07-EA45-BE45-C4179B235455}"/>
              </a:ext>
            </a:extLst>
          </p:cNvPr>
          <p:cNvSpPr/>
          <p:nvPr/>
        </p:nvSpPr>
        <p:spPr>
          <a:xfrm>
            <a:off x="1454944" y="1678118"/>
            <a:ext cx="62245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>
                <a:latin typeface="Roboto" panose="02000000000000000000" pitchFamily="2" charset="0"/>
                <a:ea typeface="Roboto" panose="02000000000000000000" pitchFamily="2" charset="0"/>
              </a:rPr>
              <a:t>*fysiologisch bepaald</a:t>
            </a:r>
          </a:p>
          <a:p>
            <a:r>
              <a:rPr lang="nl-NL" sz="3200" b="1" dirty="0">
                <a:latin typeface="Roboto" panose="02000000000000000000" pitchFamily="2" charset="0"/>
                <a:ea typeface="Roboto" panose="02000000000000000000" pitchFamily="2" charset="0"/>
              </a:rPr>
              <a:t>*aangeleerd zijn</a:t>
            </a:r>
          </a:p>
          <a:p>
            <a:r>
              <a:rPr lang="nl-NL" sz="3200" b="1" dirty="0">
                <a:latin typeface="Roboto" panose="02000000000000000000" pitchFamily="2" charset="0"/>
                <a:ea typeface="Roboto" panose="02000000000000000000" pitchFamily="2" charset="0"/>
              </a:rPr>
              <a:t>*een bewust doel nastreven</a:t>
            </a:r>
          </a:p>
          <a:p>
            <a:r>
              <a:rPr lang="nl-NL" sz="3200" b="1" dirty="0">
                <a:latin typeface="Roboto" panose="02000000000000000000" pitchFamily="2" charset="0"/>
                <a:ea typeface="Roboto" panose="02000000000000000000" pitchFamily="2" charset="0"/>
              </a:rPr>
              <a:t>*een onbewust doel hebben</a:t>
            </a:r>
          </a:p>
          <a:p>
            <a:r>
              <a:rPr lang="nl-NL" sz="3200" b="1" dirty="0">
                <a:latin typeface="Roboto" panose="02000000000000000000" pitchFamily="2" charset="0"/>
                <a:ea typeface="Roboto" panose="02000000000000000000" pitchFamily="2" charset="0"/>
              </a:rPr>
              <a:t>*gestuurd worden door emotie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646A681-C8D5-EC45-8D6D-911A47C23C4D}"/>
              </a:ext>
            </a:extLst>
          </p:cNvPr>
          <p:cNvCxnSpPr>
            <a:cxnSpLocks/>
          </p:cNvCxnSpPr>
          <p:nvPr/>
        </p:nvCxnSpPr>
        <p:spPr>
          <a:xfrm>
            <a:off x="1228726" y="1142999"/>
            <a:ext cx="0" cy="36576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16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5CC85ED1-DAD3-4544-BA9E-1904BC8844B9}"/>
              </a:ext>
            </a:extLst>
          </p:cNvPr>
          <p:cNvSpPr txBox="1">
            <a:spLocks/>
          </p:cNvSpPr>
          <p:nvPr/>
        </p:nvSpPr>
        <p:spPr>
          <a:xfrm>
            <a:off x="623888" y="5706987"/>
            <a:ext cx="7886700" cy="513090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Gedrag</a:t>
            </a:r>
            <a:br>
              <a:rPr lang="nl-NL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nl-NL" b="1" dirty="0"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4C72C1A-3C07-EA45-BE45-C4179B235455}"/>
              </a:ext>
            </a:extLst>
          </p:cNvPr>
          <p:cNvSpPr/>
          <p:nvPr/>
        </p:nvSpPr>
        <p:spPr>
          <a:xfrm>
            <a:off x="1454944" y="2433190"/>
            <a:ext cx="62245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>
                <a:latin typeface="Roboto" panose="02000000000000000000" pitchFamily="2" charset="0"/>
                <a:ea typeface="Roboto" panose="02000000000000000000" pitchFamily="2" charset="0"/>
              </a:rPr>
              <a:t>Gedrag zonder motivatie bestaat niet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646A681-C8D5-EC45-8D6D-911A47C23C4D}"/>
              </a:ext>
            </a:extLst>
          </p:cNvPr>
          <p:cNvCxnSpPr>
            <a:cxnSpLocks/>
          </p:cNvCxnSpPr>
          <p:nvPr/>
        </p:nvCxnSpPr>
        <p:spPr>
          <a:xfrm>
            <a:off x="1228726" y="1142999"/>
            <a:ext cx="0" cy="36576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62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94C72C1A-3C07-EA45-BE45-C4179B235455}"/>
              </a:ext>
            </a:extLst>
          </p:cNvPr>
          <p:cNvSpPr/>
          <p:nvPr/>
        </p:nvSpPr>
        <p:spPr>
          <a:xfrm>
            <a:off x="3507994" y="2967335"/>
            <a:ext cx="21280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>
                <a:latin typeface="Roboto" panose="02000000000000000000" pitchFamily="2" charset="0"/>
                <a:ea typeface="Roboto" panose="02000000000000000000" pitchFamily="2" charset="0"/>
              </a:rPr>
              <a:t>*</a:t>
            </a:r>
            <a:r>
              <a:rPr lang="nl-NL" sz="5400" b="1" i="1" dirty="0" err="1">
                <a:latin typeface="Roboto" panose="02000000000000000000" pitchFamily="2" charset="0"/>
                <a:ea typeface="Roboto" panose="02000000000000000000" pitchFamily="2" charset="0"/>
              </a:rPr>
              <a:t>motio</a:t>
            </a:r>
            <a:endParaRPr lang="nl-NL" sz="32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36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5CC85ED1-DAD3-4544-BA9E-1904BC8844B9}"/>
              </a:ext>
            </a:extLst>
          </p:cNvPr>
          <p:cNvSpPr txBox="1">
            <a:spLocks/>
          </p:cNvSpPr>
          <p:nvPr/>
        </p:nvSpPr>
        <p:spPr>
          <a:xfrm>
            <a:off x="623888" y="5706987"/>
            <a:ext cx="7886700" cy="513090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4.1.1. Motivatie door interne prikkels </a:t>
            </a:r>
            <a:br>
              <a:rPr lang="nl-NL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nl-NL" b="1" dirty="0"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7E64544-C9AE-E146-A95A-CACFDF81C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9350" y="2546350"/>
            <a:ext cx="1765300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3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4457</TotalTime>
  <Words>1878</Words>
  <Application>Microsoft Macintosh PowerPoint</Application>
  <PresentationFormat>Diavoorstelling (4:3)</PresentationFormat>
  <Paragraphs>303</Paragraphs>
  <Slides>40</Slides>
  <Notes>38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40</vt:i4>
      </vt:variant>
    </vt:vector>
  </HeadingPairs>
  <TitlesOfParts>
    <vt:vector size="47" baseType="lpstr">
      <vt:lpstr>Arial</vt:lpstr>
      <vt:lpstr>Calibri</vt:lpstr>
      <vt:lpstr>Calibri Light</vt:lpstr>
      <vt:lpstr>Gill Sans</vt:lpstr>
      <vt:lpstr>Roboto</vt:lpstr>
      <vt:lpstr>Roboto Thin</vt:lpstr>
      <vt:lpstr>Kantoorthema</vt:lpstr>
      <vt:lpstr>PowerPoint-presentatie</vt:lpstr>
      <vt:lpstr>PowerPoint-presentatie</vt:lpstr>
      <vt:lpstr>PowerPoint-presentatie</vt:lpstr>
      <vt:lpstr>4.1. Motivatie stuurt gedrag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4.2. Emoties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4.3. Motivatietheorie van Maslow </vt:lpstr>
      <vt:lpstr>PowerPoint-presentatie</vt:lpstr>
      <vt:lpstr>PowerPoint-presentatie</vt:lpstr>
      <vt:lpstr>4.4. Andere motivatietheorieën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4.5. Angsten die de motivatie tegenwerken </vt:lpstr>
      <vt:lpstr>PowerPoint-presentatie</vt:lpstr>
      <vt:lpstr>PowerPoint-presentatie</vt:lpstr>
      <vt:lpstr>PowerPoint-presentatie</vt:lpstr>
      <vt:lpstr>Eindvragen p107</vt:lpstr>
      <vt:lpstr>Begrippenlijst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Proot Ingmar</dc:creator>
  <cp:lastModifiedBy>Proot Ingmar</cp:lastModifiedBy>
  <cp:revision>4</cp:revision>
  <cp:lastPrinted>2019-10-17T16:01:14Z</cp:lastPrinted>
  <dcterms:created xsi:type="dcterms:W3CDTF">2019-09-23T19:10:00Z</dcterms:created>
  <dcterms:modified xsi:type="dcterms:W3CDTF">2019-11-05T09:34:42Z</dcterms:modified>
</cp:coreProperties>
</file>