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256" r:id="rId2"/>
    <p:sldId id="336" r:id="rId3"/>
    <p:sldId id="270" r:id="rId4"/>
    <p:sldId id="402" r:id="rId5"/>
    <p:sldId id="677" r:id="rId6"/>
    <p:sldId id="678" r:id="rId7"/>
    <p:sldId id="454" r:id="rId8"/>
    <p:sldId id="452" r:id="rId9"/>
    <p:sldId id="453" r:id="rId10"/>
    <p:sldId id="455" r:id="rId11"/>
    <p:sldId id="457" r:id="rId12"/>
    <p:sldId id="458" r:id="rId13"/>
    <p:sldId id="459" r:id="rId14"/>
    <p:sldId id="460" r:id="rId15"/>
    <p:sldId id="461" r:id="rId16"/>
    <p:sldId id="679" r:id="rId17"/>
    <p:sldId id="680" r:id="rId18"/>
    <p:sldId id="682" r:id="rId19"/>
    <p:sldId id="683" r:id="rId20"/>
    <p:sldId id="681" r:id="rId21"/>
    <p:sldId id="684" r:id="rId22"/>
    <p:sldId id="463" r:id="rId23"/>
    <p:sldId id="462" r:id="rId24"/>
    <p:sldId id="465" r:id="rId25"/>
    <p:sldId id="464" r:id="rId26"/>
    <p:sldId id="470" r:id="rId27"/>
    <p:sldId id="466" r:id="rId28"/>
    <p:sldId id="467" r:id="rId29"/>
    <p:sldId id="505" r:id="rId30"/>
    <p:sldId id="468" r:id="rId31"/>
    <p:sldId id="469" r:id="rId32"/>
    <p:sldId id="472" r:id="rId33"/>
    <p:sldId id="473" r:id="rId34"/>
    <p:sldId id="471" r:id="rId35"/>
    <p:sldId id="474" r:id="rId36"/>
    <p:sldId id="475" r:id="rId37"/>
    <p:sldId id="476" r:id="rId38"/>
    <p:sldId id="477" r:id="rId39"/>
    <p:sldId id="456" r:id="rId40"/>
    <p:sldId id="478" r:id="rId41"/>
    <p:sldId id="506" r:id="rId42"/>
    <p:sldId id="450" r:id="rId43"/>
    <p:sldId id="451" r:id="rId44"/>
    <p:sldId id="490" r:id="rId45"/>
    <p:sldId id="491" r:id="rId46"/>
    <p:sldId id="492" r:id="rId47"/>
    <p:sldId id="479" r:id="rId48"/>
    <p:sldId id="493" r:id="rId49"/>
    <p:sldId id="494" r:id="rId50"/>
    <p:sldId id="483" r:id="rId51"/>
    <p:sldId id="495" r:id="rId52"/>
    <p:sldId id="480" r:id="rId53"/>
    <p:sldId id="481" r:id="rId54"/>
    <p:sldId id="482" r:id="rId55"/>
    <p:sldId id="485" r:id="rId56"/>
    <p:sldId id="496" r:id="rId57"/>
    <p:sldId id="497" r:id="rId58"/>
    <p:sldId id="498" r:id="rId59"/>
    <p:sldId id="486" r:id="rId60"/>
    <p:sldId id="499" r:id="rId61"/>
    <p:sldId id="487" r:id="rId62"/>
    <p:sldId id="500" r:id="rId63"/>
    <p:sldId id="501" r:id="rId64"/>
    <p:sldId id="488" r:id="rId65"/>
    <p:sldId id="502" r:id="rId66"/>
    <p:sldId id="503" r:id="rId67"/>
    <p:sldId id="504" r:id="rId68"/>
    <p:sldId id="489" r:id="rId69"/>
    <p:sldId id="510" r:id="rId70"/>
    <p:sldId id="508" r:id="rId71"/>
    <p:sldId id="509" r:id="rId72"/>
    <p:sldId id="322" r:id="rId73"/>
    <p:sldId id="386" r:id="rId74"/>
    <p:sldId id="507" r:id="rId75"/>
    <p:sldId id="301" r:id="rId76"/>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B49F56F-B440-864F-A4DA-83F823ED4EEA}">
          <p14:sldIdLst>
            <p14:sldId id="256"/>
            <p14:sldId id="336"/>
            <p14:sldId id="270"/>
            <p14:sldId id="402"/>
            <p14:sldId id="677"/>
            <p14:sldId id="678"/>
            <p14:sldId id="454"/>
            <p14:sldId id="452"/>
            <p14:sldId id="453"/>
            <p14:sldId id="455"/>
            <p14:sldId id="457"/>
            <p14:sldId id="458"/>
            <p14:sldId id="459"/>
            <p14:sldId id="460"/>
            <p14:sldId id="461"/>
            <p14:sldId id="679"/>
            <p14:sldId id="680"/>
            <p14:sldId id="682"/>
            <p14:sldId id="683"/>
            <p14:sldId id="681"/>
            <p14:sldId id="684"/>
            <p14:sldId id="463"/>
            <p14:sldId id="462"/>
            <p14:sldId id="465"/>
            <p14:sldId id="464"/>
            <p14:sldId id="470"/>
            <p14:sldId id="466"/>
            <p14:sldId id="467"/>
            <p14:sldId id="505"/>
            <p14:sldId id="468"/>
            <p14:sldId id="469"/>
            <p14:sldId id="472"/>
            <p14:sldId id="473"/>
            <p14:sldId id="471"/>
            <p14:sldId id="474"/>
            <p14:sldId id="475"/>
            <p14:sldId id="476"/>
            <p14:sldId id="477"/>
            <p14:sldId id="456"/>
            <p14:sldId id="478"/>
            <p14:sldId id="506"/>
            <p14:sldId id="450"/>
            <p14:sldId id="451"/>
            <p14:sldId id="490"/>
            <p14:sldId id="491"/>
            <p14:sldId id="492"/>
            <p14:sldId id="479"/>
            <p14:sldId id="493"/>
            <p14:sldId id="494"/>
            <p14:sldId id="483"/>
            <p14:sldId id="495"/>
            <p14:sldId id="480"/>
            <p14:sldId id="481"/>
            <p14:sldId id="482"/>
            <p14:sldId id="485"/>
            <p14:sldId id="496"/>
            <p14:sldId id="497"/>
            <p14:sldId id="498"/>
            <p14:sldId id="486"/>
            <p14:sldId id="499"/>
            <p14:sldId id="487"/>
            <p14:sldId id="500"/>
            <p14:sldId id="501"/>
            <p14:sldId id="488"/>
            <p14:sldId id="502"/>
            <p14:sldId id="503"/>
            <p14:sldId id="504"/>
            <p14:sldId id="489"/>
            <p14:sldId id="510"/>
            <p14:sldId id="508"/>
            <p14:sldId id="509"/>
            <p14:sldId id="322"/>
            <p14:sldId id="386"/>
            <p14:sldId id="507"/>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BBA6E-4621-A848-BF9F-09EED186B438}" v="654" dt="2019-11-14T11:07:17.4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08"/>
    <p:restoredTop sz="68299"/>
  </p:normalViewPr>
  <p:slideViewPr>
    <p:cSldViewPr snapToGrid="0" snapToObjects="1">
      <p:cViewPr varScale="1">
        <p:scale>
          <a:sx n="85" d="100"/>
          <a:sy n="85" d="100"/>
        </p:scale>
        <p:origin x="2216" y="176"/>
      </p:cViewPr>
      <p:guideLst/>
    </p:cSldViewPr>
  </p:slideViewPr>
  <p:notesTextViewPr>
    <p:cViewPr>
      <p:scale>
        <a:sx n="185" d="100"/>
        <a:sy n="185" d="100"/>
      </p:scale>
      <p:origin x="0" y="-60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ot Ingmar" userId="588a97c0-5a52-4bd9-b8d6-a4cf24ff4dbb" providerId="ADAL" clId="{589EEE33-3C5B-944B-B9B3-06F31A35D5F8}"/>
    <pc:docChg chg="custSel addSld delSld modSld modSection">
      <pc:chgData name="Proot Ingmar" userId="588a97c0-5a52-4bd9-b8d6-a4cf24ff4dbb" providerId="ADAL" clId="{589EEE33-3C5B-944B-B9B3-06F31A35D5F8}" dt="2019-10-22T13:02:49.820" v="1014" actId="20577"/>
      <pc:docMkLst>
        <pc:docMk/>
      </pc:docMkLst>
      <pc:sldChg chg="modSp">
        <pc:chgData name="Proot Ingmar" userId="588a97c0-5a52-4bd9-b8d6-a4cf24ff4dbb" providerId="ADAL" clId="{589EEE33-3C5B-944B-B9B3-06F31A35D5F8}" dt="2019-10-22T11:50:18.249" v="3" actId="20577"/>
        <pc:sldMkLst>
          <pc:docMk/>
          <pc:sldMk cId="440753459" sldId="256"/>
        </pc:sldMkLst>
        <pc:spChg chg="mod">
          <ac:chgData name="Proot Ingmar" userId="588a97c0-5a52-4bd9-b8d6-a4cf24ff4dbb" providerId="ADAL" clId="{589EEE33-3C5B-944B-B9B3-06F31A35D5F8}" dt="2019-10-22T11:50:18.249" v="3" actId="20577"/>
          <ac:spMkLst>
            <pc:docMk/>
            <pc:sldMk cId="440753459" sldId="256"/>
            <ac:spMk id="6" creationId="{7392F3FE-C072-B845-A488-212AF0FADD65}"/>
          </ac:spMkLst>
        </pc:spChg>
      </pc:sldChg>
      <pc:sldChg chg="modSp">
        <pc:chgData name="Proot Ingmar" userId="588a97c0-5a52-4bd9-b8d6-a4cf24ff4dbb" providerId="ADAL" clId="{589EEE33-3C5B-944B-B9B3-06F31A35D5F8}" dt="2019-10-22T11:53:15.050" v="297" actId="20577"/>
        <pc:sldMkLst>
          <pc:docMk/>
          <pc:sldMk cId="3120603756" sldId="270"/>
        </pc:sldMkLst>
        <pc:spChg chg="mod">
          <ac:chgData name="Proot Ingmar" userId="588a97c0-5a52-4bd9-b8d6-a4cf24ff4dbb" providerId="ADAL" clId="{589EEE33-3C5B-944B-B9B3-06F31A35D5F8}" dt="2019-10-22T11:53:15.050" v="297" actId="20577"/>
          <ac:spMkLst>
            <pc:docMk/>
            <pc:sldMk cId="3120603756" sldId="270"/>
            <ac:spMk id="2" creationId="{00000000-0000-0000-0000-000000000000}"/>
          </ac:spMkLst>
        </pc:spChg>
      </pc:sldChg>
      <pc:sldChg chg="modSp">
        <pc:chgData name="Proot Ingmar" userId="588a97c0-5a52-4bd9-b8d6-a4cf24ff4dbb" providerId="ADAL" clId="{589EEE33-3C5B-944B-B9B3-06F31A35D5F8}" dt="2019-10-22T11:56:11.772" v="555" actId="1036"/>
        <pc:sldMkLst>
          <pc:docMk/>
          <pc:sldMk cId="1522015418" sldId="402"/>
        </pc:sldMkLst>
        <pc:spChg chg="mod">
          <ac:chgData name="Proot Ingmar" userId="588a97c0-5a52-4bd9-b8d6-a4cf24ff4dbb" providerId="ADAL" clId="{589EEE33-3C5B-944B-B9B3-06F31A35D5F8}" dt="2019-10-22T11:56:11.772" v="555" actId="1036"/>
          <ac:spMkLst>
            <pc:docMk/>
            <pc:sldMk cId="1522015418" sldId="402"/>
            <ac:spMk id="2" creationId="{5AC1414C-64EF-CC41-9403-BA244BB961D9}"/>
          </ac:spMkLst>
        </pc:spChg>
        <pc:spChg chg="mod">
          <ac:chgData name="Proot Ingmar" userId="588a97c0-5a52-4bd9-b8d6-a4cf24ff4dbb" providerId="ADAL" clId="{589EEE33-3C5B-944B-B9B3-06F31A35D5F8}" dt="2019-10-22T11:55:28.085" v="419" actId="20577"/>
          <ac:spMkLst>
            <pc:docMk/>
            <pc:sldMk cId="1522015418" sldId="402"/>
            <ac:spMk id="3" creationId="{5CC85ED1-DAD3-4544-BA9E-1904BC8844B9}"/>
          </ac:spMkLst>
        </pc:spChg>
      </pc:sldChg>
      <pc:sldChg chg="delSp modSp add modNotesTx">
        <pc:chgData name="Proot Ingmar" userId="588a97c0-5a52-4bd9-b8d6-a4cf24ff4dbb" providerId="ADAL" clId="{589EEE33-3C5B-944B-B9B3-06F31A35D5F8}" dt="2019-10-22T13:02:36.690" v="997" actId="478"/>
        <pc:sldMkLst>
          <pc:docMk/>
          <pc:sldMk cId="197536827" sldId="450"/>
        </pc:sldMkLst>
        <pc:spChg chg="mod">
          <ac:chgData name="Proot Ingmar" userId="588a97c0-5a52-4bd9-b8d6-a4cf24ff4dbb" providerId="ADAL" clId="{589EEE33-3C5B-944B-B9B3-06F31A35D5F8}" dt="2019-10-22T13:01:08.951" v="995" actId="20577"/>
          <ac:spMkLst>
            <pc:docMk/>
            <pc:sldMk cId="197536827" sldId="450"/>
            <ac:spMk id="3" creationId="{5CC85ED1-DAD3-4544-BA9E-1904BC8844B9}"/>
          </ac:spMkLst>
        </pc:spChg>
        <pc:spChg chg="del">
          <ac:chgData name="Proot Ingmar" userId="588a97c0-5a52-4bd9-b8d6-a4cf24ff4dbb" providerId="ADAL" clId="{589EEE33-3C5B-944B-B9B3-06F31A35D5F8}" dt="2019-10-22T13:02:30.187" v="996" actId="478"/>
          <ac:spMkLst>
            <pc:docMk/>
            <pc:sldMk cId="197536827" sldId="450"/>
            <ac:spMk id="4" creationId="{94C72C1A-3C07-EA45-BE45-C4179B235455}"/>
          </ac:spMkLst>
        </pc:spChg>
        <pc:cxnChg chg="del">
          <ac:chgData name="Proot Ingmar" userId="588a97c0-5a52-4bd9-b8d6-a4cf24ff4dbb" providerId="ADAL" clId="{589EEE33-3C5B-944B-B9B3-06F31A35D5F8}" dt="2019-10-22T13:02:36.690" v="997" actId="478"/>
          <ac:cxnSpMkLst>
            <pc:docMk/>
            <pc:sldMk cId="197536827" sldId="450"/>
            <ac:cxnSpMk id="5" creationId="{A646A681-C8D5-EC45-8D6D-911A47C23C4D}"/>
          </ac:cxnSpMkLst>
        </pc:cxnChg>
      </pc:sldChg>
      <pc:sldChg chg="modSp add">
        <pc:chgData name="Proot Ingmar" userId="588a97c0-5a52-4bd9-b8d6-a4cf24ff4dbb" providerId="ADAL" clId="{589EEE33-3C5B-944B-B9B3-06F31A35D5F8}" dt="2019-10-22T13:02:49.820" v="1014" actId="20577"/>
        <pc:sldMkLst>
          <pc:docMk/>
          <pc:sldMk cId="4231600628" sldId="451"/>
        </pc:sldMkLst>
        <pc:spChg chg="mod">
          <ac:chgData name="Proot Ingmar" userId="588a97c0-5a52-4bd9-b8d6-a4cf24ff4dbb" providerId="ADAL" clId="{589EEE33-3C5B-944B-B9B3-06F31A35D5F8}" dt="2019-10-22T13:02:49.820" v="1014" actId="20577"/>
          <ac:spMkLst>
            <pc:docMk/>
            <pc:sldMk cId="4231600628" sldId="451"/>
            <ac:spMk id="3" creationId="{5CC85ED1-DAD3-4544-BA9E-1904BC8844B9}"/>
          </ac:spMkLst>
        </pc:spChg>
      </pc:sldChg>
    </pc:docChg>
  </pc:docChgLst>
  <pc:docChgLst>
    <pc:chgData name="Proot Ingmar" userId="588a97c0-5a52-4bd9-b8d6-a4cf24ff4dbb" providerId="ADAL" clId="{140BBA6E-4621-A848-BF9F-09EED186B438}"/>
    <pc:docChg chg="undo custSel addSld delSld modSld sldOrd modSection">
      <pc:chgData name="Proot Ingmar" userId="588a97c0-5a52-4bd9-b8d6-a4cf24ff4dbb" providerId="ADAL" clId="{140BBA6E-4621-A848-BF9F-09EED186B438}" dt="2019-11-14T11:09:05.420" v="36975" actId="12"/>
      <pc:docMkLst>
        <pc:docMk/>
      </pc:docMkLst>
      <pc:sldChg chg="modSp">
        <pc:chgData name="Proot Ingmar" userId="588a97c0-5a52-4bd9-b8d6-a4cf24ff4dbb" providerId="ADAL" clId="{140BBA6E-4621-A848-BF9F-09EED186B438}" dt="2019-11-11T18:55:10.672" v="29762" actId="20577"/>
        <pc:sldMkLst>
          <pc:docMk/>
          <pc:sldMk cId="440753459" sldId="256"/>
        </pc:sldMkLst>
        <pc:spChg chg="mod">
          <ac:chgData name="Proot Ingmar" userId="588a97c0-5a52-4bd9-b8d6-a4cf24ff4dbb" providerId="ADAL" clId="{140BBA6E-4621-A848-BF9F-09EED186B438}" dt="2019-11-11T18:55:10.672" v="29762" actId="20577"/>
          <ac:spMkLst>
            <pc:docMk/>
            <pc:sldMk cId="440753459" sldId="256"/>
            <ac:spMk id="6" creationId="{7392F3FE-C072-B845-A488-212AF0FADD65}"/>
          </ac:spMkLst>
        </pc:spChg>
      </pc:sldChg>
      <pc:sldChg chg="modSp modNotesTx">
        <pc:chgData name="Proot Ingmar" userId="588a97c0-5a52-4bd9-b8d6-a4cf24ff4dbb" providerId="ADAL" clId="{140BBA6E-4621-A848-BF9F-09EED186B438}" dt="2019-11-14T09:17:05.871" v="34367" actId="20577"/>
        <pc:sldMkLst>
          <pc:docMk/>
          <pc:sldMk cId="3120603756" sldId="270"/>
        </pc:sldMkLst>
        <pc:spChg chg="mod">
          <ac:chgData name="Proot Ingmar" userId="588a97c0-5a52-4bd9-b8d6-a4cf24ff4dbb" providerId="ADAL" clId="{140BBA6E-4621-A848-BF9F-09EED186B438}" dt="2019-11-03T16:34:26.565" v="512" actId="27636"/>
          <ac:spMkLst>
            <pc:docMk/>
            <pc:sldMk cId="3120603756" sldId="270"/>
            <ac:spMk id="2" creationId="{00000000-0000-0000-0000-000000000000}"/>
          </ac:spMkLst>
        </pc:spChg>
      </pc:sldChg>
      <pc:sldChg chg="modSp">
        <pc:chgData name="Proot Ingmar" userId="588a97c0-5a52-4bd9-b8d6-a4cf24ff4dbb" providerId="ADAL" clId="{140BBA6E-4621-A848-BF9F-09EED186B438}" dt="2019-11-14T09:16:00.104" v="34351" actId="20577"/>
        <pc:sldMkLst>
          <pc:docMk/>
          <pc:sldMk cId="809371591" sldId="386"/>
        </pc:sldMkLst>
        <pc:spChg chg="mod">
          <ac:chgData name="Proot Ingmar" userId="588a97c0-5a52-4bd9-b8d6-a4cf24ff4dbb" providerId="ADAL" clId="{140BBA6E-4621-A848-BF9F-09EED186B438}" dt="2019-11-14T09:16:00.104" v="34351" actId="20577"/>
          <ac:spMkLst>
            <pc:docMk/>
            <pc:sldMk cId="809371591" sldId="386"/>
            <ac:spMk id="2" creationId="{122711D5-B066-774E-8246-411F68FA15C9}"/>
          </ac:spMkLst>
        </pc:spChg>
      </pc:sldChg>
      <pc:sldChg chg="modSp modNotesTx">
        <pc:chgData name="Proot Ingmar" userId="588a97c0-5a52-4bd9-b8d6-a4cf24ff4dbb" providerId="ADAL" clId="{140BBA6E-4621-A848-BF9F-09EED186B438}" dt="2019-11-14T09:19:52.799" v="34581" actId="113"/>
        <pc:sldMkLst>
          <pc:docMk/>
          <pc:sldMk cId="1522015418" sldId="402"/>
        </pc:sldMkLst>
        <pc:spChg chg="mod">
          <ac:chgData name="Proot Ingmar" userId="588a97c0-5a52-4bd9-b8d6-a4cf24ff4dbb" providerId="ADAL" clId="{140BBA6E-4621-A848-BF9F-09EED186B438}" dt="2019-11-14T09:18:18.539" v="34379" actId="20577"/>
          <ac:spMkLst>
            <pc:docMk/>
            <pc:sldMk cId="1522015418" sldId="402"/>
            <ac:spMk id="2" creationId="{5AC1414C-64EF-CC41-9403-BA244BB961D9}"/>
          </ac:spMkLst>
        </pc:spChg>
        <pc:spChg chg="mod">
          <ac:chgData name="Proot Ingmar" userId="588a97c0-5a52-4bd9-b8d6-a4cf24ff4dbb" providerId="ADAL" clId="{140BBA6E-4621-A848-BF9F-09EED186B438}" dt="2019-10-25T12:06:17.333" v="285" actId="20577"/>
          <ac:spMkLst>
            <pc:docMk/>
            <pc:sldMk cId="1522015418" sldId="402"/>
            <ac:spMk id="3" creationId="{5CC85ED1-DAD3-4544-BA9E-1904BC8844B9}"/>
          </ac:spMkLst>
        </pc:spChg>
      </pc:sldChg>
      <pc:sldChg chg="modSp ord modNotesTx">
        <pc:chgData name="Proot Ingmar" userId="588a97c0-5a52-4bd9-b8d6-a4cf24ff4dbb" providerId="ADAL" clId="{140BBA6E-4621-A848-BF9F-09EED186B438}" dt="2019-11-14T11:09:05.420" v="36975" actId="12"/>
        <pc:sldMkLst>
          <pc:docMk/>
          <pc:sldMk cId="197536827" sldId="450"/>
        </pc:sldMkLst>
        <pc:spChg chg="mod">
          <ac:chgData name="Proot Ingmar" userId="588a97c0-5a52-4bd9-b8d6-a4cf24ff4dbb" providerId="ADAL" clId="{140BBA6E-4621-A848-BF9F-09EED186B438}" dt="2019-11-03T21:47:15.057" v="13767" actId="20577"/>
          <ac:spMkLst>
            <pc:docMk/>
            <pc:sldMk cId="197536827" sldId="450"/>
            <ac:spMk id="3" creationId="{5CC85ED1-DAD3-4544-BA9E-1904BC8844B9}"/>
          </ac:spMkLst>
        </pc:spChg>
      </pc:sldChg>
      <pc:sldChg chg="addSp modSp ord modNotesTx">
        <pc:chgData name="Proot Ingmar" userId="588a97c0-5a52-4bd9-b8d6-a4cf24ff4dbb" providerId="ADAL" clId="{140BBA6E-4621-A848-BF9F-09EED186B438}" dt="2019-11-04T08:12:58.621" v="17237" actId="20577"/>
        <pc:sldMkLst>
          <pc:docMk/>
          <pc:sldMk cId="4231600628" sldId="451"/>
        </pc:sldMkLst>
        <pc:spChg chg="mod">
          <ac:chgData name="Proot Ingmar" userId="588a97c0-5a52-4bd9-b8d6-a4cf24ff4dbb" providerId="ADAL" clId="{140BBA6E-4621-A848-BF9F-09EED186B438}" dt="2019-11-04T08:12:58.621" v="17237" actId="20577"/>
          <ac:spMkLst>
            <pc:docMk/>
            <pc:sldMk cId="4231600628" sldId="451"/>
            <ac:spMk id="3" creationId="{5CC85ED1-DAD3-4544-BA9E-1904BC8844B9}"/>
          </ac:spMkLst>
        </pc:spChg>
        <pc:picChg chg="add mod">
          <ac:chgData name="Proot Ingmar" userId="588a97c0-5a52-4bd9-b8d6-a4cf24ff4dbb" providerId="ADAL" clId="{140BBA6E-4621-A848-BF9F-09EED186B438}" dt="2019-11-04T08:12:37.773" v="17198" actId="167"/>
          <ac:picMkLst>
            <pc:docMk/>
            <pc:sldMk cId="4231600628" sldId="451"/>
            <ac:picMk id="4" creationId="{C13AD21C-3630-2746-8691-24909266D415}"/>
          </ac:picMkLst>
        </pc:picChg>
      </pc:sldChg>
      <pc:sldChg chg="modSp add modNotesTx">
        <pc:chgData name="Proot Ingmar" userId="588a97c0-5a52-4bd9-b8d6-a4cf24ff4dbb" providerId="ADAL" clId="{140BBA6E-4621-A848-BF9F-09EED186B438}" dt="2019-11-14T09:57:38.541" v="35097" actId="113"/>
        <pc:sldMkLst>
          <pc:docMk/>
          <pc:sldMk cId="3543520189" sldId="452"/>
        </pc:sldMkLst>
        <pc:spChg chg="mod">
          <ac:chgData name="Proot Ingmar" userId="588a97c0-5a52-4bd9-b8d6-a4cf24ff4dbb" providerId="ADAL" clId="{140BBA6E-4621-A848-BF9F-09EED186B438}" dt="2019-11-11T18:58:21.079" v="30327" actId="1036"/>
          <ac:spMkLst>
            <pc:docMk/>
            <pc:sldMk cId="3543520189" sldId="452"/>
            <ac:spMk id="2" creationId="{5AC1414C-64EF-CC41-9403-BA244BB961D9}"/>
          </ac:spMkLst>
        </pc:spChg>
        <pc:spChg chg="mod">
          <ac:chgData name="Proot Ingmar" userId="588a97c0-5a52-4bd9-b8d6-a4cf24ff4dbb" providerId="ADAL" clId="{140BBA6E-4621-A848-BF9F-09EED186B438}" dt="2019-11-03T16:35:23.022" v="584" actId="20577"/>
          <ac:spMkLst>
            <pc:docMk/>
            <pc:sldMk cId="3543520189" sldId="452"/>
            <ac:spMk id="3" creationId="{5CC85ED1-DAD3-4544-BA9E-1904BC8844B9}"/>
          </ac:spMkLst>
        </pc:spChg>
      </pc:sldChg>
      <pc:sldChg chg="modSp add modNotesTx">
        <pc:chgData name="Proot Ingmar" userId="588a97c0-5a52-4bd9-b8d6-a4cf24ff4dbb" providerId="ADAL" clId="{140BBA6E-4621-A848-BF9F-09EED186B438}" dt="2019-11-14T09:58:20.920" v="35147" actId="20577"/>
        <pc:sldMkLst>
          <pc:docMk/>
          <pc:sldMk cId="2345761587" sldId="453"/>
        </pc:sldMkLst>
        <pc:spChg chg="mod">
          <ac:chgData name="Proot Ingmar" userId="588a97c0-5a52-4bd9-b8d6-a4cf24ff4dbb" providerId="ADAL" clId="{140BBA6E-4621-A848-BF9F-09EED186B438}" dt="2019-10-25T12:07:32.442" v="428" actId="20577"/>
          <ac:spMkLst>
            <pc:docMk/>
            <pc:sldMk cId="2345761587" sldId="453"/>
            <ac:spMk id="2" creationId="{5AC1414C-64EF-CC41-9403-BA244BB961D9}"/>
          </ac:spMkLst>
        </pc:spChg>
        <pc:spChg chg="mod">
          <ac:chgData name="Proot Ingmar" userId="588a97c0-5a52-4bd9-b8d6-a4cf24ff4dbb" providerId="ADAL" clId="{140BBA6E-4621-A848-BF9F-09EED186B438}" dt="2019-11-03T16:35:33.851" v="610" actId="20577"/>
          <ac:spMkLst>
            <pc:docMk/>
            <pc:sldMk cId="2345761587" sldId="453"/>
            <ac:spMk id="3" creationId="{5CC85ED1-DAD3-4544-BA9E-1904BC8844B9}"/>
          </ac:spMkLst>
        </pc:spChg>
      </pc:sldChg>
      <pc:sldChg chg="modSp add modNotesTx">
        <pc:chgData name="Proot Ingmar" userId="588a97c0-5a52-4bd9-b8d6-a4cf24ff4dbb" providerId="ADAL" clId="{140BBA6E-4621-A848-BF9F-09EED186B438}" dt="2019-11-14T09:55:01.287" v="34710" actId="20577"/>
        <pc:sldMkLst>
          <pc:docMk/>
          <pc:sldMk cId="2053189297" sldId="454"/>
        </pc:sldMkLst>
        <pc:spChg chg="mod">
          <ac:chgData name="Proot Ingmar" userId="588a97c0-5a52-4bd9-b8d6-a4cf24ff4dbb" providerId="ADAL" clId="{140BBA6E-4621-A848-BF9F-09EED186B438}" dt="2019-11-03T16:34:37.398" v="526" actId="20577"/>
          <ac:spMkLst>
            <pc:docMk/>
            <pc:sldMk cId="2053189297" sldId="454"/>
            <ac:spMk id="2" creationId="{00000000-0000-0000-0000-000000000000}"/>
          </ac:spMkLst>
        </pc:spChg>
      </pc:sldChg>
      <pc:sldChg chg="modSp add modNotesTx">
        <pc:chgData name="Proot Ingmar" userId="588a97c0-5a52-4bd9-b8d6-a4cf24ff4dbb" providerId="ADAL" clId="{140BBA6E-4621-A848-BF9F-09EED186B438}" dt="2019-11-14T09:58:45.557" v="35148" actId="20577"/>
        <pc:sldMkLst>
          <pc:docMk/>
          <pc:sldMk cId="848011609" sldId="455"/>
        </pc:sldMkLst>
        <pc:spChg chg="mod">
          <ac:chgData name="Proot Ingmar" userId="588a97c0-5a52-4bd9-b8d6-a4cf24ff4dbb" providerId="ADAL" clId="{140BBA6E-4621-A848-BF9F-09EED186B438}" dt="2019-11-03T20:59:51.771" v="9161" actId="27636"/>
          <ac:spMkLst>
            <pc:docMk/>
            <pc:sldMk cId="848011609" sldId="455"/>
            <ac:spMk id="2" creationId="{00000000-0000-0000-0000-000000000000}"/>
          </ac:spMkLst>
        </pc:spChg>
      </pc:sldChg>
      <pc:sldChg chg="modSp add ord modNotesTx">
        <pc:chgData name="Proot Ingmar" userId="588a97c0-5a52-4bd9-b8d6-a4cf24ff4dbb" providerId="ADAL" clId="{140BBA6E-4621-A848-BF9F-09EED186B438}" dt="2019-11-14T11:05:54.789" v="36966" actId="113"/>
        <pc:sldMkLst>
          <pc:docMk/>
          <pc:sldMk cId="3535872327" sldId="456"/>
        </pc:sldMkLst>
        <pc:spChg chg="mod">
          <ac:chgData name="Proot Ingmar" userId="588a97c0-5a52-4bd9-b8d6-a4cf24ff4dbb" providerId="ADAL" clId="{140BBA6E-4621-A848-BF9F-09EED186B438}" dt="2019-11-03T21:40:53.172" v="13087" actId="20577"/>
          <ac:spMkLst>
            <pc:docMk/>
            <pc:sldMk cId="3535872327" sldId="456"/>
            <ac:spMk id="2" creationId="{00000000-0000-0000-0000-000000000000}"/>
          </ac:spMkLst>
        </pc:spChg>
      </pc:sldChg>
      <pc:sldChg chg="addSp delSp modSp add modTransition modNotesTx">
        <pc:chgData name="Proot Ingmar" userId="588a97c0-5a52-4bd9-b8d6-a4cf24ff4dbb" providerId="ADAL" clId="{140BBA6E-4621-A848-BF9F-09EED186B438}" dt="2019-11-14T10:01:11.982" v="35343" actId="113"/>
        <pc:sldMkLst>
          <pc:docMk/>
          <pc:sldMk cId="3088030406" sldId="457"/>
        </pc:sldMkLst>
        <pc:spChg chg="add mod">
          <ac:chgData name="Proot Ingmar" userId="588a97c0-5a52-4bd9-b8d6-a4cf24ff4dbb" providerId="ADAL" clId="{140BBA6E-4621-A848-BF9F-09EED186B438}" dt="2019-11-03T16:47:01.951" v="1171" actId="20577"/>
          <ac:spMkLst>
            <pc:docMk/>
            <pc:sldMk cId="3088030406" sldId="457"/>
            <ac:spMk id="5" creationId="{5A2133BA-503C-2A4D-A6E6-604E2D54D588}"/>
          </ac:spMkLst>
        </pc:spChg>
        <pc:picChg chg="add del">
          <ac:chgData name="Proot Ingmar" userId="588a97c0-5a52-4bd9-b8d6-a4cf24ff4dbb" providerId="ADAL" clId="{140BBA6E-4621-A848-BF9F-09EED186B438}" dt="2019-11-03T16:43:40.171" v="730" actId="478"/>
          <ac:picMkLst>
            <pc:docMk/>
            <pc:sldMk cId="3088030406" sldId="457"/>
            <ac:picMk id="1026" creationId="{9CB275AA-ABFE-624C-ABE5-B32520573E6C}"/>
          </ac:picMkLst>
        </pc:picChg>
        <pc:picChg chg="add del">
          <ac:chgData name="Proot Ingmar" userId="588a97c0-5a52-4bd9-b8d6-a4cf24ff4dbb" providerId="ADAL" clId="{140BBA6E-4621-A848-BF9F-09EED186B438}" dt="2019-11-03T16:43:58.755" v="732" actId="478"/>
          <ac:picMkLst>
            <pc:docMk/>
            <pc:sldMk cId="3088030406" sldId="457"/>
            <ac:picMk id="1028" creationId="{B59634D5-72C8-CD4C-98CC-8422A83BE847}"/>
          </ac:picMkLst>
        </pc:picChg>
        <pc:picChg chg="add">
          <ac:chgData name="Proot Ingmar" userId="588a97c0-5a52-4bd9-b8d6-a4cf24ff4dbb" providerId="ADAL" clId="{140BBA6E-4621-A848-BF9F-09EED186B438}" dt="2019-11-03T16:44:15.707" v="733"/>
          <ac:picMkLst>
            <pc:docMk/>
            <pc:sldMk cId="3088030406" sldId="457"/>
            <ac:picMk id="1030" creationId="{3C9C7677-D160-3C44-984C-5D149CEF4769}"/>
          </ac:picMkLst>
        </pc:picChg>
      </pc:sldChg>
      <pc:sldChg chg="addSp delSp modSp add modTransition modNotesTx">
        <pc:chgData name="Proot Ingmar" userId="588a97c0-5a52-4bd9-b8d6-a4cf24ff4dbb" providerId="ADAL" clId="{140BBA6E-4621-A848-BF9F-09EED186B438}" dt="2019-11-14T10:01:39.414" v="35344" actId="113"/>
        <pc:sldMkLst>
          <pc:docMk/>
          <pc:sldMk cId="3126816992" sldId="458"/>
        </pc:sldMkLst>
        <pc:picChg chg="del">
          <ac:chgData name="Proot Ingmar" userId="588a97c0-5a52-4bd9-b8d6-a4cf24ff4dbb" providerId="ADAL" clId="{140BBA6E-4621-A848-BF9F-09EED186B438}" dt="2019-11-03T16:47:11.470" v="1173" actId="478"/>
          <ac:picMkLst>
            <pc:docMk/>
            <pc:sldMk cId="3126816992" sldId="458"/>
            <ac:picMk id="1030" creationId="{3C9C7677-D160-3C44-984C-5D149CEF4769}"/>
          </ac:picMkLst>
        </pc:picChg>
        <pc:picChg chg="add del mod">
          <ac:chgData name="Proot Ingmar" userId="588a97c0-5a52-4bd9-b8d6-a4cf24ff4dbb" providerId="ADAL" clId="{140BBA6E-4621-A848-BF9F-09EED186B438}" dt="2019-11-03T16:49:40.811" v="1438" actId="478"/>
          <ac:picMkLst>
            <pc:docMk/>
            <pc:sldMk cId="3126816992" sldId="458"/>
            <ac:picMk id="2050" creationId="{60C9CF69-DED7-E343-94A0-C95FA324D6A3}"/>
          </ac:picMkLst>
        </pc:picChg>
        <pc:picChg chg="add mod">
          <ac:chgData name="Proot Ingmar" userId="588a97c0-5a52-4bd9-b8d6-a4cf24ff4dbb" providerId="ADAL" clId="{140BBA6E-4621-A848-BF9F-09EED186B438}" dt="2019-11-03T16:49:54.267" v="1440" actId="167"/>
          <ac:picMkLst>
            <pc:docMk/>
            <pc:sldMk cId="3126816992" sldId="458"/>
            <ac:picMk id="2052" creationId="{A3A907AA-963E-C64E-A77D-EEDC938A53F0}"/>
          </ac:picMkLst>
        </pc:picChg>
      </pc:sldChg>
      <pc:sldChg chg="modSp add modNotesTx">
        <pc:chgData name="Proot Ingmar" userId="588a97c0-5a52-4bd9-b8d6-a4cf24ff4dbb" providerId="ADAL" clId="{140BBA6E-4621-A848-BF9F-09EED186B438}" dt="2019-11-14T10:02:18.396" v="35390" actId="5793"/>
        <pc:sldMkLst>
          <pc:docMk/>
          <pc:sldMk cId="3331254762" sldId="459"/>
        </pc:sldMkLst>
        <pc:spChg chg="mod">
          <ac:chgData name="Proot Ingmar" userId="588a97c0-5a52-4bd9-b8d6-a4cf24ff4dbb" providerId="ADAL" clId="{140BBA6E-4621-A848-BF9F-09EED186B438}" dt="2019-11-03T16:52:31.101" v="1595" actId="20577"/>
          <ac:spMkLst>
            <pc:docMk/>
            <pc:sldMk cId="3331254762" sldId="459"/>
            <ac:spMk id="2" creationId="{5AC1414C-64EF-CC41-9403-BA244BB961D9}"/>
          </ac:spMkLst>
        </pc:spChg>
        <pc:spChg chg="mod">
          <ac:chgData name="Proot Ingmar" userId="588a97c0-5a52-4bd9-b8d6-a4cf24ff4dbb" providerId="ADAL" clId="{140BBA6E-4621-A848-BF9F-09EED186B438}" dt="2019-11-03T21:00:15.099" v="9174" actId="20577"/>
          <ac:spMkLst>
            <pc:docMk/>
            <pc:sldMk cId="3331254762" sldId="459"/>
            <ac:spMk id="3" creationId="{5CC85ED1-DAD3-4544-BA9E-1904BC8844B9}"/>
          </ac:spMkLst>
        </pc:spChg>
      </pc:sldChg>
      <pc:sldChg chg="modSp add modNotesTx">
        <pc:chgData name="Proot Ingmar" userId="588a97c0-5a52-4bd9-b8d6-a4cf24ff4dbb" providerId="ADAL" clId="{140BBA6E-4621-A848-BF9F-09EED186B438}" dt="2019-11-11T19:04:21.982" v="31076" actId="113"/>
        <pc:sldMkLst>
          <pc:docMk/>
          <pc:sldMk cId="1874510298" sldId="460"/>
        </pc:sldMkLst>
        <pc:spChg chg="mod">
          <ac:chgData name="Proot Ingmar" userId="588a97c0-5a52-4bd9-b8d6-a4cf24ff4dbb" providerId="ADAL" clId="{140BBA6E-4621-A848-BF9F-09EED186B438}" dt="2019-11-03T18:10:51.398" v="1614" actId="1076"/>
          <ac:spMkLst>
            <pc:docMk/>
            <pc:sldMk cId="1874510298" sldId="460"/>
            <ac:spMk id="2" creationId="{5AC1414C-64EF-CC41-9403-BA244BB961D9}"/>
          </ac:spMkLst>
        </pc:spChg>
        <pc:spChg chg="mod">
          <ac:chgData name="Proot Ingmar" userId="588a97c0-5a52-4bd9-b8d6-a4cf24ff4dbb" providerId="ADAL" clId="{140BBA6E-4621-A848-BF9F-09EED186B438}" dt="2019-11-03T21:00:21.301" v="9187" actId="20577"/>
          <ac:spMkLst>
            <pc:docMk/>
            <pc:sldMk cId="1874510298" sldId="460"/>
            <ac:spMk id="3" creationId="{5CC85ED1-DAD3-4544-BA9E-1904BC8844B9}"/>
          </ac:spMkLst>
        </pc:spChg>
      </pc:sldChg>
      <pc:sldChg chg="modSp add modNotesTx">
        <pc:chgData name="Proot Ingmar" userId="588a97c0-5a52-4bd9-b8d6-a4cf24ff4dbb" providerId="ADAL" clId="{140BBA6E-4621-A848-BF9F-09EED186B438}" dt="2019-11-14T10:08:14.043" v="35541" actId="20577"/>
        <pc:sldMkLst>
          <pc:docMk/>
          <pc:sldMk cId="1417539435" sldId="461"/>
        </pc:sldMkLst>
        <pc:spChg chg="mod">
          <ac:chgData name="Proot Ingmar" userId="588a97c0-5a52-4bd9-b8d6-a4cf24ff4dbb" providerId="ADAL" clId="{140BBA6E-4621-A848-BF9F-09EED186B438}" dt="2019-11-03T18:22:19.433" v="1978" actId="20577"/>
          <ac:spMkLst>
            <pc:docMk/>
            <pc:sldMk cId="1417539435" sldId="461"/>
            <ac:spMk id="2" creationId="{5AC1414C-64EF-CC41-9403-BA244BB961D9}"/>
          </ac:spMkLst>
        </pc:spChg>
        <pc:spChg chg="mod">
          <ac:chgData name="Proot Ingmar" userId="588a97c0-5a52-4bd9-b8d6-a4cf24ff4dbb" providerId="ADAL" clId="{140BBA6E-4621-A848-BF9F-09EED186B438}" dt="2019-11-03T21:00:29.677" v="9200" actId="20577"/>
          <ac:spMkLst>
            <pc:docMk/>
            <pc:sldMk cId="1417539435" sldId="461"/>
            <ac:spMk id="3" creationId="{5CC85ED1-DAD3-4544-BA9E-1904BC8844B9}"/>
          </ac:spMkLst>
        </pc:spChg>
      </pc:sldChg>
      <pc:sldChg chg="addSp modSp add modTransition modNotesTx">
        <pc:chgData name="Proot Ingmar" userId="588a97c0-5a52-4bd9-b8d6-a4cf24ff4dbb" providerId="ADAL" clId="{140BBA6E-4621-A848-BF9F-09EED186B438}" dt="2019-11-11T19:11:34.495" v="31237" actId="207"/>
        <pc:sldMkLst>
          <pc:docMk/>
          <pc:sldMk cId="3347190775" sldId="462"/>
        </pc:sldMkLst>
        <pc:spChg chg="add mod">
          <ac:chgData name="Proot Ingmar" userId="588a97c0-5a52-4bd9-b8d6-a4cf24ff4dbb" providerId="ADAL" clId="{140BBA6E-4621-A848-BF9F-09EED186B438}" dt="2019-11-03T18:42:20.056" v="2852" actId="20577"/>
          <ac:spMkLst>
            <pc:docMk/>
            <pc:sldMk cId="3347190775" sldId="462"/>
            <ac:spMk id="3" creationId="{B01C3E13-95E7-334B-BB08-F758BC68824D}"/>
          </ac:spMkLst>
        </pc:spChg>
        <pc:spChg chg="add mod">
          <ac:chgData name="Proot Ingmar" userId="588a97c0-5a52-4bd9-b8d6-a4cf24ff4dbb" providerId="ADAL" clId="{140BBA6E-4621-A848-BF9F-09EED186B438}" dt="2019-11-11T19:11:34.495" v="31237" actId="207"/>
          <ac:spMkLst>
            <pc:docMk/>
            <pc:sldMk cId="3347190775" sldId="462"/>
            <ac:spMk id="4" creationId="{1DB91B3B-FBB2-6940-9609-208F27B828E6}"/>
          </ac:spMkLst>
        </pc:spChg>
        <pc:picChg chg="add mod modCrop">
          <ac:chgData name="Proot Ingmar" userId="588a97c0-5a52-4bd9-b8d6-a4cf24ff4dbb" providerId="ADAL" clId="{140BBA6E-4621-A848-BF9F-09EED186B438}" dt="2019-11-03T18:50:02.950" v="2982" actId="14100"/>
          <ac:picMkLst>
            <pc:docMk/>
            <pc:sldMk cId="3347190775" sldId="462"/>
            <ac:picMk id="2" creationId="{CB89EA53-77CF-A943-B7E5-71AD545B53C7}"/>
          </ac:picMkLst>
        </pc:picChg>
      </pc:sldChg>
      <pc:sldChg chg="modSp add modNotesTx">
        <pc:chgData name="Proot Ingmar" userId="588a97c0-5a52-4bd9-b8d6-a4cf24ff4dbb" providerId="ADAL" clId="{140BBA6E-4621-A848-BF9F-09EED186B438}" dt="2019-11-14T10:41:09.099" v="36456" actId="20577"/>
        <pc:sldMkLst>
          <pc:docMk/>
          <pc:sldMk cId="1936062484" sldId="463"/>
        </pc:sldMkLst>
        <pc:spChg chg="mod">
          <ac:chgData name="Proot Ingmar" userId="588a97c0-5a52-4bd9-b8d6-a4cf24ff4dbb" providerId="ADAL" clId="{140BBA6E-4621-A848-BF9F-09EED186B438}" dt="2019-11-03T18:26:36.004" v="2055" actId="20577"/>
          <ac:spMkLst>
            <pc:docMk/>
            <pc:sldMk cId="1936062484" sldId="463"/>
            <ac:spMk id="2" creationId="{00000000-0000-0000-0000-000000000000}"/>
          </ac:spMkLst>
        </pc:spChg>
      </pc:sldChg>
      <pc:sldChg chg="addSp modSp add modTransition modNotesTx">
        <pc:chgData name="Proot Ingmar" userId="588a97c0-5a52-4bd9-b8d6-a4cf24ff4dbb" providerId="ADAL" clId="{140BBA6E-4621-A848-BF9F-09EED186B438}" dt="2019-11-11T19:12:39.752" v="31243" actId="20577"/>
        <pc:sldMkLst>
          <pc:docMk/>
          <pc:sldMk cId="48839285" sldId="464"/>
        </pc:sldMkLst>
        <pc:spChg chg="add mod">
          <ac:chgData name="Proot Ingmar" userId="588a97c0-5a52-4bd9-b8d6-a4cf24ff4dbb" providerId="ADAL" clId="{140BBA6E-4621-A848-BF9F-09EED186B438}" dt="2019-11-03T18:38:03.404" v="2508" actId="20577"/>
          <ac:spMkLst>
            <pc:docMk/>
            <pc:sldMk cId="48839285" sldId="464"/>
            <ac:spMk id="3" creationId="{775E0631-8F1E-EA4A-ADA4-1B415328C54B}"/>
          </ac:spMkLst>
        </pc:spChg>
        <pc:picChg chg="add mod">
          <ac:chgData name="Proot Ingmar" userId="588a97c0-5a52-4bd9-b8d6-a4cf24ff4dbb" providerId="ADAL" clId="{140BBA6E-4621-A848-BF9F-09EED186B438}" dt="2019-11-03T18:42:57.036" v="2869" actId="732"/>
          <ac:picMkLst>
            <pc:docMk/>
            <pc:sldMk cId="48839285" sldId="464"/>
            <ac:picMk id="3074" creationId="{D4AA85CE-70AC-2E41-845C-E49ACC98F9E6}"/>
          </ac:picMkLst>
        </pc:picChg>
      </pc:sldChg>
      <pc:sldChg chg="addSp modSp add modNotesTx">
        <pc:chgData name="Proot Ingmar" userId="588a97c0-5a52-4bd9-b8d6-a4cf24ff4dbb" providerId="ADAL" clId="{140BBA6E-4621-A848-BF9F-09EED186B438}" dt="2019-11-13T14:13:11.153" v="33781" actId="113"/>
        <pc:sldMkLst>
          <pc:docMk/>
          <pc:sldMk cId="328605034" sldId="465"/>
        </pc:sldMkLst>
        <pc:spChg chg="add mod">
          <ac:chgData name="Proot Ingmar" userId="588a97c0-5a52-4bd9-b8d6-a4cf24ff4dbb" providerId="ADAL" clId="{140BBA6E-4621-A848-BF9F-09EED186B438}" dt="2019-11-03T18:55:15.612" v="3530" actId="20577"/>
          <ac:spMkLst>
            <pc:docMk/>
            <pc:sldMk cId="328605034" sldId="465"/>
            <ac:spMk id="2" creationId="{A2F76657-105A-624B-82B5-0F6B07E51056}"/>
          </ac:spMkLst>
        </pc:spChg>
        <pc:picChg chg="add">
          <ac:chgData name="Proot Ingmar" userId="588a97c0-5a52-4bd9-b8d6-a4cf24ff4dbb" providerId="ADAL" clId="{140BBA6E-4621-A848-BF9F-09EED186B438}" dt="2019-11-03T18:56:06.210" v="3531"/>
          <ac:picMkLst>
            <pc:docMk/>
            <pc:sldMk cId="328605034" sldId="465"/>
            <ac:picMk id="5122" creationId="{1F34403C-7A22-A345-A6E1-5E6448A11BB4}"/>
          </ac:picMkLst>
        </pc:picChg>
      </pc:sldChg>
      <pc:sldChg chg="addSp modSp add modTransition modNotesTx">
        <pc:chgData name="Proot Ingmar" userId="588a97c0-5a52-4bd9-b8d6-a4cf24ff4dbb" providerId="ADAL" clId="{140BBA6E-4621-A848-BF9F-09EED186B438}" dt="2019-11-11T19:17:05.364" v="31303" actId="1036"/>
        <pc:sldMkLst>
          <pc:docMk/>
          <pc:sldMk cId="1574751614" sldId="466"/>
        </pc:sldMkLst>
        <pc:spChg chg="add mod">
          <ac:chgData name="Proot Ingmar" userId="588a97c0-5a52-4bd9-b8d6-a4cf24ff4dbb" providerId="ADAL" clId="{140BBA6E-4621-A848-BF9F-09EED186B438}" dt="2019-11-03T19:14:15.763" v="5014" actId="20577"/>
          <ac:spMkLst>
            <pc:docMk/>
            <pc:sldMk cId="1574751614" sldId="466"/>
            <ac:spMk id="2" creationId="{EB413294-2180-C34C-A634-E19159523ECE}"/>
          </ac:spMkLst>
        </pc:spChg>
        <pc:spChg chg="add mod">
          <ac:chgData name="Proot Ingmar" userId="588a97c0-5a52-4bd9-b8d6-a4cf24ff4dbb" providerId="ADAL" clId="{140BBA6E-4621-A848-BF9F-09EED186B438}" dt="2019-11-11T19:17:05.364" v="31303" actId="1036"/>
          <ac:spMkLst>
            <pc:docMk/>
            <pc:sldMk cId="1574751614" sldId="466"/>
            <ac:spMk id="3" creationId="{6A9B99BA-3D2B-E849-983E-5EA029279AF5}"/>
          </ac:spMkLst>
        </pc:spChg>
      </pc:sldChg>
      <pc:sldChg chg="addSp modSp add modNotesTx">
        <pc:chgData name="Proot Ingmar" userId="588a97c0-5a52-4bd9-b8d6-a4cf24ff4dbb" providerId="ADAL" clId="{140BBA6E-4621-A848-BF9F-09EED186B438}" dt="2019-11-11T19:38:10.984" v="31331" actId="113"/>
        <pc:sldMkLst>
          <pc:docMk/>
          <pc:sldMk cId="2697237933" sldId="467"/>
        </pc:sldMkLst>
        <pc:spChg chg="mod">
          <ac:chgData name="Proot Ingmar" userId="588a97c0-5a52-4bd9-b8d6-a4cf24ff4dbb" providerId="ADAL" clId="{140BBA6E-4621-A848-BF9F-09EED186B438}" dt="2019-11-03T20:09:35.119" v="6983" actId="20577"/>
          <ac:spMkLst>
            <pc:docMk/>
            <pc:sldMk cId="2697237933" sldId="467"/>
            <ac:spMk id="2" creationId="{EB413294-2180-C34C-A634-E19159523ECE}"/>
          </ac:spMkLst>
        </pc:spChg>
        <pc:picChg chg="add mod">
          <ac:chgData name="Proot Ingmar" userId="588a97c0-5a52-4bd9-b8d6-a4cf24ff4dbb" providerId="ADAL" clId="{140BBA6E-4621-A848-BF9F-09EED186B438}" dt="2019-11-03T20:19:21.883" v="7391" actId="1035"/>
          <ac:picMkLst>
            <pc:docMk/>
            <pc:sldMk cId="2697237933" sldId="467"/>
            <ac:picMk id="8194" creationId="{AFCA2687-67E3-1B4A-A466-FCE8EBE895C0}"/>
          </ac:picMkLst>
        </pc:picChg>
      </pc:sldChg>
      <pc:sldChg chg="addSp delSp modSp add modNotesTx">
        <pc:chgData name="Proot Ingmar" userId="588a97c0-5a52-4bd9-b8d6-a4cf24ff4dbb" providerId="ADAL" clId="{140BBA6E-4621-A848-BF9F-09EED186B438}" dt="2019-11-11T19:46:51.061" v="31383" actId="113"/>
        <pc:sldMkLst>
          <pc:docMk/>
          <pc:sldMk cId="3930497047" sldId="468"/>
        </pc:sldMkLst>
        <pc:spChg chg="mod">
          <ac:chgData name="Proot Ingmar" userId="588a97c0-5a52-4bd9-b8d6-a4cf24ff4dbb" providerId="ADAL" clId="{140BBA6E-4621-A848-BF9F-09EED186B438}" dt="2019-11-03T20:19:53.083" v="7411" actId="255"/>
          <ac:spMkLst>
            <pc:docMk/>
            <pc:sldMk cId="3930497047" sldId="468"/>
            <ac:spMk id="2" creationId="{EB413294-2180-C34C-A634-E19159523ECE}"/>
          </ac:spMkLst>
        </pc:spChg>
        <pc:picChg chg="del">
          <ac:chgData name="Proot Ingmar" userId="588a97c0-5a52-4bd9-b8d6-a4cf24ff4dbb" providerId="ADAL" clId="{140BBA6E-4621-A848-BF9F-09EED186B438}" dt="2019-11-03T20:19:56.937" v="7412" actId="478"/>
          <ac:picMkLst>
            <pc:docMk/>
            <pc:sldMk cId="3930497047" sldId="468"/>
            <ac:picMk id="8194" creationId="{AFCA2687-67E3-1B4A-A466-FCE8EBE895C0}"/>
          </ac:picMkLst>
        </pc:picChg>
        <pc:picChg chg="add mod">
          <ac:chgData name="Proot Ingmar" userId="588a97c0-5a52-4bd9-b8d6-a4cf24ff4dbb" providerId="ADAL" clId="{140BBA6E-4621-A848-BF9F-09EED186B438}" dt="2019-11-03T20:23:44.309" v="7748" actId="167"/>
          <ac:picMkLst>
            <pc:docMk/>
            <pc:sldMk cId="3930497047" sldId="468"/>
            <ac:picMk id="9218" creationId="{CD859606-CE8D-3049-AE4D-603610EF0AB3}"/>
          </ac:picMkLst>
        </pc:picChg>
      </pc:sldChg>
      <pc:sldChg chg="addSp delSp modSp add modNotesTx">
        <pc:chgData name="Proot Ingmar" userId="588a97c0-5a52-4bd9-b8d6-a4cf24ff4dbb" providerId="ADAL" clId="{140BBA6E-4621-A848-BF9F-09EED186B438}" dt="2019-11-11T19:44:15.292" v="31345" actId="113"/>
        <pc:sldMkLst>
          <pc:docMk/>
          <pc:sldMk cId="1500400630" sldId="469"/>
        </pc:sldMkLst>
        <pc:spChg chg="add del">
          <ac:chgData name="Proot Ingmar" userId="588a97c0-5a52-4bd9-b8d6-a4cf24ff4dbb" providerId="ADAL" clId="{140BBA6E-4621-A848-BF9F-09EED186B438}" dt="2019-11-03T20:29:29.015" v="8368" actId="478"/>
          <ac:spMkLst>
            <pc:docMk/>
            <pc:sldMk cId="1500400630" sldId="469"/>
            <ac:spMk id="3" creationId="{981B8299-511C-B946-8453-F43C3749C88E}"/>
          </ac:spMkLst>
        </pc:spChg>
        <pc:spChg chg="add del">
          <ac:chgData name="Proot Ingmar" userId="588a97c0-5a52-4bd9-b8d6-a4cf24ff4dbb" providerId="ADAL" clId="{140BBA6E-4621-A848-BF9F-09EED186B438}" dt="2019-11-03T20:29:33.277" v="8370" actId="478"/>
          <ac:spMkLst>
            <pc:docMk/>
            <pc:sldMk cId="1500400630" sldId="469"/>
            <ac:spMk id="4" creationId="{E0C3F2EE-5A66-D946-A576-A35A3CE2F1DD}"/>
          </ac:spMkLst>
        </pc:spChg>
        <pc:spChg chg="add del">
          <ac:chgData name="Proot Ingmar" userId="588a97c0-5a52-4bd9-b8d6-a4cf24ff4dbb" providerId="ADAL" clId="{140BBA6E-4621-A848-BF9F-09EED186B438}" dt="2019-11-03T20:29:43.611" v="8372" actId="478"/>
          <ac:spMkLst>
            <pc:docMk/>
            <pc:sldMk cId="1500400630" sldId="469"/>
            <ac:spMk id="5" creationId="{C85D1EFA-5318-7242-A2C0-210461F496E4}"/>
          </ac:spMkLst>
        </pc:spChg>
        <pc:spChg chg="add del">
          <ac:chgData name="Proot Ingmar" userId="588a97c0-5a52-4bd9-b8d6-a4cf24ff4dbb" providerId="ADAL" clId="{140BBA6E-4621-A848-BF9F-09EED186B438}" dt="2019-11-03T20:29:48.549" v="8374" actId="478"/>
          <ac:spMkLst>
            <pc:docMk/>
            <pc:sldMk cId="1500400630" sldId="469"/>
            <ac:spMk id="6" creationId="{85233CC4-6E7D-2E48-B655-2122C09E8CA6}"/>
          </ac:spMkLst>
        </pc:spChg>
        <pc:spChg chg="add del">
          <ac:chgData name="Proot Ingmar" userId="588a97c0-5a52-4bd9-b8d6-a4cf24ff4dbb" providerId="ADAL" clId="{140BBA6E-4621-A848-BF9F-09EED186B438}" dt="2019-11-03T20:30:04.253" v="8376" actId="478"/>
          <ac:spMkLst>
            <pc:docMk/>
            <pc:sldMk cId="1500400630" sldId="469"/>
            <ac:spMk id="7" creationId="{0DF8A202-5066-6146-898E-33A7BAA0EAF8}"/>
          </ac:spMkLst>
        </pc:spChg>
        <pc:picChg chg="add mod">
          <ac:chgData name="Proot Ingmar" userId="588a97c0-5a52-4bd9-b8d6-a4cf24ff4dbb" providerId="ADAL" clId="{140BBA6E-4621-A848-BF9F-09EED186B438}" dt="2019-11-03T20:30:33.895" v="8378" actId="167"/>
          <ac:picMkLst>
            <pc:docMk/>
            <pc:sldMk cId="1500400630" sldId="469"/>
            <ac:picMk id="9" creationId="{29E277F3-BBE3-DA44-BC77-671252711FC0}"/>
          </ac:picMkLst>
        </pc:picChg>
        <pc:picChg chg="del">
          <ac:chgData name="Proot Ingmar" userId="588a97c0-5a52-4bd9-b8d6-a4cf24ff4dbb" providerId="ADAL" clId="{140BBA6E-4621-A848-BF9F-09EED186B438}" dt="2019-11-03T20:25:50.627" v="7965" actId="478"/>
          <ac:picMkLst>
            <pc:docMk/>
            <pc:sldMk cId="1500400630" sldId="469"/>
            <ac:picMk id="9218" creationId="{CD859606-CE8D-3049-AE4D-603610EF0AB3}"/>
          </ac:picMkLst>
        </pc:picChg>
      </pc:sldChg>
      <pc:sldChg chg="addSp delSp modSp add modNotesTx">
        <pc:chgData name="Proot Ingmar" userId="588a97c0-5a52-4bd9-b8d6-a4cf24ff4dbb" providerId="ADAL" clId="{140BBA6E-4621-A848-BF9F-09EED186B438}" dt="2019-11-14T11:01:25.237" v="36965" actId="113"/>
        <pc:sldMkLst>
          <pc:docMk/>
          <pc:sldMk cId="1536522869" sldId="470"/>
        </pc:sldMkLst>
        <pc:spChg chg="mod">
          <ac:chgData name="Proot Ingmar" userId="588a97c0-5a52-4bd9-b8d6-a4cf24ff4dbb" providerId="ADAL" clId="{140BBA6E-4621-A848-BF9F-09EED186B438}" dt="2019-11-03T20:51:03.696" v="8789" actId="20577"/>
          <ac:spMkLst>
            <pc:docMk/>
            <pc:sldMk cId="1536522869" sldId="470"/>
            <ac:spMk id="3" creationId="{775E0631-8F1E-EA4A-ADA4-1B415328C54B}"/>
          </ac:spMkLst>
        </pc:spChg>
        <pc:picChg chg="add mod modCrop">
          <ac:chgData name="Proot Ingmar" userId="588a97c0-5a52-4bd9-b8d6-a4cf24ff4dbb" providerId="ADAL" clId="{140BBA6E-4621-A848-BF9F-09EED186B438}" dt="2019-11-03T20:51:44.233" v="8809" actId="14100"/>
          <ac:picMkLst>
            <pc:docMk/>
            <pc:sldMk cId="1536522869" sldId="470"/>
            <ac:picMk id="4" creationId="{DB4504B8-ECDD-4145-B300-3AEEE1DC8652}"/>
          </ac:picMkLst>
        </pc:picChg>
        <pc:picChg chg="del">
          <ac:chgData name="Proot Ingmar" userId="588a97c0-5a52-4bd9-b8d6-a4cf24ff4dbb" providerId="ADAL" clId="{140BBA6E-4621-A848-BF9F-09EED186B438}" dt="2019-11-03T20:50:42.467" v="8773" actId="478"/>
          <ac:picMkLst>
            <pc:docMk/>
            <pc:sldMk cId="1536522869" sldId="470"/>
            <ac:picMk id="3074" creationId="{D4AA85CE-70AC-2E41-845C-E49ACC98F9E6}"/>
          </ac:picMkLst>
        </pc:picChg>
      </pc:sldChg>
      <pc:sldChg chg="modSp add ord modNotesTx">
        <pc:chgData name="Proot Ingmar" userId="588a97c0-5a52-4bd9-b8d6-a4cf24ff4dbb" providerId="ADAL" clId="{140BBA6E-4621-A848-BF9F-09EED186B438}" dt="2019-11-11T19:46:31.295" v="31382" actId="113"/>
        <pc:sldMkLst>
          <pc:docMk/>
          <pc:sldMk cId="2473713696" sldId="471"/>
        </pc:sldMkLst>
        <pc:spChg chg="mod">
          <ac:chgData name="Proot Ingmar" userId="588a97c0-5a52-4bd9-b8d6-a4cf24ff4dbb" providerId="ADAL" clId="{140BBA6E-4621-A848-BF9F-09EED186B438}" dt="2019-11-03T21:04:56.365" v="9647" actId="20577"/>
          <ac:spMkLst>
            <pc:docMk/>
            <pc:sldMk cId="2473713696" sldId="471"/>
            <ac:spMk id="2" creationId="{5AC1414C-64EF-CC41-9403-BA244BB961D9}"/>
          </ac:spMkLst>
        </pc:spChg>
        <pc:spChg chg="mod">
          <ac:chgData name="Proot Ingmar" userId="588a97c0-5a52-4bd9-b8d6-a4cf24ff4dbb" providerId="ADAL" clId="{140BBA6E-4621-A848-BF9F-09EED186B438}" dt="2019-11-03T21:04:01.150" v="9533" actId="20577"/>
          <ac:spMkLst>
            <pc:docMk/>
            <pc:sldMk cId="2473713696" sldId="471"/>
            <ac:spMk id="3" creationId="{5CC85ED1-DAD3-4544-BA9E-1904BC8844B9}"/>
          </ac:spMkLst>
        </pc:spChg>
      </pc:sldChg>
      <pc:sldChg chg="modSp add modNotesTx">
        <pc:chgData name="Proot Ingmar" userId="588a97c0-5a52-4bd9-b8d6-a4cf24ff4dbb" providerId="ADAL" clId="{140BBA6E-4621-A848-BF9F-09EED186B438}" dt="2019-11-03T21:01:29.799" v="9247" actId="20577"/>
        <pc:sldMkLst>
          <pc:docMk/>
          <pc:sldMk cId="3053351893" sldId="472"/>
        </pc:sldMkLst>
        <pc:spChg chg="mod">
          <ac:chgData name="Proot Ingmar" userId="588a97c0-5a52-4bd9-b8d6-a4cf24ff4dbb" providerId="ADAL" clId="{140BBA6E-4621-A848-BF9F-09EED186B438}" dt="2019-11-03T21:01:26.198" v="9246" actId="20577"/>
          <ac:spMkLst>
            <pc:docMk/>
            <pc:sldMk cId="3053351893" sldId="472"/>
            <ac:spMk id="2" creationId="{00000000-0000-0000-0000-000000000000}"/>
          </ac:spMkLst>
        </pc:spChg>
      </pc:sldChg>
      <pc:sldChg chg="add modNotesTx">
        <pc:chgData name="Proot Ingmar" userId="588a97c0-5a52-4bd9-b8d6-a4cf24ff4dbb" providerId="ADAL" clId="{140BBA6E-4621-A848-BF9F-09EED186B438}" dt="2019-11-11T19:45:02.189" v="31369" actId="20577"/>
        <pc:sldMkLst>
          <pc:docMk/>
          <pc:sldMk cId="1847302069" sldId="473"/>
        </pc:sldMkLst>
      </pc:sldChg>
      <pc:sldChg chg="modSp add modNotesTx">
        <pc:chgData name="Proot Ingmar" userId="588a97c0-5a52-4bd9-b8d6-a4cf24ff4dbb" providerId="ADAL" clId="{140BBA6E-4621-A848-BF9F-09EED186B438}" dt="2019-11-11T19:49:03.119" v="31442" actId="114"/>
        <pc:sldMkLst>
          <pc:docMk/>
          <pc:sldMk cId="1194870530" sldId="474"/>
        </pc:sldMkLst>
        <pc:spChg chg="mod">
          <ac:chgData name="Proot Ingmar" userId="588a97c0-5a52-4bd9-b8d6-a4cf24ff4dbb" providerId="ADAL" clId="{140BBA6E-4621-A848-BF9F-09EED186B438}" dt="2019-11-11T19:49:03.119" v="31442" actId="114"/>
          <ac:spMkLst>
            <pc:docMk/>
            <pc:sldMk cId="1194870530" sldId="474"/>
            <ac:spMk id="2" creationId="{5AC1414C-64EF-CC41-9403-BA244BB961D9}"/>
          </ac:spMkLst>
        </pc:spChg>
        <pc:spChg chg="mod">
          <ac:chgData name="Proot Ingmar" userId="588a97c0-5a52-4bd9-b8d6-a4cf24ff4dbb" providerId="ADAL" clId="{140BBA6E-4621-A848-BF9F-09EED186B438}" dt="2019-11-03T21:05:18.260" v="9683" actId="20577"/>
          <ac:spMkLst>
            <pc:docMk/>
            <pc:sldMk cId="1194870530" sldId="474"/>
            <ac:spMk id="3" creationId="{5CC85ED1-DAD3-4544-BA9E-1904BC8844B9}"/>
          </ac:spMkLst>
        </pc:spChg>
      </pc:sldChg>
      <pc:sldChg chg="modSp add modNotesTx">
        <pc:chgData name="Proot Ingmar" userId="588a97c0-5a52-4bd9-b8d6-a4cf24ff4dbb" providerId="ADAL" clId="{140BBA6E-4621-A848-BF9F-09EED186B438}" dt="2019-11-03T21:12:09.384" v="10443" actId="27636"/>
        <pc:sldMkLst>
          <pc:docMk/>
          <pc:sldMk cId="1477917620" sldId="475"/>
        </pc:sldMkLst>
        <pc:spChg chg="mod">
          <ac:chgData name="Proot Ingmar" userId="588a97c0-5a52-4bd9-b8d6-a4cf24ff4dbb" providerId="ADAL" clId="{140BBA6E-4621-A848-BF9F-09EED186B438}" dt="2019-11-03T21:11:04.198" v="10439" actId="14100"/>
          <ac:spMkLst>
            <pc:docMk/>
            <pc:sldMk cId="1477917620" sldId="475"/>
            <ac:spMk id="2" creationId="{5AC1414C-64EF-CC41-9403-BA244BB961D9}"/>
          </ac:spMkLst>
        </pc:spChg>
        <pc:spChg chg="mod">
          <ac:chgData name="Proot Ingmar" userId="588a97c0-5a52-4bd9-b8d6-a4cf24ff4dbb" providerId="ADAL" clId="{140BBA6E-4621-A848-BF9F-09EED186B438}" dt="2019-11-03T21:12:09.384" v="10443" actId="27636"/>
          <ac:spMkLst>
            <pc:docMk/>
            <pc:sldMk cId="1477917620" sldId="475"/>
            <ac:spMk id="3" creationId="{5CC85ED1-DAD3-4544-BA9E-1904BC8844B9}"/>
          </ac:spMkLst>
        </pc:spChg>
      </pc:sldChg>
      <pc:sldChg chg="addSp delSp modSp add modNotesTx">
        <pc:chgData name="Proot Ingmar" userId="588a97c0-5a52-4bd9-b8d6-a4cf24ff4dbb" providerId="ADAL" clId="{140BBA6E-4621-A848-BF9F-09EED186B438}" dt="2019-11-11T19:49:47.026" v="31445" actId="113"/>
        <pc:sldMkLst>
          <pc:docMk/>
          <pc:sldMk cId="687115733" sldId="476"/>
        </pc:sldMkLst>
        <pc:spChg chg="del">
          <ac:chgData name="Proot Ingmar" userId="588a97c0-5a52-4bd9-b8d6-a4cf24ff4dbb" providerId="ADAL" clId="{140BBA6E-4621-A848-BF9F-09EED186B438}" dt="2019-11-03T21:20:56.758" v="11159" actId="478"/>
          <ac:spMkLst>
            <pc:docMk/>
            <pc:sldMk cId="687115733" sldId="476"/>
            <ac:spMk id="2" creationId="{5AC1414C-64EF-CC41-9403-BA244BB961D9}"/>
          </ac:spMkLst>
        </pc:spChg>
        <pc:spChg chg="mod">
          <ac:chgData name="Proot Ingmar" userId="588a97c0-5a52-4bd9-b8d6-a4cf24ff4dbb" providerId="ADAL" clId="{140BBA6E-4621-A848-BF9F-09EED186B438}" dt="2019-11-03T21:20:52.778" v="11158" actId="20577"/>
          <ac:spMkLst>
            <pc:docMk/>
            <pc:sldMk cId="687115733" sldId="476"/>
            <ac:spMk id="3" creationId="{5CC85ED1-DAD3-4544-BA9E-1904BC8844B9}"/>
          </ac:spMkLst>
        </pc:spChg>
        <pc:spChg chg="add mod">
          <ac:chgData name="Proot Ingmar" userId="588a97c0-5a52-4bd9-b8d6-a4cf24ff4dbb" providerId="ADAL" clId="{140BBA6E-4621-A848-BF9F-09EED186B438}" dt="2019-11-03T21:31:08.516" v="12149" actId="114"/>
          <ac:spMkLst>
            <pc:docMk/>
            <pc:sldMk cId="687115733" sldId="476"/>
            <ac:spMk id="6" creationId="{4C071247-0651-C14E-9BA1-9C691CCAC17E}"/>
          </ac:spMkLst>
        </pc:spChg>
        <pc:picChg chg="add del">
          <ac:chgData name="Proot Ingmar" userId="588a97c0-5a52-4bd9-b8d6-a4cf24ff4dbb" providerId="ADAL" clId="{140BBA6E-4621-A848-BF9F-09EED186B438}" dt="2019-11-03T21:28:31.498" v="11907" actId="478"/>
          <ac:picMkLst>
            <pc:docMk/>
            <pc:sldMk cId="687115733" sldId="476"/>
            <ac:picMk id="13314" creationId="{D53B49A4-EF44-A54B-899D-147D587E5A2A}"/>
          </ac:picMkLst>
        </pc:picChg>
      </pc:sldChg>
      <pc:sldChg chg="addSp modSp add modNotesTx">
        <pc:chgData name="Proot Ingmar" userId="588a97c0-5a52-4bd9-b8d6-a4cf24ff4dbb" providerId="ADAL" clId="{140BBA6E-4621-A848-BF9F-09EED186B438}" dt="2019-11-13T14:22:13.386" v="33889" actId="114"/>
        <pc:sldMkLst>
          <pc:docMk/>
          <pc:sldMk cId="2382192349" sldId="477"/>
        </pc:sldMkLst>
        <pc:spChg chg="mod">
          <ac:chgData name="Proot Ingmar" userId="588a97c0-5a52-4bd9-b8d6-a4cf24ff4dbb" providerId="ADAL" clId="{140BBA6E-4621-A848-BF9F-09EED186B438}" dt="2019-11-03T21:21:22.093" v="11198" actId="20577"/>
          <ac:spMkLst>
            <pc:docMk/>
            <pc:sldMk cId="2382192349" sldId="477"/>
            <ac:spMk id="3" creationId="{5CC85ED1-DAD3-4544-BA9E-1904BC8844B9}"/>
          </ac:spMkLst>
        </pc:spChg>
        <pc:spChg chg="add mod">
          <ac:chgData name="Proot Ingmar" userId="588a97c0-5a52-4bd9-b8d6-a4cf24ff4dbb" providerId="ADAL" clId="{140BBA6E-4621-A848-BF9F-09EED186B438}" dt="2019-11-13T14:21:31.039" v="33836" actId="1035"/>
          <ac:spMkLst>
            <pc:docMk/>
            <pc:sldMk cId="2382192349" sldId="477"/>
            <ac:spMk id="4" creationId="{BA739093-3133-1040-848C-846FDDD8F23B}"/>
          </ac:spMkLst>
        </pc:spChg>
      </pc:sldChg>
      <pc:sldChg chg="add modNotesTx">
        <pc:chgData name="Proot Ingmar" userId="588a97c0-5a52-4bd9-b8d6-a4cf24ff4dbb" providerId="ADAL" clId="{140BBA6E-4621-A848-BF9F-09EED186B438}" dt="2019-11-11T19:52:05.637" v="31575" actId="113"/>
        <pc:sldMkLst>
          <pc:docMk/>
          <pc:sldMk cId="3187817524" sldId="478"/>
        </pc:sldMkLst>
      </pc:sldChg>
      <pc:sldChg chg="addSp delSp modSp add modNotesTx">
        <pc:chgData name="Proot Ingmar" userId="588a97c0-5a52-4bd9-b8d6-a4cf24ff4dbb" providerId="ADAL" clId="{140BBA6E-4621-A848-BF9F-09EED186B438}" dt="2019-11-11T20:02:55.419" v="32025" actId="113"/>
        <pc:sldMkLst>
          <pc:docMk/>
          <pc:sldMk cId="764042689" sldId="479"/>
        </pc:sldMkLst>
        <pc:spChg chg="mod">
          <ac:chgData name="Proot Ingmar" userId="588a97c0-5a52-4bd9-b8d6-a4cf24ff4dbb" providerId="ADAL" clId="{140BBA6E-4621-A848-BF9F-09EED186B438}" dt="2019-11-03T21:48:58.771" v="13863" actId="20577"/>
          <ac:spMkLst>
            <pc:docMk/>
            <pc:sldMk cId="764042689" sldId="479"/>
            <ac:spMk id="3" creationId="{5CC85ED1-DAD3-4544-BA9E-1904BC8844B9}"/>
          </ac:spMkLst>
        </pc:spChg>
        <pc:spChg chg="add mod">
          <ac:chgData name="Proot Ingmar" userId="588a97c0-5a52-4bd9-b8d6-a4cf24ff4dbb" providerId="ADAL" clId="{140BBA6E-4621-A848-BF9F-09EED186B438}" dt="2019-11-04T08:25:18.815" v="18035" actId="1036"/>
          <ac:spMkLst>
            <pc:docMk/>
            <pc:sldMk cId="764042689" sldId="479"/>
            <ac:spMk id="5" creationId="{B669A1A3-E9D6-AC4F-890D-B177AFD2A89D}"/>
          </ac:spMkLst>
        </pc:spChg>
        <pc:picChg chg="add mod">
          <ac:chgData name="Proot Ingmar" userId="588a97c0-5a52-4bd9-b8d6-a4cf24ff4dbb" providerId="ADAL" clId="{140BBA6E-4621-A848-BF9F-09EED186B438}" dt="2019-11-04T08:24:28.702" v="18009" actId="14100"/>
          <ac:picMkLst>
            <pc:docMk/>
            <pc:sldMk cId="764042689" sldId="479"/>
            <ac:picMk id="4" creationId="{2D067B16-590D-E045-9913-4A0A01598DFB}"/>
          </ac:picMkLst>
        </pc:picChg>
        <pc:picChg chg="add del">
          <ac:chgData name="Proot Ingmar" userId="588a97c0-5a52-4bd9-b8d6-a4cf24ff4dbb" providerId="ADAL" clId="{140BBA6E-4621-A848-BF9F-09EED186B438}" dt="2019-11-04T08:24:10.902" v="18003" actId="478"/>
          <ac:picMkLst>
            <pc:docMk/>
            <pc:sldMk cId="764042689" sldId="479"/>
            <ac:picMk id="20482" creationId="{9E5F4878-B124-844B-8187-B3C4F62149AE}"/>
          </ac:picMkLst>
        </pc:picChg>
      </pc:sldChg>
      <pc:sldChg chg="addSp modSp add modNotesTx">
        <pc:chgData name="Proot Ingmar" userId="588a97c0-5a52-4bd9-b8d6-a4cf24ff4dbb" providerId="ADAL" clId="{140BBA6E-4621-A848-BF9F-09EED186B438}" dt="2019-11-11T20:06:11.360" v="32147" actId="113"/>
        <pc:sldMkLst>
          <pc:docMk/>
          <pc:sldMk cId="1175855629" sldId="480"/>
        </pc:sldMkLst>
        <pc:spChg chg="mod">
          <ac:chgData name="Proot Ingmar" userId="588a97c0-5a52-4bd9-b8d6-a4cf24ff4dbb" providerId="ADAL" clId="{140BBA6E-4621-A848-BF9F-09EED186B438}" dt="2019-11-03T21:50:33.408" v="13898" actId="20577"/>
          <ac:spMkLst>
            <pc:docMk/>
            <pc:sldMk cId="1175855629" sldId="480"/>
            <ac:spMk id="3" creationId="{5CC85ED1-DAD3-4544-BA9E-1904BC8844B9}"/>
          </ac:spMkLst>
        </pc:spChg>
        <pc:picChg chg="add mod">
          <ac:chgData name="Proot Ingmar" userId="588a97c0-5a52-4bd9-b8d6-a4cf24ff4dbb" providerId="ADAL" clId="{140BBA6E-4621-A848-BF9F-09EED186B438}" dt="2019-11-04T08:58:18.966" v="21171" actId="1035"/>
          <ac:picMkLst>
            <pc:docMk/>
            <pc:sldMk cId="1175855629" sldId="480"/>
            <ac:picMk id="25602" creationId="{27C0A7DA-8B7C-814D-AC44-A214EE6A96F5}"/>
          </ac:picMkLst>
        </pc:picChg>
      </pc:sldChg>
      <pc:sldChg chg="modSp add modNotesTx">
        <pc:chgData name="Proot Ingmar" userId="588a97c0-5a52-4bd9-b8d6-a4cf24ff4dbb" providerId="ADAL" clId="{140BBA6E-4621-A848-BF9F-09EED186B438}" dt="2019-11-11T20:06:39.059" v="32148" actId="113"/>
        <pc:sldMkLst>
          <pc:docMk/>
          <pc:sldMk cId="1753655132" sldId="481"/>
        </pc:sldMkLst>
        <pc:spChg chg="mod">
          <ac:chgData name="Proot Ingmar" userId="588a97c0-5a52-4bd9-b8d6-a4cf24ff4dbb" providerId="ADAL" clId="{140BBA6E-4621-A848-BF9F-09EED186B438}" dt="2019-11-03T22:32:45.599" v="14836" actId="20577"/>
          <ac:spMkLst>
            <pc:docMk/>
            <pc:sldMk cId="1753655132" sldId="481"/>
            <ac:spMk id="2" creationId="{00000000-0000-0000-0000-000000000000}"/>
          </ac:spMkLst>
        </pc:spChg>
      </pc:sldChg>
      <pc:sldChg chg="add modNotesTx">
        <pc:chgData name="Proot Ingmar" userId="588a97c0-5a52-4bd9-b8d6-a4cf24ff4dbb" providerId="ADAL" clId="{140BBA6E-4621-A848-BF9F-09EED186B438}" dt="2019-11-11T20:06:50.573" v="32149" actId="20577"/>
        <pc:sldMkLst>
          <pc:docMk/>
          <pc:sldMk cId="689994968" sldId="482"/>
        </pc:sldMkLst>
      </pc:sldChg>
      <pc:sldChg chg="addSp modSp add modNotesTx">
        <pc:chgData name="Proot Ingmar" userId="588a97c0-5a52-4bd9-b8d6-a4cf24ff4dbb" providerId="ADAL" clId="{140BBA6E-4621-A848-BF9F-09EED186B438}" dt="2019-11-11T20:04:46.631" v="32145" actId="113"/>
        <pc:sldMkLst>
          <pc:docMk/>
          <pc:sldMk cId="4263599179" sldId="483"/>
        </pc:sldMkLst>
        <pc:spChg chg="mod">
          <ac:chgData name="Proot Ingmar" userId="588a97c0-5a52-4bd9-b8d6-a4cf24ff4dbb" providerId="ADAL" clId="{140BBA6E-4621-A848-BF9F-09EED186B438}" dt="2019-11-03T22:33:32.306" v="14843" actId="20577"/>
          <ac:spMkLst>
            <pc:docMk/>
            <pc:sldMk cId="4263599179" sldId="483"/>
            <ac:spMk id="3" creationId="{5CC85ED1-DAD3-4544-BA9E-1904BC8844B9}"/>
          </ac:spMkLst>
        </pc:spChg>
        <pc:picChg chg="add mod">
          <ac:chgData name="Proot Ingmar" userId="588a97c0-5a52-4bd9-b8d6-a4cf24ff4dbb" providerId="ADAL" clId="{140BBA6E-4621-A848-BF9F-09EED186B438}" dt="2019-11-04T08:40:05.367" v="19300" actId="167"/>
          <ac:picMkLst>
            <pc:docMk/>
            <pc:sldMk cId="4263599179" sldId="483"/>
            <ac:picMk id="23554" creationId="{3126D5CE-D016-3843-B247-664D67B1AE93}"/>
          </ac:picMkLst>
        </pc:picChg>
      </pc:sldChg>
      <pc:sldChg chg="addSp modSp add modNotesTx">
        <pc:chgData name="Proot Ingmar" userId="588a97c0-5a52-4bd9-b8d6-a4cf24ff4dbb" providerId="ADAL" clId="{140BBA6E-4621-A848-BF9F-09EED186B438}" dt="2019-11-04T09:35:29.430" v="22604" actId="20577"/>
        <pc:sldMkLst>
          <pc:docMk/>
          <pc:sldMk cId="1042862264" sldId="485"/>
        </pc:sldMkLst>
        <pc:spChg chg="mod">
          <ac:chgData name="Proot Ingmar" userId="588a97c0-5a52-4bd9-b8d6-a4cf24ff4dbb" providerId="ADAL" clId="{140BBA6E-4621-A848-BF9F-09EED186B438}" dt="2019-11-03T22:34:15.728" v="14875" actId="20577"/>
          <ac:spMkLst>
            <pc:docMk/>
            <pc:sldMk cId="1042862264" sldId="485"/>
            <ac:spMk id="3" creationId="{5CC85ED1-DAD3-4544-BA9E-1904BC8844B9}"/>
          </ac:spMkLst>
        </pc:spChg>
        <pc:picChg chg="add mod">
          <ac:chgData name="Proot Ingmar" userId="588a97c0-5a52-4bd9-b8d6-a4cf24ff4dbb" providerId="ADAL" clId="{140BBA6E-4621-A848-BF9F-09EED186B438}" dt="2019-11-04T09:33:37.056" v="22503" actId="167"/>
          <ac:picMkLst>
            <pc:docMk/>
            <pc:sldMk cId="1042862264" sldId="485"/>
            <ac:picMk id="4" creationId="{8B6219C8-8DE8-634A-B43B-C77BE658C5FA}"/>
          </ac:picMkLst>
        </pc:picChg>
      </pc:sldChg>
      <pc:sldChg chg="addSp delSp modSp add modNotesTx">
        <pc:chgData name="Proot Ingmar" userId="588a97c0-5a52-4bd9-b8d6-a4cf24ff4dbb" providerId="ADAL" clId="{140BBA6E-4621-A848-BF9F-09EED186B438}" dt="2019-11-11T20:07:58.366" v="32163" actId="113"/>
        <pc:sldMkLst>
          <pc:docMk/>
          <pc:sldMk cId="4018503260" sldId="486"/>
        </pc:sldMkLst>
        <pc:spChg chg="mod">
          <ac:chgData name="Proot Ingmar" userId="588a97c0-5a52-4bd9-b8d6-a4cf24ff4dbb" providerId="ADAL" clId="{140BBA6E-4621-A848-BF9F-09EED186B438}" dt="2019-11-03T22:34:32.262" v="14885" actId="20577"/>
          <ac:spMkLst>
            <pc:docMk/>
            <pc:sldMk cId="4018503260" sldId="486"/>
            <ac:spMk id="3" creationId="{5CC85ED1-DAD3-4544-BA9E-1904BC8844B9}"/>
          </ac:spMkLst>
        </pc:spChg>
        <pc:picChg chg="add mod">
          <ac:chgData name="Proot Ingmar" userId="588a97c0-5a52-4bd9-b8d6-a4cf24ff4dbb" providerId="ADAL" clId="{140BBA6E-4621-A848-BF9F-09EED186B438}" dt="2019-11-04T09:53:17.990" v="23777" actId="167"/>
          <ac:picMkLst>
            <pc:docMk/>
            <pc:sldMk cId="4018503260" sldId="486"/>
            <ac:picMk id="4" creationId="{E643D993-3C51-6B41-B1E8-86E59E080921}"/>
          </ac:picMkLst>
        </pc:picChg>
        <pc:picChg chg="add del mod">
          <ac:chgData name="Proot Ingmar" userId="588a97c0-5a52-4bd9-b8d6-a4cf24ff4dbb" providerId="ADAL" clId="{140BBA6E-4621-A848-BF9F-09EED186B438}" dt="2019-11-04T09:52:04.951" v="23768" actId="478"/>
          <ac:picMkLst>
            <pc:docMk/>
            <pc:sldMk cId="4018503260" sldId="486"/>
            <ac:picMk id="26626" creationId="{DED2E31D-9F6E-5846-8A9C-0F227799F4E0}"/>
          </ac:picMkLst>
        </pc:picChg>
        <pc:picChg chg="add del mod">
          <ac:chgData name="Proot Ingmar" userId="588a97c0-5a52-4bd9-b8d6-a4cf24ff4dbb" providerId="ADAL" clId="{140BBA6E-4621-A848-BF9F-09EED186B438}" dt="2019-11-04T09:52:19.087" v="23775" actId="478"/>
          <ac:picMkLst>
            <pc:docMk/>
            <pc:sldMk cId="4018503260" sldId="486"/>
            <ac:picMk id="26628" creationId="{A37D9291-8D7D-EB43-BB6B-51FF1CC4E221}"/>
          </ac:picMkLst>
        </pc:picChg>
      </pc:sldChg>
      <pc:sldChg chg="addSp modSp add modNotesTx">
        <pc:chgData name="Proot Ingmar" userId="588a97c0-5a52-4bd9-b8d6-a4cf24ff4dbb" providerId="ADAL" clId="{140BBA6E-4621-A848-BF9F-09EED186B438}" dt="2019-11-11T20:10:40.022" v="32211" actId="20577"/>
        <pc:sldMkLst>
          <pc:docMk/>
          <pc:sldMk cId="2877286173" sldId="487"/>
        </pc:sldMkLst>
        <pc:spChg chg="mod">
          <ac:chgData name="Proot Ingmar" userId="588a97c0-5a52-4bd9-b8d6-a4cf24ff4dbb" providerId="ADAL" clId="{140BBA6E-4621-A848-BF9F-09EED186B438}" dt="2019-11-04T08:59:46.380" v="21243" actId="20577"/>
          <ac:spMkLst>
            <pc:docMk/>
            <pc:sldMk cId="2877286173" sldId="487"/>
            <ac:spMk id="3" creationId="{5CC85ED1-DAD3-4544-BA9E-1904BC8844B9}"/>
          </ac:spMkLst>
        </pc:spChg>
        <pc:picChg chg="add mod">
          <ac:chgData name="Proot Ingmar" userId="588a97c0-5a52-4bd9-b8d6-a4cf24ff4dbb" providerId="ADAL" clId="{140BBA6E-4621-A848-BF9F-09EED186B438}" dt="2019-11-04T10:19:57.239" v="25857" actId="167"/>
          <ac:picMkLst>
            <pc:docMk/>
            <pc:sldMk cId="2877286173" sldId="487"/>
            <ac:picMk id="4" creationId="{06D00C7C-15BB-A849-9185-CE6AB1E6E348}"/>
          </ac:picMkLst>
        </pc:picChg>
      </pc:sldChg>
      <pc:sldChg chg="addSp delSp modSp add modNotesTx">
        <pc:chgData name="Proot Ingmar" userId="588a97c0-5a52-4bd9-b8d6-a4cf24ff4dbb" providerId="ADAL" clId="{140BBA6E-4621-A848-BF9F-09EED186B438}" dt="2019-11-11T20:12:28.499" v="32243" actId="113"/>
        <pc:sldMkLst>
          <pc:docMk/>
          <pc:sldMk cId="1357748060" sldId="488"/>
        </pc:sldMkLst>
        <pc:spChg chg="mod">
          <ac:chgData name="Proot Ingmar" userId="588a97c0-5a52-4bd9-b8d6-a4cf24ff4dbb" providerId="ADAL" clId="{140BBA6E-4621-A848-BF9F-09EED186B438}" dt="2019-11-04T08:59:51.334" v="21245" actId="20577"/>
          <ac:spMkLst>
            <pc:docMk/>
            <pc:sldMk cId="1357748060" sldId="488"/>
            <ac:spMk id="3" creationId="{5CC85ED1-DAD3-4544-BA9E-1904BC8844B9}"/>
          </ac:spMkLst>
        </pc:spChg>
        <pc:picChg chg="add mod">
          <ac:chgData name="Proot Ingmar" userId="588a97c0-5a52-4bd9-b8d6-a4cf24ff4dbb" providerId="ADAL" clId="{140BBA6E-4621-A848-BF9F-09EED186B438}" dt="2019-11-04T10:41:54.638" v="27659" actId="167"/>
          <ac:picMkLst>
            <pc:docMk/>
            <pc:sldMk cId="1357748060" sldId="488"/>
            <ac:picMk id="4" creationId="{9ED10513-3FE5-4945-A471-CFE46B0DDA7C}"/>
          </ac:picMkLst>
        </pc:picChg>
        <pc:picChg chg="add del mod">
          <ac:chgData name="Proot Ingmar" userId="588a97c0-5a52-4bd9-b8d6-a4cf24ff4dbb" providerId="ADAL" clId="{140BBA6E-4621-A848-BF9F-09EED186B438}" dt="2019-11-04T10:36:56.956" v="26900" actId="478"/>
          <ac:picMkLst>
            <pc:docMk/>
            <pc:sldMk cId="1357748060" sldId="488"/>
            <ac:picMk id="30722" creationId="{8DE7A7C4-0A33-564D-9F4A-9BC69458AE92}"/>
          </ac:picMkLst>
        </pc:picChg>
      </pc:sldChg>
      <pc:sldChg chg="addSp modSp add modNotesTx">
        <pc:chgData name="Proot Ingmar" userId="588a97c0-5a52-4bd9-b8d6-a4cf24ff4dbb" providerId="ADAL" clId="{140BBA6E-4621-A848-BF9F-09EED186B438}" dt="2019-11-11T20:15:04.316" v="32253" actId="113"/>
        <pc:sldMkLst>
          <pc:docMk/>
          <pc:sldMk cId="3039704262" sldId="489"/>
        </pc:sldMkLst>
        <pc:spChg chg="mod">
          <ac:chgData name="Proot Ingmar" userId="588a97c0-5a52-4bd9-b8d6-a4cf24ff4dbb" providerId="ADAL" clId="{140BBA6E-4621-A848-BF9F-09EED186B438}" dt="2019-11-03T22:35:45.984" v="14942" actId="20577"/>
          <ac:spMkLst>
            <pc:docMk/>
            <pc:sldMk cId="3039704262" sldId="489"/>
            <ac:spMk id="3" creationId="{5CC85ED1-DAD3-4544-BA9E-1904BC8844B9}"/>
          </ac:spMkLst>
        </pc:spChg>
        <pc:picChg chg="add">
          <ac:chgData name="Proot Ingmar" userId="588a97c0-5a52-4bd9-b8d6-a4cf24ff4dbb" providerId="ADAL" clId="{140BBA6E-4621-A848-BF9F-09EED186B438}" dt="2019-11-04T11:15:48.763" v="29760"/>
          <ac:picMkLst>
            <pc:docMk/>
            <pc:sldMk cId="3039704262" sldId="489"/>
            <ac:picMk id="4" creationId="{2385EA9B-D0BD-AE44-B28F-D0361051F0A2}"/>
          </ac:picMkLst>
        </pc:picChg>
      </pc:sldChg>
      <pc:sldChg chg="addSp modSp add modNotesTx">
        <pc:chgData name="Proot Ingmar" userId="588a97c0-5a52-4bd9-b8d6-a4cf24ff4dbb" providerId="ADAL" clId="{140BBA6E-4621-A848-BF9F-09EED186B438}" dt="2019-11-04T08:05:40.970" v="16671" actId="20577"/>
        <pc:sldMkLst>
          <pc:docMk/>
          <pc:sldMk cId="3245705972" sldId="490"/>
        </pc:sldMkLst>
        <pc:spChg chg="mod">
          <ac:chgData name="Proot Ingmar" userId="588a97c0-5a52-4bd9-b8d6-a4cf24ff4dbb" providerId="ADAL" clId="{140BBA6E-4621-A848-BF9F-09EED186B438}" dt="2019-11-04T08:02:52.260" v="16408" actId="20577"/>
          <ac:spMkLst>
            <pc:docMk/>
            <pc:sldMk cId="3245705972" sldId="490"/>
            <ac:spMk id="3" creationId="{5CC85ED1-DAD3-4544-BA9E-1904BC8844B9}"/>
          </ac:spMkLst>
        </pc:spChg>
        <pc:picChg chg="add mod">
          <ac:chgData name="Proot Ingmar" userId="588a97c0-5a52-4bd9-b8d6-a4cf24ff4dbb" providerId="ADAL" clId="{140BBA6E-4621-A848-BF9F-09EED186B438}" dt="2019-11-04T08:03:41.397" v="16415" actId="14100"/>
          <ac:picMkLst>
            <pc:docMk/>
            <pc:sldMk cId="3245705972" sldId="490"/>
            <ac:picMk id="17410" creationId="{95DD3282-C173-FD4E-9E0A-8B49372B9ECA}"/>
          </ac:picMkLst>
        </pc:picChg>
      </pc:sldChg>
      <pc:sldChg chg="addSp delSp modSp add modNotesTx">
        <pc:chgData name="Proot Ingmar" userId="588a97c0-5a52-4bd9-b8d6-a4cf24ff4dbb" providerId="ADAL" clId="{140BBA6E-4621-A848-BF9F-09EED186B438}" dt="2019-11-04T08:10:30.640" v="17194" actId="114"/>
        <pc:sldMkLst>
          <pc:docMk/>
          <pc:sldMk cId="3546995179" sldId="491"/>
        </pc:sldMkLst>
        <pc:spChg chg="mod">
          <ac:chgData name="Proot Ingmar" userId="588a97c0-5a52-4bd9-b8d6-a4cf24ff4dbb" providerId="ADAL" clId="{140BBA6E-4621-A848-BF9F-09EED186B438}" dt="2019-11-04T08:10:30.640" v="17194" actId="114"/>
          <ac:spMkLst>
            <pc:docMk/>
            <pc:sldMk cId="3546995179" sldId="491"/>
            <ac:spMk id="3" creationId="{5CC85ED1-DAD3-4544-BA9E-1904BC8844B9}"/>
          </ac:spMkLst>
        </pc:spChg>
        <pc:picChg chg="del">
          <ac:chgData name="Proot Ingmar" userId="588a97c0-5a52-4bd9-b8d6-a4cf24ff4dbb" providerId="ADAL" clId="{140BBA6E-4621-A848-BF9F-09EED186B438}" dt="2019-11-04T08:05:58.715" v="16673" actId="478"/>
          <ac:picMkLst>
            <pc:docMk/>
            <pc:sldMk cId="3546995179" sldId="491"/>
            <ac:picMk id="17410" creationId="{95DD3282-C173-FD4E-9E0A-8B49372B9ECA}"/>
          </ac:picMkLst>
        </pc:picChg>
        <pc:picChg chg="add del">
          <ac:chgData name="Proot Ingmar" userId="588a97c0-5a52-4bd9-b8d6-a4cf24ff4dbb" providerId="ADAL" clId="{140BBA6E-4621-A848-BF9F-09EED186B438}" dt="2019-11-04T08:09:49.622" v="17169" actId="478"/>
          <ac:picMkLst>
            <pc:docMk/>
            <pc:sldMk cId="3546995179" sldId="491"/>
            <ac:picMk id="18434" creationId="{59E2FF63-5A83-6F46-8492-BD25663410D2}"/>
          </ac:picMkLst>
        </pc:picChg>
        <pc:picChg chg="add mod">
          <ac:chgData name="Proot Ingmar" userId="588a97c0-5a52-4bd9-b8d6-a4cf24ff4dbb" providerId="ADAL" clId="{140BBA6E-4621-A848-BF9F-09EED186B438}" dt="2019-11-04T08:10:13.011" v="17171" actId="167"/>
          <ac:picMkLst>
            <pc:docMk/>
            <pc:sldMk cId="3546995179" sldId="491"/>
            <ac:picMk id="18436" creationId="{8D5AA9DA-AF44-A942-BAFF-B6EDADE71587}"/>
          </ac:picMkLst>
        </pc:picChg>
      </pc:sldChg>
      <pc:sldChg chg="addSp delSp modSp add modNotesTx">
        <pc:chgData name="Proot Ingmar" userId="588a97c0-5a52-4bd9-b8d6-a4cf24ff4dbb" providerId="ADAL" clId="{140BBA6E-4621-A848-BF9F-09EED186B438}" dt="2019-11-11T20:02:22.969" v="32024" actId="113"/>
        <pc:sldMkLst>
          <pc:docMk/>
          <pc:sldMk cId="1876010639" sldId="492"/>
        </pc:sldMkLst>
        <pc:spChg chg="mod">
          <ac:chgData name="Proot Ingmar" userId="588a97c0-5a52-4bd9-b8d6-a4cf24ff4dbb" providerId="ADAL" clId="{140BBA6E-4621-A848-BF9F-09EED186B438}" dt="2019-11-04T08:17:44.337" v="17728" actId="20577"/>
          <ac:spMkLst>
            <pc:docMk/>
            <pc:sldMk cId="1876010639" sldId="492"/>
            <ac:spMk id="3" creationId="{5CC85ED1-DAD3-4544-BA9E-1904BC8844B9}"/>
          </ac:spMkLst>
        </pc:spChg>
        <pc:picChg chg="del">
          <ac:chgData name="Proot Ingmar" userId="588a97c0-5a52-4bd9-b8d6-a4cf24ff4dbb" providerId="ADAL" clId="{140BBA6E-4621-A848-BF9F-09EED186B438}" dt="2019-11-04T08:14:02.260" v="17239" actId="478"/>
          <ac:picMkLst>
            <pc:docMk/>
            <pc:sldMk cId="1876010639" sldId="492"/>
            <ac:picMk id="18436" creationId="{8D5AA9DA-AF44-A942-BAFF-B6EDADE71587}"/>
          </ac:picMkLst>
        </pc:picChg>
        <pc:picChg chg="add mod">
          <ac:chgData name="Proot Ingmar" userId="588a97c0-5a52-4bd9-b8d6-a4cf24ff4dbb" providerId="ADAL" clId="{140BBA6E-4621-A848-BF9F-09EED186B438}" dt="2019-11-04T08:18:19.682" v="17730" actId="167"/>
          <ac:picMkLst>
            <pc:docMk/>
            <pc:sldMk cId="1876010639" sldId="492"/>
            <ac:picMk id="19458" creationId="{4E7F24F6-5E69-1040-A3B6-759390E80E8C}"/>
          </ac:picMkLst>
        </pc:picChg>
      </pc:sldChg>
      <pc:sldChg chg="addSp delSp modSp add modNotesTx">
        <pc:chgData name="Proot Ingmar" userId="588a97c0-5a52-4bd9-b8d6-a4cf24ff4dbb" providerId="ADAL" clId="{140BBA6E-4621-A848-BF9F-09EED186B438}" dt="2019-11-04T08:33:53.532" v="18934" actId="20577"/>
        <pc:sldMkLst>
          <pc:docMk/>
          <pc:sldMk cId="3183126787" sldId="493"/>
        </pc:sldMkLst>
        <pc:spChg chg="mod">
          <ac:chgData name="Proot Ingmar" userId="588a97c0-5a52-4bd9-b8d6-a4cf24ff4dbb" providerId="ADAL" clId="{140BBA6E-4621-A848-BF9F-09EED186B438}" dt="2019-11-04T08:29:32.110" v="18100" actId="20577"/>
          <ac:spMkLst>
            <pc:docMk/>
            <pc:sldMk cId="3183126787" sldId="493"/>
            <ac:spMk id="3" creationId="{5CC85ED1-DAD3-4544-BA9E-1904BC8844B9}"/>
          </ac:spMkLst>
        </pc:spChg>
        <pc:spChg chg="del">
          <ac:chgData name="Proot Ingmar" userId="588a97c0-5a52-4bd9-b8d6-a4cf24ff4dbb" providerId="ADAL" clId="{140BBA6E-4621-A848-BF9F-09EED186B438}" dt="2019-11-04T08:28:41.200" v="18083" actId="478"/>
          <ac:spMkLst>
            <pc:docMk/>
            <pc:sldMk cId="3183126787" sldId="493"/>
            <ac:spMk id="5" creationId="{B669A1A3-E9D6-AC4F-890D-B177AFD2A89D}"/>
          </ac:spMkLst>
        </pc:spChg>
        <pc:picChg chg="del">
          <ac:chgData name="Proot Ingmar" userId="588a97c0-5a52-4bd9-b8d6-a4cf24ff4dbb" providerId="ADAL" clId="{140BBA6E-4621-A848-BF9F-09EED186B438}" dt="2019-11-04T08:28:39.353" v="18082" actId="478"/>
          <ac:picMkLst>
            <pc:docMk/>
            <pc:sldMk cId="3183126787" sldId="493"/>
            <ac:picMk id="4" creationId="{2D067B16-590D-E045-9913-4A0A01598DFB}"/>
          </ac:picMkLst>
        </pc:picChg>
        <pc:picChg chg="add mod">
          <ac:chgData name="Proot Ingmar" userId="588a97c0-5a52-4bd9-b8d6-a4cf24ff4dbb" providerId="ADAL" clId="{140BBA6E-4621-A848-BF9F-09EED186B438}" dt="2019-11-04T08:29:17.297" v="18085" actId="167"/>
          <ac:picMkLst>
            <pc:docMk/>
            <pc:sldMk cId="3183126787" sldId="493"/>
            <ac:picMk id="21506" creationId="{36238AD2-989C-574F-A0E8-EABFF36DF4F2}"/>
          </ac:picMkLst>
        </pc:picChg>
      </pc:sldChg>
      <pc:sldChg chg="addSp delSp modSp add modNotesTx">
        <pc:chgData name="Proot Ingmar" userId="588a97c0-5a52-4bd9-b8d6-a4cf24ff4dbb" providerId="ADAL" clId="{140BBA6E-4621-A848-BF9F-09EED186B438}" dt="2019-11-11T20:04:36.505" v="32144" actId="20577"/>
        <pc:sldMkLst>
          <pc:docMk/>
          <pc:sldMk cId="2172557576" sldId="494"/>
        </pc:sldMkLst>
        <pc:spChg chg="mod">
          <ac:chgData name="Proot Ingmar" userId="588a97c0-5a52-4bd9-b8d6-a4cf24ff4dbb" providerId="ADAL" clId="{140BBA6E-4621-A848-BF9F-09EED186B438}" dt="2019-11-04T08:35:39.786" v="18951" actId="20577"/>
          <ac:spMkLst>
            <pc:docMk/>
            <pc:sldMk cId="2172557576" sldId="494"/>
            <ac:spMk id="3" creationId="{5CC85ED1-DAD3-4544-BA9E-1904BC8844B9}"/>
          </ac:spMkLst>
        </pc:spChg>
        <pc:picChg chg="del">
          <ac:chgData name="Proot Ingmar" userId="588a97c0-5a52-4bd9-b8d6-a4cf24ff4dbb" providerId="ADAL" clId="{140BBA6E-4621-A848-BF9F-09EED186B438}" dt="2019-11-04T08:35:34.351" v="18936" actId="478"/>
          <ac:picMkLst>
            <pc:docMk/>
            <pc:sldMk cId="2172557576" sldId="494"/>
            <ac:picMk id="21506" creationId="{36238AD2-989C-574F-A0E8-EABFF36DF4F2}"/>
          </ac:picMkLst>
        </pc:picChg>
        <pc:picChg chg="add mod">
          <ac:chgData name="Proot Ingmar" userId="588a97c0-5a52-4bd9-b8d6-a4cf24ff4dbb" providerId="ADAL" clId="{140BBA6E-4621-A848-BF9F-09EED186B438}" dt="2019-11-04T08:39:01.928" v="19296" actId="167"/>
          <ac:picMkLst>
            <pc:docMk/>
            <pc:sldMk cId="2172557576" sldId="494"/>
            <ac:picMk id="22530" creationId="{FF5B68B6-202E-9445-81E9-60D823AC2C9C}"/>
          </ac:picMkLst>
        </pc:picChg>
      </pc:sldChg>
      <pc:sldChg chg="addSp delSp modSp add modNotesTx">
        <pc:chgData name="Proot Ingmar" userId="588a97c0-5a52-4bd9-b8d6-a4cf24ff4dbb" providerId="ADAL" clId="{140BBA6E-4621-A848-BF9F-09EED186B438}" dt="2019-11-04T08:50:38.111" v="20165" actId="20577"/>
        <pc:sldMkLst>
          <pc:docMk/>
          <pc:sldMk cId="325656359" sldId="495"/>
        </pc:sldMkLst>
        <pc:picChg chg="del">
          <ac:chgData name="Proot Ingmar" userId="588a97c0-5a52-4bd9-b8d6-a4cf24ff4dbb" providerId="ADAL" clId="{140BBA6E-4621-A848-BF9F-09EED186B438}" dt="2019-11-04T08:42:51.408" v="19605" actId="478"/>
          <ac:picMkLst>
            <pc:docMk/>
            <pc:sldMk cId="325656359" sldId="495"/>
            <ac:picMk id="23554" creationId="{3126D5CE-D016-3843-B247-664D67B1AE93}"/>
          </ac:picMkLst>
        </pc:picChg>
        <pc:picChg chg="add del">
          <ac:chgData name="Proot Ingmar" userId="588a97c0-5a52-4bd9-b8d6-a4cf24ff4dbb" providerId="ADAL" clId="{140BBA6E-4621-A848-BF9F-09EED186B438}" dt="2019-11-04T08:47:52.656" v="19996" actId="478"/>
          <ac:picMkLst>
            <pc:docMk/>
            <pc:sldMk cId="325656359" sldId="495"/>
            <ac:picMk id="24578" creationId="{77C25E6D-75C8-5144-B3C1-90A6D21DD4F6}"/>
          </ac:picMkLst>
        </pc:picChg>
        <pc:picChg chg="add mod">
          <ac:chgData name="Proot Ingmar" userId="588a97c0-5a52-4bd9-b8d6-a4cf24ff4dbb" providerId="ADAL" clId="{140BBA6E-4621-A848-BF9F-09EED186B438}" dt="2019-11-04T08:48:28.536" v="19998" actId="167"/>
          <ac:picMkLst>
            <pc:docMk/>
            <pc:sldMk cId="325656359" sldId="495"/>
            <ac:picMk id="24580" creationId="{6B669F6D-072D-8742-A43B-0AA986E41514}"/>
          </ac:picMkLst>
        </pc:picChg>
      </pc:sldChg>
      <pc:sldChg chg="addSp delSp modSp add modNotesTx">
        <pc:chgData name="Proot Ingmar" userId="588a97c0-5a52-4bd9-b8d6-a4cf24ff4dbb" providerId="ADAL" clId="{140BBA6E-4621-A848-BF9F-09EED186B438}" dt="2019-11-11T20:07:14.930" v="32152" actId="20577"/>
        <pc:sldMkLst>
          <pc:docMk/>
          <pc:sldMk cId="636422716" sldId="496"/>
        </pc:sldMkLst>
        <pc:picChg chg="del">
          <ac:chgData name="Proot Ingmar" userId="588a97c0-5a52-4bd9-b8d6-a4cf24ff4dbb" providerId="ADAL" clId="{140BBA6E-4621-A848-BF9F-09EED186B438}" dt="2019-11-04T09:35:09.915" v="22581" actId="478"/>
          <ac:picMkLst>
            <pc:docMk/>
            <pc:sldMk cId="636422716" sldId="496"/>
            <ac:picMk id="4" creationId="{8B6219C8-8DE8-634A-B43B-C77BE658C5FA}"/>
          </ac:picMkLst>
        </pc:picChg>
        <pc:picChg chg="add mod">
          <ac:chgData name="Proot Ingmar" userId="588a97c0-5a52-4bd9-b8d6-a4cf24ff4dbb" providerId="ADAL" clId="{140BBA6E-4621-A848-BF9F-09EED186B438}" dt="2019-11-04T09:38:33.127" v="22897" actId="14100"/>
          <ac:picMkLst>
            <pc:docMk/>
            <pc:sldMk cId="636422716" sldId="496"/>
            <ac:picMk id="5" creationId="{FE6919D3-4C1E-7F48-9B54-95E07BA36C11}"/>
          </ac:picMkLst>
        </pc:picChg>
      </pc:sldChg>
      <pc:sldChg chg="addSp delSp modSp add modNotesTx">
        <pc:chgData name="Proot Ingmar" userId="588a97c0-5a52-4bd9-b8d6-a4cf24ff4dbb" providerId="ADAL" clId="{140BBA6E-4621-A848-BF9F-09EED186B438}" dt="2019-11-04T09:43:01.087" v="23212" actId="113"/>
        <pc:sldMkLst>
          <pc:docMk/>
          <pc:sldMk cId="1889558557" sldId="497"/>
        </pc:sldMkLst>
        <pc:picChg chg="add mod">
          <ac:chgData name="Proot Ingmar" userId="588a97c0-5a52-4bd9-b8d6-a4cf24ff4dbb" providerId="ADAL" clId="{140BBA6E-4621-A848-BF9F-09EED186B438}" dt="2019-11-04T09:42:45.157" v="23211" actId="167"/>
          <ac:picMkLst>
            <pc:docMk/>
            <pc:sldMk cId="1889558557" sldId="497"/>
            <ac:picMk id="4" creationId="{DB82D09A-F1AB-1240-A6CA-8FD64706333D}"/>
          </ac:picMkLst>
        </pc:picChg>
        <pc:picChg chg="del">
          <ac:chgData name="Proot Ingmar" userId="588a97c0-5a52-4bd9-b8d6-a4cf24ff4dbb" providerId="ADAL" clId="{140BBA6E-4621-A848-BF9F-09EED186B438}" dt="2019-11-04T09:39:56.637" v="22943" actId="478"/>
          <ac:picMkLst>
            <pc:docMk/>
            <pc:sldMk cId="1889558557" sldId="497"/>
            <ac:picMk id="5" creationId="{FE6919D3-4C1E-7F48-9B54-95E07BA36C11}"/>
          </ac:picMkLst>
        </pc:picChg>
      </pc:sldChg>
      <pc:sldChg chg="addSp delSp modSp add modNotesTx">
        <pc:chgData name="Proot Ingmar" userId="588a97c0-5a52-4bd9-b8d6-a4cf24ff4dbb" providerId="ADAL" clId="{140BBA6E-4621-A848-BF9F-09EED186B438}" dt="2019-11-11T20:07:48.869" v="32162" actId="20577"/>
        <pc:sldMkLst>
          <pc:docMk/>
          <pc:sldMk cId="615337911" sldId="498"/>
        </pc:sldMkLst>
        <pc:picChg chg="del">
          <ac:chgData name="Proot Ingmar" userId="588a97c0-5a52-4bd9-b8d6-a4cf24ff4dbb" providerId="ADAL" clId="{140BBA6E-4621-A848-BF9F-09EED186B438}" dt="2019-11-04T09:43:15.392" v="23215" actId="478"/>
          <ac:picMkLst>
            <pc:docMk/>
            <pc:sldMk cId="615337911" sldId="498"/>
            <ac:picMk id="4" creationId="{DB82D09A-F1AB-1240-A6CA-8FD64706333D}"/>
          </ac:picMkLst>
        </pc:picChg>
        <pc:picChg chg="add mod">
          <ac:chgData name="Proot Ingmar" userId="588a97c0-5a52-4bd9-b8d6-a4cf24ff4dbb" providerId="ADAL" clId="{140BBA6E-4621-A848-BF9F-09EED186B438}" dt="2019-11-04T09:46:38.612" v="23477" actId="167"/>
          <ac:picMkLst>
            <pc:docMk/>
            <pc:sldMk cId="615337911" sldId="498"/>
            <ac:picMk id="5" creationId="{649BD3F5-26E8-404A-B3F0-1C1A687562D7}"/>
          </ac:picMkLst>
        </pc:picChg>
      </pc:sldChg>
      <pc:sldChg chg="addSp delSp modSp add modNotesTx">
        <pc:chgData name="Proot Ingmar" userId="588a97c0-5a52-4bd9-b8d6-a4cf24ff4dbb" providerId="ADAL" clId="{140BBA6E-4621-A848-BF9F-09EED186B438}" dt="2019-11-04T10:12:40.695" v="25263" actId="20577"/>
        <pc:sldMkLst>
          <pc:docMk/>
          <pc:sldMk cId="1482166413" sldId="499"/>
        </pc:sldMkLst>
        <pc:spChg chg="add mod">
          <ac:chgData name="Proot Ingmar" userId="588a97c0-5a52-4bd9-b8d6-a4cf24ff4dbb" providerId="ADAL" clId="{140BBA6E-4621-A848-BF9F-09EED186B438}" dt="2019-11-04T10:01:31.142" v="24572" actId="1036"/>
          <ac:spMkLst>
            <pc:docMk/>
            <pc:sldMk cId="1482166413" sldId="499"/>
            <ac:spMk id="5" creationId="{490D8608-0052-0141-88D1-C715A8C4019A}"/>
          </ac:spMkLst>
        </pc:spChg>
        <pc:picChg chg="del">
          <ac:chgData name="Proot Ingmar" userId="588a97c0-5a52-4bd9-b8d6-a4cf24ff4dbb" providerId="ADAL" clId="{140BBA6E-4621-A848-BF9F-09EED186B438}" dt="2019-11-04T09:54:00.828" v="23780" actId="478"/>
          <ac:picMkLst>
            <pc:docMk/>
            <pc:sldMk cId="1482166413" sldId="499"/>
            <ac:picMk id="4" creationId="{E643D993-3C51-6B41-B1E8-86E59E080921}"/>
          </ac:picMkLst>
        </pc:picChg>
        <pc:cxnChg chg="add">
          <ac:chgData name="Proot Ingmar" userId="588a97c0-5a52-4bd9-b8d6-a4cf24ff4dbb" providerId="ADAL" clId="{140BBA6E-4621-A848-BF9F-09EED186B438}" dt="2019-11-04T09:54:30.524" v="23784"/>
          <ac:cxnSpMkLst>
            <pc:docMk/>
            <pc:sldMk cId="1482166413" sldId="499"/>
            <ac:cxnSpMk id="6" creationId="{C46D8EEE-879C-F441-8021-372D40E0FEA5}"/>
          </ac:cxnSpMkLst>
        </pc:cxnChg>
      </pc:sldChg>
      <pc:sldChg chg="addSp delSp modSp add modNotesTx">
        <pc:chgData name="Proot Ingmar" userId="588a97c0-5a52-4bd9-b8d6-a4cf24ff4dbb" providerId="ADAL" clId="{140BBA6E-4621-A848-BF9F-09EED186B438}" dt="2019-11-11T20:11:18.778" v="32241" actId="113"/>
        <pc:sldMkLst>
          <pc:docMk/>
          <pc:sldMk cId="3640644854" sldId="500"/>
        </pc:sldMkLst>
        <pc:spChg chg="add del mod">
          <ac:chgData name="Proot Ingmar" userId="588a97c0-5a52-4bd9-b8d6-a4cf24ff4dbb" providerId="ADAL" clId="{140BBA6E-4621-A848-BF9F-09EED186B438}" dt="2019-11-04T10:22:53.008" v="25976" actId="478"/>
          <ac:spMkLst>
            <pc:docMk/>
            <pc:sldMk cId="3640644854" sldId="500"/>
            <ac:spMk id="2" creationId="{C552B858-A571-904D-9C16-2D3C1D5227EF}"/>
          </ac:spMkLst>
        </pc:spChg>
        <pc:spChg chg="mod">
          <ac:chgData name="Proot Ingmar" userId="588a97c0-5a52-4bd9-b8d6-a4cf24ff4dbb" providerId="ADAL" clId="{140BBA6E-4621-A848-BF9F-09EED186B438}" dt="2019-11-04T10:21:00.534" v="25887" actId="20577"/>
          <ac:spMkLst>
            <pc:docMk/>
            <pc:sldMk cId="3640644854" sldId="500"/>
            <ac:spMk id="3" creationId="{5CC85ED1-DAD3-4544-BA9E-1904BC8844B9}"/>
          </ac:spMkLst>
        </pc:spChg>
        <pc:picChg chg="del">
          <ac:chgData name="Proot Ingmar" userId="588a97c0-5a52-4bd9-b8d6-a4cf24ff4dbb" providerId="ADAL" clId="{140BBA6E-4621-A848-BF9F-09EED186B438}" dt="2019-11-04T10:21:34.892" v="25974" actId="478"/>
          <ac:picMkLst>
            <pc:docMk/>
            <pc:sldMk cId="3640644854" sldId="500"/>
            <ac:picMk id="4" creationId="{06D00C7C-15BB-A849-9185-CE6AB1E6E348}"/>
          </ac:picMkLst>
        </pc:picChg>
        <pc:picChg chg="add mod">
          <ac:chgData name="Proot Ingmar" userId="588a97c0-5a52-4bd9-b8d6-a4cf24ff4dbb" providerId="ADAL" clId="{140BBA6E-4621-A848-BF9F-09EED186B438}" dt="2019-11-04T10:22:59.225" v="25978" actId="167"/>
          <ac:picMkLst>
            <pc:docMk/>
            <pc:sldMk cId="3640644854" sldId="500"/>
            <ac:picMk id="29698" creationId="{0277A5A9-7477-5C48-A6E0-31F8989AB68B}"/>
          </ac:picMkLst>
        </pc:picChg>
      </pc:sldChg>
      <pc:sldChg chg="add ord modNotesTx">
        <pc:chgData name="Proot Ingmar" userId="588a97c0-5a52-4bd9-b8d6-a4cf24ff4dbb" providerId="ADAL" clId="{140BBA6E-4621-A848-BF9F-09EED186B438}" dt="2019-11-11T20:11:56.742" v="32242" actId="113"/>
        <pc:sldMkLst>
          <pc:docMk/>
          <pc:sldMk cId="2455391565" sldId="501"/>
        </pc:sldMkLst>
      </pc:sldChg>
      <pc:sldChg chg="addSp delSp modSp add modNotesTx">
        <pc:chgData name="Proot Ingmar" userId="588a97c0-5a52-4bd9-b8d6-a4cf24ff4dbb" providerId="ADAL" clId="{140BBA6E-4621-A848-BF9F-09EED186B438}" dt="2019-11-11T20:13:42.360" v="32248" actId="113"/>
        <pc:sldMkLst>
          <pc:docMk/>
          <pc:sldMk cId="1098482701" sldId="502"/>
        </pc:sldMkLst>
        <pc:picChg chg="del">
          <ac:chgData name="Proot Ingmar" userId="588a97c0-5a52-4bd9-b8d6-a4cf24ff4dbb" providerId="ADAL" clId="{140BBA6E-4621-A848-BF9F-09EED186B438}" dt="2019-11-04T10:50:03.270" v="28120" actId="478"/>
          <ac:picMkLst>
            <pc:docMk/>
            <pc:sldMk cId="1098482701" sldId="502"/>
            <ac:picMk id="4" creationId="{9ED10513-3FE5-4945-A471-CFE46B0DDA7C}"/>
          </ac:picMkLst>
        </pc:picChg>
        <pc:picChg chg="add mod">
          <ac:chgData name="Proot Ingmar" userId="588a97c0-5a52-4bd9-b8d6-a4cf24ff4dbb" providerId="ADAL" clId="{140BBA6E-4621-A848-BF9F-09EED186B438}" dt="2019-11-04T10:50:40.807" v="28132" actId="14100"/>
          <ac:picMkLst>
            <pc:docMk/>
            <pc:sldMk cId="1098482701" sldId="502"/>
            <ac:picMk id="32770" creationId="{302F4242-6638-CA43-A830-2EA97C821C63}"/>
          </ac:picMkLst>
        </pc:picChg>
      </pc:sldChg>
      <pc:sldChg chg="addSp delSp modSp add modNotesTx">
        <pc:chgData name="Proot Ingmar" userId="588a97c0-5a52-4bd9-b8d6-a4cf24ff4dbb" providerId="ADAL" clId="{140BBA6E-4621-A848-BF9F-09EED186B438}" dt="2019-11-11T20:14:31.130" v="32252" actId="113"/>
        <pc:sldMkLst>
          <pc:docMk/>
          <pc:sldMk cId="850258329" sldId="503"/>
        </pc:sldMkLst>
        <pc:spChg chg="mod">
          <ac:chgData name="Proot Ingmar" userId="588a97c0-5a52-4bd9-b8d6-a4cf24ff4dbb" providerId="ADAL" clId="{140BBA6E-4621-A848-BF9F-09EED186B438}" dt="2019-11-04T11:04:05.210" v="29108" actId="114"/>
          <ac:spMkLst>
            <pc:docMk/>
            <pc:sldMk cId="850258329" sldId="503"/>
            <ac:spMk id="3" creationId="{5CC85ED1-DAD3-4544-BA9E-1904BC8844B9}"/>
          </ac:spMkLst>
        </pc:spChg>
        <pc:picChg chg="del">
          <ac:chgData name="Proot Ingmar" userId="588a97c0-5a52-4bd9-b8d6-a4cf24ff4dbb" providerId="ADAL" clId="{140BBA6E-4621-A848-BF9F-09EED186B438}" dt="2019-11-04T11:03:49.121" v="29078" actId="478"/>
          <ac:picMkLst>
            <pc:docMk/>
            <pc:sldMk cId="850258329" sldId="503"/>
            <ac:picMk id="32770" creationId="{302F4242-6638-CA43-A830-2EA97C821C63}"/>
          </ac:picMkLst>
        </pc:picChg>
        <pc:picChg chg="add del">
          <ac:chgData name="Proot Ingmar" userId="588a97c0-5a52-4bd9-b8d6-a4cf24ff4dbb" providerId="ADAL" clId="{140BBA6E-4621-A848-BF9F-09EED186B438}" dt="2019-11-04T11:07:57.158" v="29111" actId="478"/>
          <ac:picMkLst>
            <pc:docMk/>
            <pc:sldMk cId="850258329" sldId="503"/>
            <ac:picMk id="33794" creationId="{8517123C-F0B7-7445-B0B5-C9DFA692D8BE}"/>
          </ac:picMkLst>
        </pc:picChg>
        <pc:picChg chg="add del">
          <ac:chgData name="Proot Ingmar" userId="588a97c0-5a52-4bd9-b8d6-a4cf24ff4dbb" providerId="ADAL" clId="{140BBA6E-4621-A848-BF9F-09EED186B438}" dt="2019-11-04T11:09:35.435" v="29113" actId="478"/>
          <ac:picMkLst>
            <pc:docMk/>
            <pc:sldMk cId="850258329" sldId="503"/>
            <ac:picMk id="33796" creationId="{DABE3C1A-0097-2D4D-AE88-67E02EBFBC21}"/>
          </ac:picMkLst>
        </pc:picChg>
      </pc:sldChg>
      <pc:sldChg chg="modSp add modNotesTx">
        <pc:chgData name="Proot Ingmar" userId="588a97c0-5a52-4bd9-b8d6-a4cf24ff4dbb" providerId="ADAL" clId="{140BBA6E-4621-A848-BF9F-09EED186B438}" dt="2019-11-04T11:15:17.613" v="29759" actId="20577"/>
        <pc:sldMkLst>
          <pc:docMk/>
          <pc:sldMk cId="66460812" sldId="504"/>
        </pc:sldMkLst>
        <pc:spChg chg="mod">
          <ac:chgData name="Proot Ingmar" userId="588a97c0-5a52-4bd9-b8d6-a4cf24ff4dbb" providerId="ADAL" clId="{140BBA6E-4621-A848-BF9F-09EED186B438}" dt="2019-11-04T11:10:07.690" v="29130" actId="20577"/>
          <ac:spMkLst>
            <pc:docMk/>
            <pc:sldMk cId="66460812" sldId="504"/>
            <ac:spMk id="3" creationId="{5CC85ED1-DAD3-4544-BA9E-1904BC8844B9}"/>
          </ac:spMkLst>
        </pc:spChg>
      </pc:sldChg>
      <pc:sldChg chg="addSp delSp modSp add modNotesTx">
        <pc:chgData name="Proot Ingmar" userId="588a97c0-5a52-4bd9-b8d6-a4cf24ff4dbb" providerId="ADAL" clId="{140BBA6E-4621-A848-BF9F-09EED186B438}" dt="2019-11-11T19:42:10.258" v="31343" actId="113"/>
        <pc:sldMkLst>
          <pc:docMk/>
          <pc:sldMk cId="4031696579" sldId="505"/>
        </pc:sldMkLst>
        <pc:picChg chg="add mod">
          <ac:chgData name="Proot Ingmar" userId="588a97c0-5a52-4bd9-b8d6-a4cf24ff4dbb" providerId="ADAL" clId="{140BBA6E-4621-A848-BF9F-09EED186B438}" dt="2019-11-11T19:41:38.902" v="31337" actId="931"/>
          <ac:picMkLst>
            <pc:docMk/>
            <pc:sldMk cId="4031696579" sldId="505"/>
            <ac:picMk id="4" creationId="{6DA3C1C4-3042-1747-9B93-3E375C27CDCB}"/>
          </ac:picMkLst>
        </pc:picChg>
        <pc:picChg chg="del">
          <ac:chgData name="Proot Ingmar" userId="588a97c0-5a52-4bd9-b8d6-a4cf24ff4dbb" providerId="ADAL" clId="{140BBA6E-4621-A848-BF9F-09EED186B438}" dt="2019-11-11T19:41:02.116" v="31333" actId="478"/>
          <ac:picMkLst>
            <pc:docMk/>
            <pc:sldMk cId="4031696579" sldId="505"/>
            <ac:picMk id="8194" creationId="{AFCA2687-67E3-1B4A-A466-FCE8EBE895C0}"/>
          </ac:picMkLst>
        </pc:picChg>
      </pc:sldChg>
      <pc:sldChg chg="addSp delSp modSp add modTransition modNotesTx">
        <pc:chgData name="Proot Ingmar" userId="588a97c0-5a52-4bd9-b8d6-a4cf24ff4dbb" providerId="ADAL" clId="{140BBA6E-4621-A848-BF9F-09EED186B438}" dt="2019-11-14T11:07:17.419" v="36970" actId="931"/>
        <pc:sldMkLst>
          <pc:docMk/>
          <pc:sldMk cId="1602263119" sldId="506"/>
        </pc:sldMkLst>
        <pc:picChg chg="add del mod">
          <ac:chgData name="Proot Ingmar" userId="588a97c0-5a52-4bd9-b8d6-a4cf24ff4dbb" providerId="ADAL" clId="{140BBA6E-4621-A848-BF9F-09EED186B438}" dt="2019-11-14T11:07:08.175" v="36969" actId="478"/>
          <ac:picMkLst>
            <pc:docMk/>
            <pc:sldMk cId="1602263119" sldId="506"/>
            <ac:picMk id="3" creationId="{96BE7CFF-3958-6040-AE5E-E25A868994F4}"/>
          </ac:picMkLst>
        </pc:picChg>
        <pc:picChg chg="add mod">
          <ac:chgData name="Proot Ingmar" userId="588a97c0-5a52-4bd9-b8d6-a4cf24ff4dbb" providerId="ADAL" clId="{140BBA6E-4621-A848-BF9F-09EED186B438}" dt="2019-11-14T11:07:17.419" v="36970" actId="931"/>
          <ac:picMkLst>
            <pc:docMk/>
            <pc:sldMk cId="1602263119" sldId="506"/>
            <ac:picMk id="4" creationId="{DE737303-59C8-8649-A4AC-206955EF4EE8}"/>
          </ac:picMkLst>
        </pc:picChg>
      </pc:sldChg>
      <pc:sldChg chg="modSp add">
        <pc:chgData name="Proot Ingmar" userId="588a97c0-5a52-4bd9-b8d6-a4cf24ff4dbb" providerId="ADAL" clId="{140BBA6E-4621-A848-BF9F-09EED186B438}" dt="2019-11-11T20:09:23.586" v="32199" actId="20577"/>
        <pc:sldMkLst>
          <pc:docMk/>
          <pc:sldMk cId="676247659" sldId="507"/>
        </pc:sldMkLst>
        <pc:spChg chg="mod">
          <ac:chgData name="Proot Ingmar" userId="588a97c0-5a52-4bd9-b8d6-a4cf24ff4dbb" providerId="ADAL" clId="{140BBA6E-4621-A848-BF9F-09EED186B438}" dt="2019-11-11T20:09:23.586" v="32199" actId="20577"/>
          <ac:spMkLst>
            <pc:docMk/>
            <pc:sldMk cId="676247659" sldId="507"/>
            <ac:spMk id="2" creationId="{122711D5-B066-774E-8246-411F68FA15C9}"/>
          </ac:spMkLst>
        </pc:spChg>
      </pc:sldChg>
      <pc:sldChg chg="add">
        <pc:chgData name="Proot Ingmar" userId="588a97c0-5a52-4bd9-b8d6-a4cf24ff4dbb" providerId="ADAL" clId="{140BBA6E-4621-A848-BF9F-09EED186B438}" dt="2019-11-12T09:40:31.318" v="32254"/>
        <pc:sldMkLst>
          <pc:docMk/>
          <pc:sldMk cId="650225241" sldId="508"/>
        </pc:sldMkLst>
      </pc:sldChg>
      <pc:sldChg chg="add">
        <pc:chgData name="Proot Ingmar" userId="588a97c0-5a52-4bd9-b8d6-a4cf24ff4dbb" providerId="ADAL" clId="{140BBA6E-4621-A848-BF9F-09EED186B438}" dt="2019-11-12T09:40:31.318" v="32254"/>
        <pc:sldMkLst>
          <pc:docMk/>
          <pc:sldMk cId="264818003" sldId="509"/>
        </pc:sldMkLst>
      </pc:sldChg>
      <pc:sldChg chg="modSp add">
        <pc:chgData name="Proot Ingmar" userId="588a97c0-5a52-4bd9-b8d6-a4cf24ff4dbb" providerId="ADAL" clId="{140BBA6E-4621-A848-BF9F-09EED186B438}" dt="2019-11-12T09:40:52.560" v="32293" actId="20577"/>
        <pc:sldMkLst>
          <pc:docMk/>
          <pc:sldMk cId="3239138519" sldId="510"/>
        </pc:sldMkLst>
        <pc:spChg chg="mod">
          <ac:chgData name="Proot Ingmar" userId="588a97c0-5a52-4bd9-b8d6-a4cf24ff4dbb" providerId="ADAL" clId="{140BBA6E-4621-A848-BF9F-09EED186B438}" dt="2019-11-12T09:40:52.560" v="32293" actId="20577"/>
          <ac:spMkLst>
            <pc:docMk/>
            <pc:sldMk cId="3239138519" sldId="510"/>
            <ac:spMk id="2" creationId="{00000000-0000-0000-0000-000000000000}"/>
          </ac:spMkLst>
        </pc:spChg>
      </pc:sldChg>
      <pc:sldChg chg="delSp modSp add del">
        <pc:chgData name="Proot Ingmar" userId="588a97c0-5a52-4bd9-b8d6-a4cf24ff4dbb" providerId="ADAL" clId="{140BBA6E-4621-A848-BF9F-09EED186B438}" dt="2019-11-13T14:01:03.283" v="33543" actId="2696"/>
        <pc:sldMkLst>
          <pc:docMk/>
          <pc:sldMk cId="2503372544" sldId="676"/>
        </pc:sldMkLst>
        <pc:spChg chg="mod">
          <ac:chgData name="Proot Ingmar" userId="588a97c0-5a52-4bd9-b8d6-a4cf24ff4dbb" providerId="ADAL" clId="{140BBA6E-4621-A848-BF9F-09EED186B438}" dt="2019-11-13T13:50:37.459" v="33132" actId="1038"/>
          <ac:spMkLst>
            <pc:docMk/>
            <pc:sldMk cId="2503372544" sldId="676"/>
            <ac:spMk id="2" creationId="{00000000-0000-0000-0000-000000000000}"/>
          </ac:spMkLst>
        </pc:spChg>
        <pc:spChg chg="mod">
          <ac:chgData name="Proot Ingmar" userId="588a97c0-5a52-4bd9-b8d6-a4cf24ff4dbb" providerId="ADAL" clId="{140BBA6E-4621-A848-BF9F-09EED186B438}" dt="2019-11-13T13:50:31.218" v="33114" actId="1038"/>
          <ac:spMkLst>
            <pc:docMk/>
            <pc:sldMk cId="2503372544" sldId="676"/>
            <ac:spMk id="4" creationId="{00000000-0000-0000-0000-000000000000}"/>
          </ac:spMkLst>
        </pc:spChg>
        <pc:spChg chg="mod">
          <ac:chgData name="Proot Ingmar" userId="588a97c0-5a52-4bd9-b8d6-a4cf24ff4dbb" providerId="ADAL" clId="{140BBA6E-4621-A848-BF9F-09EED186B438}" dt="2019-11-13T13:50:17.633" v="33091" actId="14100"/>
          <ac:spMkLst>
            <pc:docMk/>
            <pc:sldMk cId="2503372544" sldId="676"/>
            <ac:spMk id="8" creationId="{00000000-0000-0000-0000-000000000000}"/>
          </ac:spMkLst>
        </pc:spChg>
        <pc:spChg chg="mod">
          <ac:chgData name="Proot Ingmar" userId="588a97c0-5a52-4bd9-b8d6-a4cf24ff4dbb" providerId="ADAL" clId="{140BBA6E-4621-A848-BF9F-09EED186B438}" dt="2019-11-13T13:52:11.080" v="33227" actId="1035"/>
          <ac:spMkLst>
            <pc:docMk/>
            <pc:sldMk cId="2503372544" sldId="676"/>
            <ac:spMk id="9" creationId="{00000000-0000-0000-0000-000000000000}"/>
          </ac:spMkLst>
        </pc:spChg>
        <pc:spChg chg="mod">
          <ac:chgData name="Proot Ingmar" userId="588a97c0-5a52-4bd9-b8d6-a4cf24ff4dbb" providerId="ADAL" clId="{140BBA6E-4621-A848-BF9F-09EED186B438}" dt="2019-11-13T13:52:28.450" v="33246" actId="1037"/>
          <ac:spMkLst>
            <pc:docMk/>
            <pc:sldMk cId="2503372544" sldId="676"/>
            <ac:spMk id="10" creationId="{00000000-0000-0000-0000-000000000000}"/>
          </ac:spMkLst>
        </pc:spChg>
        <pc:spChg chg="del mod">
          <ac:chgData name="Proot Ingmar" userId="588a97c0-5a52-4bd9-b8d6-a4cf24ff4dbb" providerId="ADAL" clId="{140BBA6E-4621-A848-BF9F-09EED186B438}" dt="2019-11-13T13:51:14.731" v="33206" actId="478"/>
          <ac:spMkLst>
            <pc:docMk/>
            <pc:sldMk cId="2503372544" sldId="676"/>
            <ac:spMk id="11" creationId="{00000000-0000-0000-0000-000000000000}"/>
          </ac:spMkLst>
        </pc:spChg>
        <pc:spChg chg="del">
          <ac:chgData name="Proot Ingmar" userId="588a97c0-5a52-4bd9-b8d6-a4cf24ff4dbb" providerId="ADAL" clId="{140BBA6E-4621-A848-BF9F-09EED186B438}" dt="2019-11-13T13:51:16.813" v="33207" actId="478"/>
          <ac:spMkLst>
            <pc:docMk/>
            <pc:sldMk cId="2503372544" sldId="676"/>
            <ac:spMk id="12" creationId="{00000000-0000-0000-0000-000000000000}"/>
          </ac:spMkLst>
        </pc:spChg>
        <pc:spChg chg="del mod">
          <ac:chgData name="Proot Ingmar" userId="588a97c0-5a52-4bd9-b8d6-a4cf24ff4dbb" providerId="ADAL" clId="{140BBA6E-4621-A848-BF9F-09EED186B438}" dt="2019-11-13T13:51:21.641" v="33208" actId="478"/>
          <ac:spMkLst>
            <pc:docMk/>
            <pc:sldMk cId="2503372544" sldId="676"/>
            <ac:spMk id="13" creationId="{00000000-0000-0000-0000-000000000000}"/>
          </ac:spMkLst>
        </pc:spChg>
        <pc:spChg chg="mod">
          <ac:chgData name="Proot Ingmar" userId="588a97c0-5a52-4bd9-b8d6-a4cf24ff4dbb" providerId="ADAL" clId="{140BBA6E-4621-A848-BF9F-09EED186B438}" dt="2019-11-13T13:52:23.642" v="33232" actId="1037"/>
          <ac:spMkLst>
            <pc:docMk/>
            <pc:sldMk cId="2503372544" sldId="676"/>
            <ac:spMk id="14" creationId="{00000000-0000-0000-0000-000000000000}"/>
          </ac:spMkLst>
        </pc:spChg>
        <pc:spChg chg="mod">
          <ac:chgData name="Proot Ingmar" userId="588a97c0-5a52-4bd9-b8d6-a4cf24ff4dbb" providerId="ADAL" clId="{140BBA6E-4621-A848-BF9F-09EED186B438}" dt="2019-11-13T13:52:11.080" v="33227" actId="1035"/>
          <ac:spMkLst>
            <pc:docMk/>
            <pc:sldMk cId="2503372544" sldId="676"/>
            <ac:spMk id="15" creationId="{00000000-0000-0000-0000-000000000000}"/>
          </ac:spMkLst>
        </pc:spChg>
        <pc:spChg chg="mod">
          <ac:chgData name="Proot Ingmar" userId="588a97c0-5a52-4bd9-b8d6-a4cf24ff4dbb" providerId="ADAL" clId="{140BBA6E-4621-A848-BF9F-09EED186B438}" dt="2019-11-13T13:52:17.984" v="33228" actId="255"/>
          <ac:spMkLst>
            <pc:docMk/>
            <pc:sldMk cId="2503372544" sldId="676"/>
            <ac:spMk id="16" creationId="{00000000-0000-0000-0000-000000000000}"/>
          </ac:spMkLst>
        </pc:spChg>
        <pc:picChg chg="mod">
          <ac:chgData name="Proot Ingmar" userId="588a97c0-5a52-4bd9-b8d6-a4cf24ff4dbb" providerId="ADAL" clId="{140BBA6E-4621-A848-BF9F-09EED186B438}" dt="2019-11-13T13:50:37.459" v="33132" actId="1038"/>
          <ac:picMkLst>
            <pc:docMk/>
            <pc:sldMk cId="2503372544" sldId="676"/>
            <ac:picMk id="3" creationId="{00000000-0000-0000-0000-000000000000}"/>
          </ac:picMkLst>
        </pc:picChg>
        <pc:picChg chg="mod">
          <ac:chgData name="Proot Ingmar" userId="588a97c0-5a52-4bd9-b8d6-a4cf24ff4dbb" providerId="ADAL" clId="{140BBA6E-4621-A848-BF9F-09EED186B438}" dt="2019-11-13T13:50:17.633" v="33091" actId="14100"/>
          <ac:picMkLst>
            <pc:docMk/>
            <pc:sldMk cId="2503372544" sldId="676"/>
            <ac:picMk id="7" creationId="{00000000-0000-0000-0000-000000000000}"/>
          </ac:picMkLst>
        </pc:picChg>
      </pc:sldChg>
      <pc:sldChg chg="add del">
        <pc:chgData name="Proot Ingmar" userId="588a97c0-5a52-4bd9-b8d6-a4cf24ff4dbb" providerId="ADAL" clId="{140BBA6E-4621-A848-BF9F-09EED186B438}" dt="2019-11-13T13:42:24.423" v="32575" actId="2696"/>
        <pc:sldMkLst>
          <pc:docMk/>
          <pc:sldMk cId="2883863592" sldId="676"/>
        </pc:sldMkLst>
      </pc:sldChg>
      <pc:sldChg chg="addSp delSp modSp add modTransition modNotesTx">
        <pc:chgData name="Proot Ingmar" userId="588a97c0-5a52-4bd9-b8d6-a4cf24ff4dbb" providerId="ADAL" clId="{140BBA6E-4621-A848-BF9F-09EED186B438}" dt="2019-11-14T09:21:17.821" v="34643"/>
        <pc:sldMkLst>
          <pc:docMk/>
          <pc:sldMk cId="505533123" sldId="677"/>
        </pc:sldMkLst>
        <pc:spChg chg="add mod">
          <ac:chgData name="Proot Ingmar" userId="588a97c0-5a52-4bd9-b8d6-a4cf24ff4dbb" providerId="ADAL" clId="{140BBA6E-4621-A848-BF9F-09EED186B438}" dt="2019-11-14T09:20:35.674" v="34641" actId="20577"/>
          <ac:spMkLst>
            <pc:docMk/>
            <pc:sldMk cId="505533123" sldId="677"/>
            <ac:spMk id="2" creationId="{02AAC7BD-36AE-7C44-8CA1-CA441A6810AC}"/>
          </ac:spMkLst>
        </pc:spChg>
        <pc:spChg chg="add mod">
          <ac:chgData name="Proot Ingmar" userId="588a97c0-5a52-4bd9-b8d6-a4cf24ff4dbb" providerId="ADAL" clId="{140BBA6E-4621-A848-BF9F-09EED186B438}" dt="2019-11-13T13:58:57.938" v="33462" actId="1036"/>
          <ac:spMkLst>
            <pc:docMk/>
            <pc:sldMk cId="505533123" sldId="677"/>
            <ac:spMk id="3" creationId="{09681C68-BCF6-8345-A56F-C25382368057}"/>
          </ac:spMkLst>
        </pc:spChg>
        <pc:spChg chg="add mod">
          <ac:chgData name="Proot Ingmar" userId="588a97c0-5a52-4bd9-b8d6-a4cf24ff4dbb" providerId="ADAL" clId="{140BBA6E-4621-A848-BF9F-09EED186B438}" dt="2019-11-13T13:52:59.475" v="33259" actId="1036"/>
          <ac:spMkLst>
            <pc:docMk/>
            <pc:sldMk cId="505533123" sldId="677"/>
            <ac:spMk id="4" creationId="{F68D301B-7FB9-F945-BF33-448D398F90FE}"/>
          </ac:spMkLst>
        </pc:spChg>
        <pc:spChg chg="add mod">
          <ac:chgData name="Proot Ingmar" userId="588a97c0-5a52-4bd9-b8d6-a4cf24ff4dbb" providerId="ADAL" clId="{140BBA6E-4621-A848-BF9F-09EED186B438}" dt="2019-11-13T13:58:47.544" v="33452" actId="1037"/>
          <ac:spMkLst>
            <pc:docMk/>
            <pc:sldMk cId="505533123" sldId="677"/>
            <ac:spMk id="6" creationId="{A08E3A54-3C82-FB48-8EB1-28F9B8808B31}"/>
          </ac:spMkLst>
        </pc:spChg>
        <pc:spChg chg="add mod">
          <ac:chgData name="Proot Ingmar" userId="588a97c0-5a52-4bd9-b8d6-a4cf24ff4dbb" providerId="ADAL" clId="{140BBA6E-4621-A848-BF9F-09EED186B438}" dt="2019-11-13T13:59:02.345" v="33467" actId="1038"/>
          <ac:spMkLst>
            <pc:docMk/>
            <pc:sldMk cId="505533123" sldId="677"/>
            <ac:spMk id="7" creationId="{B1280B92-F0E4-E042-862D-3DBAAB723534}"/>
          </ac:spMkLst>
        </pc:spChg>
        <pc:spChg chg="add mod">
          <ac:chgData name="Proot Ingmar" userId="588a97c0-5a52-4bd9-b8d6-a4cf24ff4dbb" providerId="ADAL" clId="{140BBA6E-4621-A848-BF9F-09EED186B438}" dt="2019-11-13T13:58:43.622" v="33445" actId="1037"/>
          <ac:spMkLst>
            <pc:docMk/>
            <pc:sldMk cId="505533123" sldId="677"/>
            <ac:spMk id="8" creationId="{05611C84-8585-124F-9DAB-994CE3E54DE1}"/>
          </ac:spMkLst>
        </pc:spChg>
        <pc:spChg chg="add mod">
          <ac:chgData name="Proot Ingmar" userId="588a97c0-5a52-4bd9-b8d6-a4cf24ff4dbb" providerId="ADAL" clId="{140BBA6E-4621-A848-BF9F-09EED186B438}" dt="2019-11-13T13:59:10.327" v="33491" actId="1037"/>
          <ac:spMkLst>
            <pc:docMk/>
            <pc:sldMk cId="505533123" sldId="677"/>
            <ac:spMk id="9" creationId="{3476F243-7D6A-CF49-AB62-051A912FE2FE}"/>
          </ac:spMkLst>
        </pc:spChg>
        <pc:spChg chg="add mod">
          <ac:chgData name="Proot Ingmar" userId="588a97c0-5a52-4bd9-b8d6-a4cf24ff4dbb" providerId="ADAL" clId="{140BBA6E-4621-A848-BF9F-09EED186B438}" dt="2019-11-13T13:59:07.271" v="33481" actId="1037"/>
          <ac:spMkLst>
            <pc:docMk/>
            <pc:sldMk cId="505533123" sldId="677"/>
            <ac:spMk id="10" creationId="{D6D69917-F5F1-A647-9F98-66A9D9FD79D7}"/>
          </ac:spMkLst>
        </pc:spChg>
        <pc:spChg chg="add mod">
          <ac:chgData name="Proot Ingmar" userId="588a97c0-5a52-4bd9-b8d6-a4cf24ff4dbb" providerId="ADAL" clId="{140BBA6E-4621-A848-BF9F-09EED186B438}" dt="2019-11-13T13:58:34.802" v="33437" actId="14100"/>
          <ac:spMkLst>
            <pc:docMk/>
            <pc:sldMk cId="505533123" sldId="677"/>
            <ac:spMk id="12" creationId="{E8CB32DB-5C8C-864A-9A59-F48A764F48BD}"/>
          </ac:spMkLst>
        </pc:spChg>
        <pc:spChg chg="add mod">
          <ac:chgData name="Proot Ingmar" userId="588a97c0-5a52-4bd9-b8d6-a4cf24ff4dbb" providerId="ADAL" clId="{140BBA6E-4621-A848-BF9F-09EED186B438}" dt="2019-11-13T13:59:14.228" v="33502" actId="1037"/>
          <ac:spMkLst>
            <pc:docMk/>
            <pc:sldMk cId="505533123" sldId="677"/>
            <ac:spMk id="13" creationId="{C81D4DD5-D314-4E46-AD74-529CF46F5EF2}"/>
          </ac:spMkLst>
        </pc:spChg>
        <pc:spChg chg="add mod">
          <ac:chgData name="Proot Ingmar" userId="588a97c0-5a52-4bd9-b8d6-a4cf24ff4dbb" providerId="ADAL" clId="{140BBA6E-4621-A848-BF9F-09EED186B438}" dt="2019-11-13T13:58:28.097" v="33433" actId="14100"/>
          <ac:spMkLst>
            <pc:docMk/>
            <pc:sldMk cId="505533123" sldId="677"/>
            <ac:spMk id="14" creationId="{4FB088B5-C943-EC4A-9C5B-BFF448745736}"/>
          </ac:spMkLst>
        </pc:spChg>
        <pc:spChg chg="add mod">
          <ac:chgData name="Proot Ingmar" userId="588a97c0-5a52-4bd9-b8d6-a4cf24ff4dbb" providerId="ADAL" clId="{140BBA6E-4621-A848-BF9F-09EED186B438}" dt="2019-11-13T13:59:20.240" v="33513" actId="1037"/>
          <ac:spMkLst>
            <pc:docMk/>
            <pc:sldMk cId="505533123" sldId="677"/>
            <ac:spMk id="15" creationId="{E97C7AE8-6134-B34A-9FB0-989FD07A0432}"/>
          </ac:spMkLst>
        </pc:spChg>
        <pc:spChg chg="add del mod">
          <ac:chgData name="Proot Ingmar" userId="588a97c0-5a52-4bd9-b8d6-a4cf24ff4dbb" providerId="ADAL" clId="{140BBA6E-4621-A848-BF9F-09EED186B438}" dt="2019-11-13T13:55:35.813" v="33363" actId="478"/>
          <ac:spMkLst>
            <pc:docMk/>
            <pc:sldMk cId="505533123" sldId="677"/>
            <ac:spMk id="16" creationId="{0CED1F30-66FD-C640-B4A5-9FAC47CF40F6}"/>
          </ac:spMkLst>
        </pc:spChg>
        <pc:spChg chg="add mod">
          <ac:chgData name="Proot Ingmar" userId="588a97c0-5a52-4bd9-b8d6-a4cf24ff4dbb" providerId="ADAL" clId="{140BBA6E-4621-A848-BF9F-09EED186B438}" dt="2019-11-13T13:59:20.240" v="33513" actId="1037"/>
          <ac:spMkLst>
            <pc:docMk/>
            <pc:sldMk cId="505533123" sldId="677"/>
            <ac:spMk id="17" creationId="{4358946D-82C2-F34B-8A55-2A5E085142B5}"/>
          </ac:spMkLst>
        </pc:spChg>
        <pc:spChg chg="add del mod">
          <ac:chgData name="Proot Ingmar" userId="588a97c0-5a52-4bd9-b8d6-a4cf24ff4dbb" providerId="ADAL" clId="{140BBA6E-4621-A848-BF9F-09EED186B438}" dt="2019-11-13T13:57:20.714" v="33395"/>
          <ac:spMkLst>
            <pc:docMk/>
            <pc:sldMk cId="505533123" sldId="677"/>
            <ac:spMk id="18" creationId="{8E29B4AA-C37A-844B-93CA-5AFBE634B639}"/>
          </ac:spMkLst>
        </pc:spChg>
        <pc:spChg chg="add mod">
          <ac:chgData name="Proot Ingmar" userId="588a97c0-5a52-4bd9-b8d6-a4cf24ff4dbb" providerId="ADAL" clId="{140BBA6E-4621-A848-BF9F-09EED186B438}" dt="2019-11-13T14:00:00.294" v="33516" actId="1076"/>
          <ac:spMkLst>
            <pc:docMk/>
            <pc:sldMk cId="505533123" sldId="677"/>
            <ac:spMk id="20" creationId="{25904B7F-EB61-EB4A-92EC-9BC8B876DD3C}"/>
          </ac:spMkLst>
        </pc:spChg>
        <pc:spChg chg="add mod">
          <ac:chgData name="Proot Ingmar" userId="588a97c0-5a52-4bd9-b8d6-a4cf24ff4dbb" providerId="ADAL" clId="{140BBA6E-4621-A848-BF9F-09EED186B438}" dt="2019-11-13T14:00:25.452" v="33535" actId="1037"/>
          <ac:spMkLst>
            <pc:docMk/>
            <pc:sldMk cId="505533123" sldId="677"/>
            <ac:spMk id="21" creationId="{287648C0-3800-D344-A8AB-D05B9D560860}"/>
          </ac:spMkLst>
        </pc:spChg>
        <pc:picChg chg="add mod">
          <ac:chgData name="Proot Ingmar" userId="588a97c0-5a52-4bd9-b8d6-a4cf24ff4dbb" providerId="ADAL" clId="{140BBA6E-4621-A848-BF9F-09EED186B438}" dt="2019-11-13T13:58:28.097" v="33433" actId="14100"/>
          <ac:picMkLst>
            <pc:docMk/>
            <pc:sldMk cId="505533123" sldId="677"/>
            <ac:picMk id="5" creationId="{8FF5DE32-CC16-D64E-9FEF-D521A4B35B4B}"/>
          </ac:picMkLst>
        </pc:picChg>
        <pc:picChg chg="add mod">
          <ac:chgData name="Proot Ingmar" userId="588a97c0-5a52-4bd9-b8d6-a4cf24ff4dbb" providerId="ADAL" clId="{140BBA6E-4621-A848-BF9F-09EED186B438}" dt="2019-11-13T13:58:43.622" v="33445" actId="1037"/>
          <ac:picMkLst>
            <pc:docMk/>
            <pc:sldMk cId="505533123" sldId="677"/>
            <ac:picMk id="11" creationId="{05B60202-4464-AB4F-897D-08C065B8BE2F}"/>
          </ac:picMkLst>
        </pc:picChg>
        <pc:picChg chg="add mod">
          <ac:chgData name="Proot Ingmar" userId="588a97c0-5a52-4bd9-b8d6-a4cf24ff4dbb" providerId="ADAL" clId="{140BBA6E-4621-A848-BF9F-09EED186B438}" dt="2019-11-13T13:59:20.240" v="33513" actId="1037"/>
          <ac:picMkLst>
            <pc:docMk/>
            <pc:sldMk cId="505533123" sldId="677"/>
            <ac:picMk id="1026" creationId="{D6C293CD-6FA7-AD46-B59E-1DEC75BBAD9C}"/>
          </ac:picMkLst>
        </pc:picChg>
      </pc:sldChg>
      <pc:sldChg chg="addSp modSp add modTransition">
        <pc:chgData name="Proot Ingmar" userId="588a97c0-5a52-4bd9-b8d6-a4cf24ff4dbb" providerId="ADAL" clId="{140BBA6E-4621-A848-BF9F-09EED186B438}" dt="2019-11-14T09:27:30.522" v="34646"/>
        <pc:sldMkLst>
          <pc:docMk/>
          <pc:sldMk cId="1457842094" sldId="678"/>
        </pc:sldMkLst>
        <pc:picChg chg="add mod">
          <ac:chgData name="Proot Ingmar" userId="588a97c0-5a52-4bd9-b8d6-a4cf24ff4dbb" providerId="ADAL" clId="{140BBA6E-4621-A848-BF9F-09EED186B438}" dt="2019-11-14T09:26:58.346" v="34645" actId="931"/>
          <ac:picMkLst>
            <pc:docMk/>
            <pc:sldMk cId="1457842094" sldId="678"/>
            <ac:picMk id="3" creationId="{ECADF346-91A2-2A4D-9538-1FB7F6BCC751}"/>
          </ac:picMkLst>
        </pc:picChg>
      </pc:sldChg>
      <pc:sldChg chg="addSp modSp add modTransition modNotesTx">
        <pc:chgData name="Proot Ingmar" userId="588a97c0-5a52-4bd9-b8d6-a4cf24ff4dbb" providerId="ADAL" clId="{140BBA6E-4621-A848-BF9F-09EED186B438}" dt="2019-11-14T10:56:05.060" v="36960"/>
        <pc:sldMkLst>
          <pc:docMk/>
          <pc:sldMk cId="2218700938" sldId="679"/>
        </pc:sldMkLst>
        <pc:picChg chg="add mod">
          <ac:chgData name="Proot Ingmar" userId="588a97c0-5a52-4bd9-b8d6-a4cf24ff4dbb" providerId="ADAL" clId="{140BBA6E-4621-A848-BF9F-09EED186B438}" dt="2019-11-14T10:15:38.660" v="35543" actId="931"/>
          <ac:picMkLst>
            <pc:docMk/>
            <pc:sldMk cId="2218700938" sldId="679"/>
            <ac:picMk id="3" creationId="{D04A2A40-303B-8B44-B3B1-BC78D1621C32}"/>
          </ac:picMkLst>
        </pc:picChg>
      </pc:sldChg>
      <pc:sldChg chg="addSp add modTransition modNotesTx">
        <pc:chgData name="Proot Ingmar" userId="588a97c0-5a52-4bd9-b8d6-a4cf24ff4dbb" providerId="ADAL" clId="{140BBA6E-4621-A848-BF9F-09EED186B438}" dt="2019-11-14T10:56:05.060" v="36960"/>
        <pc:sldMkLst>
          <pc:docMk/>
          <pc:sldMk cId="2310233368" sldId="680"/>
        </pc:sldMkLst>
        <pc:picChg chg="add">
          <ac:chgData name="Proot Ingmar" userId="588a97c0-5a52-4bd9-b8d6-a4cf24ff4dbb" providerId="ADAL" clId="{140BBA6E-4621-A848-BF9F-09EED186B438}" dt="2019-11-14T10:19:48.590" v="35829"/>
          <ac:picMkLst>
            <pc:docMk/>
            <pc:sldMk cId="2310233368" sldId="680"/>
            <ac:picMk id="1026" creationId="{A3A802C5-8B69-6840-92FC-22BB9FEC3275}"/>
          </ac:picMkLst>
        </pc:picChg>
      </pc:sldChg>
      <pc:sldChg chg="addSp modSp add del modNotesTx">
        <pc:chgData name="Proot Ingmar" userId="588a97c0-5a52-4bd9-b8d6-a4cf24ff4dbb" providerId="ADAL" clId="{140BBA6E-4621-A848-BF9F-09EED186B438}" dt="2019-11-14T10:38:24.604" v="36243" actId="2696"/>
        <pc:sldMkLst>
          <pc:docMk/>
          <pc:sldMk cId="451877079" sldId="681"/>
        </pc:sldMkLst>
        <pc:spChg chg="add mod">
          <ac:chgData name="Proot Ingmar" userId="588a97c0-5a52-4bd9-b8d6-a4cf24ff4dbb" providerId="ADAL" clId="{140BBA6E-4621-A848-BF9F-09EED186B438}" dt="2019-11-14T10:31:37.419" v="36070" actId="1076"/>
          <ac:spMkLst>
            <pc:docMk/>
            <pc:sldMk cId="451877079" sldId="681"/>
            <ac:spMk id="2" creationId="{ADED4036-BEBF-F240-8622-3658C556E9D2}"/>
          </ac:spMkLst>
        </pc:spChg>
      </pc:sldChg>
      <pc:sldChg chg="modSp add modTransition modNotesTx">
        <pc:chgData name="Proot Ingmar" userId="588a97c0-5a52-4bd9-b8d6-a4cf24ff4dbb" providerId="ADAL" clId="{140BBA6E-4621-A848-BF9F-09EED186B438}" dt="2019-11-14T10:56:05.060" v="36960"/>
        <pc:sldMkLst>
          <pc:docMk/>
          <pc:sldMk cId="2254322236" sldId="681"/>
        </pc:sldMkLst>
        <pc:spChg chg="mod">
          <ac:chgData name="Proot Ingmar" userId="588a97c0-5a52-4bd9-b8d6-a4cf24ff4dbb" providerId="ADAL" clId="{140BBA6E-4621-A848-BF9F-09EED186B438}" dt="2019-11-14T10:52:34.801" v="36926" actId="13926"/>
          <ac:spMkLst>
            <pc:docMk/>
            <pc:sldMk cId="2254322236" sldId="681"/>
            <ac:spMk id="2" creationId="{ADED4036-BEBF-F240-8622-3658C556E9D2}"/>
          </ac:spMkLst>
        </pc:spChg>
      </pc:sldChg>
      <pc:sldChg chg="addSp add modTransition modNotesTx">
        <pc:chgData name="Proot Ingmar" userId="588a97c0-5a52-4bd9-b8d6-a4cf24ff4dbb" providerId="ADAL" clId="{140BBA6E-4621-A848-BF9F-09EED186B438}" dt="2019-11-14T10:56:05.060" v="36960"/>
        <pc:sldMkLst>
          <pc:docMk/>
          <pc:sldMk cId="4157722733" sldId="682"/>
        </pc:sldMkLst>
        <pc:picChg chg="add">
          <ac:chgData name="Proot Ingmar" userId="588a97c0-5a52-4bd9-b8d6-a4cf24ff4dbb" providerId="ADAL" clId="{140BBA6E-4621-A848-BF9F-09EED186B438}" dt="2019-11-14T10:35:52.399" v="36192"/>
          <ac:picMkLst>
            <pc:docMk/>
            <pc:sldMk cId="4157722733" sldId="682"/>
            <ac:picMk id="2050" creationId="{74E4D95B-E0EB-B243-8FF6-0279FCD456C8}"/>
          </ac:picMkLst>
        </pc:picChg>
      </pc:sldChg>
      <pc:sldChg chg="addSp delSp add modTransition modNotesTx">
        <pc:chgData name="Proot Ingmar" userId="588a97c0-5a52-4bd9-b8d6-a4cf24ff4dbb" providerId="ADAL" clId="{140BBA6E-4621-A848-BF9F-09EED186B438}" dt="2019-11-14T10:56:05.060" v="36960"/>
        <pc:sldMkLst>
          <pc:docMk/>
          <pc:sldMk cId="1752481932" sldId="683"/>
        </pc:sldMkLst>
        <pc:picChg chg="del">
          <ac:chgData name="Proot Ingmar" userId="588a97c0-5a52-4bd9-b8d6-a4cf24ff4dbb" providerId="ADAL" clId="{140BBA6E-4621-A848-BF9F-09EED186B438}" dt="2019-11-14T10:36:22.110" v="36195" actId="478"/>
          <ac:picMkLst>
            <pc:docMk/>
            <pc:sldMk cId="1752481932" sldId="683"/>
            <ac:picMk id="2050" creationId="{74E4D95B-E0EB-B243-8FF6-0279FCD456C8}"/>
          </ac:picMkLst>
        </pc:picChg>
        <pc:picChg chg="add">
          <ac:chgData name="Proot Ingmar" userId="588a97c0-5a52-4bd9-b8d6-a4cf24ff4dbb" providerId="ADAL" clId="{140BBA6E-4621-A848-BF9F-09EED186B438}" dt="2019-11-14T10:37:46.963" v="36242"/>
          <ac:picMkLst>
            <pc:docMk/>
            <pc:sldMk cId="1752481932" sldId="683"/>
            <ac:picMk id="3074" creationId="{154B6B87-C753-8049-AED9-60987D20248C}"/>
          </ac:picMkLst>
        </pc:picChg>
      </pc:sldChg>
      <pc:sldChg chg="modSp add modTransition modNotesTx">
        <pc:chgData name="Proot Ingmar" userId="588a97c0-5a52-4bd9-b8d6-a4cf24ff4dbb" providerId="ADAL" clId="{140BBA6E-4621-A848-BF9F-09EED186B438}" dt="2019-11-14T10:56:05.060" v="36960"/>
        <pc:sldMkLst>
          <pc:docMk/>
          <pc:sldMk cId="4184547734" sldId="684"/>
        </pc:sldMkLst>
        <pc:spChg chg="mod">
          <ac:chgData name="Proot Ingmar" userId="588a97c0-5a52-4bd9-b8d6-a4cf24ff4dbb" providerId="ADAL" clId="{140BBA6E-4621-A848-BF9F-09EED186B438}" dt="2019-11-14T10:53:48.569" v="36959" actId="1035"/>
          <ac:spMkLst>
            <pc:docMk/>
            <pc:sldMk cId="4184547734" sldId="684"/>
            <ac:spMk id="2" creationId="{ADED4036-BEBF-F240-8622-3658C556E9D2}"/>
          </ac:spMkLst>
        </pc:spChg>
      </pc:sldChg>
      <pc:sldMasterChg chg="delSldLayout">
        <pc:chgData name="Proot Ingmar" userId="588a97c0-5a52-4bd9-b8d6-a4cf24ff4dbb" providerId="ADAL" clId="{140BBA6E-4621-A848-BF9F-09EED186B438}" dt="2019-11-13T14:01:03.284" v="33544" actId="2696"/>
        <pc:sldMasterMkLst>
          <pc:docMk/>
          <pc:sldMasterMk cId="1588570942" sldId="2147483660"/>
        </pc:sldMasterMkLst>
        <pc:sldLayoutChg chg="del">
          <pc:chgData name="Proot Ingmar" userId="588a97c0-5a52-4bd9-b8d6-a4cf24ff4dbb" providerId="ADAL" clId="{140BBA6E-4621-A848-BF9F-09EED186B438}" dt="2019-11-13T13:42:24.425" v="32576" actId="2696"/>
          <pc:sldLayoutMkLst>
            <pc:docMk/>
            <pc:sldMasterMk cId="1588570942" sldId="2147483660"/>
            <pc:sldLayoutMk cId="973401123" sldId="2147483674"/>
          </pc:sldLayoutMkLst>
        </pc:sldLayoutChg>
        <pc:sldLayoutChg chg="del">
          <pc:chgData name="Proot Ingmar" userId="588a97c0-5a52-4bd9-b8d6-a4cf24ff4dbb" providerId="ADAL" clId="{140BBA6E-4621-A848-BF9F-09EED186B438}" dt="2019-11-13T14:01:03.284" v="33544" actId="2696"/>
          <pc:sldLayoutMkLst>
            <pc:docMk/>
            <pc:sldMasterMk cId="1588570942" sldId="2147483660"/>
            <pc:sldLayoutMk cId="2699859068" sldId="2147483674"/>
          </pc:sldLayoutMkLst>
        </pc:sldLayoutChg>
      </pc:sldMasterChg>
    </pc:docChg>
  </pc:docChgLst>
  <pc:docChgLst>
    <pc:chgData name="Proot Ingmar" userId="588a97c0-5a52-4bd9-b8d6-a4cf24ff4dbb" providerId="ADAL" clId="{6954A3BF-593B-C74B-A218-568B4B9BD230}"/>
    <pc:docChg chg="custSel addSld delSld modSld">
      <pc:chgData name="Proot Ingmar" userId="588a97c0-5a52-4bd9-b8d6-a4cf24ff4dbb" providerId="ADAL" clId="{6954A3BF-593B-C74B-A218-568B4B9BD230}" dt="2019-10-22T08:37:42.950" v="546" actId="113"/>
      <pc:docMkLst>
        <pc:docMk/>
      </pc:docMkLst>
      <pc:sldChg chg="modNotesTx">
        <pc:chgData name="Proot Ingmar" userId="588a97c0-5a52-4bd9-b8d6-a4cf24ff4dbb" providerId="ADAL" clId="{6954A3BF-593B-C74B-A218-568B4B9BD230}" dt="2019-10-22T08:09:12.549" v="25" actId="20577"/>
        <pc:sldMkLst>
          <pc:docMk/>
          <pc:sldMk cId="3120603756"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14/11/19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a:t>
            </a:fld>
            <a:endParaRPr lang="nl-BE"/>
          </a:p>
        </p:txBody>
      </p:sp>
    </p:spTree>
    <p:extLst>
      <p:ext uri="{BB962C8B-B14F-4D97-AF65-F5344CB8AC3E}">
        <p14:creationId xmlns:p14="http://schemas.microsoft.com/office/powerpoint/2010/main" val="296430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Laten we eerst kijken naar hoe </a:t>
            </a:r>
            <a:r>
              <a:rPr lang="nl-NL" b="1" dirty="0"/>
              <a:t>inhoud</a:t>
            </a:r>
            <a:r>
              <a:rPr lang="nl-NL" b="0" dirty="0"/>
              <a:t> tot beïnvloeden en overtuigen kan leiden.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11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ik je wil overtuigen om het </a:t>
            </a:r>
            <a:r>
              <a:rPr lang="nl-BE" b="1" dirty="0"/>
              <a:t>nieuwe model smartphone van Apple </a:t>
            </a:r>
            <a:r>
              <a:rPr lang="nl-BE" dirty="0"/>
              <a:t>te kopen kan je bijvoorbeeld wijzen op een bijzondere </a:t>
            </a:r>
            <a:r>
              <a:rPr lang="nl-BE" b="1" dirty="0"/>
              <a:t>eigenschap</a:t>
            </a:r>
            <a:r>
              <a:rPr lang="nl-BE" dirty="0"/>
              <a:t> van het product, zoals de nieuwe camerafunctie van het toestel.</a:t>
            </a:r>
          </a:p>
          <a:p>
            <a:r>
              <a:rPr lang="nl-BE" dirty="0"/>
              <a:t>Dit is overtuigen op basis van een </a:t>
            </a:r>
            <a:r>
              <a:rPr lang="nl-BE" b="1" dirty="0"/>
              <a:t>feit of argument</a:t>
            </a:r>
            <a:r>
              <a:rPr lang="nl-BE" dirty="0"/>
              <a:t>.</a:t>
            </a:r>
          </a:p>
          <a:p>
            <a:r>
              <a:rPr lang="nl-BE" dirty="0"/>
              <a:t>Je kan bijvoorbeeld een vriend of vriendin </a:t>
            </a:r>
            <a:r>
              <a:rPr lang="nl-BE" b="1" dirty="0"/>
              <a:t>aanraden (of afraden) </a:t>
            </a:r>
            <a:r>
              <a:rPr lang="nl-BE" dirty="0"/>
              <a:t>om een smartphone van dat type te kopen gebaseerd op je eigen ervaring met dergelijk toestel.</a:t>
            </a:r>
          </a:p>
          <a:p>
            <a:endParaRPr lang="nl-BE" dirty="0"/>
          </a:p>
          <a:p>
            <a:r>
              <a:rPr lang="nl-BE" dirty="0"/>
              <a:t>In een </a:t>
            </a:r>
            <a:r>
              <a:rPr lang="nl-BE" b="1" dirty="0"/>
              <a:t>verkoopsgesprek</a:t>
            </a:r>
            <a:r>
              <a:rPr lang="nl-BE" dirty="0"/>
              <a:t> kan de klant het bijvoorbeeld heel belangrijk vinden (attitude) dat zijn/haar smartphone een goede camerafunctie heeft en bijgevolg overtuigd worden om een smartphone te kopen (gedrag)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11</a:t>
            </a:fld>
            <a:endParaRPr lang="nl-BE"/>
          </a:p>
        </p:txBody>
      </p:sp>
    </p:spTree>
    <p:extLst>
      <p:ext uri="{BB962C8B-B14F-4D97-AF65-F5344CB8AC3E}">
        <p14:creationId xmlns:p14="http://schemas.microsoft.com/office/powerpoint/2010/main" val="330758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a:t>
            </a:r>
            <a:r>
              <a:rPr lang="nl-BE" b="1" dirty="0"/>
              <a:t>politicus</a:t>
            </a:r>
            <a:r>
              <a:rPr lang="nl-BE" dirty="0"/>
              <a:t> kan met sterke argumenten komen om je te overtuigen van zijn/haar ideologie (attitude).</a:t>
            </a:r>
          </a:p>
          <a:p>
            <a:r>
              <a:rPr lang="nl-BE" dirty="0"/>
              <a:t>Misschien ga je bij de volgende verkiezingsronde zelfs wel stemmen voor deze politicus (gedrag).</a:t>
            </a:r>
          </a:p>
          <a:p>
            <a:endParaRPr lang="nl-BE" dirty="0"/>
          </a:p>
          <a:p>
            <a:r>
              <a:rPr lang="nl-BE" b="1" dirty="0"/>
              <a:t>Voorbeeld</a:t>
            </a:r>
          </a:p>
          <a:p>
            <a:r>
              <a:rPr lang="nl-BE" dirty="0"/>
              <a:t>Denk bijvoorbeeld aan de verschillende standpunten over </a:t>
            </a:r>
            <a:r>
              <a:rPr lang="nl-BE" b="1" dirty="0"/>
              <a:t>kernenergie.</a:t>
            </a:r>
          </a:p>
          <a:p>
            <a:r>
              <a:rPr lang="nl-BE" dirty="0"/>
              <a:t>Heel vaak gaan kiezers een standpunt innemen dat ver staat van de inhoudelijke argumentatie doordat de kennis over het thema onvoldoende is.</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12</a:t>
            </a:fld>
            <a:endParaRPr lang="nl-BE"/>
          </a:p>
        </p:txBody>
      </p:sp>
    </p:spTree>
    <p:extLst>
      <p:ext uri="{BB962C8B-B14F-4D97-AF65-F5344CB8AC3E}">
        <p14:creationId xmlns:p14="http://schemas.microsoft.com/office/powerpoint/2010/main" val="3927572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we willen overtuigen met de inhoud dan…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13</a:t>
            </a:fld>
            <a:endParaRPr lang="nl-BE"/>
          </a:p>
        </p:txBody>
      </p:sp>
    </p:spTree>
    <p:extLst>
      <p:ext uri="{BB962C8B-B14F-4D97-AF65-F5344CB8AC3E}">
        <p14:creationId xmlns:p14="http://schemas.microsoft.com/office/powerpoint/2010/main" val="384973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je een </a:t>
            </a:r>
            <a:r>
              <a:rPr lang="nl-BE" b="1" dirty="0"/>
              <a:t>deugdelijke argumentatie </a:t>
            </a:r>
            <a:r>
              <a:rPr lang="nl-BE" dirty="0"/>
              <a:t>verzamelt en opbouwt zie je in de lessen Onderzoek I</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14</a:t>
            </a:fld>
            <a:endParaRPr lang="nl-BE"/>
          </a:p>
        </p:txBody>
      </p:sp>
    </p:spTree>
    <p:extLst>
      <p:ext uri="{BB962C8B-B14F-4D97-AF65-F5344CB8AC3E}">
        <p14:creationId xmlns:p14="http://schemas.microsoft.com/office/powerpoint/2010/main" val="2802716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niet altijd </a:t>
            </a:r>
            <a:r>
              <a:rPr lang="nl-BE" b="1" dirty="0"/>
              <a:t>overtuigen</a:t>
            </a:r>
            <a:r>
              <a:rPr lang="nl-BE" dirty="0"/>
              <a:t> met </a:t>
            </a:r>
            <a:r>
              <a:rPr lang="nl-BE" b="1" dirty="0"/>
              <a:t>enkel en alleen de inhoud </a:t>
            </a:r>
            <a:r>
              <a:rPr lang="nl-BE" dirty="0"/>
              <a:t>(of inhoudelijke argumenten).</a:t>
            </a:r>
          </a:p>
          <a:p>
            <a:endParaRPr lang="nl-BE" dirty="0"/>
          </a:p>
          <a:p>
            <a:r>
              <a:rPr lang="nl-BE" dirty="0"/>
              <a:t>Denk bijvoorbeeld zelf aan je mening over </a:t>
            </a:r>
            <a:r>
              <a:rPr lang="nl-BE" b="1" dirty="0"/>
              <a:t>kernenergie, De Lijn, global warming</a:t>
            </a:r>
          </a:p>
          <a:p>
            <a:r>
              <a:rPr lang="nl-BE" b="0" dirty="0"/>
              <a:t>Waar is die op gebaseerd?</a:t>
            </a:r>
          </a:p>
          <a:p>
            <a:r>
              <a:rPr lang="nl-BE" b="0" dirty="0"/>
              <a:t>Hoe heb je je mening (attitude)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15</a:t>
            </a:fld>
            <a:endParaRPr lang="nl-BE"/>
          </a:p>
        </p:txBody>
      </p:sp>
    </p:spTree>
    <p:extLst>
      <p:ext uri="{BB962C8B-B14F-4D97-AF65-F5344CB8AC3E}">
        <p14:creationId xmlns:p14="http://schemas.microsoft.com/office/powerpoint/2010/main" val="865043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https://www.standaard.be/cnt/dmf20191107_04705683</a:t>
            </a:r>
          </a:p>
          <a:p>
            <a:endParaRPr lang="nl-BE" dirty="0"/>
          </a:p>
          <a:p>
            <a:r>
              <a:rPr lang="nl-BE" dirty="0"/>
              <a:t>De </a:t>
            </a:r>
            <a:r>
              <a:rPr lang="nl-BE" b="1" dirty="0"/>
              <a:t>attitude</a:t>
            </a:r>
            <a:r>
              <a:rPr lang="nl-BE" dirty="0"/>
              <a:t> over ’global warning’ wordt vaak gevormd door </a:t>
            </a:r>
            <a:r>
              <a:rPr lang="nl-BE" b="1" dirty="0"/>
              <a:t>emotionele aspecten </a:t>
            </a:r>
            <a:r>
              <a:rPr lang="nl-BE" dirty="0"/>
              <a:t>en minder op vlak van </a:t>
            </a:r>
            <a:r>
              <a:rPr lang="nl-BE" b="1" dirty="0"/>
              <a:t>cognitieve aspecten </a:t>
            </a:r>
            <a:r>
              <a:rPr lang="nl-BE" dirty="0"/>
              <a:t>(feiten, inhoudelijke argumenten).</a:t>
            </a:r>
          </a:p>
          <a:p>
            <a:endParaRPr lang="nl-BE" dirty="0"/>
          </a:p>
          <a:p>
            <a:r>
              <a:rPr lang="nl-BE" dirty="0"/>
              <a:t>Waarom haten vooral mannen Greta en Anuna?</a:t>
            </a:r>
          </a:p>
          <a:p>
            <a:r>
              <a:rPr lang="nl-BE" dirty="0"/>
              <a:t>*mannen zien vrouwelijke boosheid als bedreigend</a:t>
            </a:r>
          </a:p>
          <a:p>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16</a:t>
            </a:fld>
            <a:endParaRPr lang="nl-BE"/>
          </a:p>
        </p:txBody>
      </p:sp>
    </p:spTree>
    <p:extLst>
      <p:ext uri="{BB962C8B-B14F-4D97-AF65-F5344CB8AC3E}">
        <p14:creationId xmlns:p14="http://schemas.microsoft.com/office/powerpoint/2010/main" val="273295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a:t>
            </a:r>
            <a:r>
              <a:rPr lang="nl-BE" b="1" dirty="0"/>
              <a:t>haatboodschap van leraar (Matt Baish) </a:t>
            </a:r>
            <a:r>
              <a:rPr lang="nl-BE" dirty="0"/>
              <a:t>kostte hem zijn job.</a:t>
            </a:r>
          </a:p>
          <a:p>
            <a:r>
              <a:rPr lang="nl-BE" dirty="0"/>
              <a:t>Vanwaar die haat?</a:t>
            </a:r>
          </a:p>
          <a:p>
            <a:r>
              <a:rPr lang="nl-BE" dirty="0"/>
              <a:t>Hij stond volgens lokale televisiestations nochtans bekend als een strenge, maar ook grappige leraar. ‘Hij was altijd vriendelijk tegen de ouders en bereid om buiten zijn uren trage leerlingen bijles te geven’, getuigt een moeder.</a:t>
            </a:r>
          </a:p>
          <a:p>
            <a:r>
              <a:rPr lang="nl-BE" dirty="0"/>
              <a:t>Wat drijft iemand om de spot te drijven met de dood van een 16-jarig meisje?</a:t>
            </a:r>
          </a:p>
          <a:p>
            <a:endParaRPr lang="nl-BE" dirty="0"/>
          </a:p>
          <a:p>
            <a:r>
              <a:rPr lang="nl-BE" dirty="0"/>
              <a:t>Baish is niet de enige man die plots zijn gevoel voor proportie kwijtraakt en hard uithaalt. </a:t>
            </a:r>
          </a:p>
          <a:p>
            <a:endParaRPr lang="nl-BE" dirty="0"/>
          </a:p>
          <a:p>
            <a:r>
              <a:rPr lang="nl-BE" dirty="0"/>
              <a:t>In Frankrijk noemde </a:t>
            </a:r>
            <a:r>
              <a:rPr lang="nl-BE" b="1" dirty="0"/>
              <a:t>Julien Aubert </a:t>
            </a:r>
            <a:r>
              <a:rPr lang="nl-BE" dirty="0"/>
              <a:t>van </a:t>
            </a:r>
            <a:r>
              <a:rPr lang="nl-BE" i="1" dirty="0"/>
              <a:t>Les Republicains </a:t>
            </a:r>
            <a:r>
              <a:rPr lang="nl-BE" dirty="0"/>
              <a:t>Thunberg ‘de profetes in korte broek’ die de ‘Nobelprijs voor de Angst’ moet krijgen. </a:t>
            </a:r>
          </a:p>
          <a:p>
            <a:endParaRPr lang="nl-BE" dirty="0"/>
          </a:p>
          <a:p>
            <a:r>
              <a:rPr lang="nl-BE" dirty="0"/>
              <a:t>De Britse zakenman en conservatieve brexiteer </a:t>
            </a:r>
            <a:r>
              <a:rPr lang="nl-BE" b="1" dirty="0"/>
              <a:t>Arron Banks </a:t>
            </a:r>
            <a:r>
              <a:rPr lang="nl-BE" dirty="0"/>
              <a:t>wenste haar tijdens haar zeiltocht een ‘onverwachte augustusstorm’ toe. </a:t>
            </a:r>
          </a:p>
          <a:p>
            <a:endParaRPr lang="nl-BE" dirty="0"/>
          </a:p>
          <a:p>
            <a:r>
              <a:rPr lang="nl-BE" dirty="0"/>
              <a:t>Bij aankomst in de VS vergeleken prominente </a:t>
            </a:r>
            <a:r>
              <a:rPr lang="nl-BE" b="1" dirty="0"/>
              <a:t>conservatieve opiniemakers </a:t>
            </a:r>
            <a:r>
              <a:rPr lang="nl-BE" dirty="0"/>
              <a:t>Thunbergs speech met nazipropaganda en ‘de woorden van slachtoffers van maoïstische heropvoedingskampen’. </a:t>
            </a:r>
          </a:p>
          <a:p>
            <a:endParaRPr lang="nl-BE" dirty="0"/>
          </a:p>
          <a:p>
            <a:r>
              <a:rPr lang="nl-BE" dirty="0"/>
              <a:t>Breitbart-redacteur </a:t>
            </a:r>
            <a:r>
              <a:rPr lang="nl-BE" b="1" dirty="0"/>
              <a:t>John ­Nolte </a:t>
            </a:r>
            <a:r>
              <a:rPr lang="nl-BE" dirty="0"/>
              <a:t>twitterde dat hij niet goed weet wat Thunberg nu meer nodig heeft: ‘Een pak voor haar broek of een psychiatrische interventie?’ </a:t>
            </a:r>
          </a:p>
          <a:p>
            <a:endParaRPr lang="nl-BE" dirty="0"/>
          </a:p>
          <a:p>
            <a:r>
              <a:rPr lang="nl-BE" dirty="0"/>
              <a:t>Wie op ­Twitter de naam Anuna of Greta intikt, ziet oude mannen die seksistische commentaar geven op het uiterlijk en de privérelaties van de tieners, maar ook getreiter, leedvermaak en fysieke bedreigingen.</a:t>
            </a:r>
          </a:p>
          <a:p>
            <a:r>
              <a:rPr lang="nl-BE" dirty="0"/>
              <a:t>de vileine reacties komen vooral van </a:t>
            </a:r>
            <a:r>
              <a:rPr lang="nl-BE" b="1" dirty="0"/>
              <a:t>oudere blanke mannen aan de rechterkant van het politieke spectrum</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17</a:t>
            </a:fld>
            <a:endParaRPr lang="nl-BE"/>
          </a:p>
        </p:txBody>
      </p:sp>
    </p:spTree>
    <p:extLst>
      <p:ext uri="{BB962C8B-B14F-4D97-AF65-F5344CB8AC3E}">
        <p14:creationId xmlns:p14="http://schemas.microsoft.com/office/powerpoint/2010/main" val="2546614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Het belagen van vrouwen omwille van hun standpunt over maatschappelijke problemen is niet nieuw</a:t>
            </a:r>
          </a:p>
          <a:p>
            <a:endParaRPr lang="nl-BE" b="1" dirty="0"/>
          </a:p>
          <a:p>
            <a:r>
              <a:rPr lang="nl-BE" dirty="0"/>
              <a:t>Toen marinebioloog Rachel Carson in 1962 haar boek </a:t>
            </a:r>
            <a:r>
              <a:rPr lang="nl-BE" i="1" dirty="0"/>
              <a:t>Dode lente </a:t>
            </a:r>
            <a:r>
              <a:rPr lang="nl-BE" dirty="0"/>
              <a:t>schreef, over de </a:t>
            </a:r>
            <a:r>
              <a:rPr lang="nl-BE" b="1" dirty="0"/>
              <a:t>schadelijke effecten van pesticiden</a:t>
            </a:r>
            <a:r>
              <a:rPr lang="nl-BE" dirty="0"/>
              <a:t>, werd ze uitgemaakt voor een fantaste en gekkin. Haar ‘sprookjes’, zo klonk het bij tegenstanders, zouden ‘de mensheid terug katapulteren naar de donkere middeleeuwen, waarin insecten, ziekten en ongedierte de aarde opnieuw ­domineren.’ Hultman deed ook onderzoek naar de archieven van de Zweedse politica Birgitta Dahl, die in de jaren 80 als minister van Energie pleitte voor een transitie naar hernieuwbare bronnen. ‘We ontdekten dat iemand uitwerpselen naar haar persoonlijke adres stuurde en dat ze regelmatig misogyne dreigbrieven ontving in de post’, zegt Hultman. Dahl heeft er nooit in het openbaar over gerept. Alleen dat iemand het schuurtje bij haar vakantiehuisje had afgebrand, was bekend.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18</a:t>
            </a:fld>
            <a:endParaRPr lang="nl-BE"/>
          </a:p>
        </p:txBody>
      </p:sp>
    </p:spTree>
    <p:extLst>
      <p:ext uri="{BB962C8B-B14F-4D97-AF65-F5344CB8AC3E}">
        <p14:creationId xmlns:p14="http://schemas.microsoft.com/office/powerpoint/2010/main" val="3619306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Zweedse politica Birgitta Dahl, die in de jaren 80 als minister van Energie pleitte voor een transitie naar hernieuwbare bronnen werd ook belaagd door mannen. ‘We ontdekten dat iemand uitwerpselen naar haar persoonlijke adres stuurde en dat ze regelmatig misogyne dreigbrieven ontving in de post’, zegt Hultman. Dahl heeft er nooit in het openbaar over gerept. Alleen dat iemand het schuurtje bij haar vakantiehuisje had afgebrand, was bekend.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19</a:t>
            </a:fld>
            <a:endParaRPr lang="nl-BE"/>
          </a:p>
        </p:txBody>
      </p:sp>
    </p:spTree>
    <p:extLst>
      <p:ext uri="{BB962C8B-B14F-4D97-AF65-F5344CB8AC3E}">
        <p14:creationId xmlns:p14="http://schemas.microsoft.com/office/powerpoint/2010/main" val="186771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146268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Gebrek aan cognitieve bagage wat betreft het onderwerp</a:t>
            </a:r>
          </a:p>
          <a:p>
            <a:r>
              <a:rPr lang="nl-BE" dirty="0"/>
              <a:t>‘Uit onderzoek blijkt dat vrouwen en meisjes veel meer begaan zijn met de klimaatcrisis, er meer ­kennis over hebben en vaker bereid zijn om hun gedrag te veranderen. </a:t>
            </a:r>
          </a:p>
          <a:p>
            <a:r>
              <a:rPr lang="nl-BE" dirty="0"/>
              <a:t>Enquêtes, zowel in de Verenigde Staten als in Europa, tonen dat </a:t>
            </a:r>
            <a:r>
              <a:rPr lang="nl-BE" b="1" dirty="0"/>
              <a:t>oudere mannen minder weten over de wetenschap achter klimaatverandering en ook minder bereid zijn om te veranderen</a:t>
            </a:r>
            <a:r>
              <a:rPr lang="nl-BE" dirty="0"/>
              <a:t>.’ </a:t>
            </a:r>
          </a:p>
          <a:p>
            <a:endParaRPr lang="nl-BE" b="1" dirty="0"/>
          </a:p>
          <a:p>
            <a:r>
              <a:rPr lang="nl-BE" b="1" dirty="0"/>
              <a:t>Attitudevorming onder invloed van het sociale aspect</a:t>
            </a:r>
          </a:p>
          <a:p>
            <a:r>
              <a:rPr lang="nl-BE" dirty="0"/>
              <a:t>Vegetarisme bijvoorbeeld zien veel mannen nog altijd als iets ‘typisch vrouwelijk’. ‘Het klinkt misschien raar voor wie dat niet zo ervaart, maar voor veel mannen is afval sorteren iets voor “mietjes” en vrouwen. Al vanaf jonge leeftijd zit dat er diep in bij jongens.’</a:t>
            </a:r>
          </a:p>
          <a:p>
            <a:endParaRPr lang="nl-BE" dirty="0"/>
          </a:p>
          <a:p>
            <a:r>
              <a:rPr lang="nl-NL" b="0" dirty="0"/>
              <a:t>Opwarming van de aarde werd in 2 fases tegengesproken:</a:t>
            </a:r>
          </a:p>
          <a:p>
            <a:r>
              <a:rPr lang="nl-NL" b="0" dirty="0"/>
              <a:t>Fase 1 (jaren ’80) door de industrie; Fase 2 door partijpolitieke ideologieën.</a:t>
            </a:r>
          </a:p>
          <a:p>
            <a:endParaRPr lang="nl-NL" b="0" dirty="0"/>
          </a:p>
          <a:p>
            <a:r>
              <a:rPr lang="nl-BE" dirty="0"/>
              <a:t>Het debat wordt steeds vuiler gespeeld. “Sterke mannen” zoals Donald Trump zijn openlijk seksistisch en homofoob en hun harde boodschappen sluipen de mainstream binnen. </a:t>
            </a:r>
          </a:p>
          <a:p>
            <a:endParaRPr lang="nl-BE" b="0" dirty="0"/>
          </a:p>
          <a:p>
            <a:r>
              <a:rPr lang="nl-BE" dirty="0"/>
              <a:t>Daarbij komen de </a:t>
            </a:r>
            <a:r>
              <a:rPr lang="nl-BE" b="1" dirty="0"/>
              <a:t>sociale ­media</a:t>
            </a:r>
            <a:r>
              <a:rPr lang="nl-BE" dirty="0"/>
              <a:t>, die een megafoon zetten op de onderbuik van de samen­leving. Mensen voelen zich minder geremd om online haatboodschappen uit te spreken.</a:t>
            </a:r>
          </a:p>
          <a:p>
            <a:r>
              <a:rPr lang="nl-BE" b="0" dirty="0"/>
              <a:t>Dit is online disinhibition (ontremming).</a:t>
            </a:r>
          </a:p>
          <a:p>
            <a:endParaRPr lang="nl-BE" b="0" dirty="0"/>
          </a:p>
          <a:p>
            <a:r>
              <a:rPr lang="nl-BE" dirty="0"/>
              <a:t>‘Mensen denken dat ze tegen de kritiek moeten kunnen omdat ze in het </a:t>
            </a:r>
            <a:r>
              <a:rPr lang="nl-BE" b="1" dirty="0"/>
              <a:t>publieke debat </a:t>
            </a:r>
            <a:r>
              <a:rPr lang="nl-BE" dirty="0"/>
              <a:t>treden. Ze vergeten weleens dat het om tieners gaat. Het </a:t>
            </a:r>
            <a:r>
              <a:rPr lang="nl-BE" b="1" dirty="0"/>
              <a:t>pestgedrag</a:t>
            </a:r>
            <a:r>
              <a:rPr lang="nl-BE" dirty="0"/>
              <a:t> van jongens en mannen is zichtbaarder dan dat van vrouwen. Jongens zijn brutaler in hun agressie en pesten vaker publiek. Vrouwen gebruiken vaker andere ­kanalen, zoals privé-chat.’</a:t>
            </a:r>
          </a:p>
          <a:p>
            <a:endParaRPr lang="nl-BE" b="0" dirty="0"/>
          </a:p>
          <a:p>
            <a:r>
              <a:rPr lang="nl-BE" dirty="0"/>
              <a:t>Onderzoek, zegt Pabian, toont aan dat de uithalen vaak dienen als </a:t>
            </a:r>
            <a:r>
              <a:rPr lang="nl-BE" b="1" dirty="0"/>
              <a:t>uitlaatklep</a:t>
            </a:r>
            <a:r>
              <a:rPr lang="nl-BE" dirty="0"/>
              <a:t>. ‘Iemand kan een slechte dag gehad hebben op het werk, allang met een frustratie rondlopen of net ruzie gemaakt hebben met zijn partner, dan ziet hij een bericht over Anuna en reageert hij gemeen.</a:t>
            </a:r>
          </a:p>
          <a:p>
            <a:endParaRPr lang="nl-BE" b="0" dirty="0"/>
          </a:p>
          <a:p>
            <a:r>
              <a:rPr lang="nl-BE" dirty="0"/>
              <a:t>‘Empirisch onderzoek toont overweldigend aan dat </a:t>
            </a:r>
            <a:r>
              <a:rPr lang="nl-BE" b="1" dirty="0"/>
              <a:t>vrouwen in de politiek</a:t>
            </a:r>
            <a:r>
              <a:rPr lang="nl-BE" dirty="0"/>
              <a:t>, en dan vooral degene die kritisch zijn voor het ­status quo, veel meer bagger over zich heen krijgen dan hun mannelijke collega’s die hetzelfde zeggen’, zegt MacGregor. ‘Voor ­velen bereikt het zelfs een punt dat ze de politiek weer verlaten.</a:t>
            </a:r>
          </a:p>
          <a:p>
            <a:endParaRPr lang="nl-BE" b="0" dirty="0"/>
          </a:p>
          <a:p>
            <a:r>
              <a:rPr lang="nl-BE" dirty="0"/>
              <a:t>Sterke vrouwen die opkomen voor dergelijk maatschappelijk thema en dat met enige kwaadheid etaleren druist in tegen onze culturele normen. ‘</a:t>
            </a:r>
            <a:r>
              <a:rPr lang="nl-BE" b="1" dirty="0"/>
              <a:t>Boze vrouwen worden vaker als een bedreiging </a:t>
            </a:r>
            <a:r>
              <a:rPr lang="nl-BE" dirty="0"/>
              <a:t>gezien dan boze mannen: niet als slachtoffer, maar als degene die op het punt staat slachtoffers te maken’, schrijft Leslie Jameson in een schitterend essay voor </a:t>
            </a:r>
            <a:r>
              <a:rPr lang="nl-BE" i="1" dirty="0"/>
              <a:t>The New York Times</a:t>
            </a:r>
            <a:r>
              <a:rPr lang="nl-BE" dirty="0"/>
              <a:t>. Daarin toont de schrijfster hoe onze literaire, politieke en culturele geschiedenis doordrenkt is van het </a:t>
            </a:r>
            <a:r>
              <a:rPr lang="nl-BE" b="1" dirty="0"/>
              <a:t>beeld van vrouwenwoede als gevaar</a:t>
            </a:r>
            <a:r>
              <a:rPr lang="nl-BE" dirty="0"/>
              <a:t>.</a:t>
            </a:r>
            <a:endParaRPr lang="nl-NL" b="0" dirty="0"/>
          </a:p>
          <a:p>
            <a:endParaRPr lang="nl-BE" dirty="0"/>
          </a:p>
          <a:p>
            <a:r>
              <a:rPr lang="nl-BE" dirty="0"/>
              <a:t>Voor veel mannen is het een gruwelijk gevoel om door een tienermeisje de les ­gespeld te worden, denkt Hultman. ‘Velen voelen zich ook wel schuldig ondertussen, de kennis over klimaatverandering is er allang en de effecten vallen moeilijk te ontkennen.’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20</a:t>
            </a:fld>
            <a:endParaRPr lang="nl-BE"/>
          </a:p>
        </p:txBody>
      </p:sp>
    </p:spTree>
    <p:extLst>
      <p:ext uri="{BB962C8B-B14F-4D97-AF65-F5344CB8AC3E}">
        <p14:creationId xmlns:p14="http://schemas.microsoft.com/office/powerpoint/2010/main" val="383946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21</a:t>
            </a:fld>
            <a:endParaRPr lang="nl-BE"/>
          </a:p>
        </p:txBody>
      </p:sp>
    </p:spTree>
    <p:extLst>
      <p:ext uri="{BB962C8B-B14F-4D97-AF65-F5344CB8AC3E}">
        <p14:creationId xmlns:p14="http://schemas.microsoft.com/office/powerpoint/2010/main" val="3811999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Duale-procesmodellen</a:t>
            </a:r>
            <a:r>
              <a:rPr lang="nl-NL" b="0" dirty="0"/>
              <a:t> gaan in op de wijze waarop </a:t>
            </a:r>
            <a:r>
              <a:rPr lang="nl-NL" b="1" dirty="0"/>
              <a:t>informatie door de ontvanger </a:t>
            </a:r>
            <a:r>
              <a:rPr lang="nl-NL" b="0" dirty="0"/>
              <a:t>wordt verwerkt.</a:t>
            </a:r>
          </a:p>
          <a:p>
            <a:endParaRPr lang="nl-NL" b="0" dirty="0"/>
          </a:p>
          <a:p>
            <a:r>
              <a:rPr lang="nl-NL" b="0" dirty="0"/>
              <a:t>Hoe </a:t>
            </a:r>
            <a:r>
              <a:rPr lang="nl-NL" b="1" dirty="0"/>
              <a:t>gemotiveerder</a:t>
            </a:r>
            <a:r>
              <a:rPr lang="nl-NL" b="0" dirty="0"/>
              <a:t> iemand is (MOTIVATIE) en hoe meer </a:t>
            </a:r>
            <a:r>
              <a:rPr lang="nl-NL" b="1" dirty="0"/>
              <a:t>tijd en mogelijkheden </a:t>
            </a:r>
            <a:r>
              <a:rPr lang="nl-NL" b="0" dirty="0"/>
              <a:t>hij/zij heeft om de informatie te verwerken (CAPACITEIT), des te uitgebreider zal hij/zij </a:t>
            </a:r>
            <a:r>
              <a:rPr lang="nl-NL" b="1" dirty="0"/>
              <a:t>stilstaan bij die informatie </a:t>
            </a:r>
            <a:r>
              <a:rPr lang="nl-NL" b="0" dirty="0"/>
              <a:t>en des te </a:t>
            </a:r>
            <a:r>
              <a:rPr lang="nl-NL" b="1" dirty="0"/>
              <a:t>meer energie </a:t>
            </a:r>
            <a:r>
              <a:rPr lang="nl-NL" b="0" dirty="0"/>
              <a:t>zal hij besteden aan het verwerken ervan.</a:t>
            </a:r>
          </a:p>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000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ELM of Elaboration Likelihood Model</a:t>
            </a:r>
          </a:p>
          <a:p>
            <a:r>
              <a:rPr lang="nl-BE" dirty="0"/>
              <a:t>Een model dat probeert uit te leggen hoe informatie verwerkt wordt en hoe het proces van overtuigen werkt.</a:t>
            </a:r>
          </a:p>
          <a:p>
            <a:endParaRPr lang="nl-BE" dirty="0"/>
          </a:p>
          <a:p>
            <a:r>
              <a:rPr lang="nl-BE" dirty="0"/>
              <a:t>Wanneer mensen een onderwerp belangrijk vinden (MOTIVATIE) en de mogelijkheid en tijd hebben (CAPACITEIT) zullen ze hun mening vormen op basis van een </a:t>
            </a:r>
            <a:r>
              <a:rPr lang="nl-BE" b="1" dirty="0"/>
              <a:t>uitgebreide analyse van voor- en nadelen (inhoud)</a:t>
            </a:r>
            <a:r>
              <a:rPr lang="nl-BE" dirty="0"/>
              <a:t>.</a:t>
            </a:r>
          </a:p>
          <a:p>
            <a:endParaRPr lang="nl-BE" dirty="0"/>
          </a:p>
          <a:p>
            <a:r>
              <a:rPr lang="nl-BE" dirty="0"/>
              <a:t>De motivatie kan door </a:t>
            </a:r>
            <a:r>
              <a:rPr lang="nl-BE" b="1" dirty="0"/>
              <a:t>interne of externe prikkels </a:t>
            </a:r>
            <a:r>
              <a:rPr lang="nl-BE" dirty="0"/>
              <a:t>tot stand komen.</a:t>
            </a:r>
          </a:p>
          <a:p>
            <a:endParaRPr lang="nl-BE" dirty="0"/>
          </a:p>
          <a:p>
            <a:endParaRPr lang="nl-BE" dirty="0"/>
          </a:p>
          <a:p>
            <a:r>
              <a:rPr lang="nl-BE" dirty="0"/>
              <a:t>Wanneer dat niet zo is dan zullen mensen simpele </a:t>
            </a:r>
            <a:r>
              <a:rPr lang="nl-BE" b="1" dirty="0"/>
              <a:t>vuistregels of beslisregels </a:t>
            </a:r>
            <a:r>
              <a:rPr lang="nl-BE" dirty="0"/>
              <a:t>(heuristieken) gebruiken om hun mening te vormen.</a:t>
            </a:r>
          </a:p>
          <a:p>
            <a:endParaRPr lang="nl-BE" dirty="0"/>
          </a:p>
          <a:p>
            <a:r>
              <a:rPr lang="nl-BE" dirty="0"/>
              <a:t>Er zijn </a:t>
            </a:r>
            <a:r>
              <a:rPr lang="nl-BE" b="1" dirty="0"/>
              <a:t>twee routes </a:t>
            </a:r>
            <a:r>
              <a:rPr lang="nl-BE" dirty="0"/>
              <a:t>van informatieverwerking op basis waarvan </a:t>
            </a:r>
            <a:r>
              <a:rPr lang="nl-BE" b="1" dirty="0"/>
              <a:t>attitudes</a:t>
            </a:r>
            <a:r>
              <a:rPr lang="nl-BE" dirty="0"/>
              <a:t> gevormd en veranderd worden (vandaar duale-procesmodel).</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23</a:t>
            </a:fld>
            <a:endParaRPr lang="nl-BE"/>
          </a:p>
        </p:txBody>
      </p:sp>
    </p:spTree>
    <p:extLst>
      <p:ext uri="{BB962C8B-B14F-4D97-AF65-F5344CB8AC3E}">
        <p14:creationId xmlns:p14="http://schemas.microsoft.com/office/powerpoint/2010/main" val="2029624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Stel je komt bij de dokter voor een, in jouw ogen, </a:t>
            </a:r>
            <a:r>
              <a:rPr lang="nl-BE" b="1" dirty="0"/>
              <a:t>kleine aandoening</a:t>
            </a:r>
            <a:r>
              <a:rPr lang="nl-BE" dirty="0"/>
              <a:t>.</a:t>
            </a:r>
          </a:p>
          <a:p>
            <a:endParaRPr lang="nl-BE" dirty="0"/>
          </a:p>
          <a:p>
            <a:r>
              <a:rPr lang="nl-BE" b="1" dirty="0"/>
              <a:t>Situatie 1</a:t>
            </a:r>
          </a:p>
          <a:p>
            <a:r>
              <a:rPr lang="nl-BE" dirty="0"/>
              <a:t>Na wat luisteren met de stetoscoop en kloppen met een hamer adviseert de arts een diepgaande operatie en een revalidatieperiode van 3 weken.</a:t>
            </a:r>
          </a:p>
          <a:p>
            <a:endParaRPr lang="nl-BE" dirty="0"/>
          </a:p>
          <a:p>
            <a:r>
              <a:rPr lang="nl-BE" dirty="0"/>
              <a:t>In dit geval ga je je informeren over de aandoening.</a:t>
            </a:r>
          </a:p>
          <a:p>
            <a:r>
              <a:rPr lang="nl-BE" dirty="0"/>
              <a:t>Je gaat zelf actief op zoek naar informatie.</a:t>
            </a:r>
          </a:p>
          <a:p>
            <a:r>
              <a:rPr lang="nl-BE" dirty="0"/>
              <a:t>Je leest aandachtig de argumentatie en weegt voor- en nadelen af.</a:t>
            </a:r>
          </a:p>
          <a:p>
            <a:r>
              <a:rPr lang="nl-BE" dirty="0"/>
              <a:t>Je bekijkt de zaak kritisch en laat je goed informeren.</a:t>
            </a:r>
          </a:p>
          <a:p>
            <a:endParaRPr lang="nl-BE" dirty="0"/>
          </a:p>
          <a:p>
            <a:r>
              <a:rPr lang="nl-BE" dirty="0"/>
              <a:t>In dit geval gebeurt informatieverwerking volgens de </a:t>
            </a:r>
            <a:r>
              <a:rPr lang="nl-BE" b="1" dirty="0"/>
              <a:t>centrale route</a:t>
            </a:r>
            <a:r>
              <a:rPr lang="nl-BE" dirty="0"/>
              <a:t>.</a:t>
            </a:r>
          </a:p>
          <a:p>
            <a:endParaRPr lang="nl-BE" dirty="0"/>
          </a:p>
          <a:p>
            <a:r>
              <a:rPr lang="nl-BE" b="1" dirty="0"/>
              <a:t>Situatie 2</a:t>
            </a:r>
          </a:p>
          <a:p>
            <a:r>
              <a:rPr lang="nl-BE" dirty="0"/>
              <a:t>Na wat luisteren met de stetoscoop en kloppen met een hamer schrijft de arts een korte kuur voor.</a:t>
            </a:r>
          </a:p>
          <a:p>
            <a:endParaRPr lang="nl-BE" dirty="0"/>
          </a:p>
          <a:p>
            <a:r>
              <a:rPr lang="nl-BE" dirty="0"/>
              <a:t>In dit geval ga je waarschijnlijk geen diepgaand onderzoek doen naar de aandoening.</a:t>
            </a:r>
          </a:p>
          <a:p>
            <a:r>
              <a:rPr lang="nl-BE" dirty="0"/>
              <a:t>Je gaat geen extra informatie inwinnen.</a:t>
            </a:r>
          </a:p>
          <a:p>
            <a:endParaRPr lang="nl-BE" dirty="0"/>
          </a:p>
          <a:p>
            <a:r>
              <a:rPr lang="nl-BE" dirty="0"/>
              <a:t>Je gaat je oordeel (attitude) maken aan de hand van andere factoren, zoals de expertise van de arts, zijn of haar ervaring en kennis.</a:t>
            </a:r>
          </a:p>
          <a:p>
            <a:endParaRPr lang="nl-BE" dirty="0"/>
          </a:p>
          <a:p>
            <a:r>
              <a:rPr lang="nl-BE" dirty="0"/>
              <a:t>In deze situatie gebeurt de informatieverwerking via de </a:t>
            </a:r>
            <a:r>
              <a:rPr lang="nl-BE" b="1" dirty="0"/>
              <a:t>perifere route</a:t>
            </a:r>
            <a:r>
              <a:rPr lang="nl-BE" dirty="0"/>
              <a:t>.</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24</a:t>
            </a:fld>
            <a:endParaRPr lang="nl-BE"/>
          </a:p>
        </p:txBody>
      </p:sp>
    </p:spTree>
    <p:extLst>
      <p:ext uri="{BB962C8B-B14F-4D97-AF65-F5344CB8AC3E}">
        <p14:creationId xmlns:p14="http://schemas.microsoft.com/office/powerpoint/2010/main" val="809317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ELM werd getoetst aan een experiment van Petty, Cacioppo &amp; Schuman (1983)</a:t>
            </a:r>
          </a:p>
          <a:p>
            <a:endParaRPr lang="nl-BE" dirty="0"/>
          </a:p>
          <a:p>
            <a:r>
              <a:rPr lang="nl-BE" dirty="0"/>
              <a:t>Er werd gekeken naar de relatie tussen </a:t>
            </a:r>
            <a:r>
              <a:rPr lang="nl-BE" b="1" dirty="0"/>
              <a:t>betrokkenheid</a:t>
            </a:r>
            <a:r>
              <a:rPr lang="nl-BE" dirty="0"/>
              <a:t> (low/high envolvement), </a:t>
            </a:r>
            <a:r>
              <a:rPr lang="nl-BE" b="1" dirty="0"/>
              <a:t>bekendheid</a:t>
            </a:r>
            <a:r>
              <a:rPr lang="nl-BE" dirty="0"/>
              <a:t> (celebrity) en de </a:t>
            </a:r>
            <a:r>
              <a:rPr lang="nl-BE" b="1" dirty="0"/>
              <a:t>kwaliteit van de argumenten</a:t>
            </a:r>
            <a:r>
              <a:rPr lang="nl-BE" dirty="0"/>
              <a:t>.</a:t>
            </a:r>
          </a:p>
          <a:p>
            <a:r>
              <a:rPr lang="nl-BE" b="1" dirty="0"/>
              <a:t>Proefpersonen</a:t>
            </a:r>
            <a:r>
              <a:rPr lang="nl-BE" dirty="0"/>
              <a:t> kregen verschillende reclames te zien voor een nieuw soort scheermes.</a:t>
            </a:r>
          </a:p>
          <a:p>
            <a:endParaRPr lang="nl-BE" dirty="0"/>
          </a:p>
          <a:p>
            <a:r>
              <a:rPr lang="nl-BE" b="1" dirty="0"/>
              <a:t>Hoge betrokkenheid </a:t>
            </a:r>
            <a:r>
              <a:rPr lang="nl-BE" dirty="0"/>
              <a:t>werd gecreëerd door de respondenten te vertellen dat ze na het experiment mochten kiezen tussen verschillende soorten scheermessen.</a:t>
            </a:r>
          </a:p>
          <a:p>
            <a:r>
              <a:rPr lang="nl-BE" b="1" dirty="0"/>
              <a:t>Lage betrokkenheid </a:t>
            </a:r>
            <a:r>
              <a:rPr lang="nl-BE" dirty="0"/>
              <a:t>werd gekozen door aan de andere respondenten te zeggen dat ze nadien mochten kiezen tussen verschillende soorten tandpasta.</a:t>
            </a:r>
          </a:p>
          <a:p>
            <a:endParaRPr lang="nl-BE" dirty="0"/>
          </a:p>
          <a:p>
            <a:r>
              <a:rPr lang="nl-BE" dirty="0"/>
              <a:t>Er bestonden </a:t>
            </a:r>
            <a:r>
              <a:rPr lang="nl-BE" b="1" dirty="0"/>
              <a:t>2 versies </a:t>
            </a:r>
            <a:r>
              <a:rPr lang="nl-BE" dirty="0"/>
              <a:t>van de reclame.</a:t>
            </a:r>
          </a:p>
          <a:p>
            <a:r>
              <a:rPr lang="nl-BE" dirty="0"/>
              <a:t>De ene versie had het over de </a:t>
            </a:r>
            <a:r>
              <a:rPr lang="nl-BE" b="1" dirty="0"/>
              <a:t>belangrijke eigenschappen </a:t>
            </a:r>
            <a:r>
              <a:rPr lang="nl-BE" dirty="0"/>
              <a:t>van het scheermes (ribbels op het handvat voor betere grip bijvoorbeeld).</a:t>
            </a:r>
          </a:p>
          <a:p>
            <a:r>
              <a:rPr lang="nl-BE" dirty="0"/>
              <a:t>De andere versie werden ook eigenschappen van het scheermes genoemd, maar </a:t>
            </a:r>
            <a:r>
              <a:rPr lang="nl-BE" b="1" dirty="0"/>
              <a:t>minder relevante </a:t>
            </a:r>
            <a:r>
              <a:rPr lang="nl-BE" dirty="0"/>
              <a:t>(zoals bijvoorbeeld dat het scheermes drijft op het water).</a:t>
            </a:r>
          </a:p>
          <a:p>
            <a:endParaRPr lang="nl-BE" dirty="0"/>
          </a:p>
          <a:p>
            <a:r>
              <a:rPr lang="nl-BE" dirty="0"/>
              <a:t>De informatie van de belangrijke en onbelangrijke eigenschappen werd vergezeld van de mededeling dat dat de mening van </a:t>
            </a:r>
            <a:r>
              <a:rPr lang="nl-BE" b="1" dirty="0"/>
              <a:t>bekende atleten of mensen </a:t>
            </a:r>
            <a:r>
              <a:rPr lang="nl-BE" dirty="0"/>
              <a:t>in een plaats in Californië was.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25</a:t>
            </a:fld>
            <a:endParaRPr lang="nl-BE"/>
          </a:p>
        </p:txBody>
      </p:sp>
    </p:spTree>
    <p:extLst>
      <p:ext uri="{BB962C8B-B14F-4D97-AF65-F5344CB8AC3E}">
        <p14:creationId xmlns:p14="http://schemas.microsoft.com/office/powerpoint/2010/main" val="2767974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Resultaten</a:t>
            </a:r>
          </a:p>
          <a:p>
            <a:r>
              <a:rPr lang="nl-BE" dirty="0"/>
              <a:t>Over het algemeen waren de belangrijke, </a:t>
            </a:r>
            <a:r>
              <a:rPr lang="nl-BE" b="1" dirty="0"/>
              <a:t>sterke argumenten </a:t>
            </a:r>
            <a:r>
              <a:rPr lang="nl-BE" dirty="0"/>
              <a:t>het meest overtuigend.</a:t>
            </a:r>
          </a:p>
          <a:p>
            <a:r>
              <a:rPr lang="nl-BE" dirty="0"/>
              <a:t>Maar personen met een </a:t>
            </a:r>
            <a:r>
              <a:rPr lang="nl-BE" b="1" dirty="0"/>
              <a:t>lage betrokkenheid </a:t>
            </a:r>
            <a:r>
              <a:rPr lang="nl-BE" dirty="0"/>
              <a:t>lieten vooral hun </a:t>
            </a:r>
            <a:r>
              <a:rPr lang="nl-BE" b="1" dirty="0"/>
              <a:t>attitude beïnvloeden door minder relevante kenmerken van de reclame</a:t>
            </a:r>
            <a:r>
              <a:rPr lang="nl-BE" dirty="0"/>
              <a:t> (zoals het feit dat de informatie afkomstig was van een bekend persoon).</a:t>
            </a:r>
          </a:p>
          <a:p>
            <a:r>
              <a:rPr lang="nl-BE" dirty="0"/>
              <a:t>De </a:t>
            </a:r>
            <a:r>
              <a:rPr lang="nl-BE" b="1" dirty="0"/>
              <a:t>meer betrokken </a:t>
            </a:r>
            <a:r>
              <a:rPr lang="nl-BE" dirty="0"/>
              <a:t>deelnemers werden overtuigd door de </a:t>
            </a:r>
            <a:r>
              <a:rPr lang="nl-BE" b="1" dirty="0"/>
              <a:t>kenmerken</a:t>
            </a:r>
            <a:r>
              <a:rPr lang="nl-BE" dirty="0"/>
              <a:t> van het scheermes.</a:t>
            </a:r>
          </a:p>
          <a:p>
            <a:endParaRPr lang="nl-BE" dirty="0"/>
          </a:p>
          <a:p>
            <a:r>
              <a:rPr lang="nl-BE" b="1" dirty="0"/>
              <a:t>Besluit</a:t>
            </a:r>
          </a:p>
          <a:p>
            <a:r>
              <a:rPr lang="nl-BE" dirty="0"/>
              <a:t>(Persoonlijke) betrokkenheid (high envolvement dus) leidt tot meer aandacht en een betere verwerking van de informatie.</a:t>
            </a:r>
          </a:p>
          <a:p>
            <a:r>
              <a:rPr lang="nl-BE" dirty="0"/>
              <a:t>In dit geval is de kwaliteit van de argumenten belangrijk.</a:t>
            </a:r>
          </a:p>
          <a:p>
            <a:r>
              <a:rPr lang="nl-BE" dirty="0"/>
              <a:t>Ook de mogelijkheid om informatie te kunnen verwerken is belangrijk.</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26</a:t>
            </a:fld>
            <a:endParaRPr lang="nl-BE"/>
          </a:p>
        </p:txBody>
      </p:sp>
    </p:spTree>
    <p:extLst>
      <p:ext uri="{BB962C8B-B14F-4D97-AF65-F5344CB8AC3E}">
        <p14:creationId xmlns:p14="http://schemas.microsoft.com/office/powerpoint/2010/main" val="88508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Need for Cognition scale</a:t>
            </a:r>
          </a:p>
          <a:p>
            <a:r>
              <a:rPr lang="nl-BE" dirty="0"/>
              <a:t>Niet iedereen is geneigd om informatie te willen analyseren, om energie te steken in het doorgronden van de inhoudelijke argumenten.</a:t>
            </a:r>
          </a:p>
          <a:p>
            <a:r>
              <a:rPr lang="nl-BE" dirty="0"/>
              <a:t>Afhankelijk van iemands </a:t>
            </a:r>
            <a:r>
              <a:rPr lang="nl-BE" b="1" dirty="0"/>
              <a:t>persoonlijkheid </a:t>
            </a:r>
            <a:r>
              <a:rPr lang="nl-BE" dirty="0"/>
              <a:t>gaan we meer of minder de inhoud van een argumentatie cognitief verwerken.</a:t>
            </a:r>
          </a:p>
          <a:p>
            <a:r>
              <a:rPr lang="nl-BE" dirty="0"/>
              <a:t>Om in kaart te brengen welk soort individu jij bent en hoe je omgaat met informatie bestaat er zoiets als de ‘</a:t>
            </a:r>
            <a:r>
              <a:rPr lang="nl-BE" i="1" dirty="0"/>
              <a:t>Need for Cognition scale</a:t>
            </a:r>
            <a:r>
              <a:rPr lang="nl-BE" dirty="0"/>
              <a:t>’.</a:t>
            </a:r>
          </a:p>
          <a:p>
            <a:endParaRPr lang="nl-BE" b="1" dirty="0"/>
          </a:p>
          <a:p>
            <a:r>
              <a:rPr lang="nl-BE" b="1" dirty="0"/>
              <a:t>Opmerking 1</a:t>
            </a:r>
          </a:p>
          <a:p>
            <a:r>
              <a:rPr lang="nl-BE" dirty="0"/>
              <a:t>Het is niet zo dat mensen die laag scoren op deze schaal moeite hebben om informatie te verwerken.</a:t>
            </a:r>
          </a:p>
          <a:p>
            <a:r>
              <a:rPr lang="nl-BE" dirty="0"/>
              <a:t>Het toont enkel aan dat deze mensen </a:t>
            </a:r>
            <a:r>
              <a:rPr lang="nl-BE" b="1" dirty="0"/>
              <a:t>minder behoefte </a:t>
            </a:r>
            <a:r>
              <a:rPr lang="nl-BE" dirty="0"/>
              <a:t>hebben om alle informatie grondig te analyseren en te bestuderen.</a:t>
            </a:r>
          </a:p>
          <a:p>
            <a:endParaRPr lang="nl-BE" dirty="0"/>
          </a:p>
          <a:p>
            <a:r>
              <a:rPr lang="nl-BE" b="1" dirty="0"/>
              <a:t>Opmerking 2</a:t>
            </a:r>
          </a:p>
          <a:p>
            <a:r>
              <a:rPr lang="nl-BE" dirty="0"/>
              <a:t>Mensen die hoog scoren op de </a:t>
            </a:r>
            <a:r>
              <a:rPr lang="nl-BE" i="1" dirty="0"/>
              <a:t>Need for Cognition scale </a:t>
            </a:r>
            <a:r>
              <a:rPr lang="nl-BE" dirty="0"/>
              <a:t>worden meer beïnvloed door de kwaliteit van de argumenten.</a:t>
            </a:r>
          </a:p>
          <a:p>
            <a:r>
              <a:rPr lang="nl-BE" dirty="0"/>
              <a:t>Mensen die lager scoren worden eerder beïnvloed door aspecten als het aantal argumenten en de aantrekkelijkheid van de bron van de informatie.</a:t>
            </a:r>
          </a:p>
          <a:p>
            <a:endParaRPr lang="nl-BE" b="1" dirty="0"/>
          </a:p>
          <a:p>
            <a:r>
              <a:rPr lang="nl-BE" b="1" dirty="0"/>
              <a:t>Need for condition scale</a:t>
            </a:r>
          </a:p>
          <a:p>
            <a:r>
              <a:rPr lang="nl-BE" b="0" dirty="0">
                <a:effectLst/>
              </a:rPr>
              <a:t>+4 = very strong agreement</a:t>
            </a:r>
            <a:endParaRPr lang="nl-BE" dirty="0">
              <a:effectLst/>
            </a:endParaRPr>
          </a:p>
          <a:p>
            <a:r>
              <a:rPr lang="nl-BE" b="0" dirty="0">
                <a:effectLst/>
              </a:rPr>
              <a:t>+3 = strong agreement</a:t>
            </a:r>
            <a:endParaRPr lang="nl-BE" dirty="0">
              <a:effectLst/>
            </a:endParaRPr>
          </a:p>
          <a:p>
            <a:r>
              <a:rPr lang="nl-BE" b="0" dirty="0">
                <a:effectLst/>
              </a:rPr>
              <a:t>+2 = moderate agreement</a:t>
            </a:r>
            <a:endParaRPr lang="nl-BE" dirty="0">
              <a:effectLst/>
            </a:endParaRPr>
          </a:p>
          <a:p>
            <a:r>
              <a:rPr lang="nl-BE" b="0" dirty="0">
                <a:effectLst/>
              </a:rPr>
              <a:t>+1 = slight agreement</a:t>
            </a:r>
            <a:endParaRPr lang="nl-BE" dirty="0">
              <a:effectLst/>
            </a:endParaRPr>
          </a:p>
          <a:p>
            <a:r>
              <a:rPr lang="nl-BE" b="0" dirty="0">
                <a:effectLst/>
              </a:rPr>
              <a:t> 0 = neither agreement nor disagreement</a:t>
            </a:r>
            <a:endParaRPr lang="nl-BE" dirty="0">
              <a:effectLst/>
            </a:endParaRPr>
          </a:p>
          <a:p>
            <a:r>
              <a:rPr lang="nl-BE" b="0" dirty="0">
                <a:effectLst/>
              </a:rPr>
              <a:t>-1 = slight disagreement</a:t>
            </a:r>
            <a:endParaRPr lang="nl-BE" dirty="0">
              <a:effectLst/>
            </a:endParaRPr>
          </a:p>
          <a:p>
            <a:r>
              <a:rPr lang="nl-BE" b="0" dirty="0">
                <a:effectLst/>
              </a:rPr>
              <a:t>-2 = moderate disagreement</a:t>
            </a:r>
            <a:endParaRPr lang="nl-BE" dirty="0">
              <a:effectLst/>
            </a:endParaRPr>
          </a:p>
          <a:p>
            <a:r>
              <a:rPr lang="nl-BE" b="0" dirty="0">
                <a:effectLst/>
              </a:rPr>
              <a:t>-3 = strong disagreement</a:t>
            </a:r>
            <a:endParaRPr lang="nl-BE" dirty="0">
              <a:effectLst/>
            </a:endParaRPr>
          </a:p>
          <a:p>
            <a:r>
              <a:rPr lang="nl-BE" b="0" dirty="0">
                <a:effectLst/>
              </a:rPr>
              <a:t>-4 = very strong disagreement</a:t>
            </a:r>
            <a:endParaRPr lang="nl-BE" dirty="0">
              <a:effectLst/>
            </a:endParaRPr>
          </a:p>
          <a:p>
            <a:endParaRPr lang="nl-BE" dirty="0"/>
          </a:p>
          <a:p>
            <a:endParaRPr lang="nl-BE" dirty="0"/>
          </a:p>
          <a:p>
            <a:r>
              <a:rPr lang="nl-BE" b="1" dirty="0"/>
              <a:t>BRON</a:t>
            </a:r>
          </a:p>
          <a:p>
            <a:r>
              <a:rPr lang="nl-BE" dirty="0"/>
              <a:t>https://centerofinquiry.org/uncategorized/need-for-cognition-scale-wabash-national-study/</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27</a:t>
            </a:fld>
            <a:endParaRPr lang="nl-BE"/>
          </a:p>
        </p:txBody>
      </p:sp>
    </p:spTree>
    <p:extLst>
      <p:ext uri="{BB962C8B-B14F-4D97-AF65-F5344CB8AC3E}">
        <p14:creationId xmlns:p14="http://schemas.microsoft.com/office/powerpoint/2010/main" val="179880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Kritiek op het ELM</a:t>
            </a:r>
          </a:p>
          <a:p>
            <a:r>
              <a:rPr lang="nl-BE" dirty="0"/>
              <a:t>Het ELM gaat ervan uit dat attitudevorming ofwel via de perifere ofwel via de centrale route gebeurt.</a:t>
            </a:r>
          </a:p>
          <a:p>
            <a:r>
              <a:rPr lang="nl-BE" dirty="0"/>
              <a:t>Andere, meer recente modellen gaan ervan uit dat de twee routes (centraal vs perifeer, beredeneerd vs associatief) </a:t>
            </a:r>
            <a:r>
              <a:rPr lang="nl-BE" b="1" dirty="0"/>
              <a:t>tegelijkertijd actief kunnen zijn en met elkaar interacteren</a:t>
            </a:r>
            <a:r>
              <a:rPr lang="nl-BE" dirty="0"/>
              <a:t>.</a:t>
            </a:r>
          </a:p>
          <a:p>
            <a:endParaRPr lang="nl-BE" dirty="0"/>
          </a:p>
          <a:p>
            <a:r>
              <a:rPr lang="nl-BE" b="1" dirty="0"/>
              <a:t>Daniel Kahneman </a:t>
            </a:r>
            <a:r>
              <a:rPr lang="nl-BE" dirty="0"/>
              <a:t>(2011) maakt een onderscheid tussen 2 verschillende systemen. </a:t>
            </a:r>
          </a:p>
          <a:p>
            <a:r>
              <a:rPr lang="nl-BE" dirty="0"/>
              <a:t>Systeem 1 is intuïtief.</a:t>
            </a:r>
          </a:p>
          <a:p>
            <a:r>
              <a:rPr lang="nl-BE" dirty="0"/>
              <a:t>Systeem 2 is analytisch en wordt gekenmerkt door relatief trage, beredeneerde informatieverwerking.</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28</a:t>
            </a:fld>
            <a:endParaRPr lang="nl-BE"/>
          </a:p>
        </p:txBody>
      </p:sp>
    </p:spTree>
    <p:extLst>
      <p:ext uri="{BB962C8B-B14F-4D97-AF65-F5344CB8AC3E}">
        <p14:creationId xmlns:p14="http://schemas.microsoft.com/office/powerpoint/2010/main" val="93600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https://www.youtube.com/watch?v=PirFrDVRBo4</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29</a:t>
            </a:fld>
            <a:endParaRPr lang="nl-BE"/>
          </a:p>
        </p:txBody>
      </p:sp>
    </p:spTree>
    <p:extLst>
      <p:ext uri="{BB962C8B-B14F-4D97-AF65-F5344CB8AC3E}">
        <p14:creationId xmlns:p14="http://schemas.microsoft.com/office/powerpoint/2010/main" val="1347815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Nu we meer weten over de begrippen ‘</a:t>
            </a:r>
            <a:r>
              <a:rPr lang="nl-NL" b="1" dirty="0"/>
              <a:t>motivatie</a:t>
            </a:r>
            <a:r>
              <a:rPr lang="nl-NL" b="0" dirty="0"/>
              <a:t>’ en ‘</a:t>
            </a:r>
            <a:r>
              <a:rPr lang="nl-NL" b="1" dirty="0"/>
              <a:t>attitude</a:t>
            </a:r>
            <a:r>
              <a:rPr lang="nl-NL" b="0" dirty="0"/>
              <a:t>’, kunnen we beter begrijpen hoe </a:t>
            </a:r>
            <a:r>
              <a:rPr lang="nl-NL" b="1" dirty="0"/>
              <a:t>beïnvloeden en overtuigen</a:t>
            </a:r>
            <a:r>
              <a:rPr lang="nl-NL" b="0" dirty="0"/>
              <a:t> werken.</a:t>
            </a:r>
          </a:p>
          <a:p>
            <a:endParaRPr lang="nl-NL" b="0" dirty="0"/>
          </a:p>
          <a:p>
            <a:r>
              <a:rPr lang="nl-NL" b="0" dirty="0"/>
              <a:t>We hebben gezien hoe </a:t>
            </a:r>
            <a:r>
              <a:rPr lang="nl-NL" b="1" dirty="0"/>
              <a:t>attitudes tot stand komen </a:t>
            </a:r>
            <a:r>
              <a:rPr lang="nl-NL" b="0" dirty="0"/>
              <a:t>(denk aan de 3 aspecten van een attitude: gevoelsmatig, cognitief en handelingsaspect).</a:t>
            </a:r>
          </a:p>
          <a:p>
            <a:r>
              <a:rPr lang="nl-NL" b="0" dirty="0"/>
              <a:t>We hebben ook gezien hoe </a:t>
            </a:r>
            <a:r>
              <a:rPr lang="nl-NL" b="1" dirty="0"/>
              <a:t>attitude gedrag kan sturen</a:t>
            </a:r>
            <a:r>
              <a:rPr lang="nl-NL" b="0" dirty="0"/>
              <a:t>.</a:t>
            </a:r>
          </a:p>
          <a:p>
            <a:r>
              <a:rPr lang="nl-NL" b="0" dirty="0"/>
              <a:t>Dat dat </a:t>
            </a:r>
            <a:r>
              <a:rPr lang="nl-NL" b="1" dirty="0"/>
              <a:t>bewust</a:t>
            </a:r>
            <a:r>
              <a:rPr lang="nl-NL" b="0" dirty="0"/>
              <a:t> en </a:t>
            </a:r>
            <a:r>
              <a:rPr lang="nl-NL" b="1" dirty="0"/>
              <a:t>onbewust</a:t>
            </a:r>
            <a:r>
              <a:rPr lang="nl-NL" b="0" dirty="0"/>
              <a:t> gebeurt.</a:t>
            </a:r>
          </a:p>
          <a:p>
            <a:r>
              <a:rPr lang="nl-NL" b="0" dirty="0"/>
              <a:t>Dat je ook gedragsverandering door </a:t>
            </a:r>
            <a:r>
              <a:rPr lang="nl-NL" b="1" dirty="0"/>
              <a:t>attitudeverandering</a:t>
            </a:r>
            <a:r>
              <a:rPr lang="nl-NL" b="0" dirty="0"/>
              <a:t> kan nastreven.</a:t>
            </a:r>
          </a:p>
          <a:p>
            <a:r>
              <a:rPr lang="nl-NL" b="0" dirty="0"/>
              <a:t>Handig denkkader daarbij is de ‘theorie van het gepland gedrag’ (</a:t>
            </a:r>
            <a:r>
              <a:rPr lang="nl-NL" b="0" dirty="0" err="1"/>
              <a:t>Ajzen</a:t>
            </a:r>
            <a:r>
              <a:rPr lang="nl-NL" b="0" dirty="0"/>
              <a:t>).</a:t>
            </a:r>
          </a:p>
          <a:p>
            <a:endParaRPr lang="nl-NL" b="0" dirty="0"/>
          </a:p>
          <a:p>
            <a:r>
              <a:rPr lang="nl-NL" b="0" dirty="0"/>
              <a:t>‘</a:t>
            </a:r>
            <a:r>
              <a:rPr lang="nl-NL" b="1" dirty="0"/>
              <a:t>Attitude</a:t>
            </a:r>
            <a:r>
              <a:rPr lang="nl-NL" b="0" dirty="0"/>
              <a:t>’ speelt een belangrijke rol in het </a:t>
            </a:r>
            <a:r>
              <a:rPr lang="nl-NL" b="1" dirty="0"/>
              <a:t>onderzoek naar beïnvloeding</a:t>
            </a:r>
            <a:r>
              <a:rPr lang="nl-NL" b="0" dirty="0"/>
              <a:t>.</a:t>
            </a:r>
          </a:p>
          <a:p>
            <a:endParaRPr lang="nl-NL" b="0" dirty="0"/>
          </a:p>
          <a:p>
            <a:r>
              <a:rPr lang="nl-NL" b="0" dirty="0"/>
              <a:t>In veel domeinen van de </a:t>
            </a:r>
            <a:r>
              <a:rPr lang="nl-NL" b="1" dirty="0"/>
              <a:t>communicatiesector</a:t>
            </a:r>
            <a:r>
              <a:rPr lang="nl-NL" b="0" dirty="0"/>
              <a:t> (sales, advertising, PR, digital storytelling, …) zullen beïnvloeden en overtuigen dagelijkse kost zijn.</a:t>
            </a:r>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3</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De manier waarop attitudes tot stand komen heeft invloed op de sterkte ervan.</a:t>
            </a:r>
          </a:p>
          <a:p>
            <a:endParaRPr lang="nl-BE" dirty="0"/>
          </a:p>
          <a:p>
            <a:r>
              <a:rPr lang="nl-BE" b="1" dirty="0"/>
              <a:t>Sterke attitudes </a:t>
            </a:r>
          </a:p>
          <a:p>
            <a:r>
              <a:rPr lang="nl-BE" dirty="0"/>
              <a:t>*zijn vaak gebaseerd op beredeneerde, cognitieve afweging</a:t>
            </a:r>
          </a:p>
          <a:p>
            <a:r>
              <a:rPr lang="nl-BE" dirty="0"/>
              <a:t>*hebben te maken met onderwerpen die ertoe doen (geld, dingen waarvan je geniet)</a:t>
            </a:r>
          </a:p>
          <a:p>
            <a:r>
              <a:rPr lang="nl-BE" dirty="0"/>
              <a:t>*hebben te maken met normen en waarden die je belangrijk vindt</a:t>
            </a:r>
          </a:p>
          <a:p>
            <a:endParaRPr lang="nl-BE" dirty="0"/>
          </a:p>
          <a:p>
            <a:r>
              <a:rPr lang="nl-BE" b="1" dirty="0"/>
              <a:t>Voorbeeld</a:t>
            </a:r>
          </a:p>
          <a:p>
            <a:r>
              <a:rPr lang="nl-BE" dirty="0"/>
              <a:t>Weinig mensen zullen het moeilijk hebben met het feit dat hun favoriete margarine uit de handel wordt genomen, maar vinden het niet kunnen dat ze plots €100 minder verdienen voor hetzelfde werk.</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30</a:t>
            </a:fld>
            <a:endParaRPr lang="nl-BE"/>
          </a:p>
        </p:txBody>
      </p:sp>
    </p:spTree>
    <p:extLst>
      <p:ext uri="{BB962C8B-B14F-4D97-AF65-F5344CB8AC3E}">
        <p14:creationId xmlns:p14="http://schemas.microsoft.com/office/powerpoint/2010/main" val="3287621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Hollbrook </a:t>
            </a:r>
            <a:r>
              <a:rPr lang="nl-BE" dirty="0"/>
              <a:t>(2015) deed onderzoek naar speeches van presidentskandidaten.</a:t>
            </a:r>
          </a:p>
          <a:p>
            <a:r>
              <a:rPr lang="nl-BE" dirty="0"/>
              <a:t>Ze liet respondenten luisteren naar hun speeches en stelde daarna enkel vragen.</a:t>
            </a:r>
          </a:p>
          <a:p>
            <a:r>
              <a:rPr lang="nl-BE" dirty="0"/>
              <a:t>Wat bleek?</a:t>
            </a:r>
          </a:p>
          <a:p>
            <a:r>
              <a:rPr lang="nl-BE" dirty="0"/>
              <a:t>De deelnemers aan hun onderzoek onthouden vooral onderwerpen die ze </a:t>
            </a:r>
            <a:r>
              <a:rPr lang="nl-BE" b="1" dirty="0"/>
              <a:t>zelf belangrijk </a:t>
            </a:r>
            <a:r>
              <a:rPr lang="nl-BE" dirty="0"/>
              <a:t>vinden.</a:t>
            </a:r>
          </a:p>
          <a:p>
            <a:r>
              <a:rPr lang="nl-BE" dirty="0"/>
              <a:t>Ze zochten ook meer informatie op over die onderwerpen en dachten ook meer en vaker na over die onderwerpen.</a:t>
            </a:r>
          </a:p>
          <a:p>
            <a:endParaRPr lang="nl-BE" dirty="0"/>
          </a:p>
          <a:p>
            <a:r>
              <a:rPr lang="nl-BE" dirty="0"/>
              <a:t>Belangrijke attitudes hadden te maken met belangrijke normen en waarden en met het gegeven of de </a:t>
            </a:r>
            <a:r>
              <a:rPr lang="nl-BE" b="1" dirty="0"/>
              <a:t>groep waartoe de deelnemers </a:t>
            </a:r>
            <a:r>
              <a:rPr lang="nl-BE" dirty="0"/>
              <a:t>behoorden het een belangrijk onderwerp vond.</a:t>
            </a:r>
          </a:p>
          <a:p>
            <a:r>
              <a:rPr lang="nl-BE" dirty="0"/>
              <a:t>Bij belangrijke attitudes was aanzienlijk meer </a:t>
            </a:r>
            <a:r>
              <a:rPr lang="nl-BE" b="1" dirty="0"/>
              <a:t>kennis</a:t>
            </a:r>
            <a:r>
              <a:rPr lang="nl-BE" dirty="0"/>
              <a:t> aanwezig bij de deelnemers.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31</a:t>
            </a:fld>
            <a:endParaRPr lang="nl-BE"/>
          </a:p>
        </p:txBody>
      </p:sp>
    </p:spTree>
    <p:extLst>
      <p:ext uri="{BB962C8B-B14F-4D97-AF65-F5344CB8AC3E}">
        <p14:creationId xmlns:p14="http://schemas.microsoft.com/office/powerpoint/2010/main" val="1218293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990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Als we opnieuw kijken naar het ELM dan zien we dat de inhoud van de argumentatie belangrijk kan zijn maar dat ook </a:t>
            </a:r>
            <a:r>
              <a:rPr lang="nl-BE" b="1" dirty="0"/>
              <a:t>andere aspecten van de argumentatie </a:t>
            </a:r>
            <a:r>
              <a:rPr lang="nl-BE" b="0" dirty="0"/>
              <a:t>ervoor kunnen zorgen dat de informatieverwerking gebeurt via de centrale route.</a:t>
            </a:r>
          </a:p>
          <a:p>
            <a:endParaRPr lang="nl-BE" b="0"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33</a:t>
            </a:fld>
            <a:endParaRPr lang="nl-BE"/>
          </a:p>
        </p:txBody>
      </p:sp>
    </p:spTree>
    <p:extLst>
      <p:ext uri="{BB962C8B-B14F-4D97-AF65-F5344CB8AC3E}">
        <p14:creationId xmlns:p14="http://schemas.microsoft.com/office/powerpoint/2010/main" val="548896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Herhaling van argumenten </a:t>
            </a:r>
            <a:r>
              <a:rPr lang="nl-BE" b="1" dirty="0"/>
              <a:t>kan</a:t>
            </a:r>
            <a:r>
              <a:rPr lang="nl-BE" dirty="0"/>
              <a:t> een positief effect hebben.</a:t>
            </a:r>
          </a:p>
          <a:p>
            <a:endParaRPr lang="nl-BE" dirty="0"/>
          </a:p>
          <a:p>
            <a:r>
              <a:rPr lang="nl-BE" dirty="0"/>
              <a:t>Een </a:t>
            </a:r>
            <a:r>
              <a:rPr lang="nl-BE" b="1" dirty="0"/>
              <a:t>voordeel</a:t>
            </a:r>
            <a:r>
              <a:rPr lang="nl-BE" dirty="0"/>
              <a:t> van herhaling is dat het argument beter onthouden wordt.</a:t>
            </a:r>
          </a:p>
          <a:p>
            <a:endParaRPr lang="nl-BE" dirty="0"/>
          </a:p>
          <a:p>
            <a:r>
              <a:rPr lang="nl-BE" dirty="0"/>
              <a:t>Maar herhaling is </a:t>
            </a:r>
            <a:r>
              <a:rPr lang="nl-BE" b="1" dirty="0"/>
              <a:t>niet altijd positief</a:t>
            </a:r>
            <a:r>
              <a:rPr lang="nl-BE" dirty="0"/>
              <a:t>…</a:t>
            </a:r>
          </a:p>
          <a:p>
            <a:r>
              <a:rPr lang="nl-BE" dirty="0"/>
              <a:t>Cacioppo en Petty (1979) ontdekten tijdens een onderzoek dat mensen die een boodschap 1, 3 of 5 keer horen anders gaan reageren op die boodschap. </a:t>
            </a:r>
          </a:p>
          <a:p>
            <a:r>
              <a:rPr lang="nl-BE" dirty="0"/>
              <a:t>Zij die de boodschap </a:t>
            </a:r>
            <a:r>
              <a:rPr lang="nl-BE" b="1" dirty="0"/>
              <a:t>1 keer </a:t>
            </a:r>
            <a:r>
              <a:rPr lang="nl-BE" dirty="0"/>
              <a:t>horen waren </a:t>
            </a:r>
            <a:r>
              <a:rPr lang="nl-BE" b="1" dirty="0"/>
              <a:t>minder goed op de hoogte van de inhoud </a:t>
            </a:r>
            <a:r>
              <a:rPr lang="nl-BE" dirty="0"/>
              <a:t>van de boodschap en bovendien waren ze </a:t>
            </a:r>
            <a:r>
              <a:rPr lang="nl-BE" b="1" dirty="0"/>
              <a:t>minder overtuigd </a:t>
            </a:r>
            <a:r>
              <a:rPr lang="nl-BE" dirty="0"/>
              <a:t>dan zij die de boodschap </a:t>
            </a:r>
            <a:r>
              <a:rPr lang="nl-BE" b="1" dirty="0"/>
              <a:t>3x</a:t>
            </a:r>
            <a:r>
              <a:rPr lang="nl-BE" dirty="0"/>
              <a:t> gehoord hadden.</a:t>
            </a:r>
          </a:p>
          <a:p>
            <a:r>
              <a:rPr lang="nl-BE" dirty="0"/>
              <a:t>Zij die de boodschap </a:t>
            </a:r>
            <a:r>
              <a:rPr lang="nl-BE" b="1" dirty="0"/>
              <a:t>5x</a:t>
            </a:r>
            <a:r>
              <a:rPr lang="nl-BE" dirty="0"/>
              <a:t> hoorden gingen zich dan net weer anders gedragen en </a:t>
            </a:r>
            <a:r>
              <a:rPr lang="nl-BE" b="1" dirty="0"/>
              <a:t>kantten zich tegen </a:t>
            </a:r>
            <a:r>
              <a:rPr lang="nl-BE" dirty="0"/>
              <a:t>de argumenten omdat ze het argument beu gehoord waren.</a:t>
            </a:r>
          </a:p>
          <a:p>
            <a:r>
              <a:rPr lang="nl-BE" dirty="0"/>
              <a:t>Dit effect wordt versterkt als het ging om </a:t>
            </a:r>
            <a:r>
              <a:rPr lang="nl-BE" b="1" dirty="0"/>
              <a:t>zwakke argumenten</a:t>
            </a:r>
            <a:r>
              <a:rPr lang="nl-BE" dirty="0"/>
              <a:t>.</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34</a:t>
            </a:fld>
            <a:endParaRPr lang="nl-BE"/>
          </a:p>
        </p:txBody>
      </p:sp>
    </p:spTree>
    <p:extLst>
      <p:ext uri="{BB962C8B-B14F-4D97-AF65-F5344CB8AC3E}">
        <p14:creationId xmlns:p14="http://schemas.microsoft.com/office/powerpoint/2010/main" val="2080573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Onderzoek naar de invloed van de </a:t>
            </a:r>
            <a:r>
              <a:rPr lang="nl-BE" b="1" dirty="0"/>
              <a:t>volgorde</a:t>
            </a:r>
            <a:r>
              <a:rPr lang="nl-BE" dirty="0"/>
              <a:t> van argumenten laat </a:t>
            </a:r>
            <a:r>
              <a:rPr lang="nl-BE" b="1" dirty="0"/>
              <a:t>gemengde resultaten </a:t>
            </a:r>
            <a:r>
              <a:rPr lang="nl-BE" dirty="0"/>
              <a:t>zien.</a:t>
            </a:r>
          </a:p>
          <a:p>
            <a:endParaRPr lang="nl-BE" b="1" dirty="0"/>
          </a:p>
          <a:p>
            <a:r>
              <a:rPr lang="nl-BE" b="1" i="1" dirty="0"/>
              <a:t>Primacy effect</a:t>
            </a:r>
          </a:p>
          <a:p>
            <a:r>
              <a:rPr lang="nl-BE" dirty="0"/>
              <a:t>Sommige onderzoeken zeggen dat de argumenten die als eerste aangebracht worden het meeste effect hebben.</a:t>
            </a:r>
          </a:p>
          <a:p>
            <a:endParaRPr lang="nl-BE" dirty="0"/>
          </a:p>
          <a:p>
            <a:r>
              <a:rPr lang="nl-BE" b="1" i="1" dirty="0"/>
              <a:t>Recency effect</a:t>
            </a:r>
          </a:p>
          <a:p>
            <a:r>
              <a:rPr lang="nl-BE" dirty="0"/>
              <a:t>Andere onderzoeken zeggen net dat de laatste argumenten het meeste invloed hebben.</a:t>
            </a:r>
          </a:p>
          <a:p>
            <a:endParaRPr lang="nl-BE" dirty="0"/>
          </a:p>
          <a:p>
            <a:r>
              <a:rPr lang="nl-BE" dirty="0"/>
              <a:t>Belangrijke factor om </a:t>
            </a:r>
            <a:r>
              <a:rPr lang="nl-BE" i="1" dirty="0"/>
              <a:t>primacy</a:t>
            </a:r>
            <a:r>
              <a:rPr lang="nl-BE" dirty="0"/>
              <a:t> of </a:t>
            </a:r>
            <a:r>
              <a:rPr lang="nl-BE" i="1" dirty="0"/>
              <a:t>recency effect </a:t>
            </a:r>
            <a:r>
              <a:rPr lang="nl-BE" dirty="0"/>
              <a:t>te bekomen is </a:t>
            </a:r>
            <a:r>
              <a:rPr lang="nl-BE" b="1" dirty="0"/>
              <a:t>TIJD</a:t>
            </a:r>
            <a:r>
              <a:rPr lang="nl-BE" dirty="0"/>
              <a:t>!</a:t>
            </a:r>
          </a:p>
          <a:p>
            <a:r>
              <a:rPr lang="nl-BE" dirty="0"/>
              <a:t>De tijd tussen argumenten is belangrijk.</a:t>
            </a:r>
          </a:p>
          <a:p>
            <a:r>
              <a:rPr lang="nl-BE" dirty="0"/>
              <a:t>Is er weinig tijd tussen argument 1 en 2 dan zal eerder het </a:t>
            </a:r>
            <a:r>
              <a:rPr lang="nl-BE" i="1" dirty="0"/>
              <a:t>primacy effect </a:t>
            </a:r>
            <a:r>
              <a:rPr lang="nl-BE" dirty="0"/>
              <a:t>doorslaggevend zijn.</a:t>
            </a:r>
          </a:p>
          <a:p>
            <a:r>
              <a:rPr lang="nl-BE" dirty="0"/>
              <a:t>Is er echter veel tijd tussen argument 1 en 2 dan treedt eerder het </a:t>
            </a:r>
            <a:r>
              <a:rPr lang="nl-BE" i="1" dirty="0"/>
              <a:t>recency effect </a:t>
            </a:r>
            <a:r>
              <a:rPr lang="nl-BE" dirty="0"/>
              <a:t>op.</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35</a:t>
            </a:fld>
            <a:endParaRPr lang="nl-BE"/>
          </a:p>
        </p:txBody>
      </p:sp>
    </p:spTree>
    <p:extLst>
      <p:ext uri="{BB962C8B-B14F-4D97-AF65-F5344CB8AC3E}">
        <p14:creationId xmlns:p14="http://schemas.microsoft.com/office/powerpoint/2010/main" val="886659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36</a:t>
            </a:fld>
            <a:endParaRPr lang="nl-BE"/>
          </a:p>
        </p:txBody>
      </p:sp>
    </p:spTree>
    <p:extLst>
      <p:ext uri="{BB962C8B-B14F-4D97-AF65-F5344CB8AC3E}">
        <p14:creationId xmlns:p14="http://schemas.microsoft.com/office/powerpoint/2010/main" val="2555915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Wanneer mensen informatie met grote aandacht bekijken dan zullen ze ook rekening houden met de </a:t>
            </a:r>
            <a:r>
              <a:rPr lang="nl-BE" b="1" dirty="0"/>
              <a:t>geloofwaardigheid</a:t>
            </a:r>
            <a:r>
              <a:rPr lang="nl-BE" dirty="0"/>
              <a:t> van de bron.</a:t>
            </a:r>
          </a:p>
          <a:p>
            <a:endParaRPr lang="nl-BE" dirty="0"/>
          </a:p>
          <a:p>
            <a:r>
              <a:rPr lang="nl-BE" b="1" dirty="0"/>
              <a:t>3 factoren </a:t>
            </a:r>
            <a:r>
              <a:rPr lang="nl-BE" dirty="0"/>
              <a:t>spelen hier een rol:</a:t>
            </a:r>
          </a:p>
          <a:p>
            <a:r>
              <a:rPr lang="nl-BE" dirty="0"/>
              <a:t>*expertise</a:t>
            </a:r>
          </a:p>
          <a:p>
            <a:r>
              <a:rPr lang="nl-BE" dirty="0"/>
              <a:t>*sympathie</a:t>
            </a:r>
          </a:p>
          <a:p>
            <a:r>
              <a:rPr lang="nl-BE" dirty="0"/>
              <a:t>*betrouwbaarheid</a:t>
            </a:r>
          </a:p>
          <a:p>
            <a:endParaRPr lang="nl-BE" dirty="0"/>
          </a:p>
          <a:p>
            <a:r>
              <a:rPr lang="nl-BE" dirty="0"/>
              <a:t>Wanneer de </a:t>
            </a:r>
            <a:r>
              <a:rPr lang="nl-BE" b="1" dirty="0"/>
              <a:t>geloofwaardigheid</a:t>
            </a:r>
            <a:r>
              <a:rPr lang="nl-BE" dirty="0"/>
              <a:t> van de bron van informatie betwijfeld wordt dan daalt de overtuigingskracht van de persoon of organisatie navenant (Fogelin &amp; Sinnot-Armstrong, 2005).</a:t>
            </a:r>
          </a:p>
          <a:p>
            <a:endParaRPr lang="nl-BE" dirty="0"/>
          </a:p>
          <a:p>
            <a:r>
              <a:rPr lang="nl-BE" b="1" dirty="0"/>
              <a:t>Opmerkelijk</a:t>
            </a:r>
          </a:p>
          <a:p>
            <a:r>
              <a:rPr lang="nl-BE" dirty="0"/>
              <a:t>Mensen hebben de gewoonte om personen die zij niet kennen in eerste instantie te vertrouwen.</a:t>
            </a:r>
          </a:p>
          <a:p>
            <a:r>
              <a:rPr lang="nl-BE" dirty="0"/>
              <a:t>Mensen trekken de geloofwaardigheid van iemand in twijfel als daar daadwerkelijk aanleiding toe is.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37</a:t>
            </a:fld>
            <a:endParaRPr lang="nl-BE"/>
          </a:p>
        </p:txBody>
      </p:sp>
    </p:spTree>
    <p:extLst>
      <p:ext uri="{BB962C8B-B14F-4D97-AF65-F5344CB8AC3E}">
        <p14:creationId xmlns:p14="http://schemas.microsoft.com/office/powerpoint/2010/main" val="2573183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Waarde-verwachtingsmodellen (</a:t>
            </a:r>
            <a:r>
              <a:rPr lang="nl-BE" b="1" i="1" dirty="0"/>
              <a:t>zie ‘theorie van het geplande gedrag’ van Ajzen</a:t>
            </a:r>
            <a:r>
              <a:rPr lang="nl-BE" b="1" dirty="0"/>
              <a:t>)</a:t>
            </a:r>
            <a:r>
              <a:rPr lang="nl-BE" dirty="0"/>
              <a:t> zijn rationele modellen van de wijze waarop mensen via beredeneerde afwegingsprocessen komen tot een attitude of een gedragsvoorkeur.</a:t>
            </a:r>
          </a:p>
          <a:p>
            <a:r>
              <a:rPr lang="nl-BE" dirty="0"/>
              <a:t>Mensen maken een </a:t>
            </a:r>
            <a:r>
              <a:rPr lang="nl-BE" b="1" dirty="0"/>
              <a:t>subjectieve kosten-batenafweging </a:t>
            </a:r>
            <a:r>
              <a:rPr lang="nl-BE" dirty="0"/>
              <a:t>waarbij wordt geprobeerd recht te doen aan de belangrijkste voor- en nadelen van een bepaalde voorkeur of een bepaald gedrag.</a:t>
            </a:r>
          </a:p>
          <a:p>
            <a:endParaRPr lang="nl-BE" dirty="0"/>
          </a:p>
          <a:p>
            <a:r>
              <a:rPr lang="nl-BE" b="1" dirty="0"/>
              <a:t>Voorbeeld</a:t>
            </a:r>
          </a:p>
          <a:p>
            <a:r>
              <a:rPr lang="nl-BE" dirty="0"/>
              <a:t>Je attitude ten opzichte van een </a:t>
            </a:r>
            <a:r>
              <a:rPr lang="nl-BE" b="1" dirty="0"/>
              <a:t>hogere studierichting </a:t>
            </a:r>
            <a:r>
              <a:rPr lang="nl-BE" dirty="0"/>
              <a:t>zou volgens waarde-verwachtingsmodellen bijvoorbeeld bestaan uit:</a:t>
            </a:r>
          </a:p>
          <a:p>
            <a:r>
              <a:rPr lang="nl-BE" dirty="0"/>
              <a:t>*wat je denkt over de moeilijkheidsgraad van de studie</a:t>
            </a:r>
          </a:p>
          <a:p>
            <a:r>
              <a:rPr lang="nl-BE" dirty="0"/>
              <a:t>*de mate waarin je het vak interessant vindt</a:t>
            </a:r>
          </a:p>
          <a:p>
            <a:r>
              <a:rPr lang="nl-BE" dirty="0"/>
              <a:t>*de stad waar de hogeschool gevestigd is</a:t>
            </a:r>
          </a:p>
          <a:p>
            <a:r>
              <a:rPr lang="nl-BE" dirty="0"/>
              <a:t>*de beroepsmogelijkheden na de studie</a:t>
            </a:r>
          </a:p>
          <a:p>
            <a:r>
              <a:rPr lang="nl-BE" dirty="0"/>
              <a:t>Je waardering voor al deze </a:t>
            </a:r>
            <a:r>
              <a:rPr lang="nl-BE" b="1" dirty="0"/>
              <a:t>deelaspecten</a:t>
            </a:r>
            <a:r>
              <a:rPr lang="nl-BE" dirty="0"/>
              <a:t> en de </a:t>
            </a:r>
            <a:r>
              <a:rPr lang="nl-BE" b="1" dirty="0"/>
              <a:t>inschatting</a:t>
            </a:r>
            <a:r>
              <a:rPr lang="nl-BE" dirty="0"/>
              <a:t> dat deze aspecten zich zullen voordoen leiden tot </a:t>
            </a:r>
            <a:r>
              <a:rPr lang="nl-BE" b="1" dirty="0"/>
              <a:t>deeloordelen</a:t>
            </a:r>
            <a:r>
              <a:rPr lang="nl-BE" dirty="0"/>
              <a:t>.</a:t>
            </a:r>
          </a:p>
          <a:p>
            <a:r>
              <a:rPr lang="nl-BE" dirty="0"/>
              <a:t>Alle deeloordelen samen vormen samen een </a:t>
            </a:r>
            <a:r>
              <a:rPr lang="nl-BE" b="1" dirty="0"/>
              <a:t>eindoordeel</a:t>
            </a:r>
            <a:r>
              <a:rPr lang="nl-BE" dirty="0"/>
              <a:t>.</a:t>
            </a:r>
          </a:p>
          <a:p>
            <a:endParaRPr lang="nl-BE" dirty="0"/>
          </a:p>
          <a:p>
            <a:r>
              <a:rPr lang="nl-BE" dirty="0"/>
              <a:t>Om mensen te overtuigen concentreer je best op argumenten die relevant zijn voor je gesprekspartner.</a:t>
            </a:r>
          </a:p>
          <a:p>
            <a:r>
              <a:rPr lang="nl-BE" dirty="0"/>
              <a:t>We weten ondertussen dat dit de motivatie van de ontvanger stimuleert.</a:t>
            </a:r>
          </a:p>
          <a:p>
            <a:r>
              <a:rPr lang="nl-BE" dirty="0"/>
              <a:t>Het is de weg naar een informatieverwerking via de centrale route uit het ELM.</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38</a:t>
            </a:fld>
            <a:endParaRPr lang="nl-BE"/>
          </a:p>
        </p:txBody>
      </p:sp>
    </p:spTree>
    <p:extLst>
      <p:ext uri="{BB962C8B-B14F-4D97-AF65-F5344CB8AC3E}">
        <p14:creationId xmlns:p14="http://schemas.microsoft.com/office/powerpoint/2010/main" val="109464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hebben het tot nu vooral gezien hoe mensen beïnvloed worden door goede argumentatie.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En dat beïnvloeding op deze manier slechts kan plaatsvinden van zodra mensen aandacht schenken aan de argumentatie en voldoende motivatie tonen om de informatie degelijk te verwerken.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komt echter vaak voor dat de </a:t>
            </a:r>
            <a:r>
              <a:rPr lang="nl-BE" b="1" dirty="0"/>
              <a:t>motivatie, tijd, capaciteit </a:t>
            </a:r>
            <a:r>
              <a:rPr lang="nl-BE" dirty="0"/>
              <a:t>ontbreekt om alle aanwezige informatie grondig te analyseren en te verwerken.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die gevallen verwerken mensen informatie eerder op een relatief oppervlakkige manier.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Met het gebruik van een aantal eenvoudige </a:t>
            </a:r>
            <a:r>
              <a:rPr lang="nl-BE" b="1" dirty="0"/>
              <a:t>vuistregels of heuristieken</a:t>
            </a:r>
            <a:r>
              <a:rPr lang="nl-BE" dirty="0"/>
              <a:t>.</a:t>
            </a:r>
          </a:p>
          <a:p>
            <a:endParaRPr lang="nl-NL" b="1"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37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Overtuigen</a:t>
            </a:r>
            <a:r>
              <a:rPr lang="nl-BE" dirty="0"/>
              <a:t> is één van de meest herkenbare </a:t>
            </a:r>
            <a:r>
              <a:rPr lang="nl-BE" b="1" dirty="0"/>
              <a:t>vormen van beïnvloeding</a:t>
            </a:r>
            <a:r>
              <a:rPr lang="nl-BE" dirty="0"/>
              <a:t>.</a:t>
            </a:r>
          </a:p>
          <a:p>
            <a:endParaRPr lang="nl-BE" dirty="0"/>
          </a:p>
          <a:p>
            <a:r>
              <a:rPr lang="nl-BE" dirty="0"/>
              <a:t>In eerste instantie denken we natuurlijk aan de</a:t>
            </a:r>
            <a:r>
              <a:rPr lang="nl-BE" b="1" dirty="0"/>
              <a:t> inhoud</a:t>
            </a:r>
            <a:r>
              <a:rPr lang="nl-BE" dirty="0"/>
              <a:t>.</a:t>
            </a:r>
          </a:p>
          <a:p>
            <a:r>
              <a:rPr lang="nl-BE" dirty="0"/>
              <a:t>Dit wil zeggen, we denken mensen te kunnen beïnvloeden en overtuigen met de inhoud van wat we </a:t>
            </a:r>
            <a:r>
              <a:rPr lang="nl-BE" b="1" dirty="0"/>
              <a:t>zeggen of schrijven</a:t>
            </a:r>
            <a:r>
              <a:rPr lang="nl-BE" dirty="0"/>
              <a:t>.</a:t>
            </a:r>
          </a:p>
          <a:p>
            <a:r>
              <a:rPr lang="nl-BE" dirty="0"/>
              <a:t>In dat geval zijn </a:t>
            </a:r>
            <a:r>
              <a:rPr lang="nl-BE" b="1" dirty="0"/>
              <a:t>feiten en argumenten</a:t>
            </a:r>
            <a:r>
              <a:rPr lang="nl-BE" dirty="0"/>
              <a:t> (door bijvoorbeeld het geven van statistische informatie) belangrijk.</a:t>
            </a:r>
          </a:p>
          <a:p>
            <a:endParaRPr lang="nl-BE" dirty="0"/>
          </a:p>
          <a:p>
            <a:r>
              <a:rPr lang="nl-BE" dirty="0"/>
              <a:t>Als we met de i</a:t>
            </a:r>
            <a:r>
              <a:rPr lang="nl-BE" b="1" dirty="0"/>
              <a:t>nhoud</a:t>
            </a:r>
            <a:r>
              <a:rPr lang="nl-BE" dirty="0"/>
              <a:t> (inhoudelijke argumentatie) attitudes vormen dan is overwegend het </a:t>
            </a:r>
            <a:r>
              <a:rPr lang="nl-BE" b="1" dirty="0"/>
              <a:t>cognitieve aspect </a:t>
            </a:r>
            <a:r>
              <a:rPr lang="nl-BE" dirty="0"/>
              <a:t>van de attitudevorming aan het werk.</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a:t>
            </a:fld>
            <a:endParaRPr lang="nl-BE"/>
          </a:p>
        </p:txBody>
      </p:sp>
    </p:spTree>
    <p:extLst>
      <p:ext uri="{BB962C8B-B14F-4D97-AF65-F5344CB8AC3E}">
        <p14:creationId xmlns:p14="http://schemas.microsoft.com/office/powerpoint/2010/main" val="2875960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Als we opnieuw kijken naar het ELM dan zien we dat de inhoud van argumente belangrijk kan zijn maar dat ook </a:t>
            </a:r>
            <a:r>
              <a:rPr lang="nl-BE" b="1" dirty="0"/>
              <a:t>andere aspecten een rol spelen.</a:t>
            </a:r>
          </a:p>
          <a:p>
            <a:r>
              <a:rPr lang="nl-BE" b="0" dirty="0"/>
              <a:t>We spreken in dit geval over de verwerking via </a:t>
            </a:r>
            <a:r>
              <a:rPr lang="nl-BE" b="1" dirty="0"/>
              <a:t>de perifere route.</a:t>
            </a:r>
            <a:endParaRPr lang="nl-BE" b="0" dirty="0"/>
          </a:p>
          <a:p>
            <a:endParaRPr lang="nl-BE" b="0"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40</a:t>
            </a:fld>
            <a:endParaRPr lang="nl-BE"/>
          </a:p>
        </p:txBody>
      </p:sp>
    </p:spTree>
    <p:extLst>
      <p:ext uri="{BB962C8B-B14F-4D97-AF65-F5344CB8AC3E}">
        <p14:creationId xmlns:p14="http://schemas.microsoft.com/office/powerpoint/2010/main" val="1105972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https://www.youtube.com/watch?v=cFdCzN7RYbw&amp;t=127s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41</a:t>
            </a:fld>
            <a:endParaRPr lang="nl-BE"/>
          </a:p>
        </p:txBody>
      </p:sp>
    </p:spTree>
    <p:extLst>
      <p:ext uri="{BB962C8B-B14F-4D97-AF65-F5344CB8AC3E}">
        <p14:creationId xmlns:p14="http://schemas.microsoft.com/office/powerpoint/2010/main" val="4184711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Niet alle keuzes en beslissingen die we maken zijn op basis van een weloverwogen afweging van alle aanwezige informatie.</a:t>
            </a:r>
          </a:p>
          <a:p>
            <a:r>
              <a:rPr lang="nl-BE" dirty="0"/>
              <a:t>Bij het nemen van dagelijkse beslissingen hebben we niet altijd de </a:t>
            </a:r>
            <a:r>
              <a:rPr lang="nl-BE" b="1" dirty="0"/>
              <a:t>tijd en mogelijkheid </a:t>
            </a:r>
            <a:r>
              <a:rPr lang="nl-BE" dirty="0"/>
              <a:t>om alle informatie zorgvuldig af te wegen.</a:t>
            </a:r>
          </a:p>
          <a:p>
            <a:pPr marL="0" indent="0">
              <a:buNone/>
            </a:pPr>
            <a:endParaRPr lang="nl-BE" dirty="0"/>
          </a:p>
          <a:p>
            <a:pPr marL="0" indent="0">
              <a:buNone/>
            </a:pPr>
            <a:r>
              <a:rPr lang="nl-BE" dirty="0"/>
              <a:t>Al deze zaken maken van een beslissing een </a:t>
            </a:r>
            <a:r>
              <a:rPr lang="nl-BE" b="1" dirty="0"/>
              <a:t>onzekere, complexe aangelegenheid</a:t>
            </a:r>
            <a:r>
              <a:rPr lang="nl-BE" dirty="0"/>
              <a:t>.</a:t>
            </a:r>
          </a:p>
          <a:p>
            <a:pPr marL="0" indent="0">
              <a:buNone/>
            </a:pPr>
            <a:endParaRPr lang="nl-BE" dirty="0"/>
          </a:p>
          <a:p>
            <a:pPr marL="0" indent="0">
              <a:buNone/>
            </a:pPr>
            <a:r>
              <a:rPr lang="nl-BE" dirty="0"/>
              <a:t>Daarom gebruiken we regelmatig </a:t>
            </a:r>
            <a:r>
              <a:rPr lang="nl-BE" b="1" dirty="0"/>
              <a:t>simpele vuistregels (heuristieken) </a:t>
            </a:r>
            <a:r>
              <a:rPr lang="nl-BE" dirty="0"/>
              <a:t>om waarschijnlijkheden in te schatten en de waarde van argumenten te wegen.</a:t>
            </a:r>
          </a:p>
          <a:p>
            <a:pPr marL="0" indent="0">
              <a:buNone/>
            </a:pPr>
            <a:r>
              <a:rPr lang="nl-BE" dirty="0"/>
              <a:t>Hierna volgen enkele </a:t>
            </a:r>
            <a:r>
              <a:rPr lang="nl-BE" b="1" dirty="0"/>
              <a:t>cognitieve heuristieken </a:t>
            </a:r>
            <a:r>
              <a:rPr lang="nl-BE" dirty="0"/>
              <a:t>die mensen gebruiken om beslissingen te vereenvoudigen.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42</a:t>
            </a:fld>
            <a:endParaRPr lang="nl-BE"/>
          </a:p>
        </p:txBody>
      </p:sp>
    </p:spTree>
    <p:extLst>
      <p:ext uri="{BB962C8B-B14F-4D97-AF65-F5344CB8AC3E}">
        <p14:creationId xmlns:p14="http://schemas.microsoft.com/office/powerpoint/2010/main" val="3754011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hebben het moeilijk bij het nemen van beslissingen om </a:t>
            </a:r>
            <a:r>
              <a:rPr lang="nl-BE" b="1" dirty="0"/>
              <a:t>waarschijnlijkheden</a:t>
            </a:r>
            <a:r>
              <a:rPr lang="nl-BE" dirty="0"/>
              <a:t> in te schatten.</a:t>
            </a:r>
          </a:p>
          <a:p>
            <a:r>
              <a:rPr lang="nl-BE" dirty="0"/>
              <a:t>Om dit te kunnen doen moet de beslisser rekening houden met belangrijke </a:t>
            </a:r>
            <a:r>
              <a:rPr lang="nl-BE" b="1" dirty="0"/>
              <a:t>statistische informatie</a:t>
            </a:r>
            <a:r>
              <a:rPr lang="nl-BE" b="0" dirty="0"/>
              <a:t>, zoals </a:t>
            </a:r>
            <a:r>
              <a:rPr lang="nl-BE" dirty="0"/>
              <a:t>bijvoorbeeld het inschatten van de verdeling van een kenmerk over de populatie.</a:t>
            </a:r>
          </a:p>
          <a:p>
            <a:endParaRPr lang="nl-BE" dirty="0"/>
          </a:p>
          <a:p>
            <a:r>
              <a:rPr lang="nl-BE" dirty="0"/>
              <a:t>De representativiteitsheuristiek helpt ons bij de </a:t>
            </a:r>
            <a:r>
              <a:rPr lang="nl-BE" b="1" dirty="0"/>
              <a:t>inschatting van waarschijnlijkheden</a:t>
            </a:r>
            <a:r>
              <a:rPr lang="nl-BE" dirty="0"/>
              <a:t>.</a:t>
            </a:r>
          </a:p>
          <a:p>
            <a:r>
              <a:rPr lang="nl-BE" dirty="0"/>
              <a:t>In plaats van rekening te houden met statistische informatie laten we ons leiden door de mate waarin de geschetste persoon of situatie representatief is voor (of gelijkenis vertoont met) het </a:t>
            </a:r>
            <a:r>
              <a:rPr lang="nl-BE" b="1" dirty="0"/>
              <a:t>prototypisch beeld </a:t>
            </a:r>
            <a:r>
              <a:rPr lang="nl-BE" dirty="0"/>
              <a:t>dat wij van die categorie hebben.</a:t>
            </a:r>
          </a:p>
          <a:p>
            <a:endParaRPr lang="nl-BE" dirty="0"/>
          </a:p>
          <a:p>
            <a:r>
              <a:rPr lang="nl-BE" b="1" dirty="0"/>
              <a:t>Voorbeeld </a:t>
            </a:r>
          </a:p>
          <a:p>
            <a:r>
              <a:rPr lang="nl-BE" dirty="0"/>
              <a:t>Stel, iemand is docent. Hij houdt van kalligrafie en poëzie, is redelijk klein en verlegen.</a:t>
            </a:r>
          </a:p>
          <a:p>
            <a:r>
              <a:rPr lang="nl-BE" dirty="0"/>
              <a:t>Op welk gebied is hij docent? Chinese literatuur of psychologie?</a:t>
            </a:r>
          </a:p>
          <a:p>
            <a:r>
              <a:rPr lang="nl-BE" dirty="0"/>
              <a:t>Een meerderheid zal waarschijnlijk Chinese literatuur zeggen.</a:t>
            </a:r>
          </a:p>
          <a:p>
            <a:r>
              <a:rPr lang="nl-BE" dirty="0"/>
              <a:t>De opgesomde kenmerken komen beter overeen met het prototypisch beeld dat we hebben van een docent Chinese literatuur.</a:t>
            </a:r>
          </a:p>
          <a:p>
            <a:r>
              <a:rPr lang="nl-BE" dirty="0"/>
              <a:t>Maar we vergeten de statistische informatie.</a:t>
            </a:r>
          </a:p>
          <a:p>
            <a:r>
              <a:rPr lang="nl-BE" dirty="0"/>
              <a:t>Er is echter veel meer kans dat deze persoon docent psychologie is, want er zijn nu éénmaal meer docenten psychologie dan Chinese literatuur.</a:t>
            </a:r>
          </a:p>
          <a:p>
            <a:r>
              <a:rPr lang="nl-BE" dirty="0"/>
              <a:t>We negeren met andere woorden de statistische verdeling van het aantal hoogleraren psychologie en Chinese literatuur over de hele populatie (Kahneman &amp; Tversky, 1973).</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43</a:t>
            </a:fld>
            <a:endParaRPr lang="nl-BE"/>
          </a:p>
        </p:txBody>
      </p:sp>
    </p:spTree>
    <p:extLst>
      <p:ext uri="{BB962C8B-B14F-4D97-AF65-F5344CB8AC3E}">
        <p14:creationId xmlns:p14="http://schemas.microsoft.com/office/powerpoint/2010/main" val="826166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Stel, ik gooi deze munt 6x op.</a:t>
            </a:r>
          </a:p>
          <a:p>
            <a:r>
              <a:rPr lang="nl-BE" dirty="0"/>
              <a:t>K=kop; M=munt.</a:t>
            </a:r>
          </a:p>
          <a:p>
            <a:r>
              <a:rPr lang="nl-BE" dirty="0"/>
              <a:t>Welke verdeling zullen we hebben?</a:t>
            </a:r>
          </a:p>
          <a:p>
            <a:r>
              <a:rPr lang="nl-BE" dirty="0"/>
              <a:t>KKKMMM of KMMKMK?</a:t>
            </a:r>
          </a:p>
          <a:p>
            <a:endParaRPr lang="nl-BE" dirty="0"/>
          </a:p>
          <a:p>
            <a:r>
              <a:rPr lang="nl-BE" dirty="0"/>
              <a:t>De meeste mensen achten de laatste mogelijkheid als het meest waarschijnlijk.</a:t>
            </a:r>
          </a:p>
          <a:p>
            <a:r>
              <a:rPr lang="nl-BE" dirty="0"/>
              <a:t>Terwijl er evenveel kans toe is om op de eerste verdeling uit te komen.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44</a:t>
            </a:fld>
            <a:endParaRPr lang="nl-BE"/>
          </a:p>
        </p:txBody>
      </p:sp>
    </p:spTree>
    <p:extLst>
      <p:ext uri="{BB962C8B-B14F-4D97-AF65-F5344CB8AC3E}">
        <p14:creationId xmlns:p14="http://schemas.microsoft.com/office/powerpoint/2010/main" val="1862421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een misvatting die ook veel gokkers maken wanneer ze aan roulettetafels zitten.</a:t>
            </a:r>
          </a:p>
          <a:p>
            <a:r>
              <a:rPr lang="nl-BE" dirty="0"/>
              <a:t>Gokkers denken vaak dat hun kans om te winnen na elke verliesbeurt groter wordt.</a:t>
            </a:r>
          </a:p>
          <a:p>
            <a:r>
              <a:rPr lang="nl-BE" dirty="0"/>
              <a:t>Als de kans op winst bijvoorbeeld 1 op 1000 is en iemand heeft al 900 keer verloren dan denkt die vaak dat de kans op winst steeds dichterbij komt.</a:t>
            </a:r>
          </a:p>
          <a:p>
            <a:r>
              <a:rPr lang="nl-BE" dirty="0"/>
              <a:t>Terwijl de kans op winst bij elke gooi eigenlijk 1 op 1000 blijft.</a:t>
            </a:r>
          </a:p>
          <a:p>
            <a:r>
              <a:rPr lang="nl-BE" dirty="0"/>
              <a:t>Dit noemt men ook de ‘dwaling van de gokker’ of </a:t>
            </a:r>
            <a:r>
              <a:rPr lang="nl-BE" b="1" dirty="0"/>
              <a:t>‘the gambler’s fallacy’.</a:t>
            </a:r>
            <a:r>
              <a:rPr lang="nl-BE" dirty="0"/>
              <a:t> </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45</a:t>
            </a:fld>
            <a:endParaRPr lang="nl-BE"/>
          </a:p>
        </p:txBody>
      </p:sp>
    </p:spTree>
    <p:extLst>
      <p:ext uri="{BB962C8B-B14F-4D97-AF65-F5344CB8AC3E}">
        <p14:creationId xmlns:p14="http://schemas.microsoft.com/office/powerpoint/2010/main" val="3065332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Representativiteit</a:t>
            </a:r>
            <a:r>
              <a:rPr lang="nl-BE" dirty="0"/>
              <a:t> wordt ook gebruikt om gedrag te sturen.</a:t>
            </a:r>
          </a:p>
          <a:p>
            <a:r>
              <a:rPr lang="nl-BE" dirty="0"/>
              <a:t>Dat kan gebeuren om in te spelen op </a:t>
            </a:r>
            <a:r>
              <a:rPr lang="nl-BE" b="1" dirty="0"/>
              <a:t>prototypen</a:t>
            </a:r>
            <a:r>
              <a:rPr lang="nl-BE" dirty="0"/>
              <a:t>.</a:t>
            </a:r>
          </a:p>
          <a:p>
            <a:endParaRPr lang="nl-BE" dirty="0"/>
          </a:p>
          <a:p>
            <a:r>
              <a:rPr lang="nl-BE" dirty="0"/>
              <a:t>Stel, een bedrijf brengt een cola-achtige frisdrank op de markt.</a:t>
            </a:r>
          </a:p>
          <a:p>
            <a:r>
              <a:rPr lang="nl-BE" dirty="0"/>
              <a:t>Dan is het niet aan te raden plots een groen etiket op de fles te kleven.</a:t>
            </a:r>
          </a:p>
          <a:p>
            <a:r>
              <a:rPr lang="nl-BE" dirty="0"/>
              <a:t>Een groen etiket is immers prototypisch voor frisdranken met een citrus-vruchtensmaak en niet voor cola-achtige dranken.</a:t>
            </a:r>
          </a:p>
          <a:p>
            <a:r>
              <a:rPr lang="nl-BE" dirty="0"/>
              <a:t>Klanten zullen dus minder snel denken dat de drank ‘waarschijnlijk naar cola smaakt’.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46</a:t>
            </a:fld>
            <a:endParaRPr lang="nl-BE"/>
          </a:p>
        </p:txBody>
      </p:sp>
    </p:spTree>
    <p:extLst>
      <p:ext uri="{BB962C8B-B14F-4D97-AF65-F5344CB8AC3E}">
        <p14:creationId xmlns:p14="http://schemas.microsoft.com/office/powerpoint/2010/main" val="2167430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de statistische informatie is niet altijd beschikbaar, of we hebben de kennis over de statistische informatie niet in ons hoofd.</a:t>
            </a:r>
          </a:p>
          <a:p>
            <a:r>
              <a:rPr lang="nl-BE" dirty="0"/>
              <a:t>In dat geval gaan we op zoek naar </a:t>
            </a:r>
            <a:r>
              <a:rPr lang="nl-BE" b="1" dirty="0"/>
              <a:t>voorbeelden of ervaringen </a:t>
            </a:r>
            <a:r>
              <a:rPr lang="nl-BE" dirty="0"/>
              <a:t>uit onze directe omgeving en die kunnen vaak misleidend zijn.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47</a:t>
            </a:fld>
            <a:endParaRPr lang="nl-BE"/>
          </a:p>
        </p:txBody>
      </p:sp>
    </p:spTree>
    <p:extLst>
      <p:ext uri="{BB962C8B-B14F-4D97-AF65-F5344CB8AC3E}">
        <p14:creationId xmlns:p14="http://schemas.microsoft.com/office/powerpoint/2010/main" val="750689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 de aanslagen op de Twin Towers in New York gingen mensen minder vaak het vliegtuig en meer de auto nemen.</a:t>
            </a:r>
          </a:p>
          <a:p>
            <a:r>
              <a:rPr lang="nl-BE" dirty="0"/>
              <a:t>Men dacht plots dat de auto veiliger was dan het vliegtuig.</a:t>
            </a:r>
          </a:p>
          <a:p>
            <a:r>
              <a:rPr lang="nl-BE" dirty="0"/>
              <a:t>Terwijl statistisch gezien er meer mensen sterven in een auto-ongeluk dan bij een terroristische aanslag in een vliegtuigcrash.</a:t>
            </a:r>
          </a:p>
          <a:p>
            <a:r>
              <a:rPr lang="nl-BE" dirty="0"/>
              <a:t>Dit komt omdat de kennis over auto-ongelukken minder sterk in het geheugen aanwezig is omdat die ongelukken meer verspreid plaatsvinden.</a:t>
            </a:r>
          </a:p>
          <a:p>
            <a:r>
              <a:rPr lang="nl-BE" dirty="0"/>
              <a:t>De aanslag van 9/11 was een kortstondige gebeurtenis met een directe impact waarbij vele mensen op korte tijd het leven lieten.</a:t>
            </a:r>
          </a:p>
          <a:p>
            <a:endParaRPr lang="nl-BE" dirty="0"/>
          </a:p>
          <a:p>
            <a:r>
              <a:rPr lang="nl-BE" dirty="0"/>
              <a:t>Onderzoek wees bijvoorbeeld uit dat door de stijging van het autogebruik in de VS (na de aanslagen van 9/11) er 350 extra doden vielen in de 3 maanden na de aanslag en tot zelfs 1600 extra doden op jaarbasis (Gigerenzer, 2006).</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48</a:t>
            </a:fld>
            <a:endParaRPr lang="nl-BE"/>
          </a:p>
        </p:txBody>
      </p:sp>
    </p:spTree>
    <p:extLst>
      <p:ext uri="{BB962C8B-B14F-4D97-AF65-F5344CB8AC3E}">
        <p14:creationId xmlns:p14="http://schemas.microsoft.com/office/powerpoint/2010/main" val="1776982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Door bepaalde aspecten meer aandacht te geven (</a:t>
            </a:r>
            <a:r>
              <a:rPr lang="nl-BE" i="1" dirty="0"/>
              <a:t>framen</a:t>
            </a:r>
            <a:r>
              <a:rPr lang="nl-BE" dirty="0"/>
              <a:t>) kan de beschikbaarheid van informatie gefaciliteerd worden.</a:t>
            </a:r>
          </a:p>
          <a:p>
            <a:endParaRPr lang="nl-BE" dirty="0"/>
          </a:p>
          <a:p>
            <a:r>
              <a:rPr lang="nl-BE" dirty="0"/>
              <a:t>Beschrijven we in een gesprek de komst van migranten als een </a:t>
            </a:r>
            <a:r>
              <a:rPr lang="nl-BE" b="1" dirty="0"/>
              <a:t>‘</a:t>
            </a:r>
            <a:r>
              <a:rPr lang="nl-BE" b="1" i="1" dirty="0"/>
              <a:t>tsunami</a:t>
            </a:r>
            <a:r>
              <a:rPr lang="nl-BE" b="1" dirty="0"/>
              <a:t>’ </a:t>
            </a:r>
            <a:r>
              <a:rPr lang="nl-BE" dirty="0"/>
              <a:t>dan hebben we die informatie op een bepaalde manier geframed tot een negatieve gebeurtenis.</a:t>
            </a:r>
          </a:p>
          <a:p>
            <a:endParaRPr lang="nl-BE" dirty="0"/>
          </a:p>
          <a:p>
            <a:r>
              <a:rPr lang="nl-BE" dirty="0"/>
              <a:t>(framing zien we volgend semester uitgebreid in de module Communicatie 2)</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49</a:t>
            </a:fld>
            <a:endParaRPr lang="nl-BE"/>
          </a:p>
        </p:txBody>
      </p:sp>
    </p:spTree>
    <p:extLst>
      <p:ext uri="{BB962C8B-B14F-4D97-AF65-F5344CB8AC3E}">
        <p14:creationId xmlns:p14="http://schemas.microsoft.com/office/powerpoint/2010/main" val="274019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William McGuire (1925-2007) bedacht de </a:t>
            </a:r>
            <a:r>
              <a:rPr lang="nl-BE" b="1" dirty="0"/>
              <a:t>inoculation theory </a:t>
            </a:r>
            <a:r>
              <a:rPr lang="nl-BE" b="0" dirty="0"/>
              <a:t>(inoculation = inenting)</a:t>
            </a:r>
          </a:p>
          <a:p>
            <a:endParaRPr lang="nl-BE" dirty="0"/>
          </a:p>
          <a:p>
            <a:r>
              <a:rPr lang="nl-BE" dirty="0"/>
              <a:t>Deze theorie beschrijft hoe mensen zich kunnen </a:t>
            </a:r>
            <a:r>
              <a:rPr lang="nl-BE" b="1" dirty="0"/>
              <a:t>wapenen tegen informatie</a:t>
            </a:r>
            <a:r>
              <a:rPr lang="nl-BE" dirty="0"/>
              <a:t> die bedoeld is om ze te beïnvloeden en van mening te doen veranderen.</a:t>
            </a:r>
          </a:p>
          <a:p>
            <a:endParaRPr lang="nl-BE" dirty="0"/>
          </a:p>
          <a:p>
            <a:r>
              <a:rPr lang="nl-BE" b="1" dirty="0"/>
              <a:t>McGuire </a:t>
            </a:r>
            <a:r>
              <a:rPr lang="nl-BE" dirty="0"/>
              <a:t>beschreef het </a:t>
            </a:r>
            <a:r>
              <a:rPr lang="nl-BE" b="1" dirty="0"/>
              <a:t>proces van overtuigen </a:t>
            </a:r>
            <a:r>
              <a:rPr lang="nl-BE" dirty="0"/>
              <a:t>in 6 fases:</a:t>
            </a:r>
          </a:p>
          <a:p>
            <a:pPr marL="228600" indent="-228600">
              <a:buAutoNum type="arabicPeriod"/>
            </a:pPr>
            <a:r>
              <a:rPr lang="nl-BE" dirty="0"/>
              <a:t>Presentatie van de informatie</a:t>
            </a:r>
          </a:p>
          <a:p>
            <a:pPr marL="228600" indent="-228600">
              <a:buAutoNum type="arabicPeriod"/>
            </a:pPr>
            <a:r>
              <a:rPr lang="nl-BE" dirty="0"/>
              <a:t>Aandacht</a:t>
            </a:r>
          </a:p>
          <a:p>
            <a:pPr marL="228600" indent="-228600">
              <a:buAutoNum type="arabicPeriod"/>
            </a:pPr>
            <a:r>
              <a:rPr lang="nl-BE" dirty="0"/>
              <a:t>Begrijpen van de informatie</a:t>
            </a:r>
          </a:p>
          <a:p>
            <a:pPr marL="228600" indent="-228600">
              <a:buAutoNum type="arabicPeriod"/>
            </a:pPr>
            <a:r>
              <a:rPr lang="nl-BE" dirty="0"/>
              <a:t>Instemming met de argumenten die de informatie bevat</a:t>
            </a:r>
          </a:p>
          <a:p>
            <a:pPr marL="228600" indent="-228600">
              <a:buAutoNum type="arabicPeriod"/>
            </a:pPr>
            <a:r>
              <a:rPr lang="nl-BE" dirty="0"/>
              <a:t>Herinneren van de informatie</a:t>
            </a:r>
          </a:p>
          <a:p>
            <a:pPr marL="228600" indent="-228600">
              <a:buAutoNum type="arabicPeriod"/>
            </a:pPr>
            <a:r>
              <a:rPr lang="nl-BE" dirty="0"/>
              <a:t>Het uiteindelijke gedrag</a:t>
            </a:r>
          </a:p>
          <a:p>
            <a:pPr marL="0" indent="0">
              <a:buNone/>
            </a:pPr>
            <a:endParaRPr lang="nl-BE" dirty="0"/>
          </a:p>
          <a:p>
            <a:pPr marL="0" indent="0">
              <a:buFont typeface="Arial" charset="0"/>
              <a:buNone/>
            </a:pPr>
            <a:r>
              <a:rPr lang="nl-BE" b="1" baseline="0" dirty="0"/>
              <a:t>Opmerking 1</a:t>
            </a:r>
          </a:p>
          <a:p>
            <a:pPr marL="0" indent="0">
              <a:buFont typeface="Arial" charset="0"/>
              <a:buNone/>
            </a:pPr>
            <a:r>
              <a:rPr lang="nl-BE" baseline="0" dirty="0"/>
              <a:t>Zonder aandacht is er geen informatieverwerking.</a:t>
            </a:r>
          </a:p>
          <a:p>
            <a:pPr marL="0" indent="0">
              <a:buFont typeface="Arial" charset="0"/>
              <a:buNone/>
            </a:pPr>
            <a:r>
              <a:rPr lang="nl-BE" baseline="0" dirty="0"/>
              <a:t>Aandacht besteden aan iets is een vorm van exploratief gedrag.</a:t>
            </a:r>
          </a:p>
          <a:p>
            <a:pPr marL="0" indent="0">
              <a:buFont typeface="Arial" charset="0"/>
              <a:buNone/>
            </a:pPr>
            <a:r>
              <a:rPr lang="nl-BE" baseline="0" dirty="0"/>
              <a:t>De motor van dat gedrag wordt gevormd door nieuwsgierigheid. </a:t>
            </a:r>
          </a:p>
          <a:p>
            <a:pPr marL="0" indent="0">
              <a:buFont typeface="Arial" charset="0"/>
              <a:buNone/>
            </a:pPr>
            <a:endParaRPr lang="nl-BE" baseline="0" dirty="0"/>
          </a:p>
          <a:p>
            <a:pPr marL="0" indent="0">
              <a:buFont typeface="Arial" charset="0"/>
              <a:buNone/>
            </a:pPr>
            <a:r>
              <a:rPr lang="nl-BE" b="1" baseline="0" dirty="0"/>
              <a:t>Opmerking 2</a:t>
            </a:r>
          </a:p>
          <a:p>
            <a:pPr marL="0" indent="0">
              <a:buFont typeface="Arial" charset="0"/>
              <a:buNone/>
            </a:pPr>
            <a:r>
              <a:rPr lang="nl-BE" baseline="0" dirty="0"/>
              <a:t>Deze theorie legt de nadruk op de processen die een rol spelen bij beïnvloeding.</a:t>
            </a:r>
          </a:p>
          <a:p>
            <a:pPr marL="0" indent="0">
              <a:buNone/>
            </a:pP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a:t>
            </a:fld>
            <a:endParaRPr lang="nl-BE"/>
          </a:p>
        </p:txBody>
      </p:sp>
    </p:spTree>
    <p:extLst>
      <p:ext uri="{BB962C8B-B14F-4D97-AF65-F5344CB8AC3E}">
        <p14:creationId xmlns:p14="http://schemas.microsoft.com/office/powerpoint/2010/main" val="421378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Affect</a:t>
            </a:r>
            <a:r>
              <a:rPr lang="nl-BE" dirty="0"/>
              <a:t> is het gevoel dat we ervaren in termen van iets dat ‘goed’ of ‘slecht’ is, of ‘positief’ of ‘negatief’.</a:t>
            </a:r>
          </a:p>
          <a:p>
            <a:endParaRPr lang="nl-BE" dirty="0"/>
          </a:p>
          <a:p>
            <a:r>
              <a:rPr lang="nl-BE" b="1" dirty="0"/>
              <a:t>Voorbeeld</a:t>
            </a:r>
          </a:p>
          <a:p>
            <a:r>
              <a:rPr lang="nl-BE" dirty="0"/>
              <a:t>Onze keuze voor bloeddonatie wordt bijvoorbeeld sterker beïnvloed door ons gevoel bij naalden en bloed dan door hetgeen we vinden dat we zouden moeten doen.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50</a:t>
            </a:fld>
            <a:endParaRPr lang="nl-BE"/>
          </a:p>
        </p:txBody>
      </p:sp>
    </p:spTree>
    <p:extLst>
      <p:ext uri="{BB962C8B-B14F-4D97-AF65-F5344CB8AC3E}">
        <p14:creationId xmlns:p14="http://schemas.microsoft.com/office/powerpoint/2010/main" val="103530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Wanneer we ons </a:t>
            </a:r>
            <a:r>
              <a:rPr lang="nl-BE" b="1" dirty="0"/>
              <a:t>gevoel</a:t>
            </a:r>
            <a:r>
              <a:rPr lang="nl-BE" dirty="0"/>
              <a:t> gebruiken om snel tot een oordeel te komen, kunnen we spreken van affect als een heuristiek.</a:t>
            </a:r>
          </a:p>
          <a:p>
            <a:endParaRPr lang="nl-BE" dirty="0"/>
          </a:p>
          <a:p>
            <a:r>
              <a:rPr lang="nl-BE" b="1" dirty="0"/>
              <a:t>Voorbeeld</a:t>
            </a:r>
          </a:p>
          <a:p>
            <a:r>
              <a:rPr lang="nl-BE" dirty="0"/>
              <a:t>We kopen auto’s en huizen die we ‘aantrekkelijk’ vinden, kiezen een job die we ‘leuk’ vinden en stemmen op politici die we ’aardig’ vinden (Zajonc, 1980).</a:t>
            </a:r>
          </a:p>
          <a:p>
            <a:r>
              <a:rPr lang="nl-BE" dirty="0"/>
              <a:t>Als we zeggen ‘ik kies voor X’, dan bedoelen we vaak ‘ik vind X leuk’.</a:t>
            </a:r>
          </a:p>
          <a:p>
            <a:endParaRPr lang="nl-BE" dirty="0"/>
          </a:p>
          <a:p>
            <a:r>
              <a:rPr lang="nl-BE" dirty="0"/>
              <a:t>Als we over iets een positief gevoel hebben, dan gaan we volgens de affectenheuristiek datgene ook als positiever (dus met meer voor- dan nadelen) beoordelen.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51</a:t>
            </a:fld>
            <a:endParaRPr lang="nl-BE"/>
          </a:p>
        </p:txBody>
      </p:sp>
    </p:spTree>
    <p:extLst>
      <p:ext uri="{BB962C8B-B14F-4D97-AF65-F5344CB8AC3E}">
        <p14:creationId xmlns:p14="http://schemas.microsoft.com/office/powerpoint/2010/main" val="1032899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denken dat producten waar </a:t>
            </a:r>
            <a:r>
              <a:rPr lang="nl-BE" b="1" dirty="0"/>
              <a:t>meer voor betaald wordt</a:t>
            </a:r>
            <a:r>
              <a:rPr lang="nl-BE" dirty="0"/>
              <a:t>, of standpunten waar meer argumenten voor zijn ook van betere kwaliteit zijn.</a:t>
            </a:r>
          </a:p>
          <a:p>
            <a:endParaRPr lang="nl-BE" dirty="0"/>
          </a:p>
          <a:p>
            <a:r>
              <a:rPr lang="nl-BE" b="1" dirty="0"/>
              <a:t>Voorbeeld</a:t>
            </a:r>
          </a:p>
          <a:p>
            <a:r>
              <a:rPr lang="nl-BE" dirty="0"/>
              <a:t>In een onderzoek gaf men bewijs voor het feit dat we sneller te overtuigen zijn als daar redenen voor gegeven worden.</a:t>
            </a:r>
          </a:p>
          <a:p>
            <a:r>
              <a:rPr lang="nl-BE" dirty="0"/>
              <a:t>Niet zozeer de inhoud van die redenen is van belang, maar wel de </a:t>
            </a:r>
            <a:r>
              <a:rPr lang="nl-BE" b="1" dirty="0"/>
              <a:t>aanwezigheid</a:t>
            </a:r>
            <a:r>
              <a:rPr lang="nl-BE" dirty="0"/>
              <a:t> van die redenen.</a:t>
            </a:r>
          </a:p>
          <a:p>
            <a:r>
              <a:rPr lang="nl-BE" dirty="0"/>
              <a:t>In het onderzoek werd gevraagd aan mensen die aan een kopiemachine stonden:</a:t>
            </a:r>
          </a:p>
          <a:p>
            <a:r>
              <a:rPr lang="nl-BE" dirty="0"/>
              <a:t>“Excuseer, ik moet 5 pagina’s kopiëren, mag ik de kopiemachine even gebruiken”.</a:t>
            </a:r>
          </a:p>
          <a:p>
            <a:r>
              <a:rPr lang="nl-BE" dirty="0"/>
              <a:t>In dit geval stemde 60% in om die persoon voor te laten.</a:t>
            </a:r>
          </a:p>
          <a:p>
            <a:r>
              <a:rPr lang="nl-BE" dirty="0"/>
              <a:t>Een andere keer stelde men dezelfde vraag maar voegde daar aan toe ”… want ik heb haast.”</a:t>
            </a:r>
          </a:p>
          <a:p>
            <a:r>
              <a:rPr lang="nl-BE" dirty="0"/>
              <a:t>In dit geval liet 94% van de ondervraagden de onderzoeker voor.</a:t>
            </a:r>
          </a:p>
          <a:p>
            <a:r>
              <a:rPr lang="nl-BE" dirty="0"/>
              <a:t>Voegde men bijvoorbeeld toe “… want ik moet kopieen maken” dan stemde 93% toe.</a:t>
            </a:r>
          </a:p>
          <a:p>
            <a:r>
              <a:rPr lang="nl-BE" dirty="0"/>
              <a:t>Dus dit bewijst dat de inhoud van het argument niet primeerde, wel de aanwezigheid van het argument.</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52</a:t>
            </a:fld>
            <a:endParaRPr lang="nl-BE"/>
          </a:p>
        </p:txBody>
      </p:sp>
    </p:spTree>
    <p:extLst>
      <p:ext uri="{BB962C8B-B14F-4D97-AF65-F5344CB8AC3E}">
        <p14:creationId xmlns:p14="http://schemas.microsoft.com/office/powerpoint/2010/main" val="694127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Dit zijn heuristieken die opgeroepen worden door de </a:t>
            </a:r>
            <a:r>
              <a:rPr lang="nl-NL" b="1" dirty="0"/>
              <a:t>sociale context</a:t>
            </a:r>
            <a:r>
              <a:rPr lang="nl-NL" b="0" dirty="0"/>
              <a:t>.</a:t>
            </a:r>
          </a:p>
          <a:p>
            <a:r>
              <a:rPr lang="nl-NL" b="0" dirty="0"/>
              <a:t>Deze heuristieken helpen om snel en efficiënt keuzes te maken en beslissingen te nemen in relatie tot onze sociale omgeving.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150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184D6B-1E4B-894F-A9FB-6BCD2471361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434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vragen we ons af of iemand voldoende (legitieme) autoriteit bezit om gehoorzaamheid te mogen verwachten.</a:t>
            </a:r>
          </a:p>
          <a:p>
            <a:r>
              <a:rPr lang="nl-BE" dirty="0"/>
              <a:t>Titels (piloot bijvoorbeeld), kledij en fysieke omvang spelen hierbij een rol.</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55</a:t>
            </a:fld>
            <a:endParaRPr lang="nl-BE"/>
          </a:p>
        </p:txBody>
      </p:sp>
    </p:spTree>
    <p:extLst>
      <p:ext uri="{BB962C8B-B14F-4D97-AF65-F5344CB8AC3E}">
        <p14:creationId xmlns:p14="http://schemas.microsoft.com/office/powerpoint/2010/main" val="3123960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neiging die we hebben om </a:t>
            </a:r>
            <a:r>
              <a:rPr lang="nl-BE" b="1" dirty="0"/>
              <a:t>autoriteiten</a:t>
            </a:r>
            <a:r>
              <a:rPr lang="nl-BE" dirty="0"/>
              <a:t> te gehoorzamen kan ook leiden tot </a:t>
            </a:r>
            <a:r>
              <a:rPr lang="nl-BE" b="1" dirty="0"/>
              <a:t>pijnlijke vergissingen</a:t>
            </a:r>
            <a:r>
              <a:rPr lang="nl-B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Voorbeeld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een onderzoek naar gehoorzaamheid is gebleken dat 95% van de verpleegsters een dokter waarmee ze aan de telefoon praatten en die ze nog nooit hadden gezien gehoorzaamden terwijl deze instructies gaf die ingingen tegen diverse richtlijnen (Hofling, 1966).</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56</a:t>
            </a:fld>
            <a:endParaRPr lang="nl-BE"/>
          </a:p>
        </p:txBody>
      </p:sp>
    </p:spTree>
    <p:extLst>
      <p:ext uri="{BB962C8B-B14F-4D97-AF65-F5344CB8AC3E}">
        <p14:creationId xmlns:p14="http://schemas.microsoft.com/office/powerpoint/2010/main" val="11859861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hebben ook de neiging om iemand te gehoorzamen die bepaalde </a:t>
            </a:r>
            <a:r>
              <a:rPr lang="nl-BE" b="1" dirty="0"/>
              <a:t>kledij </a:t>
            </a:r>
            <a:r>
              <a:rPr lang="nl-BE" dirty="0"/>
              <a:t>draagt.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Voorbeeld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een onderzoek bleek dat mensen meer geneigd waren iemand te volgen die door het rode licht liep die gekleed was in een pak, dan een ‘gewoon’ iemand (Lefkowitz, 1955).</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57</a:t>
            </a:fld>
            <a:endParaRPr lang="nl-BE"/>
          </a:p>
        </p:txBody>
      </p:sp>
    </p:spTree>
    <p:extLst>
      <p:ext uri="{BB962C8B-B14F-4D97-AF65-F5344CB8AC3E}">
        <p14:creationId xmlns:p14="http://schemas.microsoft.com/office/powerpoint/2010/main" val="38518448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hebben ook de neiging om iemand te gehoorzamen die een bepaalde </a:t>
            </a:r>
            <a:r>
              <a:rPr lang="nl-BE" b="1" dirty="0"/>
              <a:t>fysieke omvang </a:t>
            </a:r>
            <a:r>
              <a:rPr lang="nl-BE" dirty="0"/>
              <a:t>heeft.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Voorbeeld 1</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Zo blijkt dat langere mannen gemiddeld meer verdienen en meer kans op promotie maken dan kleinere mannen (Chaiken, 1986).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Voorbeeld 2</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Mensen schatten politici vaak langer in na winst bij verkiezingen dan ervoor (Higham, 1992).</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58</a:t>
            </a:fld>
            <a:endParaRPr lang="nl-BE"/>
          </a:p>
        </p:txBody>
      </p:sp>
    </p:spTree>
    <p:extLst>
      <p:ext uri="{BB962C8B-B14F-4D97-AF65-F5344CB8AC3E}">
        <p14:creationId xmlns:p14="http://schemas.microsoft.com/office/powerpoint/2010/main" val="1797881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 onderzoek blijkt dat we mensen die we </a:t>
            </a:r>
            <a:r>
              <a:rPr lang="nl-BE" b="1" dirty="0"/>
              <a:t>aardig</a:t>
            </a:r>
            <a:r>
              <a:rPr lang="nl-BE" dirty="0"/>
              <a:t> vinden overtuigender vinden dan mensen die we minder aardig vinden.</a:t>
            </a:r>
          </a:p>
          <a:p>
            <a:r>
              <a:rPr lang="nl-BE" dirty="0"/>
              <a:t>Dit komt omdat we ervan uitgaan (heuristiek) dat een aardig iemand het beste met ons voor heeft en niet slechts uit eigen belang handelt.</a:t>
            </a:r>
          </a:p>
          <a:p>
            <a:r>
              <a:rPr lang="nl-BE" dirty="0"/>
              <a:t>Om die reden gaan verkopers en organisaties zich vaak voordoen als ‘vrienden’.</a:t>
            </a:r>
          </a:p>
          <a:p>
            <a:endParaRPr lang="nl-BE" dirty="0"/>
          </a:p>
          <a:p>
            <a:r>
              <a:rPr lang="nl-BE" b="1" dirty="0"/>
              <a:t>Voorbeeld</a:t>
            </a:r>
          </a:p>
          <a:p>
            <a:r>
              <a:rPr lang="nl-BE" dirty="0"/>
              <a:t>Op Facebook wordt melding gemaakt van ‘Vriend x houdt van’ of ‘vriend Y heeft dit leuk gevonden’</a:t>
            </a:r>
          </a:p>
          <a:p>
            <a:endParaRPr lang="nl-BE" dirty="0"/>
          </a:p>
          <a:p>
            <a:r>
              <a:rPr lang="nl-BE" b="1" dirty="0"/>
              <a:t>4 factoren </a:t>
            </a:r>
            <a:r>
              <a:rPr lang="nl-BE" dirty="0"/>
              <a:t>spelen bij de mate van sympathie die mensen kunnen ervaren een rol:</a:t>
            </a:r>
          </a:p>
          <a:p>
            <a:r>
              <a:rPr lang="nl-BE" dirty="0"/>
              <a:t>*waargenomen gelijkenis of overeenkomst</a:t>
            </a:r>
          </a:p>
          <a:p>
            <a:r>
              <a:rPr lang="nl-BE" dirty="0"/>
              <a:t>*herkenbaarheid</a:t>
            </a:r>
          </a:p>
          <a:p>
            <a:r>
              <a:rPr lang="nl-BE" dirty="0"/>
              <a:t>*hulpvaardigheid</a:t>
            </a:r>
          </a:p>
          <a:p>
            <a:r>
              <a:rPr lang="nl-BE" dirty="0"/>
              <a:t>*complimenten</a:t>
            </a:r>
          </a:p>
          <a:p>
            <a:r>
              <a:rPr lang="nl-BE" dirty="0"/>
              <a:t>*fysieke aantrekkelijkheid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59</a:t>
            </a:fld>
            <a:endParaRPr lang="nl-BE"/>
          </a:p>
        </p:txBody>
      </p:sp>
    </p:spTree>
    <p:extLst>
      <p:ext uri="{BB962C8B-B14F-4D97-AF65-F5344CB8AC3E}">
        <p14:creationId xmlns:p14="http://schemas.microsoft.com/office/powerpoint/2010/main" val="286156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https://www.adsoftheworld.com/media/film/respect_zone_stop_harassment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a:t>
            </a:fld>
            <a:endParaRPr lang="nl-BE"/>
          </a:p>
        </p:txBody>
      </p:sp>
    </p:spTree>
    <p:extLst>
      <p:ext uri="{BB962C8B-B14F-4D97-AF65-F5344CB8AC3E}">
        <p14:creationId xmlns:p14="http://schemas.microsoft.com/office/powerpoint/2010/main" val="17310894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4 factoren </a:t>
            </a:r>
            <a:r>
              <a:rPr lang="nl-BE" dirty="0"/>
              <a:t>die de mate van sympathie die we voor iemand hebben beïnvloeden</a:t>
            </a:r>
          </a:p>
          <a:p>
            <a:endParaRPr lang="nl-BE" dirty="0"/>
          </a:p>
          <a:p>
            <a:r>
              <a:rPr lang="nl-BE" b="1" dirty="0"/>
              <a:t>1. Waargenomen gelijkenis of overeenkomst</a:t>
            </a:r>
          </a:p>
          <a:p>
            <a:r>
              <a:rPr lang="nl-BE" dirty="0"/>
              <a:t>We vinden mensen die op ons lijken aardiger.</a:t>
            </a:r>
          </a:p>
          <a:p>
            <a:r>
              <a:rPr lang="nl-BE" dirty="0"/>
              <a:t>Lijken op kan diverse betekenissen hebben: zelfde mening hebben, zelfde gedrag vertonen, tot eenzelfde groep behoren, hetzelfde uitzien, ons imiteren, op dezelfde dag jarig zijn (Burger, 2004).</a:t>
            </a:r>
          </a:p>
          <a:p>
            <a:endParaRPr lang="nl-BE" dirty="0"/>
          </a:p>
          <a:p>
            <a:r>
              <a:rPr lang="nl-BE" b="1" dirty="0"/>
              <a:t>2. Herkenbaarheid</a:t>
            </a:r>
          </a:p>
          <a:p>
            <a:r>
              <a:rPr lang="nl-BE" dirty="0"/>
              <a:t>Mensen vinden personen die ze eerder hebben gezien aardiger dan personen die onbekend zijn.</a:t>
            </a:r>
          </a:p>
          <a:p>
            <a:r>
              <a:rPr lang="nl-BE" dirty="0"/>
              <a:t>Een korte ontmoeting kan voldoende zijn.</a:t>
            </a:r>
          </a:p>
          <a:p>
            <a:r>
              <a:rPr lang="nl-BE" dirty="0"/>
              <a:t>Denk bijvoorbeeld aan politici die in volle verkiezingstijd overal hun hoofd laten zien.</a:t>
            </a:r>
          </a:p>
          <a:p>
            <a:endParaRPr lang="nl-BE" dirty="0"/>
          </a:p>
          <a:p>
            <a:r>
              <a:rPr lang="nl-BE" b="1" dirty="0"/>
              <a:t>3. Hulpvaardigheid</a:t>
            </a:r>
          </a:p>
          <a:p>
            <a:r>
              <a:rPr lang="nl-BE" dirty="0"/>
              <a:t>Mensen die tonen dat ze het beste met ons voorhebben.</a:t>
            </a:r>
          </a:p>
          <a:p>
            <a:r>
              <a:rPr lang="nl-BE" dirty="0"/>
              <a:t>Door ons te helpen bijvoorbeeld of door complimenten te geven.</a:t>
            </a:r>
          </a:p>
          <a:p>
            <a:endParaRPr lang="nl-BE" dirty="0"/>
          </a:p>
          <a:p>
            <a:r>
              <a:rPr lang="nl-BE" b="1" dirty="0"/>
              <a:t>4. Fysieke aantrekkelijkheid</a:t>
            </a:r>
          </a:p>
          <a:p>
            <a:r>
              <a:rPr lang="nl-BE" dirty="0"/>
              <a:t>Dit uit zich in het </a:t>
            </a:r>
            <a:r>
              <a:rPr lang="nl-BE" b="1" i="1" dirty="0"/>
              <a:t>‘halo-effect’: </a:t>
            </a:r>
            <a:r>
              <a:rPr lang="nl-BE" dirty="0"/>
              <a:t>de positieve eigenschap van iemands aantrekkelijkheid generaliseert zich tot een positieve indruk van andere eigenschappen van die persoon.</a:t>
            </a:r>
          </a:p>
          <a:p>
            <a:r>
              <a:rPr lang="nl-BE" dirty="0"/>
              <a:t>Zo worden fysiek aantrekkelijke mensen vaak eerlijker, intelligenter, aardiger en gezonder gevonden dan onaantrekkelijke mensen (Feingold, 1992).</a:t>
            </a:r>
          </a:p>
          <a:p>
            <a:r>
              <a:rPr lang="nl-BE" dirty="0"/>
              <a:t>Zo worden fysiek aantrekkelijke mensen sneller aangenomen na een sollicitatiegesprek, promoveren ze sneller, ontvangen ze gemiddeld meer loon (Hosoda, 2003).</a:t>
            </a:r>
          </a:p>
          <a:p>
            <a:r>
              <a:rPr lang="nl-BE" dirty="0"/>
              <a:t>Een bekend voorbeeld hiervan is ‘</a:t>
            </a:r>
            <a:r>
              <a:rPr lang="nl-BE" b="1" i="1" dirty="0"/>
              <a:t>celebrity endorsement</a:t>
            </a:r>
            <a:r>
              <a:rPr lang="nl-BE" b="0" i="1" dirty="0"/>
              <a:t>’, </a:t>
            </a:r>
            <a:r>
              <a:rPr lang="nl-BE" b="0" i="0" dirty="0"/>
              <a:t>waarbij bekende mensen ingezet worden om bepaalde producten of diensten aan te prijzen.</a:t>
            </a: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60</a:t>
            </a:fld>
            <a:endParaRPr lang="nl-BE"/>
          </a:p>
        </p:txBody>
      </p:sp>
    </p:spTree>
    <p:extLst>
      <p:ext uri="{BB962C8B-B14F-4D97-AF65-F5344CB8AC3E}">
        <p14:creationId xmlns:p14="http://schemas.microsoft.com/office/powerpoint/2010/main" val="246536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deze heuristiek vragen mensen zich af of ze </a:t>
            </a:r>
            <a:r>
              <a:rPr lang="nl-BE" b="1" dirty="0"/>
              <a:t>in het verleden al iets soortgelijks hebben gedaan of gekocht.</a:t>
            </a:r>
          </a:p>
          <a:p>
            <a:r>
              <a:rPr lang="nl-BE" dirty="0"/>
              <a:t>Is het antwoord hierop bevestigend dan zijn ze geneigd dit gedrag opnieuw te vertonen.</a:t>
            </a:r>
          </a:p>
          <a:p>
            <a:r>
              <a:rPr lang="nl-BE" dirty="0"/>
              <a:t>Deze sociale heuristiek is gebaseerd op de </a:t>
            </a:r>
            <a:r>
              <a:rPr lang="nl-BE" b="1" dirty="0"/>
              <a:t>menselijke neiging tot consistentie</a:t>
            </a:r>
            <a:r>
              <a:rPr lang="nl-BE" dirty="0"/>
              <a:t>.</a:t>
            </a:r>
          </a:p>
          <a:p>
            <a:r>
              <a:rPr lang="nl-BE" dirty="0"/>
              <a:t>We willen in principe dat onze attitudes overeenstemmen met ons gedrag.</a:t>
            </a:r>
          </a:p>
          <a:p>
            <a:r>
              <a:rPr lang="nl-BE" dirty="0"/>
              <a:t>Daarom gaan we na het vertonen van bepaald gedrag overtuigen van de juistheid van dat gedrag.</a:t>
            </a:r>
          </a:p>
          <a:p>
            <a:r>
              <a:rPr lang="nl-BE" dirty="0"/>
              <a:t>We </a:t>
            </a:r>
            <a:r>
              <a:rPr lang="nl-BE" b="1" dirty="0"/>
              <a:t>leggen dus de attitude in de lijn van dat vertoond gedrag.</a:t>
            </a:r>
          </a:p>
          <a:p>
            <a:endParaRPr lang="nl-BE" b="1" dirty="0"/>
          </a:p>
          <a:p>
            <a:r>
              <a:rPr lang="nl-BE" b="1" dirty="0"/>
              <a:t>Voorbeeld</a:t>
            </a:r>
          </a:p>
          <a:p>
            <a:r>
              <a:rPr lang="nl-BE" dirty="0"/>
              <a:t>Uit onderzoek blijkt dat mensen na het stemmen op een politieke partij zelverzekerder zijn over hun keuze dan erna. Alsof ze hun attitude sterker in lijn leggen na een bepaald gedrag.</a:t>
            </a:r>
          </a:p>
          <a:p>
            <a:r>
              <a:rPr lang="nl-BE" dirty="0"/>
              <a:t>Hetzelfde gebeurt bij mensen die gokken op paarden. Na het gokken is men zekerder over de keuze voor een bepaald paard dan ervoor.</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61</a:t>
            </a:fld>
            <a:endParaRPr lang="nl-BE"/>
          </a:p>
        </p:txBody>
      </p:sp>
    </p:spTree>
    <p:extLst>
      <p:ext uri="{BB962C8B-B14F-4D97-AF65-F5344CB8AC3E}">
        <p14:creationId xmlns:p14="http://schemas.microsoft.com/office/powerpoint/2010/main" val="41371920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Foot-in-the-door-techniek</a:t>
            </a:r>
          </a:p>
          <a:p>
            <a:r>
              <a:rPr lang="nl-BE" dirty="0"/>
              <a:t>Een bekende beïnvloedingstechniek die een beroep doet op de consistentieheuristiek.</a:t>
            </a:r>
          </a:p>
          <a:p>
            <a:r>
              <a:rPr lang="nl-BE" dirty="0"/>
              <a:t>Mensen zijn geneigd om in te stemmen met een groot verzoek als ze eerst met een klein verzoek hebben ingestemd.</a:t>
            </a:r>
          </a:p>
          <a:p>
            <a:br>
              <a:rPr lang="nl-BE" dirty="0"/>
            </a:br>
            <a:r>
              <a:rPr lang="nl-BE" b="1" dirty="0"/>
              <a:t>Voorbeeld</a:t>
            </a:r>
          </a:p>
          <a:p>
            <a:r>
              <a:rPr lang="nl-BE" dirty="0"/>
              <a:t>Men laat je eerst een petitie tekenen en daarna vraagt men om donateur te worden.</a:t>
            </a:r>
          </a:p>
          <a:p>
            <a:r>
              <a:rPr lang="nl-BE" dirty="0"/>
              <a:t>En vaak lukt dit ook omdat je je attitude (ik ben begaan of betrokken bij wat ik voor getekend heb) in lijn te brengen met het gedrag (ik ben betrokken dus ik moet nu ook handelen).</a:t>
            </a:r>
          </a:p>
          <a:p>
            <a:endParaRPr lang="nl-BE" dirty="0"/>
          </a:p>
          <a:p>
            <a:r>
              <a:rPr lang="nl-BE" b="1" dirty="0"/>
              <a:t>Onderzoek</a:t>
            </a:r>
          </a:p>
          <a:p>
            <a:r>
              <a:rPr lang="nl-BE" dirty="0"/>
              <a:t>Freedman &amp; Fraser (1966) gebruikten deze techniek om mensen ervan te overtuigen een bord met ”Rij voorzichtig” in hun voortuin te plaatsen.</a:t>
            </a:r>
          </a:p>
          <a:p>
            <a:r>
              <a:rPr lang="nl-BE" dirty="0"/>
              <a:t>In eerste instantie vroegen ze of het grote bord in de voortuin mocht.</a:t>
            </a:r>
          </a:p>
          <a:p>
            <a:r>
              <a:rPr lang="nl-BE" dirty="0"/>
              <a:t>17% zei ja.</a:t>
            </a:r>
          </a:p>
          <a:p>
            <a:r>
              <a:rPr lang="nl-BE" dirty="0"/>
              <a:t>Daarna vroegen ze eerst aan de mensen of ze een klein bordje achter hun raam wilden plaatsen.</a:t>
            </a:r>
          </a:p>
          <a:p>
            <a:r>
              <a:rPr lang="nl-BE" dirty="0"/>
              <a:t>Daarna stelden ze aan diezelfde mensen de vraag of het grote bord in hun voortuin mocht.</a:t>
            </a:r>
          </a:p>
          <a:p>
            <a:r>
              <a:rPr lang="nl-BE" dirty="0"/>
              <a:t>76% zei ja.</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62</a:t>
            </a:fld>
            <a:endParaRPr lang="nl-BE"/>
          </a:p>
        </p:txBody>
      </p:sp>
    </p:spTree>
    <p:extLst>
      <p:ext uri="{BB962C8B-B14F-4D97-AF65-F5344CB8AC3E}">
        <p14:creationId xmlns:p14="http://schemas.microsoft.com/office/powerpoint/2010/main" val="3828958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voelen een sterke verplichting om een </a:t>
            </a:r>
            <a:r>
              <a:rPr lang="nl-BE" b="1" dirty="0"/>
              <a:t>tegenprestatie</a:t>
            </a:r>
            <a:r>
              <a:rPr lang="nl-BE" dirty="0"/>
              <a:t> te leveren van zodra ze een gunst of gift hebben ontvangen.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63</a:t>
            </a:fld>
            <a:endParaRPr lang="nl-BE"/>
          </a:p>
        </p:txBody>
      </p:sp>
    </p:spTree>
    <p:extLst>
      <p:ext uri="{BB962C8B-B14F-4D97-AF65-F5344CB8AC3E}">
        <p14:creationId xmlns:p14="http://schemas.microsoft.com/office/powerpoint/2010/main" val="3911403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Onderzoek</a:t>
            </a:r>
          </a:p>
          <a:p>
            <a:r>
              <a:rPr lang="nl-BE" dirty="0"/>
              <a:t>Regan (1971) deed een experiment met een aantal proefpersonen.</a:t>
            </a:r>
          </a:p>
          <a:p>
            <a:r>
              <a:rPr lang="nl-BE" dirty="0"/>
              <a:t>Er werd gevraagd aan proefpersonen om schilderijen te beoordelen.</a:t>
            </a:r>
          </a:p>
          <a:p>
            <a:r>
              <a:rPr lang="nl-BE" dirty="0"/>
              <a:t>Proepersonen werden telkens per 2 binnengelaten in de ruimte met schilderijen.</a:t>
            </a:r>
          </a:p>
          <a:p>
            <a:r>
              <a:rPr lang="nl-BE" dirty="0"/>
              <a:t>Eén van de proefpersonen speelde onder één hoedje met de onderzoekers.</a:t>
            </a:r>
          </a:p>
          <a:p>
            <a:r>
              <a:rPr lang="nl-BE" dirty="0"/>
              <a:t>Hij/zij ging na verloop van tijd weg uit de ruimte.</a:t>
            </a:r>
          </a:p>
          <a:p>
            <a:r>
              <a:rPr lang="nl-BE" dirty="0"/>
              <a:t>In één van de gevallen bracht die persoon 2 cola flesjes mee en bood één aan aan de andere proefpersoon.</a:t>
            </a:r>
          </a:p>
          <a:p>
            <a:r>
              <a:rPr lang="nl-BE" dirty="0"/>
              <a:t>In het andere geval bracht hij/zij niets mee.</a:t>
            </a:r>
          </a:p>
          <a:p>
            <a:r>
              <a:rPr lang="nl-BE" dirty="0"/>
              <a:t>Na het experiment vroeg de proefpersoon die samenwerkte met de onderzoekers of de andere proefpersoon lotjes wilde kopen voor een tombola.</a:t>
            </a:r>
          </a:p>
          <a:p>
            <a:r>
              <a:rPr lang="nl-BE" dirty="0"/>
              <a:t>De proefpersonen die eerder een cola werden aangeboden kochten gemiddeld </a:t>
            </a:r>
            <a:r>
              <a:rPr lang="nl-BE" b="1" dirty="0"/>
              <a:t>2x </a:t>
            </a:r>
            <a:r>
              <a:rPr lang="nl-BE" dirty="0"/>
              <a:t>zoveel lotjes.</a:t>
            </a:r>
          </a:p>
          <a:p>
            <a:endParaRPr lang="nl-BE" dirty="0"/>
          </a:p>
          <a:p>
            <a:r>
              <a:rPr lang="nl-BE" b="1" dirty="0"/>
              <a:t>Belangrijke besluiten uit dit onderzoek over wederkerigheid</a:t>
            </a:r>
          </a:p>
          <a:p>
            <a:r>
              <a:rPr lang="nl-BE" dirty="0"/>
              <a:t>De regel van wederkerigheid houdt niet in dat een tegenprestatie van even grote waarde moet zijn.</a:t>
            </a:r>
          </a:p>
          <a:p>
            <a:r>
              <a:rPr lang="nl-BE" dirty="0"/>
              <a:t>Als je weet dat een cola in 1971 $0,10 kostte en in de wederkerigheidsconditie proefpersonen gemiddeld $0,50 aan lotjes uitgaven, terwijl de personen in de controleconditie slechts $0,25 uitgaven.</a:t>
            </a:r>
          </a:p>
          <a:p>
            <a:r>
              <a:rPr lang="nl-BE" dirty="0"/>
              <a:t>Het geven van een cola van $0,10 leverde dus een gemiddelde winst van 250% op.</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64</a:t>
            </a:fld>
            <a:endParaRPr lang="nl-BE"/>
          </a:p>
        </p:txBody>
      </p:sp>
    </p:spTree>
    <p:extLst>
      <p:ext uri="{BB962C8B-B14F-4D97-AF65-F5344CB8AC3E}">
        <p14:creationId xmlns:p14="http://schemas.microsoft.com/office/powerpoint/2010/main" val="312996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Hetzelfde onderzoek bracht nog iets anders aan het licht over het </a:t>
            </a:r>
            <a:r>
              <a:rPr lang="nl-BE" b="1" dirty="0"/>
              <a:t>wederkerigheidsprincipe</a:t>
            </a:r>
            <a:r>
              <a:rPr lang="nl-BE" dirty="0"/>
              <a:t>.</a:t>
            </a:r>
          </a:p>
          <a:p>
            <a:endParaRPr lang="nl-BE" dirty="0"/>
          </a:p>
          <a:p>
            <a:r>
              <a:rPr lang="nl-BE" dirty="0"/>
              <a:t>Tijdens het experiment ging de telefoon.</a:t>
            </a:r>
          </a:p>
          <a:p>
            <a:r>
              <a:rPr lang="nl-BE" dirty="0"/>
              <a:t>De ene proefpersoon (de medewerker eigenlijk) nam de telefoon op en reageerde op 2 manieren: de ene keer vriendelijk, de andere keer geïrriteerd.</a:t>
            </a:r>
          </a:p>
          <a:p>
            <a:r>
              <a:rPr lang="nl-BE" dirty="0"/>
              <a:t>In een bevraging na het experiment werd aan de proefpersoon gevraagd wat hij/zij vond van de andere proefpersoon (medwerker dus).</a:t>
            </a:r>
          </a:p>
          <a:p>
            <a:r>
              <a:rPr lang="nl-BE" dirty="0"/>
              <a:t>Deze werd niet als aardig bevonden door de proefpersoon wanneer die onvriendelijk was aan de telefoon.</a:t>
            </a:r>
          </a:p>
          <a:p>
            <a:r>
              <a:rPr lang="nl-BE" dirty="0"/>
              <a:t>Er werden ook meer lotjes gekocht van de persoon die aardig bevonden werd.</a:t>
            </a:r>
          </a:p>
          <a:p>
            <a:r>
              <a:rPr lang="nl-BE" dirty="0"/>
              <a:t>Maar wat heel </a:t>
            </a:r>
            <a:r>
              <a:rPr lang="nl-BE" b="1" dirty="0"/>
              <a:t>opmerkelijk</a:t>
            </a:r>
            <a:r>
              <a:rPr lang="nl-BE" dirty="0"/>
              <a:t> was, is het feit dat wanneer de persoon een cola had gegeven de factor ‘aardig’ vinden geen invloed meer had op het aantal verkochte lotjes.</a:t>
            </a:r>
          </a:p>
          <a:p>
            <a:r>
              <a:rPr lang="nl-BE" dirty="0"/>
              <a:t>Met andere woorden het </a:t>
            </a:r>
            <a:r>
              <a:rPr lang="nl-BE" b="1" dirty="0"/>
              <a:t>wederkerigheidsprincipe overtreft de sympathieheuristiek</a:t>
            </a:r>
            <a:r>
              <a:rPr lang="nl-BE" dirty="0"/>
              <a: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65</a:t>
            </a:fld>
            <a:endParaRPr lang="nl-BE"/>
          </a:p>
        </p:txBody>
      </p:sp>
    </p:spTree>
    <p:extLst>
      <p:ext uri="{BB962C8B-B14F-4D97-AF65-F5344CB8AC3E}">
        <p14:creationId xmlns:p14="http://schemas.microsoft.com/office/powerpoint/2010/main" val="3429375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Beïnvloedingstechniek</a:t>
            </a:r>
            <a:r>
              <a:rPr lang="nl-BE" dirty="0"/>
              <a:t> die beroep doet op het wederkerigheidsprincipe.</a:t>
            </a:r>
          </a:p>
          <a:p>
            <a:r>
              <a:rPr lang="nl-BE" dirty="0"/>
              <a:t>Berust op het principe dat het doen van een concessie of toegift gezien kan worden als gunst.</a:t>
            </a:r>
          </a:p>
          <a:p>
            <a:r>
              <a:rPr lang="nl-BE" dirty="0"/>
              <a:t>Gebeurt vaak in onderhandelingen.</a:t>
            </a:r>
          </a:p>
          <a:p>
            <a:r>
              <a:rPr lang="nl-BE" dirty="0"/>
              <a:t>Er wordt eerst een </a:t>
            </a:r>
            <a:r>
              <a:rPr lang="nl-BE" b="1" dirty="0"/>
              <a:t>bod of verzoek </a:t>
            </a:r>
            <a:r>
              <a:rPr lang="nl-BE" dirty="0"/>
              <a:t>gedaan dat hoog en onrealistisch is en de tegenpartij de ‘deur dichtgooit’, om daarna hierop een </a:t>
            </a:r>
            <a:r>
              <a:rPr lang="nl-BE" b="1" dirty="0"/>
              <a:t>toegift</a:t>
            </a:r>
            <a:r>
              <a:rPr lang="nl-BE" dirty="0"/>
              <a:t> te doen om tot een overeenkomst te komen die gezien kan worden als een </a:t>
            </a:r>
            <a:r>
              <a:rPr lang="nl-BE" b="1" dirty="0"/>
              <a:t>gunst</a:t>
            </a:r>
            <a:r>
              <a:rPr lang="nl-BE" dirty="0"/>
              <a:t>.</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66</a:t>
            </a:fld>
            <a:endParaRPr lang="nl-BE"/>
          </a:p>
        </p:txBody>
      </p:sp>
    </p:spTree>
    <p:extLst>
      <p:ext uri="{BB962C8B-B14F-4D97-AF65-F5344CB8AC3E}">
        <p14:creationId xmlns:p14="http://schemas.microsoft.com/office/powerpoint/2010/main" val="33489828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Beïnvloedingstechniek die beroep doet op het wederkerigheidsprincipe.</a:t>
            </a:r>
          </a:p>
          <a:p>
            <a:r>
              <a:rPr lang="nl-BE" dirty="0"/>
              <a:t>Een verkoper zegt eerst dat een product €40 kost om na een tijd terug te komen op de prijs en te zeggen dat iets minder kost of om de prijs zo te laten maar er iets extra bij te geven.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67</a:t>
            </a:fld>
            <a:endParaRPr lang="nl-BE"/>
          </a:p>
        </p:txBody>
      </p:sp>
    </p:spTree>
    <p:extLst>
      <p:ext uri="{BB962C8B-B14F-4D97-AF65-F5344CB8AC3E}">
        <p14:creationId xmlns:p14="http://schemas.microsoft.com/office/powerpoint/2010/main" val="3542335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Mensen hebben de neiging aan iets waarde te geven wanneer het in </a:t>
            </a:r>
            <a:r>
              <a:rPr lang="nl-BE" b="1" dirty="0"/>
              <a:t>beperkte mate </a:t>
            </a:r>
            <a:r>
              <a:rPr lang="nl-BE" dirty="0"/>
              <a:t>beschikbaar is.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68</a:t>
            </a:fld>
            <a:endParaRPr lang="nl-BE"/>
          </a:p>
        </p:txBody>
      </p:sp>
    </p:spTree>
    <p:extLst>
      <p:ext uri="{BB962C8B-B14F-4D97-AF65-F5344CB8AC3E}">
        <p14:creationId xmlns:p14="http://schemas.microsoft.com/office/powerpoint/2010/main" val="1033639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83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Ok, maar waar zit de kracht van overtuigen?</a:t>
            </a:r>
          </a:p>
          <a:p>
            <a:r>
              <a:rPr lang="nl-NL" b="0" dirty="0"/>
              <a:t>Zn wat bepaalt die overtuigingskracht?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358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Over interne en externe prikkels die motivatie stimuleren</a:t>
            </a:r>
          </a:p>
          <a:p>
            <a:endParaRPr lang="nl-BE" dirty="0"/>
          </a:p>
          <a:p>
            <a:r>
              <a:rPr lang="nl-BE" dirty="0"/>
              <a:t>Leidt beloning als motivator steeds tot succevoller gedrag?</a:t>
            </a:r>
          </a:p>
          <a:p>
            <a:r>
              <a:rPr lang="nl-BE" dirty="0"/>
              <a:t>Dan Pink houdt een pleidooi voor intrinsieke motivatie.</a:t>
            </a:r>
          </a:p>
          <a:p>
            <a:r>
              <a:rPr lang="nl-BE" dirty="0"/>
              <a:t>Laat mensen dingen doen omdat ze die belangrijk vinden.</a:t>
            </a:r>
          </a:p>
          <a:p>
            <a:endParaRPr lang="nl-BE" dirty="0"/>
          </a:p>
          <a:p>
            <a:r>
              <a:rPr lang="nl-BE" dirty="0"/>
              <a:t>BRON</a:t>
            </a:r>
          </a:p>
          <a:p>
            <a:r>
              <a:rPr lang="nl-BE" dirty="0"/>
              <a:t>https://www.youtube.com/watch?v=rrkrvAUbU9Y</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70</a:t>
            </a:fld>
            <a:endParaRPr lang="nl-BE"/>
          </a:p>
        </p:txBody>
      </p:sp>
    </p:spTree>
    <p:extLst>
      <p:ext uri="{BB962C8B-B14F-4D97-AF65-F5344CB8AC3E}">
        <p14:creationId xmlns:p14="http://schemas.microsoft.com/office/powerpoint/2010/main" val="2372073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https://www.youtube.com/watch?v=xp0O2vi8DX4</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71</a:t>
            </a:fld>
            <a:endParaRPr lang="nl-BE"/>
          </a:p>
        </p:txBody>
      </p:sp>
    </p:spTree>
    <p:extLst>
      <p:ext uri="{BB962C8B-B14F-4D97-AF65-F5344CB8AC3E}">
        <p14:creationId xmlns:p14="http://schemas.microsoft.com/office/powerpoint/2010/main" val="8238678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5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eerste plaats KAN de kracht van overtuigen zitten in de </a:t>
            </a:r>
            <a:r>
              <a:rPr lang="nl-BE" b="1" dirty="0"/>
              <a:t>inhoud</a:t>
            </a:r>
            <a:r>
              <a:rPr lang="nl-BE" dirty="0"/>
              <a:t> van een boodschap.</a:t>
            </a:r>
          </a:p>
          <a:p>
            <a:r>
              <a:rPr lang="nl-BE" dirty="0"/>
              <a:t>Met inhoud bedoelen we de </a:t>
            </a:r>
            <a:r>
              <a:rPr lang="nl-BE" b="1" dirty="0"/>
              <a:t>inhoudelijke argumentatie </a:t>
            </a:r>
            <a:r>
              <a:rPr lang="nl-BE" dirty="0"/>
              <a:t>(argumenten dus) die we gebruiken om een standpunt duidelijk te maken.</a:t>
            </a:r>
          </a:p>
          <a:p>
            <a:endParaRPr lang="nl-BE" dirty="0"/>
          </a:p>
          <a:p>
            <a:r>
              <a:rPr lang="nl-BE" dirty="0"/>
              <a:t>Naast de inhoud heeft een boodschap ook </a:t>
            </a:r>
            <a:r>
              <a:rPr lang="nl-BE" b="1" dirty="0"/>
              <a:t>structuur</a:t>
            </a:r>
            <a:r>
              <a:rPr lang="nl-BE" dirty="0"/>
              <a:t>.</a:t>
            </a:r>
          </a:p>
          <a:p>
            <a:r>
              <a:rPr lang="nl-BE" dirty="0"/>
              <a:t>Dit heeft betrekking op de manier waarop de inhoudelijke argumenten zijn opgebouwd en geordend.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a:t>
            </a:fld>
            <a:endParaRPr lang="nl-BE"/>
          </a:p>
        </p:txBody>
      </p:sp>
    </p:spTree>
    <p:extLst>
      <p:ext uri="{BB962C8B-B14F-4D97-AF65-F5344CB8AC3E}">
        <p14:creationId xmlns:p14="http://schemas.microsoft.com/office/powerpoint/2010/main" val="3800491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MAAR!</a:t>
            </a:r>
          </a:p>
          <a:p>
            <a:r>
              <a:rPr lang="nl-BE" dirty="0"/>
              <a:t>Alles hangt af van de </a:t>
            </a:r>
            <a:r>
              <a:rPr lang="nl-BE" b="1" dirty="0"/>
              <a:t>motivatie</a:t>
            </a:r>
            <a:r>
              <a:rPr lang="nl-BE" dirty="0"/>
              <a:t> van de ontvanger.</a:t>
            </a:r>
          </a:p>
          <a:p>
            <a:r>
              <a:rPr lang="nl-BE" dirty="0"/>
              <a:t>Is die bereid (lees: voldoende gemotiveerd) om de informatie die zijn/haar zintuigen bereikt te verwerken?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9</a:t>
            </a:fld>
            <a:endParaRPr lang="nl-BE"/>
          </a:p>
        </p:txBody>
      </p:sp>
    </p:spTree>
    <p:extLst>
      <p:ext uri="{BB962C8B-B14F-4D97-AF65-F5344CB8AC3E}">
        <p14:creationId xmlns:p14="http://schemas.microsoft.com/office/powerpoint/2010/main" val="302538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14/11/19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14/11/19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14/11/19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14-11-19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14/11/19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14/11/19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14/11/19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14/11/19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14/11/19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14/11/19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14/11/19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14/11/19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14/11/19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3"/>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12 november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2313898"/>
            <a:ext cx="7886700" cy="2852737"/>
          </a:xfrm>
        </p:spPr>
        <p:txBody>
          <a:bodyPr>
            <a:normAutofit/>
          </a:bodyPr>
          <a:lstStyle/>
          <a:p>
            <a:r>
              <a:rPr lang="nl-NL" sz="5300" b="1" dirty="0">
                <a:latin typeface="Roboto" panose="02000000000000000000" pitchFamily="2" charset="0"/>
                <a:ea typeface="Roboto" panose="02000000000000000000" pitchFamily="2" charset="0"/>
              </a:rPr>
              <a:t>3.</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Overtuigen met inhoud</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4801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smartphone iphone 11&quot;">
            <a:extLst>
              <a:ext uri="{FF2B5EF4-FFF2-40B4-BE49-F238E27FC236}">
                <a16:creationId xmlns:a16="http://schemas.microsoft.com/office/drawing/2014/main" id="{3C9C7677-D160-3C44-984C-5D149CEF4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6038"/>
            <a:ext cx="9144000" cy="4224337"/>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5A2133BA-503C-2A4D-A6E6-604E2D54D58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Attitude en gedrag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803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bsolut vodka politician&quot;">
            <a:extLst>
              <a:ext uri="{FF2B5EF4-FFF2-40B4-BE49-F238E27FC236}">
                <a16:creationId xmlns:a16="http://schemas.microsoft.com/office/drawing/2014/main" id="{A3A907AA-963E-C64E-A77D-EEDC938A5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3" y="0"/>
            <a:ext cx="5246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5A2133BA-503C-2A4D-A6E6-604E2D54D58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Attitude en gedrag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681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Overtuigen met inhoud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54184"/>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De beïnvloeding komt tot stand door een weloverwogen, beredeneerde afweging van de voor- en nadelen van een standpunt</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25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Overtuigen met inhoud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2648633"/>
            <a:ext cx="6224588" cy="646331"/>
          </a:xfrm>
          <a:prstGeom prst="rect">
            <a:avLst/>
          </a:prstGeom>
        </p:spPr>
        <p:txBody>
          <a:bodyPr wrap="square">
            <a:spAutoFit/>
          </a:bodyPr>
          <a:lstStyle/>
          <a:p>
            <a:r>
              <a:rPr lang="nl-NL" sz="3600" b="1" i="1" dirty="0">
                <a:latin typeface="Roboto" panose="02000000000000000000" pitchFamily="2" charset="0"/>
                <a:ea typeface="Roboto" panose="02000000000000000000" pitchFamily="2" charset="0"/>
              </a:rPr>
              <a:t>Zie Onderzoek I</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51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Overtuigen met inhoud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2126121"/>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Maar overtuigen gebeurt niet altijd met een deugdelijke argumentatie!</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53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04A2A40-303B-8B44-B3B1-BC78D1621C32}"/>
              </a:ext>
            </a:extLst>
          </p:cNvPr>
          <p:cNvPicPr>
            <a:picLocks noChangeAspect="1"/>
          </p:cNvPicPr>
          <p:nvPr/>
        </p:nvPicPr>
        <p:blipFill>
          <a:blip r:embed="rId3"/>
          <a:stretch>
            <a:fillRect/>
          </a:stretch>
        </p:blipFill>
        <p:spPr>
          <a:xfrm>
            <a:off x="457200" y="1041400"/>
            <a:ext cx="8229600" cy="4775200"/>
          </a:xfrm>
          <a:prstGeom prst="rect">
            <a:avLst/>
          </a:prstGeom>
        </p:spPr>
      </p:pic>
    </p:spTree>
    <p:extLst>
      <p:ext uri="{BB962C8B-B14F-4D97-AF65-F5344CB8AC3E}">
        <p14:creationId xmlns:p14="http://schemas.microsoft.com/office/powerpoint/2010/main" val="2218700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ish teacher&quot;">
            <a:extLst>
              <a:ext uri="{FF2B5EF4-FFF2-40B4-BE49-F238E27FC236}">
                <a16:creationId xmlns:a16="http://schemas.microsoft.com/office/drawing/2014/main" id="{A3A802C5-8B69-6840-92FC-22BB9FEC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9313"/>
            <a:ext cx="9144000" cy="515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233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achel carson dead silent spring&quot;">
            <a:extLst>
              <a:ext uri="{FF2B5EF4-FFF2-40B4-BE49-F238E27FC236}">
                <a16:creationId xmlns:a16="http://schemas.microsoft.com/office/drawing/2014/main" id="{74E4D95B-E0EB-B243-8FF6-0279FCD45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0"/>
            <a:ext cx="8763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22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irgitta dahl&quot;">
            <a:extLst>
              <a:ext uri="{FF2B5EF4-FFF2-40B4-BE49-F238E27FC236}">
                <a16:creationId xmlns:a16="http://schemas.microsoft.com/office/drawing/2014/main" id="{154B6B87-C753-8049-AED9-60987D202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481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594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DED4036-BEBF-F240-8622-3658C556E9D2}"/>
              </a:ext>
            </a:extLst>
          </p:cNvPr>
          <p:cNvSpPr txBox="1"/>
          <p:nvPr/>
        </p:nvSpPr>
        <p:spPr>
          <a:xfrm>
            <a:off x="3758155" y="3167390"/>
            <a:ext cx="1627690" cy="523220"/>
          </a:xfrm>
          <a:prstGeom prst="rect">
            <a:avLst/>
          </a:prstGeom>
          <a:noFill/>
        </p:spPr>
        <p:txBody>
          <a:bodyPr wrap="none" rtlCol="0">
            <a:spAutoFit/>
          </a:bodyPr>
          <a:lstStyle/>
          <a:p>
            <a:r>
              <a:rPr lang="nl-BE" sz="2800" b="1" dirty="0">
                <a:highlight>
                  <a:srgbClr val="FFFF00"/>
                </a:highlight>
              </a:rPr>
              <a:t>Waarom?</a:t>
            </a:r>
          </a:p>
        </p:txBody>
      </p:sp>
    </p:spTree>
    <p:extLst>
      <p:ext uri="{BB962C8B-B14F-4D97-AF65-F5344CB8AC3E}">
        <p14:creationId xmlns:p14="http://schemas.microsoft.com/office/powerpoint/2010/main" val="2254322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DED4036-BEBF-F240-8622-3658C556E9D2}"/>
              </a:ext>
            </a:extLst>
          </p:cNvPr>
          <p:cNvSpPr txBox="1"/>
          <p:nvPr/>
        </p:nvSpPr>
        <p:spPr>
          <a:xfrm>
            <a:off x="430358" y="3047470"/>
            <a:ext cx="8426153" cy="954107"/>
          </a:xfrm>
          <a:prstGeom prst="rect">
            <a:avLst/>
          </a:prstGeom>
          <a:noFill/>
        </p:spPr>
        <p:txBody>
          <a:bodyPr wrap="none" rtlCol="0">
            <a:spAutoFit/>
          </a:bodyPr>
          <a:lstStyle/>
          <a:p>
            <a:r>
              <a:rPr lang="nl-BE" sz="2800" b="1" dirty="0"/>
              <a:t>Is er in dit voorbeeld sprake van </a:t>
            </a:r>
            <a:r>
              <a:rPr lang="nl-BE" sz="2800" b="1" dirty="0">
                <a:highlight>
                  <a:srgbClr val="FFFF00"/>
                </a:highlight>
              </a:rPr>
              <a:t>cognitieve dissonantie </a:t>
            </a:r>
          </a:p>
          <a:p>
            <a:r>
              <a:rPr lang="nl-BE" sz="2800" b="1" dirty="0"/>
              <a:t>of </a:t>
            </a:r>
            <a:r>
              <a:rPr lang="nl-BE" sz="2800" b="1" dirty="0">
                <a:highlight>
                  <a:srgbClr val="FFFF00"/>
                </a:highlight>
              </a:rPr>
              <a:t>dissonantiereductie</a:t>
            </a:r>
            <a:r>
              <a:rPr lang="nl-BE" sz="2800" b="1" dirty="0"/>
              <a:t>?</a:t>
            </a:r>
          </a:p>
        </p:txBody>
      </p:sp>
    </p:spTree>
    <p:extLst>
      <p:ext uri="{BB962C8B-B14F-4D97-AF65-F5344CB8AC3E}">
        <p14:creationId xmlns:p14="http://schemas.microsoft.com/office/powerpoint/2010/main" val="4184547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2313898"/>
            <a:ext cx="7886700" cy="2852737"/>
          </a:xfrm>
        </p:spPr>
        <p:txBody>
          <a:bodyPr>
            <a:normAutofit fontScale="90000"/>
          </a:bodyPr>
          <a:lstStyle/>
          <a:p>
            <a:r>
              <a:rPr lang="nl-NL" sz="5300" b="1" dirty="0">
                <a:latin typeface="Roboto" panose="02000000000000000000" pitchFamily="2" charset="0"/>
                <a:ea typeface="Roboto" panose="02000000000000000000" pitchFamily="2" charset="0"/>
              </a:rPr>
              <a:t>4.</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Duale-procesmodellen en overtuigen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3606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B89EA53-77CF-A943-B7E5-71AD545B53C7}"/>
              </a:ext>
            </a:extLst>
          </p:cNvPr>
          <p:cNvPicPr>
            <a:picLocks noChangeAspect="1"/>
          </p:cNvPicPr>
          <p:nvPr/>
        </p:nvPicPr>
        <p:blipFill rotWithShape="1">
          <a:blip r:embed="rId3"/>
          <a:srcRect b="6168"/>
          <a:stretch/>
        </p:blipFill>
        <p:spPr>
          <a:xfrm>
            <a:off x="2441027" y="258303"/>
            <a:ext cx="4252421" cy="5166062"/>
          </a:xfrm>
          <a:prstGeom prst="rect">
            <a:avLst/>
          </a:prstGeom>
        </p:spPr>
      </p:pic>
      <p:sp>
        <p:nvSpPr>
          <p:cNvPr id="3" name="Titel 1">
            <a:extLst>
              <a:ext uri="{FF2B5EF4-FFF2-40B4-BE49-F238E27FC236}">
                <a16:creationId xmlns:a16="http://schemas.microsoft.com/office/drawing/2014/main" id="{B01C3E13-95E7-334B-BB08-F758BC68824D}"/>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Elaboration</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Likelihood</a:t>
            </a:r>
            <a:r>
              <a:rPr lang="nl-NL" b="1" dirty="0">
                <a:highlight>
                  <a:srgbClr val="FFFF00"/>
                </a:highlight>
                <a:latin typeface="Roboto" panose="02000000000000000000" pitchFamily="2" charset="0"/>
                <a:ea typeface="Roboto" panose="02000000000000000000" pitchFamily="2" charset="0"/>
              </a:rPr>
              <a:t> Model</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Tekstvak 3">
            <a:extLst>
              <a:ext uri="{FF2B5EF4-FFF2-40B4-BE49-F238E27FC236}">
                <a16:creationId xmlns:a16="http://schemas.microsoft.com/office/drawing/2014/main" id="{1DB91B3B-FBB2-6940-9609-208F27B828E6}"/>
              </a:ext>
            </a:extLst>
          </p:cNvPr>
          <p:cNvSpPr txBox="1"/>
          <p:nvPr/>
        </p:nvSpPr>
        <p:spPr>
          <a:xfrm>
            <a:off x="3374572" y="1360209"/>
            <a:ext cx="1023258" cy="277485"/>
          </a:xfrm>
          <a:prstGeom prst="rect">
            <a:avLst/>
          </a:prstGeom>
          <a:solidFill>
            <a:schemeClr val="bg1"/>
          </a:solidFill>
        </p:spPr>
        <p:txBody>
          <a:bodyPr wrap="square" rtlCol="0">
            <a:noAutofit/>
          </a:bodyPr>
          <a:lstStyle/>
          <a:p>
            <a:endParaRPr lang="nl-BE" dirty="0"/>
          </a:p>
        </p:txBody>
      </p:sp>
    </p:spTree>
    <p:extLst>
      <p:ext uri="{BB962C8B-B14F-4D97-AF65-F5344CB8AC3E}">
        <p14:creationId xmlns:p14="http://schemas.microsoft.com/office/powerpoint/2010/main" val="334719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76657-105A-624B-82B5-0F6B07E5105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Elaboration</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Likelihood</a:t>
            </a:r>
            <a:r>
              <a:rPr lang="nl-NL" b="1" dirty="0">
                <a:highlight>
                  <a:srgbClr val="FFFF00"/>
                </a:highlight>
                <a:latin typeface="Roboto" panose="02000000000000000000" pitchFamily="2" charset="0"/>
                <a:ea typeface="Roboto" panose="02000000000000000000" pitchFamily="2" charset="0"/>
              </a:rPr>
              <a:t> Model - voorbeeld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5122" name="Picture 2" descr="Image result for dokter&quot;">
            <a:extLst>
              <a:ext uri="{FF2B5EF4-FFF2-40B4-BE49-F238E27FC236}">
                <a16:creationId xmlns:a16="http://schemas.microsoft.com/office/drawing/2014/main" id="{1F34403C-7A22-A345-A6E1-5E6448A11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0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azor blade&quot;">
            <a:extLst>
              <a:ext uri="{FF2B5EF4-FFF2-40B4-BE49-F238E27FC236}">
                <a16:creationId xmlns:a16="http://schemas.microsoft.com/office/drawing/2014/main" id="{D4AA85CE-70AC-2E41-845C-E49ACC98F9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89"/>
          <a:stretch/>
        </p:blipFill>
        <p:spPr bwMode="auto">
          <a:xfrm>
            <a:off x="1758819" y="0"/>
            <a:ext cx="6858000" cy="655009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775E0631-8F1E-EA4A-ADA4-1B415328C54B}"/>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Experiment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88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75E0631-8F1E-EA4A-ADA4-1B415328C54B}"/>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Experiment - resultaten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DB4504B8-ECDD-4145-B300-3AEEE1DC8652}"/>
              </a:ext>
            </a:extLst>
          </p:cNvPr>
          <p:cNvPicPr>
            <a:picLocks noChangeAspect="1"/>
          </p:cNvPicPr>
          <p:nvPr/>
        </p:nvPicPr>
        <p:blipFill rotWithShape="1">
          <a:blip r:embed="rId3"/>
          <a:srcRect t="10635" b="11479"/>
          <a:stretch/>
        </p:blipFill>
        <p:spPr>
          <a:xfrm>
            <a:off x="793488" y="1164806"/>
            <a:ext cx="7557025" cy="3806591"/>
          </a:xfrm>
          <a:prstGeom prst="rect">
            <a:avLst/>
          </a:prstGeom>
        </p:spPr>
      </p:pic>
    </p:spTree>
    <p:extLst>
      <p:ext uri="{BB962C8B-B14F-4D97-AF65-F5344CB8AC3E}">
        <p14:creationId xmlns:p14="http://schemas.microsoft.com/office/powerpoint/2010/main" val="153652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13294-2180-C34C-A634-E19159523EC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Need</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for</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Cognition</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scale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Tekstvak 2">
            <a:extLst>
              <a:ext uri="{FF2B5EF4-FFF2-40B4-BE49-F238E27FC236}">
                <a16:creationId xmlns:a16="http://schemas.microsoft.com/office/drawing/2014/main" id="{6A9B99BA-3D2B-E849-983E-5EA029279AF5}"/>
              </a:ext>
            </a:extLst>
          </p:cNvPr>
          <p:cNvSpPr txBox="1"/>
          <p:nvPr/>
        </p:nvSpPr>
        <p:spPr>
          <a:xfrm>
            <a:off x="201168" y="1302651"/>
            <a:ext cx="8849026" cy="3693319"/>
          </a:xfrm>
          <a:prstGeom prst="rect">
            <a:avLst/>
          </a:prstGeom>
          <a:noFill/>
        </p:spPr>
        <p:txBody>
          <a:bodyPr wrap="none" rtlCol="0">
            <a:spAutoFit/>
          </a:bodyPr>
          <a:lstStyle/>
          <a:p>
            <a:r>
              <a:rPr lang="nl-BE" sz="1200" b="1" dirty="0"/>
              <a:t>I would prefer complex to simple problems.</a:t>
            </a:r>
          </a:p>
          <a:p>
            <a:r>
              <a:rPr lang="nl-BE" sz="1200" b="1" dirty="0"/>
              <a:t>I like to have the responsibility of handling a situation that requires a lot of thinking.</a:t>
            </a:r>
          </a:p>
          <a:p>
            <a:r>
              <a:rPr lang="nl-BE" sz="1200" b="1" dirty="0"/>
              <a:t>Thinking is not my idea of fun.*</a:t>
            </a:r>
          </a:p>
          <a:p>
            <a:r>
              <a:rPr lang="nl-BE" sz="1200" b="1" dirty="0"/>
              <a:t>I would rather do something that requires little thought than something that is sure to challenge my thinking abilities.*</a:t>
            </a:r>
          </a:p>
          <a:p>
            <a:r>
              <a:rPr lang="nl-BE" sz="1200" b="1" dirty="0"/>
              <a:t>I try to anticipate and avoid situations where there is likely a chance I will have to think in depth about something.*</a:t>
            </a:r>
          </a:p>
          <a:p>
            <a:r>
              <a:rPr lang="nl-BE" sz="1200" b="1" dirty="0"/>
              <a:t>I find satisfaction in deliberating hard and for long hours.</a:t>
            </a:r>
          </a:p>
          <a:p>
            <a:r>
              <a:rPr lang="nl-BE" sz="1200" b="1" dirty="0"/>
              <a:t>I only think as hard as I have to.*</a:t>
            </a:r>
          </a:p>
          <a:p>
            <a:r>
              <a:rPr lang="nl-BE" sz="1200" b="1" dirty="0"/>
              <a:t>I prefer to think about small, daily projects to long-term ones.*</a:t>
            </a:r>
          </a:p>
          <a:p>
            <a:r>
              <a:rPr lang="nl-BE" sz="1200" b="1" dirty="0"/>
              <a:t>I like tasks that require little thought once I’ve learned them.*</a:t>
            </a:r>
          </a:p>
          <a:p>
            <a:r>
              <a:rPr lang="nl-BE" sz="1200" b="1" dirty="0"/>
              <a:t>The idea of relying on thought to make my way to the top appeals to me.</a:t>
            </a:r>
          </a:p>
          <a:p>
            <a:r>
              <a:rPr lang="nl-BE" sz="1200" b="1" dirty="0"/>
              <a:t>I really enjoy a task that involves coming up with new solutions to problems.</a:t>
            </a:r>
          </a:p>
          <a:p>
            <a:r>
              <a:rPr lang="nl-BE" sz="1200" b="1" dirty="0"/>
              <a:t>Learning new ways to think doesn’t excite me very much.*</a:t>
            </a:r>
          </a:p>
          <a:p>
            <a:r>
              <a:rPr lang="nl-BE" sz="1200" b="1" dirty="0"/>
              <a:t>I prefer my life to be filled with puzzles that I must solve.</a:t>
            </a:r>
          </a:p>
          <a:p>
            <a:r>
              <a:rPr lang="nl-BE" sz="1200" b="1" dirty="0"/>
              <a:t>The notion of thinking abstractly is appealing to me.</a:t>
            </a:r>
          </a:p>
          <a:p>
            <a:r>
              <a:rPr lang="nl-BE" sz="1200" b="1" dirty="0"/>
              <a:t>I would prefer a task that is intellectual, difficult, and important to one that is somewhat important but does not require much thought.</a:t>
            </a:r>
          </a:p>
          <a:p>
            <a:r>
              <a:rPr lang="nl-BE" sz="1200" b="1" dirty="0"/>
              <a:t>I feel relief rather than satisfaction after completing a task that required a lot of mental effort.*</a:t>
            </a:r>
          </a:p>
          <a:p>
            <a:r>
              <a:rPr lang="nl-BE" sz="1200" b="1" dirty="0"/>
              <a:t>It’s enough for me that something gets the job done; I don’t care how or why it works.*</a:t>
            </a:r>
          </a:p>
          <a:p>
            <a:r>
              <a:rPr lang="nl-BE" sz="1200" b="1" dirty="0"/>
              <a:t>I usually end up deliberating about issues even when they do not affect me personally.</a:t>
            </a:r>
          </a:p>
          <a:p>
            <a:endParaRPr lang="nl-BE" dirty="0"/>
          </a:p>
        </p:txBody>
      </p:sp>
    </p:spTree>
    <p:extLst>
      <p:ext uri="{BB962C8B-B14F-4D97-AF65-F5344CB8AC3E}">
        <p14:creationId xmlns:p14="http://schemas.microsoft.com/office/powerpoint/2010/main" val="15747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13294-2180-C34C-A634-E19159523EC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Kritiek op het ELM</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8194" name="Picture 2" descr="Image result for daniel kahneman system 1 system 2&quot;">
            <a:extLst>
              <a:ext uri="{FF2B5EF4-FFF2-40B4-BE49-F238E27FC236}">
                <a16:creationId xmlns:a16="http://schemas.microsoft.com/office/drawing/2014/main" id="{AFCA2687-67E3-1B4A-A466-FCE8EBE89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989" y="1196838"/>
            <a:ext cx="6870023" cy="386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23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13294-2180-C34C-A634-E19159523EC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Kritiek op het ELM</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6DA3C1C4-3042-1747-9B93-3E375C27CDCB}"/>
              </a:ext>
            </a:extLst>
          </p:cNvPr>
          <p:cNvPicPr>
            <a:picLocks noChangeAspect="1"/>
          </p:cNvPicPr>
          <p:nvPr/>
        </p:nvPicPr>
        <p:blipFill>
          <a:blip r:embed="rId3"/>
          <a:stretch>
            <a:fillRect/>
          </a:stretch>
        </p:blipFill>
        <p:spPr>
          <a:xfrm>
            <a:off x="0" y="628498"/>
            <a:ext cx="9144000" cy="5601003"/>
          </a:xfrm>
          <a:prstGeom prst="rect">
            <a:avLst/>
          </a:prstGeom>
        </p:spPr>
      </p:pic>
    </p:spTree>
    <p:extLst>
      <p:ext uri="{BB962C8B-B14F-4D97-AF65-F5344CB8AC3E}">
        <p14:creationId xmlns:p14="http://schemas.microsoft.com/office/powerpoint/2010/main" val="403169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2313898"/>
            <a:ext cx="7886700" cy="2852737"/>
          </a:xfrm>
        </p:spPr>
        <p:txBody>
          <a:bodyPr>
            <a:normAutofit/>
          </a:bodyPr>
          <a:lstStyle/>
          <a:p>
            <a:r>
              <a:rPr lang="nl-NL" sz="5300" b="1" dirty="0">
                <a:latin typeface="Roboto" panose="02000000000000000000" pitchFamily="2" charset="0"/>
                <a:ea typeface="Roboto" panose="02000000000000000000" pitchFamily="2" charset="0"/>
              </a:rPr>
              <a:t>1.</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Overtuigen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margarine&quot;">
            <a:extLst>
              <a:ext uri="{FF2B5EF4-FFF2-40B4-BE49-F238E27FC236}">
                <a16:creationId xmlns:a16="http://schemas.microsoft.com/office/drawing/2014/main" id="{CD859606-CE8D-3049-AE4D-603610EF0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B413294-2180-C34C-A634-E19159523ECE}"/>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b="1" dirty="0">
                <a:highlight>
                  <a:srgbClr val="FFFF00"/>
                </a:highlight>
                <a:latin typeface="Roboto" panose="02000000000000000000" pitchFamily="2" charset="0"/>
                <a:ea typeface="Roboto" panose="02000000000000000000" pitchFamily="2" charset="0"/>
              </a:rPr>
              <a:t>Attitudesterkte</a:t>
            </a:r>
          </a:p>
        </p:txBody>
      </p:sp>
    </p:spTree>
    <p:extLst>
      <p:ext uri="{BB962C8B-B14F-4D97-AF65-F5344CB8AC3E}">
        <p14:creationId xmlns:p14="http://schemas.microsoft.com/office/powerpoint/2010/main" val="393049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9E277F3-BBE3-DA44-BC77-671252711FC0}"/>
              </a:ext>
            </a:extLst>
          </p:cNvPr>
          <p:cNvPicPr>
            <a:picLocks noChangeAspect="1"/>
          </p:cNvPicPr>
          <p:nvPr/>
        </p:nvPicPr>
        <p:blipFill>
          <a:blip r:embed="rId3"/>
          <a:stretch>
            <a:fillRect/>
          </a:stretch>
        </p:blipFill>
        <p:spPr>
          <a:xfrm>
            <a:off x="0" y="377393"/>
            <a:ext cx="9144000" cy="6103214"/>
          </a:xfrm>
          <a:prstGeom prst="rect">
            <a:avLst/>
          </a:prstGeom>
        </p:spPr>
      </p:pic>
      <p:sp>
        <p:nvSpPr>
          <p:cNvPr id="2" name="Titel 1">
            <a:extLst>
              <a:ext uri="{FF2B5EF4-FFF2-40B4-BE49-F238E27FC236}">
                <a16:creationId xmlns:a16="http://schemas.microsoft.com/office/drawing/2014/main" id="{EB413294-2180-C34C-A634-E19159523ECE}"/>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b="1" dirty="0">
                <a:highlight>
                  <a:srgbClr val="FFFF00"/>
                </a:highlight>
                <a:latin typeface="Roboto" panose="02000000000000000000" pitchFamily="2" charset="0"/>
                <a:ea typeface="Roboto" panose="02000000000000000000" pitchFamily="2" charset="0"/>
              </a:rPr>
              <a:t>Attitudesterkte</a:t>
            </a:r>
          </a:p>
        </p:txBody>
      </p:sp>
    </p:spTree>
    <p:extLst>
      <p:ext uri="{BB962C8B-B14F-4D97-AF65-F5344CB8AC3E}">
        <p14:creationId xmlns:p14="http://schemas.microsoft.com/office/powerpoint/2010/main" val="1500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2313898"/>
            <a:ext cx="7886700" cy="2852737"/>
          </a:xfrm>
        </p:spPr>
        <p:txBody>
          <a:bodyPr>
            <a:normAutofit/>
          </a:bodyPr>
          <a:lstStyle/>
          <a:p>
            <a:r>
              <a:rPr lang="nl-NL" sz="5300" b="1" dirty="0">
                <a:latin typeface="Roboto" panose="02000000000000000000" pitchFamily="2" charset="0"/>
                <a:ea typeface="Roboto" panose="02000000000000000000" pitchFamily="2" charset="0"/>
              </a:rPr>
              <a:t>5.</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Overtuigen met structuur</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5335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B89EA53-77CF-A943-B7E5-71AD545B53C7}"/>
              </a:ext>
            </a:extLst>
          </p:cNvPr>
          <p:cNvPicPr>
            <a:picLocks noChangeAspect="1"/>
          </p:cNvPicPr>
          <p:nvPr/>
        </p:nvPicPr>
        <p:blipFill rotWithShape="1">
          <a:blip r:embed="rId3"/>
          <a:srcRect b="6168"/>
          <a:stretch/>
        </p:blipFill>
        <p:spPr>
          <a:xfrm>
            <a:off x="2441027" y="258303"/>
            <a:ext cx="4252421" cy="5166062"/>
          </a:xfrm>
          <a:prstGeom prst="rect">
            <a:avLst/>
          </a:prstGeom>
        </p:spPr>
      </p:pic>
      <p:sp>
        <p:nvSpPr>
          <p:cNvPr id="3" name="Titel 1">
            <a:extLst>
              <a:ext uri="{FF2B5EF4-FFF2-40B4-BE49-F238E27FC236}">
                <a16:creationId xmlns:a16="http://schemas.microsoft.com/office/drawing/2014/main" id="{B01C3E13-95E7-334B-BB08-F758BC68824D}"/>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Elaboration</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Likelihood</a:t>
            </a:r>
            <a:r>
              <a:rPr lang="nl-NL" b="1" dirty="0">
                <a:highlight>
                  <a:srgbClr val="FFFF00"/>
                </a:highlight>
                <a:latin typeface="Roboto" panose="02000000000000000000" pitchFamily="2" charset="0"/>
                <a:ea typeface="Roboto" panose="02000000000000000000" pitchFamily="2" charset="0"/>
              </a:rPr>
              <a:t> Model</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473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Overtuigen door herhaling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2126121"/>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Herhaling van argumenten kan een positief effect hebben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71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Overtuigen door de volgorde van argumenten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2648633"/>
            <a:ext cx="6224588" cy="646331"/>
          </a:xfrm>
          <a:prstGeom prst="rect">
            <a:avLst/>
          </a:prstGeom>
        </p:spPr>
        <p:txBody>
          <a:bodyPr wrap="square">
            <a:spAutoFit/>
          </a:bodyPr>
          <a:lstStyle/>
          <a:p>
            <a:r>
              <a:rPr lang="nl-NL" sz="3600" b="1" i="1" dirty="0" err="1">
                <a:latin typeface="Roboto" panose="02000000000000000000" pitchFamily="2" charset="0"/>
                <a:ea typeface="Roboto" panose="02000000000000000000" pitchFamily="2" charset="0"/>
              </a:rPr>
              <a:t>Primacy</a:t>
            </a:r>
            <a:r>
              <a:rPr lang="nl-NL" sz="3600" b="1" dirty="0">
                <a:latin typeface="Roboto" panose="02000000000000000000" pitchFamily="2" charset="0"/>
                <a:ea typeface="Roboto" panose="02000000000000000000" pitchFamily="2" charset="0"/>
              </a:rPr>
              <a:t> </a:t>
            </a:r>
            <a:r>
              <a:rPr lang="nl-NL" sz="3600" b="1" dirty="0" err="1">
                <a:latin typeface="Roboto" panose="02000000000000000000" pitchFamily="2" charset="0"/>
                <a:ea typeface="Roboto" panose="02000000000000000000" pitchFamily="2" charset="0"/>
              </a:rPr>
              <a:t>vs</a:t>
            </a:r>
            <a:r>
              <a:rPr lang="nl-NL" sz="3600" b="1" dirty="0">
                <a:latin typeface="Roboto" panose="02000000000000000000" pitchFamily="2" charset="0"/>
                <a:ea typeface="Roboto" panose="02000000000000000000" pitchFamily="2" charset="0"/>
              </a:rPr>
              <a:t> </a:t>
            </a:r>
            <a:r>
              <a:rPr lang="nl-NL" sz="3600" b="1" i="1" dirty="0" err="1">
                <a:latin typeface="Roboto" panose="02000000000000000000" pitchFamily="2" charset="0"/>
                <a:ea typeface="Roboto" panose="02000000000000000000" pitchFamily="2" charset="0"/>
              </a:rPr>
              <a:t>recency</a:t>
            </a:r>
            <a:r>
              <a:rPr lang="nl-NL" sz="3600" b="1" i="1" dirty="0">
                <a:latin typeface="Roboto" panose="02000000000000000000" pitchFamily="2" charset="0"/>
                <a:ea typeface="Roboto" panose="02000000000000000000" pitchFamily="2" charset="0"/>
              </a:rPr>
              <a:t> effect</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87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Overtuigen door de veelheid aan argumenten</a:t>
            </a:r>
          </a:p>
        </p:txBody>
      </p:sp>
      <p:sp>
        <p:nvSpPr>
          <p:cNvPr id="2" name="Rechthoek 1">
            <a:extLst>
              <a:ext uri="{FF2B5EF4-FFF2-40B4-BE49-F238E27FC236}">
                <a16:creationId xmlns:a16="http://schemas.microsoft.com/office/drawing/2014/main" id="{5AC1414C-64EF-CC41-9403-BA244BB961D9}"/>
              </a:ext>
            </a:extLst>
          </p:cNvPr>
          <p:cNvSpPr/>
          <p:nvPr/>
        </p:nvSpPr>
        <p:spPr>
          <a:xfrm>
            <a:off x="1454945" y="2648633"/>
            <a:ext cx="5393724" cy="1200329"/>
          </a:xfrm>
          <a:prstGeom prst="rect">
            <a:avLst/>
          </a:prstGeom>
        </p:spPr>
        <p:txBody>
          <a:bodyPr wrap="square">
            <a:spAutoFit/>
          </a:bodyPr>
          <a:lstStyle/>
          <a:p>
            <a:r>
              <a:rPr lang="nl-NL" sz="3600" b="1" i="1" dirty="0">
                <a:latin typeface="Roboto" panose="02000000000000000000" pitchFamily="2" charset="0"/>
                <a:ea typeface="Roboto" panose="02000000000000000000" pitchFamily="2" charset="0"/>
              </a:rPr>
              <a:t>“</a:t>
            </a:r>
            <a:r>
              <a:rPr lang="nl-NL" sz="3600" b="1" i="1" dirty="0" err="1">
                <a:latin typeface="Roboto" panose="02000000000000000000" pitchFamily="2" charset="0"/>
                <a:ea typeface="Roboto" panose="02000000000000000000" pitchFamily="2" charset="0"/>
              </a:rPr>
              <a:t>the</a:t>
            </a:r>
            <a:r>
              <a:rPr lang="nl-NL" sz="3600" b="1" i="1" dirty="0">
                <a:latin typeface="Roboto" panose="02000000000000000000" pitchFamily="2" charset="0"/>
                <a:ea typeface="Roboto" panose="02000000000000000000" pitchFamily="2" charset="0"/>
              </a:rPr>
              <a:t> more </a:t>
            </a:r>
            <a:r>
              <a:rPr lang="nl-NL" sz="3600" b="1" i="1" dirty="0" err="1">
                <a:latin typeface="Roboto" panose="02000000000000000000" pitchFamily="2" charset="0"/>
                <a:ea typeface="Roboto" panose="02000000000000000000" pitchFamily="2" charset="0"/>
              </a:rPr>
              <a:t>facts</a:t>
            </a:r>
            <a:r>
              <a:rPr lang="nl-NL" sz="3600" b="1" i="1" dirty="0">
                <a:latin typeface="Roboto" panose="02000000000000000000" pitchFamily="2" charset="0"/>
                <a:ea typeface="Roboto" panose="02000000000000000000" pitchFamily="2" charset="0"/>
              </a:rPr>
              <a:t> </a:t>
            </a:r>
            <a:r>
              <a:rPr lang="nl-NL" sz="3600" b="1" i="1" dirty="0" err="1">
                <a:latin typeface="Roboto" panose="02000000000000000000" pitchFamily="2" charset="0"/>
                <a:ea typeface="Roboto" panose="02000000000000000000" pitchFamily="2" charset="0"/>
              </a:rPr>
              <a:t>you</a:t>
            </a:r>
            <a:r>
              <a:rPr lang="nl-NL" sz="3600" b="1" i="1" dirty="0">
                <a:latin typeface="Roboto" panose="02000000000000000000" pitchFamily="2" charset="0"/>
                <a:ea typeface="Roboto" panose="02000000000000000000" pitchFamily="2" charset="0"/>
              </a:rPr>
              <a:t> </a:t>
            </a:r>
            <a:r>
              <a:rPr lang="nl-NL" sz="3600" b="1" i="1" dirty="0" err="1">
                <a:latin typeface="Roboto" panose="02000000000000000000" pitchFamily="2" charset="0"/>
                <a:ea typeface="Roboto" panose="02000000000000000000" pitchFamily="2" charset="0"/>
              </a:rPr>
              <a:t>tell</a:t>
            </a:r>
            <a:r>
              <a:rPr lang="nl-NL" sz="3600" b="1" i="1" dirty="0">
                <a:latin typeface="Roboto" panose="02000000000000000000" pitchFamily="2" charset="0"/>
                <a:ea typeface="Roboto" panose="02000000000000000000" pitchFamily="2" charset="0"/>
              </a:rPr>
              <a:t>, </a:t>
            </a:r>
            <a:r>
              <a:rPr lang="nl-NL" sz="3600" b="1" i="1" dirty="0" err="1">
                <a:latin typeface="Roboto" panose="02000000000000000000" pitchFamily="2" charset="0"/>
                <a:ea typeface="Roboto" panose="02000000000000000000" pitchFamily="2" charset="0"/>
              </a:rPr>
              <a:t>the</a:t>
            </a:r>
            <a:r>
              <a:rPr lang="nl-NL" sz="3600" b="1" i="1" dirty="0">
                <a:latin typeface="Roboto" panose="02000000000000000000" pitchFamily="2" charset="0"/>
                <a:ea typeface="Roboto" panose="02000000000000000000" pitchFamily="2" charset="0"/>
              </a:rPr>
              <a:t> more </a:t>
            </a:r>
            <a:r>
              <a:rPr lang="nl-NL" sz="3600" b="1" i="1" dirty="0" err="1">
                <a:latin typeface="Roboto" panose="02000000000000000000" pitchFamily="2" charset="0"/>
                <a:ea typeface="Roboto" panose="02000000000000000000" pitchFamily="2" charset="0"/>
              </a:rPr>
              <a:t>you</a:t>
            </a:r>
            <a:r>
              <a:rPr lang="nl-NL" sz="3600" b="1" i="1" dirty="0">
                <a:latin typeface="Roboto" panose="02000000000000000000" pitchFamily="2" charset="0"/>
                <a:ea typeface="Roboto" panose="02000000000000000000" pitchFamily="2" charset="0"/>
              </a:rPr>
              <a:t> </a:t>
            </a:r>
            <a:r>
              <a:rPr lang="nl-NL" sz="3600" b="1" i="1" dirty="0" err="1">
                <a:latin typeface="Roboto" panose="02000000000000000000" pitchFamily="2" charset="0"/>
                <a:ea typeface="Roboto" panose="02000000000000000000" pitchFamily="2" charset="0"/>
              </a:rPr>
              <a:t>sell</a:t>
            </a:r>
            <a:r>
              <a:rPr lang="nl-NL" sz="3600" b="1" i="1" dirty="0">
                <a:latin typeface="Roboto" panose="02000000000000000000" pitchFamily="2" charset="0"/>
                <a:ea typeface="Roboto" panose="02000000000000000000" pitchFamily="2" charset="0"/>
              </a:rPr>
              <a:t>”</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9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Overtuigen door de geloofwaardigheid van de bron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4C071247-0651-C14E-9BA1-9C691CCAC17E}"/>
              </a:ext>
            </a:extLst>
          </p:cNvPr>
          <p:cNvSpPr/>
          <p:nvPr/>
        </p:nvSpPr>
        <p:spPr>
          <a:xfrm>
            <a:off x="1454945" y="1790218"/>
            <a:ext cx="5393724"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3 factoren spelen een rol</a:t>
            </a:r>
          </a:p>
          <a:p>
            <a:r>
              <a:rPr lang="nl-NL" sz="3600" b="1" dirty="0">
                <a:latin typeface="Roboto" panose="02000000000000000000" pitchFamily="2" charset="0"/>
                <a:ea typeface="Roboto" panose="02000000000000000000" pitchFamily="2" charset="0"/>
              </a:rPr>
              <a:t>*expertise</a:t>
            </a:r>
          </a:p>
          <a:p>
            <a:r>
              <a:rPr lang="nl-NL" sz="3600" b="1" dirty="0">
                <a:latin typeface="Roboto" panose="02000000000000000000" pitchFamily="2" charset="0"/>
                <a:ea typeface="Roboto" panose="02000000000000000000" pitchFamily="2" charset="0"/>
              </a:rPr>
              <a:t>*sympathie</a:t>
            </a:r>
          </a:p>
          <a:p>
            <a:r>
              <a:rPr lang="nl-NL" sz="3600" b="1" dirty="0">
                <a:latin typeface="Roboto" panose="02000000000000000000" pitchFamily="2" charset="0"/>
                <a:ea typeface="Roboto" panose="02000000000000000000" pitchFamily="2" charset="0"/>
              </a:rPr>
              <a:t>*betrouwbaarheid</a:t>
            </a:r>
          </a:p>
        </p:txBody>
      </p:sp>
    </p:spTree>
    <p:extLst>
      <p:ext uri="{BB962C8B-B14F-4D97-AF65-F5344CB8AC3E}">
        <p14:creationId xmlns:p14="http://schemas.microsoft.com/office/powerpoint/2010/main" val="68711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Overtuigen door te focussen op relevante argumenten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BA739093-3133-1040-848C-846FDDD8F23B}"/>
              </a:ext>
            </a:extLst>
          </p:cNvPr>
          <p:cNvSpPr/>
          <p:nvPr/>
        </p:nvSpPr>
        <p:spPr>
          <a:xfrm>
            <a:off x="1454945" y="1842720"/>
            <a:ext cx="5393724"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Waarde-verwachtingsmodellen</a:t>
            </a:r>
          </a:p>
          <a:p>
            <a:r>
              <a:rPr lang="nl-NL" sz="3600" b="1" i="1" dirty="0">
                <a:latin typeface="Roboto" panose="02000000000000000000" pitchFamily="2" charset="0"/>
                <a:ea typeface="Roboto" panose="02000000000000000000" pitchFamily="2" charset="0"/>
              </a:rPr>
              <a:t>‘Theorie van het geplande gedrag’</a:t>
            </a:r>
          </a:p>
        </p:txBody>
      </p:sp>
    </p:spTree>
    <p:extLst>
      <p:ext uri="{BB962C8B-B14F-4D97-AF65-F5344CB8AC3E}">
        <p14:creationId xmlns:p14="http://schemas.microsoft.com/office/powerpoint/2010/main" val="238219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2313898"/>
            <a:ext cx="7886700" cy="2852737"/>
          </a:xfrm>
        </p:spPr>
        <p:txBody>
          <a:bodyPr>
            <a:normAutofit/>
          </a:bodyPr>
          <a:lstStyle/>
          <a:p>
            <a:r>
              <a:rPr lang="nl-NL" sz="5300" b="1" dirty="0">
                <a:latin typeface="Roboto" panose="02000000000000000000" pitchFamily="2" charset="0"/>
                <a:ea typeface="Roboto" panose="02000000000000000000" pitchFamily="2" charset="0"/>
              </a:rPr>
              <a:t>6.</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Cognitieve heuristieken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3587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overtuigen?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54184"/>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“Overtuiging vindt plaats wanneer meningen en voorkeuren (attitudes) worden beïnvloed door feiten en argumenten”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B89EA53-77CF-A943-B7E5-71AD545B53C7}"/>
              </a:ext>
            </a:extLst>
          </p:cNvPr>
          <p:cNvPicPr>
            <a:picLocks noChangeAspect="1"/>
          </p:cNvPicPr>
          <p:nvPr/>
        </p:nvPicPr>
        <p:blipFill rotWithShape="1">
          <a:blip r:embed="rId3"/>
          <a:srcRect b="6168"/>
          <a:stretch/>
        </p:blipFill>
        <p:spPr>
          <a:xfrm>
            <a:off x="2441027" y="258303"/>
            <a:ext cx="4252421" cy="5166062"/>
          </a:xfrm>
          <a:prstGeom prst="rect">
            <a:avLst/>
          </a:prstGeom>
        </p:spPr>
      </p:pic>
      <p:sp>
        <p:nvSpPr>
          <p:cNvPr id="3" name="Titel 1">
            <a:extLst>
              <a:ext uri="{FF2B5EF4-FFF2-40B4-BE49-F238E27FC236}">
                <a16:creationId xmlns:a16="http://schemas.microsoft.com/office/drawing/2014/main" id="{B01C3E13-95E7-334B-BB08-F758BC68824D}"/>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Elaboration</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Likelihood</a:t>
            </a:r>
            <a:r>
              <a:rPr lang="nl-NL" b="1" dirty="0">
                <a:highlight>
                  <a:srgbClr val="FFFF00"/>
                </a:highlight>
                <a:latin typeface="Roboto" panose="02000000000000000000" pitchFamily="2" charset="0"/>
                <a:ea typeface="Roboto" panose="02000000000000000000" pitchFamily="2" charset="0"/>
              </a:rPr>
              <a:t> Model</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8781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E737303-59C8-8649-A4AC-206955EF4EE8}"/>
              </a:ext>
            </a:extLst>
          </p:cNvPr>
          <p:cNvPicPr>
            <a:picLocks noChangeAspect="1"/>
          </p:cNvPicPr>
          <p:nvPr/>
        </p:nvPicPr>
        <p:blipFill>
          <a:blip r:embed="rId3"/>
          <a:stretch>
            <a:fillRect/>
          </a:stretch>
        </p:blipFill>
        <p:spPr>
          <a:xfrm>
            <a:off x="0" y="677609"/>
            <a:ext cx="9144000" cy="5502782"/>
          </a:xfrm>
          <a:prstGeom prst="rect">
            <a:avLst/>
          </a:prstGeom>
        </p:spPr>
      </p:pic>
    </p:spTree>
    <p:extLst>
      <p:ext uri="{BB962C8B-B14F-4D97-AF65-F5344CB8AC3E}">
        <p14:creationId xmlns:p14="http://schemas.microsoft.com/office/powerpoint/2010/main" val="160226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Cognitieve heuristieken en beslissingen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753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13AD21C-3630-2746-8691-24909266D415}"/>
              </a:ext>
            </a:extLst>
          </p:cNvPr>
          <p:cNvPicPr>
            <a:picLocks noChangeAspect="1"/>
          </p:cNvPicPr>
          <p:nvPr/>
        </p:nvPicPr>
        <p:blipFill>
          <a:blip r:embed="rId3"/>
          <a:stretch>
            <a:fillRect/>
          </a:stretch>
        </p:blipFill>
        <p:spPr>
          <a:xfrm>
            <a:off x="0" y="377831"/>
            <a:ext cx="9144000" cy="6102337"/>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Representativiteitsheuristiek – inschatting van waarschijnlijkheden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3160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euro&quot;">
            <a:extLst>
              <a:ext uri="{FF2B5EF4-FFF2-40B4-BE49-F238E27FC236}">
                <a16:creationId xmlns:a16="http://schemas.microsoft.com/office/drawing/2014/main" id="{95DD3282-C173-FD4E-9E0A-8B49372B9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32" y="1086948"/>
            <a:ext cx="5289136" cy="468410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Representativiteitsheuristiek – misvatting van willekeurigheid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4570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mage result for roulette&quot;">
            <a:extLst>
              <a:ext uri="{FF2B5EF4-FFF2-40B4-BE49-F238E27FC236}">
                <a16:creationId xmlns:a16="http://schemas.microsoft.com/office/drawing/2014/main" id="{8D5AA9DA-AF44-A942-BAFF-B6EDADE71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113"/>
            <a:ext cx="9144000" cy="607377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Representativiteitsheuristiek – </a:t>
            </a:r>
            <a:r>
              <a:rPr lang="nl-NL" b="1" i="1" dirty="0" err="1">
                <a:highlight>
                  <a:srgbClr val="FFFF00"/>
                </a:highlight>
                <a:latin typeface="Roboto" panose="02000000000000000000" pitchFamily="2" charset="0"/>
                <a:ea typeface="Roboto" panose="02000000000000000000" pitchFamily="2" charset="0"/>
              </a:rPr>
              <a:t>the</a:t>
            </a:r>
            <a:r>
              <a:rPr lang="nl-NL" b="1" i="1" dirty="0">
                <a:highlight>
                  <a:srgbClr val="FFFF00"/>
                </a:highlight>
                <a:latin typeface="Roboto" panose="02000000000000000000" pitchFamily="2" charset="0"/>
                <a:ea typeface="Roboto" panose="02000000000000000000" pitchFamily="2" charset="0"/>
              </a:rPr>
              <a:t> </a:t>
            </a:r>
            <a:r>
              <a:rPr lang="nl-NL" b="1" i="1" dirty="0" err="1">
                <a:highlight>
                  <a:srgbClr val="FFFF00"/>
                </a:highlight>
                <a:latin typeface="Roboto" panose="02000000000000000000" pitchFamily="2" charset="0"/>
                <a:ea typeface="Roboto" panose="02000000000000000000" pitchFamily="2" charset="0"/>
              </a:rPr>
              <a:t>gambler’s</a:t>
            </a:r>
            <a:r>
              <a:rPr lang="nl-NL" b="1" i="1" dirty="0">
                <a:highlight>
                  <a:srgbClr val="FFFF00"/>
                </a:highlight>
                <a:latin typeface="Roboto" panose="02000000000000000000" pitchFamily="2" charset="0"/>
                <a:ea typeface="Roboto" panose="02000000000000000000" pitchFamily="2" charset="0"/>
              </a:rPr>
              <a:t> </a:t>
            </a:r>
            <a:r>
              <a:rPr lang="nl-NL" b="1" i="1" dirty="0" err="1">
                <a:highlight>
                  <a:srgbClr val="FFFF00"/>
                </a:highlight>
                <a:latin typeface="Roboto" panose="02000000000000000000" pitchFamily="2" charset="0"/>
                <a:ea typeface="Roboto" panose="02000000000000000000" pitchFamily="2" charset="0"/>
              </a:rPr>
              <a:t>fallacy</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699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bottle coca cola&quot;">
            <a:extLst>
              <a:ext uri="{FF2B5EF4-FFF2-40B4-BE49-F238E27FC236}">
                <a16:creationId xmlns:a16="http://schemas.microsoft.com/office/drawing/2014/main" id="{4E7F24F6-5E69-1040-A3B6-759390E80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Representativiteitsheuristiek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7601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Beschikbaarheidsheuristiek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2D067B16-590D-E045-9913-4A0A01598DFB}"/>
              </a:ext>
            </a:extLst>
          </p:cNvPr>
          <p:cNvPicPr>
            <a:picLocks noChangeAspect="1"/>
          </p:cNvPicPr>
          <p:nvPr/>
        </p:nvPicPr>
        <p:blipFill>
          <a:blip r:embed="rId3"/>
          <a:stretch>
            <a:fillRect/>
          </a:stretch>
        </p:blipFill>
        <p:spPr>
          <a:xfrm>
            <a:off x="1969719" y="1414204"/>
            <a:ext cx="5204563" cy="4029593"/>
          </a:xfrm>
          <a:prstGeom prst="rect">
            <a:avLst/>
          </a:prstGeom>
        </p:spPr>
      </p:pic>
      <p:sp>
        <p:nvSpPr>
          <p:cNvPr id="5" name="Tekstvak 4">
            <a:extLst>
              <a:ext uri="{FF2B5EF4-FFF2-40B4-BE49-F238E27FC236}">
                <a16:creationId xmlns:a16="http://schemas.microsoft.com/office/drawing/2014/main" id="{B669A1A3-E9D6-AC4F-890D-B177AFD2A89D}"/>
              </a:ext>
            </a:extLst>
          </p:cNvPr>
          <p:cNvSpPr txBox="1"/>
          <p:nvPr/>
        </p:nvSpPr>
        <p:spPr>
          <a:xfrm>
            <a:off x="3788229" y="1436912"/>
            <a:ext cx="1045028" cy="369332"/>
          </a:xfrm>
          <a:prstGeom prst="rect">
            <a:avLst/>
          </a:prstGeom>
          <a:solidFill>
            <a:srgbClr val="FFFC00"/>
          </a:solidFill>
        </p:spPr>
        <p:txBody>
          <a:bodyPr wrap="square" rtlCol="0">
            <a:spAutoFit/>
          </a:bodyPr>
          <a:lstStyle/>
          <a:p>
            <a:pPr algn="ctr"/>
            <a:r>
              <a:rPr lang="nl-BE" dirty="0"/>
              <a:t>?</a:t>
            </a:r>
          </a:p>
        </p:txBody>
      </p:sp>
    </p:spTree>
    <p:extLst>
      <p:ext uri="{BB962C8B-B14F-4D97-AF65-F5344CB8AC3E}">
        <p14:creationId xmlns:p14="http://schemas.microsoft.com/office/powerpoint/2010/main" val="76404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twin towers&quot;">
            <a:extLst>
              <a:ext uri="{FF2B5EF4-FFF2-40B4-BE49-F238E27FC236}">
                <a16:creationId xmlns:a16="http://schemas.microsoft.com/office/drawing/2014/main" id="{36238AD2-989C-574F-A0E8-EABFF36DF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63"/>
            <a:ext cx="9144000" cy="606107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Beschikbaarheidsheuristiek – </a:t>
            </a:r>
            <a:r>
              <a:rPr lang="nl-NL" b="1" i="1" dirty="0">
                <a:highlight>
                  <a:srgbClr val="FFFF00"/>
                </a:highlight>
                <a:latin typeface="Roboto" panose="02000000000000000000" pitchFamily="2" charset="0"/>
                <a:ea typeface="Roboto" panose="02000000000000000000" pitchFamily="2" charset="0"/>
              </a:rPr>
              <a:t>dead </a:t>
            </a:r>
            <a:r>
              <a:rPr lang="nl-NL" b="1" i="1" dirty="0" err="1">
                <a:highlight>
                  <a:srgbClr val="FFFF00"/>
                </a:highlight>
                <a:latin typeface="Roboto" panose="02000000000000000000" pitchFamily="2" charset="0"/>
                <a:ea typeface="Roboto" panose="02000000000000000000" pitchFamily="2" charset="0"/>
              </a:rPr>
              <a:t>risks</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8312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framing migartie&quot;">
            <a:extLst>
              <a:ext uri="{FF2B5EF4-FFF2-40B4-BE49-F238E27FC236}">
                <a16:creationId xmlns:a16="http://schemas.microsoft.com/office/drawing/2014/main" id="{FF5B68B6-202E-9445-81E9-60D823AC2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9144000" cy="6100763"/>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Beschikbaarheidsheuristiek – </a:t>
            </a:r>
            <a:r>
              <a:rPr lang="nl-NL" b="1" i="1" dirty="0" err="1">
                <a:highlight>
                  <a:srgbClr val="FFFF00"/>
                </a:highlight>
                <a:latin typeface="Roboto" panose="02000000000000000000" pitchFamily="2" charset="0"/>
                <a:ea typeface="Roboto" panose="02000000000000000000" pitchFamily="2" charset="0"/>
              </a:rPr>
              <a:t>framingeffecten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7255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AC7BD-36AE-7C44-8CA1-CA441A6810AC}"/>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Proces van overtuigen – </a:t>
            </a:r>
            <a:r>
              <a:rPr lang="nl-NL" b="1" i="1" dirty="0" err="1">
                <a:highlight>
                  <a:srgbClr val="FFFF00"/>
                </a:highlight>
                <a:latin typeface="Roboto" panose="02000000000000000000" pitchFamily="2" charset="0"/>
                <a:ea typeface="Roboto" panose="02000000000000000000" pitchFamily="2" charset="0"/>
              </a:rPr>
              <a:t>inoculation</a:t>
            </a:r>
            <a:r>
              <a:rPr lang="nl-NL" b="1" i="1" dirty="0">
                <a:highlight>
                  <a:srgbClr val="FFFF00"/>
                </a:highlight>
                <a:latin typeface="Roboto" panose="02000000000000000000" pitchFamily="2" charset="0"/>
                <a:ea typeface="Roboto" panose="02000000000000000000" pitchFamily="2" charset="0"/>
              </a:rPr>
              <a:t> </a:t>
            </a:r>
            <a:r>
              <a:rPr lang="nl-NL" b="1" i="1" dirty="0" err="1">
                <a:highlight>
                  <a:srgbClr val="FFFF00"/>
                </a:highlight>
                <a:latin typeface="Roboto" panose="02000000000000000000" pitchFamily="2" charset="0"/>
                <a:ea typeface="Roboto" panose="02000000000000000000" pitchFamily="2" charset="0"/>
              </a:rPr>
              <a:t>theory</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Shape 156">
            <a:extLst>
              <a:ext uri="{FF2B5EF4-FFF2-40B4-BE49-F238E27FC236}">
                <a16:creationId xmlns:a16="http://schemas.microsoft.com/office/drawing/2014/main" id="{09681C68-BCF6-8345-A56F-C25382368057}"/>
              </a:ext>
            </a:extLst>
          </p:cNvPr>
          <p:cNvSpPr txBox="1">
            <a:spLocks/>
          </p:cNvSpPr>
          <p:nvPr/>
        </p:nvSpPr>
        <p:spPr>
          <a:xfrm>
            <a:off x="92809" y="3425234"/>
            <a:ext cx="2809612" cy="40061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1600" dirty="0">
                <a:latin typeface="FunSized" charset="0"/>
                <a:ea typeface="FunSized" charset="0"/>
                <a:cs typeface="FunSized" charset="0"/>
              </a:rPr>
              <a:t>MOTIVATION</a:t>
            </a:r>
          </a:p>
        </p:txBody>
      </p:sp>
      <p:sp>
        <p:nvSpPr>
          <p:cNvPr id="4" name="Tekstvak 3">
            <a:extLst>
              <a:ext uri="{FF2B5EF4-FFF2-40B4-BE49-F238E27FC236}">
                <a16:creationId xmlns:a16="http://schemas.microsoft.com/office/drawing/2014/main" id="{F68D301B-7FB9-F945-BF33-448D398F90FE}"/>
              </a:ext>
            </a:extLst>
          </p:cNvPr>
          <p:cNvSpPr txBox="1"/>
          <p:nvPr/>
        </p:nvSpPr>
        <p:spPr>
          <a:xfrm>
            <a:off x="6801752" y="6455876"/>
            <a:ext cx="758221" cy="214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hangingPunct="0">
              <a:lnSpc>
                <a:spcPct val="120000"/>
              </a:lnSpc>
            </a:pPr>
            <a:r>
              <a:rPr lang="de-DE" sz="773" kern="0">
                <a:solidFill>
                  <a:srgbClr val="000000"/>
                </a:solidFill>
                <a:latin typeface="Avenir Next Ultra Light" charset="0"/>
                <a:ea typeface="Avenir Next Ultra Light" charset="0"/>
                <a:cs typeface="Avenir Next Ultra Light" charset="0"/>
                <a:sym typeface="DIN OT Medium"/>
              </a:rPr>
              <a:t>McGuire (1969)</a:t>
            </a:r>
            <a:endParaRPr lang="nl-NL" sz="773" kern="0" dirty="0">
              <a:solidFill>
                <a:srgbClr val="000000"/>
              </a:solidFill>
              <a:latin typeface="Avenir Next Ultra Light" charset="0"/>
              <a:ea typeface="Avenir Next Ultra Light" charset="0"/>
              <a:cs typeface="Avenir Next Ultra Light" charset="0"/>
              <a:sym typeface="DIN OT Medium"/>
            </a:endParaRPr>
          </a:p>
        </p:txBody>
      </p:sp>
      <p:pic>
        <p:nvPicPr>
          <p:cNvPr id="5" name="Afbeelding 4">
            <a:extLst>
              <a:ext uri="{FF2B5EF4-FFF2-40B4-BE49-F238E27FC236}">
                <a16:creationId xmlns:a16="http://schemas.microsoft.com/office/drawing/2014/main" id="{8FF5DE32-CC16-D64E-9FEF-D521A4B35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207" y="3117328"/>
            <a:ext cx="812332" cy="1004741"/>
          </a:xfrm>
          <a:prstGeom prst="rect">
            <a:avLst/>
          </a:prstGeom>
        </p:spPr>
      </p:pic>
      <p:sp>
        <p:nvSpPr>
          <p:cNvPr id="6" name="Pijl links 5">
            <a:extLst>
              <a:ext uri="{FF2B5EF4-FFF2-40B4-BE49-F238E27FC236}">
                <a16:creationId xmlns:a16="http://schemas.microsoft.com/office/drawing/2014/main" id="{A08E3A54-3C82-FB48-8EB1-28F9B8808B31}"/>
              </a:ext>
            </a:extLst>
          </p:cNvPr>
          <p:cNvSpPr/>
          <p:nvPr/>
        </p:nvSpPr>
        <p:spPr>
          <a:xfrm>
            <a:off x="2968515" y="3426360"/>
            <a:ext cx="616361" cy="386674"/>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ctr" defTabSz="410751" hangingPunct="0"/>
            <a:endParaRPr lang="nl-NL" sz="281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 name="Tekstvak 6">
            <a:extLst>
              <a:ext uri="{FF2B5EF4-FFF2-40B4-BE49-F238E27FC236}">
                <a16:creationId xmlns:a16="http://schemas.microsoft.com/office/drawing/2014/main" id="{B1280B92-F0E4-E042-862D-3DBAAB723534}"/>
              </a:ext>
            </a:extLst>
          </p:cNvPr>
          <p:cNvSpPr txBox="1"/>
          <p:nvPr/>
        </p:nvSpPr>
        <p:spPr>
          <a:xfrm>
            <a:off x="2087942" y="2662494"/>
            <a:ext cx="1101264" cy="168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Autofit/>
          </a:bodyPr>
          <a:lstStyle/>
          <a:p>
            <a:pPr defTabSz="410751" hangingPunct="0">
              <a:lnSpc>
                <a:spcPct val="120000"/>
              </a:lnSpc>
            </a:pPr>
            <a:r>
              <a:rPr lang="nl-NL" sz="1600" kern="0" dirty="0">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rPr>
              <a:t>attention</a:t>
            </a:r>
          </a:p>
        </p:txBody>
      </p:sp>
      <p:sp>
        <p:nvSpPr>
          <p:cNvPr id="8" name="Tekstvak 7">
            <a:extLst>
              <a:ext uri="{FF2B5EF4-FFF2-40B4-BE49-F238E27FC236}">
                <a16:creationId xmlns:a16="http://schemas.microsoft.com/office/drawing/2014/main" id="{05611C84-8585-124F-9DAB-994CE3E54DE1}"/>
              </a:ext>
            </a:extLst>
          </p:cNvPr>
          <p:cNvSpPr txBox="1"/>
          <p:nvPr/>
        </p:nvSpPr>
        <p:spPr>
          <a:xfrm>
            <a:off x="3668076" y="2640422"/>
            <a:ext cx="1705596" cy="168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Autofit/>
          </a:bodyPr>
          <a:lstStyle/>
          <a:p>
            <a:pPr defTabSz="410751" hangingPunct="0">
              <a:lnSpc>
                <a:spcPct val="120000"/>
              </a:lnSpc>
            </a:pPr>
            <a:r>
              <a:rPr lang="nl-NL" sz="1600" kern="0" dirty="0" err="1">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rPr>
              <a:t>understanding</a:t>
            </a:r>
            <a:endParaRPr lang="nl-NL" sz="1600" kern="0" dirty="0">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endParaRPr>
          </a:p>
        </p:txBody>
      </p:sp>
      <p:sp>
        <p:nvSpPr>
          <p:cNvPr id="9" name="Tekstvak 8">
            <a:extLst>
              <a:ext uri="{FF2B5EF4-FFF2-40B4-BE49-F238E27FC236}">
                <a16:creationId xmlns:a16="http://schemas.microsoft.com/office/drawing/2014/main" id="{3476F243-7D6A-CF49-AB62-051A912FE2FE}"/>
              </a:ext>
            </a:extLst>
          </p:cNvPr>
          <p:cNvSpPr txBox="1"/>
          <p:nvPr/>
        </p:nvSpPr>
        <p:spPr>
          <a:xfrm>
            <a:off x="5760981" y="2620125"/>
            <a:ext cx="1386598" cy="168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Autofit/>
          </a:bodyPr>
          <a:lstStyle/>
          <a:p>
            <a:pPr defTabSz="410751" hangingPunct="0">
              <a:lnSpc>
                <a:spcPct val="120000"/>
              </a:lnSpc>
            </a:pPr>
            <a:r>
              <a:rPr lang="nl-NL" sz="1600" kern="0" dirty="0" err="1">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rPr>
              <a:t>acceptance</a:t>
            </a:r>
            <a:endParaRPr lang="nl-NL" sz="1600" kern="0" dirty="0">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endParaRPr>
          </a:p>
        </p:txBody>
      </p:sp>
      <p:sp>
        <p:nvSpPr>
          <p:cNvPr id="10" name="Pijl links 9">
            <a:extLst>
              <a:ext uri="{FF2B5EF4-FFF2-40B4-BE49-F238E27FC236}">
                <a16:creationId xmlns:a16="http://schemas.microsoft.com/office/drawing/2014/main" id="{D6D69917-F5F1-A647-9F98-66A9D9FD79D7}"/>
              </a:ext>
            </a:extLst>
          </p:cNvPr>
          <p:cNvSpPr/>
          <p:nvPr/>
        </p:nvSpPr>
        <p:spPr>
          <a:xfrm>
            <a:off x="5145975" y="3427248"/>
            <a:ext cx="616361" cy="386674"/>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ctr" defTabSz="410751" hangingPunct="0"/>
            <a:endParaRPr lang="nl-NL" sz="281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1" name="Afbeelding 10">
            <a:extLst>
              <a:ext uri="{FF2B5EF4-FFF2-40B4-BE49-F238E27FC236}">
                <a16:creationId xmlns:a16="http://schemas.microsoft.com/office/drawing/2014/main" id="{05B60202-4464-AB4F-897D-08C065B8B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313" y="3269009"/>
            <a:ext cx="980514" cy="701377"/>
          </a:xfrm>
          <a:prstGeom prst="rect">
            <a:avLst/>
          </a:prstGeom>
        </p:spPr>
      </p:pic>
      <p:sp>
        <p:nvSpPr>
          <p:cNvPr id="12" name="Pijl links 11">
            <a:extLst>
              <a:ext uri="{FF2B5EF4-FFF2-40B4-BE49-F238E27FC236}">
                <a16:creationId xmlns:a16="http://schemas.microsoft.com/office/drawing/2014/main" id="{E8CB32DB-5C8C-864A-9A59-F48A764F48BD}"/>
              </a:ext>
            </a:extLst>
          </p:cNvPr>
          <p:cNvSpPr/>
          <p:nvPr/>
        </p:nvSpPr>
        <p:spPr>
          <a:xfrm>
            <a:off x="1395566" y="3469443"/>
            <a:ext cx="616361" cy="386674"/>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ctr" defTabSz="410751" hangingPunct="0"/>
            <a:endParaRPr lang="nl-NL" sz="281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 name="Tekstvak 12">
            <a:extLst>
              <a:ext uri="{FF2B5EF4-FFF2-40B4-BE49-F238E27FC236}">
                <a16:creationId xmlns:a16="http://schemas.microsoft.com/office/drawing/2014/main" id="{C81D4DD5-D314-4E46-AD74-529CF46F5EF2}"/>
              </a:ext>
            </a:extLst>
          </p:cNvPr>
          <p:cNvSpPr txBox="1"/>
          <p:nvPr/>
        </p:nvSpPr>
        <p:spPr>
          <a:xfrm>
            <a:off x="5913747" y="3298500"/>
            <a:ext cx="852813" cy="578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Autofit/>
          </a:bodyPr>
          <a:lstStyle/>
          <a:p>
            <a:pPr defTabSz="410751" hangingPunct="0">
              <a:lnSpc>
                <a:spcPct val="120000"/>
              </a:lnSpc>
            </a:pPr>
            <a:r>
              <a:rPr lang="nl-NL" sz="3600" kern="0" dirty="0">
                <a:solidFill>
                  <a:srgbClr val="000000"/>
                </a:solidFill>
                <a:latin typeface="DIN OT Medium"/>
                <a:sym typeface="DIN OT Medium"/>
              </a:rPr>
              <a:t>OK!</a:t>
            </a:r>
          </a:p>
        </p:txBody>
      </p:sp>
      <p:sp>
        <p:nvSpPr>
          <p:cNvPr id="14" name="Tekstvak 13">
            <a:extLst>
              <a:ext uri="{FF2B5EF4-FFF2-40B4-BE49-F238E27FC236}">
                <a16:creationId xmlns:a16="http://schemas.microsoft.com/office/drawing/2014/main" id="{4FB088B5-C943-EC4A-9C5B-BFF448745736}"/>
              </a:ext>
            </a:extLst>
          </p:cNvPr>
          <p:cNvSpPr txBox="1"/>
          <p:nvPr/>
        </p:nvSpPr>
        <p:spPr>
          <a:xfrm>
            <a:off x="142048" y="2662494"/>
            <a:ext cx="1101264" cy="168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Autofit/>
          </a:bodyPr>
          <a:lstStyle/>
          <a:p>
            <a:pPr defTabSz="410751" hangingPunct="0">
              <a:lnSpc>
                <a:spcPct val="120000"/>
              </a:lnSpc>
            </a:pPr>
            <a:r>
              <a:rPr lang="nl-NL" sz="1600" kern="0" dirty="0" err="1">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rPr>
              <a:t>presentation</a:t>
            </a:r>
            <a:endParaRPr lang="nl-NL" sz="1600" kern="0" dirty="0">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endParaRPr>
          </a:p>
        </p:txBody>
      </p:sp>
      <p:sp>
        <p:nvSpPr>
          <p:cNvPr id="15" name="Tekstvak 14">
            <a:extLst>
              <a:ext uri="{FF2B5EF4-FFF2-40B4-BE49-F238E27FC236}">
                <a16:creationId xmlns:a16="http://schemas.microsoft.com/office/drawing/2014/main" id="{E97C7AE8-6134-B34A-9FB0-989FD07A0432}"/>
              </a:ext>
            </a:extLst>
          </p:cNvPr>
          <p:cNvSpPr txBox="1"/>
          <p:nvPr/>
        </p:nvSpPr>
        <p:spPr>
          <a:xfrm>
            <a:off x="7662904" y="2640422"/>
            <a:ext cx="1386598" cy="168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Autofit/>
          </a:bodyPr>
          <a:lstStyle/>
          <a:p>
            <a:pPr defTabSz="410751" hangingPunct="0">
              <a:lnSpc>
                <a:spcPct val="120000"/>
              </a:lnSpc>
            </a:pPr>
            <a:r>
              <a:rPr lang="nl-NL" sz="1600" kern="0" dirty="0">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rPr>
              <a:t>memory</a:t>
            </a:r>
          </a:p>
        </p:txBody>
      </p:sp>
      <p:sp>
        <p:nvSpPr>
          <p:cNvPr id="17" name="Pijl links 16">
            <a:extLst>
              <a:ext uri="{FF2B5EF4-FFF2-40B4-BE49-F238E27FC236}">
                <a16:creationId xmlns:a16="http://schemas.microsoft.com/office/drawing/2014/main" id="{4358946D-82C2-F34B-8A55-2A5E085142B5}"/>
              </a:ext>
            </a:extLst>
          </p:cNvPr>
          <p:cNvSpPr/>
          <p:nvPr/>
        </p:nvSpPr>
        <p:spPr>
          <a:xfrm>
            <a:off x="6811954" y="3426360"/>
            <a:ext cx="616361" cy="386674"/>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ctr" defTabSz="410751" hangingPunct="0"/>
            <a:endParaRPr lang="nl-NL" sz="281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026" name="Picture 2" descr="Image result for doodle brein&quot;">
            <a:extLst>
              <a:ext uri="{FF2B5EF4-FFF2-40B4-BE49-F238E27FC236}">
                <a16:creationId xmlns:a16="http://schemas.microsoft.com/office/drawing/2014/main" id="{D6C293CD-6FA7-AD46-B59E-1DEC75BBAD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38" r="17649"/>
          <a:stretch/>
        </p:blipFill>
        <p:spPr bwMode="auto">
          <a:xfrm>
            <a:off x="7714611" y="3375396"/>
            <a:ext cx="603543" cy="619223"/>
          </a:xfrm>
          <a:prstGeom prst="rect">
            <a:avLst/>
          </a:prstGeom>
          <a:noFill/>
          <a:extLst>
            <a:ext uri="{909E8E84-426E-40DD-AFC4-6F175D3DCCD1}">
              <a14:hiddenFill xmlns:a14="http://schemas.microsoft.com/office/drawing/2010/main">
                <a:solidFill>
                  <a:srgbClr val="FFFFFF"/>
                </a:solidFill>
              </a14:hiddenFill>
            </a:ext>
          </a:extLst>
        </p:spPr>
      </p:pic>
      <p:sp>
        <p:nvSpPr>
          <p:cNvPr id="20" name="Pijl links 19">
            <a:extLst>
              <a:ext uri="{FF2B5EF4-FFF2-40B4-BE49-F238E27FC236}">
                <a16:creationId xmlns:a16="http://schemas.microsoft.com/office/drawing/2014/main" id="{25904B7F-EB61-EB4A-92EC-9BC8B876DD3C}"/>
              </a:ext>
            </a:extLst>
          </p:cNvPr>
          <p:cNvSpPr/>
          <p:nvPr/>
        </p:nvSpPr>
        <p:spPr>
          <a:xfrm rot="5400000">
            <a:off x="7708201" y="4496228"/>
            <a:ext cx="616361" cy="386674"/>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ctr" defTabSz="410751" hangingPunct="0"/>
            <a:endParaRPr lang="nl-NL" sz="281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1" name="Tekstvak 20">
            <a:extLst>
              <a:ext uri="{FF2B5EF4-FFF2-40B4-BE49-F238E27FC236}">
                <a16:creationId xmlns:a16="http://schemas.microsoft.com/office/drawing/2014/main" id="{287648C0-3800-D344-A8AB-D05B9D560860}"/>
              </a:ext>
            </a:extLst>
          </p:cNvPr>
          <p:cNvSpPr txBox="1"/>
          <p:nvPr/>
        </p:nvSpPr>
        <p:spPr>
          <a:xfrm>
            <a:off x="7531683" y="5311860"/>
            <a:ext cx="1386598" cy="168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Autofit/>
          </a:bodyPr>
          <a:lstStyle/>
          <a:p>
            <a:pPr defTabSz="410751" hangingPunct="0">
              <a:lnSpc>
                <a:spcPct val="120000"/>
              </a:lnSpc>
            </a:pPr>
            <a:r>
              <a:rPr lang="nl-NL" sz="1600" kern="0" dirty="0" err="1">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rPr>
              <a:t>behaviour</a:t>
            </a:r>
            <a:endParaRPr lang="nl-NL" sz="1600" kern="0" dirty="0">
              <a:solidFill>
                <a:srgbClr val="000000"/>
              </a:solidFill>
              <a:highlight>
                <a:srgbClr val="FFFF00"/>
              </a:highlight>
              <a:latin typeface="Roboto Medium" panose="02000000000000000000" pitchFamily="2" charset="0"/>
              <a:ea typeface="Roboto Medium" panose="02000000000000000000" pitchFamily="2" charset="0"/>
              <a:cs typeface="Avenir Light" charset="0"/>
              <a:sym typeface="DIN OT Medium"/>
            </a:endParaRPr>
          </a:p>
        </p:txBody>
      </p:sp>
    </p:spTree>
    <p:extLst>
      <p:ext uri="{BB962C8B-B14F-4D97-AF65-F5344CB8AC3E}">
        <p14:creationId xmlns:p14="http://schemas.microsoft.com/office/powerpoint/2010/main" val="505533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bloed donatie&quot;">
            <a:extLst>
              <a:ext uri="{FF2B5EF4-FFF2-40B4-BE49-F238E27FC236}">
                <a16:creationId xmlns:a16="http://schemas.microsoft.com/office/drawing/2014/main" id="{3126D5CE-D016-3843-B247-664D67B1A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Affectheuristiek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359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Image result for justin bieber mansion&quot;">
            <a:extLst>
              <a:ext uri="{FF2B5EF4-FFF2-40B4-BE49-F238E27FC236}">
                <a16:creationId xmlns:a16="http://schemas.microsoft.com/office/drawing/2014/main" id="{6B669F6D-072D-8742-A43B-0AA986E41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Affectheuristiek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565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Meer-is-beter-heuristiek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25602" name="Picture 2" descr="Image result for kopieerapparaat&quot;">
            <a:extLst>
              <a:ext uri="{FF2B5EF4-FFF2-40B4-BE49-F238E27FC236}">
                <a16:creationId xmlns:a16="http://schemas.microsoft.com/office/drawing/2014/main" id="{27C0A7DA-8B7C-814D-AC44-A214EE6A9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146" y="1561121"/>
            <a:ext cx="3193708" cy="425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8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2313898"/>
            <a:ext cx="7886700" cy="2852737"/>
          </a:xfrm>
        </p:spPr>
        <p:txBody>
          <a:bodyPr>
            <a:normAutofit/>
          </a:bodyPr>
          <a:lstStyle/>
          <a:p>
            <a:r>
              <a:rPr lang="nl-NL" sz="5300" b="1" dirty="0">
                <a:latin typeface="Roboto" panose="02000000000000000000" pitchFamily="2" charset="0"/>
                <a:ea typeface="Roboto" panose="02000000000000000000" pitchFamily="2" charset="0"/>
              </a:rPr>
              <a:t>7.</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Sociale heuristieken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536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B89EA53-77CF-A943-B7E5-71AD545B53C7}"/>
              </a:ext>
            </a:extLst>
          </p:cNvPr>
          <p:cNvPicPr>
            <a:picLocks noChangeAspect="1"/>
          </p:cNvPicPr>
          <p:nvPr/>
        </p:nvPicPr>
        <p:blipFill rotWithShape="1">
          <a:blip r:embed="rId3"/>
          <a:srcRect b="6168"/>
          <a:stretch/>
        </p:blipFill>
        <p:spPr>
          <a:xfrm>
            <a:off x="2441027" y="258303"/>
            <a:ext cx="4252421" cy="5166062"/>
          </a:xfrm>
          <a:prstGeom prst="rect">
            <a:avLst/>
          </a:prstGeom>
        </p:spPr>
      </p:pic>
      <p:sp>
        <p:nvSpPr>
          <p:cNvPr id="3" name="Titel 1">
            <a:extLst>
              <a:ext uri="{FF2B5EF4-FFF2-40B4-BE49-F238E27FC236}">
                <a16:creationId xmlns:a16="http://schemas.microsoft.com/office/drawing/2014/main" id="{B01C3E13-95E7-334B-BB08-F758BC68824D}"/>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err="1">
                <a:ln>
                  <a:noFill/>
                </a:ln>
                <a:solidFill>
                  <a:prstClr val="black"/>
                </a:solidFill>
                <a:effectLst/>
                <a:highlight>
                  <a:srgbClr val="FFFF00"/>
                </a:highlight>
                <a:uLnTx/>
                <a:uFillTx/>
                <a:latin typeface="Roboto" panose="02000000000000000000" pitchFamily="2" charset="0"/>
                <a:ea typeface="Roboto" panose="02000000000000000000" pitchFamily="2" charset="0"/>
                <a:cs typeface="+mj-cs"/>
              </a:rPr>
              <a:t>Elaboration</a:t>
            </a:r>
            <a:r>
              <a:rPr kumimoji="0" lang="nl-NL" sz="4400" b="1" i="0" u="none" strike="noStrike" kern="1200" cap="none" spc="0" normalizeH="0" baseline="0" noProof="0" dirty="0">
                <a:ln>
                  <a:noFill/>
                </a:ln>
                <a:solidFill>
                  <a:prstClr val="black"/>
                </a:solidFill>
                <a:effectLst/>
                <a:highlight>
                  <a:srgbClr val="FFFF00"/>
                </a:highlight>
                <a:uLnTx/>
                <a:uFillTx/>
                <a:latin typeface="Roboto" panose="02000000000000000000" pitchFamily="2" charset="0"/>
                <a:ea typeface="Roboto" panose="02000000000000000000" pitchFamily="2" charset="0"/>
                <a:cs typeface="+mj-cs"/>
              </a:rPr>
              <a:t> </a:t>
            </a:r>
            <a:r>
              <a:rPr kumimoji="0" lang="nl-NL" sz="4400" b="1" i="0" u="none" strike="noStrike" kern="1200" cap="none" spc="0" normalizeH="0" baseline="0" noProof="0" dirty="0" err="1">
                <a:ln>
                  <a:noFill/>
                </a:ln>
                <a:solidFill>
                  <a:prstClr val="black"/>
                </a:solidFill>
                <a:effectLst/>
                <a:highlight>
                  <a:srgbClr val="FFFF00"/>
                </a:highlight>
                <a:uLnTx/>
                <a:uFillTx/>
                <a:latin typeface="Roboto" panose="02000000000000000000" pitchFamily="2" charset="0"/>
                <a:ea typeface="Roboto" panose="02000000000000000000" pitchFamily="2" charset="0"/>
                <a:cs typeface="+mj-cs"/>
              </a:rPr>
              <a:t>Likelihood</a:t>
            </a:r>
            <a:r>
              <a:rPr kumimoji="0" lang="nl-NL" sz="4400" b="1" i="0" u="none" strike="noStrike" kern="1200" cap="none" spc="0" normalizeH="0" baseline="0" noProof="0" dirty="0">
                <a:ln>
                  <a:noFill/>
                </a:ln>
                <a:solidFill>
                  <a:prstClr val="black"/>
                </a:solidFill>
                <a:effectLst/>
                <a:highlight>
                  <a:srgbClr val="FFFF00"/>
                </a:highlight>
                <a:uLnTx/>
                <a:uFillTx/>
                <a:latin typeface="Roboto" panose="02000000000000000000" pitchFamily="2" charset="0"/>
                <a:ea typeface="Roboto" panose="02000000000000000000" pitchFamily="2" charset="0"/>
                <a:cs typeface="+mj-cs"/>
              </a:rPr>
              <a:t> Model</a:t>
            </a:r>
            <a:br>
              <a:rPr kumimoji="0" lang="nl-NL" sz="4400" b="1" i="0" u="none" strike="noStrike" kern="1200" cap="none" spc="0" normalizeH="0" baseline="0" noProof="0" dirty="0">
                <a:ln>
                  <a:noFill/>
                </a:ln>
                <a:solidFill>
                  <a:prstClr val="black"/>
                </a:solidFill>
                <a:effectLst/>
                <a:highlight>
                  <a:srgbClr val="FFFF00"/>
                </a:highlight>
                <a:uLnTx/>
                <a:uFillTx/>
                <a:latin typeface="Roboto" panose="02000000000000000000" pitchFamily="2" charset="0"/>
                <a:ea typeface="Roboto" panose="02000000000000000000" pitchFamily="2" charset="0"/>
                <a:cs typeface="+mj-cs"/>
              </a:rPr>
            </a:br>
            <a:endParaRPr kumimoji="0" lang="nl-NL" sz="4400" b="1" i="0" u="none" strike="noStrike" kern="1200" cap="none" spc="0" normalizeH="0" baseline="0" noProof="0" dirty="0">
              <a:ln>
                <a:noFill/>
              </a:ln>
              <a:solidFill>
                <a:prstClr val="black"/>
              </a:solidFill>
              <a:effectLst/>
              <a:highlight>
                <a:srgbClr val="FFFF00"/>
              </a:highlight>
              <a:uLnTx/>
              <a:uFillTx/>
              <a:latin typeface="Roboto" panose="02000000000000000000" pitchFamily="2" charset="0"/>
              <a:ea typeface="Roboto" panose="02000000000000000000" pitchFamily="2" charset="0"/>
              <a:cs typeface="+mj-cs"/>
            </a:endParaRPr>
          </a:p>
        </p:txBody>
      </p:sp>
    </p:spTree>
    <p:extLst>
      <p:ext uri="{BB962C8B-B14F-4D97-AF65-F5344CB8AC3E}">
        <p14:creationId xmlns:p14="http://schemas.microsoft.com/office/powerpoint/2010/main" val="6899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B6219C8-8DE8-634A-B43B-C77BE658C5FA}"/>
              </a:ext>
            </a:extLst>
          </p:cNvPr>
          <p:cNvPicPr>
            <a:picLocks noChangeAspect="1"/>
          </p:cNvPicPr>
          <p:nvPr/>
        </p:nvPicPr>
        <p:blipFill>
          <a:blip r:embed="rId3"/>
          <a:stretch>
            <a:fillRect/>
          </a:stretch>
        </p:blipFill>
        <p:spPr>
          <a:xfrm>
            <a:off x="0" y="364958"/>
            <a:ext cx="9144000" cy="6128084"/>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Autoriteitsheuristiek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428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E6919D3-4C1E-7F48-9B54-95E07BA36C11}"/>
              </a:ext>
            </a:extLst>
          </p:cNvPr>
          <p:cNvPicPr>
            <a:picLocks noChangeAspect="1"/>
          </p:cNvPicPr>
          <p:nvPr/>
        </p:nvPicPr>
        <p:blipFill>
          <a:blip r:embed="rId3"/>
          <a:stretch>
            <a:fillRect/>
          </a:stretch>
        </p:blipFill>
        <p:spPr>
          <a:xfrm>
            <a:off x="-336834" y="156444"/>
            <a:ext cx="9817669" cy="6545112"/>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Autoriteitsheuristiek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3642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B82D09A-F1AB-1240-A6CA-8FD64706333D}"/>
              </a:ext>
            </a:extLst>
          </p:cNvPr>
          <p:cNvPicPr>
            <a:picLocks noChangeAspect="1"/>
          </p:cNvPicPr>
          <p:nvPr/>
        </p:nvPicPr>
        <p:blipFill>
          <a:blip r:embed="rId3"/>
          <a:stretch>
            <a:fillRect/>
          </a:stretch>
        </p:blipFill>
        <p:spPr>
          <a:xfrm>
            <a:off x="-85814" y="537622"/>
            <a:ext cx="9315629" cy="5782756"/>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Autoriteitsheuristiek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8955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49BD3F5-26E8-404A-B3F0-1C1A687562D7}"/>
              </a:ext>
            </a:extLst>
          </p:cNvPr>
          <p:cNvPicPr>
            <a:picLocks noChangeAspect="1"/>
          </p:cNvPicPr>
          <p:nvPr/>
        </p:nvPicPr>
        <p:blipFill>
          <a:blip r:embed="rId3"/>
          <a:stretch>
            <a:fillRect/>
          </a:stretch>
        </p:blipFill>
        <p:spPr>
          <a:xfrm>
            <a:off x="0" y="766511"/>
            <a:ext cx="9144000" cy="5324977"/>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Autoriteitsheuristiek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1533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43D993-3C51-6B41-B1E8-86E59E080921}"/>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Sympathieheuristiek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850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CADF346-91A2-2A4D-9538-1FB7F6BCC751}"/>
              </a:ext>
            </a:extLst>
          </p:cNvPr>
          <p:cNvPicPr>
            <a:picLocks noChangeAspect="1"/>
          </p:cNvPicPr>
          <p:nvPr/>
        </p:nvPicPr>
        <p:blipFill>
          <a:blip r:embed="rId3"/>
          <a:stretch>
            <a:fillRect/>
          </a:stretch>
        </p:blipFill>
        <p:spPr>
          <a:xfrm>
            <a:off x="0" y="887136"/>
            <a:ext cx="9144000" cy="5083728"/>
          </a:xfrm>
          <a:prstGeom prst="rect">
            <a:avLst/>
          </a:prstGeom>
        </p:spPr>
      </p:pic>
    </p:spTree>
    <p:extLst>
      <p:ext uri="{BB962C8B-B14F-4D97-AF65-F5344CB8AC3E}">
        <p14:creationId xmlns:p14="http://schemas.microsoft.com/office/powerpoint/2010/main" val="1457842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Sympathieheuristiek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5" name="Rechthoek 4">
            <a:extLst>
              <a:ext uri="{FF2B5EF4-FFF2-40B4-BE49-F238E27FC236}">
                <a16:creationId xmlns:a16="http://schemas.microsoft.com/office/drawing/2014/main" id="{490D8608-0052-0141-88D1-C715A8C4019A}"/>
              </a:ext>
            </a:extLst>
          </p:cNvPr>
          <p:cNvSpPr/>
          <p:nvPr/>
        </p:nvSpPr>
        <p:spPr>
          <a:xfrm>
            <a:off x="1454944" y="1846200"/>
            <a:ext cx="7334490"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Overeenkomst</a:t>
            </a:r>
          </a:p>
          <a:p>
            <a:r>
              <a:rPr lang="nl-NL" sz="3600" b="1" dirty="0">
                <a:latin typeface="Roboto" panose="02000000000000000000" pitchFamily="2" charset="0"/>
                <a:ea typeface="Roboto" panose="02000000000000000000" pitchFamily="2" charset="0"/>
              </a:rPr>
              <a:t>Herkenbaarheid</a:t>
            </a:r>
          </a:p>
          <a:p>
            <a:r>
              <a:rPr lang="nl-NL" sz="3600" b="1" dirty="0">
                <a:latin typeface="Roboto" panose="02000000000000000000" pitchFamily="2" charset="0"/>
                <a:ea typeface="Roboto" panose="02000000000000000000" pitchFamily="2" charset="0"/>
              </a:rPr>
              <a:t>Hulpvaardigheid en complimenten</a:t>
            </a:r>
          </a:p>
          <a:p>
            <a:r>
              <a:rPr lang="nl-NL" sz="3600" b="1" dirty="0">
                <a:latin typeface="Roboto" panose="02000000000000000000" pitchFamily="2" charset="0"/>
                <a:ea typeface="Roboto" panose="02000000000000000000" pitchFamily="2" charset="0"/>
              </a:rPr>
              <a:t>Fysieke aantrekkelijkheid</a:t>
            </a:r>
          </a:p>
        </p:txBody>
      </p:sp>
      <p:cxnSp>
        <p:nvCxnSpPr>
          <p:cNvPr id="6" name="Rechte verbindingslijn 5">
            <a:extLst>
              <a:ext uri="{FF2B5EF4-FFF2-40B4-BE49-F238E27FC236}">
                <a16:creationId xmlns:a16="http://schemas.microsoft.com/office/drawing/2014/main" id="{C46D8EEE-879C-F441-8021-372D40E0FEA5}"/>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16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6D00C7C-15BB-A849-9185-CE6AB1E6E348}"/>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Consistentieheuristiek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7728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Writing, Pen, Man, Ink, Paper, Pencils, Hands, Fingers">
            <a:extLst>
              <a:ext uri="{FF2B5EF4-FFF2-40B4-BE49-F238E27FC236}">
                <a16:creationId xmlns:a16="http://schemas.microsoft.com/office/drawing/2014/main" id="{0277A5A9-7477-5C48-A6E0-31F8989AB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Consistentieheuristiek – </a:t>
            </a:r>
            <a:r>
              <a:rPr lang="nl-NL" b="1" i="1" dirty="0" err="1">
                <a:highlight>
                  <a:srgbClr val="FFFF00"/>
                </a:highlight>
                <a:latin typeface="Roboto" panose="02000000000000000000" pitchFamily="2" charset="0"/>
                <a:ea typeface="Roboto" panose="02000000000000000000" pitchFamily="2" charset="0"/>
              </a:rPr>
              <a:t>foot</a:t>
            </a:r>
            <a:r>
              <a:rPr lang="nl-NL" b="1" i="1" dirty="0">
                <a:highlight>
                  <a:srgbClr val="FFFF00"/>
                </a:highlight>
                <a:latin typeface="Roboto" panose="02000000000000000000" pitchFamily="2" charset="0"/>
                <a:ea typeface="Roboto" panose="02000000000000000000" pitchFamily="2" charset="0"/>
              </a:rPr>
              <a:t>-in-</a:t>
            </a:r>
            <a:r>
              <a:rPr lang="nl-NL" b="1" i="1" dirty="0" err="1">
                <a:highlight>
                  <a:srgbClr val="FFFF00"/>
                </a:highlight>
                <a:latin typeface="Roboto" panose="02000000000000000000" pitchFamily="2" charset="0"/>
                <a:ea typeface="Roboto" panose="02000000000000000000" pitchFamily="2" charset="0"/>
              </a:rPr>
              <a:t>the</a:t>
            </a:r>
            <a:r>
              <a:rPr lang="nl-NL" b="1" i="1" dirty="0">
                <a:highlight>
                  <a:srgbClr val="FFFF00"/>
                </a:highlight>
                <a:latin typeface="Roboto" panose="02000000000000000000" pitchFamily="2" charset="0"/>
                <a:ea typeface="Roboto" panose="02000000000000000000" pitchFamily="2" charset="0"/>
              </a:rPr>
              <a:t>-door-techniek</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4064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Offering, Hand, Handful Of, Help, Hand Over, Give, View">
            <a:extLst>
              <a:ext uri="{FF2B5EF4-FFF2-40B4-BE49-F238E27FC236}">
                <a16:creationId xmlns:a16="http://schemas.microsoft.com/office/drawing/2014/main" id="{8DE7A7C4-0A33-564D-9F4A-9BC69458A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Wederkerigheidsheuristiek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5539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ottle coca cola&quot;">
            <a:extLst>
              <a:ext uri="{FF2B5EF4-FFF2-40B4-BE49-F238E27FC236}">
                <a16:creationId xmlns:a16="http://schemas.microsoft.com/office/drawing/2014/main" id="{9ED10513-3FE5-4945-A471-CFE46B0DD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Wederkerigheidsheuristiek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5774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 result for telephone&quot;">
            <a:extLst>
              <a:ext uri="{FF2B5EF4-FFF2-40B4-BE49-F238E27FC236}">
                <a16:creationId xmlns:a16="http://schemas.microsoft.com/office/drawing/2014/main" id="{302F4242-6638-CA43-A830-2EA97C821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973" y="2106973"/>
            <a:ext cx="2644055" cy="264405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Wederkerigheidsheuristiek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9848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Wederkerigheidsheuristiek – </a:t>
            </a:r>
            <a:r>
              <a:rPr lang="nl-NL" b="1" i="1" dirty="0">
                <a:highlight>
                  <a:srgbClr val="FFFF00"/>
                </a:highlight>
                <a:latin typeface="Roboto" panose="02000000000000000000" pitchFamily="2" charset="0"/>
                <a:ea typeface="Roboto" panose="02000000000000000000" pitchFamily="2" charset="0"/>
              </a:rPr>
              <a:t>door-in-</a:t>
            </a:r>
            <a:r>
              <a:rPr lang="nl-NL" b="1" i="1" dirty="0" err="1">
                <a:highlight>
                  <a:srgbClr val="FFFF00"/>
                </a:highlight>
                <a:latin typeface="Roboto" panose="02000000000000000000" pitchFamily="2" charset="0"/>
                <a:ea typeface="Roboto" panose="02000000000000000000" pitchFamily="2" charset="0"/>
              </a:rPr>
              <a:t>the</a:t>
            </a:r>
            <a:r>
              <a:rPr lang="nl-NL" b="1" i="1" dirty="0">
                <a:highlight>
                  <a:srgbClr val="FFFF00"/>
                </a:highlight>
                <a:latin typeface="Roboto" panose="02000000000000000000" pitchFamily="2" charset="0"/>
                <a:ea typeface="Roboto" panose="02000000000000000000" pitchFamily="2" charset="0"/>
              </a:rPr>
              <a:t>-face-techniek</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5025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Wederkerigheidsheuristiek – </a:t>
            </a:r>
            <a:r>
              <a:rPr lang="nl-NL" b="1" i="1" dirty="0" err="1">
                <a:highlight>
                  <a:srgbClr val="FFFF00"/>
                </a:highlight>
                <a:latin typeface="Roboto" panose="02000000000000000000" pitchFamily="2" charset="0"/>
                <a:ea typeface="Roboto" panose="02000000000000000000" pitchFamily="2" charset="0"/>
              </a:rPr>
              <a:t>that’s</a:t>
            </a:r>
            <a:r>
              <a:rPr lang="nl-NL" b="1" i="1" dirty="0">
                <a:highlight>
                  <a:srgbClr val="FFFF00"/>
                </a:highlight>
                <a:latin typeface="Roboto" panose="02000000000000000000" pitchFamily="2" charset="0"/>
                <a:ea typeface="Roboto" panose="02000000000000000000" pitchFamily="2" charset="0"/>
              </a:rPr>
              <a:t>-</a:t>
            </a:r>
            <a:r>
              <a:rPr lang="nl-NL" b="1" i="1" dirty="0" err="1">
                <a:highlight>
                  <a:srgbClr val="FFFF00"/>
                </a:highlight>
                <a:latin typeface="Roboto" panose="02000000000000000000" pitchFamily="2" charset="0"/>
                <a:ea typeface="Roboto" panose="02000000000000000000" pitchFamily="2" charset="0"/>
              </a:rPr>
              <a:t>not</a:t>
            </a:r>
            <a:r>
              <a:rPr lang="nl-NL" b="1" i="1" dirty="0">
                <a:highlight>
                  <a:srgbClr val="FFFF00"/>
                </a:highlight>
                <a:latin typeface="Roboto" panose="02000000000000000000" pitchFamily="2" charset="0"/>
                <a:ea typeface="Roboto" panose="02000000000000000000" pitchFamily="2" charset="0"/>
              </a:rPr>
              <a:t>-</a:t>
            </a:r>
            <a:r>
              <a:rPr lang="nl-NL" b="1" i="1" dirty="0" err="1">
                <a:highlight>
                  <a:srgbClr val="FFFF00"/>
                </a:highlight>
                <a:latin typeface="Roboto" panose="02000000000000000000" pitchFamily="2" charset="0"/>
                <a:ea typeface="Roboto" panose="02000000000000000000" pitchFamily="2" charset="0"/>
              </a:rPr>
              <a:t>all</a:t>
            </a:r>
            <a:r>
              <a:rPr lang="nl-NL" b="1" i="1" dirty="0">
                <a:highlight>
                  <a:srgbClr val="FFFF00"/>
                </a:highlight>
                <a:latin typeface="Roboto" panose="02000000000000000000" pitchFamily="2" charset="0"/>
                <a:ea typeface="Roboto" panose="02000000000000000000" pitchFamily="2" charset="0"/>
              </a:rPr>
              <a:t>-techniek</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46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Schaarsteheuristiek</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Picture 6" descr="Image result for smartphone iphone 11&quot;">
            <a:extLst>
              <a:ext uri="{FF2B5EF4-FFF2-40B4-BE49-F238E27FC236}">
                <a16:creationId xmlns:a16="http://schemas.microsoft.com/office/drawing/2014/main" id="{2385EA9B-D0BD-AE44-B28F-D0361051F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6038"/>
            <a:ext cx="9144000" cy="422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7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Over motiveren </a:t>
            </a:r>
            <a:r>
              <a:rPr lang="nl-NL" b="1">
                <a:latin typeface="Roboto" panose="02000000000000000000" pitchFamily="2" charset="0"/>
                <a:ea typeface="Roboto" panose="02000000000000000000" pitchFamily="2" charset="0"/>
              </a:rPr>
              <a:t>en gedragsverandering</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3913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2313898"/>
            <a:ext cx="7886700" cy="2852737"/>
          </a:xfrm>
        </p:spPr>
        <p:txBody>
          <a:bodyPr>
            <a:normAutofit/>
          </a:bodyPr>
          <a:lstStyle/>
          <a:p>
            <a:r>
              <a:rPr lang="nl-NL" sz="5300" b="1" dirty="0">
                <a:latin typeface="Roboto" panose="02000000000000000000" pitchFamily="2" charset="0"/>
                <a:ea typeface="Roboto" panose="02000000000000000000" pitchFamily="2" charset="0"/>
              </a:rPr>
              <a:t>2.</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Overtuigingskracht</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5318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D56C37C-2AC3-1840-AE5E-A71271520803}"/>
              </a:ext>
            </a:extLst>
          </p:cNvPr>
          <p:cNvPicPr>
            <a:picLocks noChangeAspect="1"/>
          </p:cNvPicPr>
          <p:nvPr/>
        </p:nvPicPr>
        <p:blipFill>
          <a:blip r:embed="rId3"/>
          <a:stretch>
            <a:fillRect/>
          </a:stretch>
        </p:blipFill>
        <p:spPr>
          <a:xfrm>
            <a:off x="0" y="424973"/>
            <a:ext cx="9144000" cy="6008053"/>
          </a:xfrm>
          <a:prstGeom prst="rect">
            <a:avLst/>
          </a:prstGeom>
        </p:spPr>
      </p:pic>
    </p:spTree>
    <p:extLst>
      <p:ext uri="{BB962C8B-B14F-4D97-AF65-F5344CB8AC3E}">
        <p14:creationId xmlns:p14="http://schemas.microsoft.com/office/powerpoint/2010/main" val="6502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F850B7E-B6B0-9942-B5AE-5B94CD19CEC7}"/>
              </a:ext>
            </a:extLst>
          </p:cNvPr>
          <p:cNvPicPr>
            <a:picLocks noChangeAspect="1"/>
          </p:cNvPicPr>
          <p:nvPr/>
        </p:nvPicPr>
        <p:blipFill>
          <a:blip r:embed="rId3"/>
          <a:stretch>
            <a:fillRect/>
          </a:stretch>
        </p:blipFill>
        <p:spPr>
          <a:xfrm>
            <a:off x="0" y="813541"/>
            <a:ext cx="9144000" cy="5230918"/>
          </a:xfrm>
          <a:prstGeom prst="rect">
            <a:avLst/>
          </a:prstGeom>
        </p:spPr>
      </p:pic>
    </p:spTree>
    <p:extLst>
      <p:ext uri="{BB962C8B-B14F-4D97-AF65-F5344CB8AC3E}">
        <p14:creationId xmlns:p14="http://schemas.microsoft.com/office/powerpoint/2010/main" val="26481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9567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634570"/>
            <a:ext cx="4341253" cy="5909310"/>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*Theorie van het gepland gedrag (Ajzen)</a:t>
            </a:r>
          </a:p>
          <a:p>
            <a:r>
              <a:rPr lang="nl-BE" dirty="0">
                <a:latin typeface="Roboto" panose="02000000000000000000" pitchFamily="2" charset="0"/>
                <a:ea typeface="Roboto" panose="02000000000000000000" pitchFamily="2" charset="0"/>
              </a:rPr>
              <a:t>*inoculation theory</a:t>
            </a:r>
          </a:p>
          <a:p>
            <a:r>
              <a:rPr lang="nl-BE" dirty="0">
                <a:latin typeface="Roboto" panose="02000000000000000000" pitchFamily="2" charset="0"/>
                <a:ea typeface="Roboto" panose="02000000000000000000" pitchFamily="2" charset="0"/>
              </a:rPr>
              <a:t>*heuristieken</a:t>
            </a:r>
          </a:p>
          <a:p>
            <a:r>
              <a:rPr lang="nl-BE" dirty="0">
                <a:latin typeface="Roboto" panose="02000000000000000000" pitchFamily="2" charset="0"/>
                <a:ea typeface="Roboto" panose="02000000000000000000" pitchFamily="2" charset="0"/>
              </a:rPr>
              <a:t>*Elaboration Likelihood Model</a:t>
            </a:r>
          </a:p>
          <a:p>
            <a:r>
              <a:rPr lang="nl-BE" dirty="0">
                <a:latin typeface="Roboto" panose="02000000000000000000" pitchFamily="2" charset="0"/>
                <a:ea typeface="Roboto" panose="02000000000000000000" pitchFamily="2" charset="0"/>
              </a:rPr>
              <a:t>*need for cognition scale</a:t>
            </a:r>
          </a:p>
          <a:p>
            <a:r>
              <a:rPr lang="nl-BE" dirty="0">
                <a:latin typeface="Roboto" panose="02000000000000000000" pitchFamily="2" charset="0"/>
                <a:ea typeface="Roboto" panose="02000000000000000000" pitchFamily="2" charset="0"/>
              </a:rPr>
              <a:t>*attitudesterkte</a:t>
            </a:r>
          </a:p>
          <a:p>
            <a:r>
              <a:rPr lang="nl-BE" dirty="0">
                <a:latin typeface="Roboto" panose="02000000000000000000" pitchFamily="2" charset="0"/>
                <a:ea typeface="Roboto" panose="02000000000000000000" pitchFamily="2" charset="0"/>
              </a:rPr>
              <a:t>*primacy effect</a:t>
            </a:r>
          </a:p>
          <a:p>
            <a:r>
              <a:rPr lang="nl-BE" dirty="0">
                <a:latin typeface="Roboto" panose="02000000000000000000" pitchFamily="2" charset="0"/>
                <a:ea typeface="Roboto" panose="02000000000000000000" pitchFamily="2" charset="0"/>
              </a:rPr>
              <a:t>*recency effect</a:t>
            </a:r>
          </a:p>
          <a:p>
            <a:r>
              <a:rPr lang="nl-BE" dirty="0">
                <a:latin typeface="Roboto" panose="02000000000000000000" pitchFamily="2" charset="0"/>
                <a:ea typeface="Roboto" panose="02000000000000000000" pitchFamily="2" charset="0"/>
              </a:rPr>
              <a:t>*representativiteitsheuristiek</a:t>
            </a:r>
          </a:p>
          <a:p>
            <a:r>
              <a:rPr lang="nl-BE" dirty="0">
                <a:latin typeface="Roboto" panose="02000000000000000000" pitchFamily="2" charset="0"/>
                <a:ea typeface="Roboto" panose="02000000000000000000" pitchFamily="2" charset="0"/>
              </a:rPr>
              <a:t>*gambler’s fallacy</a:t>
            </a:r>
          </a:p>
          <a:p>
            <a:r>
              <a:rPr lang="nl-BE" dirty="0">
                <a:latin typeface="Roboto" panose="02000000000000000000" pitchFamily="2" charset="0"/>
                <a:ea typeface="Roboto" panose="02000000000000000000" pitchFamily="2" charset="0"/>
              </a:rPr>
              <a:t>*beschikbaarheidsheuristiek</a:t>
            </a:r>
          </a:p>
          <a:p>
            <a:r>
              <a:rPr lang="nl-BE" dirty="0">
                <a:latin typeface="Roboto" panose="02000000000000000000" pitchFamily="2" charset="0"/>
                <a:ea typeface="Roboto" panose="02000000000000000000" pitchFamily="2" charset="0"/>
              </a:rPr>
              <a:t>*dead risks</a:t>
            </a:r>
          </a:p>
          <a:p>
            <a:r>
              <a:rPr lang="nl-BE" dirty="0">
                <a:latin typeface="Roboto" panose="02000000000000000000" pitchFamily="2" charset="0"/>
                <a:ea typeface="Roboto" panose="02000000000000000000" pitchFamily="2" charset="0"/>
              </a:rPr>
              <a:t>*framingeffecten</a:t>
            </a:r>
          </a:p>
          <a:p>
            <a:r>
              <a:rPr lang="nl-BE" dirty="0">
                <a:latin typeface="Roboto" panose="02000000000000000000" pitchFamily="2" charset="0"/>
                <a:ea typeface="Roboto" panose="02000000000000000000" pitchFamily="2" charset="0"/>
              </a:rPr>
              <a:t>*affectheuristiek</a:t>
            </a:r>
          </a:p>
          <a:p>
            <a:r>
              <a:rPr lang="nl-BE" dirty="0">
                <a:latin typeface="Roboto" panose="02000000000000000000" pitchFamily="2" charset="0"/>
                <a:ea typeface="Roboto" panose="02000000000000000000" pitchFamily="2" charset="0"/>
              </a:rPr>
              <a:t>*meer-is-beter-heuristiek</a:t>
            </a:r>
          </a:p>
          <a:p>
            <a:r>
              <a:rPr lang="nl-BE" dirty="0">
                <a:latin typeface="Roboto" panose="02000000000000000000" pitchFamily="2" charset="0"/>
                <a:ea typeface="Roboto" panose="02000000000000000000" pitchFamily="2" charset="0"/>
              </a:rPr>
              <a:t>*Autoritietsheuristiek</a:t>
            </a:r>
          </a:p>
          <a:p>
            <a:r>
              <a:rPr lang="nl-BE" dirty="0">
                <a:latin typeface="Roboto" panose="02000000000000000000" pitchFamily="2" charset="0"/>
                <a:ea typeface="Roboto" panose="02000000000000000000" pitchFamily="2" charset="0"/>
              </a:rPr>
              <a:t>*sympathieheuristiek</a:t>
            </a:r>
          </a:p>
          <a:p>
            <a:r>
              <a:rPr lang="nl-BE" dirty="0">
                <a:latin typeface="Roboto" panose="02000000000000000000" pitchFamily="2" charset="0"/>
                <a:ea typeface="Roboto" panose="02000000000000000000" pitchFamily="2" charset="0"/>
              </a:rPr>
              <a:t>*consistentieheuristiek</a:t>
            </a:r>
          </a:p>
          <a:p>
            <a:r>
              <a:rPr lang="nl-BE" dirty="0">
                <a:latin typeface="Roboto" panose="02000000000000000000" pitchFamily="2" charset="0"/>
                <a:ea typeface="Roboto" panose="02000000000000000000" pitchFamily="2" charset="0"/>
              </a:rPr>
              <a:t>*foot-in-the-door-techniek</a:t>
            </a:r>
          </a:p>
          <a:p>
            <a:r>
              <a:rPr lang="nl-BE" dirty="0">
                <a:latin typeface="Roboto" panose="02000000000000000000" pitchFamily="2" charset="0"/>
                <a:ea typeface="Roboto" panose="02000000000000000000" pitchFamily="2" charset="0"/>
              </a:rPr>
              <a:t>*wederkerigheidsheuristiek</a:t>
            </a:r>
          </a:p>
          <a:p>
            <a:r>
              <a:rPr lang="nl-BE" dirty="0">
                <a:latin typeface="Roboto" panose="02000000000000000000" pitchFamily="2" charset="0"/>
                <a:ea typeface="Roboto" panose="02000000000000000000" pitchFamily="2" charset="0"/>
              </a:rPr>
              <a:t>*door-in-the-face-techniek</a:t>
            </a:r>
          </a:p>
        </p:txBody>
      </p:sp>
    </p:spTree>
    <p:extLst>
      <p:ext uri="{BB962C8B-B14F-4D97-AF65-F5344CB8AC3E}">
        <p14:creationId xmlns:p14="http://schemas.microsoft.com/office/powerpoint/2010/main" val="80937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890602"/>
            <a:ext cx="2600392" cy="1200329"/>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*that’s-not-all-techniek</a:t>
            </a:r>
          </a:p>
          <a:p>
            <a:r>
              <a:rPr lang="nl-BE" dirty="0">
                <a:latin typeface="Roboto" panose="02000000000000000000" pitchFamily="2" charset="0"/>
                <a:ea typeface="Roboto" panose="02000000000000000000" pitchFamily="2" charset="0"/>
              </a:rPr>
              <a:t>*schaarsteheuristiek</a:t>
            </a:r>
          </a:p>
          <a:p>
            <a:r>
              <a:rPr lang="nl-BE" dirty="0">
                <a:latin typeface="Roboto" panose="02000000000000000000" pitchFamily="2" charset="0"/>
                <a:ea typeface="Roboto" panose="02000000000000000000" pitchFamily="2" charset="0"/>
              </a:rPr>
              <a:t>*halo-effect</a:t>
            </a:r>
          </a:p>
          <a:p>
            <a:r>
              <a:rPr lang="nl-BE" dirty="0">
                <a:latin typeface="Roboto" panose="02000000000000000000" pitchFamily="2" charset="0"/>
                <a:ea typeface="Roboto" panose="02000000000000000000" pitchFamily="2" charset="0"/>
              </a:rPr>
              <a:t>*celebrity endorsement</a:t>
            </a:r>
          </a:p>
        </p:txBody>
      </p:sp>
    </p:spTree>
    <p:extLst>
      <p:ext uri="{BB962C8B-B14F-4D97-AF65-F5344CB8AC3E}">
        <p14:creationId xmlns:p14="http://schemas.microsoft.com/office/powerpoint/2010/main" val="67624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Inhoud en structuur</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958036"/>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Overtuigingskracht wordt bepaald door de inhoud en structuur van de informatie</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52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Motivatie van de ontvanger</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54184"/>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Overtuigingskracht wordt bepaald door de motivatie van de ontvanger om iets te doen met </a:t>
            </a:r>
            <a:r>
              <a:rPr lang="nl-NL" sz="3600" b="1">
                <a:latin typeface="Roboto" panose="02000000000000000000" pitchFamily="2" charset="0"/>
                <a:ea typeface="Roboto" panose="02000000000000000000" pitchFamily="2" charset="0"/>
              </a:rPr>
              <a:t>die informatie</a:t>
            </a:r>
            <a:endParaRPr lang="nl-NL" sz="3600" b="1" dirty="0">
              <a:latin typeface="Roboto" panose="02000000000000000000" pitchFamily="2" charset="0"/>
              <a:ea typeface="Roboto" panose="02000000000000000000" pitchFamily="2" charset="0"/>
            </a:endParaRP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76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5744</TotalTime>
  <Words>7349</Words>
  <Application>Microsoft Macintosh PowerPoint</Application>
  <PresentationFormat>Diavoorstelling (4:3)</PresentationFormat>
  <Paragraphs>748</Paragraphs>
  <Slides>75</Slides>
  <Notes>72</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75</vt:i4>
      </vt:variant>
    </vt:vector>
  </HeadingPairs>
  <TitlesOfParts>
    <vt:vector size="86" baseType="lpstr">
      <vt:lpstr>Arial</vt:lpstr>
      <vt:lpstr>Avenir Next Ultra Light</vt:lpstr>
      <vt:lpstr>Calibri</vt:lpstr>
      <vt:lpstr>Calibri Light</vt:lpstr>
      <vt:lpstr>DIN OT Medium</vt:lpstr>
      <vt:lpstr>FunSized</vt:lpstr>
      <vt:lpstr>Gill Sans</vt:lpstr>
      <vt:lpstr>Roboto</vt:lpstr>
      <vt:lpstr>Roboto Medium</vt:lpstr>
      <vt:lpstr>Roboto Thin</vt:lpstr>
      <vt:lpstr>Kantoorthema</vt:lpstr>
      <vt:lpstr>PowerPoint-presentatie</vt:lpstr>
      <vt:lpstr>PowerPoint-presentatie</vt:lpstr>
      <vt:lpstr>1. Overtuigen </vt:lpstr>
      <vt:lpstr>PowerPoint-presentatie</vt:lpstr>
      <vt:lpstr>PowerPoint-presentatie</vt:lpstr>
      <vt:lpstr>PowerPoint-presentatie</vt:lpstr>
      <vt:lpstr>2. Overtuigingskracht </vt:lpstr>
      <vt:lpstr>PowerPoint-presentatie</vt:lpstr>
      <vt:lpstr>PowerPoint-presentatie</vt:lpstr>
      <vt:lpstr>3. Overtuigen met inhoud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4. Duale-procesmodellen en overtuigen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5. Overtuigen met structuur </vt:lpstr>
      <vt:lpstr>PowerPoint-presentatie</vt:lpstr>
      <vt:lpstr>PowerPoint-presentatie</vt:lpstr>
      <vt:lpstr>PowerPoint-presentatie</vt:lpstr>
      <vt:lpstr>PowerPoint-presentatie</vt:lpstr>
      <vt:lpstr>PowerPoint-presentatie</vt:lpstr>
      <vt:lpstr>PowerPoint-presentatie</vt:lpstr>
      <vt:lpstr>6. Cognitieve heuristieken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7. Sociale heuristieken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Over motiveren en gedragsverandering</vt:lpstr>
      <vt:lpstr>PowerPoint-presentatie</vt:lpstr>
      <vt:lpstr>PowerPoint-presentatie</vt:lpstr>
      <vt:lpstr>Begrippenlijst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4</cp:revision>
  <cp:lastPrinted>2019-10-17T16:01:14Z</cp:lastPrinted>
  <dcterms:created xsi:type="dcterms:W3CDTF">2019-09-23T19:10:00Z</dcterms:created>
  <dcterms:modified xsi:type="dcterms:W3CDTF">2019-11-14T11:09:10Z</dcterms:modified>
</cp:coreProperties>
</file>