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6" r:id="rId5"/>
    <p:sldId id="278" r:id="rId6"/>
    <p:sldId id="280" r:id="rId7"/>
    <p:sldId id="290" r:id="rId8"/>
    <p:sldId id="289" r:id="rId9"/>
    <p:sldId id="287" r:id="rId10"/>
    <p:sldId id="28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deursen Hanne" initials="VH" lastIdx="29" clrIdx="0">
    <p:extLst>
      <p:ext uri="{19B8F6BF-5375-455C-9EA6-DF929625EA0E}">
        <p15:presenceInfo xmlns:p15="http://schemas.microsoft.com/office/powerpoint/2012/main" userId="S-1-5-21-1073944968-1166168110-134157935-31748" providerId="AD"/>
      </p:ext>
    </p:extLst>
  </p:cmAuthor>
  <p:cmAuthor id="2" name="Joachiem Eggerding" initials="JE" lastIdx="13" clrIdx="1">
    <p:extLst>
      <p:ext uri="{19B8F6BF-5375-455C-9EA6-DF929625EA0E}">
        <p15:presenceInfo xmlns:p15="http://schemas.microsoft.com/office/powerpoint/2012/main" userId="S-1-5-21-1073944968-1166168110-134157935-69938" providerId="AD"/>
      </p:ext>
    </p:extLst>
  </p:cmAuthor>
  <p:cmAuthor id="3" name="De Laere Frederik" initials="DLF" lastIdx="1" clrIdx="2">
    <p:extLst>
      <p:ext uri="{19B8F6BF-5375-455C-9EA6-DF929625EA0E}">
        <p15:presenceInfo xmlns:p15="http://schemas.microsoft.com/office/powerpoint/2012/main" userId="S-1-5-21-1073944968-1166168110-134157935-667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4660"/>
  </p:normalViewPr>
  <p:slideViewPr>
    <p:cSldViewPr snapToGrid="0" showGuides="1">
      <p:cViewPr varScale="1">
        <p:scale>
          <a:sx n="86" d="100"/>
          <a:sy n="86" d="100"/>
        </p:scale>
        <p:origin x="1152"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 Laere Frederik" userId="a812611a-3e04-4e11-81c7-9114e30a44d2" providerId="ADAL" clId="{38024B6B-AF3B-4AAF-B8FD-830F990521DD}"/>
    <pc:docChg chg="modSld">
      <pc:chgData name="De Laere Frederik" userId="a812611a-3e04-4e11-81c7-9114e30a44d2" providerId="ADAL" clId="{38024B6B-AF3B-4AAF-B8FD-830F990521DD}" dt="2018-09-04T09:36:07.371" v="5" actId="20577"/>
      <pc:docMkLst>
        <pc:docMk/>
      </pc:docMkLst>
      <pc:sldChg chg="modSp">
        <pc:chgData name="De Laere Frederik" userId="a812611a-3e04-4e11-81c7-9114e30a44d2" providerId="ADAL" clId="{38024B6B-AF3B-4AAF-B8FD-830F990521DD}" dt="2018-09-04T09:36:07.371" v="5" actId="20577"/>
        <pc:sldMkLst>
          <pc:docMk/>
          <pc:sldMk cId="696675669" sldId="287"/>
        </pc:sldMkLst>
        <pc:spChg chg="mod">
          <ac:chgData name="De Laere Frederik" userId="a812611a-3e04-4e11-81c7-9114e30a44d2" providerId="ADAL" clId="{38024B6B-AF3B-4AAF-B8FD-830F990521DD}" dt="2018-09-04T09:36:07.371" v="5" actId="20577"/>
          <ac:spMkLst>
            <pc:docMk/>
            <pc:sldMk cId="696675669" sldId="287"/>
            <ac:spMk id="4"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15-08-19T17:23:51.912" idx="1">
    <p:pos x="10" y="10"/>
    <p:text>Plaats een afbeelding op de achtergrond of laat de achtergrond blauw.
Cyan (blauw) is de hoofdkleur van Howest. Daarnaast zijn er ook 3 secundaire kleuren: magenta (roze), yellow (geel), zwart/grijs (key) (CMYK). 
Het logo komt altijd in de rechteronderhoek. Ook in combinatie met andere partners wordt het logo uiterst rechts geplaatst.
(Om een afbeelding op de achtergrond te plaatsen: rechtermuisklik, achtergrond opmaken, kies 'opvulling met afbeelding of bitmappatroon')</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5B7DBE-F7FA-4A4B-A8D7-E9DDAFD0288D}" type="datetimeFigureOut">
              <a:rPr lang="en-GB" smtClean="0"/>
              <a:t>04/09/2018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75F570-5905-47D4-ACDA-259BF1C5BF95}" type="slidenum">
              <a:rPr lang="en-GB" smtClean="0"/>
              <a:t>‹nr.›</a:t>
            </a:fld>
            <a:endParaRPr lang="en-GB"/>
          </a:p>
        </p:txBody>
      </p:sp>
    </p:spTree>
    <p:extLst>
      <p:ext uri="{BB962C8B-B14F-4D97-AF65-F5344CB8AC3E}">
        <p14:creationId xmlns:p14="http://schemas.microsoft.com/office/powerpoint/2010/main" val="2248317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bg>
      <p:bgPr>
        <a:solidFill>
          <a:schemeClr val="tx2"/>
        </a:solidFill>
        <a:effectLst/>
      </p:bgPr>
    </p:bg>
    <p:spTree>
      <p:nvGrpSpPr>
        <p:cNvPr id="1" name=""/>
        <p:cNvGrpSpPr/>
        <p:nvPr/>
      </p:nvGrpSpPr>
      <p:grpSpPr>
        <a:xfrm>
          <a:off x="0" y="0"/>
          <a:ext cx="0" cy="0"/>
          <a:chOff x="0" y="0"/>
          <a:chExt cx="0" cy="0"/>
        </a:xfrm>
      </p:grpSpPr>
      <p:sp>
        <p:nvSpPr>
          <p:cNvPr id="7" name="Titel 1"/>
          <p:cNvSpPr>
            <a:spLocks noGrp="1"/>
          </p:cNvSpPr>
          <p:nvPr>
            <p:ph type="ctrTitle" hasCustomPrompt="1"/>
          </p:nvPr>
        </p:nvSpPr>
        <p:spPr>
          <a:xfrm>
            <a:off x="1197249" y="3181641"/>
            <a:ext cx="7589811" cy="626701"/>
          </a:xfrm>
          <a:prstGeom prst="rect">
            <a:avLst/>
          </a:prstGeom>
          <a:solidFill>
            <a:schemeClr val="accent2"/>
          </a:solidFill>
        </p:spPr>
        <p:txBody>
          <a:bodyPr wrap="none" lIns="72000" tIns="36000" rIns="72000" bIns="36000" anchor="ctr">
            <a:spAutoFit/>
          </a:bodyPr>
          <a:lstStyle>
            <a:lvl1pPr algn="r">
              <a:lnSpc>
                <a:spcPct val="100000"/>
              </a:lnSpc>
              <a:defRPr sz="3600" b="1" cap="all" spc="100" baseline="0">
                <a:solidFill>
                  <a:schemeClr val="bg2"/>
                </a:solidFill>
                <a:latin typeface="Arial Rounded MT Bold" panose="020F0704030504030204" pitchFamily="34" charset="0"/>
              </a:defRPr>
            </a:lvl1pPr>
          </a:lstStyle>
          <a:p>
            <a:r>
              <a:rPr lang="nl-NL" dirty="0"/>
              <a:t>TITEL VAN DE UITEENZETTING</a:t>
            </a:r>
            <a:endParaRPr lang="en-GB" dirty="0"/>
          </a:p>
        </p:txBody>
      </p:sp>
      <p:sp>
        <p:nvSpPr>
          <p:cNvPr id="8" name="Ondertitel 2"/>
          <p:cNvSpPr>
            <a:spLocks noGrp="1"/>
          </p:cNvSpPr>
          <p:nvPr>
            <p:ph type="subTitle" idx="1" hasCustomPrompt="1"/>
          </p:nvPr>
        </p:nvSpPr>
        <p:spPr>
          <a:xfrm>
            <a:off x="3135146" y="3858911"/>
            <a:ext cx="5651914" cy="395869"/>
          </a:xfrm>
          <a:prstGeom prst="rect">
            <a:avLst/>
          </a:prstGeom>
          <a:solidFill>
            <a:schemeClr val="accent2"/>
          </a:solidFill>
          <a:effectLst/>
        </p:spPr>
        <p:txBody>
          <a:bodyPr wrap="none" lIns="72000" tIns="36000" rIns="72000" bIns="36000" anchor="t">
            <a:spAutoFit/>
          </a:bodyPr>
          <a:lstStyle>
            <a:lvl1pPr marL="0" indent="0" algn="r">
              <a:buNone/>
              <a:defRPr sz="2100" cap="all" spc="100" baseline="0">
                <a:solidFill>
                  <a:schemeClr val="bg2"/>
                </a:solidFill>
                <a:latin typeface="Arial Rounded MT Bold" panose="020F07040305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dirty="0"/>
              <a:t>ONDERTITEL VAN DE UITEENZETTING</a:t>
            </a:r>
            <a:endParaRPr lang="en-GB" dirty="0"/>
          </a:p>
        </p:txBody>
      </p:sp>
      <p:sp>
        <p:nvSpPr>
          <p:cNvPr id="9" name="Tijdelijke aanduiding voor tekst 3"/>
          <p:cNvSpPr>
            <a:spLocks noGrp="1"/>
          </p:cNvSpPr>
          <p:nvPr>
            <p:ph type="body" sz="quarter" idx="16" hasCustomPrompt="1"/>
          </p:nvPr>
        </p:nvSpPr>
        <p:spPr>
          <a:xfrm>
            <a:off x="6654168" y="2900240"/>
            <a:ext cx="2132892" cy="230832"/>
          </a:xfrm>
          <a:prstGeom prst="rect">
            <a:avLst/>
          </a:prstGeom>
          <a:noFill/>
          <a:ln>
            <a:noFill/>
          </a:ln>
          <a:effectLst/>
        </p:spPr>
        <p:txBody>
          <a:bodyPr wrap="none" tIns="0" bIns="0">
            <a:spAutoFit/>
          </a:bodyPr>
          <a:lstStyle>
            <a:lvl1pPr marL="0" indent="0" algn="r">
              <a:buNone/>
              <a:defRPr sz="1500" i="0" cap="all" spc="100" baseline="0">
                <a:solidFill>
                  <a:schemeClr val="bg2"/>
                </a:solidFill>
                <a:latin typeface="+mj-lt"/>
              </a:defRPr>
            </a:lvl1pPr>
          </a:lstStyle>
          <a:p>
            <a:pPr lvl="0"/>
            <a:r>
              <a:rPr lang="nl-NL" dirty="0"/>
              <a:t>LOCATIE &amp; DATUM</a:t>
            </a:r>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spTree>
    <p:extLst>
      <p:ext uri="{BB962C8B-B14F-4D97-AF65-F5344CB8AC3E}">
        <p14:creationId xmlns:p14="http://schemas.microsoft.com/office/powerpoint/2010/main" val="2031597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Title Only">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grpSp>
        <p:nvGrpSpPr>
          <p:cNvPr id="6" name="Group 5"/>
          <p:cNvGrpSpPr/>
          <p:nvPr userDrawn="1"/>
        </p:nvGrpSpPr>
        <p:grpSpPr>
          <a:xfrm>
            <a:off x="0" y="6016614"/>
            <a:ext cx="9144000" cy="841386"/>
            <a:chOff x="0" y="6016614"/>
            <a:chExt cx="9144000" cy="841386"/>
          </a:xfrm>
        </p:grpSpPr>
        <p:sp>
          <p:nvSpPr>
            <p:cNvPr id="7" name="Rectangle 6"/>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10" name="Text Placeholder 17"/>
          <p:cNvSpPr>
            <a:spLocks noGrp="1"/>
          </p:cNvSpPr>
          <p:nvPr>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Arial Rounded MT Bold" panose="020F0704030504030204" pitchFamily="34" charset="0"/>
              </a:defRPr>
            </a:lvl1pPr>
          </a:lstStyle>
          <a:p>
            <a:pPr lvl="0"/>
            <a:r>
              <a:rPr lang="en-US" dirty="0"/>
              <a:t>TITEL VAN DE UITEENZETTING &gt; deel van de </a:t>
            </a:r>
            <a:r>
              <a:rPr lang="en-US" dirty="0" err="1"/>
              <a:t>uiteenzetting</a:t>
            </a:r>
            <a:endParaRPr lang="en-US" dirty="0"/>
          </a:p>
        </p:txBody>
      </p:sp>
      <p:sp>
        <p:nvSpPr>
          <p:cNvPr id="13" name="Picture Placeholder 7"/>
          <p:cNvSpPr>
            <a:spLocks noGrp="1"/>
          </p:cNvSpPr>
          <p:nvPr>
            <p:ph type="pic" sz="quarter" idx="29" hasCustomPrompt="1"/>
          </p:nvPr>
        </p:nvSpPr>
        <p:spPr>
          <a:xfrm>
            <a:off x="358776" y="1152000"/>
            <a:ext cx="4050000" cy="4726800"/>
          </a:xfrm>
          <a:solidFill>
            <a:schemeClr val="bg2"/>
          </a:solidFill>
        </p:spPr>
        <p:txBody>
          <a:bodyPr/>
          <a:lstStyle>
            <a:lvl1pPr marL="0" marR="0" indent="0" algn="l" defTabSz="269875" rtl="0" eaLnBrk="1" fontAlgn="auto" latinLnBrk="0" hangingPunct="1">
              <a:lnSpc>
                <a:spcPct val="100000"/>
              </a:lnSpc>
              <a:spcBef>
                <a:spcPts val="0"/>
              </a:spcBef>
              <a:spcAft>
                <a:spcPts val="0"/>
              </a:spcAft>
              <a:buClr>
                <a:schemeClr val="accent2"/>
              </a:buClr>
              <a:buSzPct val="80000"/>
              <a:buFont typeface="Arial" panose="020B0604020202020204" pitchFamily="34" charset="0"/>
              <a:buNone/>
              <a:tabLst>
                <a:tab pos="266400" algn="l"/>
                <a:tab pos="270000" algn="l"/>
              </a:tabLst>
              <a:defRPr sz="1200" i="1"/>
            </a:lvl1pPr>
          </a:lstStyle>
          <a:p>
            <a:r>
              <a:rPr lang="nl-BE" dirty="0"/>
              <a:t>Klik op het icoon of op de rand van het kader om een afbeelding toe te voegen</a:t>
            </a:r>
            <a:br>
              <a:rPr lang="nl-BE" dirty="0"/>
            </a:br>
            <a:r>
              <a:rPr lang="nl-BE" dirty="0"/>
              <a:t>&gt; tabblad invoegen</a:t>
            </a:r>
            <a:br>
              <a:rPr lang="nl-BE" dirty="0"/>
            </a:br>
            <a:r>
              <a:rPr lang="nl-BE" dirty="0"/>
              <a:t>&gt; afbeelding of online afbeelding</a:t>
            </a:r>
            <a:br>
              <a:rPr lang="nl-BE" dirty="0"/>
            </a:br>
            <a:r>
              <a:rPr lang="nl-BE" dirty="0"/>
              <a:t>Via ‘</a:t>
            </a:r>
            <a:r>
              <a:rPr lang="nl-BE" dirty="0" err="1"/>
              <a:t>crop</a:t>
            </a:r>
            <a:r>
              <a:rPr lang="nl-BE" dirty="0"/>
              <a:t>’ kan je de afbeelding binnen het fotokader veranderen van positie (fit or </a:t>
            </a:r>
            <a:r>
              <a:rPr lang="nl-BE" dirty="0" err="1"/>
              <a:t>fill</a:t>
            </a:r>
            <a:r>
              <a:rPr lang="nl-BE" dirty="0"/>
              <a:t>).</a:t>
            </a:r>
            <a:br>
              <a:rPr lang="nl-BE" dirty="0"/>
            </a:br>
            <a:r>
              <a:rPr lang="nl-BE" dirty="0"/>
              <a:t>De afbeelding kan ook gedraaid of gespiegeld worden binnen het fotokader.</a:t>
            </a:r>
            <a:br>
              <a:rPr lang="nl-BE" dirty="0"/>
            </a:br>
            <a:endParaRPr lang="nl-BE" dirty="0"/>
          </a:p>
          <a:p>
            <a:endParaRPr lang="en-GB" dirty="0"/>
          </a:p>
        </p:txBody>
      </p:sp>
      <p:sp>
        <p:nvSpPr>
          <p:cNvPr id="14" name="Picture Placeholder 7"/>
          <p:cNvSpPr>
            <a:spLocks noGrp="1"/>
          </p:cNvSpPr>
          <p:nvPr>
            <p:ph type="pic" sz="quarter" idx="30" hasCustomPrompt="1"/>
          </p:nvPr>
        </p:nvSpPr>
        <p:spPr>
          <a:xfrm>
            <a:off x="4737100" y="1152000"/>
            <a:ext cx="4050000" cy="4726800"/>
          </a:xfrm>
          <a:solidFill>
            <a:schemeClr val="bg2"/>
          </a:solidFill>
        </p:spPr>
        <p:txBody>
          <a:bodyPr/>
          <a:lstStyle>
            <a:lvl1pPr marL="0" indent="0">
              <a:lnSpc>
                <a:spcPct val="100000"/>
              </a:lnSpc>
              <a:spcBef>
                <a:spcPts val="0"/>
              </a:spcBef>
              <a:buNone/>
              <a:defRPr sz="1200" i="1"/>
            </a:lvl1pPr>
          </a:lstStyle>
          <a:p>
            <a:r>
              <a:rPr lang="nl-BE" dirty="0"/>
              <a:t>Klik op het icoon of op de rand van het kader om een afbeelding toe te voegen</a:t>
            </a:r>
            <a:br>
              <a:rPr lang="nl-BE" dirty="0"/>
            </a:br>
            <a:r>
              <a:rPr lang="nl-BE" dirty="0"/>
              <a:t>&gt; tabblad invoegen</a:t>
            </a:r>
            <a:br>
              <a:rPr lang="nl-BE" dirty="0"/>
            </a:br>
            <a:r>
              <a:rPr lang="nl-BE" dirty="0"/>
              <a:t>&gt; afbeelding of online afbeelding</a:t>
            </a:r>
            <a:br>
              <a:rPr lang="nl-BE" dirty="0"/>
            </a:br>
            <a:r>
              <a:rPr lang="nl-BE" dirty="0"/>
              <a:t>Via ‘</a:t>
            </a:r>
            <a:r>
              <a:rPr lang="nl-BE" dirty="0" err="1"/>
              <a:t>crop</a:t>
            </a:r>
            <a:r>
              <a:rPr lang="nl-BE" dirty="0"/>
              <a:t>’ kan je de afbeelding binnen het fotokader veranderen van positie (fit or </a:t>
            </a:r>
            <a:r>
              <a:rPr lang="nl-BE" dirty="0" err="1"/>
              <a:t>fill</a:t>
            </a:r>
            <a:r>
              <a:rPr lang="nl-BE" dirty="0"/>
              <a:t>).</a:t>
            </a:r>
            <a:br>
              <a:rPr lang="nl-BE" dirty="0"/>
            </a:br>
            <a:r>
              <a:rPr lang="nl-BE" dirty="0"/>
              <a:t>De afbeelding kan ook gedraaid of gespiegeld worden binnen het fotokader.</a:t>
            </a:r>
            <a:endParaRPr lang="en-GB" dirty="0"/>
          </a:p>
        </p:txBody>
      </p:sp>
      <p:sp>
        <p:nvSpPr>
          <p:cNvPr id="2" name="Footer Placeholder 1"/>
          <p:cNvSpPr>
            <a:spLocks noGrp="1"/>
          </p:cNvSpPr>
          <p:nvPr>
            <p:ph type="ftr" sz="quarter" idx="31"/>
          </p:nvPr>
        </p:nvSpPr>
        <p:spPr/>
        <p:txBody>
          <a:bodyPr/>
          <a:lstStyle/>
          <a:p>
            <a:r>
              <a:rPr lang="nl-BE"/>
              <a:t>innovatief	creatief	ondernemend</a:t>
            </a:r>
            <a:endParaRPr lang="en-GB" dirty="0"/>
          </a:p>
        </p:txBody>
      </p:sp>
      <p:sp>
        <p:nvSpPr>
          <p:cNvPr id="15" name="Text Placeholder 7"/>
          <p:cNvSpPr>
            <a:spLocks noGrp="1"/>
          </p:cNvSpPr>
          <p:nvPr>
            <p:ph type="body" sz="quarter" idx="17" hasCustomPrompt="1"/>
          </p:nvPr>
        </p:nvSpPr>
        <p:spPr>
          <a:xfrm>
            <a:off x="360000" y="720000"/>
            <a:ext cx="3484737" cy="349702"/>
          </a:xfrm>
          <a:solidFill>
            <a:schemeClr val="accent2"/>
          </a:solidFill>
        </p:spPr>
        <p:txBody>
          <a:bodyPr wrap="none" tIns="36000" bIns="36000">
            <a:spAutoFit/>
          </a:bodyPr>
          <a:lstStyle>
            <a:lvl1pPr marL="0" indent="0" algn="l">
              <a:buNone/>
              <a:defRPr sz="1800" cap="all" spc="150" baseline="0">
                <a:solidFill>
                  <a:schemeClr val="bg2"/>
                </a:solidFill>
                <a:latin typeface="+mj-lt"/>
              </a:defRPr>
            </a:lvl1pPr>
          </a:lstStyle>
          <a:p>
            <a:pPr lvl="0"/>
            <a:r>
              <a:rPr lang="en-US" dirty="0" err="1"/>
              <a:t>kernidee</a:t>
            </a:r>
            <a:r>
              <a:rPr lang="en-US" dirty="0"/>
              <a:t> van de slide</a:t>
            </a:r>
            <a:endParaRPr lang="en-GB" dirty="0"/>
          </a:p>
        </p:txBody>
      </p:sp>
      <p:sp>
        <p:nvSpPr>
          <p:cNvPr id="16" name="Text Placeholder 7"/>
          <p:cNvSpPr>
            <a:spLocks noGrp="1"/>
          </p:cNvSpPr>
          <p:nvPr>
            <p:ph type="body" sz="quarter" idx="32" hasCustomPrompt="1"/>
          </p:nvPr>
        </p:nvSpPr>
        <p:spPr>
          <a:xfrm>
            <a:off x="4737100" y="716162"/>
            <a:ext cx="3484737" cy="349702"/>
          </a:xfrm>
          <a:solidFill>
            <a:schemeClr val="accent2"/>
          </a:solidFill>
        </p:spPr>
        <p:txBody>
          <a:bodyPr wrap="none" tIns="36000" bIns="36000">
            <a:spAutoFit/>
          </a:bodyPr>
          <a:lstStyle>
            <a:lvl1pPr marL="0" indent="0" algn="l">
              <a:buNone/>
              <a:defRPr sz="1800" cap="all" spc="150" baseline="0">
                <a:solidFill>
                  <a:schemeClr val="bg2"/>
                </a:solidFill>
                <a:latin typeface="+mj-lt"/>
              </a:defRPr>
            </a:lvl1pPr>
          </a:lstStyle>
          <a:p>
            <a:pPr lvl="0"/>
            <a:r>
              <a:rPr lang="en-US" dirty="0" err="1"/>
              <a:t>kernidee</a:t>
            </a:r>
            <a:r>
              <a:rPr lang="en-US" dirty="0"/>
              <a:t> van de slide</a:t>
            </a:r>
            <a:endParaRPr lang="en-GB" dirty="0"/>
          </a:p>
        </p:txBody>
      </p:sp>
    </p:spTree>
    <p:extLst>
      <p:ext uri="{BB962C8B-B14F-4D97-AF65-F5344CB8AC3E}">
        <p14:creationId xmlns:p14="http://schemas.microsoft.com/office/powerpoint/2010/main" val="979841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Title Only">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grpSp>
        <p:nvGrpSpPr>
          <p:cNvPr id="6" name="Group 5"/>
          <p:cNvGrpSpPr/>
          <p:nvPr userDrawn="1"/>
        </p:nvGrpSpPr>
        <p:grpSpPr>
          <a:xfrm>
            <a:off x="0" y="6016614"/>
            <a:ext cx="9144000" cy="841386"/>
            <a:chOff x="0" y="6016614"/>
            <a:chExt cx="9144000" cy="841386"/>
          </a:xfrm>
        </p:grpSpPr>
        <p:sp>
          <p:nvSpPr>
            <p:cNvPr id="7" name="Rectangle 6"/>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10" name="Text Placeholder 17"/>
          <p:cNvSpPr>
            <a:spLocks noGrp="1"/>
          </p:cNvSpPr>
          <p:nvPr>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Arial Rounded MT Bold" panose="020F0704030504030204" pitchFamily="34" charset="0"/>
              </a:defRPr>
            </a:lvl1pPr>
          </a:lstStyle>
          <a:p>
            <a:pPr lvl="0"/>
            <a:r>
              <a:rPr lang="en-US" dirty="0"/>
              <a:t>TITEL VAN DE UITEENZETTING &gt; deel van de </a:t>
            </a:r>
            <a:r>
              <a:rPr lang="en-US" dirty="0" err="1"/>
              <a:t>uiteenzetting</a:t>
            </a:r>
            <a:endParaRPr lang="en-US" dirty="0"/>
          </a:p>
        </p:txBody>
      </p:sp>
      <p:sp>
        <p:nvSpPr>
          <p:cNvPr id="13" name="Content Placeholder 3"/>
          <p:cNvSpPr>
            <a:spLocks noGrp="1"/>
          </p:cNvSpPr>
          <p:nvPr>
            <p:ph sz="quarter" idx="30"/>
          </p:nvPr>
        </p:nvSpPr>
        <p:spPr>
          <a:xfrm>
            <a:off x="360000" y="1152000"/>
            <a:ext cx="4050000" cy="4726800"/>
          </a:xfrm>
          <a:solidFill>
            <a:schemeClr val="bg2"/>
          </a:solidFill>
        </p:spPr>
        <p:txBody>
          <a:bodyPr wrap="square"/>
          <a:lstStyle>
            <a:lvl1pPr>
              <a:lnSpc>
                <a:spcPct val="100000"/>
              </a:lnSpc>
              <a:defRPr/>
            </a:lvl1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dirty="0"/>
          </a:p>
        </p:txBody>
      </p:sp>
      <p:sp>
        <p:nvSpPr>
          <p:cNvPr id="14" name="Content Placeholder 6"/>
          <p:cNvSpPr>
            <a:spLocks noGrp="1"/>
          </p:cNvSpPr>
          <p:nvPr>
            <p:ph sz="quarter" idx="31"/>
          </p:nvPr>
        </p:nvSpPr>
        <p:spPr>
          <a:xfrm>
            <a:off x="4737100" y="1152000"/>
            <a:ext cx="4050000" cy="4726800"/>
          </a:xfrm>
          <a:solidFill>
            <a:schemeClr val="bg2"/>
          </a:solidFill>
        </p:spPr>
        <p:txBody>
          <a:bodyPr wrap="square"/>
          <a:lstStyle>
            <a:lvl1pPr>
              <a:lnSpc>
                <a:spcPct val="100000"/>
              </a:lnSpc>
              <a:defRPr/>
            </a:lvl1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dirty="0"/>
          </a:p>
        </p:txBody>
      </p:sp>
      <p:sp>
        <p:nvSpPr>
          <p:cNvPr id="2" name="Footer Placeholder 1"/>
          <p:cNvSpPr>
            <a:spLocks noGrp="1"/>
          </p:cNvSpPr>
          <p:nvPr>
            <p:ph type="ftr" sz="quarter" idx="32"/>
          </p:nvPr>
        </p:nvSpPr>
        <p:spPr/>
        <p:txBody>
          <a:bodyPr/>
          <a:lstStyle/>
          <a:p>
            <a:r>
              <a:rPr lang="nl-BE"/>
              <a:t>innovatief	creatief	ondernemend</a:t>
            </a:r>
            <a:endParaRPr lang="en-GB" dirty="0"/>
          </a:p>
        </p:txBody>
      </p:sp>
      <p:sp>
        <p:nvSpPr>
          <p:cNvPr id="17" name="Text Placeholder 7"/>
          <p:cNvSpPr>
            <a:spLocks noGrp="1"/>
          </p:cNvSpPr>
          <p:nvPr>
            <p:ph type="body" sz="quarter" idx="17" hasCustomPrompt="1"/>
          </p:nvPr>
        </p:nvSpPr>
        <p:spPr>
          <a:xfrm>
            <a:off x="360000" y="720000"/>
            <a:ext cx="3484737" cy="349702"/>
          </a:xfrm>
          <a:solidFill>
            <a:schemeClr val="accent2"/>
          </a:solidFill>
        </p:spPr>
        <p:txBody>
          <a:bodyPr wrap="none" tIns="36000" bIns="36000">
            <a:spAutoFit/>
          </a:bodyPr>
          <a:lstStyle>
            <a:lvl1pPr marL="0" indent="0" algn="l">
              <a:buNone/>
              <a:defRPr sz="1800" cap="all" spc="150" baseline="0">
                <a:solidFill>
                  <a:schemeClr val="bg2"/>
                </a:solidFill>
                <a:latin typeface="+mj-lt"/>
              </a:defRPr>
            </a:lvl1pPr>
          </a:lstStyle>
          <a:p>
            <a:pPr lvl="0"/>
            <a:r>
              <a:rPr lang="en-US" dirty="0" err="1"/>
              <a:t>kernidee</a:t>
            </a:r>
            <a:r>
              <a:rPr lang="en-US" dirty="0"/>
              <a:t> van de slide</a:t>
            </a:r>
            <a:endParaRPr lang="en-GB" dirty="0"/>
          </a:p>
        </p:txBody>
      </p:sp>
    </p:spTree>
    <p:extLst>
      <p:ext uri="{BB962C8B-B14F-4D97-AF65-F5344CB8AC3E}">
        <p14:creationId xmlns:p14="http://schemas.microsoft.com/office/powerpoint/2010/main" val="2295727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Title Only">
    <p:spTree>
      <p:nvGrpSpPr>
        <p:cNvPr id="1" name=""/>
        <p:cNvGrpSpPr/>
        <p:nvPr/>
      </p:nvGrpSpPr>
      <p:grpSpPr>
        <a:xfrm>
          <a:off x="0" y="0"/>
          <a:ext cx="0" cy="0"/>
          <a:chOff x="0" y="0"/>
          <a:chExt cx="0" cy="0"/>
        </a:xfrm>
      </p:grpSpPr>
      <p:grpSp>
        <p:nvGrpSpPr>
          <p:cNvPr id="6" name="Group 5"/>
          <p:cNvGrpSpPr/>
          <p:nvPr userDrawn="1"/>
        </p:nvGrpSpPr>
        <p:grpSpPr>
          <a:xfrm>
            <a:off x="0" y="6016614"/>
            <a:ext cx="9144000" cy="841386"/>
            <a:chOff x="0" y="6016614"/>
            <a:chExt cx="9144000" cy="841386"/>
          </a:xfrm>
        </p:grpSpPr>
        <p:sp>
          <p:nvSpPr>
            <p:cNvPr id="7" name="Rectangle 6"/>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10" name="Text Placeholder 17"/>
          <p:cNvSpPr>
            <a:spLocks noGrp="1"/>
          </p:cNvSpPr>
          <p:nvPr>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Arial Rounded MT Bold" panose="020F0704030504030204" pitchFamily="34" charset="0"/>
              </a:defRPr>
            </a:lvl1pPr>
          </a:lstStyle>
          <a:p>
            <a:pPr lvl="0"/>
            <a:r>
              <a:rPr lang="en-US" dirty="0"/>
              <a:t>TITEL VAN DE UITEENZETTING &gt; deel van de </a:t>
            </a:r>
            <a:r>
              <a:rPr lang="en-US" dirty="0" err="1"/>
              <a:t>uiteenzetting</a:t>
            </a:r>
            <a:endParaRPr lang="en-US" dirty="0"/>
          </a:p>
        </p:txBody>
      </p:sp>
      <p:sp>
        <p:nvSpPr>
          <p:cNvPr id="11" name="Picture Placeholder 3"/>
          <p:cNvSpPr>
            <a:spLocks noGrp="1"/>
          </p:cNvSpPr>
          <p:nvPr>
            <p:ph type="pic" sz="quarter" idx="25" hasCustomPrompt="1"/>
          </p:nvPr>
        </p:nvSpPr>
        <p:spPr>
          <a:xfrm>
            <a:off x="0" y="307777"/>
            <a:ext cx="9144000" cy="5708837"/>
          </a:xfrm>
          <a:solidFill>
            <a:schemeClr val="bg2"/>
          </a:solidFill>
        </p:spPr>
        <p:txBody>
          <a:bodyPr lIns="360000" tIns="900000"/>
          <a:lstStyle>
            <a:lvl1pPr marL="0" marR="0" indent="0" algn="l" defTabSz="685800" rtl="0" eaLnBrk="1" fontAlgn="auto" latinLnBrk="0" hangingPunct="1">
              <a:lnSpc>
                <a:spcPct val="100000"/>
              </a:lnSpc>
              <a:spcBef>
                <a:spcPts val="0"/>
              </a:spcBef>
              <a:spcAft>
                <a:spcPts val="0"/>
              </a:spcAft>
              <a:buClr>
                <a:schemeClr val="tx2"/>
              </a:buClr>
              <a:buSzTx/>
              <a:buFont typeface="Calibri" panose="020F0502020204030204" pitchFamily="34" charset="0"/>
              <a:buNone/>
              <a:tabLst>
                <a:tab pos="272654" algn="l"/>
              </a:tabLst>
              <a:defRPr sz="1200" i="1"/>
            </a:lvl1pPr>
          </a:lstStyle>
          <a:p>
            <a:pPr marL="0" marR="0" lvl="0" indent="0" algn="l" defTabSz="685800" rtl="0" eaLnBrk="1" fontAlgn="auto" latinLnBrk="0" hangingPunct="1">
              <a:lnSpc>
                <a:spcPct val="90000"/>
              </a:lnSpc>
              <a:spcBef>
                <a:spcPts val="750"/>
              </a:spcBef>
              <a:spcAft>
                <a:spcPts val="0"/>
              </a:spcAft>
              <a:buClr>
                <a:schemeClr val="tx2"/>
              </a:buClr>
              <a:buSzTx/>
              <a:buFont typeface="Calibri" panose="020F0502020204030204" pitchFamily="34" charset="0"/>
              <a:buNone/>
              <a:tabLst>
                <a:tab pos="272654" algn="l"/>
              </a:tabLst>
              <a:defRPr/>
            </a:pPr>
            <a:r>
              <a:rPr lang="nl-BE" dirty="0"/>
              <a:t>Klik op het icoon of op de rand van het kader om een afbeelding toe te voegen</a:t>
            </a:r>
            <a:br>
              <a:rPr lang="nl-BE" dirty="0"/>
            </a:br>
            <a:r>
              <a:rPr lang="nl-BE" dirty="0"/>
              <a:t>&gt; tabblad invoegen</a:t>
            </a:r>
            <a:br>
              <a:rPr lang="nl-BE" dirty="0"/>
            </a:br>
            <a:r>
              <a:rPr lang="nl-BE" dirty="0"/>
              <a:t>&gt; kies ‘afbeelding’ of ‘online afbeelding’</a:t>
            </a:r>
            <a:br>
              <a:rPr lang="nl-BE" dirty="0"/>
            </a:br>
            <a:r>
              <a:rPr lang="nl-BE" dirty="0"/>
              <a:t>Via ‘</a:t>
            </a:r>
            <a:r>
              <a:rPr lang="nl-BE" dirty="0" err="1"/>
              <a:t>crop</a:t>
            </a:r>
            <a:r>
              <a:rPr lang="nl-BE" dirty="0"/>
              <a:t>’ kan je de afbeelding binnen het fotokader veranderen van positie (fit or </a:t>
            </a:r>
            <a:r>
              <a:rPr lang="nl-BE" dirty="0" err="1"/>
              <a:t>fill</a:t>
            </a:r>
            <a:r>
              <a:rPr lang="nl-BE" dirty="0"/>
              <a:t>).</a:t>
            </a:r>
            <a:br>
              <a:rPr lang="nl-BE" dirty="0"/>
            </a:br>
            <a:r>
              <a:rPr lang="nl-BE" dirty="0"/>
              <a:t>De afbeelding kan ook gedraaid of gespiegeld worden binnen het fotokader. </a:t>
            </a:r>
            <a:br>
              <a:rPr lang="nl-BE" dirty="0"/>
            </a:br>
            <a:r>
              <a:rPr lang="nl-BE" dirty="0"/>
              <a:t>Indien je de foto delete, dien je de nieuwe foto terug op de achtergrond te plaatsen.</a:t>
            </a:r>
            <a:endParaRPr lang="en-GB" dirty="0"/>
          </a:p>
          <a:p>
            <a:endParaRPr lang="en-GB" dirty="0"/>
          </a:p>
        </p:txBody>
      </p:sp>
      <p:sp>
        <p:nvSpPr>
          <p:cNvPr id="2" name="Footer Placeholder 1"/>
          <p:cNvSpPr>
            <a:spLocks noGrp="1"/>
          </p:cNvSpPr>
          <p:nvPr>
            <p:ph type="ftr" sz="quarter" idx="26"/>
          </p:nvPr>
        </p:nvSpPr>
        <p:spPr/>
        <p:txBody>
          <a:bodyPr/>
          <a:lstStyle/>
          <a:p>
            <a:r>
              <a:rPr lang="nl-BE"/>
              <a:t>innovatief	creatief	ondernemend</a:t>
            </a:r>
            <a:endParaRPr lang="en-GB" dirty="0"/>
          </a:p>
        </p:txBody>
      </p:sp>
      <p:sp>
        <p:nvSpPr>
          <p:cNvPr id="13" name="Text Placeholder 7"/>
          <p:cNvSpPr>
            <a:spLocks noGrp="1"/>
          </p:cNvSpPr>
          <p:nvPr>
            <p:ph type="body" sz="quarter" idx="17" hasCustomPrompt="1"/>
          </p:nvPr>
        </p:nvSpPr>
        <p:spPr>
          <a:xfrm>
            <a:off x="360000" y="720000"/>
            <a:ext cx="3484737" cy="349702"/>
          </a:xfrm>
          <a:solidFill>
            <a:schemeClr val="accent2"/>
          </a:solidFill>
        </p:spPr>
        <p:txBody>
          <a:bodyPr wrap="none" tIns="36000" bIns="36000">
            <a:spAutoFit/>
          </a:bodyPr>
          <a:lstStyle>
            <a:lvl1pPr marL="0" indent="0" algn="l">
              <a:buNone/>
              <a:defRPr sz="1800" cap="all" spc="150" baseline="0">
                <a:solidFill>
                  <a:schemeClr val="bg2"/>
                </a:solidFill>
                <a:latin typeface="+mj-lt"/>
              </a:defRPr>
            </a:lvl1pPr>
          </a:lstStyle>
          <a:p>
            <a:pPr lvl="0"/>
            <a:r>
              <a:rPr lang="en-US" dirty="0" err="1"/>
              <a:t>kernidee</a:t>
            </a:r>
            <a:r>
              <a:rPr lang="en-US" dirty="0"/>
              <a:t> van de slide</a:t>
            </a:r>
            <a:endParaRPr lang="en-GB" dirty="0"/>
          </a:p>
        </p:txBody>
      </p:sp>
    </p:spTree>
    <p:extLst>
      <p:ext uri="{BB962C8B-B14F-4D97-AF65-F5344CB8AC3E}">
        <p14:creationId xmlns:p14="http://schemas.microsoft.com/office/powerpoint/2010/main" val="1626880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grpSp>
        <p:nvGrpSpPr>
          <p:cNvPr id="4" name="Group 3"/>
          <p:cNvGrpSpPr/>
          <p:nvPr userDrawn="1"/>
        </p:nvGrpSpPr>
        <p:grpSpPr>
          <a:xfrm>
            <a:off x="0" y="6016614"/>
            <a:ext cx="9144000" cy="841386"/>
            <a:chOff x="0" y="6016614"/>
            <a:chExt cx="9144000" cy="841386"/>
          </a:xfrm>
        </p:grpSpPr>
        <p:sp>
          <p:nvSpPr>
            <p:cNvPr id="5" name="Rectangle 4"/>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7" name="Text Placeholder 17"/>
          <p:cNvSpPr>
            <a:spLocks noGrp="1"/>
          </p:cNvSpPr>
          <p:nvPr>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Arial Rounded MT Bold" panose="020F0704030504030204" pitchFamily="34" charset="0"/>
              </a:defRPr>
            </a:lvl1pPr>
          </a:lstStyle>
          <a:p>
            <a:pPr lvl="0"/>
            <a:r>
              <a:rPr lang="en-US" dirty="0"/>
              <a:t>TITEL VAN DE UITEENZETTING &gt; deel van de </a:t>
            </a:r>
            <a:r>
              <a:rPr lang="en-US" dirty="0" err="1"/>
              <a:t>uiteenzetting</a:t>
            </a:r>
            <a:endParaRPr lang="en-US" dirty="0"/>
          </a:p>
        </p:txBody>
      </p:sp>
      <p:sp>
        <p:nvSpPr>
          <p:cNvPr id="8" name="Content Placeholder 4"/>
          <p:cNvSpPr>
            <a:spLocks noGrp="1"/>
          </p:cNvSpPr>
          <p:nvPr>
            <p:ph sz="quarter" idx="17" hasCustomPrompt="1"/>
          </p:nvPr>
        </p:nvSpPr>
        <p:spPr>
          <a:xfrm>
            <a:off x="358776" y="1151999"/>
            <a:ext cx="8428324" cy="4726800"/>
          </a:xfrm>
        </p:spPr>
        <p:txBody>
          <a:bodyPr lIns="0" tIns="0">
            <a:noAutofit/>
          </a:bodyPr>
          <a:lstStyle>
            <a:lvl1pPr marL="0" marR="0" indent="0" algn="l" defTabSz="685800" rtl="0" eaLnBrk="1" fontAlgn="auto" latinLnBrk="0" hangingPunct="1">
              <a:lnSpc>
                <a:spcPct val="100000"/>
              </a:lnSpc>
              <a:spcBef>
                <a:spcPts val="0"/>
              </a:spcBef>
              <a:spcAft>
                <a:spcPts val="0"/>
              </a:spcAft>
              <a:buClr>
                <a:schemeClr val="tx2"/>
              </a:buClr>
              <a:buSzTx/>
              <a:buFont typeface="Calibri" panose="020F0502020204030204" pitchFamily="34" charset="0"/>
              <a:buNone/>
              <a:tabLst>
                <a:tab pos="272654" algn="l"/>
              </a:tabLst>
              <a:defRPr sz="1200" i="1" baseline="0">
                <a:solidFill>
                  <a:schemeClr val="tx1">
                    <a:lumMod val="65000"/>
                    <a:lumOff val="35000"/>
                  </a:schemeClr>
                </a:solidFill>
              </a:defRPr>
            </a:lvl1pPr>
          </a:lstStyle>
          <a:p>
            <a:pPr marL="0" marR="0" lvl="0" indent="0" algn="l" defTabSz="685800" rtl="0" eaLnBrk="1" fontAlgn="auto" latinLnBrk="0" hangingPunct="1">
              <a:lnSpc>
                <a:spcPct val="90000"/>
              </a:lnSpc>
              <a:spcBef>
                <a:spcPts val="750"/>
              </a:spcBef>
              <a:spcAft>
                <a:spcPts val="0"/>
              </a:spcAft>
              <a:buClr>
                <a:schemeClr val="tx2"/>
              </a:buClr>
              <a:buSzTx/>
              <a:buFont typeface="Calibri" panose="020F0502020204030204" pitchFamily="34" charset="0"/>
              <a:buNone/>
              <a:tabLst>
                <a:tab pos="272654" algn="l"/>
              </a:tabLst>
              <a:defRPr/>
            </a:pPr>
            <a:r>
              <a:rPr lang="nl-BE" dirty="0"/>
              <a:t>Klik op het icoon en voeg een tabel, grafiek of </a:t>
            </a:r>
            <a:r>
              <a:rPr lang="nl-BE" dirty="0" err="1"/>
              <a:t>SmartArt</a:t>
            </a:r>
            <a:r>
              <a:rPr lang="nl-BE" dirty="0"/>
              <a:t> in. </a:t>
            </a:r>
            <a:br>
              <a:rPr lang="nl-BE" dirty="0"/>
            </a:br>
            <a:r>
              <a:rPr lang="nl-NL" dirty="0"/>
              <a:t>Gebruik indien mogelijk </a:t>
            </a:r>
            <a:r>
              <a:rPr lang="nl-NL" dirty="0" err="1"/>
              <a:t>SmartArt</a:t>
            </a:r>
            <a:r>
              <a:rPr lang="nl-NL" dirty="0"/>
              <a:t> voor schema’s. Hou schema’s eenvoudig en</a:t>
            </a:r>
            <a:br>
              <a:rPr lang="nl-NL" dirty="0"/>
            </a:br>
            <a:r>
              <a:rPr lang="nl-NL" dirty="0"/>
              <a:t>laat details achterwege.</a:t>
            </a:r>
            <a:endParaRPr lang="en-GB" dirty="0"/>
          </a:p>
          <a:p>
            <a:pPr lvl="0"/>
            <a:endParaRPr lang="en-GB" dirty="0"/>
          </a:p>
        </p:txBody>
      </p:sp>
      <p:sp>
        <p:nvSpPr>
          <p:cNvPr id="10" name="Footer Placeholder 9"/>
          <p:cNvSpPr>
            <a:spLocks noGrp="1"/>
          </p:cNvSpPr>
          <p:nvPr>
            <p:ph type="ftr" sz="quarter" idx="25"/>
          </p:nvPr>
        </p:nvSpPr>
        <p:spPr/>
        <p:txBody>
          <a:bodyPr/>
          <a:lstStyle/>
          <a:p>
            <a:r>
              <a:rPr lang="nl-BE" dirty="0"/>
              <a:t>innovatief	creatief	ondernemend</a:t>
            </a:r>
            <a:endParaRPr lang="en-GB" dirty="0"/>
          </a:p>
        </p:txBody>
      </p:sp>
      <p:sp>
        <p:nvSpPr>
          <p:cNvPr id="11" name="Text Placeholder 7"/>
          <p:cNvSpPr>
            <a:spLocks noGrp="1"/>
          </p:cNvSpPr>
          <p:nvPr>
            <p:ph type="body" sz="quarter" idx="26" hasCustomPrompt="1"/>
          </p:nvPr>
        </p:nvSpPr>
        <p:spPr>
          <a:xfrm>
            <a:off x="360000" y="720000"/>
            <a:ext cx="3484737" cy="349702"/>
          </a:xfrm>
          <a:solidFill>
            <a:schemeClr val="accent2"/>
          </a:solidFill>
        </p:spPr>
        <p:txBody>
          <a:bodyPr wrap="none" tIns="36000" bIns="36000">
            <a:spAutoFit/>
          </a:bodyPr>
          <a:lstStyle>
            <a:lvl1pPr marL="0" indent="0" algn="l">
              <a:buNone/>
              <a:defRPr sz="1800" cap="all" spc="150" baseline="0">
                <a:solidFill>
                  <a:schemeClr val="bg2"/>
                </a:solidFill>
                <a:latin typeface="+mj-lt"/>
              </a:defRPr>
            </a:lvl1pPr>
          </a:lstStyle>
          <a:p>
            <a:pPr lvl="0"/>
            <a:r>
              <a:rPr lang="en-US" dirty="0" err="1"/>
              <a:t>kernidee</a:t>
            </a:r>
            <a:r>
              <a:rPr lang="en-US" dirty="0"/>
              <a:t> van de slide</a:t>
            </a:r>
            <a:endParaRPr lang="en-GB" dirty="0"/>
          </a:p>
        </p:txBody>
      </p:sp>
    </p:spTree>
    <p:extLst>
      <p:ext uri="{BB962C8B-B14F-4D97-AF65-F5344CB8AC3E}">
        <p14:creationId xmlns:p14="http://schemas.microsoft.com/office/powerpoint/2010/main" val="141655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Content Placeholder 4"/>
          <p:cNvSpPr>
            <a:spLocks noGrp="1"/>
          </p:cNvSpPr>
          <p:nvPr>
            <p:ph sz="quarter" idx="20" hasCustomPrompt="1"/>
          </p:nvPr>
        </p:nvSpPr>
        <p:spPr>
          <a:xfrm>
            <a:off x="360000" y="1137326"/>
            <a:ext cx="5737225" cy="4726800"/>
          </a:xfrm>
        </p:spPr>
        <p:txBody>
          <a:bodyPr lIns="0" tIns="0"/>
          <a:lstStyle>
            <a:lvl1pPr marL="0" marR="0" indent="0" algn="l" defTabSz="269875" rtl="0" eaLnBrk="1" fontAlgn="auto" latinLnBrk="0" hangingPunct="1">
              <a:lnSpc>
                <a:spcPct val="100000"/>
              </a:lnSpc>
              <a:spcBef>
                <a:spcPts val="0"/>
              </a:spcBef>
              <a:spcAft>
                <a:spcPts val="0"/>
              </a:spcAft>
              <a:buClr>
                <a:schemeClr val="accent2"/>
              </a:buClr>
              <a:buSzPct val="80000"/>
              <a:buFont typeface="Calibri" panose="020F0502020204030204" pitchFamily="34" charset="0"/>
              <a:buNone/>
              <a:tabLst>
                <a:tab pos="266700" algn="l"/>
              </a:tabLst>
              <a:defRPr sz="1200" i="1" baseline="0"/>
            </a:lvl1pPr>
            <a:lvl2pPr marL="265510" indent="0" defTabSz="739379">
              <a:buNone/>
              <a:defRPr/>
            </a:lvl2pPr>
            <a:lvl3pPr marL="804863" indent="-265510">
              <a:defRPr/>
            </a:lvl3pPr>
            <a:lvl4pPr marL="1288256" indent="-214313">
              <a:defRPr/>
            </a:lvl4pPr>
            <a:lvl5pPr marL="1288256" indent="-214313">
              <a:defRPr/>
            </a:lvl5pPr>
          </a:lstStyle>
          <a:p>
            <a:pPr marL="0" marR="0" lvl="0" indent="0" algn="l" defTabSz="269875" rtl="0" eaLnBrk="1" fontAlgn="auto" latinLnBrk="0" hangingPunct="1">
              <a:lnSpc>
                <a:spcPts val="1800"/>
              </a:lnSpc>
              <a:spcBef>
                <a:spcPts val="1800"/>
              </a:spcBef>
              <a:spcAft>
                <a:spcPts val="900"/>
              </a:spcAft>
              <a:buClr>
                <a:schemeClr val="accent2"/>
              </a:buClr>
              <a:buSzPct val="80000"/>
              <a:buFont typeface="Calibri" panose="020F0502020204030204" pitchFamily="34" charset="0"/>
              <a:buNone/>
              <a:tabLst>
                <a:tab pos="266700" algn="l"/>
              </a:tabLst>
              <a:defRPr/>
            </a:pPr>
            <a:r>
              <a:rPr lang="nl-BE" dirty="0"/>
              <a:t>Klik op het icoon en voeg hier een tabel, grafiek of </a:t>
            </a:r>
            <a:r>
              <a:rPr lang="nl-BE" dirty="0" err="1"/>
              <a:t>SmartArt</a:t>
            </a:r>
            <a:r>
              <a:rPr lang="nl-BE" dirty="0"/>
              <a:t> in. </a:t>
            </a:r>
            <a:br>
              <a:rPr lang="nl-BE" dirty="0"/>
            </a:br>
            <a:r>
              <a:rPr lang="nl-NL" dirty="0"/>
              <a:t>Gebruik indien mogelijk </a:t>
            </a:r>
            <a:r>
              <a:rPr lang="nl-NL" dirty="0" err="1"/>
              <a:t>SmartArt</a:t>
            </a:r>
            <a:r>
              <a:rPr lang="nl-NL" dirty="0"/>
              <a:t> voor schema’s. Hou schema’s eenvoudig en</a:t>
            </a:r>
            <a:br>
              <a:rPr lang="nl-NL" dirty="0"/>
            </a:br>
            <a:r>
              <a:rPr lang="nl-NL" dirty="0"/>
              <a:t>laat details achterwege.</a:t>
            </a:r>
            <a:endParaRPr lang="en-GB" dirty="0"/>
          </a:p>
          <a:p>
            <a:pPr lvl="0"/>
            <a:endParaRPr lang="en-US" dirty="0"/>
          </a:p>
        </p:txBody>
      </p:sp>
      <p:sp>
        <p:nvSpPr>
          <p:cNvPr id="5" name="Text Placeholder 2"/>
          <p:cNvSpPr>
            <a:spLocks noGrp="1"/>
          </p:cNvSpPr>
          <p:nvPr>
            <p:ph type="body" sz="quarter" idx="25"/>
          </p:nvPr>
        </p:nvSpPr>
        <p:spPr>
          <a:xfrm>
            <a:off x="6236425" y="1152000"/>
            <a:ext cx="2548800" cy="4726800"/>
          </a:xfrm>
        </p:spPr>
        <p:txBody>
          <a:bodyPr/>
          <a:lstStyle>
            <a:lvl1pPr>
              <a:lnSpc>
                <a:spcPct val="100000"/>
              </a:lnSpc>
              <a:tabLst>
                <a:tab pos="266400" algn="l"/>
                <a:tab pos="270000" algn="l"/>
              </a:tabLst>
              <a:defRPr/>
            </a:lvl1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dirty="0"/>
          </a:p>
        </p:txBody>
      </p:sp>
      <p:grpSp>
        <p:nvGrpSpPr>
          <p:cNvPr id="7" name="Group 6"/>
          <p:cNvGrpSpPr/>
          <p:nvPr userDrawn="1"/>
        </p:nvGrpSpPr>
        <p:grpSpPr>
          <a:xfrm>
            <a:off x="0" y="6016614"/>
            <a:ext cx="9144000" cy="841386"/>
            <a:chOff x="0" y="6016614"/>
            <a:chExt cx="9144000" cy="841386"/>
          </a:xfrm>
        </p:grpSpPr>
        <p:sp>
          <p:nvSpPr>
            <p:cNvPr id="8" name="Rectangle 7"/>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10" name="Text Placeholder 17"/>
          <p:cNvSpPr>
            <a:spLocks noGrp="1"/>
          </p:cNvSpPr>
          <p:nvPr>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Arial Rounded MT Bold" panose="020F0704030504030204" pitchFamily="34" charset="0"/>
              </a:defRPr>
            </a:lvl1pPr>
          </a:lstStyle>
          <a:p>
            <a:pPr lvl="0"/>
            <a:r>
              <a:rPr lang="en-US" dirty="0"/>
              <a:t>TITEL VAN DE UITEENZETTING &gt; deel van de </a:t>
            </a:r>
            <a:r>
              <a:rPr lang="en-US" dirty="0" err="1"/>
              <a:t>uiteenzetting</a:t>
            </a:r>
            <a:endParaRPr lang="en-US" dirty="0"/>
          </a:p>
        </p:txBody>
      </p:sp>
      <p:sp>
        <p:nvSpPr>
          <p:cNvPr id="11" name="Footer Placeholder 10"/>
          <p:cNvSpPr>
            <a:spLocks noGrp="1"/>
          </p:cNvSpPr>
          <p:nvPr>
            <p:ph type="ftr" sz="quarter" idx="26"/>
          </p:nvPr>
        </p:nvSpPr>
        <p:spPr/>
        <p:txBody>
          <a:bodyPr/>
          <a:lstStyle/>
          <a:p>
            <a:r>
              <a:rPr lang="nl-BE"/>
              <a:t>innovatief	creatief	ondernemend</a:t>
            </a:r>
            <a:endParaRPr lang="en-GB" dirty="0"/>
          </a:p>
        </p:txBody>
      </p:sp>
      <p:sp>
        <p:nvSpPr>
          <p:cNvPr id="12" name="Text Placeholder 7"/>
          <p:cNvSpPr>
            <a:spLocks noGrp="1"/>
          </p:cNvSpPr>
          <p:nvPr>
            <p:ph type="body" sz="quarter" idx="17" hasCustomPrompt="1"/>
          </p:nvPr>
        </p:nvSpPr>
        <p:spPr>
          <a:xfrm>
            <a:off x="360000" y="720000"/>
            <a:ext cx="3484737" cy="349702"/>
          </a:xfrm>
          <a:solidFill>
            <a:schemeClr val="accent2"/>
          </a:solidFill>
        </p:spPr>
        <p:txBody>
          <a:bodyPr wrap="none" tIns="36000" bIns="36000">
            <a:spAutoFit/>
          </a:bodyPr>
          <a:lstStyle>
            <a:lvl1pPr marL="0" indent="0" algn="l">
              <a:buNone/>
              <a:defRPr sz="1800" cap="all" spc="150" baseline="0">
                <a:solidFill>
                  <a:schemeClr val="bg2"/>
                </a:solidFill>
                <a:latin typeface="+mj-lt"/>
              </a:defRPr>
            </a:lvl1pPr>
          </a:lstStyle>
          <a:p>
            <a:pPr lvl="0"/>
            <a:r>
              <a:rPr lang="en-US" dirty="0" err="1"/>
              <a:t>kernidee</a:t>
            </a:r>
            <a:r>
              <a:rPr lang="en-US" dirty="0"/>
              <a:t> van de slide</a:t>
            </a:r>
            <a:endParaRPr lang="en-GB" dirty="0"/>
          </a:p>
        </p:txBody>
      </p:sp>
    </p:spTree>
    <p:extLst>
      <p:ext uri="{BB962C8B-B14F-4D97-AF65-F5344CB8AC3E}">
        <p14:creationId xmlns:p14="http://schemas.microsoft.com/office/powerpoint/2010/main" val="1602106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grpSp>
        <p:nvGrpSpPr>
          <p:cNvPr id="13" name="Group 12"/>
          <p:cNvGrpSpPr/>
          <p:nvPr userDrawn="1"/>
        </p:nvGrpSpPr>
        <p:grpSpPr>
          <a:xfrm>
            <a:off x="0" y="6016614"/>
            <a:ext cx="9144000" cy="841386"/>
            <a:chOff x="0" y="6016614"/>
            <a:chExt cx="9144000" cy="841386"/>
          </a:xfrm>
        </p:grpSpPr>
        <p:sp>
          <p:nvSpPr>
            <p:cNvPr id="5" name="Rectangle 4"/>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3" name="Footer Placeholder 2"/>
          <p:cNvSpPr>
            <a:spLocks noGrp="1"/>
          </p:cNvSpPr>
          <p:nvPr userDrawn="1">
            <p:ph type="ftr" sz="quarter" idx="10"/>
          </p:nvPr>
        </p:nvSpPr>
        <p:spPr/>
        <p:txBody>
          <a:bodyPr/>
          <a:lstStyle/>
          <a:p>
            <a:r>
              <a:rPr lang="nl-BE"/>
              <a:t>innovatief	creatief	ondernemend</a:t>
            </a:r>
            <a:endParaRPr lang="en-GB" dirty="0"/>
          </a:p>
        </p:txBody>
      </p:sp>
      <p:sp>
        <p:nvSpPr>
          <p:cNvPr id="7" name="Text Placeholder 17"/>
          <p:cNvSpPr>
            <a:spLocks noGrp="1"/>
          </p:cNvSpPr>
          <p:nvPr userDrawn="1">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Arial Rounded MT Bold" panose="020F0704030504030204" pitchFamily="34" charset="0"/>
              </a:defRPr>
            </a:lvl1pPr>
          </a:lstStyle>
          <a:p>
            <a:pPr lvl="0"/>
            <a:r>
              <a:rPr lang="en-US" dirty="0"/>
              <a:t>TITEL VAN DE UITEENZETTING &gt; deel van de </a:t>
            </a:r>
            <a:r>
              <a:rPr lang="en-US" dirty="0" err="1"/>
              <a:t>uiteenzetting</a:t>
            </a:r>
            <a:endParaRPr lang="en-US" dirty="0"/>
          </a:p>
        </p:txBody>
      </p:sp>
      <p:sp>
        <p:nvSpPr>
          <p:cNvPr id="8" name="Picture Placeholder 13"/>
          <p:cNvSpPr>
            <a:spLocks noGrp="1"/>
          </p:cNvSpPr>
          <p:nvPr userDrawn="1">
            <p:ph type="pic" sz="quarter" idx="18" hasCustomPrompt="1"/>
          </p:nvPr>
        </p:nvSpPr>
        <p:spPr>
          <a:xfrm>
            <a:off x="0" y="307775"/>
            <a:ext cx="6096000" cy="2854800"/>
          </a:xfrm>
          <a:solidFill>
            <a:schemeClr val="bg2"/>
          </a:solidFill>
          <a:ln w="38100">
            <a:noFill/>
          </a:ln>
        </p:spPr>
        <p:txBody>
          <a:bodyPr lIns="360000" tIns="864000">
            <a:noAutofit/>
          </a:bodyPr>
          <a:lstStyle>
            <a:lvl1pPr marL="0" marR="0" indent="0" algn="l" defTabSz="685800" rtl="0" eaLnBrk="1" fontAlgn="auto" latinLnBrk="0" hangingPunct="1">
              <a:lnSpc>
                <a:spcPct val="100000"/>
              </a:lnSpc>
              <a:spcBef>
                <a:spcPts val="0"/>
              </a:spcBef>
              <a:spcAft>
                <a:spcPts val="0"/>
              </a:spcAft>
              <a:buClr>
                <a:schemeClr val="tx2"/>
              </a:buClr>
              <a:buSzTx/>
              <a:buFont typeface="Calibri" panose="020F0502020204030204" pitchFamily="34" charset="0"/>
              <a:buNone/>
              <a:tabLst>
                <a:tab pos="272654" algn="l"/>
              </a:tabLst>
              <a:defRPr lang="en-GB" sz="1200" i="1" baseline="0">
                <a:solidFill>
                  <a:schemeClr val="tx1">
                    <a:lumMod val="65000"/>
                    <a:lumOff val="35000"/>
                  </a:schemeClr>
                </a:solidFill>
                <a:effectLst/>
              </a:defRPr>
            </a:lvl1pPr>
          </a:lstStyle>
          <a:p>
            <a:pPr marL="0" marR="0" lvl="0" indent="0" algn="l" defTabSz="685800" rtl="0" eaLnBrk="1" fontAlgn="auto" latinLnBrk="0" hangingPunct="1">
              <a:lnSpc>
                <a:spcPct val="90000"/>
              </a:lnSpc>
              <a:spcBef>
                <a:spcPts val="750"/>
              </a:spcBef>
              <a:spcAft>
                <a:spcPts val="0"/>
              </a:spcAft>
              <a:buClr>
                <a:schemeClr val="tx2"/>
              </a:buClr>
              <a:buSzTx/>
              <a:buFont typeface="Calibri" panose="020F0502020204030204" pitchFamily="34" charset="0"/>
              <a:buNone/>
              <a:tabLst>
                <a:tab pos="272654" algn="l"/>
              </a:tabLst>
              <a:defRPr/>
            </a:pPr>
            <a:r>
              <a:rPr lang="nl-BE" dirty="0"/>
              <a:t>Klik op het icoon of op de rand van het kader om een afbeelding toe te voegen</a:t>
            </a:r>
            <a:br>
              <a:rPr lang="nl-BE" dirty="0"/>
            </a:br>
            <a:r>
              <a:rPr lang="nl-BE" dirty="0"/>
              <a:t>&gt; tabblad invoegen</a:t>
            </a:r>
            <a:br>
              <a:rPr lang="nl-BE" dirty="0"/>
            </a:br>
            <a:r>
              <a:rPr lang="nl-BE" dirty="0"/>
              <a:t>&gt; kies ‘afbeelding’ of ‘online afbeelding’</a:t>
            </a:r>
            <a:br>
              <a:rPr lang="nl-BE" dirty="0"/>
            </a:br>
            <a:r>
              <a:rPr lang="nl-BE" dirty="0"/>
              <a:t>Via ‘</a:t>
            </a:r>
            <a:r>
              <a:rPr lang="nl-BE" dirty="0" err="1"/>
              <a:t>crop</a:t>
            </a:r>
            <a:r>
              <a:rPr lang="nl-BE" dirty="0"/>
              <a:t>’ kan je de afbeelding binnen het fotokader veranderen van positie (fit or </a:t>
            </a:r>
            <a:r>
              <a:rPr lang="nl-BE" dirty="0" err="1"/>
              <a:t>fill</a:t>
            </a:r>
            <a:r>
              <a:rPr lang="nl-BE" dirty="0"/>
              <a:t>).</a:t>
            </a:r>
            <a:br>
              <a:rPr lang="nl-BE" dirty="0"/>
            </a:br>
            <a:r>
              <a:rPr lang="nl-BE" dirty="0"/>
              <a:t>De afbeelding kan ook gedraaid of gespiegeld worden binnen het fotokader. </a:t>
            </a:r>
            <a:br>
              <a:rPr lang="nl-BE" dirty="0"/>
            </a:br>
            <a:r>
              <a:rPr lang="nl-BE" dirty="0"/>
              <a:t>Indien je de foto delete, dien je de nieuwe foto terug op de achtergrond te plaatsen.</a:t>
            </a:r>
            <a:endParaRPr lang="en-GB" dirty="0"/>
          </a:p>
          <a:p>
            <a:br>
              <a:rPr lang="nl-BE" dirty="0"/>
            </a:br>
            <a:br>
              <a:rPr lang="nl-BE" dirty="0"/>
            </a:br>
            <a:endParaRPr lang="nl-BE" dirty="0"/>
          </a:p>
          <a:p>
            <a:endParaRPr lang="en-GB" dirty="0"/>
          </a:p>
        </p:txBody>
      </p:sp>
      <p:sp>
        <p:nvSpPr>
          <p:cNvPr id="9" name="Picture Placeholder 13"/>
          <p:cNvSpPr>
            <a:spLocks noGrp="1"/>
          </p:cNvSpPr>
          <p:nvPr userDrawn="1">
            <p:ph type="pic" sz="quarter" idx="19" hasCustomPrompt="1"/>
          </p:nvPr>
        </p:nvSpPr>
        <p:spPr>
          <a:xfrm>
            <a:off x="0" y="3164312"/>
            <a:ext cx="6096000" cy="2854800"/>
          </a:xfrm>
          <a:solidFill>
            <a:schemeClr val="bg2"/>
          </a:solidFill>
          <a:ln w="38100">
            <a:noFill/>
          </a:ln>
        </p:spPr>
        <p:txBody>
          <a:bodyPr lIns="360000" tIns="360000">
            <a:noAutofit/>
          </a:bodyPr>
          <a:lstStyle>
            <a:lvl1pPr marL="0" marR="0" indent="0" algn="l" defTabSz="685800" rtl="0" eaLnBrk="1" fontAlgn="auto" latinLnBrk="0" hangingPunct="1">
              <a:lnSpc>
                <a:spcPct val="100000"/>
              </a:lnSpc>
              <a:spcBef>
                <a:spcPts val="0"/>
              </a:spcBef>
              <a:spcAft>
                <a:spcPts val="0"/>
              </a:spcAft>
              <a:buClr>
                <a:schemeClr val="tx2"/>
              </a:buClr>
              <a:buSzTx/>
              <a:buFont typeface="Calibri" panose="020F0502020204030204" pitchFamily="34" charset="0"/>
              <a:buNone/>
              <a:tabLst>
                <a:tab pos="272654" algn="l"/>
              </a:tabLst>
              <a:defRPr lang="en-GB" sz="1200" i="1">
                <a:solidFill>
                  <a:schemeClr val="tx1">
                    <a:lumMod val="65000"/>
                    <a:lumOff val="35000"/>
                  </a:schemeClr>
                </a:solidFill>
                <a:effectLst/>
              </a:defRPr>
            </a:lvl1pPr>
          </a:lstStyle>
          <a:p>
            <a:pPr marL="0" marR="0" lvl="0" indent="0" algn="l" defTabSz="685800" rtl="0" eaLnBrk="1" fontAlgn="auto" latinLnBrk="0" hangingPunct="1">
              <a:lnSpc>
                <a:spcPct val="90000"/>
              </a:lnSpc>
              <a:spcBef>
                <a:spcPts val="750"/>
              </a:spcBef>
              <a:spcAft>
                <a:spcPts val="0"/>
              </a:spcAft>
              <a:buClr>
                <a:schemeClr val="tx2"/>
              </a:buClr>
              <a:buSzTx/>
              <a:buFont typeface="Calibri" panose="020F0502020204030204" pitchFamily="34" charset="0"/>
              <a:buNone/>
              <a:tabLst>
                <a:tab pos="272654" algn="l"/>
              </a:tabLst>
              <a:defRPr/>
            </a:pPr>
            <a:r>
              <a:rPr lang="nl-BE" dirty="0"/>
              <a:t>Klik op het icoon of op de rand van het kader om een afbeelding toe te voegen</a:t>
            </a:r>
            <a:br>
              <a:rPr lang="nl-BE" dirty="0"/>
            </a:br>
            <a:r>
              <a:rPr lang="nl-BE" dirty="0"/>
              <a:t>&gt; tabblad invoegen</a:t>
            </a:r>
            <a:br>
              <a:rPr lang="nl-BE" dirty="0"/>
            </a:br>
            <a:r>
              <a:rPr lang="nl-BE" dirty="0"/>
              <a:t>&gt; kies ‘afbeelding’ of ‘online afbeelding’</a:t>
            </a:r>
            <a:br>
              <a:rPr lang="nl-BE" dirty="0"/>
            </a:br>
            <a:r>
              <a:rPr lang="nl-BE" dirty="0"/>
              <a:t>Via ‘</a:t>
            </a:r>
            <a:r>
              <a:rPr lang="nl-BE" dirty="0" err="1"/>
              <a:t>crop</a:t>
            </a:r>
            <a:r>
              <a:rPr lang="nl-BE" dirty="0"/>
              <a:t>’ kan je de afbeelding binnen het fotokader veranderen van positie (fit or </a:t>
            </a:r>
            <a:r>
              <a:rPr lang="nl-BE" dirty="0" err="1"/>
              <a:t>fill</a:t>
            </a:r>
            <a:r>
              <a:rPr lang="nl-BE" dirty="0"/>
              <a:t>).</a:t>
            </a:r>
            <a:br>
              <a:rPr lang="nl-BE" dirty="0"/>
            </a:br>
            <a:r>
              <a:rPr lang="nl-BE" dirty="0"/>
              <a:t>De afbeelding kan ook gedraaid of gespiegeld worden binnen het fotokader. </a:t>
            </a:r>
            <a:br>
              <a:rPr lang="nl-BE" dirty="0"/>
            </a:br>
            <a:endParaRPr lang="en-GB" dirty="0"/>
          </a:p>
          <a:p>
            <a:br>
              <a:rPr lang="nl-BE" dirty="0"/>
            </a:br>
            <a:endParaRPr lang="nl-BE" dirty="0"/>
          </a:p>
          <a:p>
            <a:endParaRPr lang="en-GB" dirty="0"/>
          </a:p>
        </p:txBody>
      </p:sp>
      <p:sp>
        <p:nvSpPr>
          <p:cNvPr id="10" name="Text Placeholder 2"/>
          <p:cNvSpPr>
            <a:spLocks noGrp="1"/>
          </p:cNvSpPr>
          <p:nvPr userDrawn="1">
            <p:ph type="body" sz="quarter" idx="25"/>
          </p:nvPr>
        </p:nvSpPr>
        <p:spPr>
          <a:xfrm>
            <a:off x="6096000" y="1059887"/>
            <a:ext cx="2689225" cy="4818913"/>
          </a:xfrm>
        </p:spPr>
        <p:txBody>
          <a:bodyPr/>
          <a:lstStyle>
            <a:lvl1pPr>
              <a:lnSpc>
                <a:spcPct val="100000"/>
              </a:lnSpc>
              <a:tabLst>
                <a:tab pos="266400" algn="l"/>
                <a:tab pos="270000" algn="l"/>
              </a:tabLst>
              <a:defRPr/>
            </a:lvl1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dirty="0"/>
          </a:p>
        </p:txBody>
      </p:sp>
      <p:sp>
        <p:nvSpPr>
          <p:cNvPr id="12" name="Text Placeholder 7"/>
          <p:cNvSpPr>
            <a:spLocks noGrp="1"/>
          </p:cNvSpPr>
          <p:nvPr userDrawn="1">
            <p:ph type="body" sz="quarter" idx="17" hasCustomPrompt="1"/>
          </p:nvPr>
        </p:nvSpPr>
        <p:spPr>
          <a:xfrm>
            <a:off x="360000" y="720000"/>
            <a:ext cx="3484737" cy="349702"/>
          </a:xfrm>
          <a:solidFill>
            <a:schemeClr val="accent2"/>
          </a:solidFill>
        </p:spPr>
        <p:txBody>
          <a:bodyPr wrap="none" tIns="36000" bIns="36000">
            <a:spAutoFit/>
          </a:bodyPr>
          <a:lstStyle>
            <a:lvl1pPr marL="0" indent="0" algn="l">
              <a:buNone/>
              <a:defRPr sz="1800" cap="all" spc="150" baseline="0">
                <a:solidFill>
                  <a:schemeClr val="bg2"/>
                </a:solidFill>
                <a:latin typeface="+mj-lt"/>
              </a:defRPr>
            </a:lvl1pPr>
          </a:lstStyle>
          <a:p>
            <a:pPr lvl="0"/>
            <a:r>
              <a:rPr lang="en-US" dirty="0" err="1"/>
              <a:t>kernidee</a:t>
            </a:r>
            <a:r>
              <a:rPr lang="en-US" dirty="0"/>
              <a:t> van de slide</a:t>
            </a:r>
            <a:endParaRPr lang="en-GB" dirty="0"/>
          </a:p>
        </p:txBody>
      </p:sp>
    </p:spTree>
    <p:extLst>
      <p:ext uri="{BB962C8B-B14F-4D97-AF65-F5344CB8AC3E}">
        <p14:creationId xmlns:p14="http://schemas.microsoft.com/office/powerpoint/2010/main" val="2846054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grpSp>
        <p:nvGrpSpPr>
          <p:cNvPr id="4" name="Group 3"/>
          <p:cNvGrpSpPr/>
          <p:nvPr userDrawn="1"/>
        </p:nvGrpSpPr>
        <p:grpSpPr>
          <a:xfrm>
            <a:off x="0" y="6016614"/>
            <a:ext cx="9144000" cy="841386"/>
            <a:chOff x="0" y="6016614"/>
            <a:chExt cx="9144000" cy="841386"/>
          </a:xfrm>
        </p:grpSpPr>
        <p:sp>
          <p:nvSpPr>
            <p:cNvPr id="5" name="Rectangle 4"/>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3" name="Footer Placeholder 2"/>
          <p:cNvSpPr>
            <a:spLocks noGrp="1"/>
          </p:cNvSpPr>
          <p:nvPr>
            <p:ph type="ftr" sz="quarter" idx="10"/>
          </p:nvPr>
        </p:nvSpPr>
        <p:spPr/>
        <p:txBody>
          <a:bodyPr/>
          <a:lstStyle/>
          <a:p>
            <a:r>
              <a:rPr lang="nl-BE"/>
              <a:t>innovatief	creatief	ondernemend</a:t>
            </a:r>
            <a:endParaRPr lang="en-GB" dirty="0"/>
          </a:p>
        </p:txBody>
      </p:sp>
      <p:sp>
        <p:nvSpPr>
          <p:cNvPr id="7" name="Text Placeholder 17"/>
          <p:cNvSpPr>
            <a:spLocks noGrp="1"/>
          </p:cNvSpPr>
          <p:nvPr>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Arial Rounded MT Bold" panose="020F0704030504030204" pitchFamily="34" charset="0"/>
              </a:defRPr>
            </a:lvl1pPr>
          </a:lstStyle>
          <a:p>
            <a:pPr lvl="0"/>
            <a:r>
              <a:rPr lang="en-US" dirty="0"/>
              <a:t>TITEL VAN DE UITEENZETTING &gt; deel van de </a:t>
            </a:r>
            <a:r>
              <a:rPr lang="en-US" dirty="0" err="1"/>
              <a:t>uiteenzetting</a:t>
            </a:r>
            <a:endParaRPr lang="en-US" dirty="0"/>
          </a:p>
        </p:txBody>
      </p:sp>
      <p:sp>
        <p:nvSpPr>
          <p:cNvPr id="8" name="Tijdelijke aanduiding voor afbeelding 2"/>
          <p:cNvSpPr>
            <a:spLocks noGrp="1"/>
          </p:cNvSpPr>
          <p:nvPr>
            <p:ph type="pic" sz="quarter" idx="13" hasCustomPrompt="1"/>
          </p:nvPr>
        </p:nvSpPr>
        <p:spPr>
          <a:xfrm>
            <a:off x="0" y="307776"/>
            <a:ext cx="9144000" cy="5711283"/>
          </a:xfrm>
          <a:prstGeom prst="rect">
            <a:avLst/>
          </a:prstGeom>
          <a:noFill/>
        </p:spPr>
        <p:txBody>
          <a:bodyPr lIns="360000" tIns="180000">
            <a:noAutofit/>
          </a:bodyPr>
          <a:lstStyle>
            <a:lvl1pPr marL="0" marR="0" indent="0" algn="l" defTabSz="685800" rtl="0" eaLnBrk="1" fontAlgn="auto" latinLnBrk="0" hangingPunct="1">
              <a:lnSpc>
                <a:spcPct val="100000"/>
              </a:lnSpc>
              <a:spcBef>
                <a:spcPts val="0"/>
              </a:spcBef>
              <a:spcAft>
                <a:spcPts val="0"/>
              </a:spcAft>
              <a:buClr>
                <a:schemeClr val="tx2"/>
              </a:buClr>
              <a:buSzTx/>
              <a:buFont typeface="Calibri" panose="020F0502020204030204" pitchFamily="34" charset="0"/>
              <a:buNone/>
              <a:tabLst>
                <a:tab pos="272654" algn="l"/>
              </a:tabLst>
              <a:defRPr sz="1200" i="1" baseline="0">
                <a:solidFill>
                  <a:schemeClr val="tx1">
                    <a:lumMod val="65000"/>
                    <a:lumOff val="35000"/>
                  </a:schemeClr>
                </a:solidFill>
              </a:defRPr>
            </a:lvl1pPr>
          </a:lstStyle>
          <a:p>
            <a:pPr marL="0" marR="0" lvl="0" indent="0" algn="l" defTabSz="685800" rtl="0" eaLnBrk="1" fontAlgn="auto" latinLnBrk="0" hangingPunct="1">
              <a:lnSpc>
                <a:spcPct val="90000"/>
              </a:lnSpc>
              <a:spcBef>
                <a:spcPts val="750"/>
              </a:spcBef>
              <a:spcAft>
                <a:spcPts val="0"/>
              </a:spcAft>
              <a:buClr>
                <a:schemeClr val="tx2"/>
              </a:buClr>
              <a:buSzTx/>
              <a:buFont typeface="Calibri" panose="020F0502020204030204" pitchFamily="34" charset="0"/>
              <a:buNone/>
              <a:tabLst>
                <a:tab pos="272654" algn="l"/>
              </a:tabLst>
              <a:defRPr/>
            </a:pPr>
            <a:r>
              <a:rPr lang="nl-BE" dirty="0"/>
              <a:t>Plaats een foto op de achtergrond. </a:t>
            </a:r>
            <a:br>
              <a:rPr lang="nl-BE" dirty="0"/>
            </a:br>
            <a:r>
              <a:rPr lang="nl-BE" dirty="0"/>
              <a:t>Klik op het icoon of op de rand van het kader</a:t>
            </a:r>
            <a:br>
              <a:rPr lang="nl-BE" dirty="0"/>
            </a:br>
            <a:r>
              <a:rPr lang="nl-BE" dirty="0"/>
              <a:t>&gt; tabblad invoegen</a:t>
            </a:r>
            <a:br>
              <a:rPr lang="nl-BE" dirty="0"/>
            </a:br>
            <a:r>
              <a:rPr lang="nl-BE" dirty="0">
                <a:latin typeface="Calibri" panose="020F0502020204030204" pitchFamily="34" charset="0"/>
              </a:rPr>
              <a:t>&gt; </a:t>
            </a:r>
            <a:r>
              <a:rPr lang="nl-BE" dirty="0"/>
              <a:t>afbeelding of online afbeelding</a:t>
            </a:r>
            <a:br>
              <a:rPr lang="nl-BE" dirty="0"/>
            </a:br>
            <a:r>
              <a:rPr lang="nl-BE" dirty="0"/>
              <a:t>Via ‘</a:t>
            </a:r>
            <a:r>
              <a:rPr lang="nl-BE" dirty="0" err="1"/>
              <a:t>crop</a:t>
            </a:r>
            <a:r>
              <a:rPr lang="nl-BE" dirty="0"/>
              <a:t>’ kan je de afbeelding binnen het fotokader veranderen van positie (fit or </a:t>
            </a:r>
            <a:r>
              <a:rPr lang="nl-BE" dirty="0" err="1"/>
              <a:t>fill</a:t>
            </a:r>
            <a:r>
              <a:rPr lang="nl-BE" dirty="0"/>
              <a:t>).</a:t>
            </a:r>
            <a:br>
              <a:rPr lang="nl-BE" dirty="0"/>
            </a:br>
            <a:r>
              <a:rPr lang="nl-BE" dirty="0"/>
              <a:t>De afbeelding kan ook gedraaid of gespiegeld worden binnen het fotokader.</a:t>
            </a:r>
            <a:br>
              <a:rPr lang="nl-BE" dirty="0"/>
            </a:br>
            <a:r>
              <a:rPr lang="nl-BE" dirty="0"/>
              <a:t>Indien je de foto delete, dien je een nieuwe foto terug op de achtergrond te plaatsen.</a:t>
            </a:r>
            <a:br>
              <a:rPr lang="nl-BE" dirty="0"/>
            </a:br>
            <a:br>
              <a:rPr lang="nl-BE" dirty="0"/>
            </a:br>
            <a:endParaRPr lang="nl-BE" dirty="0"/>
          </a:p>
          <a:p>
            <a:br>
              <a:rPr lang="nl-BE" dirty="0"/>
            </a:br>
            <a:endParaRPr lang="en-GB" dirty="0"/>
          </a:p>
        </p:txBody>
      </p:sp>
      <p:sp>
        <p:nvSpPr>
          <p:cNvPr id="9" name="Text Placeholder 7"/>
          <p:cNvSpPr>
            <a:spLocks noGrp="1"/>
          </p:cNvSpPr>
          <p:nvPr>
            <p:ph type="body" sz="quarter" idx="20" hasCustomPrompt="1"/>
          </p:nvPr>
        </p:nvSpPr>
        <p:spPr>
          <a:xfrm>
            <a:off x="4572000" y="3459801"/>
            <a:ext cx="2122632" cy="303536"/>
          </a:xfrm>
          <a:solidFill>
            <a:schemeClr val="accent2"/>
          </a:solidFill>
        </p:spPr>
        <p:txBody>
          <a:bodyPr wrap="none" tIns="36000" bIns="36000">
            <a:spAutoFit/>
          </a:bodyPr>
          <a:lstStyle>
            <a:lvl1pPr marL="0" indent="0" algn="l">
              <a:buNone/>
              <a:defRPr lang="en-GB" sz="2000" kern="1200" cap="all" spc="150" baseline="0" dirty="0">
                <a:solidFill>
                  <a:schemeClr val="bg2"/>
                </a:solidFill>
                <a:latin typeface="+mj-lt"/>
                <a:ea typeface="+mn-ea"/>
                <a:cs typeface="Arial" panose="020B0604020202020204" pitchFamily="34" charset="0"/>
              </a:defRPr>
            </a:lvl1pPr>
          </a:lstStyle>
          <a:p>
            <a:pPr marL="0" lvl="0" indent="0" algn="l" defTabSz="269875" rtl="0" eaLnBrk="1" latinLnBrk="0" hangingPunct="1">
              <a:lnSpc>
                <a:spcPts val="1800"/>
              </a:lnSpc>
              <a:spcBef>
                <a:spcPts val="1800"/>
              </a:spcBef>
              <a:spcAft>
                <a:spcPts val="0"/>
              </a:spcAft>
              <a:buClr>
                <a:schemeClr val="accent2"/>
              </a:buClr>
              <a:buSzPct val="80000"/>
              <a:buFont typeface="Arial" panose="020B0604020202020204" pitchFamily="34" charset="0"/>
              <a:buNone/>
              <a:tabLst>
                <a:tab pos="266400" algn="l"/>
                <a:tab pos="270000" algn="l"/>
              </a:tabLst>
            </a:pPr>
            <a:r>
              <a:rPr lang="en-US" dirty="0"/>
              <a:t>KERNWOORD</a:t>
            </a:r>
            <a:endParaRPr lang="en-GB" dirty="0"/>
          </a:p>
        </p:txBody>
      </p:sp>
      <p:sp>
        <p:nvSpPr>
          <p:cNvPr id="10" name="Tijdelijke aanduiding voor tekst 5"/>
          <p:cNvSpPr>
            <a:spLocks noGrp="1"/>
          </p:cNvSpPr>
          <p:nvPr>
            <p:ph type="body" sz="quarter" idx="17" hasCustomPrompt="1"/>
          </p:nvPr>
        </p:nvSpPr>
        <p:spPr>
          <a:xfrm>
            <a:off x="4572001" y="3915267"/>
            <a:ext cx="2606676" cy="380480"/>
          </a:xfrm>
          <a:prstGeom prst="rect">
            <a:avLst/>
          </a:prstGeom>
          <a:solidFill>
            <a:srgbClr val="FFFFFF">
              <a:alpha val="84706"/>
            </a:srgbClr>
          </a:solidFill>
        </p:spPr>
        <p:txBody>
          <a:bodyPr wrap="none" tIns="36000" bIns="36000">
            <a:spAutoFit/>
          </a:bodyPr>
          <a:lstStyle>
            <a:lvl1pPr marL="0" indent="0">
              <a:lnSpc>
                <a:spcPts val="2400"/>
              </a:lnSpc>
              <a:spcBef>
                <a:spcPts val="1800"/>
              </a:spcBef>
              <a:spcAft>
                <a:spcPts val="0"/>
              </a:spcAft>
              <a:buNone/>
              <a:defRPr sz="1800" i="0" baseline="0">
                <a:latin typeface="+mj-lt"/>
              </a:defRPr>
            </a:lvl1pPr>
          </a:lstStyle>
          <a:p>
            <a:pPr lvl="0"/>
            <a:r>
              <a:rPr lang="nl-BE" dirty="0"/>
              <a:t>Typ hier een bijschrift</a:t>
            </a:r>
            <a:endParaRPr lang="en-GB" dirty="0"/>
          </a:p>
        </p:txBody>
      </p:sp>
      <p:sp>
        <p:nvSpPr>
          <p:cNvPr id="11" name="Tijdelijke aanduiding voor tekst 5"/>
          <p:cNvSpPr>
            <a:spLocks noGrp="1"/>
          </p:cNvSpPr>
          <p:nvPr>
            <p:ph type="body" sz="quarter" idx="21" hasCustomPrompt="1"/>
          </p:nvPr>
        </p:nvSpPr>
        <p:spPr>
          <a:xfrm>
            <a:off x="4572000" y="4339463"/>
            <a:ext cx="2606676" cy="380480"/>
          </a:xfrm>
          <a:prstGeom prst="rect">
            <a:avLst/>
          </a:prstGeom>
          <a:solidFill>
            <a:srgbClr val="FFFFFF">
              <a:alpha val="84706"/>
            </a:srgbClr>
          </a:solidFill>
        </p:spPr>
        <p:txBody>
          <a:bodyPr wrap="none" tIns="36000" bIns="36000">
            <a:spAutoFit/>
          </a:bodyPr>
          <a:lstStyle>
            <a:lvl1pPr marL="0" indent="0">
              <a:lnSpc>
                <a:spcPts val="2400"/>
              </a:lnSpc>
              <a:spcBef>
                <a:spcPts val="1800"/>
              </a:spcBef>
              <a:spcAft>
                <a:spcPts val="0"/>
              </a:spcAft>
              <a:buNone/>
              <a:defRPr sz="1800" i="0" baseline="0">
                <a:latin typeface="+mj-lt"/>
              </a:defRPr>
            </a:lvl1pPr>
          </a:lstStyle>
          <a:p>
            <a:pPr lvl="0"/>
            <a:r>
              <a:rPr lang="nl-BE" dirty="0"/>
              <a:t>Typ hier een bijschrift</a:t>
            </a:r>
            <a:endParaRPr lang="en-GB" dirty="0"/>
          </a:p>
        </p:txBody>
      </p:sp>
    </p:spTree>
    <p:extLst>
      <p:ext uri="{BB962C8B-B14F-4D97-AF65-F5344CB8AC3E}">
        <p14:creationId xmlns:p14="http://schemas.microsoft.com/office/powerpoint/2010/main" val="2980988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grpSp>
        <p:nvGrpSpPr>
          <p:cNvPr id="8" name="Group 7"/>
          <p:cNvGrpSpPr/>
          <p:nvPr userDrawn="1"/>
        </p:nvGrpSpPr>
        <p:grpSpPr>
          <a:xfrm>
            <a:off x="0" y="6016614"/>
            <a:ext cx="9144000" cy="841386"/>
            <a:chOff x="0" y="6016614"/>
            <a:chExt cx="9144000" cy="841386"/>
          </a:xfrm>
        </p:grpSpPr>
        <p:sp>
          <p:nvSpPr>
            <p:cNvPr id="9" name="Rectangle 8"/>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3" name="Footer Placeholder 2"/>
          <p:cNvSpPr>
            <a:spLocks noGrp="1"/>
          </p:cNvSpPr>
          <p:nvPr>
            <p:ph type="ftr" sz="quarter" idx="10"/>
          </p:nvPr>
        </p:nvSpPr>
        <p:spPr/>
        <p:txBody>
          <a:bodyPr/>
          <a:lstStyle/>
          <a:p>
            <a:r>
              <a:rPr lang="nl-BE"/>
              <a:t>innovatief	creatief	ondernemend</a:t>
            </a:r>
            <a:endParaRPr lang="en-GB" dirty="0"/>
          </a:p>
        </p:txBody>
      </p:sp>
      <p:sp>
        <p:nvSpPr>
          <p:cNvPr id="11" name="Text Placeholder 17"/>
          <p:cNvSpPr>
            <a:spLocks noGrp="1"/>
          </p:cNvSpPr>
          <p:nvPr>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Arial Rounded MT Bold" panose="020F0704030504030204" pitchFamily="34" charset="0"/>
              </a:defRPr>
            </a:lvl1pPr>
          </a:lstStyle>
          <a:p>
            <a:pPr lvl="0"/>
            <a:r>
              <a:rPr lang="en-US" dirty="0"/>
              <a:t>TITEL VAN DE UITEENZETTING &gt; deel van de </a:t>
            </a:r>
            <a:r>
              <a:rPr lang="en-US" dirty="0" err="1"/>
              <a:t>uiteenzetting</a:t>
            </a:r>
            <a:endParaRPr lang="en-US" dirty="0"/>
          </a:p>
        </p:txBody>
      </p:sp>
      <p:sp>
        <p:nvSpPr>
          <p:cNvPr id="12" name="Tijdelijke aanduiding voor afbeelding 2"/>
          <p:cNvSpPr>
            <a:spLocks noGrp="1"/>
          </p:cNvSpPr>
          <p:nvPr>
            <p:ph type="pic" sz="quarter" idx="13" hasCustomPrompt="1"/>
          </p:nvPr>
        </p:nvSpPr>
        <p:spPr>
          <a:xfrm>
            <a:off x="0" y="307776"/>
            <a:ext cx="9144000" cy="5711283"/>
          </a:xfrm>
          <a:prstGeom prst="rect">
            <a:avLst/>
          </a:prstGeom>
          <a:noFill/>
        </p:spPr>
        <p:txBody>
          <a:bodyPr lIns="360000" tIns="180000">
            <a:noAutofit/>
          </a:bodyPr>
          <a:lstStyle>
            <a:lvl1pPr marL="0" marR="0" indent="0" algn="l" defTabSz="685800" rtl="0" eaLnBrk="1" fontAlgn="auto" latinLnBrk="0" hangingPunct="1">
              <a:lnSpc>
                <a:spcPct val="100000"/>
              </a:lnSpc>
              <a:spcBef>
                <a:spcPts val="0"/>
              </a:spcBef>
              <a:spcAft>
                <a:spcPts val="0"/>
              </a:spcAft>
              <a:buClr>
                <a:schemeClr val="tx2"/>
              </a:buClr>
              <a:buSzTx/>
              <a:buFont typeface="Calibri" panose="020F0502020204030204" pitchFamily="34" charset="0"/>
              <a:buNone/>
              <a:tabLst>
                <a:tab pos="272654" algn="l"/>
              </a:tabLst>
              <a:defRPr sz="1200" i="1" baseline="0">
                <a:solidFill>
                  <a:schemeClr val="tx1">
                    <a:lumMod val="65000"/>
                    <a:lumOff val="35000"/>
                  </a:schemeClr>
                </a:solidFill>
              </a:defRPr>
            </a:lvl1pPr>
          </a:lstStyle>
          <a:p>
            <a:pPr marL="0" marR="0" lvl="0" indent="0" algn="l" defTabSz="685800" rtl="0" eaLnBrk="1" fontAlgn="auto" latinLnBrk="0" hangingPunct="1">
              <a:lnSpc>
                <a:spcPct val="90000"/>
              </a:lnSpc>
              <a:spcBef>
                <a:spcPts val="750"/>
              </a:spcBef>
              <a:spcAft>
                <a:spcPts val="0"/>
              </a:spcAft>
              <a:buClr>
                <a:schemeClr val="tx2"/>
              </a:buClr>
              <a:buSzTx/>
              <a:buFont typeface="Calibri" panose="020F0502020204030204" pitchFamily="34" charset="0"/>
              <a:buNone/>
              <a:tabLst>
                <a:tab pos="272654" algn="l"/>
              </a:tabLst>
              <a:defRPr/>
            </a:pPr>
            <a:r>
              <a:rPr lang="nl-BE" dirty="0"/>
              <a:t>Plaats een foto op de achtergrond. </a:t>
            </a:r>
            <a:br>
              <a:rPr lang="nl-BE" dirty="0"/>
            </a:br>
            <a:r>
              <a:rPr lang="nl-BE" dirty="0"/>
              <a:t>Klik op het icoon of op de rand van het kader</a:t>
            </a:r>
            <a:br>
              <a:rPr lang="nl-BE" dirty="0"/>
            </a:br>
            <a:r>
              <a:rPr lang="nl-BE" dirty="0"/>
              <a:t>&gt; tabblad invoegen</a:t>
            </a:r>
            <a:br>
              <a:rPr lang="nl-BE" dirty="0"/>
            </a:br>
            <a:r>
              <a:rPr lang="nl-BE" dirty="0">
                <a:latin typeface="Calibri" panose="020F0502020204030204" pitchFamily="34" charset="0"/>
              </a:rPr>
              <a:t>&gt; </a:t>
            </a:r>
            <a:r>
              <a:rPr lang="nl-BE" dirty="0"/>
              <a:t>afbeelding of online afbeelding</a:t>
            </a:r>
            <a:br>
              <a:rPr lang="nl-BE" dirty="0"/>
            </a:br>
            <a:r>
              <a:rPr lang="nl-BE" dirty="0"/>
              <a:t>Via ‘</a:t>
            </a:r>
            <a:r>
              <a:rPr lang="nl-BE" dirty="0" err="1"/>
              <a:t>crop</a:t>
            </a:r>
            <a:r>
              <a:rPr lang="nl-BE" dirty="0"/>
              <a:t>’ kan je de afbeelding binnen het fotokader veranderen van positie (fit or </a:t>
            </a:r>
            <a:r>
              <a:rPr lang="nl-BE" dirty="0" err="1"/>
              <a:t>fill</a:t>
            </a:r>
            <a:r>
              <a:rPr lang="nl-BE" dirty="0"/>
              <a:t>).</a:t>
            </a:r>
            <a:br>
              <a:rPr lang="nl-BE" dirty="0"/>
            </a:br>
            <a:r>
              <a:rPr lang="nl-BE" dirty="0"/>
              <a:t>De afbeelding kan ook gedraaid of gespiegeld worden binnen het fotokader.</a:t>
            </a:r>
            <a:br>
              <a:rPr lang="nl-BE" dirty="0"/>
            </a:br>
            <a:r>
              <a:rPr lang="nl-BE" dirty="0"/>
              <a:t>Indien je de foto delete, dien je een nieuwe foto terug op de achtergrond te plaatsen.</a:t>
            </a:r>
            <a:endParaRPr lang="en-GB" dirty="0"/>
          </a:p>
        </p:txBody>
      </p:sp>
      <p:sp>
        <p:nvSpPr>
          <p:cNvPr id="13" name="Tijdelijke aanduiding voor tekst 5"/>
          <p:cNvSpPr>
            <a:spLocks noGrp="1"/>
          </p:cNvSpPr>
          <p:nvPr>
            <p:ph type="body" sz="quarter" idx="17" hasCustomPrompt="1"/>
          </p:nvPr>
        </p:nvSpPr>
        <p:spPr>
          <a:xfrm>
            <a:off x="4572000" y="3916800"/>
            <a:ext cx="4213225" cy="646331"/>
          </a:xfrm>
          <a:solidFill>
            <a:srgbClr val="FFFFFF">
              <a:alpha val="85098"/>
            </a:srgbClr>
          </a:solidFill>
        </p:spPr>
        <p:txBody>
          <a:bodyPr wrap="square">
            <a:spAutoFit/>
          </a:bodyPr>
          <a:lstStyle>
            <a:lvl1pPr marL="0" indent="0">
              <a:lnSpc>
                <a:spcPct val="100000"/>
              </a:lnSpc>
              <a:spcAft>
                <a:spcPts val="900"/>
              </a:spcAft>
              <a:buNone/>
              <a:defRPr sz="1800" i="0" baseline="0"/>
            </a:lvl1pPr>
          </a:lstStyle>
          <a:p>
            <a:pPr lvl="0"/>
            <a:r>
              <a:rPr lang="nl-BE" dirty="0"/>
              <a:t>Typ hier een bijschrift bij de foto/kernidee van de slide.</a:t>
            </a:r>
            <a:endParaRPr lang="en-GB" dirty="0"/>
          </a:p>
        </p:txBody>
      </p:sp>
      <p:sp>
        <p:nvSpPr>
          <p:cNvPr id="14" name="Text Placeholder 7"/>
          <p:cNvSpPr>
            <a:spLocks noGrp="1"/>
          </p:cNvSpPr>
          <p:nvPr>
            <p:ph type="body" sz="quarter" idx="20" hasCustomPrompt="1"/>
          </p:nvPr>
        </p:nvSpPr>
        <p:spPr>
          <a:xfrm>
            <a:off x="4572000" y="3459801"/>
            <a:ext cx="2122632" cy="303536"/>
          </a:xfrm>
          <a:solidFill>
            <a:schemeClr val="accent2"/>
          </a:solidFill>
        </p:spPr>
        <p:txBody>
          <a:bodyPr wrap="none" tIns="36000" bIns="36000">
            <a:spAutoFit/>
          </a:bodyPr>
          <a:lstStyle>
            <a:lvl1pPr marL="0" indent="0" algn="l">
              <a:buNone/>
              <a:defRPr lang="en-GB" sz="2000" kern="1200" cap="all" spc="150" baseline="0" dirty="0">
                <a:solidFill>
                  <a:schemeClr val="bg2"/>
                </a:solidFill>
                <a:latin typeface="+mj-lt"/>
                <a:ea typeface="+mn-ea"/>
                <a:cs typeface="Arial" panose="020B0604020202020204" pitchFamily="34" charset="0"/>
              </a:defRPr>
            </a:lvl1pPr>
          </a:lstStyle>
          <a:p>
            <a:pPr marL="0" lvl="0" indent="0" algn="l" defTabSz="269875" rtl="0" eaLnBrk="1" latinLnBrk="0" hangingPunct="1">
              <a:lnSpc>
                <a:spcPts val="1800"/>
              </a:lnSpc>
              <a:spcBef>
                <a:spcPts val="1800"/>
              </a:spcBef>
              <a:spcAft>
                <a:spcPts val="0"/>
              </a:spcAft>
              <a:buClr>
                <a:schemeClr val="accent2"/>
              </a:buClr>
              <a:buSzPct val="80000"/>
              <a:buFont typeface="Arial" panose="020B0604020202020204" pitchFamily="34" charset="0"/>
              <a:buNone/>
              <a:tabLst>
                <a:tab pos="266400" algn="l"/>
                <a:tab pos="270000" algn="l"/>
              </a:tabLst>
            </a:pPr>
            <a:r>
              <a:rPr lang="en-US" dirty="0"/>
              <a:t>KERNWOORD</a:t>
            </a:r>
            <a:endParaRPr lang="en-GB" dirty="0"/>
          </a:p>
        </p:txBody>
      </p:sp>
    </p:spTree>
    <p:extLst>
      <p:ext uri="{BB962C8B-B14F-4D97-AF65-F5344CB8AC3E}">
        <p14:creationId xmlns:p14="http://schemas.microsoft.com/office/powerpoint/2010/main" val="32026006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grpSp>
        <p:nvGrpSpPr>
          <p:cNvPr id="8" name="Group 7"/>
          <p:cNvGrpSpPr/>
          <p:nvPr userDrawn="1"/>
        </p:nvGrpSpPr>
        <p:grpSpPr>
          <a:xfrm>
            <a:off x="0" y="6016614"/>
            <a:ext cx="9144000" cy="841386"/>
            <a:chOff x="0" y="6016614"/>
            <a:chExt cx="9144000" cy="841386"/>
          </a:xfrm>
        </p:grpSpPr>
        <p:sp>
          <p:nvSpPr>
            <p:cNvPr id="9" name="Rectangle 8"/>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3" name="Footer Placeholder 2"/>
          <p:cNvSpPr>
            <a:spLocks noGrp="1"/>
          </p:cNvSpPr>
          <p:nvPr>
            <p:ph type="ftr" sz="quarter" idx="10"/>
          </p:nvPr>
        </p:nvSpPr>
        <p:spPr/>
        <p:txBody>
          <a:bodyPr/>
          <a:lstStyle/>
          <a:p>
            <a:r>
              <a:rPr lang="nl-BE"/>
              <a:t>innovatief	creatief	ondernemend</a:t>
            </a:r>
            <a:endParaRPr lang="en-GB" dirty="0"/>
          </a:p>
        </p:txBody>
      </p:sp>
      <p:sp>
        <p:nvSpPr>
          <p:cNvPr id="11" name="Text Placeholder 17"/>
          <p:cNvSpPr>
            <a:spLocks noGrp="1"/>
          </p:cNvSpPr>
          <p:nvPr>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Arial Rounded MT Bold" panose="020F0704030504030204" pitchFamily="34" charset="0"/>
              </a:defRPr>
            </a:lvl1pPr>
          </a:lstStyle>
          <a:p>
            <a:pPr lvl="0"/>
            <a:r>
              <a:rPr lang="en-US" dirty="0"/>
              <a:t>TITEL VAN DE UITEENZETTING &gt; deel van de </a:t>
            </a:r>
            <a:r>
              <a:rPr lang="en-US" dirty="0" err="1"/>
              <a:t>uiteenzetting</a:t>
            </a:r>
            <a:endParaRPr lang="en-US" dirty="0"/>
          </a:p>
        </p:txBody>
      </p:sp>
      <p:sp>
        <p:nvSpPr>
          <p:cNvPr id="7" name="Tijdelijke aanduiding voor afbeelding 2"/>
          <p:cNvSpPr>
            <a:spLocks noGrp="1"/>
          </p:cNvSpPr>
          <p:nvPr>
            <p:ph type="pic" sz="quarter" idx="13" hasCustomPrompt="1"/>
          </p:nvPr>
        </p:nvSpPr>
        <p:spPr>
          <a:xfrm>
            <a:off x="0" y="307776"/>
            <a:ext cx="9144000" cy="5708837"/>
          </a:xfrm>
          <a:prstGeom prst="rect">
            <a:avLst/>
          </a:prstGeom>
          <a:noFill/>
        </p:spPr>
        <p:txBody>
          <a:bodyPr lIns="360000" tIns="180000">
            <a:noAutofit/>
          </a:bodyPr>
          <a:lstStyle>
            <a:lvl1pPr marL="0" marR="0" indent="0" algn="l" defTabSz="685800" rtl="0" eaLnBrk="1" fontAlgn="auto" latinLnBrk="0" hangingPunct="1">
              <a:lnSpc>
                <a:spcPct val="100000"/>
              </a:lnSpc>
              <a:spcBef>
                <a:spcPts val="0"/>
              </a:spcBef>
              <a:spcAft>
                <a:spcPts val="0"/>
              </a:spcAft>
              <a:buClr>
                <a:schemeClr val="tx1">
                  <a:lumMod val="65000"/>
                  <a:lumOff val="35000"/>
                </a:schemeClr>
              </a:buClr>
              <a:buSzTx/>
              <a:buFont typeface="Arial" panose="020B0604020202020204" pitchFamily="34" charset="0"/>
              <a:buNone/>
              <a:tabLst/>
              <a:defRPr sz="1200" i="1" baseline="0">
                <a:solidFill>
                  <a:schemeClr val="tx1">
                    <a:lumMod val="65000"/>
                    <a:lumOff val="35000"/>
                  </a:schemeClr>
                </a:solidFill>
                <a:latin typeface="Arial" panose="020B0604020202020204" pitchFamily="34" charset="0"/>
                <a:cs typeface="Arial" panose="020B0604020202020204" pitchFamily="34" charset="0"/>
              </a:defRPr>
            </a:lvl1pPr>
          </a:lstStyle>
          <a:p>
            <a:pPr marL="0" marR="0" lvl="0" indent="0" algn="l" defTabSz="685800" rtl="0" eaLnBrk="1" fontAlgn="auto" latinLnBrk="0" hangingPunct="1">
              <a:lnSpc>
                <a:spcPct val="90000"/>
              </a:lnSpc>
              <a:spcBef>
                <a:spcPts val="900"/>
              </a:spcBef>
              <a:spcAft>
                <a:spcPts val="0"/>
              </a:spcAft>
              <a:buClr>
                <a:schemeClr val="tx1">
                  <a:lumMod val="65000"/>
                  <a:lumOff val="35000"/>
                </a:schemeClr>
              </a:buClr>
              <a:buSzTx/>
              <a:buFont typeface="Arial" panose="020B0604020202020204" pitchFamily="34" charset="0"/>
              <a:buNone/>
              <a:tabLst/>
              <a:defRPr/>
            </a:pPr>
            <a:br>
              <a:rPr lang="nl-BE" dirty="0"/>
            </a:br>
            <a:r>
              <a:rPr lang="nl-BE" dirty="0"/>
              <a:t>Klik op het icoon of op de rand van het kader om een afbeelding in te voegen</a:t>
            </a:r>
            <a:br>
              <a:rPr lang="nl-BE" dirty="0"/>
            </a:br>
            <a:r>
              <a:rPr lang="nl-BE" dirty="0"/>
              <a:t>&gt; tabblad invoegen</a:t>
            </a:r>
            <a:br>
              <a:rPr lang="nl-BE" dirty="0"/>
            </a:br>
            <a:r>
              <a:rPr lang="nl-BE" dirty="0">
                <a:latin typeface="Calibri" panose="020F0502020204030204" pitchFamily="34" charset="0"/>
              </a:rPr>
              <a:t>&gt; kies </a:t>
            </a:r>
            <a:r>
              <a:rPr lang="nl-BE" dirty="0"/>
              <a:t>afbeelding of online afbeelding</a:t>
            </a:r>
            <a:br>
              <a:rPr lang="nl-BE" dirty="0"/>
            </a:br>
            <a:r>
              <a:rPr lang="nl-BE" dirty="0"/>
              <a:t>Via ‘</a:t>
            </a:r>
            <a:r>
              <a:rPr lang="nl-BE" dirty="0" err="1"/>
              <a:t>crop</a:t>
            </a:r>
            <a:r>
              <a:rPr lang="nl-BE" dirty="0"/>
              <a:t>’ kan je de afbeelding binnen het fotokader veranderen van positie (fit or </a:t>
            </a:r>
            <a:r>
              <a:rPr lang="nl-BE" dirty="0" err="1"/>
              <a:t>fill</a:t>
            </a:r>
            <a:r>
              <a:rPr lang="nl-BE" dirty="0"/>
              <a:t>).</a:t>
            </a:r>
            <a:br>
              <a:rPr lang="nl-BE" dirty="0"/>
            </a:br>
            <a:r>
              <a:rPr lang="nl-BE" dirty="0"/>
              <a:t>De afbeelding kan ook gedraaid of gespiegeld worden binnen het fotokader.</a:t>
            </a:r>
            <a:br>
              <a:rPr lang="nl-BE" dirty="0"/>
            </a:br>
            <a:r>
              <a:rPr lang="nl-BE" dirty="0"/>
              <a:t>Indien je de foto delete, dien je een nieuwe foto terug op de achtergrond te plaatsen.</a:t>
            </a:r>
            <a:endParaRPr lang="en-GB" dirty="0"/>
          </a:p>
          <a:p>
            <a:pPr marL="0" marR="0" lvl="0" indent="0" algn="l" defTabSz="685800" rtl="0" eaLnBrk="1" fontAlgn="auto" latinLnBrk="0" hangingPunct="1">
              <a:lnSpc>
                <a:spcPct val="90000"/>
              </a:lnSpc>
              <a:spcBef>
                <a:spcPts val="900"/>
              </a:spcBef>
              <a:spcAft>
                <a:spcPts val="0"/>
              </a:spcAft>
              <a:buClr>
                <a:schemeClr val="tx1">
                  <a:lumMod val="65000"/>
                  <a:lumOff val="35000"/>
                </a:schemeClr>
              </a:buClr>
              <a:buSzTx/>
              <a:buFont typeface="Arial" panose="020B0604020202020204" pitchFamily="34" charset="0"/>
              <a:buNone/>
              <a:tabLst/>
              <a:defRPr/>
            </a:pPr>
            <a:br>
              <a:rPr lang="nl-BE" dirty="0"/>
            </a:br>
            <a:endParaRPr lang="nl-BE" dirty="0"/>
          </a:p>
        </p:txBody>
      </p:sp>
      <p:sp>
        <p:nvSpPr>
          <p:cNvPr id="12" name="Tijdelijke aanduiding voor inhoud 25"/>
          <p:cNvSpPr>
            <a:spLocks noGrp="1"/>
          </p:cNvSpPr>
          <p:nvPr>
            <p:ph sz="quarter" idx="14" hasCustomPrompt="1"/>
          </p:nvPr>
        </p:nvSpPr>
        <p:spPr>
          <a:xfrm>
            <a:off x="4412849" y="3243417"/>
            <a:ext cx="3281476" cy="386054"/>
          </a:xfrm>
          <a:prstGeom prst="rect">
            <a:avLst/>
          </a:prstGeom>
          <a:solidFill>
            <a:schemeClr val="accent2"/>
          </a:solidFill>
        </p:spPr>
        <p:txBody>
          <a:bodyPr wrap="none" tIns="54000" bIns="54000" anchor="ctr">
            <a:spAutoFit/>
          </a:bodyPr>
          <a:lstStyle>
            <a:lvl1pPr marL="0" indent="0" algn="l" defTabSz="685800" rtl="0" eaLnBrk="1" latinLnBrk="0" hangingPunct="1">
              <a:lnSpc>
                <a:spcPct val="90000"/>
              </a:lnSpc>
              <a:spcBef>
                <a:spcPct val="0"/>
              </a:spcBef>
              <a:buNone/>
              <a:defRPr lang="nl-NL" sz="2000" b="0" kern="1200" cap="all" spc="-53" baseline="0" dirty="0" smtClean="0">
                <a:solidFill>
                  <a:schemeClr val="bg2"/>
                </a:solidFill>
                <a:latin typeface="+mj-lt"/>
                <a:ea typeface="+mj-ea"/>
                <a:cs typeface="+mj-cs"/>
              </a:defRPr>
            </a:lvl1pPr>
          </a:lstStyle>
          <a:p>
            <a:pPr lvl="0"/>
            <a:r>
              <a:rPr lang="nl-NL" dirty="0"/>
              <a:t>IS UITERMATE GESCHIKT</a:t>
            </a:r>
          </a:p>
        </p:txBody>
      </p:sp>
      <p:sp>
        <p:nvSpPr>
          <p:cNvPr id="13" name="Tijdelijke aanduiding voor inhoud 25"/>
          <p:cNvSpPr>
            <a:spLocks noGrp="1"/>
          </p:cNvSpPr>
          <p:nvPr>
            <p:ph sz="quarter" idx="18" hasCustomPrompt="1"/>
          </p:nvPr>
        </p:nvSpPr>
        <p:spPr>
          <a:xfrm>
            <a:off x="4412850" y="3682249"/>
            <a:ext cx="4185248" cy="386054"/>
          </a:xfrm>
          <a:prstGeom prst="rect">
            <a:avLst/>
          </a:prstGeom>
          <a:solidFill>
            <a:schemeClr val="accent2"/>
          </a:solidFill>
        </p:spPr>
        <p:txBody>
          <a:bodyPr wrap="none" tIns="54000" bIns="54000" anchor="ctr">
            <a:spAutoFit/>
          </a:bodyPr>
          <a:lstStyle>
            <a:lvl1pPr marL="0" indent="0" algn="l" defTabSz="685800" rtl="0" eaLnBrk="1" latinLnBrk="0" hangingPunct="1">
              <a:lnSpc>
                <a:spcPct val="90000"/>
              </a:lnSpc>
              <a:spcBef>
                <a:spcPct val="0"/>
              </a:spcBef>
              <a:buNone/>
              <a:defRPr lang="nl-NL" sz="2000" b="0" kern="1200" cap="all" spc="-53" baseline="0" dirty="0" smtClean="0">
                <a:solidFill>
                  <a:schemeClr val="bg2"/>
                </a:solidFill>
                <a:latin typeface="+mj-lt"/>
                <a:ea typeface="+mj-ea"/>
                <a:cs typeface="+mj-cs"/>
              </a:defRPr>
            </a:lvl1pPr>
          </a:lstStyle>
          <a:p>
            <a:pPr lvl="0"/>
            <a:r>
              <a:rPr lang="nl-NL" dirty="0"/>
              <a:t>OM AANDACHT TE VESTIGEN OP</a:t>
            </a:r>
          </a:p>
        </p:txBody>
      </p:sp>
      <p:sp>
        <p:nvSpPr>
          <p:cNvPr id="14" name="Tijdelijke aanduiding voor inhoud 25"/>
          <p:cNvSpPr>
            <a:spLocks noGrp="1"/>
          </p:cNvSpPr>
          <p:nvPr>
            <p:ph sz="quarter" idx="19" hasCustomPrompt="1"/>
          </p:nvPr>
        </p:nvSpPr>
        <p:spPr>
          <a:xfrm>
            <a:off x="4412849" y="2804585"/>
            <a:ext cx="2373663" cy="386054"/>
          </a:xfrm>
          <a:prstGeom prst="rect">
            <a:avLst/>
          </a:prstGeom>
          <a:solidFill>
            <a:schemeClr val="accent2"/>
          </a:solidFill>
        </p:spPr>
        <p:txBody>
          <a:bodyPr wrap="none" tIns="54000" bIns="54000" anchor="ctr">
            <a:spAutoFit/>
          </a:bodyPr>
          <a:lstStyle>
            <a:lvl1pPr marL="0" indent="0" algn="l" defTabSz="685800" rtl="0" eaLnBrk="1" latinLnBrk="0" hangingPunct="1">
              <a:lnSpc>
                <a:spcPct val="90000"/>
              </a:lnSpc>
              <a:spcBef>
                <a:spcPct val="0"/>
              </a:spcBef>
              <a:buNone/>
              <a:defRPr lang="nl-NL" sz="2000" b="0" kern="1200" cap="all" spc="-53" baseline="0" dirty="0" smtClean="0">
                <a:solidFill>
                  <a:schemeClr val="bg2"/>
                </a:solidFill>
                <a:latin typeface="+mj-lt"/>
                <a:ea typeface="+mj-ea"/>
                <a:cs typeface="+mj-cs"/>
              </a:defRPr>
            </a:lvl1pPr>
          </a:lstStyle>
          <a:p>
            <a:pPr lvl="0"/>
            <a:r>
              <a:rPr lang="nl-NL" dirty="0"/>
              <a:t>DE ROZE BALKEN</a:t>
            </a:r>
          </a:p>
        </p:txBody>
      </p:sp>
      <p:sp>
        <p:nvSpPr>
          <p:cNvPr id="15" name="Tijdelijke aanduiding voor inhoud 25"/>
          <p:cNvSpPr>
            <a:spLocks noGrp="1"/>
          </p:cNvSpPr>
          <p:nvPr>
            <p:ph sz="quarter" idx="20" hasCustomPrompt="1"/>
          </p:nvPr>
        </p:nvSpPr>
        <p:spPr>
          <a:xfrm>
            <a:off x="4412850" y="2365752"/>
            <a:ext cx="3307637" cy="386054"/>
          </a:xfrm>
          <a:prstGeom prst="rect">
            <a:avLst/>
          </a:prstGeom>
          <a:solidFill>
            <a:schemeClr val="accent2"/>
          </a:solidFill>
        </p:spPr>
        <p:txBody>
          <a:bodyPr wrap="none" tIns="54000" bIns="54000" anchor="ctr">
            <a:spAutoFit/>
          </a:bodyPr>
          <a:lstStyle>
            <a:lvl1pPr marL="0" indent="0" algn="l" defTabSz="685800" rtl="0" eaLnBrk="1" latinLnBrk="0" hangingPunct="1">
              <a:lnSpc>
                <a:spcPct val="90000"/>
              </a:lnSpc>
              <a:spcBef>
                <a:spcPct val="0"/>
              </a:spcBef>
              <a:buNone/>
              <a:defRPr lang="nl-NL" sz="2000" b="0" kern="1200" cap="all" spc="-53" baseline="0" dirty="0" smtClean="0">
                <a:solidFill>
                  <a:schemeClr val="bg2"/>
                </a:solidFill>
                <a:latin typeface="+mj-lt"/>
                <a:ea typeface="+mj-ea"/>
                <a:cs typeface="+mj-cs"/>
              </a:defRPr>
            </a:lvl1pPr>
          </a:lstStyle>
          <a:p>
            <a:pPr lvl="0"/>
            <a:r>
              <a:rPr lang="nl-NL" dirty="0"/>
              <a:t>HET GRAFISCH ELEMENT</a:t>
            </a:r>
          </a:p>
        </p:txBody>
      </p:sp>
      <p:sp>
        <p:nvSpPr>
          <p:cNvPr id="16" name="Tijdelijke aanduiding voor inhoud 25"/>
          <p:cNvSpPr>
            <a:spLocks noGrp="1"/>
          </p:cNvSpPr>
          <p:nvPr>
            <p:ph sz="quarter" idx="21" hasCustomPrompt="1"/>
          </p:nvPr>
        </p:nvSpPr>
        <p:spPr>
          <a:xfrm>
            <a:off x="4412849" y="4121082"/>
            <a:ext cx="3050130" cy="386054"/>
          </a:xfrm>
          <a:prstGeom prst="rect">
            <a:avLst/>
          </a:prstGeom>
          <a:solidFill>
            <a:schemeClr val="accent2"/>
          </a:solidFill>
        </p:spPr>
        <p:txBody>
          <a:bodyPr wrap="none" tIns="54000" bIns="54000" anchor="ctr">
            <a:spAutoFit/>
          </a:bodyPr>
          <a:lstStyle>
            <a:lvl1pPr marL="0" indent="0" algn="l" defTabSz="685800" rtl="0" eaLnBrk="1" latinLnBrk="0" hangingPunct="1">
              <a:lnSpc>
                <a:spcPct val="90000"/>
              </a:lnSpc>
              <a:spcBef>
                <a:spcPct val="0"/>
              </a:spcBef>
              <a:buNone/>
              <a:defRPr lang="nl-NL" sz="2000" b="0" kern="1200" cap="all" spc="-53" baseline="0" dirty="0" smtClean="0">
                <a:solidFill>
                  <a:schemeClr val="bg2"/>
                </a:solidFill>
                <a:latin typeface="+mj-lt"/>
                <a:ea typeface="+mj-ea"/>
                <a:cs typeface="+mj-cs"/>
              </a:defRPr>
            </a:lvl1pPr>
          </a:lstStyle>
          <a:p>
            <a:pPr lvl="0"/>
            <a:r>
              <a:rPr lang="nl-NL" dirty="0"/>
              <a:t>BELANGRIJKE INHOUD</a:t>
            </a:r>
          </a:p>
        </p:txBody>
      </p:sp>
    </p:spTree>
    <p:extLst>
      <p:ext uri="{BB962C8B-B14F-4D97-AF65-F5344CB8AC3E}">
        <p14:creationId xmlns:p14="http://schemas.microsoft.com/office/powerpoint/2010/main" val="576697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grpSp>
        <p:nvGrpSpPr>
          <p:cNvPr id="4" name="Group 3"/>
          <p:cNvGrpSpPr/>
          <p:nvPr userDrawn="1"/>
        </p:nvGrpSpPr>
        <p:grpSpPr>
          <a:xfrm>
            <a:off x="0" y="6016614"/>
            <a:ext cx="9144000" cy="841386"/>
            <a:chOff x="0" y="6016614"/>
            <a:chExt cx="9144000" cy="841386"/>
          </a:xfrm>
        </p:grpSpPr>
        <p:sp>
          <p:nvSpPr>
            <p:cNvPr id="5" name="Rectangle 4"/>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3" name="Footer Placeholder 2"/>
          <p:cNvSpPr>
            <a:spLocks noGrp="1"/>
          </p:cNvSpPr>
          <p:nvPr>
            <p:ph type="ftr" sz="quarter" idx="10"/>
          </p:nvPr>
        </p:nvSpPr>
        <p:spPr/>
        <p:txBody>
          <a:bodyPr/>
          <a:lstStyle>
            <a:lvl1pPr>
              <a:defRPr>
                <a:solidFill>
                  <a:schemeClr val="bg2"/>
                </a:solidFill>
              </a:defRPr>
            </a:lvl1pPr>
          </a:lstStyle>
          <a:p>
            <a:r>
              <a:rPr lang="nl-BE"/>
              <a:t>innovatief	creatief	ondernemend</a:t>
            </a:r>
            <a:endParaRPr lang="en-GB" dirty="0"/>
          </a:p>
        </p:txBody>
      </p:sp>
      <p:sp>
        <p:nvSpPr>
          <p:cNvPr id="7" name="Text Placeholder 17"/>
          <p:cNvSpPr>
            <a:spLocks noGrp="1"/>
          </p:cNvSpPr>
          <p:nvPr>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Arial Rounded MT Bold" panose="020F0704030504030204" pitchFamily="34" charset="0"/>
              </a:defRPr>
            </a:lvl1pPr>
          </a:lstStyle>
          <a:p>
            <a:pPr lvl="0"/>
            <a:r>
              <a:rPr lang="en-US" dirty="0"/>
              <a:t>TITEL VAN DE UITEENZETTING &gt; deel van de </a:t>
            </a:r>
            <a:r>
              <a:rPr lang="en-US" dirty="0" err="1"/>
              <a:t>uiteenzetting</a:t>
            </a:r>
            <a:endParaRPr lang="en-US" dirty="0"/>
          </a:p>
        </p:txBody>
      </p:sp>
      <p:sp>
        <p:nvSpPr>
          <p:cNvPr id="8" name="Tijdelijke aanduiding voor afbeelding 2"/>
          <p:cNvSpPr>
            <a:spLocks noGrp="1"/>
          </p:cNvSpPr>
          <p:nvPr>
            <p:ph type="pic" sz="quarter" idx="13" hasCustomPrompt="1"/>
          </p:nvPr>
        </p:nvSpPr>
        <p:spPr>
          <a:xfrm>
            <a:off x="0" y="314208"/>
            <a:ext cx="9144000" cy="5702406"/>
          </a:xfrm>
          <a:prstGeom prst="rect">
            <a:avLst/>
          </a:prstGeom>
          <a:noFill/>
        </p:spPr>
        <p:txBody>
          <a:bodyPr lIns="360000" tIns="180000" rIns="108000">
            <a:noAutofit/>
          </a:bodyPr>
          <a:lstStyle>
            <a:lvl1pPr marL="0" marR="0" indent="0" algn="l" defTabSz="685800" rtl="0" eaLnBrk="1" fontAlgn="auto" latinLnBrk="0" hangingPunct="1">
              <a:lnSpc>
                <a:spcPct val="100000"/>
              </a:lnSpc>
              <a:spcBef>
                <a:spcPts val="0"/>
              </a:spcBef>
              <a:spcAft>
                <a:spcPts val="0"/>
              </a:spcAft>
              <a:buClr>
                <a:schemeClr val="tx1">
                  <a:lumMod val="65000"/>
                  <a:lumOff val="35000"/>
                </a:schemeClr>
              </a:buClr>
              <a:buSzTx/>
              <a:buFont typeface="Arial" panose="020B0604020202020204" pitchFamily="34" charset="0"/>
              <a:buNone/>
              <a:tabLst/>
              <a:defRPr sz="1200" i="1" baseline="0">
                <a:solidFill>
                  <a:schemeClr val="tx1">
                    <a:lumMod val="65000"/>
                    <a:lumOff val="35000"/>
                  </a:schemeClr>
                </a:solidFill>
              </a:defRPr>
            </a:lvl1pPr>
          </a:lstStyle>
          <a:p>
            <a:pPr marL="0" marR="0" lvl="0" indent="0" algn="l" defTabSz="685800" rtl="0" eaLnBrk="1" fontAlgn="auto" latinLnBrk="0" hangingPunct="1">
              <a:lnSpc>
                <a:spcPct val="90000"/>
              </a:lnSpc>
              <a:spcBef>
                <a:spcPts val="900"/>
              </a:spcBef>
              <a:spcAft>
                <a:spcPts val="0"/>
              </a:spcAft>
              <a:buClr>
                <a:schemeClr val="tx1">
                  <a:lumMod val="65000"/>
                  <a:lumOff val="35000"/>
                </a:schemeClr>
              </a:buClr>
              <a:buSzTx/>
              <a:buFont typeface="Arial" panose="020B0604020202020204" pitchFamily="34" charset="0"/>
              <a:buNone/>
              <a:tabLst/>
              <a:defRPr/>
            </a:pPr>
            <a:r>
              <a:rPr lang="nl-BE" dirty="0"/>
              <a:t>Klik op het icoon of op de rand van het kader om een afbeelding in te voegen</a:t>
            </a:r>
            <a:br>
              <a:rPr lang="nl-BE" dirty="0"/>
            </a:br>
            <a:r>
              <a:rPr lang="nl-BE" dirty="0"/>
              <a:t>&gt; tabblad invoegen</a:t>
            </a:r>
            <a:br>
              <a:rPr lang="nl-BE" dirty="0"/>
            </a:br>
            <a:r>
              <a:rPr lang="nl-BE" dirty="0">
                <a:latin typeface="Calibri" panose="020F0502020204030204" pitchFamily="34" charset="0"/>
              </a:rPr>
              <a:t>&gt; kies </a:t>
            </a:r>
            <a:r>
              <a:rPr lang="nl-BE" dirty="0"/>
              <a:t>afbeelding of online afbeelding</a:t>
            </a:r>
            <a:br>
              <a:rPr lang="nl-BE" dirty="0"/>
            </a:br>
            <a:r>
              <a:rPr lang="nl-BE" dirty="0"/>
              <a:t>Via ‘</a:t>
            </a:r>
            <a:r>
              <a:rPr lang="nl-BE" dirty="0" err="1"/>
              <a:t>crop</a:t>
            </a:r>
            <a:r>
              <a:rPr lang="nl-BE" dirty="0"/>
              <a:t>’ kan je de afbeelding binnen het fotokader veranderen van positie (fit or </a:t>
            </a:r>
            <a:r>
              <a:rPr lang="nl-BE" dirty="0" err="1"/>
              <a:t>fill</a:t>
            </a:r>
            <a:r>
              <a:rPr lang="nl-BE" dirty="0"/>
              <a:t>).</a:t>
            </a:r>
            <a:br>
              <a:rPr lang="nl-BE" dirty="0"/>
            </a:br>
            <a:r>
              <a:rPr lang="nl-BE" dirty="0"/>
              <a:t>De afbeelding kan ook gedraaid of gespiegeld worden binnen het fotokader.</a:t>
            </a:r>
            <a:br>
              <a:rPr lang="nl-BE" dirty="0"/>
            </a:br>
            <a:r>
              <a:rPr lang="nl-BE" dirty="0"/>
              <a:t>Indien je de foto delete, dien je een nieuwe foto terug op de achtergrond te plaatsen</a:t>
            </a:r>
            <a:endParaRPr lang="en-GB" dirty="0"/>
          </a:p>
        </p:txBody>
      </p:sp>
      <p:sp>
        <p:nvSpPr>
          <p:cNvPr id="9" name="Tijdelijke aanduiding voor tekst 10"/>
          <p:cNvSpPr>
            <a:spLocks noGrp="1"/>
          </p:cNvSpPr>
          <p:nvPr>
            <p:ph type="body" sz="quarter" idx="20" hasCustomPrompt="1"/>
          </p:nvPr>
        </p:nvSpPr>
        <p:spPr>
          <a:xfrm>
            <a:off x="4829452" y="1103972"/>
            <a:ext cx="3889882" cy="3108059"/>
          </a:xfrm>
          <a:custGeom>
            <a:avLst/>
            <a:gdLst>
              <a:gd name="connsiteX0" fmla="*/ 0 w 7258640"/>
              <a:gd name="connsiteY0" fmla="*/ 0 h 3271838"/>
              <a:gd name="connsiteX1" fmla="*/ 4234207 w 7258640"/>
              <a:gd name="connsiteY1" fmla="*/ 0 h 3271838"/>
              <a:gd name="connsiteX2" fmla="*/ 4234207 w 7258640"/>
              <a:gd name="connsiteY2" fmla="*/ 0 h 3271838"/>
              <a:gd name="connsiteX3" fmla="*/ 6048867 w 7258640"/>
              <a:gd name="connsiteY3" fmla="*/ 0 h 3271838"/>
              <a:gd name="connsiteX4" fmla="*/ 7258640 w 7258640"/>
              <a:gd name="connsiteY4" fmla="*/ 0 h 3271838"/>
              <a:gd name="connsiteX5" fmla="*/ 7258640 w 7258640"/>
              <a:gd name="connsiteY5" fmla="*/ 1908572 h 3271838"/>
              <a:gd name="connsiteX6" fmla="*/ 7258640 w 7258640"/>
              <a:gd name="connsiteY6" fmla="*/ 1908572 h 3271838"/>
              <a:gd name="connsiteX7" fmla="*/ 7258640 w 7258640"/>
              <a:gd name="connsiteY7" fmla="*/ 2726532 h 3271838"/>
              <a:gd name="connsiteX8" fmla="*/ 7258640 w 7258640"/>
              <a:gd name="connsiteY8" fmla="*/ 3271838 h 3271838"/>
              <a:gd name="connsiteX9" fmla="*/ 6048867 w 7258640"/>
              <a:gd name="connsiteY9" fmla="*/ 3271838 h 3271838"/>
              <a:gd name="connsiteX10" fmla="*/ 6066989 w 7258640"/>
              <a:gd name="connsiteY10" fmla="*/ 3916488 h 3271838"/>
              <a:gd name="connsiteX11" fmla="*/ 4234207 w 7258640"/>
              <a:gd name="connsiteY11" fmla="*/ 3271838 h 3271838"/>
              <a:gd name="connsiteX12" fmla="*/ 0 w 7258640"/>
              <a:gd name="connsiteY12" fmla="*/ 3271838 h 3271838"/>
              <a:gd name="connsiteX13" fmla="*/ 0 w 7258640"/>
              <a:gd name="connsiteY13" fmla="*/ 2726532 h 3271838"/>
              <a:gd name="connsiteX14" fmla="*/ 0 w 7258640"/>
              <a:gd name="connsiteY14" fmla="*/ 1908572 h 3271838"/>
              <a:gd name="connsiteX15" fmla="*/ 0 w 7258640"/>
              <a:gd name="connsiteY15" fmla="*/ 1908572 h 3271838"/>
              <a:gd name="connsiteX16" fmla="*/ 0 w 7258640"/>
              <a:gd name="connsiteY16" fmla="*/ 0 h 3271838"/>
              <a:gd name="connsiteX0" fmla="*/ 0 w 7258640"/>
              <a:gd name="connsiteY0" fmla="*/ 0 h 3916488"/>
              <a:gd name="connsiteX1" fmla="*/ 4234207 w 7258640"/>
              <a:gd name="connsiteY1" fmla="*/ 0 h 3916488"/>
              <a:gd name="connsiteX2" fmla="*/ 4234207 w 7258640"/>
              <a:gd name="connsiteY2" fmla="*/ 0 h 3916488"/>
              <a:gd name="connsiteX3" fmla="*/ 6048867 w 7258640"/>
              <a:gd name="connsiteY3" fmla="*/ 0 h 3916488"/>
              <a:gd name="connsiteX4" fmla="*/ 7258640 w 7258640"/>
              <a:gd name="connsiteY4" fmla="*/ 0 h 3916488"/>
              <a:gd name="connsiteX5" fmla="*/ 7258640 w 7258640"/>
              <a:gd name="connsiteY5" fmla="*/ 1908572 h 3916488"/>
              <a:gd name="connsiteX6" fmla="*/ 7258640 w 7258640"/>
              <a:gd name="connsiteY6" fmla="*/ 1908572 h 3916488"/>
              <a:gd name="connsiteX7" fmla="*/ 7258640 w 7258640"/>
              <a:gd name="connsiteY7" fmla="*/ 2726532 h 3916488"/>
              <a:gd name="connsiteX8" fmla="*/ 7258640 w 7258640"/>
              <a:gd name="connsiteY8" fmla="*/ 3271838 h 3916488"/>
              <a:gd name="connsiteX9" fmla="*/ 6595621 w 7258640"/>
              <a:gd name="connsiteY9" fmla="*/ 3271838 h 3916488"/>
              <a:gd name="connsiteX10" fmla="*/ 6066989 w 7258640"/>
              <a:gd name="connsiteY10" fmla="*/ 3916488 h 3916488"/>
              <a:gd name="connsiteX11" fmla="*/ 4234207 w 7258640"/>
              <a:gd name="connsiteY11" fmla="*/ 3271838 h 3916488"/>
              <a:gd name="connsiteX12" fmla="*/ 0 w 7258640"/>
              <a:gd name="connsiteY12" fmla="*/ 3271838 h 3916488"/>
              <a:gd name="connsiteX13" fmla="*/ 0 w 7258640"/>
              <a:gd name="connsiteY13" fmla="*/ 2726532 h 3916488"/>
              <a:gd name="connsiteX14" fmla="*/ 0 w 7258640"/>
              <a:gd name="connsiteY14" fmla="*/ 1908572 h 3916488"/>
              <a:gd name="connsiteX15" fmla="*/ 0 w 7258640"/>
              <a:gd name="connsiteY15" fmla="*/ 1908572 h 3916488"/>
              <a:gd name="connsiteX16" fmla="*/ 0 w 7258640"/>
              <a:gd name="connsiteY16" fmla="*/ 0 h 3916488"/>
              <a:gd name="connsiteX0" fmla="*/ 0 w 7258640"/>
              <a:gd name="connsiteY0" fmla="*/ 0 h 3916488"/>
              <a:gd name="connsiteX1" fmla="*/ 4234207 w 7258640"/>
              <a:gd name="connsiteY1" fmla="*/ 0 h 3916488"/>
              <a:gd name="connsiteX2" fmla="*/ 4234207 w 7258640"/>
              <a:gd name="connsiteY2" fmla="*/ 0 h 3916488"/>
              <a:gd name="connsiteX3" fmla="*/ 6048867 w 7258640"/>
              <a:gd name="connsiteY3" fmla="*/ 0 h 3916488"/>
              <a:gd name="connsiteX4" fmla="*/ 7258640 w 7258640"/>
              <a:gd name="connsiteY4" fmla="*/ 0 h 3916488"/>
              <a:gd name="connsiteX5" fmla="*/ 7258640 w 7258640"/>
              <a:gd name="connsiteY5" fmla="*/ 1908572 h 3916488"/>
              <a:gd name="connsiteX6" fmla="*/ 7258640 w 7258640"/>
              <a:gd name="connsiteY6" fmla="*/ 1908572 h 3916488"/>
              <a:gd name="connsiteX7" fmla="*/ 7258640 w 7258640"/>
              <a:gd name="connsiteY7" fmla="*/ 2726532 h 3916488"/>
              <a:gd name="connsiteX8" fmla="*/ 7258640 w 7258640"/>
              <a:gd name="connsiteY8" fmla="*/ 3271838 h 3916488"/>
              <a:gd name="connsiteX9" fmla="*/ 6595621 w 7258640"/>
              <a:gd name="connsiteY9" fmla="*/ 3271838 h 3916488"/>
              <a:gd name="connsiteX10" fmla="*/ 6066989 w 7258640"/>
              <a:gd name="connsiteY10" fmla="*/ 3916488 h 3916488"/>
              <a:gd name="connsiteX11" fmla="*/ 5723642 w 7258640"/>
              <a:gd name="connsiteY11" fmla="*/ 3281265 h 3916488"/>
              <a:gd name="connsiteX12" fmla="*/ 0 w 7258640"/>
              <a:gd name="connsiteY12" fmla="*/ 3271838 h 3916488"/>
              <a:gd name="connsiteX13" fmla="*/ 0 w 7258640"/>
              <a:gd name="connsiteY13" fmla="*/ 2726532 h 3916488"/>
              <a:gd name="connsiteX14" fmla="*/ 0 w 7258640"/>
              <a:gd name="connsiteY14" fmla="*/ 1908572 h 3916488"/>
              <a:gd name="connsiteX15" fmla="*/ 0 w 7258640"/>
              <a:gd name="connsiteY15" fmla="*/ 1908572 h 3916488"/>
              <a:gd name="connsiteX16" fmla="*/ 0 w 7258640"/>
              <a:gd name="connsiteY16" fmla="*/ 0 h 3916488"/>
              <a:gd name="connsiteX0" fmla="*/ 0 w 7258640"/>
              <a:gd name="connsiteY0" fmla="*/ 0 h 3916488"/>
              <a:gd name="connsiteX1" fmla="*/ 4234207 w 7258640"/>
              <a:gd name="connsiteY1" fmla="*/ 0 h 3916488"/>
              <a:gd name="connsiteX2" fmla="*/ 4234207 w 7258640"/>
              <a:gd name="connsiteY2" fmla="*/ 0 h 3916488"/>
              <a:gd name="connsiteX3" fmla="*/ 6048867 w 7258640"/>
              <a:gd name="connsiteY3" fmla="*/ 0 h 3916488"/>
              <a:gd name="connsiteX4" fmla="*/ 7258640 w 7258640"/>
              <a:gd name="connsiteY4" fmla="*/ 0 h 3916488"/>
              <a:gd name="connsiteX5" fmla="*/ 7258640 w 7258640"/>
              <a:gd name="connsiteY5" fmla="*/ 1908572 h 3916488"/>
              <a:gd name="connsiteX6" fmla="*/ 7258640 w 7258640"/>
              <a:gd name="connsiteY6" fmla="*/ 1908572 h 3916488"/>
              <a:gd name="connsiteX7" fmla="*/ 7258640 w 7258640"/>
              <a:gd name="connsiteY7" fmla="*/ 2726532 h 3916488"/>
              <a:gd name="connsiteX8" fmla="*/ 7258640 w 7258640"/>
              <a:gd name="connsiteY8" fmla="*/ 3271838 h 3916488"/>
              <a:gd name="connsiteX9" fmla="*/ 6595621 w 7258640"/>
              <a:gd name="connsiteY9" fmla="*/ 3271838 h 3916488"/>
              <a:gd name="connsiteX10" fmla="*/ 6236672 w 7258640"/>
              <a:gd name="connsiteY10" fmla="*/ 3916488 h 3916488"/>
              <a:gd name="connsiteX11" fmla="*/ 5723642 w 7258640"/>
              <a:gd name="connsiteY11" fmla="*/ 3281265 h 3916488"/>
              <a:gd name="connsiteX12" fmla="*/ 0 w 7258640"/>
              <a:gd name="connsiteY12" fmla="*/ 3271838 h 3916488"/>
              <a:gd name="connsiteX13" fmla="*/ 0 w 7258640"/>
              <a:gd name="connsiteY13" fmla="*/ 2726532 h 3916488"/>
              <a:gd name="connsiteX14" fmla="*/ 0 w 7258640"/>
              <a:gd name="connsiteY14" fmla="*/ 1908572 h 3916488"/>
              <a:gd name="connsiteX15" fmla="*/ 0 w 7258640"/>
              <a:gd name="connsiteY15" fmla="*/ 1908572 h 3916488"/>
              <a:gd name="connsiteX16" fmla="*/ 0 w 7258640"/>
              <a:gd name="connsiteY16" fmla="*/ 0 h 3916488"/>
              <a:gd name="connsiteX0" fmla="*/ 0 w 7258640"/>
              <a:gd name="connsiteY0" fmla="*/ 0 h 3888208"/>
              <a:gd name="connsiteX1" fmla="*/ 4234207 w 7258640"/>
              <a:gd name="connsiteY1" fmla="*/ 0 h 3888208"/>
              <a:gd name="connsiteX2" fmla="*/ 4234207 w 7258640"/>
              <a:gd name="connsiteY2" fmla="*/ 0 h 3888208"/>
              <a:gd name="connsiteX3" fmla="*/ 6048867 w 7258640"/>
              <a:gd name="connsiteY3" fmla="*/ 0 h 3888208"/>
              <a:gd name="connsiteX4" fmla="*/ 7258640 w 7258640"/>
              <a:gd name="connsiteY4" fmla="*/ 0 h 3888208"/>
              <a:gd name="connsiteX5" fmla="*/ 7258640 w 7258640"/>
              <a:gd name="connsiteY5" fmla="*/ 1908572 h 3888208"/>
              <a:gd name="connsiteX6" fmla="*/ 7258640 w 7258640"/>
              <a:gd name="connsiteY6" fmla="*/ 1908572 h 3888208"/>
              <a:gd name="connsiteX7" fmla="*/ 7258640 w 7258640"/>
              <a:gd name="connsiteY7" fmla="*/ 2726532 h 3888208"/>
              <a:gd name="connsiteX8" fmla="*/ 7258640 w 7258640"/>
              <a:gd name="connsiteY8" fmla="*/ 3271838 h 3888208"/>
              <a:gd name="connsiteX9" fmla="*/ 6595621 w 7258640"/>
              <a:gd name="connsiteY9" fmla="*/ 3271838 h 3888208"/>
              <a:gd name="connsiteX10" fmla="*/ 6180111 w 7258640"/>
              <a:gd name="connsiteY10" fmla="*/ 3888208 h 3888208"/>
              <a:gd name="connsiteX11" fmla="*/ 5723642 w 7258640"/>
              <a:gd name="connsiteY11" fmla="*/ 3281265 h 3888208"/>
              <a:gd name="connsiteX12" fmla="*/ 0 w 7258640"/>
              <a:gd name="connsiteY12" fmla="*/ 3271838 h 3888208"/>
              <a:gd name="connsiteX13" fmla="*/ 0 w 7258640"/>
              <a:gd name="connsiteY13" fmla="*/ 2726532 h 3888208"/>
              <a:gd name="connsiteX14" fmla="*/ 0 w 7258640"/>
              <a:gd name="connsiteY14" fmla="*/ 1908572 h 3888208"/>
              <a:gd name="connsiteX15" fmla="*/ 0 w 7258640"/>
              <a:gd name="connsiteY15" fmla="*/ 1908572 h 3888208"/>
              <a:gd name="connsiteX16" fmla="*/ 0 w 7258640"/>
              <a:gd name="connsiteY16" fmla="*/ 0 h 3888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258640" h="3888208">
                <a:moveTo>
                  <a:pt x="0" y="0"/>
                </a:moveTo>
                <a:lnTo>
                  <a:pt x="4234207" y="0"/>
                </a:lnTo>
                <a:lnTo>
                  <a:pt x="4234207" y="0"/>
                </a:lnTo>
                <a:lnTo>
                  <a:pt x="6048867" y="0"/>
                </a:lnTo>
                <a:lnTo>
                  <a:pt x="7258640" y="0"/>
                </a:lnTo>
                <a:lnTo>
                  <a:pt x="7258640" y="1908572"/>
                </a:lnTo>
                <a:lnTo>
                  <a:pt x="7258640" y="1908572"/>
                </a:lnTo>
                <a:lnTo>
                  <a:pt x="7258640" y="2726532"/>
                </a:lnTo>
                <a:lnTo>
                  <a:pt x="7258640" y="3271838"/>
                </a:lnTo>
                <a:lnTo>
                  <a:pt x="6595621" y="3271838"/>
                </a:lnTo>
                <a:lnTo>
                  <a:pt x="6180111" y="3888208"/>
                </a:lnTo>
                <a:lnTo>
                  <a:pt x="5723642" y="3281265"/>
                </a:lnTo>
                <a:lnTo>
                  <a:pt x="0" y="3271838"/>
                </a:lnTo>
                <a:lnTo>
                  <a:pt x="0" y="2726532"/>
                </a:lnTo>
                <a:lnTo>
                  <a:pt x="0" y="1908572"/>
                </a:lnTo>
                <a:lnTo>
                  <a:pt x="0" y="1908572"/>
                </a:lnTo>
                <a:lnTo>
                  <a:pt x="0" y="0"/>
                </a:lnTo>
                <a:close/>
              </a:path>
            </a:pathLst>
          </a:custGeom>
          <a:noFill/>
          <a:ln w="28575">
            <a:solidFill>
              <a:schemeClr val="accent2"/>
            </a:solidFill>
          </a:ln>
        </p:spPr>
        <p:txBody>
          <a:bodyPr lIns="180000" tIns="180000" rIns="288000" bIns="612000">
            <a:spAutoFit/>
          </a:bodyPr>
          <a:lstStyle>
            <a:lvl1pPr marL="0" indent="0" algn="r">
              <a:lnSpc>
                <a:spcPts val="3000"/>
              </a:lnSpc>
              <a:buNone/>
              <a:defRPr sz="2400" spc="-53" baseline="0">
                <a:solidFill>
                  <a:schemeClr val="accent2"/>
                </a:solidFill>
                <a:latin typeface="+mj-lt"/>
              </a:defRPr>
            </a:lvl1pPr>
          </a:lstStyle>
          <a:p>
            <a:pPr lvl="0"/>
            <a:r>
              <a:rPr lang="nl-BE" dirty="0"/>
              <a:t>Voeg hier uitleg bij de foto. Verander in functie van de leesbaarheid eventueel de opvulkleur/ omlijning van het kader.</a:t>
            </a:r>
          </a:p>
        </p:txBody>
      </p:sp>
    </p:spTree>
    <p:extLst>
      <p:ext uri="{BB962C8B-B14F-4D97-AF65-F5344CB8AC3E}">
        <p14:creationId xmlns:p14="http://schemas.microsoft.com/office/powerpoint/2010/main" val="3404313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8" name="Picture Placeholder 13"/>
          <p:cNvSpPr>
            <a:spLocks noGrp="1"/>
          </p:cNvSpPr>
          <p:nvPr>
            <p:ph type="pic" sz="quarter" idx="18" hasCustomPrompt="1"/>
          </p:nvPr>
        </p:nvSpPr>
        <p:spPr>
          <a:xfrm>
            <a:off x="6095999" y="307776"/>
            <a:ext cx="3048001" cy="5708837"/>
          </a:xfrm>
          <a:solidFill>
            <a:schemeClr val="bg2"/>
          </a:solidFill>
          <a:ln>
            <a:noFill/>
          </a:ln>
        </p:spPr>
        <p:txBody>
          <a:bodyPr lIns="180000" tIns="900000" rIns="180000">
            <a:noAutofit/>
          </a:bodyPr>
          <a:lstStyle>
            <a:lvl1pPr marL="0" marR="0" indent="0" algn="l" defTabSz="685800" rtl="0" eaLnBrk="1" fontAlgn="auto" latinLnBrk="0" hangingPunct="1">
              <a:lnSpc>
                <a:spcPct val="100000"/>
              </a:lnSpc>
              <a:spcBef>
                <a:spcPts val="0"/>
              </a:spcBef>
              <a:spcAft>
                <a:spcPts val="0"/>
              </a:spcAft>
              <a:buClr>
                <a:schemeClr val="tx2"/>
              </a:buClr>
              <a:buSzTx/>
              <a:buFont typeface="Calibri" panose="020F0502020204030204" pitchFamily="34" charset="0"/>
              <a:buNone/>
              <a:tabLst>
                <a:tab pos="132160" algn="l"/>
              </a:tabLst>
              <a:defRPr lang="en-GB" sz="1200" i="1" baseline="0" smtClean="0">
                <a:solidFill>
                  <a:schemeClr val="tx1"/>
                </a:solidFill>
                <a:effectLst/>
              </a:defRPr>
            </a:lvl1pPr>
          </a:lstStyle>
          <a:p>
            <a:r>
              <a:rPr lang="nl-BE" dirty="0"/>
              <a:t>Klik op het icoon of op de rand van </a:t>
            </a:r>
            <a:br>
              <a:rPr lang="nl-BE" dirty="0"/>
            </a:br>
            <a:r>
              <a:rPr lang="nl-BE" dirty="0"/>
              <a:t>het kader om een afbeelding toe te voegen</a:t>
            </a:r>
            <a:br>
              <a:rPr lang="nl-BE" dirty="0"/>
            </a:br>
            <a:r>
              <a:rPr lang="nl-BE" dirty="0"/>
              <a:t>&gt; tabblad invoegen</a:t>
            </a:r>
            <a:br>
              <a:rPr lang="nl-BE" dirty="0"/>
            </a:br>
            <a:r>
              <a:rPr lang="nl-BE" dirty="0"/>
              <a:t>&gt; afbeelding of online afbeelding</a:t>
            </a:r>
            <a:br>
              <a:rPr lang="nl-BE" dirty="0"/>
            </a:br>
            <a:r>
              <a:rPr lang="nl-BE" dirty="0"/>
              <a:t>Via ‘</a:t>
            </a:r>
            <a:r>
              <a:rPr lang="nl-BE" dirty="0" err="1"/>
              <a:t>crop</a:t>
            </a:r>
            <a:r>
              <a:rPr lang="nl-BE" dirty="0"/>
              <a:t>’ kan je de afbeelding binnen het fotokader veranderen van positie</a:t>
            </a:r>
            <a:br>
              <a:rPr lang="nl-BE" dirty="0"/>
            </a:br>
            <a:r>
              <a:rPr lang="nl-BE" dirty="0"/>
              <a:t>(fit or </a:t>
            </a:r>
            <a:r>
              <a:rPr lang="nl-BE" dirty="0" err="1"/>
              <a:t>fill</a:t>
            </a:r>
            <a:r>
              <a:rPr lang="nl-BE" dirty="0"/>
              <a:t>). </a:t>
            </a:r>
            <a:br>
              <a:rPr lang="nl-BE" dirty="0"/>
            </a:br>
            <a:r>
              <a:rPr lang="nl-BE" dirty="0"/>
              <a:t>De afbeelding kan ook gedraaid of gespiegeld worden </a:t>
            </a:r>
            <a:br>
              <a:rPr lang="nl-BE" dirty="0"/>
            </a:br>
            <a:r>
              <a:rPr lang="nl-BE" dirty="0"/>
              <a:t>binnen het fotokader.</a:t>
            </a:r>
            <a:endParaRPr lang="en-GB" dirty="0"/>
          </a:p>
        </p:txBody>
      </p:sp>
      <p:grpSp>
        <p:nvGrpSpPr>
          <p:cNvPr id="12" name="Group 11"/>
          <p:cNvGrpSpPr/>
          <p:nvPr userDrawn="1"/>
        </p:nvGrpSpPr>
        <p:grpSpPr>
          <a:xfrm>
            <a:off x="0" y="6016614"/>
            <a:ext cx="9144000" cy="841386"/>
            <a:chOff x="0" y="6016614"/>
            <a:chExt cx="9144000" cy="841386"/>
          </a:xfrm>
        </p:grpSpPr>
        <p:sp>
          <p:nvSpPr>
            <p:cNvPr id="10" name="Rectangle 9"/>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7" name="Text Placeholder 7"/>
          <p:cNvSpPr>
            <a:spLocks noGrp="1"/>
          </p:cNvSpPr>
          <p:nvPr>
            <p:ph type="body" sz="quarter" idx="17" hasCustomPrompt="1"/>
          </p:nvPr>
        </p:nvSpPr>
        <p:spPr>
          <a:xfrm>
            <a:off x="360000" y="720000"/>
            <a:ext cx="1725601" cy="349702"/>
          </a:xfrm>
          <a:solidFill>
            <a:schemeClr val="accent2"/>
          </a:solidFill>
        </p:spPr>
        <p:txBody>
          <a:bodyPr wrap="none" tIns="36000" bIns="36000">
            <a:spAutoFit/>
          </a:bodyPr>
          <a:lstStyle>
            <a:lvl1pPr marL="0" indent="0" algn="l">
              <a:buNone/>
              <a:defRPr sz="1800" cap="all" spc="150" baseline="0">
                <a:solidFill>
                  <a:schemeClr val="bg2"/>
                </a:solidFill>
                <a:latin typeface="+mj-lt"/>
              </a:defRPr>
            </a:lvl1pPr>
          </a:lstStyle>
          <a:p>
            <a:pPr lvl="0"/>
            <a:r>
              <a:rPr lang="en-US" dirty="0" err="1"/>
              <a:t>overzicht</a:t>
            </a:r>
            <a:endParaRPr lang="en-GB" dirty="0"/>
          </a:p>
        </p:txBody>
      </p:sp>
      <p:sp>
        <p:nvSpPr>
          <p:cNvPr id="9" name="Text Placeholder 2"/>
          <p:cNvSpPr>
            <a:spLocks noGrp="1"/>
          </p:cNvSpPr>
          <p:nvPr>
            <p:ph type="body" sz="quarter" idx="20"/>
          </p:nvPr>
        </p:nvSpPr>
        <p:spPr>
          <a:xfrm>
            <a:off x="358775" y="1152000"/>
            <a:ext cx="5572800" cy="4726800"/>
          </a:xfrm>
        </p:spPr>
        <p:txBody>
          <a:bodyPr/>
          <a:lstStyle>
            <a:lvl1pPr>
              <a:lnSpc>
                <a:spcPct val="100000"/>
              </a:lnSpc>
              <a:defRPr/>
            </a:lvl1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dirty="0"/>
          </a:p>
        </p:txBody>
      </p:sp>
      <p:sp>
        <p:nvSpPr>
          <p:cNvPr id="14" name="Footer Placeholder 13"/>
          <p:cNvSpPr>
            <a:spLocks noGrp="1"/>
          </p:cNvSpPr>
          <p:nvPr>
            <p:ph type="ftr" sz="quarter" idx="21"/>
          </p:nvPr>
        </p:nvSpPr>
        <p:spPr/>
        <p:txBody>
          <a:bodyPr/>
          <a:lstStyle>
            <a:lvl1pPr>
              <a:defRPr>
                <a:solidFill>
                  <a:schemeClr val="bg2"/>
                </a:solidFill>
              </a:defRPr>
            </a:lvl1pPr>
          </a:lstStyle>
          <a:p>
            <a:r>
              <a:rPr lang="nl-BE" dirty="0"/>
              <a:t>innovatief	creatief	ondernemend</a:t>
            </a:r>
            <a:endParaRPr lang="en-GB" dirty="0"/>
          </a:p>
        </p:txBody>
      </p:sp>
      <p:sp>
        <p:nvSpPr>
          <p:cNvPr id="18" name="Text Placeholder 17"/>
          <p:cNvSpPr>
            <a:spLocks noGrp="1"/>
          </p:cNvSpPr>
          <p:nvPr>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mj-lt"/>
              </a:defRPr>
            </a:lvl1pPr>
          </a:lstStyle>
          <a:p>
            <a:pPr lvl="0"/>
            <a:r>
              <a:rPr lang="en-US" dirty="0"/>
              <a:t>TITEL VAN DE UITEENZETTING</a:t>
            </a:r>
          </a:p>
        </p:txBody>
      </p:sp>
    </p:spTree>
    <p:extLst>
      <p:ext uri="{BB962C8B-B14F-4D97-AF65-F5344CB8AC3E}">
        <p14:creationId xmlns:p14="http://schemas.microsoft.com/office/powerpoint/2010/main" val="23951967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3" name="Tijdelijke aanduiding voor afbeelding 2"/>
          <p:cNvSpPr>
            <a:spLocks noGrp="1"/>
          </p:cNvSpPr>
          <p:nvPr>
            <p:ph type="pic" sz="quarter" idx="13"/>
          </p:nvPr>
        </p:nvSpPr>
        <p:spPr>
          <a:xfrm>
            <a:off x="0" y="307777"/>
            <a:ext cx="9144000" cy="5702406"/>
          </a:xfrm>
          <a:prstGeom prst="rect">
            <a:avLst/>
          </a:prstGeom>
          <a:noFill/>
        </p:spPr>
        <p:txBody>
          <a:bodyPr lIns="360000" tIns="108000" rIns="216000">
            <a:noAutofit/>
          </a:bodyPr>
          <a:lstStyle>
            <a:lvl1pPr marL="0" marR="0" indent="0" algn="l" defTabSz="685800" rtl="0" eaLnBrk="1" fontAlgn="auto" latinLnBrk="0" hangingPunct="1">
              <a:lnSpc>
                <a:spcPct val="90000"/>
              </a:lnSpc>
              <a:spcBef>
                <a:spcPts val="0"/>
              </a:spcBef>
              <a:spcAft>
                <a:spcPts val="0"/>
              </a:spcAft>
              <a:buClr>
                <a:schemeClr val="tx2"/>
              </a:buClr>
              <a:buSzTx/>
              <a:buFont typeface="Arial" panose="020B0604020202020204" pitchFamily="34" charset="0"/>
              <a:buNone/>
              <a:tabLst>
                <a:tab pos="272654" algn="l"/>
              </a:tabLst>
              <a:defRPr sz="1200" i="1" baseline="0">
                <a:solidFill>
                  <a:schemeClr val="tx1">
                    <a:lumMod val="65000"/>
                    <a:lumOff val="35000"/>
                  </a:schemeClr>
                </a:solidFill>
              </a:defRPr>
            </a:lvl1pPr>
          </a:lstStyle>
          <a:p>
            <a:r>
              <a:rPr lang="nl-NL"/>
              <a:t>Klik op het pictogram als u een afbeelding wilt toevoegen</a:t>
            </a:r>
            <a:endParaRPr lang="en-GB" dirty="0"/>
          </a:p>
        </p:txBody>
      </p:sp>
      <p:grpSp>
        <p:nvGrpSpPr>
          <p:cNvPr id="4" name="Group 3"/>
          <p:cNvGrpSpPr/>
          <p:nvPr userDrawn="1"/>
        </p:nvGrpSpPr>
        <p:grpSpPr>
          <a:xfrm>
            <a:off x="0" y="6016614"/>
            <a:ext cx="9144000" cy="841386"/>
            <a:chOff x="0" y="6016614"/>
            <a:chExt cx="9144000" cy="841386"/>
          </a:xfrm>
        </p:grpSpPr>
        <p:sp>
          <p:nvSpPr>
            <p:cNvPr id="5" name="Rectangle 4"/>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7" name="Text Placeholder 17"/>
          <p:cNvSpPr>
            <a:spLocks noGrp="1"/>
          </p:cNvSpPr>
          <p:nvPr>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Arial Rounded MT Bold" panose="020F0704030504030204" pitchFamily="34" charset="0"/>
              </a:defRPr>
            </a:lvl1pPr>
          </a:lstStyle>
          <a:p>
            <a:pPr lvl="0"/>
            <a:r>
              <a:rPr lang="en-US" dirty="0"/>
              <a:t>TITEL VAN DE UITEENZETTING &gt; deel van de </a:t>
            </a:r>
            <a:r>
              <a:rPr lang="en-US" dirty="0" err="1"/>
              <a:t>uiteenzetting</a:t>
            </a:r>
            <a:endParaRPr lang="en-US" dirty="0"/>
          </a:p>
        </p:txBody>
      </p:sp>
      <p:sp>
        <p:nvSpPr>
          <p:cNvPr id="8" name="Tijdelijke aanduiding voor tekst 5"/>
          <p:cNvSpPr>
            <a:spLocks noGrp="1"/>
          </p:cNvSpPr>
          <p:nvPr>
            <p:ph type="body" sz="quarter" idx="19" hasCustomPrompt="1"/>
          </p:nvPr>
        </p:nvSpPr>
        <p:spPr>
          <a:xfrm>
            <a:off x="358774" y="968799"/>
            <a:ext cx="2701925" cy="1881193"/>
          </a:xfrm>
          <a:custGeom>
            <a:avLst/>
            <a:gdLst>
              <a:gd name="connsiteX0" fmla="*/ 0 w 3638550"/>
              <a:gd name="connsiteY0" fmla="*/ 0 h 2012179"/>
              <a:gd name="connsiteX1" fmla="*/ 606425 w 3638550"/>
              <a:gd name="connsiteY1" fmla="*/ 0 h 2012179"/>
              <a:gd name="connsiteX2" fmla="*/ 606425 w 3638550"/>
              <a:gd name="connsiteY2" fmla="*/ 0 h 2012179"/>
              <a:gd name="connsiteX3" fmla="*/ 1516063 w 3638550"/>
              <a:gd name="connsiteY3" fmla="*/ 0 h 2012179"/>
              <a:gd name="connsiteX4" fmla="*/ 3638550 w 3638550"/>
              <a:gd name="connsiteY4" fmla="*/ 0 h 2012179"/>
              <a:gd name="connsiteX5" fmla="*/ 3638550 w 3638550"/>
              <a:gd name="connsiteY5" fmla="*/ 1173771 h 2012179"/>
              <a:gd name="connsiteX6" fmla="*/ 3638550 w 3638550"/>
              <a:gd name="connsiteY6" fmla="*/ 1173771 h 2012179"/>
              <a:gd name="connsiteX7" fmla="*/ 3638550 w 3638550"/>
              <a:gd name="connsiteY7" fmla="*/ 1676816 h 2012179"/>
              <a:gd name="connsiteX8" fmla="*/ 3638550 w 3638550"/>
              <a:gd name="connsiteY8" fmla="*/ 2012179 h 2012179"/>
              <a:gd name="connsiteX9" fmla="*/ 1516063 w 3638550"/>
              <a:gd name="connsiteY9" fmla="*/ 2012179 h 2012179"/>
              <a:gd name="connsiteX10" fmla="*/ 1087381 w 3638550"/>
              <a:gd name="connsiteY10" fmla="*/ 2463350 h 2012179"/>
              <a:gd name="connsiteX11" fmla="*/ 606425 w 3638550"/>
              <a:gd name="connsiteY11" fmla="*/ 2012179 h 2012179"/>
              <a:gd name="connsiteX12" fmla="*/ 0 w 3638550"/>
              <a:gd name="connsiteY12" fmla="*/ 2012179 h 2012179"/>
              <a:gd name="connsiteX13" fmla="*/ 0 w 3638550"/>
              <a:gd name="connsiteY13" fmla="*/ 1676816 h 2012179"/>
              <a:gd name="connsiteX14" fmla="*/ 0 w 3638550"/>
              <a:gd name="connsiteY14" fmla="*/ 1173771 h 2012179"/>
              <a:gd name="connsiteX15" fmla="*/ 0 w 3638550"/>
              <a:gd name="connsiteY15" fmla="*/ 1173771 h 2012179"/>
              <a:gd name="connsiteX16" fmla="*/ 0 w 3638550"/>
              <a:gd name="connsiteY16" fmla="*/ 0 h 2012179"/>
              <a:gd name="connsiteX0" fmla="*/ 0 w 3638550"/>
              <a:gd name="connsiteY0" fmla="*/ 0 h 2463350"/>
              <a:gd name="connsiteX1" fmla="*/ 606425 w 3638550"/>
              <a:gd name="connsiteY1" fmla="*/ 0 h 2463350"/>
              <a:gd name="connsiteX2" fmla="*/ 606425 w 3638550"/>
              <a:gd name="connsiteY2" fmla="*/ 0 h 2463350"/>
              <a:gd name="connsiteX3" fmla="*/ 1516063 w 3638550"/>
              <a:gd name="connsiteY3" fmla="*/ 0 h 2463350"/>
              <a:gd name="connsiteX4" fmla="*/ 3638550 w 3638550"/>
              <a:gd name="connsiteY4" fmla="*/ 0 h 2463350"/>
              <a:gd name="connsiteX5" fmla="*/ 3638550 w 3638550"/>
              <a:gd name="connsiteY5" fmla="*/ 1173771 h 2463350"/>
              <a:gd name="connsiteX6" fmla="*/ 3638550 w 3638550"/>
              <a:gd name="connsiteY6" fmla="*/ 1173771 h 2463350"/>
              <a:gd name="connsiteX7" fmla="*/ 3638550 w 3638550"/>
              <a:gd name="connsiteY7" fmla="*/ 1676816 h 2463350"/>
              <a:gd name="connsiteX8" fmla="*/ 3638550 w 3638550"/>
              <a:gd name="connsiteY8" fmla="*/ 2012179 h 2463350"/>
              <a:gd name="connsiteX9" fmla="*/ 1280931 w 3638550"/>
              <a:gd name="connsiteY9" fmla="*/ 2025242 h 2463350"/>
              <a:gd name="connsiteX10" fmla="*/ 1087381 w 3638550"/>
              <a:gd name="connsiteY10" fmla="*/ 2463350 h 2463350"/>
              <a:gd name="connsiteX11" fmla="*/ 606425 w 3638550"/>
              <a:gd name="connsiteY11" fmla="*/ 2012179 h 2463350"/>
              <a:gd name="connsiteX12" fmla="*/ 0 w 3638550"/>
              <a:gd name="connsiteY12" fmla="*/ 2012179 h 2463350"/>
              <a:gd name="connsiteX13" fmla="*/ 0 w 3638550"/>
              <a:gd name="connsiteY13" fmla="*/ 1676816 h 2463350"/>
              <a:gd name="connsiteX14" fmla="*/ 0 w 3638550"/>
              <a:gd name="connsiteY14" fmla="*/ 1173771 h 2463350"/>
              <a:gd name="connsiteX15" fmla="*/ 0 w 3638550"/>
              <a:gd name="connsiteY15" fmla="*/ 1173771 h 2463350"/>
              <a:gd name="connsiteX16" fmla="*/ 0 w 3638550"/>
              <a:gd name="connsiteY16" fmla="*/ 0 h 2463350"/>
              <a:gd name="connsiteX0" fmla="*/ 0 w 3638550"/>
              <a:gd name="connsiteY0" fmla="*/ 0 h 2371910"/>
              <a:gd name="connsiteX1" fmla="*/ 606425 w 3638550"/>
              <a:gd name="connsiteY1" fmla="*/ 0 h 2371910"/>
              <a:gd name="connsiteX2" fmla="*/ 606425 w 3638550"/>
              <a:gd name="connsiteY2" fmla="*/ 0 h 2371910"/>
              <a:gd name="connsiteX3" fmla="*/ 1516063 w 3638550"/>
              <a:gd name="connsiteY3" fmla="*/ 0 h 2371910"/>
              <a:gd name="connsiteX4" fmla="*/ 3638550 w 3638550"/>
              <a:gd name="connsiteY4" fmla="*/ 0 h 2371910"/>
              <a:gd name="connsiteX5" fmla="*/ 3638550 w 3638550"/>
              <a:gd name="connsiteY5" fmla="*/ 1173771 h 2371910"/>
              <a:gd name="connsiteX6" fmla="*/ 3638550 w 3638550"/>
              <a:gd name="connsiteY6" fmla="*/ 1173771 h 2371910"/>
              <a:gd name="connsiteX7" fmla="*/ 3638550 w 3638550"/>
              <a:gd name="connsiteY7" fmla="*/ 1676816 h 2371910"/>
              <a:gd name="connsiteX8" fmla="*/ 3638550 w 3638550"/>
              <a:gd name="connsiteY8" fmla="*/ 2012179 h 2371910"/>
              <a:gd name="connsiteX9" fmla="*/ 1280931 w 3638550"/>
              <a:gd name="connsiteY9" fmla="*/ 2025242 h 2371910"/>
              <a:gd name="connsiteX10" fmla="*/ 943690 w 3638550"/>
              <a:gd name="connsiteY10" fmla="*/ 2371910 h 2371910"/>
              <a:gd name="connsiteX11" fmla="*/ 606425 w 3638550"/>
              <a:gd name="connsiteY11" fmla="*/ 2012179 h 2371910"/>
              <a:gd name="connsiteX12" fmla="*/ 0 w 3638550"/>
              <a:gd name="connsiteY12" fmla="*/ 2012179 h 2371910"/>
              <a:gd name="connsiteX13" fmla="*/ 0 w 3638550"/>
              <a:gd name="connsiteY13" fmla="*/ 1676816 h 2371910"/>
              <a:gd name="connsiteX14" fmla="*/ 0 w 3638550"/>
              <a:gd name="connsiteY14" fmla="*/ 1173771 h 2371910"/>
              <a:gd name="connsiteX15" fmla="*/ 0 w 3638550"/>
              <a:gd name="connsiteY15" fmla="*/ 1173771 h 2371910"/>
              <a:gd name="connsiteX16" fmla="*/ 0 w 3638550"/>
              <a:gd name="connsiteY16" fmla="*/ 0 h 2371910"/>
              <a:gd name="connsiteX0" fmla="*/ 0 w 3638550"/>
              <a:gd name="connsiteY0" fmla="*/ 0 h 2371910"/>
              <a:gd name="connsiteX1" fmla="*/ 606425 w 3638550"/>
              <a:gd name="connsiteY1" fmla="*/ 0 h 2371910"/>
              <a:gd name="connsiteX2" fmla="*/ 606425 w 3638550"/>
              <a:gd name="connsiteY2" fmla="*/ 0 h 2371910"/>
              <a:gd name="connsiteX3" fmla="*/ 1516063 w 3638550"/>
              <a:gd name="connsiteY3" fmla="*/ 0 h 2371910"/>
              <a:gd name="connsiteX4" fmla="*/ 3638550 w 3638550"/>
              <a:gd name="connsiteY4" fmla="*/ 0 h 2371910"/>
              <a:gd name="connsiteX5" fmla="*/ 3638550 w 3638550"/>
              <a:gd name="connsiteY5" fmla="*/ 1173771 h 2371910"/>
              <a:gd name="connsiteX6" fmla="*/ 3638550 w 3638550"/>
              <a:gd name="connsiteY6" fmla="*/ 1173771 h 2371910"/>
              <a:gd name="connsiteX7" fmla="*/ 3638550 w 3638550"/>
              <a:gd name="connsiteY7" fmla="*/ 1676816 h 2371910"/>
              <a:gd name="connsiteX8" fmla="*/ 3638550 w 3638550"/>
              <a:gd name="connsiteY8" fmla="*/ 2012179 h 2371910"/>
              <a:gd name="connsiteX9" fmla="*/ 1168791 w 3638550"/>
              <a:gd name="connsiteY9" fmla="*/ 2012395 h 2371910"/>
              <a:gd name="connsiteX10" fmla="*/ 943690 w 3638550"/>
              <a:gd name="connsiteY10" fmla="*/ 2371910 h 2371910"/>
              <a:gd name="connsiteX11" fmla="*/ 606425 w 3638550"/>
              <a:gd name="connsiteY11" fmla="*/ 2012179 h 2371910"/>
              <a:gd name="connsiteX12" fmla="*/ 0 w 3638550"/>
              <a:gd name="connsiteY12" fmla="*/ 2012179 h 2371910"/>
              <a:gd name="connsiteX13" fmla="*/ 0 w 3638550"/>
              <a:gd name="connsiteY13" fmla="*/ 1676816 h 2371910"/>
              <a:gd name="connsiteX14" fmla="*/ 0 w 3638550"/>
              <a:gd name="connsiteY14" fmla="*/ 1173771 h 2371910"/>
              <a:gd name="connsiteX15" fmla="*/ 0 w 3638550"/>
              <a:gd name="connsiteY15" fmla="*/ 1173771 h 2371910"/>
              <a:gd name="connsiteX16" fmla="*/ 0 w 3638550"/>
              <a:gd name="connsiteY16" fmla="*/ 0 h 2371910"/>
              <a:gd name="connsiteX0" fmla="*/ 0 w 3638550"/>
              <a:gd name="connsiteY0" fmla="*/ 0 h 2371910"/>
              <a:gd name="connsiteX1" fmla="*/ 606425 w 3638550"/>
              <a:gd name="connsiteY1" fmla="*/ 0 h 2371910"/>
              <a:gd name="connsiteX2" fmla="*/ 606425 w 3638550"/>
              <a:gd name="connsiteY2" fmla="*/ 0 h 2371910"/>
              <a:gd name="connsiteX3" fmla="*/ 1516063 w 3638550"/>
              <a:gd name="connsiteY3" fmla="*/ 0 h 2371910"/>
              <a:gd name="connsiteX4" fmla="*/ 3638550 w 3638550"/>
              <a:gd name="connsiteY4" fmla="*/ 0 h 2371910"/>
              <a:gd name="connsiteX5" fmla="*/ 3638550 w 3638550"/>
              <a:gd name="connsiteY5" fmla="*/ 1173771 h 2371910"/>
              <a:gd name="connsiteX6" fmla="*/ 3638550 w 3638550"/>
              <a:gd name="connsiteY6" fmla="*/ 1173771 h 2371910"/>
              <a:gd name="connsiteX7" fmla="*/ 3638550 w 3638550"/>
              <a:gd name="connsiteY7" fmla="*/ 1676816 h 2371910"/>
              <a:gd name="connsiteX8" fmla="*/ 3638550 w 3638550"/>
              <a:gd name="connsiteY8" fmla="*/ 2012179 h 2371910"/>
              <a:gd name="connsiteX9" fmla="*/ 1168791 w 3638550"/>
              <a:gd name="connsiteY9" fmla="*/ 2012395 h 2371910"/>
              <a:gd name="connsiteX10" fmla="*/ 906309 w 3638550"/>
              <a:gd name="connsiteY10" fmla="*/ 2371910 h 2371910"/>
              <a:gd name="connsiteX11" fmla="*/ 606425 w 3638550"/>
              <a:gd name="connsiteY11" fmla="*/ 2012179 h 2371910"/>
              <a:gd name="connsiteX12" fmla="*/ 0 w 3638550"/>
              <a:gd name="connsiteY12" fmla="*/ 2012179 h 2371910"/>
              <a:gd name="connsiteX13" fmla="*/ 0 w 3638550"/>
              <a:gd name="connsiteY13" fmla="*/ 1676816 h 2371910"/>
              <a:gd name="connsiteX14" fmla="*/ 0 w 3638550"/>
              <a:gd name="connsiteY14" fmla="*/ 1173771 h 2371910"/>
              <a:gd name="connsiteX15" fmla="*/ 0 w 3638550"/>
              <a:gd name="connsiteY15" fmla="*/ 1173771 h 2371910"/>
              <a:gd name="connsiteX16" fmla="*/ 0 w 3638550"/>
              <a:gd name="connsiteY16" fmla="*/ 0 h 2371910"/>
              <a:gd name="connsiteX0" fmla="*/ 0 w 3638550"/>
              <a:gd name="connsiteY0" fmla="*/ 0 h 2410451"/>
              <a:gd name="connsiteX1" fmla="*/ 606425 w 3638550"/>
              <a:gd name="connsiteY1" fmla="*/ 0 h 2410451"/>
              <a:gd name="connsiteX2" fmla="*/ 606425 w 3638550"/>
              <a:gd name="connsiteY2" fmla="*/ 0 h 2410451"/>
              <a:gd name="connsiteX3" fmla="*/ 1516063 w 3638550"/>
              <a:gd name="connsiteY3" fmla="*/ 0 h 2410451"/>
              <a:gd name="connsiteX4" fmla="*/ 3638550 w 3638550"/>
              <a:gd name="connsiteY4" fmla="*/ 0 h 2410451"/>
              <a:gd name="connsiteX5" fmla="*/ 3638550 w 3638550"/>
              <a:gd name="connsiteY5" fmla="*/ 1173771 h 2410451"/>
              <a:gd name="connsiteX6" fmla="*/ 3638550 w 3638550"/>
              <a:gd name="connsiteY6" fmla="*/ 1173771 h 2410451"/>
              <a:gd name="connsiteX7" fmla="*/ 3638550 w 3638550"/>
              <a:gd name="connsiteY7" fmla="*/ 1676816 h 2410451"/>
              <a:gd name="connsiteX8" fmla="*/ 3638550 w 3638550"/>
              <a:gd name="connsiteY8" fmla="*/ 2012179 h 2410451"/>
              <a:gd name="connsiteX9" fmla="*/ 1168791 w 3638550"/>
              <a:gd name="connsiteY9" fmla="*/ 2012395 h 2410451"/>
              <a:gd name="connsiteX10" fmla="*/ 918769 w 3638550"/>
              <a:gd name="connsiteY10" fmla="*/ 2410451 h 2410451"/>
              <a:gd name="connsiteX11" fmla="*/ 606425 w 3638550"/>
              <a:gd name="connsiteY11" fmla="*/ 2012179 h 2410451"/>
              <a:gd name="connsiteX12" fmla="*/ 0 w 3638550"/>
              <a:gd name="connsiteY12" fmla="*/ 2012179 h 2410451"/>
              <a:gd name="connsiteX13" fmla="*/ 0 w 3638550"/>
              <a:gd name="connsiteY13" fmla="*/ 1676816 h 2410451"/>
              <a:gd name="connsiteX14" fmla="*/ 0 w 3638550"/>
              <a:gd name="connsiteY14" fmla="*/ 1173771 h 2410451"/>
              <a:gd name="connsiteX15" fmla="*/ 0 w 3638550"/>
              <a:gd name="connsiteY15" fmla="*/ 1173771 h 2410451"/>
              <a:gd name="connsiteX16" fmla="*/ 0 w 3638550"/>
              <a:gd name="connsiteY16" fmla="*/ 0 h 2410451"/>
              <a:gd name="connsiteX0" fmla="*/ 0 w 3638550"/>
              <a:gd name="connsiteY0" fmla="*/ 0 h 2384757"/>
              <a:gd name="connsiteX1" fmla="*/ 606425 w 3638550"/>
              <a:gd name="connsiteY1" fmla="*/ 0 h 2384757"/>
              <a:gd name="connsiteX2" fmla="*/ 606425 w 3638550"/>
              <a:gd name="connsiteY2" fmla="*/ 0 h 2384757"/>
              <a:gd name="connsiteX3" fmla="*/ 1516063 w 3638550"/>
              <a:gd name="connsiteY3" fmla="*/ 0 h 2384757"/>
              <a:gd name="connsiteX4" fmla="*/ 3638550 w 3638550"/>
              <a:gd name="connsiteY4" fmla="*/ 0 h 2384757"/>
              <a:gd name="connsiteX5" fmla="*/ 3638550 w 3638550"/>
              <a:gd name="connsiteY5" fmla="*/ 1173771 h 2384757"/>
              <a:gd name="connsiteX6" fmla="*/ 3638550 w 3638550"/>
              <a:gd name="connsiteY6" fmla="*/ 1173771 h 2384757"/>
              <a:gd name="connsiteX7" fmla="*/ 3638550 w 3638550"/>
              <a:gd name="connsiteY7" fmla="*/ 1676816 h 2384757"/>
              <a:gd name="connsiteX8" fmla="*/ 3638550 w 3638550"/>
              <a:gd name="connsiteY8" fmla="*/ 2012179 h 2384757"/>
              <a:gd name="connsiteX9" fmla="*/ 1168791 w 3638550"/>
              <a:gd name="connsiteY9" fmla="*/ 2012395 h 2384757"/>
              <a:gd name="connsiteX10" fmla="*/ 893850 w 3638550"/>
              <a:gd name="connsiteY10" fmla="*/ 2384757 h 2384757"/>
              <a:gd name="connsiteX11" fmla="*/ 606425 w 3638550"/>
              <a:gd name="connsiteY11" fmla="*/ 2012179 h 2384757"/>
              <a:gd name="connsiteX12" fmla="*/ 0 w 3638550"/>
              <a:gd name="connsiteY12" fmla="*/ 2012179 h 2384757"/>
              <a:gd name="connsiteX13" fmla="*/ 0 w 3638550"/>
              <a:gd name="connsiteY13" fmla="*/ 1676816 h 2384757"/>
              <a:gd name="connsiteX14" fmla="*/ 0 w 3638550"/>
              <a:gd name="connsiteY14" fmla="*/ 1173771 h 2384757"/>
              <a:gd name="connsiteX15" fmla="*/ 0 w 3638550"/>
              <a:gd name="connsiteY15" fmla="*/ 1173771 h 2384757"/>
              <a:gd name="connsiteX16" fmla="*/ 0 w 3638550"/>
              <a:gd name="connsiteY16" fmla="*/ 0 h 2384757"/>
              <a:gd name="connsiteX0" fmla="*/ 0 w 3638550"/>
              <a:gd name="connsiteY0" fmla="*/ 0 h 2133536"/>
              <a:gd name="connsiteX1" fmla="*/ 606425 w 3638550"/>
              <a:gd name="connsiteY1" fmla="*/ 0 h 2133536"/>
              <a:gd name="connsiteX2" fmla="*/ 606425 w 3638550"/>
              <a:gd name="connsiteY2" fmla="*/ 0 h 2133536"/>
              <a:gd name="connsiteX3" fmla="*/ 1516063 w 3638550"/>
              <a:gd name="connsiteY3" fmla="*/ 0 h 2133536"/>
              <a:gd name="connsiteX4" fmla="*/ 3638550 w 3638550"/>
              <a:gd name="connsiteY4" fmla="*/ 0 h 2133536"/>
              <a:gd name="connsiteX5" fmla="*/ 3638550 w 3638550"/>
              <a:gd name="connsiteY5" fmla="*/ 1173771 h 2133536"/>
              <a:gd name="connsiteX6" fmla="*/ 3638550 w 3638550"/>
              <a:gd name="connsiteY6" fmla="*/ 1173771 h 2133536"/>
              <a:gd name="connsiteX7" fmla="*/ 3638550 w 3638550"/>
              <a:gd name="connsiteY7" fmla="*/ 1676816 h 2133536"/>
              <a:gd name="connsiteX8" fmla="*/ 3638550 w 3638550"/>
              <a:gd name="connsiteY8" fmla="*/ 2012179 h 2133536"/>
              <a:gd name="connsiteX9" fmla="*/ 1168791 w 3638550"/>
              <a:gd name="connsiteY9" fmla="*/ 2012395 h 2133536"/>
              <a:gd name="connsiteX10" fmla="*/ 893856 w 3638550"/>
              <a:gd name="connsiteY10" fmla="*/ 2133536 h 2133536"/>
              <a:gd name="connsiteX11" fmla="*/ 606425 w 3638550"/>
              <a:gd name="connsiteY11" fmla="*/ 2012179 h 2133536"/>
              <a:gd name="connsiteX12" fmla="*/ 0 w 3638550"/>
              <a:gd name="connsiteY12" fmla="*/ 2012179 h 2133536"/>
              <a:gd name="connsiteX13" fmla="*/ 0 w 3638550"/>
              <a:gd name="connsiteY13" fmla="*/ 1676816 h 2133536"/>
              <a:gd name="connsiteX14" fmla="*/ 0 w 3638550"/>
              <a:gd name="connsiteY14" fmla="*/ 1173771 h 2133536"/>
              <a:gd name="connsiteX15" fmla="*/ 0 w 3638550"/>
              <a:gd name="connsiteY15" fmla="*/ 1173771 h 2133536"/>
              <a:gd name="connsiteX16" fmla="*/ 0 w 3638550"/>
              <a:gd name="connsiteY16" fmla="*/ 0 h 2133536"/>
              <a:gd name="connsiteX0" fmla="*/ 0 w 3638550"/>
              <a:gd name="connsiteY0" fmla="*/ 0 h 2194809"/>
              <a:gd name="connsiteX1" fmla="*/ 606425 w 3638550"/>
              <a:gd name="connsiteY1" fmla="*/ 0 h 2194809"/>
              <a:gd name="connsiteX2" fmla="*/ 606425 w 3638550"/>
              <a:gd name="connsiteY2" fmla="*/ 0 h 2194809"/>
              <a:gd name="connsiteX3" fmla="*/ 1516063 w 3638550"/>
              <a:gd name="connsiteY3" fmla="*/ 0 h 2194809"/>
              <a:gd name="connsiteX4" fmla="*/ 3638550 w 3638550"/>
              <a:gd name="connsiteY4" fmla="*/ 0 h 2194809"/>
              <a:gd name="connsiteX5" fmla="*/ 3638550 w 3638550"/>
              <a:gd name="connsiteY5" fmla="*/ 1173771 h 2194809"/>
              <a:gd name="connsiteX6" fmla="*/ 3638550 w 3638550"/>
              <a:gd name="connsiteY6" fmla="*/ 1173771 h 2194809"/>
              <a:gd name="connsiteX7" fmla="*/ 3638550 w 3638550"/>
              <a:gd name="connsiteY7" fmla="*/ 1676816 h 2194809"/>
              <a:gd name="connsiteX8" fmla="*/ 3638550 w 3638550"/>
              <a:gd name="connsiteY8" fmla="*/ 2012179 h 2194809"/>
              <a:gd name="connsiteX9" fmla="*/ 1168791 w 3638550"/>
              <a:gd name="connsiteY9" fmla="*/ 2012395 h 2194809"/>
              <a:gd name="connsiteX10" fmla="*/ 893857 w 3638550"/>
              <a:gd name="connsiteY10" fmla="*/ 2194809 h 2194809"/>
              <a:gd name="connsiteX11" fmla="*/ 606425 w 3638550"/>
              <a:gd name="connsiteY11" fmla="*/ 2012179 h 2194809"/>
              <a:gd name="connsiteX12" fmla="*/ 0 w 3638550"/>
              <a:gd name="connsiteY12" fmla="*/ 2012179 h 2194809"/>
              <a:gd name="connsiteX13" fmla="*/ 0 w 3638550"/>
              <a:gd name="connsiteY13" fmla="*/ 1676816 h 2194809"/>
              <a:gd name="connsiteX14" fmla="*/ 0 w 3638550"/>
              <a:gd name="connsiteY14" fmla="*/ 1173771 h 2194809"/>
              <a:gd name="connsiteX15" fmla="*/ 0 w 3638550"/>
              <a:gd name="connsiteY15" fmla="*/ 1173771 h 2194809"/>
              <a:gd name="connsiteX16" fmla="*/ 0 w 3638550"/>
              <a:gd name="connsiteY16" fmla="*/ 0 h 2194809"/>
              <a:gd name="connsiteX0" fmla="*/ 0 w 3638550"/>
              <a:gd name="connsiteY0" fmla="*/ 0 h 2249631"/>
              <a:gd name="connsiteX1" fmla="*/ 606425 w 3638550"/>
              <a:gd name="connsiteY1" fmla="*/ 0 h 2249631"/>
              <a:gd name="connsiteX2" fmla="*/ 606425 w 3638550"/>
              <a:gd name="connsiteY2" fmla="*/ 0 h 2249631"/>
              <a:gd name="connsiteX3" fmla="*/ 1516063 w 3638550"/>
              <a:gd name="connsiteY3" fmla="*/ 0 h 2249631"/>
              <a:gd name="connsiteX4" fmla="*/ 3638550 w 3638550"/>
              <a:gd name="connsiteY4" fmla="*/ 0 h 2249631"/>
              <a:gd name="connsiteX5" fmla="*/ 3638550 w 3638550"/>
              <a:gd name="connsiteY5" fmla="*/ 1173771 h 2249631"/>
              <a:gd name="connsiteX6" fmla="*/ 3638550 w 3638550"/>
              <a:gd name="connsiteY6" fmla="*/ 1173771 h 2249631"/>
              <a:gd name="connsiteX7" fmla="*/ 3638550 w 3638550"/>
              <a:gd name="connsiteY7" fmla="*/ 1676816 h 2249631"/>
              <a:gd name="connsiteX8" fmla="*/ 3638550 w 3638550"/>
              <a:gd name="connsiteY8" fmla="*/ 2012179 h 2249631"/>
              <a:gd name="connsiteX9" fmla="*/ 1168791 w 3638550"/>
              <a:gd name="connsiteY9" fmla="*/ 2012395 h 2249631"/>
              <a:gd name="connsiteX10" fmla="*/ 893856 w 3638550"/>
              <a:gd name="connsiteY10" fmla="*/ 2249631 h 2249631"/>
              <a:gd name="connsiteX11" fmla="*/ 606425 w 3638550"/>
              <a:gd name="connsiteY11" fmla="*/ 2012179 h 2249631"/>
              <a:gd name="connsiteX12" fmla="*/ 0 w 3638550"/>
              <a:gd name="connsiteY12" fmla="*/ 2012179 h 2249631"/>
              <a:gd name="connsiteX13" fmla="*/ 0 w 3638550"/>
              <a:gd name="connsiteY13" fmla="*/ 1676816 h 2249631"/>
              <a:gd name="connsiteX14" fmla="*/ 0 w 3638550"/>
              <a:gd name="connsiteY14" fmla="*/ 1173771 h 2249631"/>
              <a:gd name="connsiteX15" fmla="*/ 0 w 3638550"/>
              <a:gd name="connsiteY15" fmla="*/ 1173771 h 2249631"/>
              <a:gd name="connsiteX16" fmla="*/ 0 w 3638550"/>
              <a:gd name="connsiteY16" fmla="*/ 0 h 2249631"/>
              <a:gd name="connsiteX0" fmla="*/ 0 w 3638550"/>
              <a:gd name="connsiteY0" fmla="*/ 0 h 2347317"/>
              <a:gd name="connsiteX1" fmla="*/ 606425 w 3638550"/>
              <a:gd name="connsiteY1" fmla="*/ 0 h 2347317"/>
              <a:gd name="connsiteX2" fmla="*/ 606425 w 3638550"/>
              <a:gd name="connsiteY2" fmla="*/ 0 h 2347317"/>
              <a:gd name="connsiteX3" fmla="*/ 1516063 w 3638550"/>
              <a:gd name="connsiteY3" fmla="*/ 0 h 2347317"/>
              <a:gd name="connsiteX4" fmla="*/ 3638550 w 3638550"/>
              <a:gd name="connsiteY4" fmla="*/ 0 h 2347317"/>
              <a:gd name="connsiteX5" fmla="*/ 3638550 w 3638550"/>
              <a:gd name="connsiteY5" fmla="*/ 1173771 h 2347317"/>
              <a:gd name="connsiteX6" fmla="*/ 3638550 w 3638550"/>
              <a:gd name="connsiteY6" fmla="*/ 1173771 h 2347317"/>
              <a:gd name="connsiteX7" fmla="*/ 3638550 w 3638550"/>
              <a:gd name="connsiteY7" fmla="*/ 1676816 h 2347317"/>
              <a:gd name="connsiteX8" fmla="*/ 3638550 w 3638550"/>
              <a:gd name="connsiteY8" fmla="*/ 2012179 h 2347317"/>
              <a:gd name="connsiteX9" fmla="*/ 1168791 w 3638550"/>
              <a:gd name="connsiteY9" fmla="*/ 2012395 h 2347317"/>
              <a:gd name="connsiteX10" fmla="*/ 893856 w 3638550"/>
              <a:gd name="connsiteY10" fmla="*/ 2347317 h 2347317"/>
              <a:gd name="connsiteX11" fmla="*/ 606425 w 3638550"/>
              <a:gd name="connsiteY11" fmla="*/ 2012179 h 2347317"/>
              <a:gd name="connsiteX12" fmla="*/ 0 w 3638550"/>
              <a:gd name="connsiteY12" fmla="*/ 2012179 h 2347317"/>
              <a:gd name="connsiteX13" fmla="*/ 0 w 3638550"/>
              <a:gd name="connsiteY13" fmla="*/ 1676816 h 2347317"/>
              <a:gd name="connsiteX14" fmla="*/ 0 w 3638550"/>
              <a:gd name="connsiteY14" fmla="*/ 1173771 h 2347317"/>
              <a:gd name="connsiteX15" fmla="*/ 0 w 3638550"/>
              <a:gd name="connsiteY15" fmla="*/ 1173771 h 2347317"/>
              <a:gd name="connsiteX16" fmla="*/ 0 w 3638550"/>
              <a:gd name="connsiteY16" fmla="*/ 0 h 2347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38550" h="2347317">
                <a:moveTo>
                  <a:pt x="0" y="0"/>
                </a:moveTo>
                <a:lnTo>
                  <a:pt x="606425" y="0"/>
                </a:lnTo>
                <a:lnTo>
                  <a:pt x="606425" y="0"/>
                </a:lnTo>
                <a:lnTo>
                  <a:pt x="1516063" y="0"/>
                </a:lnTo>
                <a:lnTo>
                  <a:pt x="3638550" y="0"/>
                </a:lnTo>
                <a:lnTo>
                  <a:pt x="3638550" y="1173771"/>
                </a:lnTo>
                <a:lnTo>
                  <a:pt x="3638550" y="1173771"/>
                </a:lnTo>
                <a:lnTo>
                  <a:pt x="3638550" y="1676816"/>
                </a:lnTo>
                <a:lnTo>
                  <a:pt x="3638550" y="2012179"/>
                </a:lnTo>
                <a:lnTo>
                  <a:pt x="1168791" y="2012395"/>
                </a:lnTo>
                <a:lnTo>
                  <a:pt x="893856" y="2347317"/>
                </a:lnTo>
                <a:lnTo>
                  <a:pt x="606425" y="2012179"/>
                </a:lnTo>
                <a:lnTo>
                  <a:pt x="0" y="2012179"/>
                </a:lnTo>
                <a:lnTo>
                  <a:pt x="0" y="1676816"/>
                </a:lnTo>
                <a:lnTo>
                  <a:pt x="0" y="1173771"/>
                </a:lnTo>
                <a:lnTo>
                  <a:pt x="0" y="1173771"/>
                </a:lnTo>
                <a:lnTo>
                  <a:pt x="0" y="0"/>
                </a:lnTo>
                <a:close/>
              </a:path>
            </a:pathLst>
          </a:custGeom>
          <a:solidFill>
            <a:schemeClr val="tx1"/>
          </a:solidFill>
          <a:ln w="28575">
            <a:solidFill>
              <a:schemeClr val="tx1"/>
            </a:solidFill>
          </a:ln>
        </p:spPr>
        <p:txBody>
          <a:bodyPr vert="horz" wrap="square" lIns="144000" tIns="180000" rIns="144000" bIns="540000">
            <a:spAutoFit/>
          </a:bodyPr>
          <a:lstStyle>
            <a:lvl1pPr marL="0" indent="0">
              <a:lnSpc>
                <a:spcPts val="1800"/>
              </a:lnSpc>
              <a:buNone/>
              <a:defRPr sz="1600" i="0" spc="-53" baseline="0">
                <a:solidFill>
                  <a:schemeClr val="bg2"/>
                </a:solidFill>
                <a:latin typeface="+mj-lt"/>
              </a:defRPr>
            </a:lvl1pPr>
            <a:lvl2pPr marL="342900" indent="0">
              <a:buNone/>
              <a:defRPr/>
            </a:lvl2pPr>
            <a:lvl3pPr marL="607219" indent="0">
              <a:buNone/>
              <a:defRPr/>
            </a:lvl3pPr>
            <a:lvl4pPr marL="876300" indent="0">
              <a:buNone/>
              <a:defRPr/>
            </a:lvl4pPr>
          </a:lstStyle>
          <a:p>
            <a:pPr lvl="0"/>
            <a:r>
              <a:rPr lang="nl-NL" dirty="0"/>
              <a:t>Naast de roze balken dienen de tekstballonnen om accenten te leggen op kortere stukken tekst of opsommingen.</a:t>
            </a:r>
          </a:p>
        </p:txBody>
      </p:sp>
      <p:sp>
        <p:nvSpPr>
          <p:cNvPr id="9" name="Tijdelijke aanduiding voor tekst 12"/>
          <p:cNvSpPr>
            <a:spLocks noGrp="1"/>
          </p:cNvSpPr>
          <p:nvPr>
            <p:ph type="body" sz="quarter" idx="20" hasCustomPrompt="1"/>
          </p:nvPr>
        </p:nvSpPr>
        <p:spPr>
          <a:xfrm>
            <a:off x="4590000" y="3426345"/>
            <a:ext cx="2504661" cy="2450580"/>
          </a:xfrm>
          <a:custGeom>
            <a:avLst/>
            <a:gdLst>
              <a:gd name="connsiteX0" fmla="*/ 0 w 3096000"/>
              <a:gd name="connsiteY0" fmla="*/ 0 h 2628000"/>
              <a:gd name="connsiteX1" fmla="*/ 1806000 w 3096000"/>
              <a:gd name="connsiteY1" fmla="*/ 0 h 2628000"/>
              <a:gd name="connsiteX2" fmla="*/ 2175621 w 3096000"/>
              <a:gd name="connsiteY2" fmla="*/ -342875 h 2628000"/>
              <a:gd name="connsiteX3" fmla="*/ 2580000 w 3096000"/>
              <a:gd name="connsiteY3" fmla="*/ 0 h 2628000"/>
              <a:gd name="connsiteX4" fmla="*/ 3096000 w 3096000"/>
              <a:gd name="connsiteY4" fmla="*/ 0 h 2628000"/>
              <a:gd name="connsiteX5" fmla="*/ 3096000 w 3096000"/>
              <a:gd name="connsiteY5" fmla="*/ 438000 h 2628000"/>
              <a:gd name="connsiteX6" fmla="*/ 3096000 w 3096000"/>
              <a:gd name="connsiteY6" fmla="*/ 438000 h 2628000"/>
              <a:gd name="connsiteX7" fmla="*/ 3096000 w 3096000"/>
              <a:gd name="connsiteY7" fmla="*/ 1095000 h 2628000"/>
              <a:gd name="connsiteX8" fmla="*/ 3096000 w 3096000"/>
              <a:gd name="connsiteY8" fmla="*/ 2628000 h 2628000"/>
              <a:gd name="connsiteX9" fmla="*/ 2580000 w 3096000"/>
              <a:gd name="connsiteY9" fmla="*/ 2628000 h 2628000"/>
              <a:gd name="connsiteX10" fmla="*/ 1806000 w 3096000"/>
              <a:gd name="connsiteY10" fmla="*/ 2628000 h 2628000"/>
              <a:gd name="connsiteX11" fmla="*/ 1806000 w 3096000"/>
              <a:gd name="connsiteY11" fmla="*/ 2628000 h 2628000"/>
              <a:gd name="connsiteX12" fmla="*/ 0 w 3096000"/>
              <a:gd name="connsiteY12" fmla="*/ 2628000 h 2628000"/>
              <a:gd name="connsiteX13" fmla="*/ 0 w 3096000"/>
              <a:gd name="connsiteY13" fmla="*/ 1095000 h 2628000"/>
              <a:gd name="connsiteX14" fmla="*/ 0 w 3096000"/>
              <a:gd name="connsiteY14" fmla="*/ 438000 h 2628000"/>
              <a:gd name="connsiteX15" fmla="*/ 0 w 3096000"/>
              <a:gd name="connsiteY15" fmla="*/ 438000 h 2628000"/>
              <a:gd name="connsiteX16" fmla="*/ 0 w 3096000"/>
              <a:gd name="connsiteY16" fmla="*/ 0 h 2628000"/>
              <a:gd name="connsiteX0" fmla="*/ 0 w 3096000"/>
              <a:gd name="connsiteY0" fmla="*/ 342875 h 2970875"/>
              <a:gd name="connsiteX1" fmla="*/ 1966256 w 3096000"/>
              <a:gd name="connsiteY1" fmla="*/ 342875 h 2970875"/>
              <a:gd name="connsiteX2" fmla="*/ 2175621 w 3096000"/>
              <a:gd name="connsiteY2" fmla="*/ 0 h 2970875"/>
              <a:gd name="connsiteX3" fmla="*/ 2580000 w 3096000"/>
              <a:gd name="connsiteY3" fmla="*/ 342875 h 2970875"/>
              <a:gd name="connsiteX4" fmla="*/ 3096000 w 3096000"/>
              <a:gd name="connsiteY4" fmla="*/ 342875 h 2970875"/>
              <a:gd name="connsiteX5" fmla="*/ 3096000 w 3096000"/>
              <a:gd name="connsiteY5" fmla="*/ 780875 h 2970875"/>
              <a:gd name="connsiteX6" fmla="*/ 3096000 w 3096000"/>
              <a:gd name="connsiteY6" fmla="*/ 780875 h 2970875"/>
              <a:gd name="connsiteX7" fmla="*/ 3096000 w 3096000"/>
              <a:gd name="connsiteY7" fmla="*/ 1437875 h 2970875"/>
              <a:gd name="connsiteX8" fmla="*/ 3096000 w 3096000"/>
              <a:gd name="connsiteY8" fmla="*/ 2970875 h 2970875"/>
              <a:gd name="connsiteX9" fmla="*/ 2580000 w 3096000"/>
              <a:gd name="connsiteY9" fmla="*/ 2970875 h 2970875"/>
              <a:gd name="connsiteX10" fmla="*/ 1806000 w 3096000"/>
              <a:gd name="connsiteY10" fmla="*/ 2970875 h 2970875"/>
              <a:gd name="connsiteX11" fmla="*/ 1806000 w 3096000"/>
              <a:gd name="connsiteY11" fmla="*/ 2970875 h 2970875"/>
              <a:gd name="connsiteX12" fmla="*/ 0 w 3096000"/>
              <a:gd name="connsiteY12" fmla="*/ 2970875 h 2970875"/>
              <a:gd name="connsiteX13" fmla="*/ 0 w 3096000"/>
              <a:gd name="connsiteY13" fmla="*/ 1437875 h 2970875"/>
              <a:gd name="connsiteX14" fmla="*/ 0 w 3096000"/>
              <a:gd name="connsiteY14" fmla="*/ 780875 h 2970875"/>
              <a:gd name="connsiteX15" fmla="*/ 0 w 3096000"/>
              <a:gd name="connsiteY15" fmla="*/ 780875 h 2970875"/>
              <a:gd name="connsiteX16" fmla="*/ 0 w 3096000"/>
              <a:gd name="connsiteY16" fmla="*/ 342875 h 2970875"/>
              <a:gd name="connsiteX0" fmla="*/ 0 w 3096000"/>
              <a:gd name="connsiteY0" fmla="*/ 352301 h 2980301"/>
              <a:gd name="connsiteX1" fmla="*/ 1966256 w 3096000"/>
              <a:gd name="connsiteY1" fmla="*/ 352301 h 2980301"/>
              <a:gd name="connsiteX2" fmla="*/ 2251036 w 3096000"/>
              <a:gd name="connsiteY2" fmla="*/ 0 h 2980301"/>
              <a:gd name="connsiteX3" fmla="*/ 2580000 w 3096000"/>
              <a:gd name="connsiteY3" fmla="*/ 352301 h 2980301"/>
              <a:gd name="connsiteX4" fmla="*/ 3096000 w 3096000"/>
              <a:gd name="connsiteY4" fmla="*/ 352301 h 2980301"/>
              <a:gd name="connsiteX5" fmla="*/ 3096000 w 3096000"/>
              <a:gd name="connsiteY5" fmla="*/ 790301 h 2980301"/>
              <a:gd name="connsiteX6" fmla="*/ 3096000 w 3096000"/>
              <a:gd name="connsiteY6" fmla="*/ 790301 h 2980301"/>
              <a:gd name="connsiteX7" fmla="*/ 3096000 w 3096000"/>
              <a:gd name="connsiteY7" fmla="*/ 1447301 h 2980301"/>
              <a:gd name="connsiteX8" fmla="*/ 3096000 w 3096000"/>
              <a:gd name="connsiteY8" fmla="*/ 2980301 h 2980301"/>
              <a:gd name="connsiteX9" fmla="*/ 2580000 w 3096000"/>
              <a:gd name="connsiteY9" fmla="*/ 2980301 h 2980301"/>
              <a:gd name="connsiteX10" fmla="*/ 1806000 w 3096000"/>
              <a:gd name="connsiteY10" fmla="*/ 2980301 h 2980301"/>
              <a:gd name="connsiteX11" fmla="*/ 1806000 w 3096000"/>
              <a:gd name="connsiteY11" fmla="*/ 2980301 h 2980301"/>
              <a:gd name="connsiteX12" fmla="*/ 0 w 3096000"/>
              <a:gd name="connsiteY12" fmla="*/ 2980301 h 2980301"/>
              <a:gd name="connsiteX13" fmla="*/ 0 w 3096000"/>
              <a:gd name="connsiteY13" fmla="*/ 1447301 h 2980301"/>
              <a:gd name="connsiteX14" fmla="*/ 0 w 3096000"/>
              <a:gd name="connsiteY14" fmla="*/ 790301 h 2980301"/>
              <a:gd name="connsiteX15" fmla="*/ 0 w 3096000"/>
              <a:gd name="connsiteY15" fmla="*/ 790301 h 2980301"/>
              <a:gd name="connsiteX16" fmla="*/ 0 w 3096000"/>
              <a:gd name="connsiteY16" fmla="*/ 352301 h 2980301"/>
              <a:gd name="connsiteX0" fmla="*/ 0 w 3096000"/>
              <a:gd name="connsiteY0" fmla="*/ 352301 h 2980301"/>
              <a:gd name="connsiteX1" fmla="*/ 2074596 w 3096000"/>
              <a:gd name="connsiteY1" fmla="*/ 352301 h 2980301"/>
              <a:gd name="connsiteX2" fmla="*/ 2251036 w 3096000"/>
              <a:gd name="connsiteY2" fmla="*/ 0 h 2980301"/>
              <a:gd name="connsiteX3" fmla="*/ 2580000 w 3096000"/>
              <a:gd name="connsiteY3" fmla="*/ 352301 h 2980301"/>
              <a:gd name="connsiteX4" fmla="*/ 3096000 w 3096000"/>
              <a:gd name="connsiteY4" fmla="*/ 352301 h 2980301"/>
              <a:gd name="connsiteX5" fmla="*/ 3096000 w 3096000"/>
              <a:gd name="connsiteY5" fmla="*/ 790301 h 2980301"/>
              <a:gd name="connsiteX6" fmla="*/ 3096000 w 3096000"/>
              <a:gd name="connsiteY6" fmla="*/ 790301 h 2980301"/>
              <a:gd name="connsiteX7" fmla="*/ 3096000 w 3096000"/>
              <a:gd name="connsiteY7" fmla="*/ 1447301 h 2980301"/>
              <a:gd name="connsiteX8" fmla="*/ 3096000 w 3096000"/>
              <a:gd name="connsiteY8" fmla="*/ 2980301 h 2980301"/>
              <a:gd name="connsiteX9" fmla="*/ 2580000 w 3096000"/>
              <a:gd name="connsiteY9" fmla="*/ 2980301 h 2980301"/>
              <a:gd name="connsiteX10" fmla="*/ 1806000 w 3096000"/>
              <a:gd name="connsiteY10" fmla="*/ 2980301 h 2980301"/>
              <a:gd name="connsiteX11" fmla="*/ 1806000 w 3096000"/>
              <a:gd name="connsiteY11" fmla="*/ 2980301 h 2980301"/>
              <a:gd name="connsiteX12" fmla="*/ 0 w 3096000"/>
              <a:gd name="connsiteY12" fmla="*/ 2980301 h 2980301"/>
              <a:gd name="connsiteX13" fmla="*/ 0 w 3096000"/>
              <a:gd name="connsiteY13" fmla="*/ 1447301 h 2980301"/>
              <a:gd name="connsiteX14" fmla="*/ 0 w 3096000"/>
              <a:gd name="connsiteY14" fmla="*/ 790301 h 2980301"/>
              <a:gd name="connsiteX15" fmla="*/ 0 w 3096000"/>
              <a:gd name="connsiteY15" fmla="*/ 790301 h 2980301"/>
              <a:gd name="connsiteX16" fmla="*/ 0 w 3096000"/>
              <a:gd name="connsiteY16" fmla="*/ 352301 h 2980301"/>
              <a:gd name="connsiteX0" fmla="*/ 0 w 3096000"/>
              <a:gd name="connsiteY0" fmla="*/ 482876 h 3110876"/>
              <a:gd name="connsiteX1" fmla="*/ 2074596 w 3096000"/>
              <a:gd name="connsiteY1" fmla="*/ 482876 h 3110876"/>
              <a:gd name="connsiteX2" fmla="*/ 2323262 w 3096000"/>
              <a:gd name="connsiteY2" fmla="*/ 0 h 3110876"/>
              <a:gd name="connsiteX3" fmla="*/ 2580000 w 3096000"/>
              <a:gd name="connsiteY3" fmla="*/ 482876 h 3110876"/>
              <a:gd name="connsiteX4" fmla="*/ 3096000 w 3096000"/>
              <a:gd name="connsiteY4" fmla="*/ 482876 h 3110876"/>
              <a:gd name="connsiteX5" fmla="*/ 3096000 w 3096000"/>
              <a:gd name="connsiteY5" fmla="*/ 920876 h 3110876"/>
              <a:gd name="connsiteX6" fmla="*/ 3096000 w 3096000"/>
              <a:gd name="connsiteY6" fmla="*/ 920876 h 3110876"/>
              <a:gd name="connsiteX7" fmla="*/ 3096000 w 3096000"/>
              <a:gd name="connsiteY7" fmla="*/ 1577876 h 3110876"/>
              <a:gd name="connsiteX8" fmla="*/ 3096000 w 3096000"/>
              <a:gd name="connsiteY8" fmla="*/ 3110876 h 3110876"/>
              <a:gd name="connsiteX9" fmla="*/ 2580000 w 3096000"/>
              <a:gd name="connsiteY9" fmla="*/ 3110876 h 3110876"/>
              <a:gd name="connsiteX10" fmla="*/ 1806000 w 3096000"/>
              <a:gd name="connsiteY10" fmla="*/ 3110876 h 3110876"/>
              <a:gd name="connsiteX11" fmla="*/ 1806000 w 3096000"/>
              <a:gd name="connsiteY11" fmla="*/ 3110876 h 3110876"/>
              <a:gd name="connsiteX12" fmla="*/ 0 w 3096000"/>
              <a:gd name="connsiteY12" fmla="*/ 3110876 h 3110876"/>
              <a:gd name="connsiteX13" fmla="*/ 0 w 3096000"/>
              <a:gd name="connsiteY13" fmla="*/ 1577876 h 3110876"/>
              <a:gd name="connsiteX14" fmla="*/ 0 w 3096000"/>
              <a:gd name="connsiteY14" fmla="*/ 920876 h 3110876"/>
              <a:gd name="connsiteX15" fmla="*/ 0 w 3096000"/>
              <a:gd name="connsiteY15" fmla="*/ 920876 h 3110876"/>
              <a:gd name="connsiteX16" fmla="*/ 0 w 3096000"/>
              <a:gd name="connsiteY16" fmla="*/ 482876 h 3110876"/>
              <a:gd name="connsiteX0" fmla="*/ 0 w 3096000"/>
              <a:gd name="connsiteY0" fmla="*/ 725374 h 3353374"/>
              <a:gd name="connsiteX1" fmla="*/ 2074596 w 3096000"/>
              <a:gd name="connsiteY1" fmla="*/ 725374 h 3353374"/>
              <a:gd name="connsiteX2" fmla="*/ 2314235 w 3096000"/>
              <a:gd name="connsiteY2" fmla="*/ 0 h 3353374"/>
              <a:gd name="connsiteX3" fmla="*/ 2580000 w 3096000"/>
              <a:gd name="connsiteY3" fmla="*/ 725374 h 3353374"/>
              <a:gd name="connsiteX4" fmla="*/ 3096000 w 3096000"/>
              <a:gd name="connsiteY4" fmla="*/ 725374 h 3353374"/>
              <a:gd name="connsiteX5" fmla="*/ 3096000 w 3096000"/>
              <a:gd name="connsiteY5" fmla="*/ 1163374 h 3353374"/>
              <a:gd name="connsiteX6" fmla="*/ 3096000 w 3096000"/>
              <a:gd name="connsiteY6" fmla="*/ 1163374 h 3353374"/>
              <a:gd name="connsiteX7" fmla="*/ 3096000 w 3096000"/>
              <a:gd name="connsiteY7" fmla="*/ 1820374 h 3353374"/>
              <a:gd name="connsiteX8" fmla="*/ 3096000 w 3096000"/>
              <a:gd name="connsiteY8" fmla="*/ 3353374 h 3353374"/>
              <a:gd name="connsiteX9" fmla="*/ 2580000 w 3096000"/>
              <a:gd name="connsiteY9" fmla="*/ 3353374 h 3353374"/>
              <a:gd name="connsiteX10" fmla="*/ 1806000 w 3096000"/>
              <a:gd name="connsiteY10" fmla="*/ 3353374 h 3353374"/>
              <a:gd name="connsiteX11" fmla="*/ 1806000 w 3096000"/>
              <a:gd name="connsiteY11" fmla="*/ 3353374 h 3353374"/>
              <a:gd name="connsiteX12" fmla="*/ 0 w 3096000"/>
              <a:gd name="connsiteY12" fmla="*/ 3353374 h 3353374"/>
              <a:gd name="connsiteX13" fmla="*/ 0 w 3096000"/>
              <a:gd name="connsiteY13" fmla="*/ 1820374 h 3353374"/>
              <a:gd name="connsiteX14" fmla="*/ 0 w 3096000"/>
              <a:gd name="connsiteY14" fmla="*/ 1163374 h 3353374"/>
              <a:gd name="connsiteX15" fmla="*/ 0 w 3096000"/>
              <a:gd name="connsiteY15" fmla="*/ 1163374 h 3353374"/>
              <a:gd name="connsiteX16" fmla="*/ 0 w 3096000"/>
              <a:gd name="connsiteY16" fmla="*/ 725374 h 3353374"/>
              <a:gd name="connsiteX0" fmla="*/ 0 w 3096000"/>
              <a:gd name="connsiteY0" fmla="*/ 473854 h 3101854"/>
              <a:gd name="connsiteX1" fmla="*/ 2074596 w 3096000"/>
              <a:gd name="connsiteY1" fmla="*/ 473854 h 3101854"/>
              <a:gd name="connsiteX2" fmla="*/ 2314235 w 3096000"/>
              <a:gd name="connsiteY2" fmla="*/ 0 h 3101854"/>
              <a:gd name="connsiteX3" fmla="*/ 2580000 w 3096000"/>
              <a:gd name="connsiteY3" fmla="*/ 473854 h 3101854"/>
              <a:gd name="connsiteX4" fmla="*/ 3096000 w 3096000"/>
              <a:gd name="connsiteY4" fmla="*/ 473854 h 3101854"/>
              <a:gd name="connsiteX5" fmla="*/ 3096000 w 3096000"/>
              <a:gd name="connsiteY5" fmla="*/ 911854 h 3101854"/>
              <a:gd name="connsiteX6" fmla="*/ 3096000 w 3096000"/>
              <a:gd name="connsiteY6" fmla="*/ 911854 h 3101854"/>
              <a:gd name="connsiteX7" fmla="*/ 3096000 w 3096000"/>
              <a:gd name="connsiteY7" fmla="*/ 1568854 h 3101854"/>
              <a:gd name="connsiteX8" fmla="*/ 3096000 w 3096000"/>
              <a:gd name="connsiteY8" fmla="*/ 3101854 h 3101854"/>
              <a:gd name="connsiteX9" fmla="*/ 2580000 w 3096000"/>
              <a:gd name="connsiteY9" fmla="*/ 3101854 h 3101854"/>
              <a:gd name="connsiteX10" fmla="*/ 1806000 w 3096000"/>
              <a:gd name="connsiteY10" fmla="*/ 3101854 h 3101854"/>
              <a:gd name="connsiteX11" fmla="*/ 1806000 w 3096000"/>
              <a:gd name="connsiteY11" fmla="*/ 3101854 h 3101854"/>
              <a:gd name="connsiteX12" fmla="*/ 0 w 3096000"/>
              <a:gd name="connsiteY12" fmla="*/ 3101854 h 3101854"/>
              <a:gd name="connsiteX13" fmla="*/ 0 w 3096000"/>
              <a:gd name="connsiteY13" fmla="*/ 1568854 h 3101854"/>
              <a:gd name="connsiteX14" fmla="*/ 0 w 3096000"/>
              <a:gd name="connsiteY14" fmla="*/ 911854 h 3101854"/>
              <a:gd name="connsiteX15" fmla="*/ 0 w 3096000"/>
              <a:gd name="connsiteY15" fmla="*/ 911854 h 3101854"/>
              <a:gd name="connsiteX16" fmla="*/ 0 w 3096000"/>
              <a:gd name="connsiteY16" fmla="*/ 473854 h 3101854"/>
              <a:gd name="connsiteX0" fmla="*/ 0 w 3096000"/>
              <a:gd name="connsiteY0" fmla="*/ 619471 h 3247471"/>
              <a:gd name="connsiteX1" fmla="*/ 2074596 w 3096000"/>
              <a:gd name="connsiteY1" fmla="*/ 619471 h 3247471"/>
              <a:gd name="connsiteX2" fmla="*/ 2304505 w 3096000"/>
              <a:gd name="connsiteY2" fmla="*/ 0 h 3247471"/>
              <a:gd name="connsiteX3" fmla="*/ 2580000 w 3096000"/>
              <a:gd name="connsiteY3" fmla="*/ 619471 h 3247471"/>
              <a:gd name="connsiteX4" fmla="*/ 3096000 w 3096000"/>
              <a:gd name="connsiteY4" fmla="*/ 619471 h 3247471"/>
              <a:gd name="connsiteX5" fmla="*/ 3096000 w 3096000"/>
              <a:gd name="connsiteY5" fmla="*/ 1057471 h 3247471"/>
              <a:gd name="connsiteX6" fmla="*/ 3096000 w 3096000"/>
              <a:gd name="connsiteY6" fmla="*/ 1057471 h 3247471"/>
              <a:gd name="connsiteX7" fmla="*/ 3096000 w 3096000"/>
              <a:gd name="connsiteY7" fmla="*/ 1714471 h 3247471"/>
              <a:gd name="connsiteX8" fmla="*/ 3096000 w 3096000"/>
              <a:gd name="connsiteY8" fmla="*/ 3247471 h 3247471"/>
              <a:gd name="connsiteX9" fmla="*/ 2580000 w 3096000"/>
              <a:gd name="connsiteY9" fmla="*/ 3247471 h 3247471"/>
              <a:gd name="connsiteX10" fmla="*/ 1806000 w 3096000"/>
              <a:gd name="connsiteY10" fmla="*/ 3247471 h 3247471"/>
              <a:gd name="connsiteX11" fmla="*/ 1806000 w 3096000"/>
              <a:gd name="connsiteY11" fmla="*/ 3247471 h 3247471"/>
              <a:gd name="connsiteX12" fmla="*/ 0 w 3096000"/>
              <a:gd name="connsiteY12" fmla="*/ 3247471 h 3247471"/>
              <a:gd name="connsiteX13" fmla="*/ 0 w 3096000"/>
              <a:gd name="connsiteY13" fmla="*/ 1714471 h 3247471"/>
              <a:gd name="connsiteX14" fmla="*/ 0 w 3096000"/>
              <a:gd name="connsiteY14" fmla="*/ 1057471 h 3247471"/>
              <a:gd name="connsiteX15" fmla="*/ 0 w 3096000"/>
              <a:gd name="connsiteY15" fmla="*/ 1057471 h 3247471"/>
              <a:gd name="connsiteX16" fmla="*/ 0 w 3096000"/>
              <a:gd name="connsiteY16" fmla="*/ 619471 h 3247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6000" h="3247471">
                <a:moveTo>
                  <a:pt x="0" y="619471"/>
                </a:moveTo>
                <a:lnTo>
                  <a:pt x="2074596" y="619471"/>
                </a:lnTo>
                <a:lnTo>
                  <a:pt x="2304505" y="0"/>
                </a:lnTo>
                <a:lnTo>
                  <a:pt x="2580000" y="619471"/>
                </a:lnTo>
                <a:lnTo>
                  <a:pt x="3096000" y="619471"/>
                </a:lnTo>
                <a:lnTo>
                  <a:pt x="3096000" y="1057471"/>
                </a:lnTo>
                <a:lnTo>
                  <a:pt x="3096000" y="1057471"/>
                </a:lnTo>
                <a:lnTo>
                  <a:pt x="3096000" y="1714471"/>
                </a:lnTo>
                <a:lnTo>
                  <a:pt x="3096000" y="3247471"/>
                </a:lnTo>
                <a:lnTo>
                  <a:pt x="2580000" y="3247471"/>
                </a:lnTo>
                <a:lnTo>
                  <a:pt x="1806000" y="3247471"/>
                </a:lnTo>
                <a:lnTo>
                  <a:pt x="1806000" y="3247471"/>
                </a:lnTo>
                <a:lnTo>
                  <a:pt x="0" y="3247471"/>
                </a:lnTo>
                <a:lnTo>
                  <a:pt x="0" y="1714471"/>
                </a:lnTo>
                <a:lnTo>
                  <a:pt x="0" y="1057471"/>
                </a:lnTo>
                <a:lnTo>
                  <a:pt x="0" y="1057471"/>
                </a:lnTo>
                <a:lnTo>
                  <a:pt x="0" y="619471"/>
                </a:lnTo>
                <a:close/>
              </a:path>
            </a:pathLst>
          </a:custGeom>
          <a:ln w="28575">
            <a:solidFill>
              <a:srgbClr val="ED008D"/>
            </a:solidFill>
          </a:ln>
        </p:spPr>
        <p:txBody>
          <a:bodyPr wrap="square" lIns="144000" tIns="612000" rIns="144000" bIns="108000">
            <a:spAutoFit/>
          </a:bodyPr>
          <a:lstStyle>
            <a:lvl1pPr marL="0" indent="0">
              <a:lnSpc>
                <a:spcPct val="100000"/>
              </a:lnSpc>
              <a:spcBef>
                <a:spcPts val="0"/>
              </a:spcBef>
              <a:buNone/>
              <a:defRPr sz="1600" i="0" spc="-53" baseline="0">
                <a:solidFill>
                  <a:schemeClr val="accent2"/>
                </a:solidFill>
                <a:latin typeface="+mj-lt"/>
              </a:defRPr>
            </a:lvl1pPr>
            <a:lvl2pPr>
              <a:defRPr sz="1800" i="1">
                <a:solidFill>
                  <a:schemeClr val="tx1">
                    <a:lumMod val="65000"/>
                    <a:lumOff val="35000"/>
                  </a:schemeClr>
                </a:solidFill>
              </a:defRPr>
            </a:lvl2pPr>
            <a:lvl3pPr>
              <a:defRPr sz="1800" i="1">
                <a:solidFill>
                  <a:schemeClr val="tx1">
                    <a:lumMod val="65000"/>
                    <a:lumOff val="35000"/>
                  </a:schemeClr>
                </a:solidFill>
              </a:defRPr>
            </a:lvl3pPr>
            <a:lvl4pPr>
              <a:defRPr sz="1800" i="1">
                <a:solidFill>
                  <a:schemeClr val="tx1">
                    <a:lumMod val="65000"/>
                    <a:lumOff val="35000"/>
                  </a:schemeClr>
                </a:solidFill>
              </a:defRPr>
            </a:lvl4pPr>
            <a:lvl5pPr>
              <a:defRPr sz="1800" i="1">
                <a:solidFill>
                  <a:schemeClr val="tx1">
                    <a:lumMod val="65000"/>
                    <a:lumOff val="35000"/>
                  </a:schemeClr>
                </a:solidFill>
              </a:defRPr>
            </a:lvl5pPr>
          </a:lstStyle>
          <a:p>
            <a:pPr lvl="0"/>
            <a:r>
              <a:rPr lang="nl-NL" dirty="0"/>
              <a:t>Gebruik één of meerdere tekstballonnen. Positioneer ten opzichte van de foto. Verwijder de overige tekstballonnen.</a:t>
            </a:r>
          </a:p>
        </p:txBody>
      </p:sp>
      <p:sp>
        <p:nvSpPr>
          <p:cNvPr id="10" name="Tijdelijke aanduiding voor tekst 14"/>
          <p:cNvSpPr>
            <a:spLocks noGrp="1"/>
          </p:cNvSpPr>
          <p:nvPr>
            <p:ph type="body" sz="quarter" idx="22" hasCustomPrompt="1"/>
          </p:nvPr>
        </p:nvSpPr>
        <p:spPr>
          <a:xfrm flipH="1">
            <a:off x="1314752" y="3466667"/>
            <a:ext cx="1745948" cy="1914710"/>
          </a:xfrm>
          <a:prstGeom prst="wedgeRectCallout">
            <a:avLst>
              <a:gd name="adj1" fmla="val -73104"/>
              <a:gd name="adj2" fmla="val -21021"/>
            </a:avLst>
          </a:prstGeom>
          <a:solidFill>
            <a:schemeClr val="bg2"/>
          </a:solidFill>
          <a:ln w="28575">
            <a:noFill/>
          </a:ln>
        </p:spPr>
        <p:txBody>
          <a:bodyPr wrap="square" lIns="144000" tIns="180000" rIns="144000" bIns="180000">
            <a:spAutoFit/>
          </a:bodyPr>
          <a:lstStyle>
            <a:lvl1pPr marL="0" indent="0" algn="r">
              <a:lnSpc>
                <a:spcPts val="1800"/>
              </a:lnSpc>
              <a:buNone/>
              <a:defRPr lang="en-GB" sz="1600" i="0" kern="1200" spc="-53" baseline="0" dirty="0">
                <a:solidFill>
                  <a:schemeClr val="tx1"/>
                </a:solidFill>
                <a:latin typeface="+mj-lt"/>
                <a:ea typeface="+mn-ea"/>
                <a:cs typeface="+mn-cs"/>
              </a:defRPr>
            </a:lvl1pPr>
          </a:lstStyle>
          <a:p>
            <a:pPr marL="0" lvl="0" indent="0" algn="l" defTabSz="685800" rtl="0" eaLnBrk="1" latinLnBrk="0" hangingPunct="1">
              <a:lnSpc>
                <a:spcPct val="90000"/>
              </a:lnSpc>
              <a:spcBef>
                <a:spcPts val="750"/>
              </a:spcBef>
              <a:buClr>
                <a:schemeClr val="tx2"/>
              </a:buClr>
              <a:buFont typeface="Calibri" panose="020F0502020204030204" pitchFamily="34" charset="0"/>
              <a:buNone/>
            </a:pPr>
            <a:r>
              <a:rPr lang="nl-NL" dirty="0"/>
              <a:t>Verander in functie van de leesbaarheid eventueel de opvulkleur en/of omlijning van het kader.</a:t>
            </a:r>
            <a:endParaRPr lang="en-GB" dirty="0"/>
          </a:p>
        </p:txBody>
      </p:sp>
      <p:sp>
        <p:nvSpPr>
          <p:cNvPr id="11" name="Text Placeholder 10"/>
          <p:cNvSpPr>
            <a:spLocks noGrp="1"/>
          </p:cNvSpPr>
          <p:nvPr>
            <p:ph type="body" sz="quarter" idx="25"/>
          </p:nvPr>
        </p:nvSpPr>
        <p:spPr>
          <a:xfrm>
            <a:off x="5322934" y="404813"/>
            <a:ext cx="3462291" cy="1840843"/>
          </a:xfrm>
          <a:prstGeom prst="wedgeRectCallout">
            <a:avLst>
              <a:gd name="adj1" fmla="val -67496"/>
              <a:gd name="adj2" fmla="val -20214"/>
            </a:avLst>
          </a:prstGeom>
          <a:ln w="28575">
            <a:solidFill>
              <a:schemeClr val="tx2"/>
            </a:solidFill>
          </a:ln>
        </p:spPr>
        <p:txBody>
          <a:bodyPr lIns="180000" tIns="180000" rIns="180000" bIns="180000">
            <a:spAutoFit/>
          </a:bodyPr>
          <a:lstStyle>
            <a:lvl1pPr>
              <a:lnSpc>
                <a:spcPct val="100000"/>
              </a:lnSpc>
              <a:spcBef>
                <a:spcPts val="1800"/>
              </a:spcBef>
              <a:buClr>
                <a:schemeClr val="tx2"/>
              </a:buClr>
              <a:tabLst>
                <a:tab pos="270000" algn="l"/>
              </a:tabLst>
              <a:defRPr sz="1600">
                <a:solidFill>
                  <a:schemeClr val="tx2"/>
                </a:solidFill>
                <a:latin typeface="+mj-lt"/>
              </a:defRPr>
            </a:lvl1pPr>
            <a:lvl2pPr>
              <a:lnSpc>
                <a:spcPct val="100000"/>
              </a:lnSpc>
              <a:spcBef>
                <a:spcPts val="0"/>
              </a:spcBef>
              <a:buClr>
                <a:schemeClr val="tx2"/>
              </a:buClr>
              <a:defRPr sz="1600">
                <a:solidFill>
                  <a:schemeClr val="tx2"/>
                </a:solidFill>
                <a:latin typeface="+mj-lt"/>
              </a:defRPr>
            </a:lvl2pPr>
            <a:lvl3pPr>
              <a:lnSpc>
                <a:spcPct val="100000"/>
              </a:lnSpc>
              <a:spcBef>
                <a:spcPts val="0"/>
              </a:spcBef>
              <a:buClr>
                <a:schemeClr val="tx2"/>
              </a:buClr>
              <a:defRPr sz="1600">
                <a:solidFill>
                  <a:schemeClr val="tx2"/>
                </a:solidFill>
                <a:latin typeface="+mj-lt"/>
              </a:defRPr>
            </a:lvl3pPr>
            <a:lvl4pPr>
              <a:lnSpc>
                <a:spcPct val="100000"/>
              </a:lnSpc>
              <a:spcBef>
                <a:spcPts val="0"/>
              </a:spcBef>
              <a:buClr>
                <a:schemeClr val="tx2"/>
              </a:buClr>
              <a:defRPr sz="1600">
                <a:solidFill>
                  <a:schemeClr val="tx2"/>
                </a:solidFill>
                <a:latin typeface="+mj-lt"/>
              </a:defRPr>
            </a:lvl4pPr>
            <a:lvl5pPr>
              <a:lnSpc>
                <a:spcPct val="100000"/>
              </a:lnSpc>
              <a:spcBef>
                <a:spcPts val="0"/>
              </a:spcBef>
              <a:buClr>
                <a:schemeClr val="tx2"/>
              </a:buClr>
              <a:defRPr sz="1600">
                <a:solidFill>
                  <a:schemeClr val="tx2"/>
                </a:solidFill>
                <a:latin typeface="+mj-lt"/>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dirty="0"/>
          </a:p>
        </p:txBody>
      </p:sp>
      <p:sp>
        <p:nvSpPr>
          <p:cNvPr id="12" name="Footer Placeholder 11"/>
          <p:cNvSpPr>
            <a:spLocks noGrp="1"/>
          </p:cNvSpPr>
          <p:nvPr>
            <p:ph type="ftr" sz="quarter" idx="26"/>
          </p:nvPr>
        </p:nvSpPr>
        <p:spPr/>
        <p:txBody>
          <a:bodyPr/>
          <a:lstStyle>
            <a:lvl1pPr>
              <a:defRPr>
                <a:solidFill>
                  <a:schemeClr val="bg2"/>
                </a:solidFill>
              </a:defRPr>
            </a:lvl1pPr>
          </a:lstStyle>
          <a:p>
            <a:r>
              <a:rPr lang="nl-BE"/>
              <a:t>innovatief	creatief	ondernemend</a:t>
            </a:r>
            <a:endParaRPr lang="en-GB" dirty="0"/>
          </a:p>
        </p:txBody>
      </p:sp>
    </p:spTree>
    <p:extLst>
      <p:ext uri="{BB962C8B-B14F-4D97-AF65-F5344CB8AC3E}">
        <p14:creationId xmlns:p14="http://schemas.microsoft.com/office/powerpoint/2010/main" val="3041677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8" name="Tijdelijke aanduiding voor afbeelding 4"/>
          <p:cNvSpPr>
            <a:spLocks noGrp="1"/>
          </p:cNvSpPr>
          <p:nvPr>
            <p:ph type="pic" sz="quarter" idx="43"/>
          </p:nvPr>
        </p:nvSpPr>
        <p:spPr>
          <a:xfrm>
            <a:off x="6111875" y="4110491"/>
            <a:ext cx="3067200" cy="1900800"/>
          </a:xfrm>
          <a:prstGeom prst="rect">
            <a:avLst/>
          </a:prstGeom>
          <a:solidFill>
            <a:schemeClr val="bg2"/>
          </a:solidFill>
          <a:ln w="38100">
            <a:solidFill>
              <a:schemeClr val="bg2"/>
            </a:solidFill>
          </a:ln>
          <a:effectLst/>
        </p:spPr>
        <p:txBody>
          <a:bodyPr tIns="180000">
            <a:noAutofit/>
          </a:bodyPr>
          <a:lstStyle>
            <a:lvl1pPr marL="0" indent="0">
              <a:buNone/>
              <a:defRPr lang="en-GB" sz="1200" i="1" kern="1200" baseline="0" dirty="0">
                <a:solidFill>
                  <a:schemeClr val="tx1">
                    <a:lumMod val="65000"/>
                    <a:lumOff val="35000"/>
                  </a:schemeClr>
                </a:solidFill>
                <a:latin typeface="+mn-lt"/>
                <a:ea typeface="+mn-ea"/>
                <a:cs typeface="Arial" panose="020B0604020202020204" pitchFamily="34" charset="0"/>
              </a:defRPr>
            </a:lvl1pPr>
          </a:lstStyle>
          <a:p>
            <a:r>
              <a:rPr lang="nl-NL"/>
              <a:t>Klik op het pictogram als u een afbeelding wilt toevoegen</a:t>
            </a:r>
            <a:endParaRPr lang="en-GB" dirty="0"/>
          </a:p>
        </p:txBody>
      </p:sp>
      <p:sp>
        <p:nvSpPr>
          <p:cNvPr id="13" name="Tijdelijke aanduiding voor tekst 6"/>
          <p:cNvSpPr>
            <a:spLocks noGrp="1"/>
          </p:cNvSpPr>
          <p:nvPr>
            <p:ph type="body" sz="quarter" idx="38" hasCustomPrompt="1"/>
          </p:nvPr>
        </p:nvSpPr>
        <p:spPr>
          <a:xfrm>
            <a:off x="6098441" y="2221271"/>
            <a:ext cx="3067299" cy="1900800"/>
          </a:xfrm>
          <a:prstGeom prst="rect">
            <a:avLst/>
          </a:prstGeom>
          <a:solidFill>
            <a:schemeClr val="tx2"/>
          </a:solidFill>
          <a:ln w="38100">
            <a:solidFill>
              <a:schemeClr val="bg2"/>
            </a:solidFill>
          </a:ln>
        </p:spPr>
        <p:txBody>
          <a:bodyPr wrap="square" lIns="180000" tIns="144000" rIns="360000" bIns="108000">
            <a:noAutofit/>
          </a:bodyPr>
          <a:lstStyle>
            <a:lvl1pPr marL="0" indent="0">
              <a:lnSpc>
                <a:spcPct val="100000"/>
              </a:lnSpc>
              <a:buClr>
                <a:schemeClr val="bg2"/>
              </a:buClr>
              <a:buNone/>
              <a:defRPr lang="en-GB" sz="1800" i="0" kern="1200" baseline="0" dirty="0">
                <a:solidFill>
                  <a:schemeClr val="bg2"/>
                </a:solidFill>
                <a:latin typeface="+mj-lt"/>
                <a:ea typeface="+mn-ea"/>
                <a:cs typeface="+mn-cs"/>
              </a:defRPr>
            </a:lvl1pPr>
            <a:lvl2pPr>
              <a:buClr>
                <a:schemeClr val="bg2"/>
              </a:buClr>
              <a:defRPr sz="1350">
                <a:solidFill>
                  <a:sysClr val="windowText" lastClr="000000"/>
                </a:solidFill>
              </a:defRPr>
            </a:lvl2pPr>
            <a:lvl3pPr>
              <a:buClr>
                <a:schemeClr val="bg2"/>
              </a:buClr>
              <a:defRPr sz="1350">
                <a:solidFill>
                  <a:sysClr val="windowText" lastClr="000000"/>
                </a:solidFill>
              </a:defRPr>
            </a:lvl3pPr>
            <a:lvl4pPr>
              <a:buClr>
                <a:schemeClr val="bg2"/>
              </a:buClr>
              <a:defRPr sz="1350">
                <a:solidFill>
                  <a:sysClr val="windowText" lastClr="000000"/>
                </a:solidFill>
              </a:defRPr>
            </a:lvl4pPr>
            <a:lvl5pPr>
              <a:buClr>
                <a:schemeClr val="bg2"/>
              </a:buClr>
              <a:defRPr sz="1350">
                <a:solidFill>
                  <a:sysClr val="windowText" lastClr="000000"/>
                </a:solidFill>
              </a:defRPr>
            </a:lvl5pPr>
          </a:lstStyle>
          <a:p>
            <a:pPr lvl="0"/>
            <a:r>
              <a:rPr lang="nl-NL" dirty="0"/>
              <a:t>Maak een fotocollage en geef hier een toelichting bij de collage. </a:t>
            </a:r>
            <a:endParaRPr lang="en-GB" dirty="0"/>
          </a:p>
        </p:txBody>
      </p:sp>
      <p:sp>
        <p:nvSpPr>
          <p:cNvPr id="11" name="Tijdelijke aanduiding voor afbeelding 4"/>
          <p:cNvSpPr>
            <a:spLocks noGrp="1"/>
          </p:cNvSpPr>
          <p:nvPr>
            <p:ph type="pic" sz="quarter" idx="35"/>
          </p:nvPr>
        </p:nvSpPr>
        <p:spPr>
          <a:xfrm>
            <a:off x="3065155" y="3152110"/>
            <a:ext cx="3048601" cy="2854800"/>
          </a:xfrm>
          <a:prstGeom prst="rect">
            <a:avLst/>
          </a:prstGeom>
          <a:solidFill>
            <a:schemeClr val="bg2"/>
          </a:solidFill>
          <a:ln w="38100">
            <a:solidFill>
              <a:schemeClr val="bg2"/>
            </a:solidFill>
          </a:ln>
          <a:effectLst/>
        </p:spPr>
        <p:txBody>
          <a:bodyPr tIns="180000">
            <a:noAutofit/>
          </a:bodyPr>
          <a:lstStyle>
            <a:lvl1pPr marL="0" indent="0">
              <a:buNone/>
              <a:defRPr lang="en-GB" sz="1200" i="1" kern="1200" baseline="0" dirty="0">
                <a:solidFill>
                  <a:schemeClr val="tx1">
                    <a:lumMod val="65000"/>
                    <a:lumOff val="35000"/>
                  </a:schemeClr>
                </a:solidFill>
                <a:latin typeface="+mn-lt"/>
                <a:ea typeface="+mn-ea"/>
                <a:cs typeface="Arial" panose="020B0604020202020204" pitchFamily="34" charset="0"/>
              </a:defRPr>
            </a:lvl1pPr>
          </a:lstStyle>
          <a:p>
            <a:r>
              <a:rPr lang="nl-NL"/>
              <a:t>Klik op het pictogram als u een afbeelding wilt toevoegen</a:t>
            </a:r>
            <a:endParaRPr lang="en-GB" dirty="0"/>
          </a:p>
        </p:txBody>
      </p:sp>
      <p:sp>
        <p:nvSpPr>
          <p:cNvPr id="12" name="Tijdelijke aanduiding voor afbeelding 4"/>
          <p:cNvSpPr>
            <a:spLocks noGrp="1"/>
          </p:cNvSpPr>
          <p:nvPr>
            <p:ph type="pic" sz="quarter" idx="16"/>
          </p:nvPr>
        </p:nvSpPr>
        <p:spPr>
          <a:xfrm>
            <a:off x="-35512" y="3152110"/>
            <a:ext cx="3074804" cy="2854800"/>
          </a:xfrm>
          <a:prstGeom prst="rect">
            <a:avLst/>
          </a:prstGeom>
          <a:solidFill>
            <a:schemeClr val="bg2"/>
          </a:solidFill>
          <a:ln w="38100">
            <a:solidFill>
              <a:schemeClr val="bg2"/>
            </a:solidFill>
          </a:ln>
          <a:effectLst/>
        </p:spPr>
        <p:txBody>
          <a:bodyPr lIns="216000" tIns="180000">
            <a:noAutofit/>
          </a:bodyPr>
          <a:lstStyle>
            <a:lvl1pPr marL="0" indent="0">
              <a:buNone/>
              <a:defRPr lang="en-GB" sz="1200" i="1" kern="1200" baseline="0" dirty="0">
                <a:solidFill>
                  <a:schemeClr val="tx1">
                    <a:lumMod val="65000"/>
                    <a:lumOff val="35000"/>
                  </a:schemeClr>
                </a:solidFill>
                <a:latin typeface="+mn-lt"/>
                <a:ea typeface="+mn-ea"/>
                <a:cs typeface="Arial" panose="020B0604020202020204" pitchFamily="34" charset="0"/>
              </a:defRPr>
            </a:lvl1pPr>
          </a:lstStyle>
          <a:p>
            <a:r>
              <a:rPr lang="nl-NL"/>
              <a:t>Klik op het pictogram als u een afbeelding wilt toevoegen</a:t>
            </a:r>
            <a:endParaRPr lang="en-GB" dirty="0"/>
          </a:p>
        </p:txBody>
      </p:sp>
      <p:sp>
        <p:nvSpPr>
          <p:cNvPr id="9" name="Tijdelijke aanduiding voor afbeelding 4"/>
          <p:cNvSpPr>
            <a:spLocks noGrp="1"/>
          </p:cNvSpPr>
          <p:nvPr>
            <p:ph type="pic" sz="quarter" idx="36" hasCustomPrompt="1"/>
          </p:nvPr>
        </p:nvSpPr>
        <p:spPr>
          <a:xfrm>
            <a:off x="6098441" y="300231"/>
            <a:ext cx="3067200" cy="1900800"/>
          </a:xfrm>
          <a:prstGeom prst="rect">
            <a:avLst/>
          </a:prstGeom>
          <a:solidFill>
            <a:schemeClr val="bg2"/>
          </a:solidFill>
          <a:ln w="38100">
            <a:solidFill>
              <a:schemeClr val="bg2"/>
            </a:solidFill>
          </a:ln>
          <a:effectLst/>
        </p:spPr>
        <p:txBody>
          <a:bodyPr tIns="540000">
            <a:noAutofit/>
          </a:bodyPr>
          <a:lstStyle>
            <a:lvl1pPr marL="0" indent="0">
              <a:buNone/>
              <a:defRPr lang="en-GB" sz="1200" i="1" kern="1200" baseline="0" dirty="0">
                <a:solidFill>
                  <a:schemeClr val="tx1">
                    <a:lumMod val="65000"/>
                    <a:lumOff val="35000"/>
                  </a:schemeClr>
                </a:solidFill>
                <a:latin typeface="+mn-lt"/>
                <a:ea typeface="+mn-ea"/>
                <a:cs typeface="Arial" panose="020B0604020202020204" pitchFamily="34" charset="0"/>
              </a:defRPr>
            </a:lvl1pPr>
          </a:lstStyle>
          <a:p>
            <a:r>
              <a:rPr lang="en-US" dirty="0"/>
              <a:t>Click icon to add picture															</a:t>
            </a:r>
            <a:endParaRPr lang="en-GB" dirty="0"/>
          </a:p>
        </p:txBody>
      </p:sp>
      <p:sp>
        <p:nvSpPr>
          <p:cNvPr id="10" name="Tijdelijke aanduiding voor afbeelding 4"/>
          <p:cNvSpPr>
            <a:spLocks noGrp="1"/>
          </p:cNvSpPr>
          <p:nvPr>
            <p:ph type="pic" sz="quarter" idx="12" hasCustomPrompt="1"/>
          </p:nvPr>
        </p:nvSpPr>
        <p:spPr>
          <a:xfrm>
            <a:off x="0" y="300231"/>
            <a:ext cx="6113756" cy="2854800"/>
          </a:xfrm>
          <a:prstGeom prst="rect">
            <a:avLst/>
          </a:prstGeom>
          <a:solidFill>
            <a:schemeClr val="bg2"/>
          </a:solidFill>
          <a:ln w="38100">
            <a:solidFill>
              <a:schemeClr val="bg2"/>
            </a:solidFill>
          </a:ln>
          <a:effectLst/>
        </p:spPr>
        <p:txBody>
          <a:bodyPr lIns="360000" tIns="180000">
            <a:noAutofit/>
          </a:bodyPr>
          <a:lstStyle>
            <a:lvl1pPr marL="0" marR="0" indent="0" algn="l" defTabSz="685800" rtl="0" eaLnBrk="1" fontAlgn="auto" latinLnBrk="0" hangingPunct="1">
              <a:lnSpc>
                <a:spcPct val="100000"/>
              </a:lnSpc>
              <a:spcBef>
                <a:spcPts val="0"/>
              </a:spcBef>
              <a:spcAft>
                <a:spcPts val="0"/>
              </a:spcAft>
              <a:buClr>
                <a:schemeClr val="tx1">
                  <a:lumMod val="65000"/>
                  <a:lumOff val="35000"/>
                </a:schemeClr>
              </a:buClr>
              <a:buSzTx/>
              <a:buFont typeface="Arial" panose="020B0604020202020204" pitchFamily="34" charset="0"/>
              <a:buNone/>
              <a:tabLst/>
              <a:defRPr lang="nl-BE" sz="1200" i="1" kern="1200" baseline="0">
                <a:solidFill>
                  <a:schemeClr val="tx1">
                    <a:lumMod val="65000"/>
                    <a:lumOff val="35000"/>
                  </a:schemeClr>
                </a:solidFill>
                <a:latin typeface="+mn-lt"/>
                <a:ea typeface="+mn-ea"/>
                <a:cs typeface="Arial" panose="020B0604020202020204" pitchFamily="34" charset="0"/>
              </a:defRPr>
            </a:lvl1pPr>
          </a:lstStyle>
          <a:p>
            <a:pPr marL="0" marR="0" lvl="0" indent="0" algn="l" defTabSz="685800" rtl="0" eaLnBrk="1" fontAlgn="auto" latinLnBrk="0" hangingPunct="1">
              <a:lnSpc>
                <a:spcPct val="90000"/>
              </a:lnSpc>
              <a:spcBef>
                <a:spcPts val="900"/>
              </a:spcBef>
              <a:spcAft>
                <a:spcPts val="0"/>
              </a:spcAft>
              <a:buClr>
                <a:schemeClr val="tx1">
                  <a:lumMod val="65000"/>
                  <a:lumOff val="35000"/>
                </a:schemeClr>
              </a:buClr>
              <a:buSzTx/>
              <a:buFont typeface="Arial" panose="020B0604020202020204" pitchFamily="34" charset="0"/>
              <a:buNone/>
              <a:tabLst/>
              <a:defRPr/>
            </a:pPr>
            <a:r>
              <a:rPr lang="nl-BE" dirty="0"/>
              <a:t>Klik op het icoon of op de rand van het kader om een afbeelding in te voegen</a:t>
            </a:r>
            <a:br>
              <a:rPr lang="nl-BE" dirty="0"/>
            </a:br>
            <a:r>
              <a:rPr lang="nl-BE" dirty="0"/>
              <a:t>&gt; tabblad invoegen</a:t>
            </a:r>
            <a:br>
              <a:rPr lang="nl-BE" dirty="0"/>
            </a:br>
            <a:r>
              <a:rPr lang="nl-BE" dirty="0">
                <a:latin typeface="Calibri" panose="020F0502020204030204" pitchFamily="34" charset="0"/>
              </a:rPr>
              <a:t>&gt; kies </a:t>
            </a:r>
            <a:r>
              <a:rPr lang="nl-BE" dirty="0"/>
              <a:t>afbeelding of online afbeelding</a:t>
            </a:r>
            <a:br>
              <a:rPr lang="nl-BE" dirty="0"/>
            </a:br>
            <a:r>
              <a:rPr lang="nl-BE" dirty="0">
                <a:latin typeface="Calibri" panose="020F0502020204030204" pitchFamily="34" charset="0"/>
              </a:rPr>
              <a:t>&gt; </a:t>
            </a:r>
            <a:r>
              <a:rPr lang="nl-BE" baseline="0" dirty="0"/>
              <a:t>kies meteen de 5 afbeeldingen die je op deze slide wil invoegen.</a:t>
            </a:r>
            <a:br>
              <a:rPr lang="nl-BE" dirty="0"/>
            </a:br>
            <a:r>
              <a:rPr lang="nl-BE" dirty="0"/>
              <a:t>Via ‘</a:t>
            </a:r>
            <a:r>
              <a:rPr lang="nl-BE" dirty="0" err="1"/>
              <a:t>crop</a:t>
            </a:r>
            <a:r>
              <a:rPr lang="nl-BE" dirty="0"/>
              <a:t>’ kan je de afbeelding binnen het fotokader veranderen van positie (fit or </a:t>
            </a:r>
            <a:r>
              <a:rPr lang="nl-BE" dirty="0" err="1"/>
              <a:t>fill</a:t>
            </a:r>
            <a:r>
              <a:rPr lang="nl-BE" dirty="0"/>
              <a:t>).</a:t>
            </a:r>
            <a:br>
              <a:rPr lang="nl-BE" dirty="0"/>
            </a:br>
            <a:r>
              <a:rPr lang="nl-BE" dirty="0"/>
              <a:t>De afbeelding kan ook gedraaid of gespiegeld worden binnen het fotokader.</a:t>
            </a:r>
            <a:br>
              <a:rPr lang="nl-BE" dirty="0"/>
            </a:br>
            <a:endParaRPr lang="en-GB" dirty="0"/>
          </a:p>
        </p:txBody>
      </p:sp>
      <p:sp>
        <p:nvSpPr>
          <p:cNvPr id="7" name="Text Placeholder 17"/>
          <p:cNvSpPr>
            <a:spLocks noGrp="1"/>
          </p:cNvSpPr>
          <p:nvPr>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Arial Rounded MT Bold" panose="020F0704030504030204" pitchFamily="34" charset="0"/>
              </a:defRPr>
            </a:lvl1pPr>
          </a:lstStyle>
          <a:p>
            <a:pPr lvl="0"/>
            <a:r>
              <a:rPr lang="en-US" dirty="0"/>
              <a:t>TITEL VAN DE UITEENZETTING &gt; deel van de </a:t>
            </a:r>
            <a:r>
              <a:rPr lang="en-US" dirty="0" err="1"/>
              <a:t>uiteenzetting</a:t>
            </a:r>
            <a:endParaRPr lang="en-US" dirty="0"/>
          </a:p>
        </p:txBody>
      </p:sp>
      <p:grpSp>
        <p:nvGrpSpPr>
          <p:cNvPr id="4" name="Group 3"/>
          <p:cNvGrpSpPr/>
          <p:nvPr userDrawn="1"/>
        </p:nvGrpSpPr>
        <p:grpSpPr>
          <a:xfrm>
            <a:off x="0" y="6016614"/>
            <a:ext cx="9144000" cy="841386"/>
            <a:chOff x="0" y="6016614"/>
            <a:chExt cx="9144000" cy="841386"/>
          </a:xfrm>
        </p:grpSpPr>
        <p:sp>
          <p:nvSpPr>
            <p:cNvPr id="5" name="Rectangle 4"/>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2" name="Footer Placeholder 1"/>
          <p:cNvSpPr>
            <a:spLocks noGrp="1"/>
          </p:cNvSpPr>
          <p:nvPr>
            <p:ph type="ftr" sz="quarter" idx="44"/>
          </p:nvPr>
        </p:nvSpPr>
        <p:spPr/>
        <p:txBody>
          <a:bodyPr/>
          <a:lstStyle>
            <a:lvl1pPr>
              <a:defRPr>
                <a:solidFill>
                  <a:schemeClr val="bg2"/>
                </a:solidFill>
              </a:defRPr>
            </a:lvl1pPr>
          </a:lstStyle>
          <a:p>
            <a:r>
              <a:rPr lang="nl-BE" dirty="0"/>
              <a:t>innovatief	creatief	ondernemend</a:t>
            </a:r>
            <a:endParaRPr lang="en-GB" dirty="0"/>
          </a:p>
        </p:txBody>
      </p:sp>
    </p:spTree>
    <p:extLst>
      <p:ext uri="{BB962C8B-B14F-4D97-AF65-F5344CB8AC3E}">
        <p14:creationId xmlns:p14="http://schemas.microsoft.com/office/powerpoint/2010/main" val="18410440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grpSp>
        <p:nvGrpSpPr>
          <p:cNvPr id="4" name="Group 3"/>
          <p:cNvGrpSpPr/>
          <p:nvPr userDrawn="1"/>
        </p:nvGrpSpPr>
        <p:grpSpPr>
          <a:xfrm>
            <a:off x="0" y="6016614"/>
            <a:ext cx="9144000" cy="841386"/>
            <a:chOff x="0" y="6016614"/>
            <a:chExt cx="9144000" cy="841386"/>
          </a:xfrm>
        </p:grpSpPr>
        <p:sp>
          <p:nvSpPr>
            <p:cNvPr id="5" name="Rectangle 4"/>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8" name="Tijdelijke aanduiding voor afbeelding 4"/>
          <p:cNvSpPr>
            <a:spLocks noGrp="1"/>
          </p:cNvSpPr>
          <p:nvPr>
            <p:ph type="pic" sz="quarter" idx="35"/>
          </p:nvPr>
        </p:nvSpPr>
        <p:spPr>
          <a:xfrm>
            <a:off x="3047398" y="4119230"/>
            <a:ext cx="3015002" cy="1897200"/>
          </a:xfrm>
          <a:prstGeom prst="rect">
            <a:avLst/>
          </a:prstGeom>
          <a:solidFill>
            <a:schemeClr val="bg2"/>
          </a:solidFill>
          <a:ln w="38100">
            <a:solidFill>
              <a:schemeClr val="bg2"/>
            </a:solidFill>
          </a:ln>
          <a:effectLst/>
        </p:spPr>
        <p:txBody>
          <a:bodyPr lIns="360000" tIns="180000">
            <a:noAutofit/>
          </a:bodyPr>
          <a:lstStyle>
            <a:lvl1pPr marL="0" indent="0">
              <a:buNone/>
              <a:defRPr lang="en-GB" sz="1200" i="1" kern="1200" baseline="0" dirty="0">
                <a:solidFill>
                  <a:schemeClr val="tx1">
                    <a:lumMod val="65000"/>
                    <a:lumOff val="35000"/>
                  </a:schemeClr>
                </a:solidFill>
                <a:latin typeface="+mn-lt"/>
                <a:ea typeface="+mn-ea"/>
                <a:cs typeface="Arial" panose="020B0604020202020204" pitchFamily="34" charset="0"/>
              </a:defRPr>
            </a:lvl1pPr>
          </a:lstStyle>
          <a:p>
            <a:r>
              <a:rPr lang="nl-NL"/>
              <a:t>Klik op het pictogram als u een afbeelding wilt toevoegen</a:t>
            </a:r>
            <a:endParaRPr lang="en-GB" dirty="0"/>
          </a:p>
        </p:txBody>
      </p:sp>
      <p:sp>
        <p:nvSpPr>
          <p:cNvPr id="9" name="Tijdelijke aanduiding voor tekst 6"/>
          <p:cNvSpPr>
            <a:spLocks noGrp="1"/>
          </p:cNvSpPr>
          <p:nvPr>
            <p:ph type="body" sz="quarter" idx="38" hasCustomPrompt="1"/>
          </p:nvPr>
        </p:nvSpPr>
        <p:spPr>
          <a:xfrm>
            <a:off x="3047399" y="2209954"/>
            <a:ext cx="3111504" cy="1897200"/>
          </a:xfrm>
          <a:prstGeom prst="rect">
            <a:avLst/>
          </a:prstGeom>
          <a:solidFill>
            <a:schemeClr val="tx2"/>
          </a:solidFill>
          <a:ln w="38100">
            <a:solidFill>
              <a:schemeClr val="bg2"/>
            </a:solidFill>
          </a:ln>
        </p:spPr>
        <p:txBody>
          <a:bodyPr lIns="144000" tIns="180000" rIns="360000" bIns="108000">
            <a:noAutofit/>
          </a:bodyPr>
          <a:lstStyle>
            <a:lvl1pPr marL="0" indent="0">
              <a:lnSpc>
                <a:spcPct val="100000"/>
              </a:lnSpc>
              <a:buClr>
                <a:schemeClr val="bg2"/>
              </a:buClr>
              <a:buNone/>
              <a:defRPr lang="en-GB" sz="1800" i="0" kern="1200" baseline="0" dirty="0">
                <a:solidFill>
                  <a:schemeClr val="bg2"/>
                </a:solidFill>
                <a:latin typeface="+mj-lt"/>
                <a:ea typeface="+mn-ea"/>
                <a:cs typeface="+mn-cs"/>
              </a:defRPr>
            </a:lvl1pPr>
            <a:lvl2pPr>
              <a:buClr>
                <a:schemeClr val="bg2"/>
              </a:buClr>
              <a:defRPr sz="1350">
                <a:solidFill>
                  <a:sysClr val="windowText" lastClr="000000"/>
                </a:solidFill>
              </a:defRPr>
            </a:lvl2pPr>
            <a:lvl3pPr>
              <a:buClr>
                <a:schemeClr val="bg2"/>
              </a:buClr>
              <a:defRPr sz="1350">
                <a:solidFill>
                  <a:sysClr val="windowText" lastClr="000000"/>
                </a:solidFill>
              </a:defRPr>
            </a:lvl3pPr>
            <a:lvl4pPr>
              <a:buClr>
                <a:schemeClr val="bg2"/>
              </a:buClr>
              <a:defRPr sz="1350">
                <a:solidFill>
                  <a:sysClr val="windowText" lastClr="000000"/>
                </a:solidFill>
              </a:defRPr>
            </a:lvl4pPr>
            <a:lvl5pPr>
              <a:buClr>
                <a:schemeClr val="bg2"/>
              </a:buClr>
              <a:defRPr sz="1350">
                <a:solidFill>
                  <a:sysClr val="windowText" lastClr="000000"/>
                </a:solidFill>
              </a:defRPr>
            </a:lvl5pPr>
          </a:lstStyle>
          <a:p>
            <a:pPr lvl="0"/>
            <a:r>
              <a:rPr lang="nl-NL" dirty="0"/>
              <a:t>Maak een fotocollage en geef hier een toelichting bij de collage. </a:t>
            </a:r>
            <a:endParaRPr lang="en-GB" dirty="0"/>
          </a:p>
        </p:txBody>
      </p:sp>
      <p:sp>
        <p:nvSpPr>
          <p:cNvPr id="10" name="Tijdelijke aanduiding voor afbeelding 4"/>
          <p:cNvSpPr>
            <a:spLocks noGrp="1"/>
          </p:cNvSpPr>
          <p:nvPr>
            <p:ph type="pic" sz="quarter" idx="46"/>
          </p:nvPr>
        </p:nvSpPr>
        <p:spPr>
          <a:xfrm>
            <a:off x="3047398" y="300231"/>
            <a:ext cx="3074400" cy="1897200"/>
          </a:xfrm>
          <a:prstGeom prst="rect">
            <a:avLst/>
          </a:prstGeom>
          <a:solidFill>
            <a:schemeClr val="bg2"/>
          </a:solidFill>
          <a:ln w="38100">
            <a:solidFill>
              <a:schemeClr val="bg2"/>
            </a:solidFill>
          </a:ln>
          <a:effectLst/>
        </p:spPr>
        <p:txBody>
          <a:bodyPr lIns="360000" tIns="180000">
            <a:noAutofit/>
          </a:bodyPr>
          <a:lstStyle>
            <a:lvl1pPr marL="0" indent="0">
              <a:lnSpc>
                <a:spcPct val="100000"/>
              </a:lnSpc>
              <a:spcBef>
                <a:spcPts val="0"/>
              </a:spcBef>
              <a:buNone/>
              <a:defRPr lang="nl-BE" sz="1200" i="1" kern="1200" baseline="0" dirty="0" smtClean="0">
                <a:solidFill>
                  <a:schemeClr val="tx1">
                    <a:lumMod val="65000"/>
                    <a:lumOff val="35000"/>
                  </a:schemeClr>
                </a:solidFill>
                <a:latin typeface="+mn-lt"/>
                <a:ea typeface="+mn-ea"/>
                <a:cs typeface="Arial" panose="020B0604020202020204" pitchFamily="34" charset="0"/>
              </a:defRPr>
            </a:lvl1pPr>
          </a:lstStyle>
          <a:p>
            <a:r>
              <a:rPr lang="nl-NL"/>
              <a:t>Klik op het pictogram als u een afbeelding wilt toevoegen</a:t>
            </a:r>
            <a:endParaRPr lang="en-GB" dirty="0"/>
          </a:p>
        </p:txBody>
      </p:sp>
      <p:sp>
        <p:nvSpPr>
          <p:cNvPr id="11" name="Tijdelijke aanduiding voor afbeelding 4"/>
          <p:cNvSpPr>
            <a:spLocks noGrp="1"/>
          </p:cNvSpPr>
          <p:nvPr>
            <p:ph type="pic" sz="quarter" idx="43"/>
          </p:nvPr>
        </p:nvSpPr>
        <p:spPr>
          <a:xfrm>
            <a:off x="6098441" y="4123848"/>
            <a:ext cx="3081600" cy="1897383"/>
          </a:xfrm>
          <a:prstGeom prst="rect">
            <a:avLst/>
          </a:prstGeom>
          <a:solidFill>
            <a:schemeClr val="bg2"/>
          </a:solidFill>
          <a:ln w="38100">
            <a:solidFill>
              <a:schemeClr val="bg2"/>
            </a:solidFill>
          </a:ln>
          <a:effectLst/>
        </p:spPr>
        <p:txBody>
          <a:bodyPr lIns="360000" tIns="180000">
            <a:noAutofit/>
          </a:bodyPr>
          <a:lstStyle>
            <a:lvl1pPr marL="0" indent="0">
              <a:buNone/>
              <a:defRPr lang="en-GB" sz="1200" i="1" kern="1200" baseline="0" dirty="0">
                <a:solidFill>
                  <a:schemeClr val="tx1">
                    <a:lumMod val="65000"/>
                    <a:lumOff val="35000"/>
                  </a:schemeClr>
                </a:solidFill>
                <a:latin typeface="+mn-lt"/>
                <a:ea typeface="+mn-ea"/>
                <a:cs typeface="Arial" panose="020B0604020202020204" pitchFamily="34" charset="0"/>
              </a:defRPr>
            </a:lvl1pPr>
          </a:lstStyle>
          <a:p>
            <a:r>
              <a:rPr lang="nl-NL"/>
              <a:t>Klik op het pictogram als u een afbeelding wilt toevoegen</a:t>
            </a:r>
            <a:endParaRPr lang="en-GB" dirty="0"/>
          </a:p>
        </p:txBody>
      </p:sp>
      <p:sp>
        <p:nvSpPr>
          <p:cNvPr id="12" name="Tijdelijke aanduiding voor afbeelding 4"/>
          <p:cNvSpPr>
            <a:spLocks noGrp="1"/>
          </p:cNvSpPr>
          <p:nvPr>
            <p:ph type="pic" sz="quarter" idx="36" hasCustomPrompt="1"/>
          </p:nvPr>
        </p:nvSpPr>
        <p:spPr>
          <a:xfrm>
            <a:off x="6103100" y="300231"/>
            <a:ext cx="3081559" cy="1897200"/>
          </a:xfrm>
          <a:prstGeom prst="rect">
            <a:avLst/>
          </a:prstGeom>
          <a:solidFill>
            <a:schemeClr val="bg2"/>
          </a:solidFill>
          <a:ln w="38100">
            <a:solidFill>
              <a:schemeClr val="bg2"/>
            </a:solidFill>
          </a:ln>
          <a:effectLst/>
        </p:spPr>
        <p:txBody>
          <a:bodyPr lIns="360000" tIns="180000">
            <a:noAutofit/>
          </a:bodyPr>
          <a:lstStyle>
            <a:lvl1pPr marL="0" indent="0">
              <a:buNone/>
              <a:defRPr lang="en-GB" sz="1200" i="1" kern="1200" baseline="0" dirty="0">
                <a:solidFill>
                  <a:schemeClr val="tx1">
                    <a:lumMod val="65000"/>
                    <a:lumOff val="35000"/>
                  </a:schemeClr>
                </a:solidFill>
                <a:latin typeface="+mn-lt"/>
                <a:ea typeface="+mn-ea"/>
                <a:cs typeface="Arial" panose="020B0604020202020204" pitchFamily="34" charset="0"/>
              </a:defRPr>
            </a:lvl1pPr>
          </a:lstStyle>
          <a:p>
            <a:r>
              <a:rPr lang="en-US" dirty="0"/>
              <a:t>Click icon to add picture															</a:t>
            </a:r>
            <a:endParaRPr lang="en-GB" dirty="0"/>
          </a:p>
        </p:txBody>
      </p:sp>
      <p:sp>
        <p:nvSpPr>
          <p:cNvPr id="13" name="Tijdelijke aanduiding voor afbeelding 4"/>
          <p:cNvSpPr>
            <a:spLocks noGrp="1"/>
          </p:cNvSpPr>
          <p:nvPr>
            <p:ph type="pic" sz="quarter" idx="12" hasCustomPrompt="1"/>
          </p:nvPr>
        </p:nvSpPr>
        <p:spPr>
          <a:xfrm>
            <a:off x="-17756" y="300231"/>
            <a:ext cx="3074400" cy="1897200"/>
          </a:xfrm>
          <a:prstGeom prst="rect">
            <a:avLst/>
          </a:prstGeom>
          <a:solidFill>
            <a:schemeClr val="bg2"/>
          </a:solidFill>
          <a:ln w="38100">
            <a:solidFill>
              <a:schemeClr val="bg2"/>
            </a:solidFill>
          </a:ln>
          <a:effectLst/>
        </p:spPr>
        <p:txBody>
          <a:bodyPr lIns="360000" tIns="180000">
            <a:noAutofit/>
          </a:bodyPr>
          <a:lstStyle>
            <a:lvl1pPr marL="0" indent="0">
              <a:lnSpc>
                <a:spcPct val="100000"/>
              </a:lnSpc>
              <a:spcBef>
                <a:spcPts val="0"/>
              </a:spcBef>
              <a:buNone/>
              <a:defRPr lang="nl-BE" sz="1200" i="1" kern="1200" baseline="0" dirty="0" smtClean="0">
                <a:solidFill>
                  <a:schemeClr val="tx1">
                    <a:lumMod val="65000"/>
                    <a:lumOff val="35000"/>
                  </a:schemeClr>
                </a:solidFill>
                <a:latin typeface="+mn-lt"/>
                <a:ea typeface="+mn-ea"/>
                <a:cs typeface="Arial" panose="020B0604020202020204" pitchFamily="34" charset="0"/>
              </a:defRPr>
            </a:lvl1pPr>
          </a:lstStyle>
          <a:p>
            <a:r>
              <a:rPr lang="nl-BE" dirty="0"/>
              <a:t>voeg hier een afbeelding in. </a:t>
            </a:r>
            <a:br>
              <a:rPr lang="nl-BE" dirty="0"/>
            </a:br>
            <a:r>
              <a:rPr lang="nl-BE" dirty="0"/>
              <a:t>Klik op</a:t>
            </a:r>
            <a:r>
              <a:rPr lang="nl-BE" baseline="0" dirty="0"/>
              <a:t> het icoon of op ‘invoegen’ → ‘afbeelding’ of ‘online afbeelding’ </a:t>
            </a:r>
            <a:br>
              <a:rPr lang="nl-BE" baseline="0" dirty="0"/>
            </a:br>
            <a:r>
              <a:rPr lang="nl-BE" baseline="0" dirty="0"/>
              <a:t>en kies meteen de 8 afbeeldingen die je op deze slide wil invoegen.</a:t>
            </a:r>
            <a:br>
              <a:rPr lang="nl-BE" baseline="0" dirty="0"/>
            </a:br>
            <a:endParaRPr lang="en-GB" dirty="0"/>
          </a:p>
        </p:txBody>
      </p:sp>
      <p:sp>
        <p:nvSpPr>
          <p:cNvPr id="14" name="Tijdelijke aanduiding voor afbeelding 4"/>
          <p:cNvSpPr>
            <a:spLocks noGrp="1"/>
          </p:cNvSpPr>
          <p:nvPr>
            <p:ph type="pic" sz="quarter" idx="16"/>
          </p:nvPr>
        </p:nvSpPr>
        <p:spPr>
          <a:xfrm>
            <a:off x="-17756" y="4119230"/>
            <a:ext cx="3074804" cy="1897200"/>
          </a:xfrm>
          <a:prstGeom prst="rect">
            <a:avLst/>
          </a:prstGeom>
          <a:solidFill>
            <a:schemeClr val="bg2"/>
          </a:solidFill>
          <a:ln w="38100">
            <a:solidFill>
              <a:schemeClr val="bg2"/>
            </a:solidFill>
          </a:ln>
          <a:effectLst/>
        </p:spPr>
        <p:txBody>
          <a:bodyPr lIns="360000" tIns="180000">
            <a:noAutofit/>
          </a:bodyPr>
          <a:lstStyle>
            <a:lvl1pPr marL="0" indent="0">
              <a:buNone/>
              <a:defRPr lang="en-GB" sz="1200" i="1" kern="1200" baseline="0" dirty="0">
                <a:solidFill>
                  <a:schemeClr val="tx1">
                    <a:lumMod val="65000"/>
                    <a:lumOff val="35000"/>
                  </a:schemeClr>
                </a:solidFill>
                <a:latin typeface="+mn-lt"/>
                <a:ea typeface="+mn-ea"/>
                <a:cs typeface="Arial" panose="020B0604020202020204" pitchFamily="34" charset="0"/>
              </a:defRPr>
            </a:lvl1pPr>
          </a:lstStyle>
          <a:p>
            <a:r>
              <a:rPr lang="nl-NL"/>
              <a:t>Klik op het pictogram als u een afbeelding wilt toevoegen</a:t>
            </a:r>
            <a:endParaRPr lang="en-GB" dirty="0"/>
          </a:p>
        </p:txBody>
      </p:sp>
      <p:sp>
        <p:nvSpPr>
          <p:cNvPr id="15" name="Tijdelijke aanduiding voor afbeelding 4"/>
          <p:cNvSpPr>
            <a:spLocks noGrp="1"/>
          </p:cNvSpPr>
          <p:nvPr>
            <p:ph type="pic" sz="quarter" idx="44"/>
          </p:nvPr>
        </p:nvSpPr>
        <p:spPr>
          <a:xfrm>
            <a:off x="-17756" y="2234194"/>
            <a:ext cx="3074804" cy="1843660"/>
          </a:xfrm>
          <a:prstGeom prst="rect">
            <a:avLst/>
          </a:prstGeom>
          <a:solidFill>
            <a:schemeClr val="bg2"/>
          </a:solidFill>
          <a:ln w="38100">
            <a:solidFill>
              <a:schemeClr val="bg2"/>
            </a:solidFill>
          </a:ln>
          <a:effectLst/>
        </p:spPr>
        <p:txBody>
          <a:bodyPr lIns="360000" tIns="180000">
            <a:noAutofit/>
          </a:bodyPr>
          <a:lstStyle>
            <a:lvl1pPr marL="0" indent="0">
              <a:buNone/>
              <a:defRPr lang="en-GB" sz="1200" i="1" kern="1200" baseline="0" dirty="0">
                <a:solidFill>
                  <a:schemeClr val="tx1">
                    <a:lumMod val="65000"/>
                    <a:lumOff val="35000"/>
                  </a:schemeClr>
                </a:solidFill>
                <a:latin typeface="+mn-lt"/>
                <a:ea typeface="+mn-ea"/>
                <a:cs typeface="Arial" panose="020B0604020202020204" pitchFamily="34" charset="0"/>
              </a:defRPr>
            </a:lvl1pPr>
          </a:lstStyle>
          <a:p>
            <a:r>
              <a:rPr lang="nl-NL"/>
              <a:t>Klik op het pictogram als u een afbeelding wilt toevoegen</a:t>
            </a:r>
            <a:endParaRPr lang="en-GB" dirty="0"/>
          </a:p>
        </p:txBody>
      </p:sp>
      <p:sp>
        <p:nvSpPr>
          <p:cNvPr id="16" name="Tijdelijke aanduiding voor afbeelding 4"/>
          <p:cNvSpPr>
            <a:spLocks noGrp="1"/>
          </p:cNvSpPr>
          <p:nvPr>
            <p:ph type="pic" sz="quarter" idx="45" hasCustomPrompt="1"/>
          </p:nvPr>
        </p:nvSpPr>
        <p:spPr>
          <a:xfrm>
            <a:off x="6098482" y="2238812"/>
            <a:ext cx="3081559" cy="1843660"/>
          </a:xfrm>
          <a:prstGeom prst="rect">
            <a:avLst/>
          </a:prstGeom>
          <a:solidFill>
            <a:schemeClr val="bg2"/>
          </a:solidFill>
          <a:ln w="38100">
            <a:solidFill>
              <a:schemeClr val="bg2"/>
            </a:solidFill>
          </a:ln>
          <a:effectLst/>
        </p:spPr>
        <p:txBody>
          <a:bodyPr lIns="360000" tIns="180000">
            <a:noAutofit/>
          </a:bodyPr>
          <a:lstStyle>
            <a:lvl1pPr marL="0" indent="0">
              <a:buNone/>
              <a:defRPr lang="en-GB" sz="1200" i="1" kern="1200" baseline="0" dirty="0">
                <a:solidFill>
                  <a:schemeClr val="tx1">
                    <a:lumMod val="65000"/>
                    <a:lumOff val="35000"/>
                  </a:schemeClr>
                </a:solidFill>
                <a:latin typeface="+mn-lt"/>
                <a:ea typeface="+mn-ea"/>
                <a:cs typeface="Arial" panose="020B0604020202020204" pitchFamily="34" charset="0"/>
              </a:defRPr>
            </a:lvl1pPr>
          </a:lstStyle>
          <a:p>
            <a:r>
              <a:rPr lang="en-US" dirty="0"/>
              <a:t>Click icon to add picture															</a:t>
            </a:r>
            <a:endParaRPr lang="en-GB" dirty="0"/>
          </a:p>
        </p:txBody>
      </p:sp>
      <p:sp>
        <p:nvSpPr>
          <p:cNvPr id="2" name="Footer Placeholder 1"/>
          <p:cNvSpPr>
            <a:spLocks noGrp="1"/>
          </p:cNvSpPr>
          <p:nvPr>
            <p:ph type="ftr" sz="quarter" idx="47"/>
          </p:nvPr>
        </p:nvSpPr>
        <p:spPr/>
        <p:txBody>
          <a:bodyPr/>
          <a:lstStyle>
            <a:lvl1pPr>
              <a:defRPr>
                <a:solidFill>
                  <a:schemeClr val="bg2"/>
                </a:solidFill>
              </a:defRPr>
            </a:lvl1pPr>
          </a:lstStyle>
          <a:p>
            <a:r>
              <a:rPr lang="nl-BE" dirty="0"/>
              <a:t>innovatief	creatief	ondernemend</a:t>
            </a:r>
            <a:endParaRPr lang="en-GB" dirty="0"/>
          </a:p>
        </p:txBody>
      </p:sp>
      <p:sp>
        <p:nvSpPr>
          <p:cNvPr id="7" name="Text Placeholder 17"/>
          <p:cNvSpPr>
            <a:spLocks noGrp="1"/>
          </p:cNvSpPr>
          <p:nvPr>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Arial Rounded MT Bold" panose="020F0704030504030204" pitchFamily="34" charset="0"/>
              </a:defRPr>
            </a:lvl1pPr>
          </a:lstStyle>
          <a:p>
            <a:pPr lvl="0"/>
            <a:r>
              <a:rPr lang="en-US" dirty="0"/>
              <a:t>TITEL VAN DE UITEENZETTING &gt; deel van de </a:t>
            </a:r>
            <a:r>
              <a:rPr lang="en-US" dirty="0" err="1"/>
              <a:t>uiteenzetting</a:t>
            </a:r>
            <a:endParaRPr lang="en-US" dirty="0"/>
          </a:p>
        </p:txBody>
      </p:sp>
    </p:spTree>
    <p:extLst>
      <p:ext uri="{BB962C8B-B14F-4D97-AF65-F5344CB8AC3E}">
        <p14:creationId xmlns:p14="http://schemas.microsoft.com/office/powerpoint/2010/main" val="1962024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Picture Placeholder 13"/>
          <p:cNvSpPr>
            <a:spLocks noGrp="1"/>
          </p:cNvSpPr>
          <p:nvPr>
            <p:ph type="pic" sz="quarter" idx="20" hasCustomPrompt="1"/>
          </p:nvPr>
        </p:nvSpPr>
        <p:spPr>
          <a:xfrm>
            <a:off x="6106500" y="307776"/>
            <a:ext cx="3037500" cy="5708838"/>
          </a:xfrm>
          <a:ln w="38100">
            <a:solidFill>
              <a:schemeClr val="bg2"/>
            </a:solidFill>
          </a:ln>
        </p:spPr>
        <p:txBody>
          <a:bodyPr lIns="252000" tIns="756000">
            <a:noAutofit/>
          </a:bodyPr>
          <a:lstStyle>
            <a:lvl1pPr marL="0" marR="0" indent="0" algn="l" defTabSz="685800" rtl="0" eaLnBrk="1" fontAlgn="auto" latinLnBrk="0" hangingPunct="1">
              <a:lnSpc>
                <a:spcPct val="90000"/>
              </a:lnSpc>
              <a:spcBef>
                <a:spcPts val="0"/>
              </a:spcBef>
              <a:spcAft>
                <a:spcPts val="450"/>
              </a:spcAft>
              <a:buClr>
                <a:schemeClr val="tx2"/>
              </a:buClr>
              <a:buSzTx/>
              <a:buFont typeface="Calibri" panose="020F0502020204030204" pitchFamily="34" charset="0"/>
              <a:buNone/>
              <a:tabLst>
                <a:tab pos="132160" algn="l"/>
              </a:tabLst>
              <a:defRPr lang="en-GB" sz="1200" i="1" smtClean="0">
                <a:solidFill>
                  <a:schemeClr val="tx1">
                    <a:lumMod val="65000"/>
                    <a:lumOff val="35000"/>
                  </a:schemeClr>
                </a:solidFill>
                <a:effectLst/>
                <a:latin typeface="+mn-lt"/>
                <a:cs typeface="Arial" panose="020B0604020202020204" pitchFamily="34" charset="0"/>
              </a:defRPr>
            </a:lvl1pPr>
          </a:lstStyle>
          <a:p>
            <a:br>
              <a:rPr lang="nl-BE" dirty="0"/>
            </a:br>
            <a:endParaRPr lang="nl-BE" dirty="0"/>
          </a:p>
          <a:p>
            <a:endParaRPr lang="en-GB" dirty="0"/>
          </a:p>
        </p:txBody>
      </p:sp>
      <p:sp>
        <p:nvSpPr>
          <p:cNvPr id="10" name="Picture Placeholder 13"/>
          <p:cNvSpPr>
            <a:spLocks noGrp="1"/>
          </p:cNvSpPr>
          <p:nvPr>
            <p:ph type="pic" sz="quarter" idx="19" hasCustomPrompt="1"/>
          </p:nvPr>
        </p:nvSpPr>
        <p:spPr>
          <a:xfrm>
            <a:off x="-10500" y="3110831"/>
            <a:ext cx="6106500" cy="2905783"/>
          </a:xfrm>
          <a:ln w="38100">
            <a:solidFill>
              <a:schemeClr val="bg2"/>
            </a:solidFill>
          </a:ln>
        </p:spPr>
        <p:txBody>
          <a:bodyPr lIns="252000" tIns="540000">
            <a:noAutofit/>
          </a:bodyPr>
          <a:lstStyle>
            <a:lvl1pPr marL="0" marR="0" indent="0" algn="l" defTabSz="685800" rtl="0" eaLnBrk="1" fontAlgn="auto" latinLnBrk="0" hangingPunct="1">
              <a:lnSpc>
                <a:spcPct val="90000"/>
              </a:lnSpc>
              <a:spcBef>
                <a:spcPts val="0"/>
              </a:spcBef>
              <a:spcAft>
                <a:spcPts val="450"/>
              </a:spcAft>
              <a:buClr>
                <a:schemeClr val="tx2"/>
              </a:buClr>
              <a:buSzTx/>
              <a:buFont typeface="Calibri" panose="020F0502020204030204" pitchFamily="34" charset="0"/>
              <a:buNone/>
              <a:tabLst>
                <a:tab pos="132160" algn="l"/>
              </a:tabLst>
              <a:defRPr lang="en-GB" sz="1200" i="1" smtClean="0">
                <a:solidFill>
                  <a:schemeClr val="tx1">
                    <a:lumMod val="65000"/>
                    <a:lumOff val="35000"/>
                  </a:schemeClr>
                </a:solidFill>
                <a:effectLst/>
                <a:latin typeface="+mn-lt"/>
                <a:cs typeface="Arial" panose="020B0604020202020204" pitchFamily="34" charset="0"/>
              </a:defRPr>
            </a:lvl1pPr>
          </a:lstStyle>
          <a:p>
            <a:br>
              <a:rPr lang="nl-BE" dirty="0"/>
            </a:br>
            <a:endParaRPr lang="nl-BE" dirty="0"/>
          </a:p>
          <a:p>
            <a:endParaRPr lang="en-GB" dirty="0"/>
          </a:p>
        </p:txBody>
      </p:sp>
      <p:sp>
        <p:nvSpPr>
          <p:cNvPr id="9" name="Picture Placeholder 13"/>
          <p:cNvSpPr>
            <a:spLocks noGrp="1"/>
          </p:cNvSpPr>
          <p:nvPr>
            <p:ph type="pic" sz="quarter" idx="18" hasCustomPrompt="1"/>
          </p:nvPr>
        </p:nvSpPr>
        <p:spPr>
          <a:xfrm>
            <a:off x="-10500" y="285424"/>
            <a:ext cx="6106500" cy="2854800"/>
          </a:xfrm>
          <a:ln w="38100">
            <a:solidFill>
              <a:schemeClr val="bg2"/>
            </a:solidFill>
          </a:ln>
        </p:spPr>
        <p:txBody>
          <a:bodyPr lIns="360000" tIns="828000">
            <a:noAutofit/>
          </a:bodyPr>
          <a:lstStyle>
            <a:lvl1pPr marL="0" marR="0" indent="0" algn="l" defTabSz="685800" rtl="0" eaLnBrk="1" fontAlgn="auto" latinLnBrk="0" hangingPunct="1">
              <a:lnSpc>
                <a:spcPct val="100000"/>
              </a:lnSpc>
              <a:spcBef>
                <a:spcPts val="0"/>
              </a:spcBef>
              <a:spcAft>
                <a:spcPts val="0"/>
              </a:spcAft>
              <a:buClr>
                <a:schemeClr val="tx2"/>
              </a:buClr>
              <a:buSzTx/>
              <a:buFont typeface="Calibri" panose="020F0502020204030204" pitchFamily="34" charset="0"/>
              <a:buNone/>
              <a:tabLst>
                <a:tab pos="272654" algn="l"/>
              </a:tabLst>
              <a:defRPr lang="en-GB" sz="1200" i="1" baseline="0">
                <a:solidFill>
                  <a:schemeClr val="tx1">
                    <a:lumMod val="65000"/>
                    <a:lumOff val="35000"/>
                  </a:schemeClr>
                </a:solidFill>
                <a:effectLst/>
                <a:latin typeface="+mn-lt"/>
                <a:cs typeface="Arial" panose="020B0604020202020204" pitchFamily="34" charset="0"/>
              </a:defRPr>
            </a:lvl1pPr>
          </a:lstStyle>
          <a:p>
            <a:pPr marL="0" marR="0" lvl="0" indent="0" algn="l" defTabSz="685800" rtl="0" eaLnBrk="1" fontAlgn="auto" latinLnBrk="0" hangingPunct="1">
              <a:lnSpc>
                <a:spcPct val="90000"/>
              </a:lnSpc>
              <a:spcBef>
                <a:spcPts val="750"/>
              </a:spcBef>
              <a:spcAft>
                <a:spcPts val="0"/>
              </a:spcAft>
              <a:buClr>
                <a:schemeClr val="tx2"/>
              </a:buClr>
              <a:buSzTx/>
              <a:buFont typeface="Calibri" panose="020F0502020204030204" pitchFamily="34" charset="0"/>
              <a:buNone/>
              <a:tabLst>
                <a:tab pos="272654" algn="l"/>
              </a:tabLst>
              <a:defRPr/>
            </a:pPr>
            <a:r>
              <a:rPr lang="nl-BE" dirty="0"/>
              <a:t>Klik op het icoon of op de rand van het kader om een afbeelding toe te voegen</a:t>
            </a:r>
            <a:br>
              <a:rPr lang="nl-BE" dirty="0"/>
            </a:br>
            <a:r>
              <a:rPr lang="nl-BE" dirty="0"/>
              <a:t>&gt; tabblad invoegen</a:t>
            </a:r>
            <a:br>
              <a:rPr lang="nl-BE" dirty="0"/>
            </a:br>
            <a:r>
              <a:rPr lang="nl-BE" dirty="0"/>
              <a:t>&gt; kies ‘afbeelding’ of ‘online afbeelding’</a:t>
            </a:r>
            <a:br>
              <a:rPr lang="nl-BE" dirty="0"/>
            </a:br>
            <a:r>
              <a:rPr lang="nl-BE" dirty="0"/>
              <a:t>&gt; kies meteen de 3 afbeeldingen die je op deze slide wil invoegen</a:t>
            </a:r>
            <a:br>
              <a:rPr lang="nl-BE" dirty="0"/>
            </a:br>
            <a:r>
              <a:rPr lang="nl-BE" dirty="0"/>
              <a:t>Via ‘</a:t>
            </a:r>
            <a:r>
              <a:rPr lang="nl-BE" dirty="0" err="1"/>
              <a:t>crop</a:t>
            </a:r>
            <a:r>
              <a:rPr lang="nl-BE" dirty="0"/>
              <a:t>’ kan je de afbeelding binnen het fotokader veranderen van positie (fit or </a:t>
            </a:r>
            <a:r>
              <a:rPr lang="nl-BE" dirty="0" err="1"/>
              <a:t>fill</a:t>
            </a:r>
            <a:r>
              <a:rPr lang="nl-BE" dirty="0"/>
              <a:t>).</a:t>
            </a:r>
            <a:br>
              <a:rPr lang="nl-BE" dirty="0"/>
            </a:br>
            <a:r>
              <a:rPr lang="nl-BE" dirty="0"/>
              <a:t>De afbeelding kan ook gedraaid of gespiegeld worden binnen het fotokader. </a:t>
            </a:r>
            <a:br>
              <a:rPr lang="nl-BE" dirty="0"/>
            </a:br>
            <a:r>
              <a:rPr lang="nl-BE" dirty="0"/>
              <a:t>Indien je de foto delete, dien je de nieuwe foto terug op de achtergrond te plaatsen.</a:t>
            </a:r>
            <a:endParaRPr lang="en-GB" dirty="0"/>
          </a:p>
          <a:p>
            <a:br>
              <a:rPr lang="nl-BE" dirty="0"/>
            </a:br>
            <a:br>
              <a:rPr lang="nl-BE" dirty="0"/>
            </a:br>
            <a:endParaRPr lang="nl-BE" dirty="0"/>
          </a:p>
          <a:p>
            <a:endParaRPr lang="en-GB" dirty="0"/>
          </a:p>
        </p:txBody>
      </p:sp>
      <p:grpSp>
        <p:nvGrpSpPr>
          <p:cNvPr id="4" name="Group 3"/>
          <p:cNvGrpSpPr/>
          <p:nvPr userDrawn="1"/>
        </p:nvGrpSpPr>
        <p:grpSpPr>
          <a:xfrm>
            <a:off x="0" y="6016614"/>
            <a:ext cx="9144000" cy="841386"/>
            <a:chOff x="0" y="6016614"/>
            <a:chExt cx="9144000" cy="841386"/>
          </a:xfrm>
        </p:grpSpPr>
        <p:sp>
          <p:nvSpPr>
            <p:cNvPr id="5" name="Rectangle 4"/>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7" name="Text Placeholder 17"/>
          <p:cNvSpPr>
            <a:spLocks noGrp="1"/>
          </p:cNvSpPr>
          <p:nvPr>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Arial Rounded MT Bold" panose="020F0704030504030204" pitchFamily="34" charset="0"/>
              </a:defRPr>
            </a:lvl1pPr>
          </a:lstStyle>
          <a:p>
            <a:pPr lvl="0"/>
            <a:r>
              <a:rPr lang="en-US" dirty="0"/>
              <a:t>TITEL VAN DE UITEENZETTING &gt; deel van de </a:t>
            </a:r>
            <a:r>
              <a:rPr lang="en-US" dirty="0" err="1"/>
              <a:t>uiteenzetting</a:t>
            </a:r>
            <a:endParaRPr lang="en-US" dirty="0"/>
          </a:p>
        </p:txBody>
      </p:sp>
      <p:sp>
        <p:nvSpPr>
          <p:cNvPr id="2" name="Footer Placeholder 1"/>
          <p:cNvSpPr>
            <a:spLocks noGrp="1"/>
          </p:cNvSpPr>
          <p:nvPr>
            <p:ph type="ftr" sz="quarter" idx="25"/>
          </p:nvPr>
        </p:nvSpPr>
        <p:spPr/>
        <p:txBody>
          <a:bodyPr/>
          <a:lstStyle>
            <a:lvl1pPr>
              <a:defRPr>
                <a:solidFill>
                  <a:schemeClr val="bg2"/>
                </a:solidFill>
              </a:defRPr>
            </a:lvl1pPr>
          </a:lstStyle>
          <a:p>
            <a:r>
              <a:rPr lang="nl-BE" dirty="0"/>
              <a:t>innovatief	creatief	ondernemend</a:t>
            </a:r>
            <a:endParaRPr lang="en-GB" dirty="0"/>
          </a:p>
        </p:txBody>
      </p:sp>
      <p:sp>
        <p:nvSpPr>
          <p:cNvPr id="12" name="Text Placeholder 7"/>
          <p:cNvSpPr>
            <a:spLocks noGrp="1"/>
          </p:cNvSpPr>
          <p:nvPr>
            <p:ph type="body" sz="quarter" idx="17" hasCustomPrompt="1"/>
          </p:nvPr>
        </p:nvSpPr>
        <p:spPr>
          <a:xfrm>
            <a:off x="360000" y="720000"/>
            <a:ext cx="3484737" cy="349702"/>
          </a:xfrm>
          <a:solidFill>
            <a:schemeClr val="accent2"/>
          </a:solidFill>
        </p:spPr>
        <p:txBody>
          <a:bodyPr wrap="none" tIns="36000" bIns="36000">
            <a:spAutoFit/>
          </a:bodyPr>
          <a:lstStyle>
            <a:lvl1pPr marL="0" indent="0" algn="l">
              <a:buNone/>
              <a:defRPr sz="1800" cap="all" spc="150" baseline="0">
                <a:solidFill>
                  <a:schemeClr val="bg2"/>
                </a:solidFill>
                <a:latin typeface="+mj-lt"/>
              </a:defRPr>
            </a:lvl1pPr>
          </a:lstStyle>
          <a:p>
            <a:pPr lvl="0"/>
            <a:r>
              <a:rPr lang="en-US" dirty="0" err="1"/>
              <a:t>kernidee</a:t>
            </a:r>
            <a:r>
              <a:rPr lang="en-US" dirty="0"/>
              <a:t> van de slide</a:t>
            </a:r>
            <a:endParaRPr lang="en-GB" dirty="0"/>
          </a:p>
        </p:txBody>
      </p:sp>
    </p:spTree>
    <p:extLst>
      <p:ext uri="{BB962C8B-B14F-4D97-AF65-F5344CB8AC3E}">
        <p14:creationId xmlns:p14="http://schemas.microsoft.com/office/powerpoint/2010/main" val="41057009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8" name="Picture Placeholder 2"/>
          <p:cNvSpPr>
            <a:spLocks noGrp="1"/>
          </p:cNvSpPr>
          <p:nvPr>
            <p:ph type="pic" sz="quarter" idx="22" hasCustomPrompt="1"/>
          </p:nvPr>
        </p:nvSpPr>
        <p:spPr>
          <a:xfrm>
            <a:off x="0" y="307777"/>
            <a:ext cx="9144000" cy="5708838"/>
          </a:xfrm>
        </p:spPr>
        <p:txBody>
          <a:bodyPr lIns="360000" tIns="4284000">
            <a:noAutofit/>
          </a:bodyPr>
          <a:lstStyle>
            <a:lvl1pPr marL="0" marR="0" indent="0" algn="l" defTabSz="685800" rtl="0" eaLnBrk="1" fontAlgn="auto" latinLnBrk="0" hangingPunct="1">
              <a:lnSpc>
                <a:spcPct val="100000"/>
              </a:lnSpc>
              <a:spcBef>
                <a:spcPts val="0"/>
              </a:spcBef>
              <a:spcAft>
                <a:spcPts val="0"/>
              </a:spcAft>
              <a:buClr>
                <a:schemeClr val="tx2"/>
              </a:buClr>
              <a:buSzTx/>
              <a:buFont typeface="Calibri" panose="020F0502020204030204" pitchFamily="34" charset="0"/>
              <a:buNone/>
              <a:tabLst>
                <a:tab pos="272654" algn="l"/>
              </a:tabLst>
              <a:defRPr sz="1200" i="1">
                <a:solidFill>
                  <a:schemeClr val="tx1">
                    <a:lumMod val="65000"/>
                    <a:lumOff val="35000"/>
                  </a:schemeClr>
                </a:solidFill>
              </a:defRPr>
            </a:lvl1pPr>
          </a:lstStyle>
          <a:p>
            <a:pPr marL="0" marR="0" lvl="0" indent="0" algn="l" defTabSz="685800" rtl="0" eaLnBrk="1" fontAlgn="auto" latinLnBrk="0" hangingPunct="1">
              <a:lnSpc>
                <a:spcPct val="90000"/>
              </a:lnSpc>
              <a:spcBef>
                <a:spcPts val="750"/>
              </a:spcBef>
              <a:spcAft>
                <a:spcPts val="0"/>
              </a:spcAft>
              <a:buClr>
                <a:schemeClr val="tx2"/>
              </a:buClr>
              <a:buSzTx/>
              <a:buFont typeface="Calibri" panose="020F0502020204030204" pitchFamily="34" charset="0"/>
              <a:buNone/>
              <a:tabLst>
                <a:tab pos="272654" algn="l"/>
              </a:tabLst>
              <a:defRPr/>
            </a:pPr>
            <a:r>
              <a:rPr lang="nl-BE" dirty="0"/>
              <a:t>Klik op het icoon of op de rand van het kader om een afbeelding in te voegen</a:t>
            </a:r>
            <a:br>
              <a:rPr lang="nl-BE" dirty="0"/>
            </a:br>
            <a:r>
              <a:rPr lang="nl-BE" dirty="0">
                <a:latin typeface="Calibri" panose="020F0502020204030204" pitchFamily="34" charset="0"/>
              </a:rPr>
              <a:t>&gt; tabblad invoegen</a:t>
            </a:r>
            <a:br>
              <a:rPr lang="nl-BE" dirty="0">
                <a:latin typeface="Calibri" panose="020F0502020204030204" pitchFamily="34" charset="0"/>
              </a:rPr>
            </a:br>
            <a:r>
              <a:rPr lang="nl-BE" dirty="0">
                <a:latin typeface="Calibri" panose="020F0502020204030204" pitchFamily="34" charset="0"/>
              </a:rPr>
              <a:t>&gt; </a:t>
            </a:r>
            <a:r>
              <a:rPr lang="nl-BE" dirty="0"/>
              <a:t>afbeelding of online afbeelding</a:t>
            </a:r>
            <a:br>
              <a:rPr lang="nl-BE" dirty="0"/>
            </a:br>
            <a:r>
              <a:rPr lang="nl-BE" dirty="0"/>
              <a:t>Via ‘</a:t>
            </a:r>
            <a:r>
              <a:rPr lang="nl-BE" dirty="0" err="1"/>
              <a:t>crop</a:t>
            </a:r>
            <a:r>
              <a:rPr lang="nl-BE" dirty="0"/>
              <a:t>’ kan je de afbeelding binnen het fotokader veranderen van positie (fit or </a:t>
            </a:r>
            <a:r>
              <a:rPr lang="nl-BE" dirty="0" err="1"/>
              <a:t>fill</a:t>
            </a:r>
            <a:r>
              <a:rPr lang="nl-BE" dirty="0"/>
              <a:t>).</a:t>
            </a:r>
            <a:br>
              <a:rPr lang="nl-BE" dirty="0"/>
            </a:br>
            <a:r>
              <a:rPr lang="nl-BE" dirty="0"/>
              <a:t>De afbeelding kan ook gedraaid of gespiegeld worden binnen het fotokader.</a:t>
            </a:r>
            <a:br>
              <a:rPr lang="nl-BE" dirty="0"/>
            </a:br>
            <a:r>
              <a:rPr lang="nl-BE" dirty="0"/>
              <a:t>Indien je de foto delete, dien je een nieuwe foto terug op de achtergrond te plaatsen.</a:t>
            </a:r>
            <a:endParaRPr lang="en-GB" dirty="0"/>
          </a:p>
          <a:p>
            <a:pPr marL="0" marR="0" lvl="0" indent="0" algn="l" defTabSz="685800" rtl="0" eaLnBrk="1" fontAlgn="auto" latinLnBrk="0" hangingPunct="1">
              <a:lnSpc>
                <a:spcPct val="90000"/>
              </a:lnSpc>
              <a:spcBef>
                <a:spcPts val="750"/>
              </a:spcBef>
              <a:spcAft>
                <a:spcPts val="0"/>
              </a:spcAft>
              <a:buClr>
                <a:schemeClr val="tx2"/>
              </a:buClr>
              <a:buSzTx/>
              <a:buFont typeface="Calibri" panose="020F0502020204030204" pitchFamily="34" charset="0"/>
              <a:buNone/>
              <a:tabLst>
                <a:tab pos="272654" algn="l"/>
              </a:tabLst>
              <a:defRPr/>
            </a:pPr>
            <a:endParaRPr lang="en-GB" dirty="0"/>
          </a:p>
        </p:txBody>
      </p:sp>
      <p:grpSp>
        <p:nvGrpSpPr>
          <p:cNvPr id="4" name="Group 3"/>
          <p:cNvGrpSpPr/>
          <p:nvPr userDrawn="1"/>
        </p:nvGrpSpPr>
        <p:grpSpPr>
          <a:xfrm>
            <a:off x="0" y="6016614"/>
            <a:ext cx="9144000" cy="841386"/>
            <a:chOff x="0" y="6016614"/>
            <a:chExt cx="9144000" cy="841386"/>
          </a:xfrm>
        </p:grpSpPr>
        <p:sp>
          <p:nvSpPr>
            <p:cNvPr id="5" name="Rectangle 4"/>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7" name="Text Placeholder 17"/>
          <p:cNvSpPr>
            <a:spLocks noGrp="1"/>
          </p:cNvSpPr>
          <p:nvPr>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Arial Rounded MT Bold" panose="020F0704030504030204" pitchFamily="34" charset="0"/>
              </a:defRPr>
            </a:lvl1pPr>
          </a:lstStyle>
          <a:p>
            <a:pPr lvl="0"/>
            <a:r>
              <a:rPr lang="en-US" dirty="0"/>
              <a:t>TITEL VAN DE UITEENZETTING &gt; deel van de </a:t>
            </a:r>
            <a:r>
              <a:rPr lang="en-US" dirty="0" err="1"/>
              <a:t>uiteenzetting</a:t>
            </a:r>
            <a:endParaRPr lang="en-US" dirty="0"/>
          </a:p>
        </p:txBody>
      </p:sp>
      <p:sp>
        <p:nvSpPr>
          <p:cNvPr id="9" name="Text Placeholder 8"/>
          <p:cNvSpPr>
            <a:spLocks noGrp="1"/>
          </p:cNvSpPr>
          <p:nvPr>
            <p:ph type="body" sz="quarter" idx="24" hasCustomPrompt="1"/>
          </p:nvPr>
        </p:nvSpPr>
        <p:spPr>
          <a:xfrm>
            <a:off x="358775" y="1501355"/>
            <a:ext cx="7443448" cy="503590"/>
          </a:xfrm>
          <a:solidFill>
            <a:schemeClr val="accent2"/>
          </a:solidFill>
        </p:spPr>
        <p:txBody>
          <a:bodyPr wrap="none" tIns="36000" bIns="36000">
            <a:spAutoFit/>
          </a:bodyPr>
          <a:lstStyle>
            <a:lvl1pPr marL="0" indent="0">
              <a:spcBef>
                <a:spcPts val="0"/>
              </a:spcBef>
              <a:spcAft>
                <a:spcPts val="0"/>
              </a:spcAft>
              <a:buNone/>
              <a:defRPr sz="2800" cap="all" spc="100" baseline="0">
                <a:solidFill>
                  <a:schemeClr val="bg2"/>
                </a:solidFill>
                <a:latin typeface="+mj-lt"/>
              </a:defRPr>
            </a:lvl1pPr>
          </a:lstStyle>
          <a:p>
            <a:pPr lvl="0"/>
            <a:r>
              <a:rPr lang="nl-BE" dirty="0"/>
              <a:t>pas de puntgrootte </a:t>
            </a:r>
            <a:r>
              <a:rPr lang="nl-BE" dirty="0" err="1"/>
              <a:t>zonodig</a:t>
            </a:r>
            <a:r>
              <a:rPr lang="nl-BE" dirty="0"/>
              <a:t> aan</a:t>
            </a:r>
            <a:endParaRPr lang="en-GB" dirty="0"/>
          </a:p>
        </p:txBody>
      </p:sp>
      <p:sp>
        <p:nvSpPr>
          <p:cNvPr id="10" name="Text Placeholder 8"/>
          <p:cNvSpPr>
            <a:spLocks noGrp="1"/>
          </p:cNvSpPr>
          <p:nvPr>
            <p:ph type="body" sz="quarter" idx="25" hasCustomPrompt="1"/>
          </p:nvPr>
        </p:nvSpPr>
        <p:spPr>
          <a:xfrm>
            <a:off x="367653" y="2074775"/>
            <a:ext cx="4872616" cy="503590"/>
          </a:xfrm>
          <a:solidFill>
            <a:schemeClr val="accent2"/>
          </a:solidFill>
        </p:spPr>
        <p:txBody>
          <a:bodyPr wrap="none" tIns="36000" bIns="36000">
            <a:spAutoFit/>
          </a:bodyPr>
          <a:lstStyle>
            <a:lvl1pPr marL="0" indent="0">
              <a:spcBef>
                <a:spcPts val="0"/>
              </a:spcBef>
              <a:spcAft>
                <a:spcPts val="0"/>
              </a:spcAft>
              <a:buNone/>
              <a:defRPr sz="2800" cap="all" spc="100" baseline="0">
                <a:solidFill>
                  <a:schemeClr val="bg2"/>
                </a:solidFill>
                <a:latin typeface="+mj-lt"/>
              </a:defRPr>
            </a:lvl1pPr>
          </a:lstStyle>
          <a:p>
            <a:pPr lvl="0"/>
            <a:r>
              <a:rPr lang="nl-BE" dirty="0"/>
              <a:t>verwijder de balken </a:t>
            </a:r>
            <a:endParaRPr lang="en-GB" dirty="0"/>
          </a:p>
        </p:txBody>
      </p:sp>
      <p:sp>
        <p:nvSpPr>
          <p:cNvPr id="11" name="Text Placeholder 8"/>
          <p:cNvSpPr>
            <a:spLocks noGrp="1"/>
          </p:cNvSpPr>
          <p:nvPr>
            <p:ph type="body" sz="quarter" idx="26" hasCustomPrompt="1"/>
          </p:nvPr>
        </p:nvSpPr>
        <p:spPr>
          <a:xfrm>
            <a:off x="358775" y="4107600"/>
            <a:ext cx="1532664" cy="349702"/>
          </a:xfrm>
          <a:solidFill>
            <a:schemeClr val="accent2"/>
          </a:solidFill>
        </p:spPr>
        <p:txBody>
          <a:bodyPr wrap="none" tIns="36000" bIns="36000">
            <a:spAutoFit/>
          </a:bodyPr>
          <a:lstStyle>
            <a:lvl1pPr marL="0" indent="0">
              <a:spcBef>
                <a:spcPts val="0"/>
              </a:spcBef>
              <a:spcAft>
                <a:spcPts val="0"/>
              </a:spcAft>
              <a:buNone/>
              <a:defRPr sz="1800" spc="100" baseline="0">
                <a:solidFill>
                  <a:schemeClr val="bg2"/>
                </a:solidFill>
                <a:latin typeface="+mj-lt"/>
              </a:defRPr>
            </a:lvl1pPr>
          </a:lstStyle>
          <a:p>
            <a:pPr lvl="0"/>
            <a:r>
              <a:rPr lang="nl-BE" dirty="0"/>
              <a:t>bron citaat</a:t>
            </a:r>
            <a:endParaRPr lang="en-GB" dirty="0"/>
          </a:p>
        </p:txBody>
      </p:sp>
      <p:sp>
        <p:nvSpPr>
          <p:cNvPr id="12" name="Text Placeholder 8"/>
          <p:cNvSpPr>
            <a:spLocks noGrp="1"/>
          </p:cNvSpPr>
          <p:nvPr>
            <p:ph type="body" sz="quarter" idx="27" hasCustomPrompt="1"/>
          </p:nvPr>
        </p:nvSpPr>
        <p:spPr>
          <a:xfrm>
            <a:off x="373362" y="2648196"/>
            <a:ext cx="4947188" cy="503590"/>
          </a:xfrm>
          <a:solidFill>
            <a:schemeClr val="accent2"/>
          </a:solidFill>
        </p:spPr>
        <p:txBody>
          <a:bodyPr wrap="none" tIns="36000" bIns="36000">
            <a:spAutoFit/>
          </a:bodyPr>
          <a:lstStyle>
            <a:lvl1pPr marL="0" indent="0">
              <a:spcBef>
                <a:spcPts val="0"/>
              </a:spcBef>
              <a:spcAft>
                <a:spcPts val="0"/>
              </a:spcAft>
              <a:buNone/>
              <a:defRPr sz="2800" cap="all" spc="100" baseline="0">
                <a:solidFill>
                  <a:schemeClr val="bg2"/>
                </a:solidFill>
                <a:latin typeface="+mj-lt"/>
              </a:defRPr>
            </a:lvl1pPr>
          </a:lstStyle>
          <a:p>
            <a:pPr lvl="0"/>
            <a:r>
              <a:rPr lang="nl-BE" dirty="0"/>
              <a:t>die je niet nodig hebt</a:t>
            </a:r>
            <a:endParaRPr lang="en-GB" dirty="0"/>
          </a:p>
        </p:txBody>
      </p:sp>
      <p:sp>
        <p:nvSpPr>
          <p:cNvPr id="13" name="Text Placeholder 8"/>
          <p:cNvSpPr>
            <a:spLocks noGrp="1"/>
          </p:cNvSpPr>
          <p:nvPr>
            <p:ph type="body" sz="quarter" idx="28" hasCustomPrompt="1"/>
          </p:nvPr>
        </p:nvSpPr>
        <p:spPr>
          <a:xfrm>
            <a:off x="373362" y="3221617"/>
            <a:ext cx="2583528" cy="503590"/>
          </a:xfrm>
          <a:solidFill>
            <a:schemeClr val="accent2"/>
          </a:solidFill>
        </p:spPr>
        <p:txBody>
          <a:bodyPr wrap="none" tIns="36000" bIns="36000">
            <a:spAutoFit/>
          </a:bodyPr>
          <a:lstStyle>
            <a:lvl1pPr marL="0" indent="0">
              <a:spcBef>
                <a:spcPts val="0"/>
              </a:spcBef>
              <a:spcAft>
                <a:spcPts val="0"/>
              </a:spcAft>
              <a:buNone/>
              <a:defRPr sz="2800" cap="all" spc="100" baseline="0">
                <a:solidFill>
                  <a:schemeClr val="bg2"/>
                </a:solidFill>
                <a:latin typeface="+mj-lt"/>
              </a:defRPr>
            </a:lvl1pPr>
          </a:lstStyle>
          <a:p>
            <a:pPr lvl="0"/>
            <a:r>
              <a:rPr lang="nl-BE" dirty="0"/>
              <a:t>extra balk</a:t>
            </a:r>
            <a:endParaRPr lang="en-GB" dirty="0"/>
          </a:p>
        </p:txBody>
      </p:sp>
      <p:sp>
        <p:nvSpPr>
          <p:cNvPr id="14" name="Text Placeholder 8"/>
          <p:cNvSpPr>
            <a:spLocks noGrp="1"/>
          </p:cNvSpPr>
          <p:nvPr>
            <p:ph type="body" sz="quarter" idx="29" hasCustomPrompt="1"/>
          </p:nvPr>
        </p:nvSpPr>
        <p:spPr>
          <a:xfrm>
            <a:off x="358775" y="927935"/>
            <a:ext cx="5055487" cy="503590"/>
          </a:xfrm>
          <a:solidFill>
            <a:schemeClr val="accent2"/>
          </a:solidFill>
        </p:spPr>
        <p:txBody>
          <a:bodyPr wrap="none" tIns="36000" bIns="36000">
            <a:spAutoFit/>
          </a:bodyPr>
          <a:lstStyle>
            <a:lvl1pPr marL="0" indent="0">
              <a:spcBef>
                <a:spcPts val="0"/>
              </a:spcBef>
              <a:spcAft>
                <a:spcPts val="0"/>
              </a:spcAft>
              <a:buNone/>
              <a:defRPr sz="2800" cap="all" spc="100" baseline="0">
                <a:solidFill>
                  <a:schemeClr val="bg2"/>
                </a:solidFill>
                <a:latin typeface="+mj-lt"/>
              </a:defRPr>
            </a:lvl1pPr>
          </a:lstStyle>
          <a:p>
            <a:pPr lvl="0"/>
            <a:r>
              <a:rPr lang="nl-BE" dirty="0"/>
              <a:t>PLAATS HIER EEN CITAAT</a:t>
            </a:r>
            <a:endParaRPr lang="en-GB" dirty="0"/>
          </a:p>
        </p:txBody>
      </p:sp>
      <p:sp>
        <p:nvSpPr>
          <p:cNvPr id="2" name="Footer Placeholder 1"/>
          <p:cNvSpPr>
            <a:spLocks noGrp="1"/>
          </p:cNvSpPr>
          <p:nvPr>
            <p:ph type="ftr" sz="quarter" idx="30"/>
          </p:nvPr>
        </p:nvSpPr>
        <p:spPr/>
        <p:txBody>
          <a:bodyPr/>
          <a:lstStyle>
            <a:lvl1pPr>
              <a:defRPr>
                <a:solidFill>
                  <a:schemeClr val="bg2"/>
                </a:solidFill>
              </a:defRPr>
            </a:lvl1pPr>
          </a:lstStyle>
          <a:p>
            <a:r>
              <a:rPr lang="nl-BE" dirty="0"/>
              <a:t>innovatief	creatief	ondernemend</a:t>
            </a:r>
            <a:endParaRPr lang="en-GB" dirty="0"/>
          </a:p>
        </p:txBody>
      </p:sp>
    </p:spTree>
    <p:extLst>
      <p:ext uri="{BB962C8B-B14F-4D97-AF65-F5344CB8AC3E}">
        <p14:creationId xmlns:p14="http://schemas.microsoft.com/office/powerpoint/2010/main" val="21107492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grpSp>
        <p:nvGrpSpPr>
          <p:cNvPr id="4" name="Group 3"/>
          <p:cNvGrpSpPr/>
          <p:nvPr userDrawn="1"/>
        </p:nvGrpSpPr>
        <p:grpSpPr>
          <a:xfrm>
            <a:off x="0" y="6016614"/>
            <a:ext cx="9144000" cy="841386"/>
            <a:chOff x="0" y="6016614"/>
            <a:chExt cx="9144000" cy="841386"/>
          </a:xfrm>
        </p:grpSpPr>
        <p:sp>
          <p:nvSpPr>
            <p:cNvPr id="5" name="Rectangle 4"/>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8" name="Media Placeholder 6"/>
          <p:cNvSpPr>
            <a:spLocks noGrp="1"/>
          </p:cNvSpPr>
          <p:nvPr>
            <p:ph type="media" sz="quarter" idx="11" hasCustomPrompt="1"/>
          </p:nvPr>
        </p:nvSpPr>
        <p:spPr>
          <a:xfrm>
            <a:off x="0" y="310088"/>
            <a:ext cx="9144000" cy="5706526"/>
          </a:xfrm>
          <a:solidFill>
            <a:schemeClr val="bg2"/>
          </a:solidFill>
        </p:spPr>
        <p:txBody>
          <a:bodyPr lIns="396000" tIns="72000">
            <a:noAutofit/>
          </a:bodyPr>
          <a:lstStyle>
            <a:lvl1pPr marL="0" indent="0">
              <a:lnSpc>
                <a:spcPct val="150000"/>
              </a:lnSpc>
              <a:spcBef>
                <a:spcPts val="0"/>
              </a:spcBef>
              <a:spcAft>
                <a:spcPts val="0"/>
              </a:spcAft>
              <a:buNone/>
              <a:defRPr sz="1400" i="1" baseline="0">
                <a:solidFill>
                  <a:schemeClr val="tx1"/>
                </a:solidFill>
              </a:defRPr>
            </a:lvl1pPr>
          </a:lstStyle>
          <a:p>
            <a:r>
              <a:rPr lang="nl-BE" dirty="0"/>
              <a:t>Voeg hier een videofragment in. </a:t>
            </a:r>
            <a:br>
              <a:rPr lang="nl-BE" dirty="0"/>
            </a:br>
            <a:r>
              <a:rPr lang="nl-BE" dirty="0"/>
              <a:t>WERKWIJZE 1 </a:t>
            </a:r>
            <a:br>
              <a:rPr lang="nl-BE" dirty="0"/>
            </a:br>
            <a:r>
              <a:rPr lang="nl-BE" dirty="0"/>
              <a:t>1 ga naar een website (</a:t>
            </a:r>
            <a:r>
              <a:rPr lang="nl-BE" dirty="0" err="1"/>
              <a:t>Youtube,Howest</a:t>
            </a:r>
            <a:r>
              <a:rPr lang="nl-BE" dirty="0"/>
              <a:t>,…), kies een </a:t>
            </a:r>
            <a:r>
              <a:rPr lang="nl-BE" dirty="0" err="1"/>
              <a:t>fimpje</a:t>
            </a:r>
            <a:r>
              <a:rPr lang="nl-BE" dirty="0"/>
              <a:t>, klik op de rechtermuisknop en kopieer de insluitcode</a:t>
            </a:r>
            <a:br>
              <a:rPr lang="nl-BE" dirty="0"/>
            </a:br>
            <a:r>
              <a:rPr lang="nl-BE" dirty="0"/>
              <a:t>2 klik op het video icoon en kies ‘</a:t>
            </a:r>
            <a:r>
              <a:rPr lang="nl-BE" dirty="0" err="1"/>
              <a:t>from</a:t>
            </a:r>
            <a:r>
              <a:rPr lang="nl-BE" dirty="0"/>
              <a:t> a video </a:t>
            </a:r>
            <a:r>
              <a:rPr lang="nl-BE" dirty="0" err="1"/>
              <a:t>embed</a:t>
            </a:r>
            <a:r>
              <a:rPr lang="nl-BE" dirty="0"/>
              <a:t> code’, plak de code in het kader en klik op enter.</a:t>
            </a:r>
            <a:br>
              <a:rPr lang="nl-BE" dirty="0"/>
            </a:br>
            <a:r>
              <a:rPr lang="nl-BE" dirty="0"/>
              <a:t>3 Controleer of de video werkelijk afspeelt in de Slide Show weergave. </a:t>
            </a:r>
            <a:br>
              <a:rPr lang="nl-BE" dirty="0"/>
            </a:br>
            <a:r>
              <a:rPr lang="nl-BE" dirty="0"/>
              <a:t>WERKWIJZE 2 </a:t>
            </a:r>
            <a:br>
              <a:rPr lang="nl-BE" dirty="0"/>
            </a:br>
            <a:r>
              <a:rPr lang="nl-BE" dirty="0"/>
              <a:t>1 klik op bestand – kies opties – lint aanpassen. Plaats een  vinkje bij het tabblad Ontwikkelaars (rechter kolom)</a:t>
            </a:r>
            <a:br>
              <a:rPr lang="nl-BE" dirty="0"/>
            </a:br>
            <a:r>
              <a:rPr lang="nl-BE" dirty="0"/>
              <a:t>2 ga naar het tabblad Ontwikkelaars en kies ‘meer besturingselementen’</a:t>
            </a:r>
            <a:br>
              <a:rPr lang="nl-BE" dirty="0"/>
            </a:br>
            <a:r>
              <a:rPr lang="nl-BE" dirty="0"/>
              <a:t>3 Selecteer Shockwave Flash Object uit de lijst. Houd de rechtermuisknop in en maak een kader voor </a:t>
            </a:r>
            <a:br>
              <a:rPr lang="nl-BE" dirty="0"/>
            </a:br>
            <a:r>
              <a:rPr lang="nl-BE" dirty="0"/>
              <a:t>de film aan op je dia. </a:t>
            </a:r>
            <a:br>
              <a:rPr lang="nl-BE" dirty="0"/>
            </a:br>
            <a:r>
              <a:rPr lang="nl-BE" dirty="0"/>
              <a:t>4 kies op het tabblad ‘ontwikkelaars’ de optie ‘eigenschappen’</a:t>
            </a:r>
            <a:br>
              <a:rPr lang="nl-BE" dirty="0"/>
            </a:br>
            <a:r>
              <a:rPr lang="nl-BE" dirty="0"/>
              <a:t>5 Open Internet Explorer en </a:t>
            </a:r>
            <a:r>
              <a:rPr lang="nl-BE" dirty="0" err="1"/>
              <a:t>Youtube</a:t>
            </a:r>
            <a:r>
              <a:rPr lang="nl-BE" dirty="0"/>
              <a:t> en ga naar het filmpje toe. Kopieer de URL van het filmpje in de adresbalk bovenaan en plak dit in het eigenschappenvenster bij de optie Movie. Let wel: vervang in de gekopieerde tekst ‘</a:t>
            </a:r>
            <a:r>
              <a:rPr lang="nl-BE" dirty="0" err="1"/>
              <a:t>watch?v</a:t>
            </a:r>
            <a:r>
              <a:rPr lang="nl-BE" dirty="0"/>
              <a:t>=‘ door ‘v/’</a:t>
            </a:r>
            <a:br>
              <a:rPr lang="nl-BE" dirty="0"/>
            </a:br>
            <a:r>
              <a:rPr lang="nl-BE" dirty="0"/>
              <a:t>6 start de diavoorstelling</a:t>
            </a:r>
          </a:p>
          <a:p>
            <a:br>
              <a:rPr lang="nl-BE" dirty="0"/>
            </a:br>
            <a:endParaRPr lang="en-GB" dirty="0"/>
          </a:p>
        </p:txBody>
      </p:sp>
      <p:sp>
        <p:nvSpPr>
          <p:cNvPr id="3" name="Footer Placeholder 2"/>
          <p:cNvSpPr>
            <a:spLocks noGrp="1"/>
          </p:cNvSpPr>
          <p:nvPr>
            <p:ph type="ftr" sz="quarter" idx="10"/>
          </p:nvPr>
        </p:nvSpPr>
        <p:spPr/>
        <p:txBody>
          <a:bodyPr/>
          <a:lstStyle>
            <a:lvl1pPr>
              <a:defRPr>
                <a:solidFill>
                  <a:schemeClr val="bg2"/>
                </a:solidFill>
              </a:defRPr>
            </a:lvl1pPr>
          </a:lstStyle>
          <a:p>
            <a:r>
              <a:rPr lang="nl-BE" dirty="0"/>
              <a:t>innovatief	creatief	ondernemend</a:t>
            </a:r>
            <a:endParaRPr lang="en-GB" dirty="0"/>
          </a:p>
        </p:txBody>
      </p:sp>
      <p:sp>
        <p:nvSpPr>
          <p:cNvPr id="7" name="Text Placeholder 17"/>
          <p:cNvSpPr>
            <a:spLocks noGrp="1"/>
          </p:cNvSpPr>
          <p:nvPr>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Arial Rounded MT Bold" panose="020F0704030504030204" pitchFamily="34" charset="0"/>
              </a:defRPr>
            </a:lvl1pPr>
          </a:lstStyle>
          <a:p>
            <a:pPr lvl="0"/>
            <a:r>
              <a:rPr lang="en-US" dirty="0"/>
              <a:t>TITEL VAN DE UITEENZETTING &gt; deel van de </a:t>
            </a:r>
            <a:r>
              <a:rPr lang="en-US" dirty="0" err="1"/>
              <a:t>uiteenzetting</a:t>
            </a:r>
            <a:endParaRPr lang="en-US" dirty="0"/>
          </a:p>
        </p:txBody>
      </p:sp>
    </p:spTree>
    <p:extLst>
      <p:ext uri="{BB962C8B-B14F-4D97-AF65-F5344CB8AC3E}">
        <p14:creationId xmlns:p14="http://schemas.microsoft.com/office/powerpoint/2010/main" val="9823563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5774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ekop">
    <p:bg>
      <p:bgPr>
        <a:solidFill>
          <a:schemeClr val="tx2"/>
        </a:solidFill>
        <a:effectLst/>
      </p:bgPr>
    </p:bg>
    <p:spTree>
      <p:nvGrpSpPr>
        <p:cNvPr id="1" name=""/>
        <p:cNvGrpSpPr/>
        <p:nvPr/>
      </p:nvGrpSpPr>
      <p:grpSpPr>
        <a:xfrm>
          <a:off x="0" y="0"/>
          <a:ext cx="0" cy="0"/>
          <a:chOff x="0" y="0"/>
          <a:chExt cx="0" cy="0"/>
        </a:xfrm>
      </p:grpSpPr>
      <p:sp>
        <p:nvSpPr>
          <p:cNvPr id="7" name="Titel 1"/>
          <p:cNvSpPr>
            <a:spLocks noGrp="1"/>
          </p:cNvSpPr>
          <p:nvPr>
            <p:ph type="ctrTitle" hasCustomPrompt="1"/>
          </p:nvPr>
        </p:nvSpPr>
        <p:spPr>
          <a:xfrm>
            <a:off x="1318559" y="3181641"/>
            <a:ext cx="7468501" cy="626701"/>
          </a:xfrm>
          <a:prstGeom prst="rect">
            <a:avLst/>
          </a:prstGeom>
          <a:solidFill>
            <a:schemeClr val="accent2"/>
          </a:solidFill>
        </p:spPr>
        <p:txBody>
          <a:bodyPr wrap="none" lIns="72000" tIns="36000" rIns="72000" bIns="36000" anchor="ctr">
            <a:spAutoFit/>
          </a:bodyPr>
          <a:lstStyle>
            <a:lvl1pPr algn="r">
              <a:lnSpc>
                <a:spcPct val="100000"/>
              </a:lnSpc>
              <a:defRPr sz="3600" b="1" cap="all" spc="100" baseline="0">
                <a:solidFill>
                  <a:schemeClr val="bg2"/>
                </a:solidFill>
                <a:latin typeface="Arial Rounded MT Bold" panose="020F0704030504030204" pitchFamily="34" charset="0"/>
              </a:defRPr>
            </a:lvl1pPr>
          </a:lstStyle>
          <a:p>
            <a:r>
              <a:rPr lang="nl-NL" dirty="0"/>
              <a:t>deel VAN DE UITEENZETTING</a:t>
            </a:r>
            <a:endParaRPr lang="en-GB" dirty="0"/>
          </a:p>
        </p:txBody>
      </p:sp>
      <p:sp>
        <p:nvSpPr>
          <p:cNvPr id="8" name="Ondertitel 2"/>
          <p:cNvSpPr>
            <a:spLocks noGrp="1"/>
          </p:cNvSpPr>
          <p:nvPr>
            <p:ph type="subTitle" idx="1" hasCustomPrompt="1"/>
          </p:nvPr>
        </p:nvSpPr>
        <p:spPr>
          <a:xfrm>
            <a:off x="6773129" y="3858911"/>
            <a:ext cx="2013931" cy="395869"/>
          </a:xfrm>
          <a:prstGeom prst="rect">
            <a:avLst/>
          </a:prstGeom>
          <a:solidFill>
            <a:schemeClr val="accent2"/>
          </a:solidFill>
          <a:effectLst/>
        </p:spPr>
        <p:txBody>
          <a:bodyPr wrap="none" lIns="72000" tIns="36000" rIns="72000" bIns="36000" anchor="t">
            <a:spAutoFit/>
          </a:bodyPr>
          <a:lstStyle>
            <a:lvl1pPr marL="0" indent="0" algn="r">
              <a:buNone/>
              <a:defRPr sz="2100" cap="all" spc="100" baseline="0">
                <a:solidFill>
                  <a:schemeClr val="bg2"/>
                </a:solidFill>
                <a:latin typeface="Arial Rounded MT Bold" panose="020F07040305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dirty="0"/>
              <a:t>ONDERTITEL</a:t>
            </a:r>
            <a:endParaRPr lang="en-GB" dirty="0"/>
          </a:p>
        </p:txBody>
      </p:sp>
      <p:sp>
        <p:nvSpPr>
          <p:cNvPr id="9" name="Tijdelijke aanduiding voor tekst 3"/>
          <p:cNvSpPr>
            <a:spLocks noGrp="1"/>
          </p:cNvSpPr>
          <p:nvPr>
            <p:ph type="body" sz="quarter" idx="16" hasCustomPrompt="1"/>
          </p:nvPr>
        </p:nvSpPr>
        <p:spPr>
          <a:xfrm>
            <a:off x="6025855" y="2900240"/>
            <a:ext cx="2761205" cy="230832"/>
          </a:xfrm>
          <a:prstGeom prst="rect">
            <a:avLst/>
          </a:prstGeom>
          <a:noFill/>
          <a:ln>
            <a:noFill/>
          </a:ln>
          <a:effectLst/>
        </p:spPr>
        <p:txBody>
          <a:bodyPr wrap="none" tIns="0" bIns="0">
            <a:spAutoFit/>
          </a:bodyPr>
          <a:lstStyle>
            <a:lvl1pPr marL="0" indent="0" algn="r">
              <a:buNone/>
              <a:defRPr sz="1500" i="0" cap="all" spc="100" baseline="0">
                <a:solidFill>
                  <a:schemeClr val="bg2"/>
                </a:solidFill>
                <a:latin typeface="+mj-lt"/>
              </a:defRPr>
            </a:lvl1pPr>
          </a:lstStyle>
          <a:p>
            <a:pPr lvl="0"/>
            <a:r>
              <a:rPr lang="nl-NL" dirty="0"/>
              <a:t>naam van de spreker</a:t>
            </a:r>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spTree>
    <p:extLst>
      <p:ext uri="{BB962C8B-B14F-4D97-AF65-F5344CB8AC3E}">
        <p14:creationId xmlns:p14="http://schemas.microsoft.com/office/powerpoint/2010/main" val="344572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16" name="Picture Placeholder 13"/>
          <p:cNvSpPr>
            <a:spLocks noGrp="1"/>
          </p:cNvSpPr>
          <p:nvPr>
            <p:ph type="pic" sz="quarter" idx="18" hasCustomPrompt="1"/>
          </p:nvPr>
        </p:nvSpPr>
        <p:spPr>
          <a:xfrm>
            <a:off x="6096000" y="307777"/>
            <a:ext cx="3048000" cy="5708837"/>
          </a:xfrm>
          <a:solidFill>
            <a:schemeClr val="bg2"/>
          </a:solidFill>
          <a:ln>
            <a:noFill/>
          </a:ln>
        </p:spPr>
        <p:txBody>
          <a:bodyPr lIns="180000" tIns="900000" rIns="180000">
            <a:noAutofit/>
          </a:bodyPr>
          <a:lstStyle>
            <a:lvl1pPr marL="0" marR="0" indent="0" algn="l" defTabSz="685800" rtl="0" eaLnBrk="1" fontAlgn="auto" latinLnBrk="0" hangingPunct="1">
              <a:lnSpc>
                <a:spcPct val="100000"/>
              </a:lnSpc>
              <a:spcBef>
                <a:spcPts val="0"/>
              </a:spcBef>
              <a:spcAft>
                <a:spcPts val="0"/>
              </a:spcAft>
              <a:buClr>
                <a:schemeClr val="tx2"/>
              </a:buClr>
              <a:buSzTx/>
              <a:buFont typeface="Calibri" panose="020F0502020204030204" pitchFamily="34" charset="0"/>
              <a:buNone/>
              <a:tabLst>
                <a:tab pos="132160" algn="l"/>
              </a:tabLst>
              <a:defRPr lang="en-GB" sz="1200" i="1" baseline="0" smtClean="0">
                <a:solidFill>
                  <a:schemeClr val="tx1"/>
                </a:solidFill>
                <a:effectLst/>
              </a:defRPr>
            </a:lvl1pPr>
          </a:lstStyle>
          <a:p>
            <a:r>
              <a:rPr lang="nl-BE" dirty="0"/>
              <a:t>Klik op het icoon of op de rand van </a:t>
            </a:r>
            <a:br>
              <a:rPr lang="nl-BE" dirty="0"/>
            </a:br>
            <a:r>
              <a:rPr lang="nl-BE" dirty="0"/>
              <a:t>het kader om een afbeelding toe te voegen</a:t>
            </a:r>
            <a:br>
              <a:rPr lang="nl-BE" dirty="0"/>
            </a:br>
            <a:r>
              <a:rPr lang="nl-BE" dirty="0"/>
              <a:t>&gt; tabblad invoegen</a:t>
            </a:r>
            <a:br>
              <a:rPr lang="nl-BE" dirty="0"/>
            </a:br>
            <a:r>
              <a:rPr lang="nl-BE" dirty="0"/>
              <a:t>&gt; afbeelding of online afbeelding</a:t>
            </a:r>
            <a:br>
              <a:rPr lang="nl-BE" dirty="0"/>
            </a:br>
            <a:r>
              <a:rPr lang="nl-BE" dirty="0"/>
              <a:t>Via ‘</a:t>
            </a:r>
            <a:r>
              <a:rPr lang="nl-BE" dirty="0" err="1"/>
              <a:t>crop</a:t>
            </a:r>
            <a:r>
              <a:rPr lang="nl-BE" dirty="0"/>
              <a:t>’ kan je de afbeelding binnen het fotokader veranderen van positie</a:t>
            </a:r>
            <a:br>
              <a:rPr lang="nl-BE" dirty="0"/>
            </a:br>
            <a:r>
              <a:rPr lang="nl-BE" dirty="0"/>
              <a:t>(fit or </a:t>
            </a:r>
            <a:r>
              <a:rPr lang="nl-BE" dirty="0" err="1"/>
              <a:t>fill</a:t>
            </a:r>
            <a:r>
              <a:rPr lang="nl-BE" dirty="0"/>
              <a:t>). </a:t>
            </a:r>
            <a:br>
              <a:rPr lang="nl-BE" dirty="0"/>
            </a:br>
            <a:r>
              <a:rPr lang="nl-BE" dirty="0"/>
              <a:t>De afbeelding kan ook gedraaid of gespiegeld worden binnen het fotokader.</a:t>
            </a:r>
            <a:endParaRPr lang="en-GB" dirty="0"/>
          </a:p>
        </p:txBody>
      </p:sp>
      <p:grpSp>
        <p:nvGrpSpPr>
          <p:cNvPr id="13" name="Group 12"/>
          <p:cNvGrpSpPr/>
          <p:nvPr userDrawn="1"/>
        </p:nvGrpSpPr>
        <p:grpSpPr>
          <a:xfrm>
            <a:off x="0" y="6016614"/>
            <a:ext cx="9144000" cy="841386"/>
            <a:chOff x="0" y="6016614"/>
            <a:chExt cx="9144000" cy="841386"/>
          </a:xfrm>
        </p:grpSpPr>
        <p:sp>
          <p:nvSpPr>
            <p:cNvPr id="14" name="Rectangle 13"/>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15" name="Picture 1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8" name="Footer Placeholder 7"/>
          <p:cNvSpPr>
            <a:spLocks noGrp="1"/>
          </p:cNvSpPr>
          <p:nvPr>
            <p:ph type="ftr" sz="quarter" idx="10"/>
          </p:nvPr>
        </p:nvSpPr>
        <p:spPr/>
        <p:txBody>
          <a:bodyPr/>
          <a:lstStyle>
            <a:lvl1pPr>
              <a:defRPr>
                <a:solidFill>
                  <a:schemeClr val="bg2"/>
                </a:solidFill>
              </a:defRPr>
            </a:lvl1pPr>
          </a:lstStyle>
          <a:p>
            <a:r>
              <a:rPr lang="nl-BE" dirty="0"/>
              <a:t>innovatief	creatief	ondernemend</a:t>
            </a:r>
            <a:endParaRPr lang="en-GB" dirty="0"/>
          </a:p>
        </p:txBody>
      </p:sp>
      <p:sp>
        <p:nvSpPr>
          <p:cNvPr id="11" name="Text Placeholder 2"/>
          <p:cNvSpPr>
            <a:spLocks noGrp="1"/>
          </p:cNvSpPr>
          <p:nvPr>
            <p:ph type="body" sz="quarter" idx="26"/>
          </p:nvPr>
        </p:nvSpPr>
        <p:spPr>
          <a:xfrm>
            <a:off x="360000" y="1152000"/>
            <a:ext cx="5572800" cy="4726800"/>
          </a:xfrm>
        </p:spPr>
        <p:txBody>
          <a:bodyPr/>
          <a:lstStyle>
            <a:lvl1pPr>
              <a:lnSpc>
                <a:spcPct val="100000"/>
              </a:lnSpc>
              <a:defRPr/>
            </a:lvl1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dirty="0"/>
          </a:p>
        </p:txBody>
      </p:sp>
      <p:sp>
        <p:nvSpPr>
          <p:cNvPr id="17" name="Text Placeholder 17"/>
          <p:cNvSpPr>
            <a:spLocks noGrp="1"/>
          </p:cNvSpPr>
          <p:nvPr>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Arial Rounded MT Bold" panose="020F0704030504030204" pitchFamily="34" charset="0"/>
              </a:defRPr>
            </a:lvl1pPr>
          </a:lstStyle>
          <a:p>
            <a:pPr lvl="0"/>
            <a:r>
              <a:rPr lang="en-US" dirty="0"/>
              <a:t>TITEL VAN DE UITEENZETTING &gt; deel van de </a:t>
            </a:r>
            <a:r>
              <a:rPr lang="en-US" dirty="0" err="1"/>
              <a:t>uiteenzetting</a:t>
            </a:r>
            <a:endParaRPr lang="en-US" dirty="0"/>
          </a:p>
        </p:txBody>
      </p:sp>
      <p:sp>
        <p:nvSpPr>
          <p:cNvPr id="18" name="Text Placeholder 7"/>
          <p:cNvSpPr>
            <a:spLocks noGrp="1"/>
          </p:cNvSpPr>
          <p:nvPr>
            <p:ph type="body" sz="quarter" idx="17" hasCustomPrompt="1"/>
          </p:nvPr>
        </p:nvSpPr>
        <p:spPr>
          <a:xfrm>
            <a:off x="360000" y="720000"/>
            <a:ext cx="3484737" cy="349702"/>
          </a:xfrm>
          <a:solidFill>
            <a:schemeClr val="accent2"/>
          </a:solidFill>
        </p:spPr>
        <p:txBody>
          <a:bodyPr wrap="none" tIns="36000" bIns="36000">
            <a:spAutoFit/>
          </a:bodyPr>
          <a:lstStyle>
            <a:lvl1pPr marL="0" indent="0" algn="l">
              <a:buNone/>
              <a:defRPr sz="1800" cap="all" spc="150" baseline="0">
                <a:solidFill>
                  <a:schemeClr val="bg2"/>
                </a:solidFill>
                <a:latin typeface="+mj-lt"/>
              </a:defRPr>
            </a:lvl1pPr>
          </a:lstStyle>
          <a:p>
            <a:pPr lvl="0"/>
            <a:r>
              <a:rPr lang="en-US" dirty="0" err="1"/>
              <a:t>kernidee</a:t>
            </a:r>
            <a:r>
              <a:rPr lang="en-US" dirty="0"/>
              <a:t> van de slide</a:t>
            </a:r>
            <a:endParaRPr lang="en-GB" dirty="0"/>
          </a:p>
        </p:txBody>
      </p:sp>
    </p:spTree>
    <p:extLst>
      <p:ext uri="{BB962C8B-B14F-4D97-AF65-F5344CB8AC3E}">
        <p14:creationId xmlns:p14="http://schemas.microsoft.com/office/powerpoint/2010/main" val="154974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17" name="Rectangle 16"/>
          <p:cNvSpPr/>
          <p:nvPr userDrawn="1"/>
        </p:nvSpPr>
        <p:spPr>
          <a:xfrm>
            <a:off x="6094800" y="310088"/>
            <a:ext cx="3049200" cy="5706526"/>
          </a:xfrm>
          <a:prstGeom prst="rect">
            <a:avLst/>
          </a:prstGeom>
          <a:blipFill>
            <a:blip r:embed="rId2" cstate="screen">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userDrawn="1"/>
        </p:nvGrpSpPr>
        <p:grpSpPr>
          <a:xfrm>
            <a:off x="0" y="6016614"/>
            <a:ext cx="9144000" cy="841386"/>
            <a:chOff x="0" y="6016614"/>
            <a:chExt cx="9144000" cy="841386"/>
          </a:xfrm>
        </p:grpSpPr>
        <p:sp>
          <p:nvSpPr>
            <p:cNvPr id="11" name="Rectangle 10"/>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12" name="Picture 1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16" name="Text Placeholder 3"/>
          <p:cNvSpPr>
            <a:spLocks noGrp="1"/>
          </p:cNvSpPr>
          <p:nvPr>
            <p:ph type="body" sz="quarter" idx="26"/>
          </p:nvPr>
        </p:nvSpPr>
        <p:spPr>
          <a:xfrm>
            <a:off x="360000" y="1151999"/>
            <a:ext cx="5572800" cy="4726800"/>
          </a:xfrm>
        </p:spPr>
        <p:txBody>
          <a:bodyPr/>
          <a:lstStyle>
            <a:lvl1pPr>
              <a:lnSpc>
                <a:spcPct val="100000"/>
              </a:lnSpc>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dirty="0"/>
          </a:p>
        </p:txBody>
      </p:sp>
      <p:sp>
        <p:nvSpPr>
          <p:cNvPr id="18" name="Footer Placeholder 17"/>
          <p:cNvSpPr>
            <a:spLocks noGrp="1"/>
          </p:cNvSpPr>
          <p:nvPr>
            <p:ph type="ftr" sz="quarter" idx="27"/>
          </p:nvPr>
        </p:nvSpPr>
        <p:spPr/>
        <p:txBody>
          <a:bodyPr/>
          <a:lstStyle>
            <a:lvl1pPr>
              <a:defRPr>
                <a:solidFill>
                  <a:schemeClr val="bg2"/>
                </a:solidFill>
              </a:defRPr>
            </a:lvl1pPr>
          </a:lstStyle>
          <a:p>
            <a:r>
              <a:rPr lang="nl-BE"/>
              <a:t>innovatief	creatief	ondernemend</a:t>
            </a:r>
            <a:endParaRPr lang="en-GB" dirty="0"/>
          </a:p>
        </p:txBody>
      </p:sp>
      <p:sp>
        <p:nvSpPr>
          <p:cNvPr id="19" name="Text Placeholder 17"/>
          <p:cNvSpPr>
            <a:spLocks noGrp="1"/>
          </p:cNvSpPr>
          <p:nvPr>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Arial Rounded MT Bold" panose="020F0704030504030204" pitchFamily="34" charset="0"/>
              </a:defRPr>
            </a:lvl1pPr>
          </a:lstStyle>
          <a:p>
            <a:pPr lvl="0"/>
            <a:r>
              <a:rPr lang="en-US" dirty="0"/>
              <a:t>TITEL VAN DE UITEENZETTING &gt; deel van de </a:t>
            </a:r>
            <a:r>
              <a:rPr lang="en-US" dirty="0" err="1"/>
              <a:t>uiteenzetting</a:t>
            </a:r>
            <a:endParaRPr lang="en-US" dirty="0"/>
          </a:p>
        </p:txBody>
      </p:sp>
      <p:sp>
        <p:nvSpPr>
          <p:cNvPr id="20" name="Text Placeholder 7"/>
          <p:cNvSpPr>
            <a:spLocks noGrp="1"/>
          </p:cNvSpPr>
          <p:nvPr>
            <p:ph type="body" sz="quarter" idx="17" hasCustomPrompt="1"/>
          </p:nvPr>
        </p:nvSpPr>
        <p:spPr>
          <a:xfrm>
            <a:off x="360000" y="720000"/>
            <a:ext cx="3484737" cy="349702"/>
          </a:xfrm>
          <a:solidFill>
            <a:schemeClr val="accent2"/>
          </a:solidFill>
        </p:spPr>
        <p:txBody>
          <a:bodyPr wrap="none" tIns="36000" bIns="36000">
            <a:spAutoFit/>
          </a:bodyPr>
          <a:lstStyle>
            <a:lvl1pPr marL="0" indent="0" algn="l">
              <a:buNone/>
              <a:defRPr sz="1800" cap="all" spc="150" baseline="0">
                <a:solidFill>
                  <a:schemeClr val="bg2"/>
                </a:solidFill>
                <a:latin typeface="+mj-lt"/>
              </a:defRPr>
            </a:lvl1pPr>
          </a:lstStyle>
          <a:p>
            <a:pPr lvl="0"/>
            <a:r>
              <a:rPr lang="en-US" dirty="0" err="1"/>
              <a:t>kernidee</a:t>
            </a:r>
            <a:r>
              <a:rPr lang="en-US" dirty="0"/>
              <a:t> van de slide</a:t>
            </a:r>
            <a:endParaRPr lang="en-GB" dirty="0"/>
          </a:p>
        </p:txBody>
      </p:sp>
    </p:spTree>
    <p:extLst>
      <p:ext uri="{BB962C8B-B14F-4D97-AF65-F5344CB8AC3E}">
        <p14:creationId xmlns:p14="http://schemas.microsoft.com/office/powerpoint/2010/main" val="900942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12" name="Picture Placeholder 13"/>
          <p:cNvSpPr>
            <a:spLocks noGrp="1"/>
          </p:cNvSpPr>
          <p:nvPr>
            <p:ph type="pic" sz="quarter" idx="18" hasCustomPrompt="1"/>
          </p:nvPr>
        </p:nvSpPr>
        <p:spPr>
          <a:xfrm>
            <a:off x="4724400" y="310088"/>
            <a:ext cx="4419600" cy="5706526"/>
          </a:xfrm>
          <a:solidFill>
            <a:schemeClr val="bg2"/>
          </a:solidFill>
          <a:ln>
            <a:noFill/>
          </a:ln>
        </p:spPr>
        <p:txBody>
          <a:bodyPr lIns="180000" tIns="900000" rIns="180000">
            <a:noAutofit/>
          </a:bodyPr>
          <a:lstStyle>
            <a:lvl1pPr marL="0" marR="0" indent="0" algn="l" defTabSz="685800" rtl="0" eaLnBrk="1" fontAlgn="auto" latinLnBrk="0" hangingPunct="1">
              <a:lnSpc>
                <a:spcPct val="100000"/>
              </a:lnSpc>
              <a:spcBef>
                <a:spcPts val="0"/>
              </a:spcBef>
              <a:spcAft>
                <a:spcPts val="0"/>
              </a:spcAft>
              <a:buClr>
                <a:schemeClr val="tx2"/>
              </a:buClr>
              <a:buSzTx/>
              <a:buFont typeface="Calibri" panose="020F0502020204030204" pitchFamily="34" charset="0"/>
              <a:buNone/>
              <a:tabLst>
                <a:tab pos="132160" algn="l"/>
              </a:tabLst>
              <a:defRPr lang="en-GB" sz="1200" i="1" baseline="0" smtClean="0">
                <a:solidFill>
                  <a:schemeClr val="tx1"/>
                </a:solidFill>
                <a:effectLst/>
              </a:defRPr>
            </a:lvl1pPr>
          </a:lstStyle>
          <a:p>
            <a:r>
              <a:rPr lang="nl-BE" dirty="0"/>
              <a:t>Klik op het icoon of op de rand van het kader om een afbeelding toe te voegen</a:t>
            </a:r>
            <a:br>
              <a:rPr lang="nl-BE" dirty="0"/>
            </a:br>
            <a:r>
              <a:rPr lang="nl-BE" dirty="0"/>
              <a:t>&gt; tabblad invoegen</a:t>
            </a:r>
            <a:br>
              <a:rPr lang="nl-BE" dirty="0"/>
            </a:br>
            <a:r>
              <a:rPr lang="nl-BE" dirty="0"/>
              <a:t>&gt; tabblad invoegen</a:t>
            </a:r>
            <a:br>
              <a:rPr lang="nl-BE" dirty="0"/>
            </a:br>
            <a:r>
              <a:rPr lang="nl-BE" dirty="0"/>
              <a:t>Via ‘</a:t>
            </a:r>
            <a:r>
              <a:rPr lang="nl-BE" dirty="0" err="1"/>
              <a:t>crop</a:t>
            </a:r>
            <a:r>
              <a:rPr lang="nl-BE" dirty="0"/>
              <a:t>’ kan je de afbeelding binnen het fotokader veranderen van positie (fit or </a:t>
            </a:r>
            <a:r>
              <a:rPr lang="nl-BE" dirty="0" err="1"/>
              <a:t>fill</a:t>
            </a:r>
            <a:r>
              <a:rPr lang="nl-BE" dirty="0"/>
              <a:t>).</a:t>
            </a:r>
            <a:br>
              <a:rPr lang="nl-BE" dirty="0"/>
            </a:br>
            <a:r>
              <a:rPr lang="nl-BE" dirty="0"/>
              <a:t>De afbeelding kan ook gedraaid of gespiegeld worden binnen het fotokader.</a:t>
            </a:r>
            <a:endParaRPr lang="en-GB" dirty="0"/>
          </a:p>
        </p:txBody>
      </p:sp>
      <p:grpSp>
        <p:nvGrpSpPr>
          <p:cNvPr id="6" name="Group 5"/>
          <p:cNvGrpSpPr/>
          <p:nvPr userDrawn="1"/>
        </p:nvGrpSpPr>
        <p:grpSpPr>
          <a:xfrm>
            <a:off x="0" y="6016614"/>
            <a:ext cx="9144000" cy="841386"/>
            <a:chOff x="0" y="6016614"/>
            <a:chExt cx="9144000" cy="841386"/>
          </a:xfrm>
        </p:grpSpPr>
        <p:sp>
          <p:nvSpPr>
            <p:cNvPr id="7" name="Rectangle 6"/>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11" name="Text Placeholder 3"/>
          <p:cNvSpPr>
            <a:spLocks noGrp="1"/>
          </p:cNvSpPr>
          <p:nvPr>
            <p:ph type="body" sz="quarter" idx="25"/>
          </p:nvPr>
        </p:nvSpPr>
        <p:spPr>
          <a:xfrm>
            <a:off x="360000" y="1152000"/>
            <a:ext cx="4212000" cy="4726800"/>
          </a:xfrm>
        </p:spPr>
        <p:txBody>
          <a:bodyPr/>
          <a:lstStyle>
            <a:lvl1pPr>
              <a:lnSpc>
                <a:spcPct val="100000"/>
              </a:lnSpc>
              <a:defRPr/>
            </a:lvl1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dirty="0"/>
          </a:p>
        </p:txBody>
      </p:sp>
      <p:sp>
        <p:nvSpPr>
          <p:cNvPr id="13" name="Footer Placeholder 12"/>
          <p:cNvSpPr>
            <a:spLocks noGrp="1"/>
          </p:cNvSpPr>
          <p:nvPr>
            <p:ph type="ftr" sz="quarter" idx="26"/>
          </p:nvPr>
        </p:nvSpPr>
        <p:spPr/>
        <p:txBody>
          <a:bodyPr/>
          <a:lstStyle>
            <a:lvl1pPr>
              <a:defRPr>
                <a:solidFill>
                  <a:schemeClr val="bg2"/>
                </a:solidFill>
              </a:defRPr>
            </a:lvl1pPr>
          </a:lstStyle>
          <a:p>
            <a:r>
              <a:rPr lang="nl-BE"/>
              <a:t>innovatief	creatief	ondernemend</a:t>
            </a:r>
            <a:endParaRPr lang="en-GB" dirty="0"/>
          </a:p>
        </p:txBody>
      </p:sp>
      <p:sp>
        <p:nvSpPr>
          <p:cNvPr id="14" name="Text Placeholder 17"/>
          <p:cNvSpPr>
            <a:spLocks noGrp="1"/>
          </p:cNvSpPr>
          <p:nvPr>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Arial Rounded MT Bold" panose="020F0704030504030204" pitchFamily="34" charset="0"/>
              </a:defRPr>
            </a:lvl1pPr>
          </a:lstStyle>
          <a:p>
            <a:pPr lvl="0"/>
            <a:r>
              <a:rPr lang="en-US" dirty="0"/>
              <a:t>TITEL VAN DE UITEENZETTING &gt; deel van de </a:t>
            </a:r>
            <a:r>
              <a:rPr lang="en-US" dirty="0" err="1"/>
              <a:t>uiteenzetting</a:t>
            </a:r>
            <a:endParaRPr lang="en-US" dirty="0"/>
          </a:p>
        </p:txBody>
      </p:sp>
      <p:sp>
        <p:nvSpPr>
          <p:cNvPr id="15" name="Text Placeholder 7"/>
          <p:cNvSpPr>
            <a:spLocks noGrp="1"/>
          </p:cNvSpPr>
          <p:nvPr>
            <p:ph type="body" sz="quarter" idx="17" hasCustomPrompt="1"/>
          </p:nvPr>
        </p:nvSpPr>
        <p:spPr>
          <a:xfrm>
            <a:off x="360000" y="720000"/>
            <a:ext cx="3484737" cy="349702"/>
          </a:xfrm>
          <a:solidFill>
            <a:schemeClr val="accent2"/>
          </a:solidFill>
        </p:spPr>
        <p:txBody>
          <a:bodyPr wrap="none" tIns="36000" bIns="36000">
            <a:spAutoFit/>
          </a:bodyPr>
          <a:lstStyle>
            <a:lvl1pPr marL="0" indent="0" algn="l">
              <a:buNone/>
              <a:defRPr sz="1800" cap="all" spc="150" baseline="0">
                <a:solidFill>
                  <a:schemeClr val="bg2"/>
                </a:solidFill>
                <a:latin typeface="+mj-lt"/>
              </a:defRPr>
            </a:lvl1pPr>
          </a:lstStyle>
          <a:p>
            <a:pPr lvl="0"/>
            <a:r>
              <a:rPr lang="en-US" dirty="0" err="1"/>
              <a:t>kernidee</a:t>
            </a:r>
            <a:r>
              <a:rPr lang="en-US" dirty="0"/>
              <a:t> van de slide</a:t>
            </a:r>
            <a:endParaRPr lang="en-GB" dirty="0"/>
          </a:p>
        </p:txBody>
      </p:sp>
    </p:spTree>
    <p:extLst>
      <p:ext uri="{BB962C8B-B14F-4D97-AF65-F5344CB8AC3E}">
        <p14:creationId xmlns:p14="http://schemas.microsoft.com/office/powerpoint/2010/main" val="895262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10" name="Picture Placeholder 13"/>
          <p:cNvSpPr>
            <a:spLocks noGrp="1"/>
          </p:cNvSpPr>
          <p:nvPr>
            <p:ph type="pic" sz="quarter" idx="18" hasCustomPrompt="1"/>
          </p:nvPr>
        </p:nvSpPr>
        <p:spPr>
          <a:xfrm>
            <a:off x="0" y="307776"/>
            <a:ext cx="4572000" cy="5708837"/>
          </a:xfrm>
          <a:solidFill>
            <a:schemeClr val="bg2"/>
          </a:solidFill>
          <a:ln>
            <a:noFill/>
          </a:ln>
        </p:spPr>
        <p:txBody>
          <a:bodyPr lIns="360000" tIns="900000" rIns="180000">
            <a:noAutofit/>
          </a:bodyPr>
          <a:lstStyle>
            <a:lvl1pPr marL="0" marR="0" indent="0" algn="l" defTabSz="685800" rtl="0" eaLnBrk="1" fontAlgn="auto" latinLnBrk="0" hangingPunct="1">
              <a:lnSpc>
                <a:spcPct val="100000"/>
              </a:lnSpc>
              <a:spcBef>
                <a:spcPts val="0"/>
              </a:spcBef>
              <a:spcAft>
                <a:spcPts val="0"/>
              </a:spcAft>
              <a:buClr>
                <a:schemeClr val="tx2"/>
              </a:buClr>
              <a:buSzTx/>
              <a:buFont typeface="Calibri" panose="020F0502020204030204" pitchFamily="34" charset="0"/>
              <a:buNone/>
              <a:tabLst>
                <a:tab pos="132160" algn="l"/>
              </a:tabLst>
              <a:defRPr lang="en-GB" sz="1200" i="1" baseline="0" smtClean="0">
                <a:solidFill>
                  <a:schemeClr val="tx1"/>
                </a:solidFill>
                <a:effectLst/>
              </a:defRPr>
            </a:lvl1pPr>
          </a:lstStyle>
          <a:p>
            <a:r>
              <a:rPr lang="nl-BE" dirty="0"/>
              <a:t>Klik op het icoon of op de rand van het kader om een afbeelding toe te voegen</a:t>
            </a:r>
            <a:br>
              <a:rPr lang="nl-BE" dirty="0"/>
            </a:br>
            <a:r>
              <a:rPr lang="nl-BE" dirty="0"/>
              <a:t>&gt; tabblad invoegen</a:t>
            </a:r>
            <a:br>
              <a:rPr lang="nl-BE" dirty="0"/>
            </a:br>
            <a:r>
              <a:rPr lang="nl-BE" dirty="0"/>
              <a:t>&gt; afbeelding of online afbeelding</a:t>
            </a:r>
            <a:br>
              <a:rPr lang="nl-BE" dirty="0"/>
            </a:br>
            <a:r>
              <a:rPr lang="nl-BE" dirty="0"/>
              <a:t>Via ‘</a:t>
            </a:r>
            <a:r>
              <a:rPr lang="nl-BE" dirty="0" err="1"/>
              <a:t>crop</a:t>
            </a:r>
            <a:r>
              <a:rPr lang="nl-BE" dirty="0"/>
              <a:t>’ kan je de afbeelding binnen het fotokader veranderen van positie (fit or </a:t>
            </a:r>
            <a:r>
              <a:rPr lang="nl-BE" dirty="0" err="1"/>
              <a:t>fill</a:t>
            </a:r>
            <a:r>
              <a:rPr lang="nl-BE" dirty="0"/>
              <a:t>).</a:t>
            </a:r>
            <a:br>
              <a:rPr lang="nl-BE" dirty="0"/>
            </a:br>
            <a:r>
              <a:rPr lang="nl-BE" dirty="0"/>
              <a:t>De afbeelding kan ook gedraaid of gespiegeld worden binnen het fotokader.</a:t>
            </a:r>
            <a:br>
              <a:rPr lang="nl-BE" dirty="0"/>
            </a:br>
            <a:r>
              <a:rPr lang="nl-BE" dirty="0"/>
              <a:t>Indien je de foto delete, dien je de nieuwe foto terug op de achtergrond te plaatsen</a:t>
            </a:r>
            <a:br>
              <a:rPr lang="nl-BE" dirty="0"/>
            </a:br>
            <a:endParaRPr lang="nl-BE" dirty="0"/>
          </a:p>
          <a:p>
            <a:endParaRPr lang="en-GB" dirty="0"/>
          </a:p>
        </p:txBody>
      </p:sp>
      <p:grpSp>
        <p:nvGrpSpPr>
          <p:cNvPr id="6" name="Group 5"/>
          <p:cNvGrpSpPr/>
          <p:nvPr userDrawn="1"/>
        </p:nvGrpSpPr>
        <p:grpSpPr>
          <a:xfrm>
            <a:off x="0" y="6016614"/>
            <a:ext cx="9144000" cy="841386"/>
            <a:chOff x="0" y="6016614"/>
            <a:chExt cx="9144000" cy="841386"/>
          </a:xfrm>
        </p:grpSpPr>
        <p:sp>
          <p:nvSpPr>
            <p:cNvPr id="7" name="Rectangle 6"/>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12" name="Text Placeholder 3"/>
          <p:cNvSpPr>
            <a:spLocks noGrp="1"/>
          </p:cNvSpPr>
          <p:nvPr>
            <p:ph type="body" sz="quarter" idx="25"/>
          </p:nvPr>
        </p:nvSpPr>
        <p:spPr>
          <a:xfrm>
            <a:off x="4803035" y="1059887"/>
            <a:ext cx="3982190" cy="4817038"/>
          </a:xfrm>
        </p:spPr>
        <p:txBody>
          <a:bodyPr/>
          <a:lstStyle>
            <a:lvl1pPr>
              <a:lnSpc>
                <a:spcPct val="100000"/>
              </a:lnSpc>
              <a:defRPr/>
            </a:lvl1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dirty="0"/>
          </a:p>
        </p:txBody>
      </p:sp>
      <p:sp>
        <p:nvSpPr>
          <p:cNvPr id="2" name="Footer Placeholder 1"/>
          <p:cNvSpPr>
            <a:spLocks noGrp="1"/>
          </p:cNvSpPr>
          <p:nvPr>
            <p:ph type="ftr" sz="quarter" idx="26"/>
          </p:nvPr>
        </p:nvSpPr>
        <p:spPr/>
        <p:txBody>
          <a:bodyPr/>
          <a:lstStyle>
            <a:lvl1pPr>
              <a:defRPr>
                <a:solidFill>
                  <a:schemeClr val="bg2"/>
                </a:solidFill>
              </a:defRPr>
            </a:lvl1pPr>
          </a:lstStyle>
          <a:p>
            <a:r>
              <a:rPr lang="nl-BE"/>
              <a:t>innovatief	creatief	ondernemend</a:t>
            </a:r>
            <a:endParaRPr lang="en-GB" dirty="0"/>
          </a:p>
        </p:txBody>
      </p:sp>
      <p:sp>
        <p:nvSpPr>
          <p:cNvPr id="13" name="Text Placeholder 17"/>
          <p:cNvSpPr>
            <a:spLocks noGrp="1"/>
          </p:cNvSpPr>
          <p:nvPr>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Arial Rounded MT Bold" panose="020F0704030504030204" pitchFamily="34" charset="0"/>
              </a:defRPr>
            </a:lvl1pPr>
          </a:lstStyle>
          <a:p>
            <a:pPr lvl="0"/>
            <a:r>
              <a:rPr lang="en-US" dirty="0"/>
              <a:t>TITEL VAN DE UITEENZETTING &gt; deel van de </a:t>
            </a:r>
            <a:r>
              <a:rPr lang="en-US" dirty="0" err="1"/>
              <a:t>uiteenzetting</a:t>
            </a:r>
            <a:endParaRPr lang="en-US" dirty="0"/>
          </a:p>
        </p:txBody>
      </p:sp>
      <p:sp>
        <p:nvSpPr>
          <p:cNvPr id="14" name="Text Placeholder 7"/>
          <p:cNvSpPr>
            <a:spLocks noGrp="1"/>
          </p:cNvSpPr>
          <p:nvPr>
            <p:ph type="body" sz="quarter" idx="17" hasCustomPrompt="1"/>
          </p:nvPr>
        </p:nvSpPr>
        <p:spPr>
          <a:xfrm>
            <a:off x="360000" y="720000"/>
            <a:ext cx="3484737" cy="349702"/>
          </a:xfrm>
          <a:solidFill>
            <a:schemeClr val="accent2"/>
          </a:solidFill>
        </p:spPr>
        <p:txBody>
          <a:bodyPr wrap="none" tIns="36000" bIns="36000">
            <a:spAutoFit/>
          </a:bodyPr>
          <a:lstStyle>
            <a:lvl1pPr marL="0" indent="0" algn="l">
              <a:buNone/>
              <a:defRPr sz="1800" cap="all" spc="150" baseline="0">
                <a:solidFill>
                  <a:schemeClr val="bg2"/>
                </a:solidFill>
                <a:latin typeface="+mj-lt"/>
              </a:defRPr>
            </a:lvl1pPr>
          </a:lstStyle>
          <a:p>
            <a:pPr lvl="0"/>
            <a:r>
              <a:rPr lang="en-US" dirty="0" err="1"/>
              <a:t>kernidee</a:t>
            </a:r>
            <a:r>
              <a:rPr lang="en-US" dirty="0"/>
              <a:t> van de slide</a:t>
            </a:r>
            <a:endParaRPr lang="en-GB" dirty="0"/>
          </a:p>
        </p:txBody>
      </p:sp>
    </p:spTree>
    <p:extLst>
      <p:ext uri="{BB962C8B-B14F-4D97-AF65-F5344CB8AC3E}">
        <p14:creationId xmlns:p14="http://schemas.microsoft.com/office/powerpoint/2010/main" val="2777557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0" name="Picture Placeholder 13"/>
          <p:cNvSpPr>
            <a:spLocks noGrp="1"/>
          </p:cNvSpPr>
          <p:nvPr>
            <p:ph type="pic" sz="quarter" idx="18" hasCustomPrompt="1"/>
          </p:nvPr>
        </p:nvSpPr>
        <p:spPr>
          <a:xfrm>
            <a:off x="0" y="307776"/>
            <a:ext cx="6096000" cy="5708837"/>
          </a:xfrm>
          <a:solidFill>
            <a:schemeClr val="bg2"/>
          </a:solidFill>
          <a:ln>
            <a:noFill/>
          </a:ln>
        </p:spPr>
        <p:txBody>
          <a:bodyPr lIns="360000" tIns="900000" rIns="180000">
            <a:noAutofit/>
          </a:bodyPr>
          <a:lstStyle>
            <a:lvl1pPr marL="0" marR="0" indent="0" algn="l" defTabSz="685800" rtl="0" eaLnBrk="1" fontAlgn="auto" latinLnBrk="0" hangingPunct="1">
              <a:lnSpc>
                <a:spcPct val="100000"/>
              </a:lnSpc>
              <a:spcBef>
                <a:spcPts val="0"/>
              </a:spcBef>
              <a:spcAft>
                <a:spcPts val="0"/>
              </a:spcAft>
              <a:buClr>
                <a:schemeClr val="tx2"/>
              </a:buClr>
              <a:buSzTx/>
              <a:buFont typeface="Calibri" panose="020F0502020204030204" pitchFamily="34" charset="0"/>
              <a:buNone/>
              <a:tabLst>
                <a:tab pos="132160" algn="l"/>
              </a:tabLst>
              <a:defRPr lang="en-GB" sz="1200" i="1" baseline="0" smtClean="0">
                <a:solidFill>
                  <a:schemeClr val="tx1"/>
                </a:solidFill>
                <a:effectLst/>
              </a:defRPr>
            </a:lvl1pPr>
          </a:lstStyle>
          <a:p>
            <a:r>
              <a:rPr lang="nl-BE" dirty="0"/>
              <a:t>Klik op het icoon of op de rand van het kader om een afbeelding toe te voegen</a:t>
            </a:r>
            <a:br>
              <a:rPr lang="nl-BE" dirty="0"/>
            </a:br>
            <a:r>
              <a:rPr lang="nl-BE" dirty="0"/>
              <a:t>&gt; tabblad invoegen</a:t>
            </a:r>
            <a:br>
              <a:rPr lang="nl-BE" dirty="0"/>
            </a:br>
            <a:r>
              <a:rPr lang="nl-BE" dirty="0"/>
              <a:t>&gt; afbeelding of online afbeelding</a:t>
            </a:r>
            <a:br>
              <a:rPr lang="nl-BE" dirty="0"/>
            </a:br>
            <a:r>
              <a:rPr lang="nl-BE" dirty="0"/>
              <a:t>Via ‘</a:t>
            </a:r>
            <a:r>
              <a:rPr lang="nl-BE" dirty="0" err="1"/>
              <a:t>crop</a:t>
            </a:r>
            <a:r>
              <a:rPr lang="nl-BE" dirty="0"/>
              <a:t>’ kan je de afbeelding binnen het fotokader veranderen van positie (fit or </a:t>
            </a:r>
            <a:r>
              <a:rPr lang="nl-BE" dirty="0" err="1"/>
              <a:t>fill</a:t>
            </a:r>
            <a:r>
              <a:rPr lang="nl-BE" dirty="0"/>
              <a:t>). </a:t>
            </a:r>
            <a:br>
              <a:rPr lang="nl-BE" dirty="0"/>
            </a:br>
            <a:r>
              <a:rPr lang="nl-BE" dirty="0"/>
              <a:t>De afbeelding kan ook gedraaid of gespiegeld worden binnen het fotokader.</a:t>
            </a:r>
            <a:br>
              <a:rPr lang="nl-BE" dirty="0"/>
            </a:br>
            <a:r>
              <a:rPr lang="nl-BE" dirty="0"/>
              <a:t>Indien je de foto delete, dien je de nieuwe foto terug op de achtergrond te plaatsen</a:t>
            </a:r>
            <a:endParaRPr lang="en-GB" dirty="0"/>
          </a:p>
        </p:txBody>
      </p:sp>
      <p:grpSp>
        <p:nvGrpSpPr>
          <p:cNvPr id="6" name="Group 5"/>
          <p:cNvGrpSpPr/>
          <p:nvPr userDrawn="1"/>
        </p:nvGrpSpPr>
        <p:grpSpPr>
          <a:xfrm>
            <a:off x="0" y="6016614"/>
            <a:ext cx="9144000" cy="841386"/>
            <a:chOff x="0" y="6016614"/>
            <a:chExt cx="9144000" cy="841386"/>
          </a:xfrm>
        </p:grpSpPr>
        <p:sp>
          <p:nvSpPr>
            <p:cNvPr id="7" name="Rectangle 6"/>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12" name="Text Placeholder 2"/>
          <p:cNvSpPr>
            <a:spLocks noGrp="1"/>
          </p:cNvSpPr>
          <p:nvPr>
            <p:ph type="body" sz="quarter" idx="26"/>
          </p:nvPr>
        </p:nvSpPr>
        <p:spPr>
          <a:xfrm>
            <a:off x="6236425" y="1059887"/>
            <a:ext cx="2548800" cy="4818913"/>
          </a:xfrm>
        </p:spPr>
        <p:txBody>
          <a:bodyPr/>
          <a:lstStyle>
            <a:lvl1pPr>
              <a:lnSpc>
                <a:spcPct val="100000"/>
              </a:lnSpc>
              <a:tabLst>
                <a:tab pos="266400" algn="l"/>
                <a:tab pos="270000" algn="l"/>
              </a:tabLst>
              <a:defRPr/>
            </a:lvl1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dirty="0"/>
          </a:p>
        </p:txBody>
      </p:sp>
      <p:sp>
        <p:nvSpPr>
          <p:cNvPr id="13" name="Text Placeholder 17"/>
          <p:cNvSpPr>
            <a:spLocks noGrp="1"/>
          </p:cNvSpPr>
          <p:nvPr>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Arial Rounded MT Bold" panose="020F0704030504030204" pitchFamily="34" charset="0"/>
              </a:defRPr>
            </a:lvl1pPr>
          </a:lstStyle>
          <a:p>
            <a:pPr lvl="0"/>
            <a:r>
              <a:rPr lang="en-US" dirty="0"/>
              <a:t>TITEL VAN DE UITEENZETTING &gt; deel van de </a:t>
            </a:r>
            <a:r>
              <a:rPr lang="en-US" dirty="0" err="1"/>
              <a:t>uiteenzetting</a:t>
            </a:r>
            <a:endParaRPr lang="en-US" dirty="0"/>
          </a:p>
        </p:txBody>
      </p:sp>
      <p:sp>
        <p:nvSpPr>
          <p:cNvPr id="2" name="Footer Placeholder 1"/>
          <p:cNvSpPr>
            <a:spLocks noGrp="1"/>
          </p:cNvSpPr>
          <p:nvPr>
            <p:ph type="ftr" sz="quarter" idx="27"/>
          </p:nvPr>
        </p:nvSpPr>
        <p:spPr/>
        <p:txBody>
          <a:bodyPr/>
          <a:lstStyle/>
          <a:p>
            <a:r>
              <a:rPr lang="nl-BE"/>
              <a:t>innovatief	creatief	ondernemend</a:t>
            </a:r>
            <a:endParaRPr lang="en-GB" dirty="0"/>
          </a:p>
        </p:txBody>
      </p:sp>
      <p:sp>
        <p:nvSpPr>
          <p:cNvPr id="14" name="Text Placeholder 7"/>
          <p:cNvSpPr>
            <a:spLocks noGrp="1"/>
          </p:cNvSpPr>
          <p:nvPr>
            <p:ph type="body" sz="quarter" idx="17" hasCustomPrompt="1"/>
          </p:nvPr>
        </p:nvSpPr>
        <p:spPr>
          <a:xfrm>
            <a:off x="360000" y="720000"/>
            <a:ext cx="3484737" cy="349702"/>
          </a:xfrm>
          <a:solidFill>
            <a:schemeClr val="accent2"/>
          </a:solidFill>
        </p:spPr>
        <p:txBody>
          <a:bodyPr wrap="none" tIns="36000" bIns="36000">
            <a:spAutoFit/>
          </a:bodyPr>
          <a:lstStyle>
            <a:lvl1pPr marL="0" indent="0" algn="l">
              <a:buNone/>
              <a:defRPr sz="1800" cap="all" spc="150" baseline="0">
                <a:solidFill>
                  <a:schemeClr val="bg2"/>
                </a:solidFill>
                <a:latin typeface="+mj-lt"/>
              </a:defRPr>
            </a:lvl1pPr>
          </a:lstStyle>
          <a:p>
            <a:pPr lvl="0"/>
            <a:r>
              <a:rPr lang="en-US" dirty="0" err="1"/>
              <a:t>kernidee</a:t>
            </a:r>
            <a:r>
              <a:rPr lang="en-US" dirty="0"/>
              <a:t> van de slide</a:t>
            </a:r>
            <a:endParaRPr lang="en-GB" dirty="0"/>
          </a:p>
        </p:txBody>
      </p:sp>
    </p:spTree>
    <p:extLst>
      <p:ext uri="{BB962C8B-B14F-4D97-AF65-F5344CB8AC3E}">
        <p14:creationId xmlns:p14="http://schemas.microsoft.com/office/powerpoint/2010/main" val="3837837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Title Only">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grpSp>
        <p:nvGrpSpPr>
          <p:cNvPr id="6" name="Group 5"/>
          <p:cNvGrpSpPr/>
          <p:nvPr userDrawn="1"/>
        </p:nvGrpSpPr>
        <p:grpSpPr>
          <a:xfrm>
            <a:off x="0" y="6016614"/>
            <a:ext cx="9144000" cy="841386"/>
            <a:chOff x="0" y="6016614"/>
            <a:chExt cx="9144000" cy="841386"/>
          </a:xfrm>
        </p:grpSpPr>
        <p:sp>
          <p:nvSpPr>
            <p:cNvPr id="7" name="Rectangle 6"/>
            <p:cNvSpPr/>
            <p:nvPr userDrawn="1"/>
          </p:nvSpPr>
          <p:spPr>
            <a:xfrm>
              <a:off x="0" y="6016614"/>
              <a:ext cx="9144000" cy="8413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EBEBEB"/>
                </a:solidFill>
              </a:endParaRPr>
            </a:p>
          </p:txBody>
        </p:sp>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59602" y="6097241"/>
              <a:ext cx="2297961" cy="760759"/>
            </a:xfrm>
            <a:prstGeom prst="rect">
              <a:avLst/>
            </a:prstGeom>
          </p:spPr>
        </p:pic>
      </p:grpSp>
      <p:sp>
        <p:nvSpPr>
          <p:cNvPr id="12" name="Text Placeholder 3"/>
          <p:cNvSpPr>
            <a:spLocks noGrp="1"/>
          </p:cNvSpPr>
          <p:nvPr>
            <p:ph type="body" sz="quarter" idx="28"/>
          </p:nvPr>
        </p:nvSpPr>
        <p:spPr>
          <a:xfrm>
            <a:off x="358775" y="1153297"/>
            <a:ext cx="4050000" cy="4726800"/>
          </a:xfrm>
          <a:solidFill>
            <a:schemeClr val="bg2"/>
          </a:solidFill>
        </p:spPr>
        <p:txBody>
          <a:bodyPr wrap="square"/>
          <a:lstStyle>
            <a:lvl1pPr>
              <a:lnSpc>
                <a:spcPct val="100000"/>
              </a:lnSpc>
              <a:defRPr/>
            </a:lvl1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dirty="0"/>
          </a:p>
        </p:txBody>
      </p:sp>
      <p:sp>
        <p:nvSpPr>
          <p:cNvPr id="13" name="Text Placeholder 3"/>
          <p:cNvSpPr>
            <a:spLocks noGrp="1"/>
          </p:cNvSpPr>
          <p:nvPr>
            <p:ph type="body" sz="quarter" idx="29"/>
          </p:nvPr>
        </p:nvSpPr>
        <p:spPr>
          <a:xfrm>
            <a:off x="4737100" y="1140514"/>
            <a:ext cx="4050000" cy="4726800"/>
          </a:xfrm>
          <a:solidFill>
            <a:schemeClr val="bg2"/>
          </a:solidFill>
        </p:spPr>
        <p:txBody>
          <a:bodyPr/>
          <a:lstStyle>
            <a:lvl1pPr>
              <a:lnSpc>
                <a:spcPct val="100000"/>
              </a:lnSpc>
              <a:defRPr/>
            </a:lvl1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dirty="0"/>
          </a:p>
        </p:txBody>
      </p:sp>
      <p:sp>
        <p:nvSpPr>
          <p:cNvPr id="14" name="Text Placeholder 17"/>
          <p:cNvSpPr>
            <a:spLocks noGrp="1"/>
          </p:cNvSpPr>
          <p:nvPr>
            <p:ph type="body" sz="quarter" idx="23" hasCustomPrompt="1"/>
          </p:nvPr>
        </p:nvSpPr>
        <p:spPr>
          <a:xfrm>
            <a:off x="-1" y="488"/>
            <a:ext cx="9144000" cy="309600"/>
          </a:xfrm>
          <a:solidFill>
            <a:schemeClr val="tx1"/>
          </a:solidFill>
        </p:spPr>
        <p:txBody>
          <a:bodyPr tIns="72000">
            <a:normAutofit/>
          </a:bodyPr>
          <a:lstStyle>
            <a:lvl1pPr marL="0" indent="0">
              <a:buNone/>
              <a:defRPr sz="1200" spc="150" baseline="0">
                <a:solidFill>
                  <a:schemeClr val="bg2"/>
                </a:solidFill>
                <a:latin typeface="Arial Rounded MT Bold" panose="020F0704030504030204" pitchFamily="34" charset="0"/>
              </a:defRPr>
            </a:lvl1pPr>
          </a:lstStyle>
          <a:p>
            <a:pPr lvl="0"/>
            <a:r>
              <a:rPr lang="en-US" dirty="0"/>
              <a:t>TITEL VAN DE UITEENZETTING &gt; deel van de </a:t>
            </a:r>
            <a:r>
              <a:rPr lang="en-US" dirty="0" err="1"/>
              <a:t>uiteenzetting</a:t>
            </a:r>
            <a:endParaRPr lang="en-US" dirty="0"/>
          </a:p>
        </p:txBody>
      </p:sp>
      <p:sp>
        <p:nvSpPr>
          <p:cNvPr id="2" name="Footer Placeholder 1"/>
          <p:cNvSpPr>
            <a:spLocks noGrp="1"/>
          </p:cNvSpPr>
          <p:nvPr>
            <p:ph type="ftr" sz="quarter" idx="30"/>
          </p:nvPr>
        </p:nvSpPr>
        <p:spPr/>
        <p:txBody>
          <a:bodyPr/>
          <a:lstStyle/>
          <a:p>
            <a:r>
              <a:rPr lang="nl-BE"/>
              <a:t>innovatief	creatief	ondernemend</a:t>
            </a:r>
            <a:endParaRPr lang="en-GB" dirty="0"/>
          </a:p>
        </p:txBody>
      </p:sp>
      <p:sp>
        <p:nvSpPr>
          <p:cNvPr id="15" name="Text Placeholder 7"/>
          <p:cNvSpPr>
            <a:spLocks noGrp="1"/>
          </p:cNvSpPr>
          <p:nvPr>
            <p:ph type="body" sz="quarter" idx="17" hasCustomPrompt="1"/>
          </p:nvPr>
        </p:nvSpPr>
        <p:spPr>
          <a:xfrm>
            <a:off x="360000" y="720000"/>
            <a:ext cx="3484737" cy="349702"/>
          </a:xfrm>
          <a:solidFill>
            <a:schemeClr val="accent2"/>
          </a:solidFill>
        </p:spPr>
        <p:txBody>
          <a:bodyPr wrap="none" tIns="36000" bIns="36000">
            <a:spAutoFit/>
          </a:bodyPr>
          <a:lstStyle>
            <a:lvl1pPr marL="0" indent="0" algn="l">
              <a:buNone/>
              <a:defRPr sz="1800" cap="all" spc="150" baseline="0">
                <a:solidFill>
                  <a:schemeClr val="bg2"/>
                </a:solidFill>
                <a:latin typeface="+mj-lt"/>
              </a:defRPr>
            </a:lvl1pPr>
          </a:lstStyle>
          <a:p>
            <a:pPr lvl="0"/>
            <a:r>
              <a:rPr lang="en-US" dirty="0" err="1"/>
              <a:t>kernidee</a:t>
            </a:r>
            <a:r>
              <a:rPr lang="en-US" dirty="0"/>
              <a:t> van de slide</a:t>
            </a:r>
            <a:endParaRPr lang="en-GB" dirty="0"/>
          </a:p>
        </p:txBody>
      </p:sp>
      <p:sp>
        <p:nvSpPr>
          <p:cNvPr id="16" name="Text Placeholder 7"/>
          <p:cNvSpPr>
            <a:spLocks noGrp="1"/>
          </p:cNvSpPr>
          <p:nvPr>
            <p:ph type="body" sz="quarter" idx="31" hasCustomPrompt="1"/>
          </p:nvPr>
        </p:nvSpPr>
        <p:spPr>
          <a:xfrm>
            <a:off x="4737100" y="716162"/>
            <a:ext cx="3484737" cy="349702"/>
          </a:xfrm>
          <a:solidFill>
            <a:schemeClr val="accent2"/>
          </a:solidFill>
        </p:spPr>
        <p:txBody>
          <a:bodyPr wrap="none" tIns="36000" bIns="36000">
            <a:spAutoFit/>
          </a:bodyPr>
          <a:lstStyle>
            <a:lvl1pPr marL="0" indent="0" algn="l">
              <a:buNone/>
              <a:defRPr sz="1800" cap="all" spc="150" baseline="0">
                <a:solidFill>
                  <a:schemeClr val="bg2"/>
                </a:solidFill>
                <a:latin typeface="+mj-lt"/>
              </a:defRPr>
            </a:lvl1pPr>
          </a:lstStyle>
          <a:p>
            <a:pPr lvl="0"/>
            <a:r>
              <a:rPr lang="en-US" dirty="0" err="1"/>
              <a:t>kernidee</a:t>
            </a:r>
            <a:r>
              <a:rPr lang="en-US" dirty="0"/>
              <a:t> van de slide</a:t>
            </a:r>
            <a:endParaRPr lang="en-GB" dirty="0"/>
          </a:p>
        </p:txBody>
      </p:sp>
    </p:spTree>
    <p:extLst>
      <p:ext uri="{BB962C8B-B14F-4D97-AF65-F5344CB8AC3E}">
        <p14:creationId xmlns:p14="http://schemas.microsoft.com/office/powerpoint/2010/main" val="1543716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0000" y="6321590"/>
            <a:ext cx="2624400" cy="277200"/>
          </a:xfrm>
          <a:prstGeom prst="rect">
            <a:avLst/>
          </a:prstGeom>
        </p:spPr>
        <p:txBody>
          <a:bodyPr vert="horz" wrap="none" lIns="0" tIns="45720" rIns="0" bIns="45720" rtlCol="0" anchor="t" anchorCtr="0"/>
          <a:lstStyle>
            <a:lvl1pPr algn="ctr">
              <a:defRPr sz="1200" i="1">
                <a:solidFill>
                  <a:schemeClr val="bg2"/>
                </a:solidFill>
              </a:defRPr>
            </a:lvl1pPr>
          </a:lstStyle>
          <a:p>
            <a:r>
              <a:rPr lang="nl-BE"/>
              <a:t>innovatief	creatief	ondernemend</a:t>
            </a:r>
            <a:endParaRPr lang="en-GB" dirty="0"/>
          </a:p>
        </p:txBody>
      </p:sp>
      <p:sp>
        <p:nvSpPr>
          <p:cNvPr id="12" name="Text Placeholder 11"/>
          <p:cNvSpPr>
            <a:spLocks noGrp="1"/>
          </p:cNvSpPr>
          <p:nvPr>
            <p:ph type="body" idx="1"/>
          </p:nvPr>
        </p:nvSpPr>
        <p:spPr>
          <a:xfrm>
            <a:off x="360000" y="1152000"/>
            <a:ext cx="8357397" cy="472680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dirty="0"/>
          </a:p>
        </p:txBody>
      </p:sp>
    </p:spTree>
    <p:extLst>
      <p:ext uri="{BB962C8B-B14F-4D97-AF65-F5344CB8AC3E}">
        <p14:creationId xmlns:p14="http://schemas.microsoft.com/office/powerpoint/2010/main" val="664236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0" r:id="rId9"/>
    <p:sldLayoutId id="2147483671" r:id="rId10"/>
    <p:sldLayoutId id="2147483673" r:id="rId11"/>
    <p:sldLayoutId id="2147483675" r:id="rId12"/>
    <p:sldLayoutId id="2147483676" r:id="rId13"/>
    <p:sldLayoutId id="2147483677" r:id="rId14"/>
    <p:sldLayoutId id="2147483678" r:id="rId15"/>
    <p:sldLayoutId id="2147483679" r:id="rId16"/>
    <p:sldLayoutId id="2147483680" r:id="rId17"/>
    <p:sldLayoutId id="2147483682" r:id="rId18"/>
    <p:sldLayoutId id="2147483681" r:id="rId19"/>
    <p:sldLayoutId id="2147483683" r:id="rId20"/>
    <p:sldLayoutId id="2147483684" r:id="rId21"/>
    <p:sldLayoutId id="2147483685" r:id="rId22"/>
    <p:sldLayoutId id="2147483686" r:id="rId23"/>
    <p:sldLayoutId id="2147483687" r:id="rId24"/>
    <p:sldLayoutId id="2147483688" r:id="rId25"/>
    <p:sldLayoutId id="2147483689" r:id="rId26"/>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70000" indent="-270000" algn="l" defTabSz="914400" rtl="0" eaLnBrk="1" latinLnBrk="0" hangingPunct="1">
        <a:lnSpc>
          <a:spcPct val="100000"/>
        </a:lnSpc>
        <a:spcBef>
          <a:spcPts val="1800"/>
        </a:spcBef>
        <a:buClr>
          <a:schemeClr val="accent2"/>
        </a:buClr>
        <a:buFont typeface="Arial" panose="020B0604020202020204" pitchFamily="34" charset="0"/>
        <a:buChar char="•"/>
        <a:defRPr sz="2000" kern="1200">
          <a:solidFill>
            <a:schemeClr val="tx1"/>
          </a:solidFill>
          <a:latin typeface="+mn-lt"/>
          <a:ea typeface="+mn-ea"/>
          <a:cs typeface="+mn-cs"/>
        </a:defRPr>
      </a:lvl1pPr>
      <a:lvl2pPr marL="54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2pPr>
      <a:lvl3pPr marL="81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3pPr>
      <a:lvl4pPr marL="108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4pPr>
      <a:lvl5pPr marL="135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001" userDrawn="1">
          <p15:clr>
            <a:srgbClr val="F26B43"/>
          </p15:clr>
        </p15:guide>
        <p15:guide id="2" pos="2880" userDrawn="1">
          <p15:clr>
            <a:srgbClr val="F26B43"/>
          </p15:clr>
        </p15:guide>
        <p15:guide id="3" pos="240" userDrawn="1">
          <p15:clr>
            <a:srgbClr val="F26B43"/>
          </p15:clr>
        </p15:guide>
        <p15:guide id="4" pos="5511" userDrawn="1">
          <p15:clr>
            <a:srgbClr val="F26B43"/>
          </p15:clr>
        </p15:guide>
        <p15:guide id="5" pos="1927" userDrawn="1">
          <p15:clr>
            <a:srgbClr val="F26B43"/>
          </p15:clr>
        </p15:guide>
        <p15:guide id="6" pos="3842" userDrawn="1">
          <p15:clr>
            <a:srgbClr val="F26B43"/>
          </p15:clr>
        </p15:guide>
        <p15:guide id="7" orient="horz" pos="3793" userDrawn="1">
          <p15:clr>
            <a:srgbClr val="F26B43"/>
          </p15:clr>
        </p15:guide>
        <p15:guide id="8" orient="horz" pos="196" userDrawn="1">
          <p15:clr>
            <a:srgbClr val="F26B43"/>
          </p15:clr>
        </p15:guide>
        <p15:guide id="9" orient="horz" pos="2589" userDrawn="1">
          <p15:clr>
            <a:srgbClr val="F26B43"/>
          </p15:clr>
        </p15:guide>
        <p15:guide id="10" orient="horz" pos="139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8" Type="http://schemas.openxmlformats.org/officeDocument/2006/relationships/hyperlink" Target="http://online.seterra.net/nl" TargetMode="External"/><Relationship Id="rId3" Type="http://schemas.openxmlformats.org/officeDocument/2006/relationships/hyperlink" Target="http://www.kinderpleinen.nl/showPlein.php?plnId=1497" TargetMode="External"/><Relationship Id="rId7" Type="http://schemas.openxmlformats.org/officeDocument/2006/relationships/hyperlink" Target="http://topospellen.nl/" TargetMode="External"/><Relationship Id="rId2" Type="http://schemas.openxmlformats.org/officeDocument/2006/relationships/hyperlink" Target="http://www.happygames.be/spellen.php/Hoofdsteden-van-Europa.html" TargetMode="External"/><Relationship Id="rId1" Type="http://schemas.openxmlformats.org/officeDocument/2006/relationships/slideLayout" Target="../slideLayouts/slideLayout23.xml"/><Relationship Id="rId6" Type="http://schemas.openxmlformats.org/officeDocument/2006/relationships/hyperlink" Target="http://www.nationalemediasite.nl/topografie_wereld/" TargetMode="External"/><Relationship Id="rId5" Type="http://schemas.openxmlformats.org/officeDocument/2006/relationships/hyperlink" Target="http://www.kinderpleinen.nl/showPlein.php?plnId=394" TargetMode="External"/><Relationship Id="rId4" Type="http://schemas.openxmlformats.org/officeDocument/2006/relationships/hyperlink" Target="http://www.dadsproject.com/topomania/loader/nl/index.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168" y="3183038"/>
            <a:ext cx="8334892" cy="503590"/>
          </a:xfrm>
        </p:spPr>
        <p:txBody>
          <a:bodyPr/>
          <a:lstStyle/>
          <a:p>
            <a:r>
              <a:rPr lang="en-GB" sz="2800" dirty="0"/>
              <a:t>Myspace </a:t>
            </a:r>
            <a:r>
              <a:rPr lang="en-GB" sz="2800" dirty="0" err="1"/>
              <a:t>vakstudie</a:t>
            </a:r>
            <a:r>
              <a:rPr lang="en-GB" sz="2800" dirty="0"/>
              <a:t> </a:t>
            </a:r>
            <a:r>
              <a:rPr lang="en-GB" sz="2800" dirty="0" err="1"/>
              <a:t>aardrijkskunde</a:t>
            </a:r>
            <a:r>
              <a:rPr lang="en-GB" sz="2800" dirty="0"/>
              <a:t> 1</a:t>
            </a:r>
          </a:p>
        </p:txBody>
      </p:sp>
      <p:sp>
        <p:nvSpPr>
          <p:cNvPr id="3" name="Subtitle 2"/>
          <p:cNvSpPr>
            <a:spLocks noGrp="1"/>
          </p:cNvSpPr>
          <p:nvPr>
            <p:ph type="subTitle" idx="1"/>
          </p:nvPr>
        </p:nvSpPr>
        <p:spPr>
          <a:xfrm>
            <a:off x="4882931" y="3858911"/>
            <a:ext cx="3904129" cy="395869"/>
          </a:xfrm>
        </p:spPr>
        <p:txBody>
          <a:bodyPr/>
          <a:lstStyle/>
          <a:p>
            <a:r>
              <a:rPr lang="en-GB" dirty="0" err="1"/>
              <a:t>Topografische</a:t>
            </a:r>
            <a:r>
              <a:rPr lang="en-GB" dirty="0"/>
              <a:t> </a:t>
            </a:r>
            <a:r>
              <a:rPr lang="en-GB" dirty="0" err="1"/>
              <a:t>kennis</a:t>
            </a:r>
            <a:endParaRPr lang="en-GB" dirty="0"/>
          </a:p>
        </p:txBody>
      </p:sp>
      <p:sp>
        <p:nvSpPr>
          <p:cNvPr id="4" name="Text Placeholder 3"/>
          <p:cNvSpPr>
            <a:spLocks noGrp="1"/>
          </p:cNvSpPr>
          <p:nvPr>
            <p:ph type="body" sz="quarter" idx="16"/>
          </p:nvPr>
        </p:nvSpPr>
        <p:spPr>
          <a:xfrm>
            <a:off x="5922621" y="4305349"/>
            <a:ext cx="2864439" cy="230832"/>
          </a:xfrm>
        </p:spPr>
        <p:txBody>
          <a:bodyPr/>
          <a:lstStyle/>
          <a:p>
            <a:r>
              <a:rPr lang="en-GB" dirty="0" err="1"/>
              <a:t>Vaklector</a:t>
            </a:r>
            <a:r>
              <a:rPr lang="en-GB" dirty="0"/>
              <a:t> F. De Laere</a:t>
            </a:r>
          </a:p>
        </p:txBody>
      </p:sp>
    </p:spTree>
    <p:extLst>
      <p:ext uri="{BB962C8B-B14F-4D97-AF65-F5344CB8AC3E}">
        <p14:creationId xmlns:p14="http://schemas.microsoft.com/office/powerpoint/2010/main" val="1669876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25"/>
          </p:nvPr>
        </p:nvSpPr>
        <p:spPr/>
        <p:txBody>
          <a:bodyPr/>
          <a:lstStyle/>
          <a:p>
            <a:r>
              <a:rPr lang="nl-BE"/>
              <a:t>innovatief	creatief	ondernemend</a:t>
            </a:r>
            <a:endParaRPr lang="en-GB" dirty="0"/>
          </a:p>
        </p:txBody>
      </p:sp>
      <p:sp>
        <p:nvSpPr>
          <p:cNvPr id="4" name="Titel 3"/>
          <p:cNvSpPr txBox="1">
            <a:spLocks/>
          </p:cNvSpPr>
          <p:nvPr/>
        </p:nvSpPr>
        <p:spPr>
          <a:xfrm>
            <a:off x="649705" y="491206"/>
            <a:ext cx="77724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BE" sz="2800" dirty="0"/>
              <a:t>Inhoudstafel cursus</a:t>
            </a:r>
          </a:p>
        </p:txBody>
      </p:sp>
      <p:sp>
        <p:nvSpPr>
          <p:cNvPr id="5" name="Tijdelijke aanduiding voor inhoud 1"/>
          <p:cNvSpPr txBox="1">
            <a:spLocks/>
          </p:cNvSpPr>
          <p:nvPr/>
        </p:nvSpPr>
        <p:spPr>
          <a:xfrm>
            <a:off x="505327" y="1243263"/>
            <a:ext cx="7772400" cy="4572000"/>
          </a:xfrm>
          <a:prstGeom prst="rect">
            <a:avLst/>
          </a:prstGeom>
        </p:spPr>
        <p:txBody>
          <a:bodyPr>
            <a:normAutofit/>
          </a:bodyPr>
          <a:lstStyle>
            <a:lvl1pPr marL="270000" indent="-270000" algn="l" defTabSz="914400" rtl="0" eaLnBrk="1" latinLnBrk="0" hangingPunct="1">
              <a:lnSpc>
                <a:spcPct val="100000"/>
              </a:lnSpc>
              <a:spcBef>
                <a:spcPts val="1800"/>
              </a:spcBef>
              <a:buClr>
                <a:schemeClr val="accent2"/>
              </a:buClr>
              <a:buFont typeface="Arial" panose="020B0604020202020204" pitchFamily="34" charset="0"/>
              <a:buChar char="•"/>
              <a:defRPr sz="2000" kern="1200">
                <a:solidFill>
                  <a:schemeClr val="tx1"/>
                </a:solidFill>
                <a:latin typeface="+mn-lt"/>
                <a:ea typeface="+mn-ea"/>
                <a:cs typeface="+mn-cs"/>
              </a:defRPr>
            </a:lvl1pPr>
            <a:lvl2pPr marL="54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2pPr>
            <a:lvl3pPr marL="81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3pPr>
            <a:lvl4pPr marL="108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4pPr>
            <a:lvl5pPr marL="135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nl-BE" dirty="0"/>
          </a:p>
          <a:p>
            <a:pPr lvl="1"/>
            <a:r>
              <a:rPr lang="nl-BE" sz="2000" dirty="0"/>
              <a:t>Inleiding</a:t>
            </a:r>
          </a:p>
          <a:p>
            <a:pPr lvl="1"/>
            <a:r>
              <a:rPr lang="nl-BE" sz="2000" dirty="0"/>
              <a:t>België</a:t>
            </a:r>
          </a:p>
          <a:p>
            <a:pPr lvl="1"/>
            <a:r>
              <a:rPr lang="nl-BE" sz="2000" dirty="0"/>
              <a:t>Europa</a:t>
            </a:r>
          </a:p>
          <a:p>
            <a:pPr lvl="1"/>
            <a:r>
              <a:rPr lang="nl-BE" sz="2000" dirty="0"/>
              <a:t>Het continent Amerika</a:t>
            </a:r>
          </a:p>
          <a:p>
            <a:pPr lvl="1"/>
            <a:r>
              <a:rPr lang="nl-BE" sz="2000" dirty="0" err="1"/>
              <a:t>Australazië</a:t>
            </a:r>
            <a:endParaRPr lang="nl-BE" sz="2000" dirty="0"/>
          </a:p>
          <a:p>
            <a:pPr lvl="1"/>
            <a:r>
              <a:rPr lang="nl-BE" sz="2000" dirty="0"/>
              <a:t>Afrika</a:t>
            </a:r>
          </a:p>
          <a:p>
            <a:pPr lvl="1"/>
            <a:r>
              <a:rPr lang="nl-BE" sz="2000" dirty="0"/>
              <a:t>Schrijfwijze van topografische plaatsnamen</a:t>
            </a:r>
          </a:p>
          <a:p>
            <a:pPr lvl="1"/>
            <a:r>
              <a:rPr lang="nl-NL" sz="2000" dirty="0"/>
              <a:t>Lijst van landen, officiële benamingen, hoofdsteden, bijvoeglijk naamwoorden en inwoneraanduidingen</a:t>
            </a:r>
            <a:endParaRPr lang="nl-BE" sz="2000" dirty="0"/>
          </a:p>
          <a:p>
            <a:pPr lvl="1"/>
            <a:r>
              <a:rPr lang="nl-NL" sz="2000" dirty="0"/>
              <a:t>Mogelijke oefensites</a:t>
            </a:r>
            <a:endParaRPr lang="nl-BE" sz="2000" dirty="0"/>
          </a:p>
          <a:p>
            <a:endParaRPr lang="nl-BE" dirty="0"/>
          </a:p>
        </p:txBody>
      </p:sp>
    </p:spTree>
    <p:extLst>
      <p:ext uri="{BB962C8B-B14F-4D97-AF65-F5344CB8AC3E}">
        <p14:creationId xmlns:p14="http://schemas.microsoft.com/office/powerpoint/2010/main" val="2108427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25"/>
          </p:nvPr>
        </p:nvSpPr>
        <p:spPr/>
        <p:txBody>
          <a:bodyPr/>
          <a:lstStyle/>
          <a:p>
            <a:r>
              <a:rPr lang="nl-BE"/>
              <a:t>innovatief	creatief	ondernemend</a:t>
            </a:r>
            <a:endParaRPr lang="en-GB" dirty="0"/>
          </a:p>
        </p:txBody>
      </p:sp>
      <p:sp>
        <p:nvSpPr>
          <p:cNvPr id="3" name="Titel 3"/>
          <p:cNvSpPr txBox="1">
            <a:spLocks/>
          </p:cNvSpPr>
          <p:nvPr/>
        </p:nvSpPr>
        <p:spPr>
          <a:xfrm>
            <a:off x="697832" y="503238"/>
            <a:ext cx="77724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BE" sz="2800" dirty="0"/>
              <a:t>Inleiding</a:t>
            </a:r>
          </a:p>
        </p:txBody>
      </p:sp>
      <p:sp>
        <p:nvSpPr>
          <p:cNvPr id="4" name="Tijdelijke aanduiding voor inhoud 1"/>
          <p:cNvSpPr txBox="1">
            <a:spLocks/>
          </p:cNvSpPr>
          <p:nvPr/>
        </p:nvSpPr>
        <p:spPr>
          <a:xfrm>
            <a:off x="697832" y="1646238"/>
            <a:ext cx="7772400" cy="4572000"/>
          </a:xfrm>
          <a:prstGeom prst="rect">
            <a:avLst/>
          </a:prstGeom>
        </p:spPr>
        <p:txBody>
          <a:bodyPr/>
          <a:lstStyle>
            <a:lvl1pPr marL="270000" indent="-270000" algn="l" defTabSz="914400" rtl="0" eaLnBrk="1" latinLnBrk="0" hangingPunct="1">
              <a:lnSpc>
                <a:spcPct val="100000"/>
              </a:lnSpc>
              <a:spcBef>
                <a:spcPts val="1800"/>
              </a:spcBef>
              <a:buClr>
                <a:schemeClr val="accent2"/>
              </a:buClr>
              <a:buFont typeface="Arial" panose="020B0604020202020204" pitchFamily="34" charset="0"/>
              <a:buChar char="•"/>
              <a:defRPr sz="2000" kern="1200">
                <a:solidFill>
                  <a:schemeClr val="tx1"/>
                </a:solidFill>
                <a:latin typeface="+mn-lt"/>
                <a:ea typeface="+mn-ea"/>
                <a:cs typeface="+mn-cs"/>
              </a:defRPr>
            </a:lvl1pPr>
            <a:lvl2pPr marL="54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2pPr>
            <a:lvl3pPr marL="81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3pPr>
            <a:lvl4pPr marL="108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4pPr>
            <a:lvl5pPr marL="135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BE"/>
              <a:t>De moderne aardrijkskunde betekent namelijk heel wat meer dan topografie. </a:t>
            </a:r>
          </a:p>
          <a:p>
            <a:r>
              <a:rPr lang="nl-BE"/>
              <a:t>Toch blijft een minimum aan parate kaartkennis onmisbaar om deze aardrijkskundige verschijnselen en processen te kunnen lokaliseren, beschrijven, verklaren en vooral te linken aan elkaar.</a:t>
            </a:r>
          </a:p>
          <a:p>
            <a:r>
              <a:rPr lang="nl-BE"/>
              <a:t>Iemand die voor leerkracht aardrijkskunde studeert heeft bij gevolg ook nood aan een degelijke topografische kennis.</a:t>
            </a:r>
          </a:p>
          <a:p>
            <a:endParaRPr lang="nl-BE" dirty="0"/>
          </a:p>
        </p:txBody>
      </p:sp>
    </p:spTree>
    <p:extLst>
      <p:ext uri="{BB962C8B-B14F-4D97-AF65-F5344CB8AC3E}">
        <p14:creationId xmlns:p14="http://schemas.microsoft.com/office/powerpoint/2010/main" val="977647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25"/>
          </p:nvPr>
        </p:nvSpPr>
        <p:spPr/>
        <p:txBody>
          <a:bodyPr/>
          <a:lstStyle/>
          <a:p>
            <a:r>
              <a:rPr lang="nl-BE"/>
              <a:t>innovatief	creatief	ondernemend</a:t>
            </a:r>
            <a:endParaRPr lang="en-GB" dirty="0"/>
          </a:p>
        </p:txBody>
      </p:sp>
      <p:sp>
        <p:nvSpPr>
          <p:cNvPr id="3" name="Titel 3"/>
          <p:cNvSpPr txBox="1">
            <a:spLocks/>
          </p:cNvSpPr>
          <p:nvPr/>
        </p:nvSpPr>
        <p:spPr>
          <a:xfrm>
            <a:off x="637674" y="635586"/>
            <a:ext cx="7772400" cy="1143000"/>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BE" sz="2800" dirty="0"/>
              <a:t>Hoe je topografische kennis bijschaven?</a:t>
            </a:r>
          </a:p>
        </p:txBody>
      </p:sp>
      <p:sp>
        <p:nvSpPr>
          <p:cNvPr id="4" name="Tijdelijke aanduiding voor inhoud 1"/>
          <p:cNvSpPr txBox="1">
            <a:spLocks/>
          </p:cNvSpPr>
          <p:nvPr/>
        </p:nvSpPr>
        <p:spPr>
          <a:xfrm>
            <a:off x="637674" y="1447800"/>
            <a:ext cx="7772400" cy="4572000"/>
          </a:xfrm>
          <a:prstGeom prst="rect">
            <a:avLst/>
          </a:prstGeom>
        </p:spPr>
        <p:txBody>
          <a:bodyPr>
            <a:normAutofit lnSpcReduction="10000"/>
          </a:bodyPr>
          <a:lstStyle>
            <a:lvl1pPr marL="270000" indent="-270000" algn="l" defTabSz="914400" rtl="0" eaLnBrk="1" latinLnBrk="0" hangingPunct="1">
              <a:lnSpc>
                <a:spcPct val="100000"/>
              </a:lnSpc>
              <a:spcBef>
                <a:spcPts val="1800"/>
              </a:spcBef>
              <a:buClr>
                <a:schemeClr val="accent2"/>
              </a:buClr>
              <a:buFont typeface="Arial" panose="020B0604020202020204" pitchFamily="34" charset="0"/>
              <a:buChar char="•"/>
              <a:defRPr sz="2000" kern="1200">
                <a:solidFill>
                  <a:schemeClr val="tx1"/>
                </a:solidFill>
                <a:latin typeface="+mn-lt"/>
                <a:ea typeface="+mn-ea"/>
                <a:cs typeface="+mn-cs"/>
              </a:defRPr>
            </a:lvl1pPr>
            <a:lvl2pPr marL="54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2pPr>
            <a:lvl3pPr marL="81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3pPr>
            <a:lvl4pPr marL="108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4pPr>
            <a:lvl5pPr marL="135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BE"/>
              <a:t>Topografische kennis kan op een actieve of een passieve manier gestudeerd worden.</a:t>
            </a:r>
          </a:p>
          <a:p>
            <a:endParaRPr lang="nl-BE"/>
          </a:p>
          <a:p>
            <a:r>
              <a:rPr lang="nl-BE"/>
              <a:t>De </a:t>
            </a:r>
            <a:r>
              <a:rPr lang="nl-BE" b="1"/>
              <a:t>passieve methode </a:t>
            </a:r>
            <a:r>
              <a:rPr lang="nl-BE"/>
              <a:t>houdt het invullen van voorafgemaakte kaarten in. Deze studiemethode is voorgekauwd en houdt weinig ruimtelijk denken in.</a:t>
            </a:r>
          </a:p>
          <a:p>
            <a:endParaRPr lang="nl-BE"/>
          </a:p>
          <a:p>
            <a:r>
              <a:rPr lang="nl-BE"/>
              <a:t>De </a:t>
            </a:r>
            <a:r>
              <a:rPr lang="nl-BE" b="1"/>
              <a:t>actieve</a:t>
            </a:r>
            <a:r>
              <a:rPr lang="nl-BE"/>
              <a:t> methode betekent dat je zowel mentaal als motorisch te werk gaat. Dit gebeurt door het tekenen van vormen met inbegrip van ligging, het aanbrengen van oriënterende lijnen en punten, door het verdelen in kleinere gebieden en door het plaatsen van alle punten, lijnen en vlakken op een kaart.</a:t>
            </a:r>
          </a:p>
          <a:p>
            <a:endParaRPr lang="nl-BE" dirty="0"/>
          </a:p>
        </p:txBody>
      </p:sp>
    </p:spTree>
    <p:extLst>
      <p:ext uri="{BB962C8B-B14F-4D97-AF65-F5344CB8AC3E}">
        <p14:creationId xmlns:p14="http://schemas.microsoft.com/office/powerpoint/2010/main" val="279563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25"/>
          </p:nvPr>
        </p:nvSpPr>
        <p:spPr/>
        <p:txBody>
          <a:bodyPr/>
          <a:lstStyle/>
          <a:p>
            <a:r>
              <a:rPr lang="nl-BE"/>
              <a:t>innovatief	creatief	ondernemend</a:t>
            </a:r>
            <a:endParaRPr lang="en-GB" dirty="0"/>
          </a:p>
        </p:txBody>
      </p:sp>
      <p:sp>
        <p:nvSpPr>
          <p:cNvPr id="3" name="Titel 3"/>
          <p:cNvSpPr txBox="1">
            <a:spLocks/>
          </p:cNvSpPr>
          <p:nvPr/>
        </p:nvSpPr>
        <p:spPr>
          <a:xfrm>
            <a:off x="757989" y="394954"/>
            <a:ext cx="77724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BE" sz="2800" dirty="0"/>
              <a:t>Zelfstudie</a:t>
            </a:r>
          </a:p>
        </p:txBody>
      </p:sp>
      <p:sp>
        <p:nvSpPr>
          <p:cNvPr id="4" name="Tijdelijke aanduiding voor inhoud 1"/>
          <p:cNvSpPr txBox="1">
            <a:spLocks/>
          </p:cNvSpPr>
          <p:nvPr/>
        </p:nvSpPr>
        <p:spPr>
          <a:xfrm>
            <a:off x="866274" y="1195136"/>
            <a:ext cx="7772400" cy="4572000"/>
          </a:xfrm>
          <a:prstGeom prst="rect">
            <a:avLst/>
          </a:prstGeom>
        </p:spPr>
        <p:txBody>
          <a:bodyPr>
            <a:normAutofit/>
          </a:bodyPr>
          <a:lstStyle>
            <a:lvl1pPr marL="270000" indent="-270000" algn="l" defTabSz="914400" rtl="0" eaLnBrk="1" latinLnBrk="0" hangingPunct="1">
              <a:lnSpc>
                <a:spcPct val="100000"/>
              </a:lnSpc>
              <a:spcBef>
                <a:spcPts val="1800"/>
              </a:spcBef>
              <a:buClr>
                <a:schemeClr val="accent2"/>
              </a:buClr>
              <a:buFont typeface="Arial" panose="020B0604020202020204" pitchFamily="34" charset="0"/>
              <a:buChar char="•"/>
              <a:defRPr sz="2000" kern="1200">
                <a:solidFill>
                  <a:schemeClr val="tx1"/>
                </a:solidFill>
                <a:latin typeface="+mn-lt"/>
                <a:ea typeface="+mn-ea"/>
                <a:cs typeface="+mn-cs"/>
              </a:defRPr>
            </a:lvl1pPr>
            <a:lvl2pPr marL="54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2pPr>
            <a:lvl3pPr marL="81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3pPr>
            <a:lvl4pPr marL="108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4pPr>
            <a:lvl5pPr marL="135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BE" dirty="0"/>
              <a:t>Cursus</a:t>
            </a:r>
          </a:p>
          <a:p>
            <a:pPr lvl="1"/>
            <a:r>
              <a:rPr lang="nl-BE" sz="2000" dirty="0"/>
              <a:t>2 - DEEL topografische kennis van België; Europa en de wereld - aanvulling bij cursus – (zelf)studie</a:t>
            </a:r>
          </a:p>
          <a:p>
            <a:pPr lvl="1"/>
            <a:r>
              <a:rPr lang="nl-BE" sz="2000" dirty="0"/>
              <a:t>Bijlage 100 – AARDRIJKSKUNDE – Basisvaardigheden – Basiskaarten – Begrippen</a:t>
            </a:r>
          </a:p>
          <a:p>
            <a:r>
              <a:rPr lang="nl-BE" dirty="0"/>
              <a:t>Boeken</a:t>
            </a:r>
          </a:p>
          <a:p>
            <a:pPr lvl="1"/>
            <a:r>
              <a:rPr lang="nl-BE" sz="2000" dirty="0" err="1"/>
              <a:t>Plantyn</a:t>
            </a:r>
            <a:r>
              <a:rPr lang="nl-BE" sz="2000" dirty="0"/>
              <a:t> Algemene Atlas (Verplicht) - </a:t>
            </a:r>
            <a:r>
              <a:rPr lang="nl-BE" sz="2000" i="1" dirty="0"/>
              <a:t>Uitgever: </a:t>
            </a:r>
            <a:r>
              <a:rPr lang="nl-BE" sz="2000" dirty="0" err="1"/>
              <a:t>Plantyn</a:t>
            </a:r>
            <a:endParaRPr lang="nl-BE" sz="2000" dirty="0"/>
          </a:p>
          <a:p>
            <a:pPr lvl="1"/>
            <a:r>
              <a:rPr lang="nl-BE" sz="2000"/>
              <a:t>Topos 1 en 2</a:t>
            </a:r>
            <a:endParaRPr lang="nl-BE" sz="2000" dirty="0"/>
          </a:p>
          <a:p>
            <a:r>
              <a:rPr lang="nl-BE" dirty="0"/>
              <a:t>Gebruik topografische quizprogramma’s, apps, weblinks op internet</a:t>
            </a:r>
          </a:p>
          <a:p>
            <a:r>
              <a:rPr lang="nl-BE" dirty="0"/>
              <a:t>Neem deel aan de oefentoetsen tijdens het eerste semester</a:t>
            </a:r>
          </a:p>
          <a:p>
            <a:endParaRPr lang="nl-BE" dirty="0"/>
          </a:p>
        </p:txBody>
      </p:sp>
    </p:spTree>
    <p:extLst>
      <p:ext uri="{BB962C8B-B14F-4D97-AF65-F5344CB8AC3E}">
        <p14:creationId xmlns:p14="http://schemas.microsoft.com/office/powerpoint/2010/main" val="4254973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25"/>
          </p:nvPr>
        </p:nvSpPr>
        <p:spPr/>
        <p:txBody>
          <a:bodyPr/>
          <a:lstStyle/>
          <a:p>
            <a:r>
              <a:rPr lang="nl-BE"/>
              <a:t>innovatief	creatief	ondernemend</a:t>
            </a:r>
            <a:endParaRPr lang="en-GB" dirty="0"/>
          </a:p>
        </p:txBody>
      </p:sp>
      <p:sp>
        <p:nvSpPr>
          <p:cNvPr id="3" name="Titel 3"/>
          <p:cNvSpPr txBox="1">
            <a:spLocks/>
          </p:cNvSpPr>
          <p:nvPr/>
        </p:nvSpPr>
        <p:spPr>
          <a:xfrm>
            <a:off x="938464" y="394954"/>
            <a:ext cx="77724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BE" sz="2800" dirty="0"/>
              <a:t>Oefentoetsen</a:t>
            </a:r>
          </a:p>
        </p:txBody>
      </p:sp>
      <p:sp>
        <p:nvSpPr>
          <p:cNvPr id="4" name="Tijdelijke aanduiding voor inhoud 1"/>
          <p:cNvSpPr txBox="1">
            <a:spLocks/>
          </p:cNvSpPr>
          <p:nvPr/>
        </p:nvSpPr>
        <p:spPr>
          <a:xfrm>
            <a:off x="938464" y="1171074"/>
            <a:ext cx="7772400" cy="4572000"/>
          </a:xfrm>
          <a:prstGeom prst="rect">
            <a:avLst/>
          </a:prstGeom>
        </p:spPr>
        <p:txBody>
          <a:bodyPr>
            <a:normAutofit lnSpcReduction="10000"/>
          </a:bodyPr>
          <a:lstStyle>
            <a:lvl1pPr marL="270000" indent="-270000" algn="l" defTabSz="914400" rtl="0" eaLnBrk="1" latinLnBrk="0" hangingPunct="1">
              <a:lnSpc>
                <a:spcPct val="100000"/>
              </a:lnSpc>
              <a:spcBef>
                <a:spcPts val="1800"/>
              </a:spcBef>
              <a:buClr>
                <a:schemeClr val="accent2"/>
              </a:buClr>
              <a:buFont typeface="Arial" panose="020B0604020202020204" pitchFamily="34" charset="0"/>
              <a:buChar char="•"/>
              <a:defRPr sz="2000" kern="1200">
                <a:solidFill>
                  <a:schemeClr val="tx1"/>
                </a:solidFill>
                <a:latin typeface="+mn-lt"/>
                <a:ea typeface="+mn-ea"/>
                <a:cs typeface="+mn-cs"/>
              </a:defRPr>
            </a:lvl1pPr>
            <a:lvl2pPr marL="54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2pPr>
            <a:lvl3pPr marL="81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3pPr>
            <a:lvl4pPr marL="108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4pPr>
            <a:lvl5pPr marL="135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BE" dirty="0"/>
              <a:t>Toets België</a:t>
            </a:r>
          </a:p>
          <a:p>
            <a:r>
              <a:rPr lang="nl-BE" dirty="0"/>
              <a:t>Toets België en Europa</a:t>
            </a:r>
          </a:p>
          <a:p>
            <a:r>
              <a:rPr lang="nl-BE" dirty="0"/>
              <a:t>Toets Amerika</a:t>
            </a:r>
          </a:p>
          <a:p>
            <a:r>
              <a:rPr lang="nl-BE" dirty="0"/>
              <a:t>Toets Europa, Amerika, </a:t>
            </a:r>
            <a:r>
              <a:rPr lang="nl-BE" dirty="0" err="1"/>
              <a:t>Australazië</a:t>
            </a:r>
            <a:endParaRPr lang="nl-BE" dirty="0"/>
          </a:p>
          <a:p>
            <a:r>
              <a:rPr lang="nl-BE" dirty="0"/>
              <a:t>Toets Europa, Amerika, </a:t>
            </a:r>
            <a:r>
              <a:rPr lang="nl-BE" dirty="0" err="1"/>
              <a:t>Australazië</a:t>
            </a:r>
            <a:r>
              <a:rPr lang="nl-BE" dirty="0"/>
              <a:t> en Afrika</a:t>
            </a:r>
          </a:p>
          <a:p>
            <a:r>
              <a:rPr lang="nl-BE" dirty="0"/>
              <a:t>Toets schrijfwijze</a:t>
            </a:r>
          </a:p>
          <a:p>
            <a:endParaRPr lang="nl-BE" dirty="0"/>
          </a:p>
          <a:p>
            <a:r>
              <a:rPr lang="nl-BE" dirty="0"/>
              <a:t>Datum: </a:t>
            </a:r>
            <a:r>
              <a:rPr lang="nl-BE" b="1" dirty="0"/>
              <a:t>23 </a:t>
            </a:r>
            <a:r>
              <a:rPr lang="nl-BE" b="1"/>
              <a:t>november 2018</a:t>
            </a:r>
            <a:r>
              <a:rPr lang="nl-BE"/>
              <a:t>. </a:t>
            </a:r>
            <a:r>
              <a:rPr lang="nl-BE" dirty="0"/>
              <a:t>Deze toetsen tellen niet meer voor de evaluatie van de module, maar zijn typevoorbeeld vragen voor het examen</a:t>
            </a:r>
          </a:p>
          <a:p>
            <a:endParaRPr lang="nl-BE" dirty="0"/>
          </a:p>
        </p:txBody>
      </p:sp>
    </p:spTree>
    <p:extLst>
      <p:ext uri="{BB962C8B-B14F-4D97-AF65-F5344CB8AC3E}">
        <p14:creationId xmlns:p14="http://schemas.microsoft.com/office/powerpoint/2010/main" val="696675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25"/>
          </p:nvPr>
        </p:nvSpPr>
        <p:spPr/>
        <p:txBody>
          <a:bodyPr/>
          <a:lstStyle/>
          <a:p>
            <a:r>
              <a:rPr lang="nl-BE"/>
              <a:t>innovatief	creatief	ondernemend</a:t>
            </a:r>
            <a:endParaRPr lang="en-GB" dirty="0"/>
          </a:p>
        </p:txBody>
      </p:sp>
      <p:sp>
        <p:nvSpPr>
          <p:cNvPr id="3" name="Titel 3"/>
          <p:cNvSpPr txBox="1">
            <a:spLocks/>
          </p:cNvSpPr>
          <p:nvPr/>
        </p:nvSpPr>
        <p:spPr>
          <a:xfrm>
            <a:off x="661737" y="370891"/>
            <a:ext cx="77724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BE" sz="2800" dirty="0"/>
              <a:t>Mogelijke oefensites en apps</a:t>
            </a:r>
          </a:p>
        </p:txBody>
      </p:sp>
      <p:sp>
        <p:nvSpPr>
          <p:cNvPr id="4" name="Tijdelijke aanduiding voor inhoud 1"/>
          <p:cNvSpPr txBox="1">
            <a:spLocks/>
          </p:cNvSpPr>
          <p:nvPr/>
        </p:nvSpPr>
        <p:spPr>
          <a:xfrm>
            <a:off x="745958" y="1134979"/>
            <a:ext cx="7772400" cy="4572000"/>
          </a:xfrm>
          <a:prstGeom prst="rect">
            <a:avLst/>
          </a:prstGeom>
        </p:spPr>
        <p:txBody>
          <a:bodyPr>
            <a:normAutofit/>
          </a:bodyPr>
          <a:lstStyle>
            <a:lvl1pPr marL="270000" indent="-270000" algn="l" defTabSz="914400" rtl="0" eaLnBrk="1" latinLnBrk="0" hangingPunct="1">
              <a:lnSpc>
                <a:spcPct val="100000"/>
              </a:lnSpc>
              <a:spcBef>
                <a:spcPts val="1800"/>
              </a:spcBef>
              <a:buClr>
                <a:schemeClr val="accent2"/>
              </a:buClr>
              <a:buFont typeface="Arial" panose="020B0604020202020204" pitchFamily="34" charset="0"/>
              <a:buChar char="•"/>
              <a:defRPr sz="2000" kern="1200">
                <a:solidFill>
                  <a:schemeClr val="tx1"/>
                </a:solidFill>
                <a:latin typeface="+mn-lt"/>
                <a:ea typeface="+mn-ea"/>
                <a:cs typeface="+mn-cs"/>
              </a:defRPr>
            </a:lvl1pPr>
            <a:lvl2pPr marL="54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2pPr>
            <a:lvl3pPr marL="81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3pPr>
            <a:lvl4pPr marL="108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4pPr>
            <a:lvl5pPr marL="1350000" indent="-270000" algn="l" defTabSz="914400" rtl="0" eaLnBrk="1" latinLnBrk="0" hangingPunct="1">
              <a:lnSpc>
                <a:spcPct val="100000"/>
              </a:lnSpc>
              <a:spcBef>
                <a:spcPts val="300"/>
              </a:spcBef>
              <a:buClr>
                <a:schemeClr val="accent2"/>
              </a:buClr>
              <a:buSzPct val="80000"/>
              <a:buFont typeface="Calibri" panose="020F050202020403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BE" b="1" dirty="0">
                <a:hlinkClick r:id="rId2"/>
              </a:rPr>
              <a:t>websites</a:t>
            </a:r>
          </a:p>
          <a:p>
            <a:r>
              <a:rPr lang="nl-BE" sz="1600" u="sng" dirty="0">
                <a:hlinkClick r:id="rId2"/>
              </a:rPr>
              <a:t>http://www.happygames.be/spellen.php/Hoofdsteden-van-Europa.html</a:t>
            </a:r>
            <a:endParaRPr lang="nl-BE" sz="1600" dirty="0"/>
          </a:p>
          <a:p>
            <a:r>
              <a:rPr lang="nl-BE" sz="1600" u="sng" dirty="0">
                <a:hlinkClick r:id="rId3"/>
              </a:rPr>
              <a:t>http://www.kinderpleinen.nl/showPlein.php?plnId=1497</a:t>
            </a:r>
            <a:endParaRPr lang="nl-BE" sz="1600" dirty="0"/>
          </a:p>
          <a:p>
            <a:r>
              <a:rPr lang="nl-BE" sz="1600" u="sng" dirty="0">
                <a:hlinkClick r:id="rId4"/>
              </a:rPr>
              <a:t>http://www.dadsproject.com/topomania/loader/nl/index.php</a:t>
            </a:r>
            <a:endParaRPr lang="nl-BE" sz="1600" dirty="0"/>
          </a:p>
          <a:p>
            <a:r>
              <a:rPr lang="nl-BE" sz="1600" u="sng" dirty="0">
                <a:hlinkClick r:id="rId5"/>
              </a:rPr>
              <a:t>http://www.kinderpleinen.nl/showPlein.php?plnId=394</a:t>
            </a:r>
            <a:endParaRPr lang="nl-BE" sz="1600" dirty="0"/>
          </a:p>
          <a:p>
            <a:r>
              <a:rPr lang="nl-BE" sz="1600" u="sng" dirty="0">
                <a:hlinkClick r:id="rId6"/>
              </a:rPr>
              <a:t>http://www.nationalemediasite.nl/topografie_wereld/</a:t>
            </a:r>
            <a:endParaRPr lang="nl-BE" sz="1600" dirty="0"/>
          </a:p>
          <a:p>
            <a:r>
              <a:rPr lang="nl-BE" sz="1600" u="sng" dirty="0">
                <a:hlinkClick r:id="rId7"/>
              </a:rPr>
              <a:t>http://topospellen.nl/</a:t>
            </a:r>
            <a:endParaRPr lang="nl-BE" sz="1600" u="sng" dirty="0"/>
          </a:p>
          <a:p>
            <a:r>
              <a:rPr lang="nl-BE" sz="1600" dirty="0">
                <a:hlinkClick r:id="rId8"/>
              </a:rPr>
              <a:t>http://online.seterra.net/nl</a:t>
            </a:r>
            <a:endParaRPr lang="nl-BE" sz="1600" dirty="0"/>
          </a:p>
          <a:p>
            <a:pPr marL="0" indent="0">
              <a:buNone/>
            </a:pPr>
            <a:r>
              <a:rPr lang="nl-BE" b="1" u="sng" dirty="0">
                <a:solidFill>
                  <a:schemeClr val="accent1"/>
                </a:solidFill>
              </a:rPr>
              <a:t>apps:</a:t>
            </a:r>
            <a:r>
              <a:rPr lang="nl-BE" sz="1800" b="1" u="sng" dirty="0">
                <a:solidFill>
                  <a:schemeClr val="accent1"/>
                </a:solidFill>
              </a:rPr>
              <a:t> </a:t>
            </a:r>
            <a:r>
              <a:rPr lang="nl-BE" sz="1600" dirty="0">
                <a:solidFill>
                  <a:schemeClr val="accent1"/>
                </a:solidFill>
              </a:rPr>
              <a:t>Kiddo atlas, </a:t>
            </a:r>
            <a:r>
              <a:rPr lang="nl-BE" sz="1600" dirty="0" err="1">
                <a:solidFill>
                  <a:schemeClr val="accent1"/>
                </a:solidFill>
              </a:rPr>
              <a:t>Geo</a:t>
            </a:r>
            <a:r>
              <a:rPr lang="nl-BE" sz="1600" dirty="0">
                <a:solidFill>
                  <a:schemeClr val="accent1"/>
                </a:solidFill>
              </a:rPr>
              <a:t> Quiz HD, </a:t>
            </a:r>
            <a:r>
              <a:rPr lang="nl-BE" sz="1600" dirty="0" err="1">
                <a:solidFill>
                  <a:schemeClr val="accent1"/>
                </a:solidFill>
              </a:rPr>
              <a:t>Topo</a:t>
            </a:r>
            <a:r>
              <a:rPr lang="nl-BE" sz="1600" dirty="0">
                <a:solidFill>
                  <a:schemeClr val="accent1"/>
                </a:solidFill>
              </a:rPr>
              <a:t> België, </a:t>
            </a:r>
            <a:r>
              <a:rPr lang="nl-BE" sz="1600" dirty="0" err="1">
                <a:solidFill>
                  <a:schemeClr val="accent1"/>
                </a:solidFill>
              </a:rPr>
              <a:t>Topo</a:t>
            </a:r>
            <a:r>
              <a:rPr lang="nl-BE" sz="1600" dirty="0">
                <a:solidFill>
                  <a:schemeClr val="accent1"/>
                </a:solidFill>
              </a:rPr>
              <a:t> Europa, </a:t>
            </a:r>
            <a:r>
              <a:rPr lang="nl-BE" sz="1600" dirty="0" err="1">
                <a:solidFill>
                  <a:schemeClr val="accent1"/>
                </a:solidFill>
              </a:rPr>
              <a:t>Geomaster</a:t>
            </a:r>
            <a:r>
              <a:rPr lang="nl-BE" sz="1600" dirty="0">
                <a:solidFill>
                  <a:schemeClr val="accent1"/>
                </a:solidFill>
              </a:rPr>
              <a:t> Free, </a:t>
            </a:r>
            <a:r>
              <a:rPr lang="nl-BE" sz="1600" dirty="0" err="1">
                <a:solidFill>
                  <a:schemeClr val="accent1"/>
                </a:solidFill>
              </a:rPr>
              <a:t>TapQuiz</a:t>
            </a:r>
            <a:r>
              <a:rPr lang="nl-BE" sz="1600" dirty="0">
                <a:solidFill>
                  <a:schemeClr val="accent1"/>
                </a:solidFill>
              </a:rPr>
              <a:t> </a:t>
            </a:r>
            <a:r>
              <a:rPr lang="nl-BE" sz="1600" dirty="0" err="1">
                <a:solidFill>
                  <a:schemeClr val="accent1"/>
                </a:solidFill>
              </a:rPr>
              <a:t>Maps</a:t>
            </a:r>
            <a:r>
              <a:rPr lang="nl-BE" sz="1600" dirty="0">
                <a:solidFill>
                  <a:schemeClr val="accent1"/>
                </a:solidFill>
              </a:rPr>
              <a:t>, Waar ligt?, Kaarten van de wereld, …</a:t>
            </a:r>
            <a:endParaRPr lang="nl-BE" sz="1800" b="1" u="sng" dirty="0">
              <a:solidFill>
                <a:schemeClr val="accent1"/>
              </a:solidFill>
            </a:endParaRPr>
          </a:p>
          <a:p>
            <a:pPr>
              <a:buFont typeface="Arial" panose="020B0604020202020204" pitchFamily="34" charset="0"/>
              <a:buNone/>
            </a:pPr>
            <a:endParaRPr lang="nl-BE" dirty="0"/>
          </a:p>
          <a:p>
            <a:endParaRPr lang="nl-BE" dirty="0"/>
          </a:p>
        </p:txBody>
      </p:sp>
    </p:spTree>
    <p:extLst>
      <p:ext uri="{BB962C8B-B14F-4D97-AF65-F5344CB8AC3E}">
        <p14:creationId xmlns:p14="http://schemas.microsoft.com/office/powerpoint/2010/main" val="4032048285"/>
      </p:ext>
    </p:extLst>
  </p:cSld>
  <p:clrMapOvr>
    <a:masterClrMapping/>
  </p:clrMapOvr>
</p:sld>
</file>

<file path=ppt/theme/theme1.xml><?xml version="1.0" encoding="utf-8"?>
<a:theme xmlns:a="http://schemas.openxmlformats.org/drawingml/2006/main" name="Kantoorthema">
  <a:themeElements>
    <a:clrScheme name="Howest">
      <a:dk1>
        <a:sysClr val="windowText" lastClr="000000"/>
      </a:dk1>
      <a:lt1>
        <a:srgbClr val="EBEBEB"/>
      </a:lt1>
      <a:dk2>
        <a:srgbClr val="44C8F5"/>
      </a:dk2>
      <a:lt2>
        <a:srgbClr val="FFFFFF"/>
      </a:lt2>
      <a:accent1>
        <a:srgbClr val="44C8F5"/>
      </a:accent1>
      <a:accent2>
        <a:srgbClr val="ED008D"/>
      </a:accent2>
      <a:accent3>
        <a:srgbClr val="FEF100"/>
      </a:accent3>
      <a:accent4>
        <a:srgbClr val="B0CDD6"/>
      </a:accent4>
      <a:accent5>
        <a:srgbClr val="E2B7BA"/>
      </a:accent5>
      <a:accent6>
        <a:srgbClr val="FBF196"/>
      </a:accent6>
      <a:hlink>
        <a:srgbClr val="44C8F5"/>
      </a:hlink>
      <a:folHlink>
        <a:srgbClr val="000000"/>
      </a:folHlink>
    </a:clrScheme>
    <a:fontScheme name="Howest">
      <a:majorFont>
        <a:latin typeface="Arial Rounded MT Bold"/>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owest_standaardpresentatie.potx [Alleen-lezen]" id="{92AE1E29-E76A-4B4C-BE2B-7CB110D5072D}" vid="{3C26FC99-474B-4E98-B142-5D46817A06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255B5760092CE49AE7DADD52351DD18" ma:contentTypeVersion="0" ma:contentTypeDescription="Een nieuw document maken." ma:contentTypeScope="" ma:versionID="cbbe7884dcf3822b75f3e1bae64a6405">
  <xsd:schema xmlns:xsd="http://www.w3.org/2001/XMLSchema" xmlns:xs="http://www.w3.org/2001/XMLSchema" xmlns:p="http://schemas.microsoft.com/office/2006/metadata/properties" targetNamespace="http://schemas.microsoft.com/office/2006/metadata/properties" ma:root="true" ma:fieldsID="a626726b0f5e949c05e4d258069464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BBF6716-5AEB-47AF-9F1C-3388666C6A2C}">
  <ds:schemaRefs>
    <ds:schemaRef ds:uri="http://purl.org/dc/dcmitype/"/>
    <ds:schemaRef ds:uri="http://purl.org/dc/elements/1.1/"/>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C475ED61-A20C-4952-A9DD-6184C99F30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1BD4FDB-9DCF-448D-95D5-238DA510C6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Howest_standaardpresentatie</Template>
  <TotalTime>105</TotalTime>
  <Words>439</Words>
  <Application>Microsoft Office PowerPoint</Application>
  <PresentationFormat>Diavoorstelling (4:3)</PresentationFormat>
  <Paragraphs>58</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Arial Rounded MT Bold</vt:lpstr>
      <vt:lpstr>Calibri</vt:lpstr>
      <vt:lpstr>Kantoorthema</vt:lpstr>
      <vt:lpstr>Myspace vakstudie aardrijkskunde 1</vt:lpstr>
      <vt:lpstr>PowerPoint-presentatie</vt:lpstr>
      <vt:lpstr>PowerPoint-presentatie</vt:lpstr>
      <vt:lpstr>PowerPoint-presentatie</vt:lpstr>
      <vt:lpstr>PowerPoint-presentatie</vt:lpstr>
      <vt:lpstr>PowerPoint-presentatie</vt:lpstr>
      <vt:lpstr>PowerPoint-presentatie</vt:lpstr>
    </vt:vector>
  </TitlesOfParts>
  <Company>Howest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De Laere Frederik</dc:creator>
  <cp:lastModifiedBy>De Laere Frederik</cp:lastModifiedBy>
  <cp:revision>18</cp:revision>
  <dcterms:created xsi:type="dcterms:W3CDTF">2015-09-19T15:41:38Z</dcterms:created>
  <dcterms:modified xsi:type="dcterms:W3CDTF">2018-09-04T09:36:09Z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0x010100F255B5760092CE49AE7DADD52351DD18</vt:lpwstr>
  </property>
</Properties>
</file>