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278" r:id="rId6"/>
    <p:sldId id="279" r:id="rId7"/>
    <p:sldId id="280" r:id="rId8"/>
    <p:sldId id="281" r:id="rId9"/>
    <p:sldId id="282" r:id="rId10"/>
    <p:sldId id="283" r:id="rId11"/>
    <p:sldId id="284" r:id="rId12"/>
    <p:sldId id="288" r:id="rId13"/>
    <p:sldId id="289" r:id="rId14"/>
    <p:sldId id="287" r:id="rId15"/>
    <p:sldId id="285" r:id="rId16"/>
    <p:sldId id="286" r:id="rId17"/>
    <p:sldId id="290" r:id="rId18"/>
    <p:sldId id="291" r:id="rId19"/>
    <p:sldId id="292" r:id="rId20"/>
    <p:sldId id="293" r:id="rId21"/>
    <p:sldId id="29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eursen Hanne" initials="VH" lastIdx="29" clrIdx="0">
    <p:extLst>
      <p:ext uri="{19B8F6BF-5375-455C-9EA6-DF929625EA0E}">
        <p15:presenceInfo xmlns:p15="http://schemas.microsoft.com/office/powerpoint/2012/main" userId="S-1-5-21-1073944968-1166168110-134157935-31748" providerId="AD"/>
      </p:ext>
    </p:extLst>
  </p:cmAuthor>
  <p:cmAuthor id="2" name="Joachiem Eggerding" initials="JE" lastIdx="13" clrIdx="1">
    <p:extLst>
      <p:ext uri="{19B8F6BF-5375-455C-9EA6-DF929625EA0E}">
        <p15:presenceInfo xmlns:p15="http://schemas.microsoft.com/office/powerpoint/2012/main" userId="S-1-5-21-1073944968-1166168110-134157935-69938" providerId="AD"/>
      </p:ext>
    </p:extLst>
  </p:cmAuthor>
  <p:cmAuthor id="3" name="De Laere Frederik" initials="DLF" lastIdx="1" clrIdx="2">
    <p:extLst>
      <p:ext uri="{19B8F6BF-5375-455C-9EA6-DF929625EA0E}">
        <p15:presenceInfo xmlns:p15="http://schemas.microsoft.com/office/powerpoint/2012/main" userId="S-1-5-21-1073944968-1166168110-134157935-667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showGuides="1">
      <p:cViewPr varScale="1">
        <p:scale>
          <a:sx n="86" d="100"/>
          <a:sy n="86" d="100"/>
        </p:scale>
        <p:origin x="1152"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 Laere Frederik" userId="a812611a-3e04-4e11-81c7-9114e30a44d2" providerId="ADAL" clId="{4E063A5D-39B6-4E1E-A70F-70DF699F5BEF}"/>
    <pc:docChg chg="custSel modSld">
      <pc:chgData name="De Laere Frederik" userId="a812611a-3e04-4e11-81c7-9114e30a44d2" providerId="ADAL" clId="{4E063A5D-39B6-4E1E-A70F-70DF699F5BEF}" dt="2018-11-14T17:27:33.147" v="9" actId="20577"/>
      <pc:docMkLst>
        <pc:docMk/>
      </pc:docMkLst>
      <pc:sldChg chg="modSp">
        <pc:chgData name="De Laere Frederik" userId="a812611a-3e04-4e11-81c7-9114e30a44d2" providerId="ADAL" clId="{4E063A5D-39B6-4E1E-A70F-70DF699F5BEF}" dt="2018-11-14T17:27:27.428" v="2" actId="27636"/>
        <pc:sldMkLst>
          <pc:docMk/>
          <pc:sldMk cId="2598630151" sldId="279"/>
        </pc:sldMkLst>
        <pc:spChg chg="mod">
          <ac:chgData name="De Laere Frederik" userId="a812611a-3e04-4e11-81c7-9114e30a44d2" providerId="ADAL" clId="{4E063A5D-39B6-4E1E-A70F-70DF699F5BEF}" dt="2018-11-14T17:27:27.428" v="2" actId="27636"/>
          <ac:spMkLst>
            <pc:docMk/>
            <pc:sldMk cId="2598630151" sldId="279"/>
            <ac:spMk id="4" creationId="{00000000-0000-0000-0000-000000000000}"/>
          </ac:spMkLst>
        </pc:spChg>
      </pc:sldChg>
      <pc:sldChg chg="modSp">
        <pc:chgData name="De Laere Frederik" userId="a812611a-3e04-4e11-81c7-9114e30a44d2" providerId="ADAL" clId="{4E063A5D-39B6-4E1E-A70F-70DF699F5BEF}" dt="2018-11-14T17:27:33.147" v="9" actId="20577"/>
        <pc:sldMkLst>
          <pc:docMk/>
          <pc:sldMk cId="336718961" sldId="290"/>
        </pc:sldMkLst>
        <pc:spChg chg="mod">
          <ac:chgData name="De Laere Frederik" userId="a812611a-3e04-4e11-81c7-9114e30a44d2" providerId="ADAL" clId="{4E063A5D-39B6-4E1E-A70F-70DF699F5BEF}" dt="2018-11-14T17:27:33.147" v="9" actId="20577"/>
          <ac:spMkLst>
            <pc:docMk/>
            <pc:sldMk cId="336718961" sldId="290"/>
            <ac:spMk id="4" creationId="{00000000-0000-0000-0000-000000000000}"/>
          </ac:spMkLst>
        </pc:spChg>
      </pc:sldChg>
      <pc:sldChg chg="modSp">
        <pc:chgData name="De Laere Frederik" userId="a812611a-3e04-4e11-81c7-9114e30a44d2" providerId="ADAL" clId="{4E063A5D-39B6-4E1E-A70F-70DF699F5BEF}" dt="2018-11-14T17:27:27.397" v="1" actId="27636"/>
        <pc:sldMkLst>
          <pc:docMk/>
          <pc:sldMk cId="148745003" sldId="294"/>
        </pc:sldMkLst>
        <pc:spChg chg="mod">
          <ac:chgData name="De Laere Frederik" userId="a812611a-3e04-4e11-81c7-9114e30a44d2" providerId="ADAL" clId="{4E063A5D-39B6-4E1E-A70F-70DF699F5BEF}" dt="2018-11-14T17:27:27.397" v="1" actId="27636"/>
          <ac:spMkLst>
            <pc:docMk/>
            <pc:sldMk cId="148745003" sldId="294"/>
            <ac:spMk id="4"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5-08-19T17:23:51.912" idx="1">
    <p:pos x="10" y="10"/>
    <p:text>Plaats een afbeelding op de achtergrond of laat de achtergrond blauw.
Cyan (blauw) is de hoofdkleur van Howest. Daarnaast zijn er ook 3 secundaire kleuren: magenta (roze), yellow (geel), zwart/grijs (key) (CMYK). 
Het logo komt altijd in de rechteronderhoek. Ook in combinatie met andere partners wordt het logo uiterst rechts geplaatst.
(Om een afbeelding op de achtergrond te plaatsen: rechtermuisklik, achtergrond opmaken, kies 'opvulling met afbeelding of bitmappatroon')</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B7DBE-F7FA-4A4B-A8D7-E9DDAFD0288D}" type="datetimeFigureOut">
              <a:rPr lang="en-GB" smtClean="0"/>
              <a:t>14/11/2018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5F570-5905-47D4-ACDA-259BF1C5BF95}" type="slidenum">
              <a:rPr lang="en-GB" smtClean="0"/>
              <a:t>‹nr.›</a:t>
            </a:fld>
            <a:endParaRPr lang="en-GB"/>
          </a:p>
        </p:txBody>
      </p:sp>
    </p:spTree>
    <p:extLst>
      <p:ext uri="{BB962C8B-B14F-4D97-AF65-F5344CB8AC3E}">
        <p14:creationId xmlns:p14="http://schemas.microsoft.com/office/powerpoint/2010/main" val="2248317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tx2"/>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197249" y="3181641"/>
            <a:ext cx="7589811" cy="626701"/>
          </a:xfrm>
          <a:prstGeom prst="rect">
            <a:avLst/>
          </a:prstGeom>
          <a:solidFill>
            <a:schemeClr val="accent2"/>
          </a:solidFill>
        </p:spPr>
        <p:txBody>
          <a:bodyPr wrap="none" lIns="72000" tIns="36000" rIns="72000" bIns="36000" anchor="ctr">
            <a:spAutoFit/>
          </a:bodyPr>
          <a:lstStyle>
            <a:lvl1pPr algn="r">
              <a:lnSpc>
                <a:spcPct val="100000"/>
              </a:lnSpc>
              <a:defRPr sz="3600" b="1" cap="all" spc="100" baseline="0">
                <a:solidFill>
                  <a:schemeClr val="bg2"/>
                </a:solidFill>
                <a:latin typeface="Arial Rounded MT Bold" panose="020F0704030504030204" pitchFamily="34" charset="0"/>
              </a:defRPr>
            </a:lvl1pPr>
          </a:lstStyle>
          <a:p>
            <a:r>
              <a:rPr lang="nl-NL" dirty="0"/>
              <a:t>TITEL VAN DE UITEENZETTING</a:t>
            </a:r>
            <a:endParaRPr lang="en-GB" dirty="0"/>
          </a:p>
        </p:txBody>
      </p:sp>
      <p:sp>
        <p:nvSpPr>
          <p:cNvPr id="8" name="Ondertitel 2"/>
          <p:cNvSpPr>
            <a:spLocks noGrp="1"/>
          </p:cNvSpPr>
          <p:nvPr>
            <p:ph type="subTitle" idx="1" hasCustomPrompt="1"/>
          </p:nvPr>
        </p:nvSpPr>
        <p:spPr>
          <a:xfrm>
            <a:off x="3135146" y="3858911"/>
            <a:ext cx="5651914" cy="395869"/>
          </a:xfrm>
          <a:prstGeom prst="rect">
            <a:avLst/>
          </a:prstGeom>
          <a:solidFill>
            <a:schemeClr val="accent2"/>
          </a:solidFill>
          <a:effectLst/>
        </p:spPr>
        <p:txBody>
          <a:bodyPr wrap="none" lIns="72000" tIns="36000" rIns="72000" bIns="36000" anchor="t">
            <a:spAutoFit/>
          </a:bodyPr>
          <a:lstStyle>
            <a:lvl1pPr marL="0" indent="0" algn="r">
              <a:buNone/>
              <a:defRPr sz="2100" cap="all" spc="100" baseline="0">
                <a:solidFill>
                  <a:schemeClr val="bg2"/>
                </a:solidFill>
                <a:latin typeface="Arial Rounded MT Bold" panose="020F07040305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ONDERTITEL VAN DE UITEENZETTING</a:t>
            </a:r>
            <a:endParaRPr lang="en-GB" dirty="0"/>
          </a:p>
        </p:txBody>
      </p:sp>
      <p:sp>
        <p:nvSpPr>
          <p:cNvPr id="9" name="Tijdelijke aanduiding voor tekst 3"/>
          <p:cNvSpPr>
            <a:spLocks noGrp="1"/>
          </p:cNvSpPr>
          <p:nvPr>
            <p:ph type="body" sz="quarter" idx="16" hasCustomPrompt="1"/>
          </p:nvPr>
        </p:nvSpPr>
        <p:spPr>
          <a:xfrm>
            <a:off x="6654168" y="2900240"/>
            <a:ext cx="2132892" cy="230832"/>
          </a:xfrm>
          <a:prstGeom prst="rect">
            <a:avLst/>
          </a:prstGeom>
          <a:noFill/>
          <a:ln>
            <a:noFill/>
          </a:ln>
          <a:effectLst/>
        </p:spPr>
        <p:txBody>
          <a:bodyPr wrap="none" tIns="0" bIns="0">
            <a:spAutoFit/>
          </a:bodyPr>
          <a:lstStyle>
            <a:lvl1pPr marL="0" indent="0" algn="r">
              <a:buNone/>
              <a:defRPr sz="1500" i="0" cap="all" spc="100" baseline="0">
                <a:solidFill>
                  <a:schemeClr val="bg2"/>
                </a:solidFill>
                <a:latin typeface="+mj-lt"/>
              </a:defRPr>
            </a:lvl1pPr>
          </a:lstStyle>
          <a:p>
            <a:pPr lvl="0"/>
            <a:r>
              <a:rPr lang="nl-NL" dirty="0"/>
              <a:t>LOCATIE &amp; DATUM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spTree>
    <p:extLst>
      <p:ext uri="{BB962C8B-B14F-4D97-AF65-F5344CB8AC3E}">
        <p14:creationId xmlns:p14="http://schemas.microsoft.com/office/powerpoint/2010/main" val="2031597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6" name="Group 5"/>
          <p:cNvGrpSpPr/>
          <p:nvPr userDrawn="1"/>
        </p:nvGrpSpPr>
        <p:grpSpPr>
          <a:xfrm>
            <a:off x="0" y="6016614"/>
            <a:ext cx="9144000" cy="841386"/>
            <a:chOff x="0" y="6016614"/>
            <a:chExt cx="9144000" cy="841386"/>
          </a:xfrm>
        </p:grpSpPr>
        <p:sp>
          <p:nvSpPr>
            <p:cNvPr id="7" name="Rectangle 6"/>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0"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3" name="Picture Placeholder 7"/>
          <p:cNvSpPr>
            <a:spLocks noGrp="1"/>
          </p:cNvSpPr>
          <p:nvPr>
            <p:ph type="pic" sz="quarter" idx="29" hasCustomPrompt="1"/>
          </p:nvPr>
        </p:nvSpPr>
        <p:spPr>
          <a:xfrm>
            <a:off x="358776" y="1152000"/>
            <a:ext cx="4050000" cy="4726800"/>
          </a:xfrm>
          <a:solidFill>
            <a:schemeClr val="bg2"/>
          </a:solidFill>
        </p:spPr>
        <p:txBody>
          <a:bodyPr/>
          <a:lstStyle>
            <a:lvl1pPr marL="0" marR="0" indent="0" algn="l" defTabSz="269875" rtl="0" eaLnBrk="1" fontAlgn="auto" latinLnBrk="0" hangingPunct="1">
              <a:lnSpc>
                <a:spcPct val="100000"/>
              </a:lnSpc>
              <a:spcBef>
                <a:spcPts val="0"/>
              </a:spcBef>
              <a:spcAft>
                <a:spcPts val="0"/>
              </a:spcAft>
              <a:buClr>
                <a:schemeClr val="accent2"/>
              </a:buClr>
              <a:buSzPct val="80000"/>
              <a:buFont typeface="Arial" panose="020B0604020202020204" pitchFamily="34" charset="0"/>
              <a:buNone/>
              <a:tabLst>
                <a:tab pos="266400" algn="l"/>
                <a:tab pos="270000" algn="l"/>
              </a:tabLst>
              <a:defRPr sz="1200" i="1"/>
            </a:lvl1pPr>
          </a:lstStyle>
          <a:p>
            <a:r>
              <a:rPr lang="nl-BE" dirty="0"/>
              <a:t>Klik op het icoon of op de rand van het kader om een afbeelding toe te voegen</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endParaRPr lang="nl-BE" dirty="0"/>
          </a:p>
          <a:p>
            <a:endParaRPr lang="en-GB" dirty="0"/>
          </a:p>
        </p:txBody>
      </p:sp>
      <p:sp>
        <p:nvSpPr>
          <p:cNvPr id="14" name="Picture Placeholder 7"/>
          <p:cNvSpPr>
            <a:spLocks noGrp="1"/>
          </p:cNvSpPr>
          <p:nvPr>
            <p:ph type="pic" sz="quarter" idx="30" hasCustomPrompt="1"/>
          </p:nvPr>
        </p:nvSpPr>
        <p:spPr>
          <a:xfrm>
            <a:off x="4737100" y="1152000"/>
            <a:ext cx="4050000" cy="4726800"/>
          </a:xfrm>
          <a:solidFill>
            <a:schemeClr val="bg2"/>
          </a:solidFill>
        </p:spPr>
        <p:txBody>
          <a:bodyPr/>
          <a:lstStyle>
            <a:lvl1pPr marL="0" indent="0">
              <a:lnSpc>
                <a:spcPct val="100000"/>
              </a:lnSpc>
              <a:spcBef>
                <a:spcPts val="0"/>
              </a:spcBef>
              <a:buNone/>
              <a:defRPr sz="1200" i="1"/>
            </a:lvl1pPr>
          </a:lstStyle>
          <a:p>
            <a:r>
              <a:rPr lang="nl-BE" dirty="0"/>
              <a:t>Klik op het icoon of op de rand van het kader om een afbeelding toe te voegen</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endParaRPr lang="en-GB" dirty="0"/>
          </a:p>
        </p:txBody>
      </p:sp>
      <p:sp>
        <p:nvSpPr>
          <p:cNvPr id="2" name="Footer Placeholder 1"/>
          <p:cNvSpPr>
            <a:spLocks noGrp="1"/>
          </p:cNvSpPr>
          <p:nvPr>
            <p:ph type="ftr" sz="quarter" idx="31"/>
          </p:nvPr>
        </p:nvSpPr>
        <p:spPr/>
        <p:txBody>
          <a:bodyPr/>
          <a:lstStyle/>
          <a:p>
            <a:r>
              <a:rPr lang="nl-BE"/>
              <a:t>innovatief	creatief	ondernemend</a:t>
            </a:r>
            <a:endParaRPr lang="en-GB" dirty="0"/>
          </a:p>
        </p:txBody>
      </p:sp>
      <p:sp>
        <p:nvSpPr>
          <p:cNvPr id="15"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
        <p:nvSpPr>
          <p:cNvPr id="16" name="Text Placeholder 7"/>
          <p:cNvSpPr>
            <a:spLocks noGrp="1"/>
          </p:cNvSpPr>
          <p:nvPr>
            <p:ph type="body" sz="quarter" idx="32" hasCustomPrompt="1"/>
          </p:nvPr>
        </p:nvSpPr>
        <p:spPr>
          <a:xfrm>
            <a:off x="4737100" y="716162"/>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97984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Only">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6" name="Group 5"/>
          <p:cNvGrpSpPr/>
          <p:nvPr userDrawn="1"/>
        </p:nvGrpSpPr>
        <p:grpSpPr>
          <a:xfrm>
            <a:off x="0" y="6016614"/>
            <a:ext cx="9144000" cy="841386"/>
            <a:chOff x="0" y="6016614"/>
            <a:chExt cx="9144000" cy="841386"/>
          </a:xfrm>
        </p:grpSpPr>
        <p:sp>
          <p:nvSpPr>
            <p:cNvPr id="7" name="Rectangle 6"/>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0"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3" name="Content Placeholder 3"/>
          <p:cNvSpPr>
            <a:spLocks noGrp="1"/>
          </p:cNvSpPr>
          <p:nvPr>
            <p:ph sz="quarter" idx="30"/>
          </p:nvPr>
        </p:nvSpPr>
        <p:spPr>
          <a:xfrm>
            <a:off x="360000" y="1152000"/>
            <a:ext cx="4050000" cy="4726800"/>
          </a:xfrm>
          <a:solidFill>
            <a:schemeClr val="bg2"/>
          </a:solidFill>
        </p:spPr>
        <p:txBody>
          <a:bodyPr wrap="square"/>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4" name="Content Placeholder 6"/>
          <p:cNvSpPr>
            <a:spLocks noGrp="1"/>
          </p:cNvSpPr>
          <p:nvPr>
            <p:ph sz="quarter" idx="31"/>
          </p:nvPr>
        </p:nvSpPr>
        <p:spPr>
          <a:xfrm>
            <a:off x="4737100" y="1152000"/>
            <a:ext cx="4050000" cy="4726800"/>
          </a:xfrm>
          <a:solidFill>
            <a:schemeClr val="bg2"/>
          </a:solidFill>
        </p:spPr>
        <p:txBody>
          <a:bodyPr wrap="square"/>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2" name="Footer Placeholder 1"/>
          <p:cNvSpPr>
            <a:spLocks noGrp="1"/>
          </p:cNvSpPr>
          <p:nvPr>
            <p:ph type="ftr" sz="quarter" idx="32"/>
          </p:nvPr>
        </p:nvSpPr>
        <p:spPr/>
        <p:txBody>
          <a:bodyPr/>
          <a:lstStyle/>
          <a:p>
            <a:r>
              <a:rPr lang="nl-BE"/>
              <a:t>innovatief	creatief	ondernemend</a:t>
            </a:r>
            <a:endParaRPr lang="en-GB" dirty="0"/>
          </a:p>
        </p:txBody>
      </p:sp>
      <p:sp>
        <p:nvSpPr>
          <p:cNvPr id="17"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2295727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grpSp>
        <p:nvGrpSpPr>
          <p:cNvPr id="6" name="Group 5"/>
          <p:cNvGrpSpPr/>
          <p:nvPr userDrawn="1"/>
        </p:nvGrpSpPr>
        <p:grpSpPr>
          <a:xfrm>
            <a:off x="0" y="6016614"/>
            <a:ext cx="9144000" cy="841386"/>
            <a:chOff x="0" y="6016614"/>
            <a:chExt cx="9144000" cy="841386"/>
          </a:xfrm>
        </p:grpSpPr>
        <p:sp>
          <p:nvSpPr>
            <p:cNvPr id="7" name="Rectangle 6"/>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0"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1" name="Picture Placeholder 3"/>
          <p:cNvSpPr>
            <a:spLocks noGrp="1"/>
          </p:cNvSpPr>
          <p:nvPr>
            <p:ph type="pic" sz="quarter" idx="25" hasCustomPrompt="1"/>
          </p:nvPr>
        </p:nvSpPr>
        <p:spPr>
          <a:xfrm>
            <a:off x="0" y="307777"/>
            <a:ext cx="9144000" cy="5708837"/>
          </a:xfrm>
          <a:solidFill>
            <a:schemeClr val="bg2"/>
          </a:solidFill>
        </p:spPr>
        <p:txBody>
          <a:bodyPr lIns="360000" tIns="900000"/>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of op de rand van het kader om een afbeelding toe te voegen</a:t>
            </a:r>
            <a:br>
              <a:rPr lang="nl-BE" dirty="0"/>
            </a:br>
            <a:r>
              <a:rPr lang="nl-BE" dirty="0"/>
              <a:t>&gt; tabblad invoegen</a:t>
            </a:r>
            <a:br>
              <a:rPr lang="nl-BE" dirty="0"/>
            </a:br>
            <a:r>
              <a:rPr lang="nl-BE" dirty="0"/>
              <a:t>&gt; kies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 </a:t>
            </a:r>
            <a:br>
              <a:rPr lang="nl-BE" dirty="0"/>
            </a:br>
            <a:r>
              <a:rPr lang="nl-BE" dirty="0"/>
              <a:t>Indien je de foto delete, dien je de nieuwe foto terug op de achtergrond te plaatsen.</a:t>
            </a:r>
            <a:endParaRPr lang="en-GB" dirty="0"/>
          </a:p>
          <a:p>
            <a:endParaRPr lang="en-GB" dirty="0"/>
          </a:p>
        </p:txBody>
      </p:sp>
      <p:sp>
        <p:nvSpPr>
          <p:cNvPr id="2" name="Footer Placeholder 1"/>
          <p:cNvSpPr>
            <a:spLocks noGrp="1"/>
          </p:cNvSpPr>
          <p:nvPr>
            <p:ph type="ftr" sz="quarter" idx="26"/>
          </p:nvPr>
        </p:nvSpPr>
        <p:spPr/>
        <p:txBody>
          <a:bodyPr/>
          <a:lstStyle/>
          <a:p>
            <a:r>
              <a:rPr lang="nl-BE"/>
              <a:t>innovatief	creatief	ondernemend</a:t>
            </a:r>
            <a:endParaRPr lang="en-GB" dirty="0"/>
          </a:p>
        </p:txBody>
      </p:sp>
      <p:sp>
        <p:nvSpPr>
          <p:cNvPr id="13"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1626880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8" name="Content Placeholder 4"/>
          <p:cNvSpPr>
            <a:spLocks noGrp="1"/>
          </p:cNvSpPr>
          <p:nvPr>
            <p:ph sz="quarter" idx="17" hasCustomPrompt="1"/>
          </p:nvPr>
        </p:nvSpPr>
        <p:spPr>
          <a:xfrm>
            <a:off x="358776" y="1151999"/>
            <a:ext cx="8428324" cy="4726800"/>
          </a:xfrm>
        </p:spPr>
        <p:txBody>
          <a:bodyPr lIns="0" tIns="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baseline="0">
                <a:solidFill>
                  <a:schemeClr val="tx1">
                    <a:lumMod val="65000"/>
                    <a:lumOff val="35000"/>
                  </a:schemeClr>
                </a:solidFill>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en voeg een tabel, grafiek of </a:t>
            </a:r>
            <a:r>
              <a:rPr lang="nl-BE" dirty="0" err="1"/>
              <a:t>SmartArt</a:t>
            </a:r>
            <a:r>
              <a:rPr lang="nl-BE" dirty="0"/>
              <a:t> in. </a:t>
            </a:r>
            <a:br>
              <a:rPr lang="nl-BE" dirty="0"/>
            </a:br>
            <a:r>
              <a:rPr lang="nl-NL" dirty="0"/>
              <a:t>Gebruik indien mogelijk </a:t>
            </a:r>
            <a:r>
              <a:rPr lang="nl-NL" dirty="0" err="1"/>
              <a:t>SmartArt</a:t>
            </a:r>
            <a:r>
              <a:rPr lang="nl-NL" dirty="0"/>
              <a:t> voor schema’s. Hou schema’s eenvoudig en</a:t>
            </a:r>
            <a:br>
              <a:rPr lang="nl-NL" dirty="0"/>
            </a:br>
            <a:r>
              <a:rPr lang="nl-NL" dirty="0"/>
              <a:t>laat details achterwege.</a:t>
            </a:r>
            <a:endParaRPr lang="en-GB" dirty="0"/>
          </a:p>
          <a:p>
            <a:pPr lvl="0"/>
            <a:endParaRPr lang="en-GB" dirty="0"/>
          </a:p>
        </p:txBody>
      </p:sp>
      <p:sp>
        <p:nvSpPr>
          <p:cNvPr id="10" name="Footer Placeholder 9"/>
          <p:cNvSpPr>
            <a:spLocks noGrp="1"/>
          </p:cNvSpPr>
          <p:nvPr>
            <p:ph type="ftr" sz="quarter" idx="25"/>
          </p:nvPr>
        </p:nvSpPr>
        <p:spPr/>
        <p:txBody>
          <a:bodyPr/>
          <a:lstStyle/>
          <a:p>
            <a:r>
              <a:rPr lang="nl-BE" dirty="0"/>
              <a:t>innovatief	creatief	ondernemend</a:t>
            </a:r>
            <a:endParaRPr lang="en-GB" dirty="0"/>
          </a:p>
        </p:txBody>
      </p:sp>
      <p:sp>
        <p:nvSpPr>
          <p:cNvPr id="11" name="Text Placeholder 7"/>
          <p:cNvSpPr>
            <a:spLocks noGrp="1"/>
          </p:cNvSpPr>
          <p:nvPr>
            <p:ph type="body" sz="quarter" idx="26"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14165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ontent Placeholder 4"/>
          <p:cNvSpPr>
            <a:spLocks noGrp="1"/>
          </p:cNvSpPr>
          <p:nvPr>
            <p:ph sz="quarter" idx="20" hasCustomPrompt="1"/>
          </p:nvPr>
        </p:nvSpPr>
        <p:spPr>
          <a:xfrm>
            <a:off x="360000" y="1137326"/>
            <a:ext cx="5737225" cy="4726800"/>
          </a:xfrm>
        </p:spPr>
        <p:txBody>
          <a:bodyPr lIns="0" tIns="0"/>
          <a:lstStyle>
            <a:lvl1pPr marL="0" marR="0" indent="0" algn="l" defTabSz="269875" rtl="0" eaLnBrk="1" fontAlgn="auto" latinLnBrk="0" hangingPunct="1">
              <a:lnSpc>
                <a:spcPct val="100000"/>
              </a:lnSpc>
              <a:spcBef>
                <a:spcPts val="0"/>
              </a:spcBef>
              <a:spcAft>
                <a:spcPts val="0"/>
              </a:spcAft>
              <a:buClr>
                <a:schemeClr val="accent2"/>
              </a:buClr>
              <a:buSzPct val="80000"/>
              <a:buFont typeface="Calibri" panose="020F0502020204030204" pitchFamily="34" charset="0"/>
              <a:buNone/>
              <a:tabLst>
                <a:tab pos="266700" algn="l"/>
              </a:tabLst>
              <a:defRPr sz="1200" i="1" baseline="0"/>
            </a:lvl1pPr>
            <a:lvl2pPr marL="265510" indent="0" defTabSz="739379">
              <a:buNone/>
              <a:defRPr/>
            </a:lvl2pPr>
            <a:lvl3pPr marL="804863" indent="-265510">
              <a:defRPr/>
            </a:lvl3pPr>
            <a:lvl4pPr marL="1288256" indent="-214313">
              <a:defRPr/>
            </a:lvl4pPr>
            <a:lvl5pPr marL="1288256" indent="-214313">
              <a:defRPr/>
            </a:lvl5pPr>
          </a:lstStyle>
          <a:p>
            <a:pPr marL="0" marR="0" lvl="0" indent="0" algn="l" defTabSz="269875" rtl="0" eaLnBrk="1" fontAlgn="auto" latinLnBrk="0" hangingPunct="1">
              <a:lnSpc>
                <a:spcPts val="1800"/>
              </a:lnSpc>
              <a:spcBef>
                <a:spcPts val="1800"/>
              </a:spcBef>
              <a:spcAft>
                <a:spcPts val="900"/>
              </a:spcAft>
              <a:buClr>
                <a:schemeClr val="accent2"/>
              </a:buClr>
              <a:buSzPct val="80000"/>
              <a:buFont typeface="Calibri" panose="020F0502020204030204" pitchFamily="34" charset="0"/>
              <a:buNone/>
              <a:tabLst>
                <a:tab pos="266700" algn="l"/>
              </a:tabLst>
              <a:defRPr/>
            </a:pPr>
            <a:r>
              <a:rPr lang="nl-BE" dirty="0"/>
              <a:t>Klik op het icoon en voeg hier een tabel, grafiek of </a:t>
            </a:r>
            <a:r>
              <a:rPr lang="nl-BE" dirty="0" err="1"/>
              <a:t>SmartArt</a:t>
            </a:r>
            <a:r>
              <a:rPr lang="nl-BE" dirty="0"/>
              <a:t> in. </a:t>
            </a:r>
            <a:br>
              <a:rPr lang="nl-BE" dirty="0"/>
            </a:br>
            <a:r>
              <a:rPr lang="nl-NL" dirty="0"/>
              <a:t>Gebruik indien mogelijk </a:t>
            </a:r>
            <a:r>
              <a:rPr lang="nl-NL" dirty="0" err="1"/>
              <a:t>SmartArt</a:t>
            </a:r>
            <a:r>
              <a:rPr lang="nl-NL" dirty="0"/>
              <a:t> voor schema’s. Hou schema’s eenvoudig en</a:t>
            </a:r>
            <a:br>
              <a:rPr lang="nl-NL" dirty="0"/>
            </a:br>
            <a:r>
              <a:rPr lang="nl-NL" dirty="0"/>
              <a:t>laat details achterwege.</a:t>
            </a:r>
            <a:endParaRPr lang="en-GB" dirty="0"/>
          </a:p>
          <a:p>
            <a:pPr lvl="0"/>
            <a:endParaRPr lang="en-US" dirty="0"/>
          </a:p>
        </p:txBody>
      </p:sp>
      <p:sp>
        <p:nvSpPr>
          <p:cNvPr id="5" name="Text Placeholder 2"/>
          <p:cNvSpPr>
            <a:spLocks noGrp="1"/>
          </p:cNvSpPr>
          <p:nvPr>
            <p:ph type="body" sz="quarter" idx="25"/>
          </p:nvPr>
        </p:nvSpPr>
        <p:spPr>
          <a:xfrm>
            <a:off x="6236425" y="1152000"/>
            <a:ext cx="2548800" cy="4726800"/>
          </a:xfrm>
        </p:spPr>
        <p:txBody>
          <a:bodyPr/>
          <a:lstStyle>
            <a:lvl1pPr>
              <a:lnSpc>
                <a:spcPct val="100000"/>
              </a:lnSpc>
              <a:tabLst>
                <a:tab pos="266400" algn="l"/>
                <a:tab pos="270000" algn="l"/>
              </a:tabLst>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grpSp>
        <p:nvGrpSpPr>
          <p:cNvPr id="7" name="Group 6"/>
          <p:cNvGrpSpPr/>
          <p:nvPr userDrawn="1"/>
        </p:nvGrpSpPr>
        <p:grpSpPr>
          <a:xfrm>
            <a:off x="0" y="6016614"/>
            <a:ext cx="9144000" cy="841386"/>
            <a:chOff x="0" y="6016614"/>
            <a:chExt cx="9144000" cy="841386"/>
          </a:xfrm>
        </p:grpSpPr>
        <p:sp>
          <p:nvSpPr>
            <p:cNvPr id="8" name="Rectangle 7"/>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0"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1" name="Footer Placeholder 10"/>
          <p:cNvSpPr>
            <a:spLocks noGrp="1"/>
          </p:cNvSpPr>
          <p:nvPr>
            <p:ph type="ftr" sz="quarter" idx="26"/>
          </p:nvPr>
        </p:nvSpPr>
        <p:spPr/>
        <p:txBody>
          <a:bodyPr/>
          <a:lstStyle/>
          <a:p>
            <a:r>
              <a:rPr lang="nl-BE"/>
              <a:t>innovatief	creatief	ondernemend</a:t>
            </a:r>
            <a:endParaRPr lang="en-GB" dirty="0"/>
          </a:p>
        </p:txBody>
      </p:sp>
      <p:sp>
        <p:nvSpPr>
          <p:cNvPr id="12"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1602106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13" name="Group 12"/>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3" name="Footer Placeholder 2"/>
          <p:cNvSpPr>
            <a:spLocks noGrp="1"/>
          </p:cNvSpPr>
          <p:nvPr userDrawn="1">
            <p:ph type="ftr" sz="quarter" idx="10"/>
          </p:nvPr>
        </p:nvSpPr>
        <p:spPr/>
        <p:txBody>
          <a:bodyPr/>
          <a:lstStyle/>
          <a:p>
            <a:r>
              <a:rPr lang="nl-BE"/>
              <a:t>innovatief	creatief	ondernemend</a:t>
            </a:r>
            <a:endParaRPr lang="en-GB" dirty="0"/>
          </a:p>
        </p:txBody>
      </p:sp>
      <p:sp>
        <p:nvSpPr>
          <p:cNvPr id="7" name="Text Placeholder 17"/>
          <p:cNvSpPr>
            <a:spLocks noGrp="1"/>
          </p:cNvSpPr>
          <p:nvPr userDrawn="1">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8" name="Picture Placeholder 13"/>
          <p:cNvSpPr>
            <a:spLocks noGrp="1"/>
          </p:cNvSpPr>
          <p:nvPr userDrawn="1">
            <p:ph type="pic" sz="quarter" idx="18" hasCustomPrompt="1"/>
          </p:nvPr>
        </p:nvSpPr>
        <p:spPr>
          <a:xfrm>
            <a:off x="0" y="307775"/>
            <a:ext cx="6096000" cy="2854800"/>
          </a:xfrm>
          <a:solidFill>
            <a:schemeClr val="bg2"/>
          </a:solidFill>
          <a:ln w="38100">
            <a:noFill/>
          </a:ln>
        </p:spPr>
        <p:txBody>
          <a:bodyPr lIns="360000" tIns="864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lang="en-GB" sz="1200" i="1" baseline="0">
                <a:solidFill>
                  <a:schemeClr val="tx1">
                    <a:lumMod val="65000"/>
                    <a:lumOff val="35000"/>
                  </a:schemeClr>
                </a:solidFill>
                <a:effectLst/>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of op de rand van het kader om een afbeelding toe te voegen</a:t>
            </a:r>
            <a:br>
              <a:rPr lang="nl-BE" dirty="0"/>
            </a:br>
            <a:r>
              <a:rPr lang="nl-BE" dirty="0"/>
              <a:t>&gt; tabblad invoegen</a:t>
            </a:r>
            <a:br>
              <a:rPr lang="nl-BE" dirty="0"/>
            </a:br>
            <a:r>
              <a:rPr lang="nl-BE" dirty="0"/>
              <a:t>&gt; kies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 </a:t>
            </a:r>
            <a:br>
              <a:rPr lang="nl-BE" dirty="0"/>
            </a:br>
            <a:r>
              <a:rPr lang="nl-BE" dirty="0"/>
              <a:t>Indien je de foto delete, dien je de nieuwe foto terug op de achtergrond te plaatsen.</a:t>
            </a:r>
            <a:endParaRPr lang="en-GB" dirty="0"/>
          </a:p>
          <a:p>
            <a:br>
              <a:rPr lang="nl-BE" dirty="0"/>
            </a:br>
            <a:br>
              <a:rPr lang="nl-BE" dirty="0"/>
            </a:br>
            <a:endParaRPr lang="nl-BE" dirty="0"/>
          </a:p>
          <a:p>
            <a:endParaRPr lang="en-GB" dirty="0"/>
          </a:p>
        </p:txBody>
      </p:sp>
      <p:sp>
        <p:nvSpPr>
          <p:cNvPr id="9" name="Picture Placeholder 13"/>
          <p:cNvSpPr>
            <a:spLocks noGrp="1"/>
          </p:cNvSpPr>
          <p:nvPr userDrawn="1">
            <p:ph type="pic" sz="quarter" idx="19" hasCustomPrompt="1"/>
          </p:nvPr>
        </p:nvSpPr>
        <p:spPr>
          <a:xfrm>
            <a:off x="0" y="3164312"/>
            <a:ext cx="6096000" cy="2854800"/>
          </a:xfrm>
          <a:solidFill>
            <a:schemeClr val="bg2"/>
          </a:solidFill>
          <a:ln w="38100">
            <a:noFill/>
          </a:ln>
        </p:spPr>
        <p:txBody>
          <a:bodyPr lIns="360000" tIns="36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lang="en-GB" sz="1200" i="1">
                <a:solidFill>
                  <a:schemeClr val="tx1">
                    <a:lumMod val="65000"/>
                    <a:lumOff val="35000"/>
                  </a:schemeClr>
                </a:solidFill>
                <a:effectLst/>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of op de rand van het kader om een afbeelding toe te voegen</a:t>
            </a:r>
            <a:br>
              <a:rPr lang="nl-BE" dirty="0"/>
            </a:br>
            <a:r>
              <a:rPr lang="nl-BE" dirty="0"/>
              <a:t>&gt; tabblad invoegen</a:t>
            </a:r>
            <a:br>
              <a:rPr lang="nl-BE" dirty="0"/>
            </a:br>
            <a:r>
              <a:rPr lang="nl-BE" dirty="0"/>
              <a:t>&gt; kies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 </a:t>
            </a:r>
            <a:br>
              <a:rPr lang="nl-BE" dirty="0"/>
            </a:br>
            <a:endParaRPr lang="en-GB" dirty="0"/>
          </a:p>
          <a:p>
            <a:br>
              <a:rPr lang="nl-BE" dirty="0"/>
            </a:br>
            <a:endParaRPr lang="nl-BE" dirty="0"/>
          </a:p>
          <a:p>
            <a:endParaRPr lang="en-GB" dirty="0"/>
          </a:p>
        </p:txBody>
      </p:sp>
      <p:sp>
        <p:nvSpPr>
          <p:cNvPr id="10" name="Text Placeholder 2"/>
          <p:cNvSpPr>
            <a:spLocks noGrp="1"/>
          </p:cNvSpPr>
          <p:nvPr userDrawn="1">
            <p:ph type="body" sz="quarter" idx="25"/>
          </p:nvPr>
        </p:nvSpPr>
        <p:spPr>
          <a:xfrm>
            <a:off x="6096000" y="1059887"/>
            <a:ext cx="2689225" cy="4818913"/>
          </a:xfrm>
        </p:spPr>
        <p:txBody>
          <a:bodyPr/>
          <a:lstStyle>
            <a:lvl1pPr>
              <a:lnSpc>
                <a:spcPct val="100000"/>
              </a:lnSpc>
              <a:tabLst>
                <a:tab pos="266400" algn="l"/>
                <a:tab pos="270000" algn="l"/>
              </a:tabLst>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2" name="Text Placeholder 7"/>
          <p:cNvSpPr>
            <a:spLocks noGrp="1"/>
          </p:cNvSpPr>
          <p:nvPr userDrawn="1">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2846054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3" name="Footer Placeholder 2"/>
          <p:cNvSpPr>
            <a:spLocks noGrp="1"/>
          </p:cNvSpPr>
          <p:nvPr>
            <p:ph type="ftr" sz="quarter" idx="10"/>
          </p:nvPr>
        </p:nvSpPr>
        <p:spPr/>
        <p:txBody>
          <a:bodyPr/>
          <a:lstStyle/>
          <a:p>
            <a:r>
              <a:rPr lang="nl-BE"/>
              <a:t>innovatief	creatief	ondernemend</a:t>
            </a:r>
            <a:endParaRPr lang="en-GB" dirty="0"/>
          </a:p>
        </p:txBody>
      </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8" name="Tijdelijke aanduiding voor afbeelding 2"/>
          <p:cNvSpPr>
            <a:spLocks noGrp="1"/>
          </p:cNvSpPr>
          <p:nvPr>
            <p:ph type="pic" sz="quarter" idx="13" hasCustomPrompt="1"/>
          </p:nvPr>
        </p:nvSpPr>
        <p:spPr>
          <a:xfrm>
            <a:off x="0" y="307776"/>
            <a:ext cx="9144000" cy="5711283"/>
          </a:xfrm>
          <a:prstGeom prst="rect">
            <a:avLst/>
          </a:prstGeom>
          <a:noFill/>
        </p:spPr>
        <p:txBody>
          <a:bodyPr lIns="360000" t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baseline="0">
                <a:solidFill>
                  <a:schemeClr val="tx1">
                    <a:lumMod val="65000"/>
                    <a:lumOff val="35000"/>
                  </a:schemeClr>
                </a:solidFill>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Plaats een foto op de achtergrond. </a:t>
            </a:r>
            <a:br>
              <a:rPr lang="nl-BE" dirty="0"/>
            </a:br>
            <a:r>
              <a:rPr lang="nl-BE" dirty="0"/>
              <a:t>Klik op het icoon of op de rand van het kader</a:t>
            </a:r>
            <a:br>
              <a:rPr lang="nl-BE" dirty="0"/>
            </a:br>
            <a:r>
              <a:rPr lang="nl-BE" dirty="0"/>
              <a:t>&gt; tabblad invoegen</a:t>
            </a:r>
            <a:br>
              <a:rPr lang="nl-BE" dirty="0"/>
            </a:br>
            <a:r>
              <a:rPr lang="nl-BE" dirty="0">
                <a:latin typeface="Calibri" panose="020F0502020204030204" pitchFamily="34" charset="0"/>
              </a:rPr>
              <a:t>&gt; </a:t>
            </a:r>
            <a:r>
              <a:rPr lang="nl-BE" dirty="0"/>
              <a:t>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r>
              <a:rPr lang="nl-BE" dirty="0"/>
              <a:t>Indien je de foto delete, dien je een nieuwe foto terug op de achtergrond te plaatsen.</a:t>
            </a:r>
            <a:br>
              <a:rPr lang="nl-BE" dirty="0"/>
            </a:br>
            <a:br>
              <a:rPr lang="nl-BE" dirty="0"/>
            </a:br>
            <a:endParaRPr lang="nl-BE" dirty="0"/>
          </a:p>
          <a:p>
            <a:br>
              <a:rPr lang="nl-BE" dirty="0"/>
            </a:br>
            <a:endParaRPr lang="en-GB" dirty="0"/>
          </a:p>
        </p:txBody>
      </p:sp>
      <p:sp>
        <p:nvSpPr>
          <p:cNvPr id="9" name="Text Placeholder 7"/>
          <p:cNvSpPr>
            <a:spLocks noGrp="1"/>
          </p:cNvSpPr>
          <p:nvPr>
            <p:ph type="body" sz="quarter" idx="20" hasCustomPrompt="1"/>
          </p:nvPr>
        </p:nvSpPr>
        <p:spPr>
          <a:xfrm>
            <a:off x="4572000" y="3459801"/>
            <a:ext cx="2122632" cy="303536"/>
          </a:xfrm>
          <a:solidFill>
            <a:schemeClr val="accent2"/>
          </a:solidFill>
        </p:spPr>
        <p:txBody>
          <a:bodyPr wrap="none" tIns="36000" bIns="36000">
            <a:spAutoFit/>
          </a:bodyPr>
          <a:lstStyle>
            <a:lvl1pPr marL="0" indent="0" algn="l">
              <a:buNone/>
              <a:defRPr lang="en-GB" sz="2000" kern="1200" cap="all" spc="150" baseline="0" dirty="0">
                <a:solidFill>
                  <a:schemeClr val="bg2"/>
                </a:solidFill>
                <a:latin typeface="+mj-lt"/>
                <a:ea typeface="+mn-ea"/>
                <a:cs typeface="Arial" panose="020B0604020202020204" pitchFamily="34" charset="0"/>
              </a:defRPr>
            </a:lvl1pPr>
          </a:lstStyle>
          <a:p>
            <a:pPr marL="0" lvl="0" indent="0" algn="l" defTabSz="269875" rtl="0" eaLnBrk="1" latinLnBrk="0" hangingPunct="1">
              <a:lnSpc>
                <a:spcPts val="1800"/>
              </a:lnSpc>
              <a:spcBef>
                <a:spcPts val="1800"/>
              </a:spcBef>
              <a:spcAft>
                <a:spcPts val="0"/>
              </a:spcAft>
              <a:buClr>
                <a:schemeClr val="accent2"/>
              </a:buClr>
              <a:buSzPct val="80000"/>
              <a:buFont typeface="Arial" panose="020B0604020202020204" pitchFamily="34" charset="0"/>
              <a:buNone/>
              <a:tabLst>
                <a:tab pos="266400" algn="l"/>
                <a:tab pos="270000" algn="l"/>
              </a:tabLst>
            </a:pPr>
            <a:r>
              <a:rPr lang="en-US" dirty="0"/>
              <a:t>KERNWOORD</a:t>
            </a:r>
            <a:endParaRPr lang="en-GB" dirty="0"/>
          </a:p>
        </p:txBody>
      </p:sp>
      <p:sp>
        <p:nvSpPr>
          <p:cNvPr id="10" name="Tijdelijke aanduiding voor tekst 5"/>
          <p:cNvSpPr>
            <a:spLocks noGrp="1"/>
          </p:cNvSpPr>
          <p:nvPr>
            <p:ph type="body" sz="quarter" idx="17" hasCustomPrompt="1"/>
          </p:nvPr>
        </p:nvSpPr>
        <p:spPr>
          <a:xfrm>
            <a:off x="4572001" y="3915267"/>
            <a:ext cx="2606676" cy="380480"/>
          </a:xfrm>
          <a:prstGeom prst="rect">
            <a:avLst/>
          </a:prstGeom>
          <a:solidFill>
            <a:srgbClr val="FFFFFF">
              <a:alpha val="84706"/>
            </a:srgbClr>
          </a:solidFill>
        </p:spPr>
        <p:txBody>
          <a:bodyPr wrap="none" tIns="36000" bIns="36000">
            <a:spAutoFit/>
          </a:bodyPr>
          <a:lstStyle>
            <a:lvl1pPr marL="0" indent="0">
              <a:lnSpc>
                <a:spcPts val="2400"/>
              </a:lnSpc>
              <a:spcBef>
                <a:spcPts val="1800"/>
              </a:spcBef>
              <a:spcAft>
                <a:spcPts val="0"/>
              </a:spcAft>
              <a:buNone/>
              <a:defRPr sz="1800" i="0" baseline="0">
                <a:latin typeface="+mj-lt"/>
              </a:defRPr>
            </a:lvl1pPr>
          </a:lstStyle>
          <a:p>
            <a:pPr lvl="0"/>
            <a:r>
              <a:rPr lang="nl-BE" dirty="0"/>
              <a:t>Typ hier een bijschrift</a:t>
            </a:r>
            <a:endParaRPr lang="en-GB" dirty="0"/>
          </a:p>
        </p:txBody>
      </p:sp>
      <p:sp>
        <p:nvSpPr>
          <p:cNvPr id="11" name="Tijdelijke aanduiding voor tekst 5"/>
          <p:cNvSpPr>
            <a:spLocks noGrp="1"/>
          </p:cNvSpPr>
          <p:nvPr>
            <p:ph type="body" sz="quarter" idx="21" hasCustomPrompt="1"/>
          </p:nvPr>
        </p:nvSpPr>
        <p:spPr>
          <a:xfrm>
            <a:off x="4572000" y="4339463"/>
            <a:ext cx="2606676" cy="380480"/>
          </a:xfrm>
          <a:prstGeom prst="rect">
            <a:avLst/>
          </a:prstGeom>
          <a:solidFill>
            <a:srgbClr val="FFFFFF">
              <a:alpha val="84706"/>
            </a:srgbClr>
          </a:solidFill>
        </p:spPr>
        <p:txBody>
          <a:bodyPr wrap="none" tIns="36000" bIns="36000">
            <a:spAutoFit/>
          </a:bodyPr>
          <a:lstStyle>
            <a:lvl1pPr marL="0" indent="0">
              <a:lnSpc>
                <a:spcPts val="2400"/>
              </a:lnSpc>
              <a:spcBef>
                <a:spcPts val="1800"/>
              </a:spcBef>
              <a:spcAft>
                <a:spcPts val="0"/>
              </a:spcAft>
              <a:buNone/>
              <a:defRPr sz="1800" i="0" baseline="0">
                <a:latin typeface="+mj-lt"/>
              </a:defRPr>
            </a:lvl1pPr>
          </a:lstStyle>
          <a:p>
            <a:pPr lvl="0"/>
            <a:r>
              <a:rPr lang="nl-BE" dirty="0"/>
              <a:t>Typ hier een bijschrift</a:t>
            </a:r>
            <a:endParaRPr lang="en-GB" dirty="0"/>
          </a:p>
        </p:txBody>
      </p:sp>
    </p:spTree>
    <p:extLst>
      <p:ext uri="{BB962C8B-B14F-4D97-AF65-F5344CB8AC3E}">
        <p14:creationId xmlns:p14="http://schemas.microsoft.com/office/powerpoint/2010/main" val="2980988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8" name="Group 7"/>
          <p:cNvGrpSpPr/>
          <p:nvPr userDrawn="1"/>
        </p:nvGrpSpPr>
        <p:grpSpPr>
          <a:xfrm>
            <a:off x="0" y="6016614"/>
            <a:ext cx="9144000" cy="841386"/>
            <a:chOff x="0" y="6016614"/>
            <a:chExt cx="9144000" cy="841386"/>
          </a:xfrm>
        </p:grpSpPr>
        <p:sp>
          <p:nvSpPr>
            <p:cNvPr id="9" name="Rectangle 8"/>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3" name="Footer Placeholder 2"/>
          <p:cNvSpPr>
            <a:spLocks noGrp="1"/>
          </p:cNvSpPr>
          <p:nvPr>
            <p:ph type="ftr" sz="quarter" idx="10"/>
          </p:nvPr>
        </p:nvSpPr>
        <p:spPr/>
        <p:txBody>
          <a:bodyPr/>
          <a:lstStyle/>
          <a:p>
            <a:r>
              <a:rPr lang="nl-BE"/>
              <a:t>innovatief	creatief	ondernemend</a:t>
            </a:r>
            <a:endParaRPr lang="en-GB" dirty="0"/>
          </a:p>
        </p:txBody>
      </p:sp>
      <p:sp>
        <p:nvSpPr>
          <p:cNvPr id="11"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2" name="Tijdelijke aanduiding voor afbeelding 2"/>
          <p:cNvSpPr>
            <a:spLocks noGrp="1"/>
          </p:cNvSpPr>
          <p:nvPr>
            <p:ph type="pic" sz="quarter" idx="13" hasCustomPrompt="1"/>
          </p:nvPr>
        </p:nvSpPr>
        <p:spPr>
          <a:xfrm>
            <a:off x="0" y="307776"/>
            <a:ext cx="9144000" cy="5711283"/>
          </a:xfrm>
          <a:prstGeom prst="rect">
            <a:avLst/>
          </a:prstGeom>
          <a:noFill/>
        </p:spPr>
        <p:txBody>
          <a:bodyPr lIns="360000" t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baseline="0">
                <a:solidFill>
                  <a:schemeClr val="tx1">
                    <a:lumMod val="65000"/>
                    <a:lumOff val="35000"/>
                  </a:schemeClr>
                </a:solidFill>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Plaats een foto op de achtergrond. </a:t>
            </a:r>
            <a:br>
              <a:rPr lang="nl-BE" dirty="0"/>
            </a:br>
            <a:r>
              <a:rPr lang="nl-BE" dirty="0"/>
              <a:t>Klik op het icoon of op de rand van het kader</a:t>
            </a:r>
            <a:br>
              <a:rPr lang="nl-BE" dirty="0"/>
            </a:br>
            <a:r>
              <a:rPr lang="nl-BE" dirty="0"/>
              <a:t>&gt; tabblad invoegen</a:t>
            </a:r>
            <a:br>
              <a:rPr lang="nl-BE" dirty="0"/>
            </a:br>
            <a:r>
              <a:rPr lang="nl-BE" dirty="0">
                <a:latin typeface="Calibri" panose="020F0502020204030204" pitchFamily="34" charset="0"/>
              </a:rPr>
              <a:t>&gt; </a:t>
            </a:r>
            <a:r>
              <a:rPr lang="nl-BE" dirty="0"/>
              <a:t>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r>
              <a:rPr lang="nl-BE" dirty="0"/>
              <a:t>Indien je de foto delete, dien je een nieuwe foto terug op de achtergrond te plaatsen.</a:t>
            </a:r>
            <a:endParaRPr lang="en-GB" dirty="0"/>
          </a:p>
        </p:txBody>
      </p:sp>
      <p:sp>
        <p:nvSpPr>
          <p:cNvPr id="13" name="Tijdelijke aanduiding voor tekst 5"/>
          <p:cNvSpPr>
            <a:spLocks noGrp="1"/>
          </p:cNvSpPr>
          <p:nvPr>
            <p:ph type="body" sz="quarter" idx="17" hasCustomPrompt="1"/>
          </p:nvPr>
        </p:nvSpPr>
        <p:spPr>
          <a:xfrm>
            <a:off x="4572000" y="3916800"/>
            <a:ext cx="4213225" cy="646331"/>
          </a:xfrm>
          <a:solidFill>
            <a:srgbClr val="FFFFFF">
              <a:alpha val="85098"/>
            </a:srgbClr>
          </a:solidFill>
        </p:spPr>
        <p:txBody>
          <a:bodyPr wrap="square">
            <a:spAutoFit/>
          </a:bodyPr>
          <a:lstStyle>
            <a:lvl1pPr marL="0" indent="0">
              <a:lnSpc>
                <a:spcPct val="100000"/>
              </a:lnSpc>
              <a:spcAft>
                <a:spcPts val="900"/>
              </a:spcAft>
              <a:buNone/>
              <a:defRPr sz="1800" i="0" baseline="0"/>
            </a:lvl1pPr>
          </a:lstStyle>
          <a:p>
            <a:pPr lvl="0"/>
            <a:r>
              <a:rPr lang="nl-BE" dirty="0"/>
              <a:t>Typ hier een bijschrift bij de foto/kernidee van de slide.</a:t>
            </a:r>
            <a:endParaRPr lang="en-GB" dirty="0"/>
          </a:p>
        </p:txBody>
      </p:sp>
      <p:sp>
        <p:nvSpPr>
          <p:cNvPr id="14" name="Text Placeholder 7"/>
          <p:cNvSpPr>
            <a:spLocks noGrp="1"/>
          </p:cNvSpPr>
          <p:nvPr>
            <p:ph type="body" sz="quarter" idx="20" hasCustomPrompt="1"/>
          </p:nvPr>
        </p:nvSpPr>
        <p:spPr>
          <a:xfrm>
            <a:off x="4572000" y="3459801"/>
            <a:ext cx="2122632" cy="303536"/>
          </a:xfrm>
          <a:solidFill>
            <a:schemeClr val="accent2"/>
          </a:solidFill>
        </p:spPr>
        <p:txBody>
          <a:bodyPr wrap="none" tIns="36000" bIns="36000">
            <a:spAutoFit/>
          </a:bodyPr>
          <a:lstStyle>
            <a:lvl1pPr marL="0" indent="0" algn="l">
              <a:buNone/>
              <a:defRPr lang="en-GB" sz="2000" kern="1200" cap="all" spc="150" baseline="0" dirty="0">
                <a:solidFill>
                  <a:schemeClr val="bg2"/>
                </a:solidFill>
                <a:latin typeface="+mj-lt"/>
                <a:ea typeface="+mn-ea"/>
                <a:cs typeface="Arial" panose="020B0604020202020204" pitchFamily="34" charset="0"/>
              </a:defRPr>
            </a:lvl1pPr>
          </a:lstStyle>
          <a:p>
            <a:pPr marL="0" lvl="0" indent="0" algn="l" defTabSz="269875" rtl="0" eaLnBrk="1" latinLnBrk="0" hangingPunct="1">
              <a:lnSpc>
                <a:spcPts val="1800"/>
              </a:lnSpc>
              <a:spcBef>
                <a:spcPts val="1800"/>
              </a:spcBef>
              <a:spcAft>
                <a:spcPts val="0"/>
              </a:spcAft>
              <a:buClr>
                <a:schemeClr val="accent2"/>
              </a:buClr>
              <a:buSzPct val="80000"/>
              <a:buFont typeface="Arial" panose="020B0604020202020204" pitchFamily="34" charset="0"/>
              <a:buNone/>
              <a:tabLst>
                <a:tab pos="266400" algn="l"/>
                <a:tab pos="270000" algn="l"/>
              </a:tabLst>
            </a:pPr>
            <a:r>
              <a:rPr lang="en-US" dirty="0"/>
              <a:t>KERNWOORD</a:t>
            </a:r>
            <a:endParaRPr lang="en-GB" dirty="0"/>
          </a:p>
        </p:txBody>
      </p:sp>
    </p:spTree>
    <p:extLst>
      <p:ext uri="{BB962C8B-B14F-4D97-AF65-F5344CB8AC3E}">
        <p14:creationId xmlns:p14="http://schemas.microsoft.com/office/powerpoint/2010/main" val="3202600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grpSp>
        <p:nvGrpSpPr>
          <p:cNvPr id="8" name="Group 7"/>
          <p:cNvGrpSpPr/>
          <p:nvPr userDrawn="1"/>
        </p:nvGrpSpPr>
        <p:grpSpPr>
          <a:xfrm>
            <a:off x="0" y="6016614"/>
            <a:ext cx="9144000" cy="841386"/>
            <a:chOff x="0" y="6016614"/>
            <a:chExt cx="9144000" cy="841386"/>
          </a:xfrm>
        </p:grpSpPr>
        <p:sp>
          <p:nvSpPr>
            <p:cNvPr id="9" name="Rectangle 8"/>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3" name="Footer Placeholder 2"/>
          <p:cNvSpPr>
            <a:spLocks noGrp="1"/>
          </p:cNvSpPr>
          <p:nvPr>
            <p:ph type="ftr" sz="quarter" idx="10"/>
          </p:nvPr>
        </p:nvSpPr>
        <p:spPr/>
        <p:txBody>
          <a:bodyPr/>
          <a:lstStyle/>
          <a:p>
            <a:r>
              <a:rPr lang="nl-BE"/>
              <a:t>innovatief	creatief	ondernemend</a:t>
            </a:r>
            <a:endParaRPr lang="en-GB" dirty="0"/>
          </a:p>
        </p:txBody>
      </p:sp>
      <p:sp>
        <p:nvSpPr>
          <p:cNvPr id="11"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7" name="Tijdelijke aanduiding voor afbeelding 2"/>
          <p:cNvSpPr>
            <a:spLocks noGrp="1"/>
          </p:cNvSpPr>
          <p:nvPr>
            <p:ph type="pic" sz="quarter" idx="13" hasCustomPrompt="1"/>
          </p:nvPr>
        </p:nvSpPr>
        <p:spPr>
          <a:xfrm>
            <a:off x="0" y="307776"/>
            <a:ext cx="9144000" cy="5708837"/>
          </a:xfrm>
          <a:prstGeom prst="rect">
            <a:avLst/>
          </a:prstGeom>
          <a:noFill/>
        </p:spPr>
        <p:txBody>
          <a:bodyPr lIns="360000" tIns="180000">
            <a:noAutofit/>
          </a:bodyPr>
          <a:lstStyle>
            <a:lvl1pPr marL="0" marR="0" indent="0" algn="l" defTabSz="685800" rtl="0" eaLnBrk="1" fontAlgn="auto" latinLnBrk="0" hangingPunct="1">
              <a:lnSpc>
                <a:spcPct val="100000"/>
              </a:lnSpc>
              <a:spcBef>
                <a:spcPts val="0"/>
              </a:spcBef>
              <a:spcAft>
                <a:spcPts val="0"/>
              </a:spcAft>
              <a:buClr>
                <a:schemeClr val="tx1">
                  <a:lumMod val="65000"/>
                  <a:lumOff val="35000"/>
                </a:schemeClr>
              </a:buClr>
              <a:buSzTx/>
              <a:buFont typeface="Arial" panose="020B0604020202020204" pitchFamily="34" charset="0"/>
              <a:buNone/>
              <a:tabLst/>
              <a:defRPr sz="1200" i="1"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a:pPr>
            <a:br>
              <a:rPr lang="nl-BE" dirty="0"/>
            </a:br>
            <a:r>
              <a:rPr lang="nl-BE" dirty="0"/>
              <a:t>Klik op het icoon of op de rand van het kader om een afbeelding in te voegen</a:t>
            </a:r>
            <a:br>
              <a:rPr lang="nl-BE" dirty="0"/>
            </a:br>
            <a:r>
              <a:rPr lang="nl-BE" dirty="0"/>
              <a:t>&gt; tabblad invoegen</a:t>
            </a:r>
            <a:br>
              <a:rPr lang="nl-BE" dirty="0"/>
            </a:br>
            <a:r>
              <a:rPr lang="nl-BE" dirty="0">
                <a:latin typeface="Calibri" panose="020F0502020204030204" pitchFamily="34" charset="0"/>
              </a:rPr>
              <a:t>&gt; kies </a:t>
            </a:r>
            <a:r>
              <a:rPr lang="nl-BE" dirty="0"/>
              <a:t>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r>
              <a:rPr lang="nl-BE" dirty="0"/>
              <a:t>Indien je de foto delete, dien je een nieuwe foto terug op de achtergrond te plaatsen.</a:t>
            </a:r>
            <a:endParaRPr lang="en-GB" dirty="0"/>
          </a:p>
          <a:p>
            <a:pPr marL="0" marR="0" lvl="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a:pPr>
            <a:br>
              <a:rPr lang="nl-BE" dirty="0"/>
            </a:br>
            <a:endParaRPr lang="nl-BE" dirty="0"/>
          </a:p>
        </p:txBody>
      </p:sp>
      <p:sp>
        <p:nvSpPr>
          <p:cNvPr id="12" name="Tijdelijke aanduiding voor inhoud 25"/>
          <p:cNvSpPr>
            <a:spLocks noGrp="1"/>
          </p:cNvSpPr>
          <p:nvPr>
            <p:ph sz="quarter" idx="14" hasCustomPrompt="1"/>
          </p:nvPr>
        </p:nvSpPr>
        <p:spPr>
          <a:xfrm>
            <a:off x="4412849" y="3243417"/>
            <a:ext cx="3281476" cy="386054"/>
          </a:xfrm>
          <a:prstGeom prst="rect">
            <a:avLst/>
          </a:prstGeom>
          <a:solidFill>
            <a:schemeClr val="accent2"/>
          </a:solidFill>
        </p:spPr>
        <p:txBody>
          <a:bodyPr wrap="none" tIns="54000" bIns="54000" anchor="ctr">
            <a:spAutoFit/>
          </a:bodyPr>
          <a:lstStyle>
            <a:lvl1pPr marL="0" indent="0" algn="l" defTabSz="685800" rtl="0" eaLnBrk="1" latinLnBrk="0" hangingPunct="1">
              <a:lnSpc>
                <a:spcPct val="90000"/>
              </a:lnSpc>
              <a:spcBef>
                <a:spcPct val="0"/>
              </a:spcBef>
              <a:buNone/>
              <a:defRPr lang="nl-NL" sz="2000" b="0" kern="1200" cap="all" spc="-53" baseline="0" dirty="0" smtClean="0">
                <a:solidFill>
                  <a:schemeClr val="bg2"/>
                </a:solidFill>
                <a:latin typeface="+mj-lt"/>
                <a:ea typeface="+mj-ea"/>
                <a:cs typeface="+mj-cs"/>
              </a:defRPr>
            </a:lvl1pPr>
          </a:lstStyle>
          <a:p>
            <a:pPr lvl="0"/>
            <a:r>
              <a:rPr lang="nl-NL" dirty="0"/>
              <a:t>IS UITERMATE GESCHIKT</a:t>
            </a:r>
          </a:p>
        </p:txBody>
      </p:sp>
      <p:sp>
        <p:nvSpPr>
          <p:cNvPr id="13" name="Tijdelijke aanduiding voor inhoud 25"/>
          <p:cNvSpPr>
            <a:spLocks noGrp="1"/>
          </p:cNvSpPr>
          <p:nvPr>
            <p:ph sz="quarter" idx="18" hasCustomPrompt="1"/>
          </p:nvPr>
        </p:nvSpPr>
        <p:spPr>
          <a:xfrm>
            <a:off x="4412850" y="3682249"/>
            <a:ext cx="4185248" cy="386054"/>
          </a:xfrm>
          <a:prstGeom prst="rect">
            <a:avLst/>
          </a:prstGeom>
          <a:solidFill>
            <a:schemeClr val="accent2"/>
          </a:solidFill>
        </p:spPr>
        <p:txBody>
          <a:bodyPr wrap="none" tIns="54000" bIns="54000" anchor="ctr">
            <a:spAutoFit/>
          </a:bodyPr>
          <a:lstStyle>
            <a:lvl1pPr marL="0" indent="0" algn="l" defTabSz="685800" rtl="0" eaLnBrk="1" latinLnBrk="0" hangingPunct="1">
              <a:lnSpc>
                <a:spcPct val="90000"/>
              </a:lnSpc>
              <a:spcBef>
                <a:spcPct val="0"/>
              </a:spcBef>
              <a:buNone/>
              <a:defRPr lang="nl-NL" sz="2000" b="0" kern="1200" cap="all" spc="-53" baseline="0" dirty="0" smtClean="0">
                <a:solidFill>
                  <a:schemeClr val="bg2"/>
                </a:solidFill>
                <a:latin typeface="+mj-lt"/>
                <a:ea typeface="+mj-ea"/>
                <a:cs typeface="+mj-cs"/>
              </a:defRPr>
            </a:lvl1pPr>
          </a:lstStyle>
          <a:p>
            <a:pPr lvl="0"/>
            <a:r>
              <a:rPr lang="nl-NL" dirty="0"/>
              <a:t>OM AANDACHT TE VESTIGEN OP</a:t>
            </a:r>
          </a:p>
        </p:txBody>
      </p:sp>
      <p:sp>
        <p:nvSpPr>
          <p:cNvPr id="14" name="Tijdelijke aanduiding voor inhoud 25"/>
          <p:cNvSpPr>
            <a:spLocks noGrp="1"/>
          </p:cNvSpPr>
          <p:nvPr>
            <p:ph sz="quarter" idx="19" hasCustomPrompt="1"/>
          </p:nvPr>
        </p:nvSpPr>
        <p:spPr>
          <a:xfrm>
            <a:off x="4412849" y="2804585"/>
            <a:ext cx="2373663" cy="386054"/>
          </a:xfrm>
          <a:prstGeom prst="rect">
            <a:avLst/>
          </a:prstGeom>
          <a:solidFill>
            <a:schemeClr val="accent2"/>
          </a:solidFill>
        </p:spPr>
        <p:txBody>
          <a:bodyPr wrap="none" tIns="54000" bIns="54000" anchor="ctr">
            <a:spAutoFit/>
          </a:bodyPr>
          <a:lstStyle>
            <a:lvl1pPr marL="0" indent="0" algn="l" defTabSz="685800" rtl="0" eaLnBrk="1" latinLnBrk="0" hangingPunct="1">
              <a:lnSpc>
                <a:spcPct val="90000"/>
              </a:lnSpc>
              <a:spcBef>
                <a:spcPct val="0"/>
              </a:spcBef>
              <a:buNone/>
              <a:defRPr lang="nl-NL" sz="2000" b="0" kern="1200" cap="all" spc="-53" baseline="0" dirty="0" smtClean="0">
                <a:solidFill>
                  <a:schemeClr val="bg2"/>
                </a:solidFill>
                <a:latin typeface="+mj-lt"/>
                <a:ea typeface="+mj-ea"/>
                <a:cs typeface="+mj-cs"/>
              </a:defRPr>
            </a:lvl1pPr>
          </a:lstStyle>
          <a:p>
            <a:pPr lvl="0"/>
            <a:r>
              <a:rPr lang="nl-NL" dirty="0"/>
              <a:t>DE ROZE BALKEN</a:t>
            </a:r>
          </a:p>
        </p:txBody>
      </p:sp>
      <p:sp>
        <p:nvSpPr>
          <p:cNvPr id="15" name="Tijdelijke aanduiding voor inhoud 25"/>
          <p:cNvSpPr>
            <a:spLocks noGrp="1"/>
          </p:cNvSpPr>
          <p:nvPr>
            <p:ph sz="quarter" idx="20" hasCustomPrompt="1"/>
          </p:nvPr>
        </p:nvSpPr>
        <p:spPr>
          <a:xfrm>
            <a:off x="4412850" y="2365752"/>
            <a:ext cx="3307637" cy="386054"/>
          </a:xfrm>
          <a:prstGeom prst="rect">
            <a:avLst/>
          </a:prstGeom>
          <a:solidFill>
            <a:schemeClr val="accent2"/>
          </a:solidFill>
        </p:spPr>
        <p:txBody>
          <a:bodyPr wrap="none" tIns="54000" bIns="54000" anchor="ctr">
            <a:spAutoFit/>
          </a:bodyPr>
          <a:lstStyle>
            <a:lvl1pPr marL="0" indent="0" algn="l" defTabSz="685800" rtl="0" eaLnBrk="1" latinLnBrk="0" hangingPunct="1">
              <a:lnSpc>
                <a:spcPct val="90000"/>
              </a:lnSpc>
              <a:spcBef>
                <a:spcPct val="0"/>
              </a:spcBef>
              <a:buNone/>
              <a:defRPr lang="nl-NL" sz="2000" b="0" kern="1200" cap="all" spc="-53" baseline="0" dirty="0" smtClean="0">
                <a:solidFill>
                  <a:schemeClr val="bg2"/>
                </a:solidFill>
                <a:latin typeface="+mj-lt"/>
                <a:ea typeface="+mj-ea"/>
                <a:cs typeface="+mj-cs"/>
              </a:defRPr>
            </a:lvl1pPr>
          </a:lstStyle>
          <a:p>
            <a:pPr lvl="0"/>
            <a:r>
              <a:rPr lang="nl-NL" dirty="0"/>
              <a:t>HET GRAFISCH ELEMENT</a:t>
            </a:r>
          </a:p>
        </p:txBody>
      </p:sp>
      <p:sp>
        <p:nvSpPr>
          <p:cNvPr id="16" name="Tijdelijke aanduiding voor inhoud 25"/>
          <p:cNvSpPr>
            <a:spLocks noGrp="1"/>
          </p:cNvSpPr>
          <p:nvPr>
            <p:ph sz="quarter" idx="21" hasCustomPrompt="1"/>
          </p:nvPr>
        </p:nvSpPr>
        <p:spPr>
          <a:xfrm>
            <a:off x="4412849" y="4121082"/>
            <a:ext cx="3050130" cy="386054"/>
          </a:xfrm>
          <a:prstGeom prst="rect">
            <a:avLst/>
          </a:prstGeom>
          <a:solidFill>
            <a:schemeClr val="accent2"/>
          </a:solidFill>
        </p:spPr>
        <p:txBody>
          <a:bodyPr wrap="none" tIns="54000" bIns="54000" anchor="ctr">
            <a:spAutoFit/>
          </a:bodyPr>
          <a:lstStyle>
            <a:lvl1pPr marL="0" indent="0" algn="l" defTabSz="685800" rtl="0" eaLnBrk="1" latinLnBrk="0" hangingPunct="1">
              <a:lnSpc>
                <a:spcPct val="90000"/>
              </a:lnSpc>
              <a:spcBef>
                <a:spcPct val="0"/>
              </a:spcBef>
              <a:buNone/>
              <a:defRPr lang="nl-NL" sz="2000" b="0" kern="1200" cap="all" spc="-53" baseline="0" dirty="0" smtClean="0">
                <a:solidFill>
                  <a:schemeClr val="bg2"/>
                </a:solidFill>
                <a:latin typeface="+mj-lt"/>
                <a:ea typeface="+mj-ea"/>
                <a:cs typeface="+mj-cs"/>
              </a:defRPr>
            </a:lvl1pPr>
          </a:lstStyle>
          <a:p>
            <a:pPr lvl="0"/>
            <a:r>
              <a:rPr lang="nl-NL" dirty="0"/>
              <a:t>BELANGRIJKE INHOUD</a:t>
            </a:r>
          </a:p>
        </p:txBody>
      </p:sp>
    </p:spTree>
    <p:extLst>
      <p:ext uri="{BB962C8B-B14F-4D97-AF65-F5344CB8AC3E}">
        <p14:creationId xmlns:p14="http://schemas.microsoft.com/office/powerpoint/2010/main" val="57669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3" name="Footer Placeholder 2"/>
          <p:cNvSpPr>
            <a:spLocks noGrp="1"/>
          </p:cNvSpPr>
          <p:nvPr>
            <p:ph type="ftr" sz="quarter" idx="10"/>
          </p:nvPr>
        </p:nvSpPr>
        <p:spPr/>
        <p:txBody>
          <a:bodyPr/>
          <a:lstStyle>
            <a:lvl1pPr>
              <a:defRPr>
                <a:solidFill>
                  <a:schemeClr val="bg2"/>
                </a:solidFill>
              </a:defRPr>
            </a:lvl1pPr>
          </a:lstStyle>
          <a:p>
            <a:r>
              <a:rPr lang="nl-BE"/>
              <a:t>innovatief	creatief	ondernemend</a:t>
            </a:r>
            <a:endParaRPr lang="en-GB" dirty="0"/>
          </a:p>
        </p:txBody>
      </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8" name="Tijdelijke aanduiding voor afbeelding 2"/>
          <p:cNvSpPr>
            <a:spLocks noGrp="1"/>
          </p:cNvSpPr>
          <p:nvPr>
            <p:ph type="pic" sz="quarter" idx="13" hasCustomPrompt="1"/>
          </p:nvPr>
        </p:nvSpPr>
        <p:spPr>
          <a:xfrm>
            <a:off x="0" y="314208"/>
            <a:ext cx="9144000" cy="5702406"/>
          </a:xfrm>
          <a:prstGeom prst="rect">
            <a:avLst/>
          </a:prstGeom>
          <a:noFill/>
        </p:spPr>
        <p:txBody>
          <a:bodyPr lIns="360000" tIns="180000" rIns="108000">
            <a:noAutofit/>
          </a:bodyPr>
          <a:lstStyle>
            <a:lvl1pPr marL="0" marR="0" indent="0" algn="l" defTabSz="685800" rtl="0" eaLnBrk="1" fontAlgn="auto" latinLnBrk="0" hangingPunct="1">
              <a:lnSpc>
                <a:spcPct val="100000"/>
              </a:lnSpc>
              <a:spcBef>
                <a:spcPts val="0"/>
              </a:spcBef>
              <a:spcAft>
                <a:spcPts val="0"/>
              </a:spcAft>
              <a:buClr>
                <a:schemeClr val="tx1">
                  <a:lumMod val="65000"/>
                  <a:lumOff val="35000"/>
                </a:schemeClr>
              </a:buClr>
              <a:buSzTx/>
              <a:buFont typeface="Arial" panose="020B0604020202020204" pitchFamily="34" charset="0"/>
              <a:buNone/>
              <a:tabLst/>
              <a:defRPr sz="1200" i="1" baseline="0">
                <a:solidFill>
                  <a:schemeClr val="tx1">
                    <a:lumMod val="65000"/>
                    <a:lumOff val="35000"/>
                  </a:schemeClr>
                </a:solidFill>
              </a:defRPr>
            </a:lvl1pPr>
          </a:lstStyle>
          <a:p>
            <a:pPr marL="0" marR="0" lvl="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a:pPr>
            <a:r>
              <a:rPr lang="nl-BE" dirty="0"/>
              <a:t>Klik op het icoon of op de rand van het kader om een afbeelding in te voegen</a:t>
            </a:r>
            <a:br>
              <a:rPr lang="nl-BE" dirty="0"/>
            </a:br>
            <a:r>
              <a:rPr lang="nl-BE" dirty="0"/>
              <a:t>&gt; tabblad invoegen</a:t>
            </a:r>
            <a:br>
              <a:rPr lang="nl-BE" dirty="0"/>
            </a:br>
            <a:r>
              <a:rPr lang="nl-BE" dirty="0">
                <a:latin typeface="Calibri" panose="020F0502020204030204" pitchFamily="34" charset="0"/>
              </a:rPr>
              <a:t>&gt; kies </a:t>
            </a:r>
            <a:r>
              <a:rPr lang="nl-BE" dirty="0"/>
              <a:t>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r>
              <a:rPr lang="nl-BE" dirty="0"/>
              <a:t>Indien je de foto delete, dien je een nieuwe foto terug op de achtergrond te plaatsen</a:t>
            </a:r>
            <a:endParaRPr lang="en-GB" dirty="0"/>
          </a:p>
        </p:txBody>
      </p:sp>
      <p:sp>
        <p:nvSpPr>
          <p:cNvPr id="9" name="Tijdelijke aanduiding voor tekst 10"/>
          <p:cNvSpPr>
            <a:spLocks noGrp="1"/>
          </p:cNvSpPr>
          <p:nvPr>
            <p:ph type="body" sz="quarter" idx="20" hasCustomPrompt="1"/>
          </p:nvPr>
        </p:nvSpPr>
        <p:spPr>
          <a:xfrm>
            <a:off x="4829452" y="1103972"/>
            <a:ext cx="3889882" cy="3108059"/>
          </a:xfrm>
          <a:custGeom>
            <a:avLst/>
            <a:gdLst>
              <a:gd name="connsiteX0" fmla="*/ 0 w 7258640"/>
              <a:gd name="connsiteY0" fmla="*/ 0 h 3271838"/>
              <a:gd name="connsiteX1" fmla="*/ 4234207 w 7258640"/>
              <a:gd name="connsiteY1" fmla="*/ 0 h 3271838"/>
              <a:gd name="connsiteX2" fmla="*/ 4234207 w 7258640"/>
              <a:gd name="connsiteY2" fmla="*/ 0 h 3271838"/>
              <a:gd name="connsiteX3" fmla="*/ 6048867 w 7258640"/>
              <a:gd name="connsiteY3" fmla="*/ 0 h 3271838"/>
              <a:gd name="connsiteX4" fmla="*/ 7258640 w 7258640"/>
              <a:gd name="connsiteY4" fmla="*/ 0 h 3271838"/>
              <a:gd name="connsiteX5" fmla="*/ 7258640 w 7258640"/>
              <a:gd name="connsiteY5" fmla="*/ 1908572 h 3271838"/>
              <a:gd name="connsiteX6" fmla="*/ 7258640 w 7258640"/>
              <a:gd name="connsiteY6" fmla="*/ 1908572 h 3271838"/>
              <a:gd name="connsiteX7" fmla="*/ 7258640 w 7258640"/>
              <a:gd name="connsiteY7" fmla="*/ 2726532 h 3271838"/>
              <a:gd name="connsiteX8" fmla="*/ 7258640 w 7258640"/>
              <a:gd name="connsiteY8" fmla="*/ 3271838 h 3271838"/>
              <a:gd name="connsiteX9" fmla="*/ 6048867 w 7258640"/>
              <a:gd name="connsiteY9" fmla="*/ 3271838 h 3271838"/>
              <a:gd name="connsiteX10" fmla="*/ 6066989 w 7258640"/>
              <a:gd name="connsiteY10" fmla="*/ 3916488 h 3271838"/>
              <a:gd name="connsiteX11" fmla="*/ 4234207 w 7258640"/>
              <a:gd name="connsiteY11" fmla="*/ 3271838 h 3271838"/>
              <a:gd name="connsiteX12" fmla="*/ 0 w 7258640"/>
              <a:gd name="connsiteY12" fmla="*/ 3271838 h 3271838"/>
              <a:gd name="connsiteX13" fmla="*/ 0 w 7258640"/>
              <a:gd name="connsiteY13" fmla="*/ 2726532 h 3271838"/>
              <a:gd name="connsiteX14" fmla="*/ 0 w 7258640"/>
              <a:gd name="connsiteY14" fmla="*/ 1908572 h 3271838"/>
              <a:gd name="connsiteX15" fmla="*/ 0 w 7258640"/>
              <a:gd name="connsiteY15" fmla="*/ 1908572 h 3271838"/>
              <a:gd name="connsiteX16" fmla="*/ 0 w 7258640"/>
              <a:gd name="connsiteY16" fmla="*/ 0 h 3271838"/>
              <a:gd name="connsiteX0" fmla="*/ 0 w 7258640"/>
              <a:gd name="connsiteY0" fmla="*/ 0 h 3916488"/>
              <a:gd name="connsiteX1" fmla="*/ 4234207 w 7258640"/>
              <a:gd name="connsiteY1" fmla="*/ 0 h 3916488"/>
              <a:gd name="connsiteX2" fmla="*/ 4234207 w 7258640"/>
              <a:gd name="connsiteY2" fmla="*/ 0 h 3916488"/>
              <a:gd name="connsiteX3" fmla="*/ 6048867 w 7258640"/>
              <a:gd name="connsiteY3" fmla="*/ 0 h 3916488"/>
              <a:gd name="connsiteX4" fmla="*/ 7258640 w 7258640"/>
              <a:gd name="connsiteY4" fmla="*/ 0 h 3916488"/>
              <a:gd name="connsiteX5" fmla="*/ 7258640 w 7258640"/>
              <a:gd name="connsiteY5" fmla="*/ 1908572 h 3916488"/>
              <a:gd name="connsiteX6" fmla="*/ 7258640 w 7258640"/>
              <a:gd name="connsiteY6" fmla="*/ 1908572 h 3916488"/>
              <a:gd name="connsiteX7" fmla="*/ 7258640 w 7258640"/>
              <a:gd name="connsiteY7" fmla="*/ 2726532 h 3916488"/>
              <a:gd name="connsiteX8" fmla="*/ 7258640 w 7258640"/>
              <a:gd name="connsiteY8" fmla="*/ 3271838 h 3916488"/>
              <a:gd name="connsiteX9" fmla="*/ 6595621 w 7258640"/>
              <a:gd name="connsiteY9" fmla="*/ 3271838 h 3916488"/>
              <a:gd name="connsiteX10" fmla="*/ 6066989 w 7258640"/>
              <a:gd name="connsiteY10" fmla="*/ 3916488 h 3916488"/>
              <a:gd name="connsiteX11" fmla="*/ 4234207 w 7258640"/>
              <a:gd name="connsiteY11" fmla="*/ 3271838 h 3916488"/>
              <a:gd name="connsiteX12" fmla="*/ 0 w 7258640"/>
              <a:gd name="connsiteY12" fmla="*/ 3271838 h 3916488"/>
              <a:gd name="connsiteX13" fmla="*/ 0 w 7258640"/>
              <a:gd name="connsiteY13" fmla="*/ 2726532 h 3916488"/>
              <a:gd name="connsiteX14" fmla="*/ 0 w 7258640"/>
              <a:gd name="connsiteY14" fmla="*/ 1908572 h 3916488"/>
              <a:gd name="connsiteX15" fmla="*/ 0 w 7258640"/>
              <a:gd name="connsiteY15" fmla="*/ 1908572 h 3916488"/>
              <a:gd name="connsiteX16" fmla="*/ 0 w 7258640"/>
              <a:gd name="connsiteY16" fmla="*/ 0 h 3916488"/>
              <a:gd name="connsiteX0" fmla="*/ 0 w 7258640"/>
              <a:gd name="connsiteY0" fmla="*/ 0 h 3916488"/>
              <a:gd name="connsiteX1" fmla="*/ 4234207 w 7258640"/>
              <a:gd name="connsiteY1" fmla="*/ 0 h 3916488"/>
              <a:gd name="connsiteX2" fmla="*/ 4234207 w 7258640"/>
              <a:gd name="connsiteY2" fmla="*/ 0 h 3916488"/>
              <a:gd name="connsiteX3" fmla="*/ 6048867 w 7258640"/>
              <a:gd name="connsiteY3" fmla="*/ 0 h 3916488"/>
              <a:gd name="connsiteX4" fmla="*/ 7258640 w 7258640"/>
              <a:gd name="connsiteY4" fmla="*/ 0 h 3916488"/>
              <a:gd name="connsiteX5" fmla="*/ 7258640 w 7258640"/>
              <a:gd name="connsiteY5" fmla="*/ 1908572 h 3916488"/>
              <a:gd name="connsiteX6" fmla="*/ 7258640 w 7258640"/>
              <a:gd name="connsiteY6" fmla="*/ 1908572 h 3916488"/>
              <a:gd name="connsiteX7" fmla="*/ 7258640 w 7258640"/>
              <a:gd name="connsiteY7" fmla="*/ 2726532 h 3916488"/>
              <a:gd name="connsiteX8" fmla="*/ 7258640 w 7258640"/>
              <a:gd name="connsiteY8" fmla="*/ 3271838 h 3916488"/>
              <a:gd name="connsiteX9" fmla="*/ 6595621 w 7258640"/>
              <a:gd name="connsiteY9" fmla="*/ 3271838 h 3916488"/>
              <a:gd name="connsiteX10" fmla="*/ 6066989 w 7258640"/>
              <a:gd name="connsiteY10" fmla="*/ 3916488 h 3916488"/>
              <a:gd name="connsiteX11" fmla="*/ 5723642 w 7258640"/>
              <a:gd name="connsiteY11" fmla="*/ 3281265 h 3916488"/>
              <a:gd name="connsiteX12" fmla="*/ 0 w 7258640"/>
              <a:gd name="connsiteY12" fmla="*/ 3271838 h 3916488"/>
              <a:gd name="connsiteX13" fmla="*/ 0 w 7258640"/>
              <a:gd name="connsiteY13" fmla="*/ 2726532 h 3916488"/>
              <a:gd name="connsiteX14" fmla="*/ 0 w 7258640"/>
              <a:gd name="connsiteY14" fmla="*/ 1908572 h 3916488"/>
              <a:gd name="connsiteX15" fmla="*/ 0 w 7258640"/>
              <a:gd name="connsiteY15" fmla="*/ 1908572 h 3916488"/>
              <a:gd name="connsiteX16" fmla="*/ 0 w 7258640"/>
              <a:gd name="connsiteY16" fmla="*/ 0 h 3916488"/>
              <a:gd name="connsiteX0" fmla="*/ 0 w 7258640"/>
              <a:gd name="connsiteY0" fmla="*/ 0 h 3916488"/>
              <a:gd name="connsiteX1" fmla="*/ 4234207 w 7258640"/>
              <a:gd name="connsiteY1" fmla="*/ 0 h 3916488"/>
              <a:gd name="connsiteX2" fmla="*/ 4234207 w 7258640"/>
              <a:gd name="connsiteY2" fmla="*/ 0 h 3916488"/>
              <a:gd name="connsiteX3" fmla="*/ 6048867 w 7258640"/>
              <a:gd name="connsiteY3" fmla="*/ 0 h 3916488"/>
              <a:gd name="connsiteX4" fmla="*/ 7258640 w 7258640"/>
              <a:gd name="connsiteY4" fmla="*/ 0 h 3916488"/>
              <a:gd name="connsiteX5" fmla="*/ 7258640 w 7258640"/>
              <a:gd name="connsiteY5" fmla="*/ 1908572 h 3916488"/>
              <a:gd name="connsiteX6" fmla="*/ 7258640 w 7258640"/>
              <a:gd name="connsiteY6" fmla="*/ 1908572 h 3916488"/>
              <a:gd name="connsiteX7" fmla="*/ 7258640 w 7258640"/>
              <a:gd name="connsiteY7" fmla="*/ 2726532 h 3916488"/>
              <a:gd name="connsiteX8" fmla="*/ 7258640 w 7258640"/>
              <a:gd name="connsiteY8" fmla="*/ 3271838 h 3916488"/>
              <a:gd name="connsiteX9" fmla="*/ 6595621 w 7258640"/>
              <a:gd name="connsiteY9" fmla="*/ 3271838 h 3916488"/>
              <a:gd name="connsiteX10" fmla="*/ 6236672 w 7258640"/>
              <a:gd name="connsiteY10" fmla="*/ 3916488 h 3916488"/>
              <a:gd name="connsiteX11" fmla="*/ 5723642 w 7258640"/>
              <a:gd name="connsiteY11" fmla="*/ 3281265 h 3916488"/>
              <a:gd name="connsiteX12" fmla="*/ 0 w 7258640"/>
              <a:gd name="connsiteY12" fmla="*/ 3271838 h 3916488"/>
              <a:gd name="connsiteX13" fmla="*/ 0 w 7258640"/>
              <a:gd name="connsiteY13" fmla="*/ 2726532 h 3916488"/>
              <a:gd name="connsiteX14" fmla="*/ 0 w 7258640"/>
              <a:gd name="connsiteY14" fmla="*/ 1908572 h 3916488"/>
              <a:gd name="connsiteX15" fmla="*/ 0 w 7258640"/>
              <a:gd name="connsiteY15" fmla="*/ 1908572 h 3916488"/>
              <a:gd name="connsiteX16" fmla="*/ 0 w 7258640"/>
              <a:gd name="connsiteY16" fmla="*/ 0 h 3916488"/>
              <a:gd name="connsiteX0" fmla="*/ 0 w 7258640"/>
              <a:gd name="connsiteY0" fmla="*/ 0 h 3888208"/>
              <a:gd name="connsiteX1" fmla="*/ 4234207 w 7258640"/>
              <a:gd name="connsiteY1" fmla="*/ 0 h 3888208"/>
              <a:gd name="connsiteX2" fmla="*/ 4234207 w 7258640"/>
              <a:gd name="connsiteY2" fmla="*/ 0 h 3888208"/>
              <a:gd name="connsiteX3" fmla="*/ 6048867 w 7258640"/>
              <a:gd name="connsiteY3" fmla="*/ 0 h 3888208"/>
              <a:gd name="connsiteX4" fmla="*/ 7258640 w 7258640"/>
              <a:gd name="connsiteY4" fmla="*/ 0 h 3888208"/>
              <a:gd name="connsiteX5" fmla="*/ 7258640 w 7258640"/>
              <a:gd name="connsiteY5" fmla="*/ 1908572 h 3888208"/>
              <a:gd name="connsiteX6" fmla="*/ 7258640 w 7258640"/>
              <a:gd name="connsiteY6" fmla="*/ 1908572 h 3888208"/>
              <a:gd name="connsiteX7" fmla="*/ 7258640 w 7258640"/>
              <a:gd name="connsiteY7" fmla="*/ 2726532 h 3888208"/>
              <a:gd name="connsiteX8" fmla="*/ 7258640 w 7258640"/>
              <a:gd name="connsiteY8" fmla="*/ 3271838 h 3888208"/>
              <a:gd name="connsiteX9" fmla="*/ 6595621 w 7258640"/>
              <a:gd name="connsiteY9" fmla="*/ 3271838 h 3888208"/>
              <a:gd name="connsiteX10" fmla="*/ 6180111 w 7258640"/>
              <a:gd name="connsiteY10" fmla="*/ 3888208 h 3888208"/>
              <a:gd name="connsiteX11" fmla="*/ 5723642 w 7258640"/>
              <a:gd name="connsiteY11" fmla="*/ 3281265 h 3888208"/>
              <a:gd name="connsiteX12" fmla="*/ 0 w 7258640"/>
              <a:gd name="connsiteY12" fmla="*/ 3271838 h 3888208"/>
              <a:gd name="connsiteX13" fmla="*/ 0 w 7258640"/>
              <a:gd name="connsiteY13" fmla="*/ 2726532 h 3888208"/>
              <a:gd name="connsiteX14" fmla="*/ 0 w 7258640"/>
              <a:gd name="connsiteY14" fmla="*/ 1908572 h 3888208"/>
              <a:gd name="connsiteX15" fmla="*/ 0 w 7258640"/>
              <a:gd name="connsiteY15" fmla="*/ 1908572 h 3888208"/>
              <a:gd name="connsiteX16" fmla="*/ 0 w 7258640"/>
              <a:gd name="connsiteY16" fmla="*/ 0 h 388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58640" h="3888208">
                <a:moveTo>
                  <a:pt x="0" y="0"/>
                </a:moveTo>
                <a:lnTo>
                  <a:pt x="4234207" y="0"/>
                </a:lnTo>
                <a:lnTo>
                  <a:pt x="4234207" y="0"/>
                </a:lnTo>
                <a:lnTo>
                  <a:pt x="6048867" y="0"/>
                </a:lnTo>
                <a:lnTo>
                  <a:pt x="7258640" y="0"/>
                </a:lnTo>
                <a:lnTo>
                  <a:pt x="7258640" y="1908572"/>
                </a:lnTo>
                <a:lnTo>
                  <a:pt x="7258640" y="1908572"/>
                </a:lnTo>
                <a:lnTo>
                  <a:pt x="7258640" y="2726532"/>
                </a:lnTo>
                <a:lnTo>
                  <a:pt x="7258640" y="3271838"/>
                </a:lnTo>
                <a:lnTo>
                  <a:pt x="6595621" y="3271838"/>
                </a:lnTo>
                <a:lnTo>
                  <a:pt x="6180111" y="3888208"/>
                </a:lnTo>
                <a:lnTo>
                  <a:pt x="5723642" y="3281265"/>
                </a:lnTo>
                <a:lnTo>
                  <a:pt x="0" y="3271838"/>
                </a:lnTo>
                <a:lnTo>
                  <a:pt x="0" y="2726532"/>
                </a:lnTo>
                <a:lnTo>
                  <a:pt x="0" y="1908572"/>
                </a:lnTo>
                <a:lnTo>
                  <a:pt x="0" y="1908572"/>
                </a:lnTo>
                <a:lnTo>
                  <a:pt x="0" y="0"/>
                </a:lnTo>
                <a:close/>
              </a:path>
            </a:pathLst>
          </a:custGeom>
          <a:noFill/>
          <a:ln w="28575">
            <a:solidFill>
              <a:schemeClr val="accent2"/>
            </a:solidFill>
          </a:ln>
        </p:spPr>
        <p:txBody>
          <a:bodyPr lIns="180000" tIns="180000" rIns="288000" bIns="612000">
            <a:spAutoFit/>
          </a:bodyPr>
          <a:lstStyle>
            <a:lvl1pPr marL="0" indent="0" algn="r">
              <a:lnSpc>
                <a:spcPts val="3000"/>
              </a:lnSpc>
              <a:buNone/>
              <a:defRPr sz="2400" spc="-53" baseline="0">
                <a:solidFill>
                  <a:schemeClr val="accent2"/>
                </a:solidFill>
                <a:latin typeface="+mj-lt"/>
              </a:defRPr>
            </a:lvl1pPr>
          </a:lstStyle>
          <a:p>
            <a:pPr lvl="0"/>
            <a:r>
              <a:rPr lang="nl-BE" dirty="0"/>
              <a:t>Voeg hier uitleg bij de foto. Verander in functie van de leesbaarheid eventueel de opvulkleur/ omlijning van het kader.</a:t>
            </a:r>
          </a:p>
        </p:txBody>
      </p:sp>
    </p:spTree>
    <p:extLst>
      <p:ext uri="{BB962C8B-B14F-4D97-AF65-F5344CB8AC3E}">
        <p14:creationId xmlns:p14="http://schemas.microsoft.com/office/powerpoint/2010/main" val="340431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8" name="Picture Placeholder 13"/>
          <p:cNvSpPr>
            <a:spLocks noGrp="1"/>
          </p:cNvSpPr>
          <p:nvPr>
            <p:ph type="pic" sz="quarter" idx="18" hasCustomPrompt="1"/>
          </p:nvPr>
        </p:nvSpPr>
        <p:spPr>
          <a:xfrm>
            <a:off x="6095999" y="307776"/>
            <a:ext cx="3048001" cy="5708837"/>
          </a:xfrm>
          <a:solidFill>
            <a:schemeClr val="bg2"/>
          </a:solidFill>
          <a:ln>
            <a:noFill/>
          </a:ln>
        </p:spPr>
        <p:txBody>
          <a:bodyPr lIns="180000" tIns="900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defRPr>
            </a:lvl1pPr>
          </a:lstStyle>
          <a:p>
            <a:r>
              <a:rPr lang="nl-BE" dirty="0"/>
              <a:t>Klik op het icoon of op de rand van </a:t>
            </a:r>
            <a:br>
              <a:rPr lang="nl-BE" dirty="0"/>
            </a:br>
            <a:r>
              <a:rPr lang="nl-BE" dirty="0"/>
              <a:t>het kader om een afbeelding toe te voegen</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a:t>
            </a:r>
            <a:br>
              <a:rPr lang="nl-BE" dirty="0"/>
            </a:br>
            <a:r>
              <a:rPr lang="nl-BE" dirty="0"/>
              <a:t>(fit or </a:t>
            </a:r>
            <a:r>
              <a:rPr lang="nl-BE" dirty="0" err="1"/>
              <a:t>fill</a:t>
            </a:r>
            <a:r>
              <a:rPr lang="nl-BE" dirty="0"/>
              <a:t>). </a:t>
            </a:r>
            <a:br>
              <a:rPr lang="nl-BE" dirty="0"/>
            </a:br>
            <a:r>
              <a:rPr lang="nl-BE" dirty="0"/>
              <a:t>De afbeelding kan ook gedraaid of gespiegeld worden </a:t>
            </a:r>
            <a:br>
              <a:rPr lang="nl-BE" dirty="0"/>
            </a:br>
            <a:r>
              <a:rPr lang="nl-BE" dirty="0"/>
              <a:t>binnen het fotokader.</a:t>
            </a:r>
            <a:endParaRPr lang="en-GB" dirty="0"/>
          </a:p>
        </p:txBody>
      </p:sp>
      <p:grpSp>
        <p:nvGrpSpPr>
          <p:cNvPr id="12" name="Group 11"/>
          <p:cNvGrpSpPr/>
          <p:nvPr userDrawn="1"/>
        </p:nvGrpSpPr>
        <p:grpSpPr>
          <a:xfrm>
            <a:off x="0" y="6016614"/>
            <a:ext cx="9144000" cy="841386"/>
            <a:chOff x="0" y="6016614"/>
            <a:chExt cx="9144000" cy="841386"/>
          </a:xfrm>
        </p:grpSpPr>
        <p:sp>
          <p:nvSpPr>
            <p:cNvPr id="10" name="Rectangle 9"/>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7" name="Text Placeholder 7"/>
          <p:cNvSpPr>
            <a:spLocks noGrp="1"/>
          </p:cNvSpPr>
          <p:nvPr>
            <p:ph type="body" sz="quarter" idx="17" hasCustomPrompt="1"/>
          </p:nvPr>
        </p:nvSpPr>
        <p:spPr>
          <a:xfrm>
            <a:off x="360000" y="720000"/>
            <a:ext cx="1725601"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overzicht</a:t>
            </a:r>
            <a:endParaRPr lang="en-GB" dirty="0"/>
          </a:p>
        </p:txBody>
      </p:sp>
      <p:sp>
        <p:nvSpPr>
          <p:cNvPr id="9" name="Text Placeholder 2"/>
          <p:cNvSpPr>
            <a:spLocks noGrp="1"/>
          </p:cNvSpPr>
          <p:nvPr>
            <p:ph type="body" sz="quarter" idx="20"/>
          </p:nvPr>
        </p:nvSpPr>
        <p:spPr>
          <a:xfrm>
            <a:off x="358775" y="1152000"/>
            <a:ext cx="5572800" cy="4726800"/>
          </a:xfrm>
        </p:spPr>
        <p:txBody>
          <a:bodyPr/>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4" name="Footer Placeholder 13"/>
          <p:cNvSpPr>
            <a:spLocks noGrp="1"/>
          </p:cNvSpPr>
          <p:nvPr>
            <p:ph type="ftr" sz="quarter" idx="21"/>
          </p:nvPr>
        </p:nvSpPr>
        <p:spPr/>
        <p:txBody>
          <a:bodyPr/>
          <a:lstStyle>
            <a:lvl1pPr>
              <a:defRPr>
                <a:solidFill>
                  <a:schemeClr val="bg2"/>
                </a:solidFill>
              </a:defRPr>
            </a:lvl1pPr>
          </a:lstStyle>
          <a:p>
            <a:r>
              <a:rPr lang="nl-BE" dirty="0"/>
              <a:t>innovatief	creatief	ondernemend</a:t>
            </a:r>
            <a:endParaRPr lang="en-GB" dirty="0"/>
          </a:p>
        </p:txBody>
      </p:sp>
      <p:sp>
        <p:nvSpPr>
          <p:cNvPr id="18"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mj-lt"/>
              </a:defRPr>
            </a:lvl1pPr>
          </a:lstStyle>
          <a:p>
            <a:pPr lvl="0"/>
            <a:r>
              <a:rPr lang="en-US" dirty="0"/>
              <a:t>TITEL VAN DE UITEENZETTING</a:t>
            </a:r>
          </a:p>
        </p:txBody>
      </p:sp>
    </p:spTree>
    <p:extLst>
      <p:ext uri="{BB962C8B-B14F-4D97-AF65-F5344CB8AC3E}">
        <p14:creationId xmlns:p14="http://schemas.microsoft.com/office/powerpoint/2010/main" val="239519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3" name="Tijdelijke aanduiding voor afbeelding 2"/>
          <p:cNvSpPr>
            <a:spLocks noGrp="1"/>
          </p:cNvSpPr>
          <p:nvPr>
            <p:ph type="pic" sz="quarter" idx="13"/>
          </p:nvPr>
        </p:nvSpPr>
        <p:spPr>
          <a:xfrm>
            <a:off x="0" y="307777"/>
            <a:ext cx="9144000" cy="5702406"/>
          </a:xfrm>
          <a:prstGeom prst="rect">
            <a:avLst/>
          </a:prstGeom>
          <a:noFill/>
        </p:spPr>
        <p:txBody>
          <a:bodyPr lIns="360000" tIns="108000" rIns="216000">
            <a:noAutofit/>
          </a:bodyPr>
          <a:lstStyle>
            <a:lvl1pPr marL="0" marR="0" indent="0" algn="l" defTabSz="685800" rtl="0" eaLnBrk="1" fontAlgn="auto" latinLnBrk="0" hangingPunct="1">
              <a:lnSpc>
                <a:spcPct val="90000"/>
              </a:lnSpc>
              <a:spcBef>
                <a:spcPts val="0"/>
              </a:spcBef>
              <a:spcAft>
                <a:spcPts val="0"/>
              </a:spcAft>
              <a:buClr>
                <a:schemeClr val="tx2"/>
              </a:buClr>
              <a:buSzTx/>
              <a:buFont typeface="Arial" panose="020B0604020202020204" pitchFamily="34" charset="0"/>
              <a:buNone/>
              <a:tabLst>
                <a:tab pos="272654" algn="l"/>
              </a:tabLst>
              <a:defRPr sz="1200" i="1" baseline="0">
                <a:solidFill>
                  <a:schemeClr val="tx1">
                    <a:lumMod val="65000"/>
                    <a:lumOff val="35000"/>
                  </a:schemeClr>
                </a:solidFill>
              </a:defRPr>
            </a:lvl1pPr>
          </a:lstStyle>
          <a:p>
            <a:r>
              <a:rPr lang="nl-NL"/>
              <a:t>Klik op het pictogram als u een afbeelding wilt toevoegen</a:t>
            </a:r>
            <a:endParaRPr lang="en-GB" dirty="0"/>
          </a:p>
        </p:txBody>
      </p:sp>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8" name="Tijdelijke aanduiding voor tekst 5"/>
          <p:cNvSpPr>
            <a:spLocks noGrp="1"/>
          </p:cNvSpPr>
          <p:nvPr>
            <p:ph type="body" sz="quarter" idx="19" hasCustomPrompt="1"/>
          </p:nvPr>
        </p:nvSpPr>
        <p:spPr>
          <a:xfrm>
            <a:off x="358774" y="968799"/>
            <a:ext cx="2701925" cy="1881193"/>
          </a:xfrm>
          <a:custGeom>
            <a:avLst/>
            <a:gdLst>
              <a:gd name="connsiteX0" fmla="*/ 0 w 3638550"/>
              <a:gd name="connsiteY0" fmla="*/ 0 h 2012179"/>
              <a:gd name="connsiteX1" fmla="*/ 606425 w 3638550"/>
              <a:gd name="connsiteY1" fmla="*/ 0 h 2012179"/>
              <a:gd name="connsiteX2" fmla="*/ 606425 w 3638550"/>
              <a:gd name="connsiteY2" fmla="*/ 0 h 2012179"/>
              <a:gd name="connsiteX3" fmla="*/ 1516063 w 3638550"/>
              <a:gd name="connsiteY3" fmla="*/ 0 h 2012179"/>
              <a:gd name="connsiteX4" fmla="*/ 3638550 w 3638550"/>
              <a:gd name="connsiteY4" fmla="*/ 0 h 2012179"/>
              <a:gd name="connsiteX5" fmla="*/ 3638550 w 3638550"/>
              <a:gd name="connsiteY5" fmla="*/ 1173771 h 2012179"/>
              <a:gd name="connsiteX6" fmla="*/ 3638550 w 3638550"/>
              <a:gd name="connsiteY6" fmla="*/ 1173771 h 2012179"/>
              <a:gd name="connsiteX7" fmla="*/ 3638550 w 3638550"/>
              <a:gd name="connsiteY7" fmla="*/ 1676816 h 2012179"/>
              <a:gd name="connsiteX8" fmla="*/ 3638550 w 3638550"/>
              <a:gd name="connsiteY8" fmla="*/ 2012179 h 2012179"/>
              <a:gd name="connsiteX9" fmla="*/ 1516063 w 3638550"/>
              <a:gd name="connsiteY9" fmla="*/ 2012179 h 2012179"/>
              <a:gd name="connsiteX10" fmla="*/ 1087381 w 3638550"/>
              <a:gd name="connsiteY10" fmla="*/ 2463350 h 2012179"/>
              <a:gd name="connsiteX11" fmla="*/ 606425 w 3638550"/>
              <a:gd name="connsiteY11" fmla="*/ 2012179 h 2012179"/>
              <a:gd name="connsiteX12" fmla="*/ 0 w 3638550"/>
              <a:gd name="connsiteY12" fmla="*/ 2012179 h 2012179"/>
              <a:gd name="connsiteX13" fmla="*/ 0 w 3638550"/>
              <a:gd name="connsiteY13" fmla="*/ 1676816 h 2012179"/>
              <a:gd name="connsiteX14" fmla="*/ 0 w 3638550"/>
              <a:gd name="connsiteY14" fmla="*/ 1173771 h 2012179"/>
              <a:gd name="connsiteX15" fmla="*/ 0 w 3638550"/>
              <a:gd name="connsiteY15" fmla="*/ 1173771 h 2012179"/>
              <a:gd name="connsiteX16" fmla="*/ 0 w 3638550"/>
              <a:gd name="connsiteY16" fmla="*/ 0 h 2012179"/>
              <a:gd name="connsiteX0" fmla="*/ 0 w 3638550"/>
              <a:gd name="connsiteY0" fmla="*/ 0 h 2463350"/>
              <a:gd name="connsiteX1" fmla="*/ 606425 w 3638550"/>
              <a:gd name="connsiteY1" fmla="*/ 0 h 2463350"/>
              <a:gd name="connsiteX2" fmla="*/ 606425 w 3638550"/>
              <a:gd name="connsiteY2" fmla="*/ 0 h 2463350"/>
              <a:gd name="connsiteX3" fmla="*/ 1516063 w 3638550"/>
              <a:gd name="connsiteY3" fmla="*/ 0 h 2463350"/>
              <a:gd name="connsiteX4" fmla="*/ 3638550 w 3638550"/>
              <a:gd name="connsiteY4" fmla="*/ 0 h 2463350"/>
              <a:gd name="connsiteX5" fmla="*/ 3638550 w 3638550"/>
              <a:gd name="connsiteY5" fmla="*/ 1173771 h 2463350"/>
              <a:gd name="connsiteX6" fmla="*/ 3638550 w 3638550"/>
              <a:gd name="connsiteY6" fmla="*/ 1173771 h 2463350"/>
              <a:gd name="connsiteX7" fmla="*/ 3638550 w 3638550"/>
              <a:gd name="connsiteY7" fmla="*/ 1676816 h 2463350"/>
              <a:gd name="connsiteX8" fmla="*/ 3638550 w 3638550"/>
              <a:gd name="connsiteY8" fmla="*/ 2012179 h 2463350"/>
              <a:gd name="connsiteX9" fmla="*/ 1280931 w 3638550"/>
              <a:gd name="connsiteY9" fmla="*/ 2025242 h 2463350"/>
              <a:gd name="connsiteX10" fmla="*/ 1087381 w 3638550"/>
              <a:gd name="connsiteY10" fmla="*/ 2463350 h 2463350"/>
              <a:gd name="connsiteX11" fmla="*/ 606425 w 3638550"/>
              <a:gd name="connsiteY11" fmla="*/ 2012179 h 2463350"/>
              <a:gd name="connsiteX12" fmla="*/ 0 w 3638550"/>
              <a:gd name="connsiteY12" fmla="*/ 2012179 h 2463350"/>
              <a:gd name="connsiteX13" fmla="*/ 0 w 3638550"/>
              <a:gd name="connsiteY13" fmla="*/ 1676816 h 2463350"/>
              <a:gd name="connsiteX14" fmla="*/ 0 w 3638550"/>
              <a:gd name="connsiteY14" fmla="*/ 1173771 h 2463350"/>
              <a:gd name="connsiteX15" fmla="*/ 0 w 3638550"/>
              <a:gd name="connsiteY15" fmla="*/ 1173771 h 2463350"/>
              <a:gd name="connsiteX16" fmla="*/ 0 w 3638550"/>
              <a:gd name="connsiteY16" fmla="*/ 0 h 2463350"/>
              <a:gd name="connsiteX0" fmla="*/ 0 w 3638550"/>
              <a:gd name="connsiteY0" fmla="*/ 0 h 2371910"/>
              <a:gd name="connsiteX1" fmla="*/ 606425 w 3638550"/>
              <a:gd name="connsiteY1" fmla="*/ 0 h 2371910"/>
              <a:gd name="connsiteX2" fmla="*/ 606425 w 3638550"/>
              <a:gd name="connsiteY2" fmla="*/ 0 h 2371910"/>
              <a:gd name="connsiteX3" fmla="*/ 1516063 w 3638550"/>
              <a:gd name="connsiteY3" fmla="*/ 0 h 2371910"/>
              <a:gd name="connsiteX4" fmla="*/ 3638550 w 3638550"/>
              <a:gd name="connsiteY4" fmla="*/ 0 h 2371910"/>
              <a:gd name="connsiteX5" fmla="*/ 3638550 w 3638550"/>
              <a:gd name="connsiteY5" fmla="*/ 1173771 h 2371910"/>
              <a:gd name="connsiteX6" fmla="*/ 3638550 w 3638550"/>
              <a:gd name="connsiteY6" fmla="*/ 1173771 h 2371910"/>
              <a:gd name="connsiteX7" fmla="*/ 3638550 w 3638550"/>
              <a:gd name="connsiteY7" fmla="*/ 1676816 h 2371910"/>
              <a:gd name="connsiteX8" fmla="*/ 3638550 w 3638550"/>
              <a:gd name="connsiteY8" fmla="*/ 2012179 h 2371910"/>
              <a:gd name="connsiteX9" fmla="*/ 1280931 w 3638550"/>
              <a:gd name="connsiteY9" fmla="*/ 2025242 h 2371910"/>
              <a:gd name="connsiteX10" fmla="*/ 943690 w 3638550"/>
              <a:gd name="connsiteY10" fmla="*/ 2371910 h 2371910"/>
              <a:gd name="connsiteX11" fmla="*/ 606425 w 3638550"/>
              <a:gd name="connsiteY11" fmla="*/ 2012179 h 2371910"/>
              <a:gd name="connsiteX12" fmla="*/ 0 w 3638550"/>
              <a:gd name="connsiteY12" fmla="*/ 2012179 h 2371910"/>
              <a:gd name="connsiteX13" fmla="*/ 0 w 3638550"/>
              <a:gd name="connsiteY13" fmla="*/ 1676816 h 2371910"/>
              <a:gd name="connsiteX14" fmla="*/ 0 w 3638550"/>
              <a:gd name="connsiteY14" fmla="*/ 1173771 h 2371910"/>
              <a:gd name="connsiteX15" fmla="*/ 0 w 3638550"/>
              <a:gd name="connsiteY15" fmla="*/ 1173771 h 2371910"/>
              <a:gd name="connsiteX16" fmla="*/ 0 w 3638550"/>
              <a:gd name="connsiteY16" fmla="*/ 0 h 2371910"/>
              <a:gd name="connsiteX0" fmla="*/ 0 w 3638550"/>
              <a:gd name="connsiteY0" fmla="*/ 0 h 2371910"/>
              <a:gd name="connsiteX1" fmla="*/ 606425 w 3638550"/>
              <a:gd name="connsiteY1" fmla="*/ 0 h 2371910"/>
              <a:gd name="connsiteX2" fmla="*/ 606425 w 3638550"/>
              <a:gd name="connsiteY2" fmla="*/ 0 h 2371910"/>
              <a:gd name="connsiteX3" fmla="*/ 1516063 w 3638550"/>
              <a:gd name="connsiteY3" fmla="*/ 0 h 2371910"/>
              <a:gd name="connsiteX4" fmla="*/ 3638550 w 3638550"/>
              <a:gd name="connsiteY4" fmla="*/ 0 h 2371910"/>
              <a:gd name="connsiteX5" fmla="*/ 3638550 w 3638550"/>
              <a:gd name="connsiteY5" fmla="*/ 1173771 h 2371910"/>
              <a:gd name="connsiteX6" fmla="*/ 3638550 w 3638550"/>
              <a:gd name="connsiteY6" fmla="*/ 1173771 h 2371910"/>
              <a:gd name="connsiteX7" fmla="*/ 3638550 w 3638550"/>
              <a:gd name="connsiteY7" fmla="*/ 1676816 h 2371910"/>
              <a:gd name="connsiteX8" fmla="*/ 3638550 w 3638550"/>
              <a:gd name="connsiteY8" fmla="*/ 2012179 h 2371910"/>
              <a:gd name="connsiteX9" fmla="*/ 1168791 w 3638550"/>
              <a:gd name="connsiteY9" fmla="*/ 2012395 h 2371910"/>
              <a:gd name="connsiteX10" fmla="*/ 943690 w 3638550"/>
              <a:gd name="connsiteY10" fmla="*/ 2371910 h 2371910"/>
              <a:gd name="connsiteX11" fmla="*/ 606425 w 3638550"/>
              <a:gd name="connsiteY11" fmla="*/ 2012179 h 2371910"/>
              <a:gd name="connsiteX12" fmla="*/ 0 w 3638550"/>
              <a:gd name="connsiteY12" fmla="*/ 2012179 h 2371910"/>
              <a:gd name="connsiteX13" fmla="*/ 0 w 3638550"/>
              <a:gd name="connsiteY13" fmla="*/ 1676816 h 2371910"/>
              <a:gd name="connsiteX14" fmla="*/ 0 w 3638550"/>
              <a:gd name="connsiteY14" fmla="*/ 1173771 h 2371910"/>
              <a:gd name="connsiteX15" fmla="*/ 0 w 3638550"/>
              <a:gd name="connsiteY15" fmla="*/ 1173771 h 2371910"/>
              <a:gd name="connsiteX16" fmla="*/ 0 w 3638550"/>
              <a:gd name="connsiteY16" fmla="*/ 0 h 2371910"/>
              <a:gd name="connsiteX0" fmla="*/ 0 w 3638550"/>
              <a:gd name="connsiteY0" fmla="*/ 0 h 2371910"/>
              <a:gd name="connsiteX1" fmla="*/ 606425 w 3638550"/>
              <a:gd name="connsiteY1" fmla="*/ 0 h 2371910"/>
              <a:gd name="connsiteX2" fmla="*/ 606425 w 3638550"/>
              <a:gd name="connsiteY2" fmla="*/ 0 h 2371910"/>
              <a:gd name="connsiteX3" fmla="*/ 1516063 w 3638550"/>
              <a:gd name="connsiteY3" fmla="*/ 0 h 2371910"/>
              <a:gd name="connsiteX4" fmla="*/ 3638550 w 3638550"/>
              <a:gd name="connsiteY4" fmla="*/ 0 h 2371910"/>
              <a:gd name="connsiteX5" fmla="*/ 3638550 w 3638550"/>
              <a:gd name="connsiteY5" fmla="*/ 1173771 h 2371910"/>
              <a:gd name="connsiteX6" fmla="*/ 3638550 w 3638550"/>
              <a:gd name="connsiteY6" fmla="*/ 1173771 h 2371910"/>
              <a:gd name="connsiteX7" fmla="*/ 3638550 w 3638550"/>
              <a:gd name="connsiteY7" fmla="*/ 1676816 h 2371910"/>
              <a:gd name="connsiteX8" fmla="*/ 3638550 w 3638550"/>
              <a:gd name="connsiteY8" fmla="*/ 2012179 h 2371910"/>
              <a:gd name="connsiteX9" fmla="*/ 1168791 w 3638550"/>
              <a:gd name="connsiteY9" fmla="*/ 2012395 h 2371910"/>
              <a:gd name="connsiteX10" fmla="*/ 906309 w 3638550"/>
              <a:gd name="connsiteY10" fmla="*/ 2371910 h 2371910"/>
              <a:gd name="connsiteX11" fmla="*/ 606425 w 3638550"/>
              <a:gd name="connsiteY11" fmla="*/ 2012179 h 2371910"/>
              <a:gd name="connsiteX12" fmla="*/ 0 w 3638550"/>
              <a:gd name="connsiteY12" fmla="*/ 2012179 h 2371910"/>
              <a:gd name="connsiteX13" fmla="*/ 0 w 3638550"/>
              <a:gd name="connsiteY13" fmla="*/ 1676816 h 2371910"/>
              <a:gd name="connsiteX14" fmla="*/ 0 w 3638550"/>
              <a:gd name="connsiteY14" fmla="*/ 1173771 h 2371910"/>
              <a:gd name="connsiteX15" fmla="*/ 0 w 3638550"/>
              <a:gd name="connsiteY15" fmla="*/ 1173771 h 2371910"/>
              <a:gd name="connsiteX16" fmla="*/ 0 w 3638550"/>
              <a:gd name="connsiteY16" fmla="*/ 0 h 2371910"/>
              <a:gd name="connsiteX0" fmla="*/ 0 w 3638550"/>
              <a:gd name="connsiteY0" fmla="*/ 0 h 2410451"/>
              <a:gd name="connsiteX1" fmla="*/ 606425 w 3638550"/>
              <a:gd name="connsiteY1" fmla="*/ 0 h 2410451"/>
              <a:gd name="connsiteX2" fmla="*/ 606425 w 3638550"/>
              <a:gd name="connsiteY2" fmla="*/ 0 h 2410451"/>
              <a:gd name="connsiteX3" fmla="*/ 1516063 w 3638550"/>
              <a:gd name="connsiteY3" fmla="*/ 0 h 2410451"/>
              <a:gd name="connsiteX4" fmla="*/ 3638550 w 3638550"/>
              <a:gd name="connsiteY4" fmla="*/ 0 h 2410451"/>
              <a:gd name="connsiteX5" fmla="*/ 3638550 w 3638550"/>
              <a:gd name="connsiteY5" fmla="*/ 1173771 h 2410451"/>
              <a:gd name="connsiteX6" fmla="*/ 3638550 w 3638550"/>
              <a:gd name="connsiteY6" fmla="*/ 1173771 h 2410451"/>
              <a:gd name="connsiteX7" fmla="*/ 3638550 w 3638550"/>
              <a:gd name="connsiteY7" fmla="*/ 1676816 h 2410451"/>
              <a:gd name="connsiteX8" fmla="*/ 3638550 w 3638550"/>
              <a:gd name="connsiteY8" fmla="*/ 2012179 h 2410451"/>
              <a:gd name="connsiteX9" fmla="*/ 1168791 w 3638550"/>
              <a:gd name="connsiteY9" fmla="*/ 2012395 h 2410451"/>
              <a:gd name="connsiteX10" fmla="*/ 918769 w 3638550"/>
              <a:gd name="connsiteY10" fmla="*/ 2410451 h 2410451"/>
              <a:gd name="connsiteX11" fmla="*/ 606425 w 3638550"/>
              <a:gd name="connsiteY11" fmla="*/ 2012179 h 2410451"/>
              <a:gd name="connsiteX12" fmla="*/ 0 w 3638550"/>
              <a:gd name="connsiteY12" fmla="*/ 2012179 h 2410451"/>
              <a:gd name="connsiteX13" fmla="*/ 0 w 3638550"/>
              <a:gd name="connsiteY13" fmla="*/ 1676816 h 2410451"/>
              <a:gd name="connsiteX14" fmla="*/ 0 w 3638550"/>
              <a:gd name="connsiteY14" fmla="*/ 1173771 h 2410451"/>
              <a:gd name="connsiteX15" fmla="*/ 0 w 3638550"/>
              <a:gd name="connsiteY15" fmla="*/ 1173771 h 2410451"/>
              <a:gd name="connsiteX16" fmla="*/ 0 w 3638550"/>
              <a:gd name="connsiteY16" fmla="*/ 0 h 2410451"/>
              <a:gd name="connsiteX0" fmla="*/ 0 w 3638550"/>
              <a:gd name="connsiteY0" fmla="*/ 0 h 2384757"/>
              <a:gd name="connsiteX1" fmla="*/ 606425 w 3638550"/>
              <a:gd name="connsiteY1" fmla="*/ 0 h 2384757"/>
              <a:gd name="connsiteX2" fmla="*/ 606425 w 3638550"/>
              <a:gd name="connsiteY2" fmla="*/ 0 h 2384757"/>
              <a:gd name="connsiteX3" fmla="*/ 1516063 w 3638550"/>
              <a:gd name="connsiteY3" fmla="*/ 0 h 2384757"/>
              <a:gd name="connsiteX4" fmla="*/ 3638550 w 3638550"/>
              <a:gd name="connsiteY4" fmla="*/ 0 h 2384757"/>
              <a:gd name="connsiteX5" fmla="*/ 3638550 w 3638550"/>
              <a:gd name="connsiteY5" fmla="*/ 1173771 h 2384757"/>
              <a:gd name="connsiteX6" fmla="*/ 3638550 w 3638550"/>
              <a:gd name="connsiteY6" fmla="*/ 1173771 h 2384757"/>
              <a:gd name="connsiteX7" fmla="*/ 3638550 w 3638550"/>
              <a:gd name="connsiteY7" fmla="*/ 1676816 h 2384757"/>
              <a:gd name="connsiteX8" fmla="*/ 3638550 w 3638550"/>
              <a:gd name="connsiteY8" fmla="*/ 2012179 h 2384757"/>
              <a:gd name="connsiteX9" fmla="*/ 1168791 w 3638550"/>
              <a:gd name="connsiteY9" fmla="*/ 2012395 h 2384757"/>
              <a:gd name="connsiteX10" fmla="*/ 893850 w 3638550"/>
              <a:gd name="connsiteY10" fmla="*/ 2384757 h 2384757"/>
              <a:gd name="connsiteX11" fmla="*/ 606425 w 3638550"/>
              <a:gd name="connsiteY11" fmla="*/ 2012179 h 2384757"/>
              <a:gd name="connsiteX12" fmla="*/ 0 w 3638550"/>
              <a:gd name="connsiteY12" fmla="*/ 2012179 h 2384757"/>
              <a:gd name="connsiteX13" fmla="*/ 0 w 3638550"/>
              <a:gd name="connsiteY13" fmla="*/ 1676816 h 2384757"/>
              <a:gd name="connsiteX14" fmla="*/ 0 w 3638550"/>
              <a:gd name="connsiteY14" fmla="*/ 1173771 h 2384757"/>
              <a:gd name="connsiteX15" fmla="*/ 0 w 3638550"/>
              <a:gd name="connsiteY15" fmla="*/ 1173771 h 2384757"/>
              <a:gd name="connsiteX16" fmla="*/ 0 w 3638550"/>
              <a:gd name="connsiteY16" fmla="*/ 0 h 2384757"/>
              <a:gd name="connsiteX0" fmla="*/ 0 w 3638550"/>
              <a:gd name="connsiteY0" fmla="*/ 0 h 2133536"/>
              <a:gd name="connsiteX1" fmla="*/ 606425 w 3638550"/>
              <a:gd name="connsiteY1" fmla="*/ 0 h 2133536"/>
              <a:gd name="connsiteX2" fmla="*/ 606425 w 3638550"/>
              <a:gd name="connsiteY2" fmla="*/ 0 h 2133536"/>
              <a:gd name="connsiteX3" fmla="*/ 1516063 w 3638550"/>
              <a:gd name="connsiteY3" fmla="*/ 0 h 2133536"/>
              <a:gd name="connsiteX4" fmla="*/ 3638550 w 3638550"/>
              <a:gd name="connsiteY4" fmla="*/ 0 h 2133536"/>
              <a:gd name="connsiteX5" fmla="*/ 3638550 w 3638550"/>
              <a:gd name="connsiteY5" fmla="*/ 1173771 h 2133536"/>
              <a:gd name="connsiteX6" fmla="*/ 3638550 w 3638550"/>
              <a:gd name="connsiteY6" fmla="*/ 1173771 h 2133536"/>
              <a:gd name="connsiteX7" fmla="*/ 3638550 w 3638550"/>
              <a:gd name="connsiteY7" fmla="*/ 1676816 h 2133536"/>
              <a:gd name="connsiteX8" fmla="*/ 3638550 w 3638550"/>
              <a:gd name="connsiteY8" fmla="*/ 2012179 h 2133536"/>
              <a:gd name="connsiteX9" fmla="*/ 1168791 w 3638550"/>
              <a:gd name="connsiteY9" fmla="*/ 2012395 h 2133536"/>
              <a:gd name="connsiteX10" fmla="*/ 893856 w 3638550"/>
              <a:gd name="connsiteY10" fmla="*/ 2133536 h 2133536"/>
              <a:gd name="connsiteX11" fmla="*/ 606425 w 3638550"/>
              <a:gd name="connsiteY11" fmla="*/ 2012179 h 2133536"/>
              <a:gd name="connsiteX12" fmla="*/ 0 w 3638550"/>
              <a:gd name="connsiteY12" fmla="*/ 2012179 h 2133536"/>
              <a:gd name="connsiteX13" fmla="*/ 0 w 3638550"/>
              <a:gd name="connsiteY13" fmla="*/ 1676816 h 2133536"/>
              <a:gd name="connsiteX14" fmla="*/ 0 w 3638550"/>
              <a:gd name="connsiteY14" fmla="*/ 1173771 h 2133536"/>
              <a:gd name="connsiteX15" fmla="*/ 0 w 3638550"/>
              <a:gd name="connsiteY15" fmla="*/ 1173771 h 2133536"/>
              <a:gd name="connsiteX16" fmla="*/ 0 w 3638550"/>
              <a:gd name="connsiteY16" fmla="*/ 0 h 2133536"/>
              <a:gd name="connsiteX0" fmla="*/ 0 w 3638550"/>
              <a:gd name="connsiteY0" fmla="*/ 0 h 2194809"/>
              <a:gd name="connsiteX1" fmla="*/ 606425 w 3638550"/>
              <a:gd name="connsiteY1" fmla="*/ 0 h 2194809"/>
              <a:gd name="connsiteX2" fmla="*/ 606425 w 3638550"/>
              <a:gd name="connsiteY2" fmla="*/ 0 h 2194809"/>
              <a:gd name="connsiteX3" fmla="*/ 1516063 w 3638550"/>
              <a:gd name="connsiteY3" fmla="*/ 0 h 2194809"/>
              <a:gd name="connsiteX4" fmla="*/ 3638550 w 3638550"/>
              <a:gd name="connsiteY4" fmla="*/ 0 h 2194809"/>
              <a:gd name="connsiteX5" fmla="*/ 3638550 w 3638550"/>
              <a:gd name="connsiteY5" fmla="*/ 1173771 h 2194809"/>
              <a:gd name="connsiteX6" fmla="*/ 3638550 w 3638550"/>
              <a:gd name="connsiteY6" fmla="*/ 1173771 h 2194809"/>
              <a:gd name="connsiteX7" fmla="*/ 3638550 w 3638550"/>
              <a:gd name="connsiteY7" fmla="*/ 1676816 h 2194809"/>
              <a:gd name="connsiteX8" fmla="*/ 3638550 w 3638550"/>
              <a:gd name="connsiteY8" fmla="*/ 2012179 h 2194809"/>
              <a:gd name="connsiteX9" fmla="*/ 1168791 w 3638550"/>
              <a:gd name="connsiteY9" fmla="*/ 2012395 h 2194809"/>
              <a:gd name="connsiteX10" fmla="*/ 893857 w 3638550"/>
              <a:gd name="connsiteY10" fmla="*/ 2194809 h 2194809"/>
              <a:gd name="connsiteX11" fmla="*/ 606425 w 3638550"/>
              <a:gd name="connsiteY11" fmla="*/ 2012179 h 2194809"/>
              <a:gd name="connsiteX12" fmla="*/ 0 w 3638550"/>
              <a:gd name="connsiteY12" fmla="*/ 2012179 h 2194809"/>
              <a:gd name="connsiteX13" fmla="*/ 0 w 3638550"/>
              <a:gd name="connsiteY13" fmla="*/ 1676816 h 2194809"/>
              <a:gd name="connsiteX14" fmla="*/ 0 w 3638550"/>
              <a:gd name="connsiteY14" fmla="*/ 1173771 h 2194809"/>
              <a:gd name="connsiteX15" fmla="*/ 0 w 3638550"/>
              <a:gd name="connsiteY15" fmla="*/ 1173771 h 2194809"/>
              <a:gd name="connsiteX16" fmla="*/ 0 w 3638550"/>
              <a:gd name="connsiteY16" fmla="*/ 0 h 2194809"/>
              <a:gd name="connsiteX0" fmla="*/ 0 w 3638550"/>
              <a:gd name="connsiteY0" fmla="*/ 0 h 2249631"/>
              <a:gd name="connsiteX1" fmla="*/ 606425 w 3638550"/>
              <a:gd name="connsiteY1" fmla="*/ 0 h 2249631"/>
              <a:gd name="connsiteX2" fmla="*/ 606425 w 3638550"/>
              <a:gd name="connsiteY2" fmla="*/ 0 h 2249631"/>
              <a:gd name="connsiteX3" fmla="*/ 1516063 w 3638550"/>
              <a:gd name="connsiteY3" fmla="*/ 0 h 2249631"/>
              <a:gd name="connsiteX4" fmla="*/ 3638550 w 3638550"/>
              <a:gd name="connsiteY4" fmla="*/ 0 h 2249631"/>
              <a:gd name="connsiteX5" fmla="*/ 3638550 w 3638550"/>
              <a:gd name="connsiteY5" fmla="*/ 1173771 h 2249631"/>
              <a:gd name="connsiteX6" fmla="*/ 3638550 w 3638550"/>
              <a:gd name="connsiteY6" fmla="*/ 1173771 h 2249631"/>
              <a:gd name="connsiteX7" fmla="*/ 3638550 w 3638550"/>
              <a:gd name="connsiteY7" fmla="*/ 1676816 h 2249631"/>
              <a:gd name="connsiteX8" fmla="*/ 3638550 w 3638550"/>
              <a:gd name="connsiteY8" fmla="*/ 2012179 h 2249631"/>
              <a:gd name="connsiteX9" fmla="*/ 1168791 w 3638550"/>
              <a:gd name="connsiteY9" fmla="*/ 2012395 h 2249631"/>
              <a:gd name="connsiteX10" fmla="*/ 893856 w 3638550"/>
              <a:gd name="connsiteY10" fmla="*/ 2249631 h 2249631"/>
              <a:gd name="connsiteX11" fmla="*/ 606425 w 3638550"/>
              <a:gd name="connsiteY11" fmla="*/ 2012179 h 2249631"/>
              <a:gd name="connsiteX12" fmla="*/ 0 w 3638550"/>
              <a:gd name="connsiteY12" fmla="*/ 2012179 h 2249631"/>
              <a:gd name="connsiteX13" fmla="*/ 0 w 3638550"/>
              <a:gd name="connsiteY13" fmla="*/ 1676816 h 2249631"/>
              <a:gd name="connsiteX14" fmla="*/ 0 w 3638550"/>
              <a:gd name="connsiteY14" fmla="*/ 1173771 h 2249631"/>
              <a:gd name="connsiteX15" fmla="*/ 0 w 3638550"/>
              <a:gd name="connsiteY15" fmla="*/ 1173771 h 2249631"/>
              <a:gd name="connsiteX16" fmla="*/ 0 w 3638550"/>
              <a:gd name="connsiteY16" fmla="*/ 0 h 2249631"/>
              <a:gd name="connsiteX0" fmla="*/ 0 w 3638550"/>
              <a:gd name="connsiteY0" fmla="*/ 0 h 2347317"/>
              <a:gd name="connsiteX1" fmla="*/ 606425 w 3638550"/>
              <a:gd name="connsiteY1" fmla="*/ 0 h 2347317"/>
              <a:gd name="connsiteX2" fmla="*/ 606425 w 3638550"/>
              <a:gd name="connsiteY2" fmla="*/ 0 h 2347317"/>
              <a:gd name="connsiteX3" fmla="*/ 1516063 w 3638550"/>
              <a:gd name="connsiteY3" fmla="*/ 0 h 2347317"/>
              <a:gd name="connsiteX4" fmla="*/ 3638550 w 3638550"/>
              <a:gd name="connsiteY4" fmla="*/ 0 h 2347317"/>
              <a:gd name="connsiteX5" fmla="*/ 3638550 w 3638550"/>
              <a:gd name="connsiteY5" fmla="*/ 1173771 h 2347317"/>
              <a:gd name="connsiteX6" fmla="*/ 3638550 w 3638550"/>
              <a:gd name="connsiteY6" fmla="*/ 1173771 h 2347317"/>
              <a:gd name="connsiteX7" fmla="*/ 3638550 w 3638550"/>
              <a:gd name="connsiteY7" fmla="*/ 1676816 h 2347317"/>
              <a:gd name="connsiteX8" fmla="*/ 3638550 w 3638550"/>
              <a:gd name="connsiteY8" fmla="*/ 2012179 h 2347317"/>
              <a:gd name="connsiteX9" fmla="*/ 1168791 w 3638550"/>
              <a:gd name="connsiteY9" fmla="*/ 2012395 h 2347317"/>
              <a:gd name="connsiteX10" fmla="*/ 893856 w 3638550"/>
              <a:gd name="connsiteY10" fmla="*/ 2347317 h 2347317"/>
              <a:gd name="connsiteX11" fmla="*/ 606425 w 3638550"/>
              <a:gd name="connsiteY11" fmla="*/ 2012179 h 2347317"/>
              <a:gd name="connsiteX12" fmla="*/ 0 w 3638550"/>
              <a:gd name="connsiteY12" fmla="*/ 2012179 h 2347317"/>
              <a:gd name="connsiteX13" fmla="*/ 0 w 3638550"/>
              <a:gd name="connsiteY13" fmla="*/ 1676816 h 2347317"/>
              <a:gd name="connsiteX14" fmla="*/ 0 w 3638550"/>
              <a:gd name="connsiteY14" fmla="*/ 1173771 h 2347317"/>
              <a:gd name="connsiteX15" fmla="*/ 0 w 3638550"/>
              <a:gd name="connsiteY15" fmla="*/ 1173771 h 2347317"/>
              <a:gd name="connsiteX16" fmla="*/ 0 w 3638550"/>
              <a:gd name="connsiteY16" fmla="*/ 0 h 234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38550" h="2347317">
                <a:moveTo>
                  <a:pt x="0" y="0"/>
                </a:moveTo>
                <a:lnTo>
                  <a:pt x="606425" y="0"/>
                </a:lnTo>
                <a:lnTo>
                  <a:pt x="606425" y="0"/>
                </a:lnTo>
                <a:lnTo>
                  <a:pt x="1516063" y="0"/>
                </a:lnTo>
                <a:lnTo>
                  <a:pt x="3638550" y="0"/>
                </a:lnTo>
                <a:lnTo>
                  <a:pt x="3638550" y="1173771"/>
                </a:lnTo>
                <a:lnTo>
                  <a:pt x="3638550" y="1173771"/>
                </a:lnTo>
                <a:lnTo>
                  <a:pt x="3638550" y="1676816"/>
                </a:lnTo>
                <a:lnTo>
                  <a:pt x="3638550" y="2012179"/>
                </a:lnTo>
                <a:lnTo>
                  <a:pt x="1168791" y="2012395"/>
                </a:lnTo>
                <a:lnTo>
                  <a:pt x="893856" y="2347317"/>
                </a:lnTo>
                <a:lnTo>
                  <a:pt x="606425" y="2012179"/>
                </a:lnTo>
                <a:lnTo>
                  <a:pt x="0" y="2012179"/>
                </a:lnTo>
                <a:lnTo>
                  <a:pt x="0" y="1676816"/>
                </a:lnTo>
                <a:lnTo>
                  <a:pt x="0" y="1173771"/>
                </a:lnTo>
                <a:lnTo>
                  <a:pt x="0" y="1173771"/>
                </a:lnTo>
                <a:lnTo>
                  <a:pt x="0" y="0"/>
                </a:lnTo>
                <a:close/>
              </a:path>
            </a:pathLst>
          </a:custGeom>
          <a:solidFill>
            <a:schemeClr val="tx1"/>
          </a:solidFill>
          <a:ln w="28575">
            <a:solidFill>
              <a:schemeClr val="tx1"/>
            </a:solidFill>
          </a:ln>
        </p:spPr>
        <p:txBody>
          <a:bodyPr vert="horz" wrap="square" lIns="144000" tIns="180000" rIns="144000" bIns="540000">
            <a:spAutoFit/>
          </a:bodyPr>
          <a:lstStyle>
            <a:lvl1pPr marL="0" indent="0">
              <a:lnSpc>
                <a:spcPts val="1800"/>
              </a:lnSpc>
              <a:buNone/>
              <a:defRPr sz="1600" i="0" spc="-53" baseline="0">
                <a:solidFill>
                  <a:schemeClr val="bg2"/>
                </a:solidFill>
                <a:latin typeface="+mj-lt"/>
              </a:defRPr>
            </a:lvl1pPr>
            <a:lvl2pPr marL="342900" indent="0">
              <a:buNone/>
              <a:defRPr/>
            </a:lvl2pPr>
            <a:lvl3pPr marL="607219" indent="0">
              <a:buNone/>
              <a:defRPr/>
            </a:lvl3pPr>
            <a:lvl4pPr marL="876300" indent="0">
              <a:buNone/>
              <a:defRPr/>
            </a:lvl4pPr>
          </a:lstStyle>
          <a:p>
            <a:pPr lvl="0"/>
            <a:r>
              <a:rPr lang="nl-NL" dirty="0"/>
              <a:t>Naast de roze balken dienen de tekstballonnen om accenten te leggen op kortere stukken tekst of opsommingen.</a:t>
            </a:r>
          </a:p>
        </p:txBody>
      </p:sp>
      <p:sp>
        <p:nvSpPr>
          <p:cNvPr id="9" name="Tijdelijke aanduiding voor tekst 12"/>
          <p:cNvSpPr>
            <a:spLocks noGrp="1"/>
          </p:cNvSpPr>
          <p:nvPr>
            <p:ph type="body" sz="quarter" idx="20" hasCustomPrompt="1"/>
          </p:nvPr>
        </p:nvSpPr>
        <p:spPr>
          <a:xfrm>
            <a:off x="4590000" y="3426345"/>
            <a:ext cx="2504661" cy="2450580"/>
          </a:xfrm>
          <a:custGeom>
            <a:avLst/>
            <a:gdLst>
              <a:gd name="connsiteX0" fmla="*/ 0 w 3096000"/>
              <a:gd name="connsiteY0" fmla="*/ 0 h 2628000"/>
              <a:gd name="connsiteX1" fmla="*/ 1806000 w 3096000"/>
              <a:gd name="connsiteY1" fmla="*/ 0 h 2628000"/>
              <a:gd name="connsiteX2" fmla="*/ 2175621 w 3096000"/>
              <a:gd name="connsiteY2" fmla="*/ -342875 h 2628000"/>
              <a:gd name="connsiteX3" fmla="*/ 2580000 w 3096000"/>
              <a:gd name="connsiteY3" fmla="*/ 0 h 2628000"/>
              <a:gd name="connsiteX4" fmla="*/ 3096000 w 3096000"/>
              <a:gd name="connsiteY4" fmla="*/ 0 h 2628000"/>
              <a:gd name="connsiteX5" fmla="*/ 3096000 w 3096000"/>
              <a:gd name="connsiteY5" fmla="*/ 438000 h 2628000"/>
              <a:gd name="connsiteX6" fmla="*/ 3096000 w 3096000"/>
              <a:gd name="connsiteY6" fmla="*/ 438000 h 2628000"/>
              <a:gd name="connsiteX7" fmla="*/ 3096000 w 3096000"/>
              <a:gd name="connsiteY7" fmla="*/ 1095000 h 2628000"/>
              <a:gd name="connsiteX8" fmla="*/ 3096000 w 3096000"/>
              <a:gd name="connsiteY8" fmla="*/ 2628000 h 2628000"/>
              <a:gd name="connsiteX9" fmla="*/ 2580000 w 3096000"/>
              <a:gd name="connsiteY9" fmla="*/ 2628000 h 2628000"/>
              <a:gd name="connsiteX10" fmla="*/ 1806000 w 3096000"/>
              <a:gd name="connsiteY10" fmla="*/ 2628000 h 2628000"/>
              <a:gd name="connsiteX11" fmla="*/ 1806000 w 3096000"/>
              <a:gd name="connsiteY11" fmla="*/ 2628000 h 2628000"/>
              <a:gd name="connsiteX12" fmla="*/ 0 w 3096000"/>
              <a:gd name="connsiteY12" fmla="*/ 2628000 h 2628000"/>
              <a:gd name="connsiteX13" fmla="*/ 0 w 3096000"/>
              <a:gd name="connsiteY13" fmla="*/ 1095000 h 2628000"/>
              <a:gd name="connsiteX14" fmla="*/ 0 w 3096000"/>
              <a:gd name="connsiteY14" fmla="*/ 438000 h 2628000"/>
              <a:gd name="connsiteX15" fmla="*/ 0 w 3096000"/>
              <a:gd name="connsiteY15" fmla="*/ 438000 h 2628000"/>
              <a:gd name="connsiteX16" fmla="*/ 0 w 3096000"/>
              <a:gd name="connsiteY16" fmla="*/ 0 h 2628000"/>
              <a:gd name="connsiteX0" fmla="*/ 0 w 3096000"/>
              <a:gd name="connsiteY0" fmla="*/ 342875 h 2970875"/>
              <a:gd name="connsiteX1" fmla="*/ 1966256 w 3096000"/>
              <a:gd name="connsiteY1" fmla="*/ 342875 h 2970875"/>
              <a:gd name="connsiteX2" fmla="*/ 2175621 w 3096000"/>
              <a:gd name="connsiteY2" fmla="*/ 0 h 2970875"/>
              <a:gd name="connsiteX3" fmla="*/ 2580000 w 3096000"/>
              <a:gd name="connsiteY3" fmla="*/ 342875 h 2970875"/>
              <a:gd name="connsiteX4" fmla="*/ 3096000 w 3096000"/>
              <a:gd name="connsiteY4" fmla="*/ 342875 h 2970875"/>
              <a:gd name="connsiteX5" fmla="*/ 3096000 w 3096000"/>
              <a:gd name="connsiteY5" fmla="*/ 780875 h 2970875"/>
              <a:gd name="connsiteX6" fmla="*/ 3096000 w 3096000"/>
              <a:gd name="connsiteY6" fmla="*/ 780875 h 2970875"/>
              <a:gd name="connsiteX7" fmla="*/ 3096000 w 3096000"/>
              <a:gd name="connsiteY7" fmla="*/ 1437875 h 2970875"/>
              <a:gd name="connsiteX8" fmla="*/ 3096000 w 3096000"/>
              <a:gd name="connsiteY8" fmla="*/ 2970875 h 2970875"/>
              <a:gd name="connsiteX9" fmla="*/ 2580000 w 3096000"/>
              <a:gd name="connsiteY9" fmla="*/ 2970875 h 2970875"/>
              <a:gd name="connsiteX10" fmla="*/ 1806000 w 3096000"/>
              <a:gd name="connsiteY10" fmla="*/ 2970875 h 2970875"/>
              <a:gd name="connsiteX11" fmla="*/ 1806000 w 3096000"/>
              <a:gd name="connsiteY11" fmla="*/ 2970875 h 2970875"/>
              <a:gd name="connsiteX12" fmla="*/ 0 w 3096000"/>
              <a:gd name="connsiteY12" fmla="*/ 2970875 h 2970875"/>
              <a:gd name="connsiteX13" fmla="*/ 0 w 3096000"/>
              <a:gd name="connsiteY13" fmla="*/ 1437875 h 2970875"/>
              <a:gd name="connsiteX14" fmla="*/ 0 w 3096000"/>
              <a:gd name="connsiteY14" fmla="*/ 780875 h 2970875"/>
              <a:gd name="connsiteX15" fmla="*/ 0 w 3096000"/>
              <a:gd name="connsiteY15" fmla="*/ 780875 h 2970875"/>
              <a:gd name="connsiteX16" fmla="*/ 0 w 3096000"/>
              <a:gd name="connsiteY16" fmla="*/ 342875 h 2970875"/>
              <a:gd name="connsiteX0" fmla="*/ 0 w 3096000"/>
              <a:gd name="connsiteY0" fmla="*/ 352301 h 2980301"/>
              <a:gd name="connsiteX1" fmla="*/ 1966256 w 3096000"/>
              <a:gd name="connsiteY1" fmla="*/ 352301 h 2980301"/>
              <a:gd name="connsiteX2" fmla="*/ 2251036 w 3096000"/>
              <a:gd name="connsiteY2" fmla="*/ 0 h 2980301"/>
              <a:gd name="connsiteX3" fmla="*/ 2580000 w 3096000"/>
              <a:gd name="connsiteY3" fmla="*/ 352301 h 2980301"/>
              <a:gd name="connsiteX4" fmla="*/ 3096000 w 3096000"/>
              <a:gd name="connsiteY4" fmla="*/ 352301 h 2980301"/>
              <a:gd name="connsiteX5" fmla="*/ 3096000 w 3096000"/>
              <a:gd name="connsiteY5" fmla="*/ 790301 h 2980301"/>
              <a:gd name="connsiteX6" fmla="*/ 3096000 w 3096000"/>
              <a:gd name="connsiteY6" fmla="*/ 790301 h 2980301"/>
              <a:gd name="connsiteX7" fmla="*/ 3096000 w 3096000"/>
              <a:gd name="connsiteY7" fmla="*/ 1447301 h 2980301"/>
              <a:gd name="connsiteX8" fmla="*/ 3096000 w 3096000"/>
              <a:gd name="connsiteY8" fmla="*/ 2980301 h 2980301"/>
              <a:gd name="connsiteX9" fmla="*/ 2580000 w 3096000"/>
              <a:gd name="connsiteY9" fmla="*/ 2980301 h 2980301"/>
              <a:gd name="connsiteX10" fmla="*/ 1806000 w 3096000"/>
              <a:gd name="connsiteY10" fmla="*/ 2980301 h 2980301"/>
              <a:gd name="connsiteX11" fmla="*/ 1806000 w 3096000"/>
              <a:gd name="connsiteY11" fmla="*/ 2980301 h 2980301"/>
              <a:gd name="connsiteX12" fmla="*/ 0 w 3096000"/>
              <a:gd name="connsiteY12" fmla="*/ 2980301 h 2980301"/>
              <a:gd name="connsiteX13" fmla="*/ 0 w 3096000"/>
              <a:gd name="connsiteY13" fmla="*/ 1447301 h 2980301"/>
              <a:gd name="connsiteX14" fmla="*/ 0 w 3096000"/>
              <a:gd name="connsiteY14" fmla="*/ 790301 h 2980301"/>
              <a:gd name="connsiteX15" fmla="*/ 0 w 3096000"/>
              <a:gd name="connsiteY15" fmla="*/ 790301 h 2980301"/>
              <a:gd name="connsiteX16" fmla="*/ 0 w 3096000"/>
              <a:gd name="connsiteY16" fmla="*/ 352301 h 2980301"/>
              <a:gd name="connsiteX0" fmla="*/ 0 w 3096000"/>
              <a:gd name="connsiteY0" fmla="*/ 352301 h 2980301"/>
              <a:gd name="connsiteX1" fmla="*/ 2074596 w 3096000"/>
              <a:gd name="connsiteY1" fmla="*/ 352301 h 2980301"/>
              <a:gd name="connsiteX2" fmla="*/ 2251036 w 3096000"/>
              <a:gd name="connsiteY2" fmla="*/ 0 h 2980301"/>
              <a:gd name="connsiteX3" fmla="*/ 2580000 w 3096000"/>
              <a:gd name="connsiteY3" fmla="*/ 352301 h 2980301"/>
              <a:gd name="connsiteX4" fmla="*/ 3096000 w 3096000"/>
              <a:gd name="connsiteY4" fmla="*/ 352301 h 2980301"/>
              <a:gd name="connsiteX5" fmla="*/ 3096000 w 3096000"/>
              <a:gd name="connsiteY5" fmla="*/ 790301 h 2980301"/>
              <a:gd name="connsiteX6" fmla="*/ 3096000 w 3096000"/>
              <a:gd name="connsiteY6" fmla="*/ 790301 h 2980301"/>
              <a:gd name="connsiteX7" fmla="*/ 3096000 w 3096000"/>
              <a:gd name="connsiteY7" fmla="*/ 1447301 h 2980301"/>
              <a:gd name="connsiteX8" fmla="*/ 3096000 w 3096000"/>
              <a:gd name="connsiteY8" fmla="*/ 2980301 h 2980301"/>
              <a:gd name="connsiteX9" fmla="*/ 2580000 w 3096000"/>
              <a:gd name="connsiteY9" fmla="*/ 2980301 h 2980301"/>
              <a:gd name="connsiteX10" fmla="*/ 1806000 w 3096000"/>
              <a:gd name="connsiteY10" fmla="*/ 2980301 h 2980301"/>
              <a:gd name="connsiteX11" fmla="*/ 1806000 w 3096000"/>
              <a:gd name="connsiteY11" fmla="*/ 2980301 h 2980301"/>
              <a:gd name="connsiteX12" fmla="*/ 0 w 3096000"/>
              <a:gd name="connsiteY12" fmla="*/ 2980301 h 2980301"/>
              <a:gd name="connsiteX13" fmla="*/ 0 w 3096000"/>
              <a:gd name="connsiteY13" fmla="*/ 1447301 h 2980301"/>
              <a:gd name="connsiteX14" fmla="*/ 0 w 3096000"/>
              <a:gd name="connsiteY14" fmla="*/ 790301 h 2980301"/>
              <a:gd name="connsiteX15" fmla="*/ 0 w 3096000"/>
              <a:gd name="connsiteY15" fmla="*/ 790301 h 2980301"/>
              <a:gd name="connsiteX16" fmla="*/ 0 w 3096000"/>
              <a:gd name="connsiteY16" fmla="*/ 352301 h 2980301"/>
              <a:gd name="connsiteX0" fmla="*/ 0 w 3096000"/>
              <a:gd name="connsiteY0" fmla="*/ 482876 h 3110876"/>
              <a:gd name="connsiteX1" fmla="*/ 2074596 w 3096000"/>
              <a:gd name="connsiteY1" fmla="*/ 482876 h 3110876"/>
              <a:gd name="connsiteX2" fmla="*/ 2323262 w 3096000"/>
              <a:gd name="connsiteY2" fmla="*/ 0 h 3110876"/>
              <a:gd name="connsiteX3" fmla="*/ 2580000 w 3096000"/>
              <a:gd name="connsiteY3" fmla="*/ 482876 h 3110876"/>
              <a:gd name="connsiteX4" fmla="*/ 3096000 w 3096000"/>
              <a:gd name="connsiteY4" fmla="*/ 482876 h 3110876"/>
              <a:gd name="connsiteX5" fmla="*/ 3096000 w 3096000"/>
              <a:gd name="connsiteY5" fmla="*/ 920876 h 3110876"/>
              <a:gd name="connsiteX6" fmla="*/ 3096000 w 3096000"/>
              <a:gd name="connsiteY6" fmla="*/ 920876 h 3110876"/>
              <a:gd name="connsiteX7" fmla="*/ 3096000 w 3096000"/>
              <a:gd name="connsiteY7" fmla="*/ 1577876 h 3110876"/>
              <a:gd name="connsiteX8" fmla="*/ 3096000 w 3096000"/>
              <a:gd name="connsiteY8" fmla="*/ 3110876 h 3110876"/>
              <a:gd name="connsiteX9" fmla="*/ 2580000 w 3096000"/>
              <a:gd name="connsiteY9" fmla="*/ 3110876 h 3110876"/>
              <a:gd name="connsiteX10" fmla="*/ 1806000 w 3096000"/>
              <a:gd name="connsiteY10" fmla="*/ 3110876 h 3110876"/>
              <a:gd name="connsiteX11" fmla="*/ 1806000 w 3096000"/>
              <a:gd name="connsiteY11" fmla="*/ 3110876 h 3110876"/>
              <a:gd name="connsiteX12" fmla="*/ 0 w 3096000"/>
              <a:gd name="connsiteY12" fmla="*/ 3110876 h 3110876"/>
              <a:gd name="connsiteX13" fmla="*/ 0 w 3096000"/>
              <a:gd name="connsiteY13" fmla="*/ 1577876 h 3110876"/>
              <a:gd name="connsiteX14" fmla="*/ 0 w 3096000"/>
              <a:gd name="connsiteY14" fmla="*/ 920876 h 3110876"/>
              <a:gd name="connsiteX15" fmla="*/ 0 w 3096000"/>
              <a:gd name="connsiteY15" fmla="*/ 920876 h 3110876"/>
              <a:gd name="connsiteX16" fmla="*/ 0 w 3096000"/>
              <a:gd name="connsiteY16" fmla="*/ 482876 h 3110876"/>
              <a:gd name="connsiteX0" fmla="*/ 0 w 3096000"/>
              <a:gd name="connsiteY0" fmla="*/ 725374 h 3353374"/>
              <a:gd name="connsiteX1" fmla="*/ 2074596 w 3096000"/>
              <a:gd name="connsiteY1" fmla="*/ 725374 h 3353374"/>
              <a:gd name="connsiteX2" fmla="*/ 2314235 w 3096000"/>
              <a:gd name="connsiteY2" fmla="*/ 0 h 3353374"/>
              <a:gd name="connsiteX3" fmla="*/ 2580000 w 3096000"/>
              <a:gd name="connsiteY3" fmla="*/ 725374 h 3353374"/>
              <a:gd name="connsiteX4" fmla="*/ 3096000 w 3096000"/>
              <a:gd name="connsiteY4" fmla="*/ 725374 h 3353374"/>
              <a:gd name="connsiteX5" fmla="*/ 3096000 w 3096000"/>
              <a:gd name="connsiteY5" fmla="*/ 1163374 h 3353374"/>
              <a:gd name="connsiteX6" fmla="*/ 3096000 w 3096000"/>
              <a:gd name="connsiteY6" fmla="*/ 1163374 h 3353374"/>
              <a:gd name="connsiteX7" fmla="*/ 3096000 w 3096000"/>
              <a:gd name="connsiteY7" fmla="*/ 1820374 h 3353374"/>
              <a:gd name="connsiteX8" fmla="*/ 3096000 w 3096000"/>
              <a:gd name="connsiteY8" fmla="*/ 3353374 h 3353374"/>
              <a:gd name="connsiteX9" fmla="*/ 2580000 w 3096000"/>
              <a:gd name="connsiteY9" fmla="*/ 3353374 h 3353374"/>
              <a:gd name="connsiteX10" fmla="*/ 1806000 w 3096000"/>
              <a:gd name="connsiteY10" fmla="*/ 3353374 h 3353374"/>
              <a:gd name="connsiteX11" fmla="*/ 1806000 w 3096000"/>
              <a:gd name="connsiteY11" fmla="*/ 3353374 h 3353374"/>
              <a:gd name="connsiteX12" fmla="*/ 0 w 3096000"/>
              <a:gd name="connsiteY12" fmla="*/ 3353374 h 3353374"/>
              <a:gd name="connsiteX13" fmla="*/ 0 w 3096000"/>
              <a:gd name="connsiteY13" fmla="*/ 1820374 h 3353374"/>
              <a:gd name="connsiteX14" fmla="*/ 0 w 3096000"/>
              <a:gd name="connsiteY14" fmla="*/ 1163374 h 3353374"/>
              <a:gd name="connsiteX15" fmla="*/ 0 w 3096000"/>
              <a:gd name="connsiteY15" fmla="*/ 1163374 h 3353374"/>
              <a:gd name="connsiteX16" fmla="*/ 0 w 3096000"/>
              <a:gd name="connsiteY16" fmla="*/ 725374 h 3353374"/>
              <a:gd name="connsiteX0" fmla="*/ 0 w 3096000"/>
              <a:gd name="connsiteY0" fmla="*/ 473854 h 3101854"/>
              <a:gd name="connsiteX1" fmla="*/ 2074596 w 3096000"/>
              <a:gd name="connsiteY1" fmla="*/ 473854 h 3101854"/>
              <a:gd name="connsiteX2" fmla="*/ 2314235 w 3096000"/>
              <a:gd name="connsiteY2" fmla="*/ 0 h 3101854"/>
              <a:gd name="connsiteX3" fmla="*/ 2580000 w 3096000"/>
              <a:gd name="connsiteY3" fmla="*/ 473854 h 3101854"/>
              <a:gd name="connsiteX4" fmla="*/ 3096000 w 3096000"/>
              <a:gd name="connsiteY4" fmla="*/ 473854 h 3101854"/>
              <a:gd name="connsiteX5" fmla="*/ 3096000 w 3096000"/>
              <a:gd name="connsiteY5" fmla="*/ 911854 h 3101854"/>
              <a:gd name="connsiteX6" fmla="*/ 3096000 w 3096000"/>
              <a:gd name="connsiteY6" fmla="*/ 911854 h 3101854"/>
              <a:gd name="connsiteX7" fmla="*/ 3096000 w 3096000"/>
              <a:gd name="connsiteY7" fmla="*/ 1568854 h 3101854"/>
              <a:gd name="connsiteX8" fmla="*/ 3096000 w 3096000"/>
              <a:gd name="connsiteY8" fmla="*/ 3101854 h 3101854"/>
              <a:gd name="connsiteX9" fmla="*/ 2580000 w 3096000"/>
              <a:gd name="connsiteY9" fmla="*/ 3101854 h 3101854"/>
              <a:gd name="connsiteX10" fmla="*/ 1806000 w 3096000"/>
              <a:gd name="connsiteY10" fmla="*/ 3101854 h 3101854"/>
              <a:gd name="connsiteX11" fmla="*/ 1806000 w 3096000"/>
              <a:gd name="connsiteY11" fmla="*/ 3101854 h 3101854"/>
              <a:gd name="connsiteX12" fmla="*/ 0 w 3096000"/>
              <a:gd name="connsiteY12" fmla="*/ 3101854 h 3101854"/>
              <a:gd name="connsiteX13" fmla="*/ 0 w 3096000"/>
              <a:gd name="connsiteY13" fmla="*/ 1568854 h 3101854"/>
              <a:gd name="connsiteX14" fmla="*/ 0 w 3096000"/>
              <a:gd name="connsiteY14" fmla="*/ 911854 h 3101854"/>
              <a:gd name="connsiteX15" fmla="*/ 0 w 3096000"/>
              <a:gd name="connsiteY15" fmla="*/ 911854 h 3101854"/>
              <a:gd name="connsiteX16" fmla="*/ 0 w 3096000"/>
              <a:gd name="connsiteY16" fmla="*/ 473854 h 3101854"/>
              <a:gd name="connsiteX0" fmla="*/ 0 w 3096000"/>
              <a:gd name="connsiteY0" fmla="*/ 619471 h 3247471"/>
              <a:gd name="connsiteX1" fmla="*/ 2074596 w 3096000"/>
              <a:gd name="connsiteY1" fmla="*/ 619471 h 3247471"/>
              <a:gd name="connsiteX2" fmla="*/ 2304505 w 3096000"/>
              <a:gd name="connsiteY2" fmla="*/ 0 h 3247471"/>
              <a:gd name="connsiteX3" fmla="*/ 2580000 w 3096000"/>
              <a:gd name="connsiteY3" fmla="*/ 619471 h 3247471"/>
              <a:gd name="connsiteX4" fmla="*/ 3096000 w 3096000"/>
              <a:gd name="connsiteY4" fmla="*/ 619471 h 3247471"/>
              <a:gd name="connsiteX5" fmla="*/ 3096000 w 3096000"/>
              <a:gd name="connsiteY5" fmla="*/ 1057471 h 3247471"/>
              <a:gd name="connsiteX6" fmla="*/ 3096000 w 3096000"/>
              <a:gd name="connsiteY6" fmla="*/ 1057471 h 3247471"/>
              <a:gd name="connsiteX7" fmla="*/ 3096000 w 3096000"/>
              <a:gd name="connsiteY7" fmla="*/ 1714471 h 3247471"/>
              <a:gd name="connsiteX8" fmla="*/ 3096000 w 3096000"/>
              <a:gd name="connsiteY8" fmla="*/ 3247471 h 3247471"/>
              <a:gd name="connsiteX9" fmla="*/ 2580000 w 3096000"/>
              <a:gd name="connsiteY9" fmla="*/ 3247471 h 3247471"/>
              <a:gd name="connsiteX10" fmla="*/ 1806000 w 3096000"/>
              <a:gd name="connsiteY10" fmla="*/ 3247471 h 3247471"/>
              <a:gd name="connsiteX11" fmla="*/ 1806000 w 3096000"/>
              <a:gd name="connsiteY11" fmla="*/ 3247471 h 3247471"/>
              <a:gd name="connsiteX12" fmla="*/ 0 w 3096000"/>
              <a:gd name="connsiteY12" fmla="*/ 3247471 h 3247471"/>
              <a:gd name="connsiteX13" fmla="*/ 0 w 3096000"/>
              <a:gd name="connsiteY13" fmla="*/ 1714471 h 3247471"/>
              <a:gd name="connsiteX14" fmla="*/ 0 w 3096000"/>
              <a:gd name="connsiteY14" fmla="*/ 1057471 h 3247471"/>
              <a:gd name="connsiteX15" fmla="*/ 0 w 3096000"/>
              <a:gd name="connsiteY15" fmla="*/ 1057471 h 3247471"/>
              <a:gd name="connsiteX16" fmla="*/ 0 w 3096000"/>
              <a:gd name="connsiteY16" fmla="*/ 619471 h 324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6000" h="3247471">
                <a:moveTo>
                  <a:pt x="0" y="619471"/>
                </a:moveTo>
                <a:lnTo>
                  <a:pt x="2074596" y="619471"/>
                </a:lnTo>
                <a:lnTo>
                  <a:pt x="2304505" y="0"/>
                </a:lnTo>
                <a:lnTo>
                  <a:pt x="2580000" y="619471"/>
                </a:lnTo>
                <a:lnTo>
                  <a:pt x="3096000" y="619471"/>
                </a:lnTo>
                <a:lnTo>
                  <a:pt x="3096000" y="1057471"/>
                </a:lnTo>
                <a:lnTo>
                  <a:pt x="3096000" y="1057471"/>
                </a:lnTo>
                <a:lnTo>
                  <a:pt x="3096000" y="1714471"/>
                </a:lnTo>
                <a:lnTo>
                  <a:pt x="3096000" y="3247471"/>
                </a:lnTo>
                <a:lnTo>
                  <a:pt x="2580000" y="3247471"/>
                </a:lnTo>
                <a:lnTo>
                  <a:pt x="1806000" y="3247471"/>
                </a:lnTo>
                <a:lnTo>
                  <a:pt x="1806000" y="3247471"/>
                </a:lnTo>
                <a:lnTo>
                  <a:pt x="0" y="3247471"/>
                </a:lnTo>
                <a:lnTo>
                  <a:pt x="0" y="1714471"/>
                </a:lnTo>
                <a:lnTo>
                  <a:pt x="0" y="1057471"/>
                </a:lnTo>
                <a:lnTo>
                  <a:pt x="0" y="1057471"/>
                </a:lnTo>
                <a:lnTo>
                  <a:pt x="0" y="619471"/>
                </a:lnTo>
                <a:close/>
              </a:path>
            </a:pathLst>
          </a:custGeom>
          <a:ln w="28575">
            <a:solidFill>
              <a:srgbClr val="ED008D"/>
            </a:solidFill>
          </a:ln>
        </p:spPr>
        <p:txBody>
          <a:bodyPr wrap="square" lIns="144000" tIns="612000" rIns="144000" bIns="108000">
            <a:spAutoFit/>
          </a:bodyPr>
          <a:lstStyle>
            <a:lvl1pPr marL="0" indent="0">
              <a:lnSpc>
                <a:spcPct val="100000"/>
              </a:lnSpc>
              <a:spcBef>
                <a:spcPts val="0"/>
              </a:spcBef>
              <a:buNone/>
              <a:defRPr sz="1600" i="0" spc="-53" baseline="0">
                <a:solidFill>
                  <a:schemeClr val="accent2"/>
                </a:solidFill>
                <a:latin typeface="+mj-lt"/>
              </a:defRPr>
            </a:lvl1pPr>
            <a:lvl2pPr>
              <a:defRPr sz="1800" i="1">
                <a:solidFill>
                  <a:schemeClr val="tx1">
                    <a:lumMod val="65000"/>
                    <a:lumOff val="35000"/>
                  </a:schemeClr>
                </a:solidFill>
              </a:defRPr>
            </a:lvl2pPr>
            <a:lvl3pPr>
              <a:defRPr sz="1800" i="1">
                <a:solidFill>
                  <a:schemeClr val="tx1">
                    <a:lumMod val="65000"/>
                    <a:lumOff val="35000"/>
                  </a:schemeClr>
                </a:solidFill>
              </a:defRPr>
            </a:lvl3pPr>
            <a:lvl4pPr>
              <a:defRPr sz="1800" i="1">
                <a:solidFill>
                  <a:schemeClr val="tx1">
                    <a:lumMod val="65000"/>
                    <a:lumOff val="35000"/>
                  </a:schemeClr>
                </a:solidFill>
              </a:defRPr>
            </a:lvl4pPr>
            <a:lvl5pPr>
              <a:defRPr sz="1800" i="1">
                <a:solidFill>
                  <a:schemeClr val="tx1">
                    <a:lumMod val="65000"/>
                    <a:lumOff val="35000"/>
                  </a:schemeClr>
                </a:solidFill>
              </a:defRPr>
            </a:lvl5pPr>
          </a:lstStyle>
          <a:p>
            <a:pPr lvl="0"/>
            <a:r>
              <a:rPr lang="nl-NL" dirty="0"/>
              <a:t>Gebruik één of meerdere tekstballonnen. Positioneer ten opzichte van de foto. Verwijder de overige tekstballonnen.</a:t>
            </a:r>
          </a:p>
        </p:txBody>
      </p:sp>
      <p:sp>
        <p:nvSpPr>
          <p:cNvPr id="10" name="Tijdelijke aanduiding voor tekst 14"/>
          <p:cNvSpPr>
            <a:spLocks noGrp="1"/>
          </p:cNvSpPr>
          <p:nvPr>
            <p:ph type="body" sz="quarter" idx="22" hasCustomPrompt="1"/>
          </p:nvPr>
        </p:nvSpPr>
        <p:spPr>
          <a:xfrm flipH="1">
            <a:off x="1314752" y="3466667"/>
            <a:ext cx="1745948" cy="1914710"/>
          </a:xfrm>
          <a:prstGeom prst="wedgeRectCallout">
            <a:avLst>
              <a:gd name="adj1" fmla="val -73104"/>
              <a:gd name="adj2" fmla="val -21021"/>
            </a:avLst>
          </a:prstGeom>
          <a:solidFill>
            <a:schemeClr val="bg2"/>
          </a:solidFill>
          <a:ln w="28575">
            <a:noFill/>
          </a:ln>
        </p:spPr>
        <p:txBody>
          <a:bodyPr wrap="square" lIns="144000" tIns="180000" rIns="144000" bIns="180000">
            <a:spAutoFit/>
          </a:bodyPr>
          <a:lstStyle>
            <a:lvl1pPr marL="0" indent="0" algn="r">
              <a:lnSpc>
                <a:spcPts val="1800"/>
              </a:lnSpc>
              <a:buNone/>
              <a:defRPr lang="en-GB" sz="1600" i="0" kern="1200" spc="-53" baseline="0" dirty="0">
                <a:solidFill>
                  <a:schemeClr val="tx1"/>
                </a:solidFill>
                <a:latin typeface="+mj-lt"/>
                <a:ea typeface="+mn-ea"/>
                <a:cs typeface="+mn-cs"/>
              </a:defRPr>
            </a:lvl1pPr>
          </a:lstStyle>
          <a:p>
            <a:pPr marL="0" lvl="0" indent="0" algn="l" defTabSz="685800" rtl="0" eaLnBrk="1" latinLnBrk="0" hangingPunct="1">
              <a:lnSpc>
                <a:spcPct val="90000"/>
              </a:lnSpc>
              <a:spcBef>
                <a:spcPts val="750"/>
              </a:spcBef>
              <a:buClr>
                <a:schemeClr val="tx2"/>
              </a:buClr>
              <a:buFont typeface="Calibri" panose="020F0502020204030204" pitchFamily="34" charset="0"/>
              <a:buNone/>
            </a:pPr>
            <a:r>
              <a:rPr lang="nl-NL" dirty="0"/>
              <a:t>Verander in functie van de leesbaarheid eventueel de opvulkleur en/of omlijning van het kader.</a:t>
            </a:r>
            <a:endParaRPr lang="en-GB" dirty="0"/>
          </a:p>
        </p:txBody>
      </p:sp>
      <p:sp>
        <p:nvSpPr>
          <p:cNvPr id="11" name="Text Placeholder 10"/>
          <p:cNvSpPr>
            <a:spLocks noGrp="1"/>
          </p:cNvSpPr>
          <p:nvPr>
            <p:ph type="body" sz="quarter" idx="25"/>
          </p:nvPr>
        </p:nvSpPr>
        <p:spPr>
          <a:xfrm>
            <a:off x="5322934" y="404813"/>
            <a:ext cx="3462291" cy="1840843"/>
          </a:xfrm>
          <a:prstGeom prst="wedgeRectCallout">
            <a:avLst>
              <a:gd name="adj1" fmla="val -67496"/>
              <a:gd name="adj2" fmla="val -20214"/>
            </a:avLst>
          </a:prstGeom>
          <a:ln w="28575">
            <a:solidFill>
              <a:schemeClr val="tx2"/>
            </a:solidFill>
          </a:ln>
        </p:spPr>
        <p:txBody>
          <a:bodyPr lIns="180000" tIns="180000" rIns="180000" bIns="180000">
            <a:spAutoFit/>
          </a:bodyPr>
          <a:lstStyle>
            <a:lvl1pPr>
              <a:lnSpc>
                <a:spcPct val="100000"/>
              </a:lnSpc>
              <a:spcBef>
                <a:spcPts val="1800"/>
              </a:spcBef>
              <a:buClr>
                <a:schemeClr val="tx2"/>
              </a:buClr>
              <a:tabLst>
                <a:tab pos="270000" algn="l"/>
              </a:tabLst>
              <a:defRPr sz="1600">
                <a:solidFill>
                  <a:schemeClr val="tx2"/>
                </a:solidFill>
                <a:latin typeface="+mj-lt"/>
              </a:defRPr>
            </a:lvl1pPr>
            <a:lvl2pPr>
              <a:lnSpc>
                <a:spcPct val="100000"/>
              </a:lnSpc>
              <a:spcBef>
                <a:spcPts val="0"/>
              </a:spcBef>
              <a:buClr>
                <a:schemeClr val="tx2"/>
              </a:buClr>
              <a:defRPr sz="1600">
                <a:solidFill>
                  <a:schemeClr val="tx2"/>
                </a:solidFill>
                <a:latin typeface="+mj-lt"/>
              </a:defRPr>
            </a:lvl2pPr>
            <a:lvl3pPr>
              <a:lnSpc>
                <a:spcPct val="100000"/>
              </a:lnSpc>
              <a:spcBef>
                <a:spcPts val="0"/>
              </a:spcBef>
              <a:buClr>
                <a:schemeClr val="tx2"/>
              </a:buClr>
              <a:defRPr sz="1600">
                <a:solidFill>
                  <a:schemeClr val="tx2"/>
                </a:solidFill>
                <a:latin typeface="+mj-lt"/>
              </a:defRPr>
            </a:lvl3pPr>
            <a:lvl4pPr>
              <a:lnSpc>
                <a:spcPct val="100000"/>
              </a:lnSpc>
              <a:spcBef>
                <a:spcPts val="0"/>
              </a:spcBef>
              <a:buClr>
                <a:schemeClr val="tx2"/>
              </a:buClr>
              <a:defRPr sz="1600">
                <a:solidFill>
                  <a:schemeClr val="tx2"/>
                </a:solidFill>
                <a:latin typeface="+mj-lt"/>
              </a:defRPr>
            </a:lvl4pPr>
            <a:lvl5pPr>
              <a:lnSpc>
                <a:spcPct val="100000"/>
              </a:lnSpc>
              <a:spcBef>
                <a:spcPts val="0"/>
              </a:spcBef>
              <a:buClr>
                <a:schemeClr val="tx2"/>
              </a:buClr>
              <a:defRPr sz="1600">
                <a:solidFill>
                  <a:schemeClr val="tx2"/>
                </a:solidFill>
                <a:latin typeface="+mj-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2" name="Footer Placeholder 11"/>
          <p:cNvSpPr>
            <a:spLocks noGrp="1"/>
          </p:cNvSpPr>
          <p:nvPr>
            <p:ph type="ftr" sz="quarter" idx="26"/>
          </p:nvPr>
        </p:nvSpPr>
        <p:spPr/>
        <p:txBody>
          <a:bodyPr/>
          <a:lstStyle>
            <a:lvl1pPr>
              <a:defRPr>
                <a:solidFill>
                  <a:schemeClr val="bg2"/>
                </a:solidFill>
              </a:defRPr>
            </a:lvl1pPr>
          </a:lstStyle>
          <a:p>
            <a:r>
              <a:rPr lang="nl-BE"/>
              <a:t>innovatief	creatief	ondernemend</a:t>
            </a:r>
            <a:endParaRPr lang="en-GB" dirty="0"/>
          </a:p>
        </p:txBody>
      </p:sp>
    </p:spTree>
    <p:extLst>
      <p:ext uri="{BB962C8B-B14F-4D97-AF65-F5344CB8AC3E}">
        <p14:creationId xmlns:p14="http://schemas.microsoft.com/office/powerpoint/2010/main" val="3041677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Tijdelijke aanduiding voor afbeelding 4"/>
          <p:cNvSpPr>
            <a:spLocks noGrp="1"/>
          </p:cNvSpPr>
          <p:nvPr>
            <p:ph type="pic" sz="quarter" idx="43"/>
          </p:nvPr>
        </p:nvSpPr>
        <p:spPr>
          <a:xfrm>
            <a:off x="6111875" y="4110491"/>
            <a:ext cx="3067200" cy="1900800"/>
          </a:xfrm>
          <a:prstGeom prst="rect">
            <a:avLst/>
          </a:prstGeom>
          <a:solidFill>
            <a:schemeClr val="bg2"/>
          </a:solidFill>
          <a:ln w="38100">
            <a:solidFill>
              <a:schemeClr val="bg2"/>
            </a:solidFill>
          </a:ln>
          <a:effectLst/>
        </p:spPr>
        <p:txBody>
          <a:bodyPr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13" name="Tijdelijke aanduiding voor tekst 6"/>
          <p:cNvSpPr>
            <a:spLocks noGrp="1"/>
          </p:cNvSpPr>
          <p:nvPr>
            <p:ph type="body" sz="quarter" idx="38" hasCustomPrompt="1"/>
          </p:nvPr>
        </p:nvSpPr>
        <p:spPr>
          <a:xfrm>
            <a:off x="6098441" y="2221271"/>
            <a:ext cx="3067299" cy="1900800"/>
          </a:xfrm>
          <a:prstGeom prst="rect">
            <a:avLst/>
          </a:prstGeom>
          <a:solidFill>
            <a:schemeClr val="tx2"/>
          </a:solidFill>
          <a:ln w="38100">
            <a:solidFill>
              <a:schemeClr val="bg2"/>
            </a:solidFill>
          </a:ln>
        </p:spPr>
        <p:txBody>
          <a:bodyPr wrap="square" lIns="180000" tIns="144000" rIns="360000" bIns="108000">
            <a:noAutofit/>
          </a:bodyPr>
          <a:lstStyle>
            <a:lvl1pPr marL="0" indent="0">
              <a:lnSpc>
                <a:spcPct val="100000"/>
              </a:lnSpc>
              <a:buClr>
                <a:schemeClr val="bg2"/>
              </a:buClr>
              <a:buNone/>
              <a:defRPr lang="en-GB" sz="1800" i="0" kern="1200" baseline="0" dirty="0">
                <a:solidFill>
                  <a:schemeClr val="bg2"/>
                </a:solidFill>
                <a:latin typeface="+mj-lt"/>
                <a:ea typeface="+mn-ea"/>
                <a:cs typeface="+mn-cs"/>
              </a:defRPr>
            </a:lvl1pPr>
            <a:lvl2pPr>
              <a:buClr>
                <a:schemeClr val="bg2"/>
              </a:buClr>
              <a:defRPr sz="1350">
                <a:solidFill>
                  <a:sysClr val="windowText" lastClr="000000"/>
                </a:solidFill>
              </a:defRPr>
            </a:lvl2pPr>
            <a:lvl3pPr>
              <a:buClr>
                <a:schemeClr val="bg2"/>
              </a:buClr>
              <a:defRPr sz="1350">
                <a:solidFill>
                  <a:sysClr val="windowText" lastClr="000000"/>
                </a:solidFill>
              </a:defRPr>
            </a:lvl3pPr>
            <a:lvl4pPr>
              <a:buClr>
                <a:schemeClr val="bg2"/>
              </a:buClr>
              <a:defRPr sz="1350">
                <a:solidFill>
                  <a:sysClr val="windowText" lastClr="000000"/>
                </a:solidFill>
              </a:defRPr>
            </a:lvl4pPr>
            <a:lvl5pPr>
              <a:buClr>
                <a:schemeClr val="bg2"/>
              </a:buClr>
              <a:defRPr sz="1350">
                <a:solidFill>
                  <a:sysClr val="windowText" lastClr="000000"/>
                </a:solidFill>
              </a:defRPr>
            </a:lvl5pPr>
          </a:lstStyle>
          <a:p>
            <a:pPr lvl="0"/>
            <a:r>
              <a:rPr lang="nl-NL" dirty="0"/>
              <a:t>Maak een fotocollage en geef hier een toelichting bij de collage. </a:t>
            </a:r>
            <a:endParaRPr lang="en-GB" dirty="0"/>
          </a:p>
        </p:txBody>
      </p:sp>
      <p:sp>
        <p:nvSpPr>
          <p:cNvPr id="11" name="Tijdelijke aanduiding voor afbeelding 4"/>
          <p:cNvSpPr>
            <a:spLocks noGrp="1"/>
          </p:cNvSpPr>
          <p:nvPr>
            <p:ph type="pic" sz="quarter" idx="35"/>
          </p:nvPr>
        </p:nvSpPr>
        <p:spPr>
          <a:xfrm>
            <a:off x="3065155" y="3152110"/>
            <a:ext cx="3048601" cy="2854800"/>
          </a:xfrm>
          <a:prstGeom prst="rect">
            <a:avLst/>
          </a:prstGeom>
          <a:solidFill>
            <a:schemeClr val="bg2"/>
          </a:solidFill>
          <a:ln w="38100">
            <a:solidFill>
              <a:schemeClr val="bg2"/>
            </a:solidFill>
          </a:ln>
          <a:effectLst/>
        </p:spPr>
        <p:txBody>
          <a:bodyPr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12" name="Tijdelijke aanduiding voor afbeelding 4"/>
          <p:cNvSpPr>
            <a:spLocks noGrp="1"/>
          </p:cNvSpPr>
          <p:nvPr>
            <p:ph type="pic" sz="quarter" idx="16"/>
          </p:nvPr>
        </p:nvSpPr>
        <p:spPr>
          <a:xfrm>
            <a:off x="-35512" y="3152110"/>
            <a:ext cx="3074804" cy="2854800"/>
          </a:xfrm>
          <a:prstGeom prst="rect">
            <a:avLst/>
          </a:prstGeom>
          <a:solidFill>
            <a:schemeClr val="bg2"/>
          </a:solidFill>
          <a:ln w="38100">
            <a:solidFill>
              <a:schemeClr val="bg2"/>
            </a:solidFill>
          </a:ln>
          <a:effectLst/>
        </p:spPr>
        <p:txBody>
          <a:bodyPr lIns="216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9" name="Tijdelijke aanduiding voor afbeelding 4"/>
          <p:cNvSpPr>
            <a:spLocks noGrp="1"/>
          </p:cNvSpPr>
          <p:nvPr>
            <p:ph type="pic" sz="quarter" idx="36" hasCustomPrompt="1"/>
          </p:nvPr>
        </p:nvSpPr>
        <p:spPr>
          <a:xfrm>
            <a:off x="6098441" y="300231"/>
            <a:ext cx="3067200" cy="1900800"/>
          </a:xfrm>
          <a:prstGeom prst="rect">
            <a:avLst/>
          </a:prstGeom>
          <a:solidFill>
            <a:schemeClr val="bg2"/>
          </a:solidFill>
          <a:ln w="38100">
            <a:solidFill>
              <a:schemeClr val="bg2"/>
            </a:solidFill>
          </a:ln>
          <a:effectLst/>
        </p:spPr>
        <p:txBody>
          <a:bodyPr tIns="54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en-US" dirty="0"/>
              <a:t>Click icon to add picture															</a:t>
            </a:r>
            <a:endParaRPr lang="en-GB" dirty="0"/>
          </a:p>
        </p:txBody>
      </p:sp>
      <p:sp>
        <p:nvSpPr>
          <p:cNvPr id="10" name="Tijdelijke aanduiding voor afbeelding 4"/>
          <p:cNvSpPr>
            <a:spLocks noGrp="1"/>
          </p:cNvSpPr>
          <p:nvPr>
            <p:ph type="pic" sz="quarter" idx="12" hasCustomPrompt="1"/>
          </p:nvPr>
        </p:nvSpPr>
        <p:spPr>
          <a:xfrm>
            <a:off x="0" y="300231"/>
            <a:ext cx="6113756" cy="2854800"/>
          </a:xfrm>
          <a:prstGeom prst="rect">
            <a:avLst/>
          </a:prstGeom>
          <a:solidFill>
            <a:schemeClr val="bg2"/>
          </a:solidFill>
          <a:ln w="38100">
            <a:solidFill>
              <a:schemeClr val="bg2"/>
            </a:solidFill>
          </a:ln>
          <a:effectLst/>
        </p:spPr>
        <p:txBody>
          <a:bodyPr lIns="360000" tIns="180000">
            <a:noAutofit/>
          </a:bodyPr>
          <a:lstStyle>
            <a:lvl1pPr marL="0" marR="0" indent="0" algn="l" defTabSz="685800" rtl="0" eaLnBrk="1" fontAlgn="auto" latinLnBrk="0" hangingPunct="1">
              <a:lnSpc>
                <a:spcPct val="100000"/>
              </a:lnSpc>
              <a:spcBef>
                <a:spcPts val="0"/>
              </a:spcBef>
              <a:spcAft>
                <a:spcPts val="0"/>
              </a:spcAft>
              <a:buClr>
                <a:schemeClr val="tx1">
                  <a:lumMod val="65000"/>
                  <a:lumOff val="35000"/>
                </a:schemeClr>
              </a:buClr>
              <a:buSzTx/>
              <a:buFont typeface="Arial" panose="020B0604020202020204" pitchFamily="34" charset="0"/>
              <a:buNone/>
              <a:tabLst/>
              <a:defRPr lang="nl-BE" sz="1200" i="1" kern="1200" baseline="0">
                <a:solidFill>
                  <a:schemeClr val="tx1">
                    <a:lumMod val="65000"/>
                    <a:lumOff val="35000"/>
                  </a:schemeClr>
                </a:solidFill>
                <a:latin typeface="+mn-lt"/>
                <a:ea typeface="+mn-ea"/>
                <a:cs typeface="Arial" panose="020B0604020202020204" pitchFamily="34" charset="0"/>
              </a:defRPr>
            </a:lvl1pPr>
          </a:lstStyle>
          <a:p>
            <a:pPr marL="0" marR="0" lvl="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a:pPr>
            <a:r>
              <a:rPr lang="nl-BE" dirty="0"/>
              <a:t>Klik op het icoon of op de rand van het kader om een afbeelding in te voegen</a:t>
            </a:r>
            <a:br>
              <a:rPr lang="nl-BE" dirty="0"/>
            </a:br>
            <a:r>
              <a:rPr lang="nl-BE" dirty="0"/>
              <a:t>&gt; tabblad invoegen</a:t>
            </a:r>
            <a:br>
              <a:rPr lang="nl-BE" dirty="0"/>
            </a:br>
            <a:r>
              <a:rPr lang="nl-BE" dirty="0">
                <a:latin typeface="Calibri" panose="020F0502020204030204" pitchFamily="34" charset="0"/>
              </a:rPr>
              <a:t>&gt; kies </a:t>
            </a:r>
            <a:r>
              <a:rPr lang="nl-BE" dirty="0"/>
              <a:t>afbeelding of online afbeelding</a:t>
            </a:r>
            <a:br>
              <a:rPr lang="nl-BE" dirty="0"/>
            </a:br>
            <a:r>
              <a:rPr lang="nl-BE" dirty="0">
                <a:latin typeface="Calibri" panose="020F0502020204030204" pitchFamily="34" charset="0"/>
              </a:rPr>
              <a:t>&gt; </a:t>
            </a:r>
            <a:r>
              <a:rPr lang="nl-BE" baseline="0" dirty="0"/>
              <a:t>kies meteen de 5 afbeeldingen die je op deze slide wil invoegen.</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endParaRPr lang="en-GB" dirty="0"/>
          </a:p>
        </p:txBody>
      </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2" name="Footer Placeholder 1"/>
          <p:cNvSpPr>
            <a:spLocks noGrp="1"/>
          </p:cNvSpPr>
          <p:nvPr>
            <p:ph type="ftr" sz="quarter" idx="44"/>
          </p:nvPr>
        </p:nvSpPr>
        <p:spPr/>
        <p:txBody>
          <a:bodyPr/>
          <a:lstStyle>
            <a:lvl1pPr>
              <a:defRPr>
                <a:solidFill>
                  <a:schemeClr val="bg2"/>
                </a:solidFill>
              </a:defRPr>
            </a:lvl1pPr>
          </a:lstStyle>
          <a:p>
            <a:r>
              <a:rPr lang="nl-BE" dirty="0"/>
              <a:t>innovatief	creatief	ondernemend</a:t>
            </a:r>
            <a:endParaRPr lang="en-GB" dirty="0"/>
          </a:p>
        </p:txBody>
      </p:sp>
    </p:spTree>
    <p:extLst>
      <p:ext uri="{BB962C8B-B14F-4D97-AF65-F5344CB8AC3E}">
        <p14:creationId xmlns:p14="http://schemas.microsoft.com/office/powerpoint/2010/main" val="1841044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8" name="Tijdelijke aanduiding voor afbeelding 4"/>
          <p:cNvSpPr>
            <a:spLocks noGrp="1"/>
          </p:cNvSpPr>
          <p:nvPr>
            <p:ph type="pic" sz="quarter" idx="35"/>
          </p:nvPr>
        </p:nvSpPr>
        <p:spPr>
          <a:xfrm>
            <a:off x="3047398" y="4119230"/>
            <a:ext cx="3015002" cy="1897200"/>
          </a:xfrm>
          <a:prstGeom prst="rect">
            <a:avLst/>
          </a:prstGeom>
          <a:solidFill>
            <a:schemeClr val="bg2"/>
          </a:solidFill>
          <a:ln w="38100">
            <a:solidFill>
              <a:schemeClr val="bg2"/>
            </a:solid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9" name="Tijdelijke aanduiding voor tekst 6"/>
          <p:cNvSpPr>
            <a:spLocks noGrp="1"/>
          </p:cNvSpPr>
          <p:nvPr>
            <p:ph type="body" sz="quarter" idx="38" hasCustomPrompt="1"/>
          </p:nvPr>
        </p:nvSpPr>
        <p:spPr>
          <a:xfrm>
            <a:off x="3047399" y="2209954"/>
            <a:ext cx="3111504" cy="1897200"/>
          </a:xfrm>
          <a:prstGeom prst="rect">
            <a:avLst/>
          </a:prstGeom>
          <a:solidFill>
            <a:schemeClr val="tx2"/>
          </a:solidFill>
          <a:ln w="38100">
            <a:solidFill>
              <a:schemeClr val="bg2"/>
            </a:solidFill>
          </a:ln>
        </p:spPr>
        <p:txBody>
          <a:bodyPr lIns="144000" tIns="180000" rIns="360000" bIns="108000">
            <a:noAutofit/>
          </a:bodyPr>
          <a:lstStyle>
            <a:lvl1pPr marL="0" indent="0">
              <a:lnSpc>
                <a:spcPct val="100000"/>
              </a:lnSpc>
              <a:buClr>
                <a:schemeClr val="bg2"/>
              </a:buClr>
              <a:buNone/>
              <a:defRPr lang="en-GB" sz="1800" i="0" kern="1200" baseline="0" dirty="0">
                <a:solidFill>
                  <a:schemeClr val="bg2"/>
                </a:solidFill>
                <a:latin typeface="+mj-lt"/>
                <a:ea typeface="+mn-ea"/>
                <a:cs typeface="+mn-cs"/>
              </a:defRPr>
            </a:lvl1pPr>
            <a:lvl2pPr>
              <a:buClr>
                <a:schemeClr val="bg2"/>
              </a:buClr>
              <a:defRPr sz="1350">
                <a:solidFill>
                  <a:sysClr val="windowText" lastClr="000000"/>
                </a:solidFill>
              </a:defRPr>
            </a:lvl2pPr>
            <a:lvl3pPr>
              <a:buClr>
                <a:schemeClr val="bg2"/>
              </a:buClr>
              <a:defRPr sz="1350">
                <a:solidFill>
                  <a:sysClr val="windowText" lastClr="000000"/>
                </a:solidFill>
              </a:defRPr>
            </a:lvl3pPr>
            <a:lvl4pPr>
              <a:buClr>
                <a:schemeClr val="bg2"/>
              </a:buClr>
              <a:defRPr sz="1350">
                <a:solidFill>
                  <a:sysClr val="windowText" lastClr="000000"/>
                </a:solidFill>
              </a:defRPr>
            </a:lvl4pPr>
            <a:lvl5pPr>
              <a:buClr>
                <a:schemeClr val="bg2"/>
              </a:buClr>
              <a:defRPr sz="1350">
                <a:solidFill>
                  <a:sysClr val="windowText" lastClr="000000"/>
                </a:solidFill>
              </a:defRPr>
            </a:lvl5pPr>
          </a:lstStyle>
          <a:p>
            <a:pPr lvl="0"/>
            <a:r>
              <a:rPr lang="nl-NL" dirty="0"/>
              <a:t>Maak een fotocollage en geef hier een toelichting bij de collage. </a:t>
            </a:r>
            <a:endParaRPr lang="en-GB" dirty="0"/>
          </a:p>
        </p:txBody>
      </p:sp>
      <p:sp>
        <p:nvSpPr>
          <p:cNvPr id="10" name="Tijdelijke aanduiding voor afbeelding 4"/>
          <p:cNvSpPr>
            <a:spLocks noGrp="1"/>
          </p:cNvSpPr>
          <p:nvPr>
            <p:ph type="pic" sz="quarter" idx="46"/>
          </p:nvPr>
        </p:nvSpPr>
        <p:spPr>
          <a:xfrm>
            <a:off x="3047398" y="300231"/>
            <a:ext cx="3074400" cy="1897200"/>
          </a:xfrm>
          <a:prstGeom prst="rect">
            <a:avLst/>
          </a:prstGeom>
          <a:solidFill>
            <a:schemeClr val="bg2"/>
          </a:solidFill>
          <a:ln w="38100">
            <a:solidFill>
              <a:schemeClr val="bg2"/>
            </a:solidFill>
          </a:ln>
          <a:effectLst/>
        </p:spPr>
        <p:txBody>
          <a:bodyPr lIns="360000" tIns="180000">
            <a:noAutofit/>
          </a:bodyPr>
          <a:lstStyle>
            <a:lvl1pPr marL="0" indent="0">
              <a:lnSpc>
                <a:spcPct val="100000"/>
              </a:lnSpc>
              <a:spcBef>
                <a:spcPts val="0"/>
              </a:spcBef>
              <a:buNone/>
              <a:defRPr lang="nl-BE" sz="1200" i="1" kern="1200" baseline="0" dirty="0" smtClean="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11" name="Tijdelijke aanduiding voor afbeelding 4"/>
          <p:cNvSpPr>
            <a:spLocks noGrp="1"/>
          </p:cNvSpPr>
          <p:nvPr>
            <p:ph type="pic" sz="quarter" idx="43"/>
          </p:nvPr>
        </p:nvSpPr>
        <p:spPr>
          <a:xfrm>
            <a:off x="6098441" y="4123848"/>
            <a:ext cx="3081600" cy="1897383"/>
          </a:xfrm>
          <a:prstGeom prst="rect">
            <a:avLst/>
          </a:prstGeom>
          <a:solidFill>
            <a:schemeClr val="bg2"/>
          </a:solidFill>
          <a:ln w="38100">
            <a:solidFill>
              <a:schemeClr val="bg2"/>
            </a:solid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12" name="Tijdelijke aanduiding voor afbeelding 4"/>
          <p:cNvSpPr>
            <a:spLocks noGrp="1"/>
          </p:cNvSpPr>
          <p:nvPr>
            <p:ph type="pic" sz="quarter" idx="36" hasCustomPrompt="1"/>
          </p:nvPr>
        </p:nvSpPr>
        <p:spPr>
          <a:xfrm>
            <a:off x="6103100" y="300231"/>
            <a:ext cx="3081559" cy="1897200"/>
          </a:xfrm>
          <a:prstGeom prst="rect">
            <a:avLst/>
          </a:prstGeom>
          <a:solidFill>
            <a:schemeClr val="bg2"/>
          </a:solidFill>
          <a:ln w="38100">
            <a:solidFill>
              <a:schemeClr val="bg2"/>
            </a:solid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en-US" dirty="0"/>
              <a:t>Click icon to add picture															</a:t>
            </a:r>
            <a:endParaRPr lang="en-GB" dirty="0"/>
          </a:p>
        </p:txBody>
      </p:sp>
      <p:sp>
        <p:nvSpPr>
          <p:cNvPr id="13" name="Tijdelijke aanduiding voor afbeelding 4"/>
          <p:cNvSpPr>
            <a:spLocks noGrp="1"/>
          </p:cNvSpPr>
          <p:nvPr>
            <p:ph type="pic" sz="quarter" idx="12" hasCustomPrompt="1"/>
          </p:nvPr>
        </p:nvSpPr>
        <p:spPr>
          <a:xfrm>
            <a:off x="-17756" y="300231"/>
            <a:ext cx="3074400" cy="1897200"/>
          </a:xfrm>
          <a:prstGeom prst="rect">
            <a:avLst/>
          </a:prstGeom>
          <a:solidFill>
            <a:schemeClr val="bg2"/>
          </a:solidFill>
          <a:ln w="38100">
            <a:solidFill>
              <a:schemeClr val="bg2"/>
            </a:solidFill>
          </a:ln>
          <a:effectLst/>
        </p:spPr>
        <p:txBody>
          <a:bodyPr lIns="360000" tIns="180000">
            <a:noAutofit/>
          </a:bodyPr>
          <a:lstStyle>
            <a:lvl1pPr marL="0" indent="0">
              <a:lnSpc>
                <a:spcPct val="100000"/>
              </a:lnSpc>
              <a:spcBef>
                <a:spcPts val="0"/>
              </a:spcBef>
              <a:buNone/>
              <a:defRPr lang="nl-BE" sz="1200" i="1" kern="1200" baseline="0" dirty="0" smtClean="0">
                <a:solidFill>
                  <a:schemeClr val="tx1">
                    <a:lumMod val="65000"/>
                    <a:lumOff val="35000"/>
                  </a:schemeClr>
                </a:solidFill>
                <a:latin typeface="+mn-lt"/>
                <a:ea typeface="+mn-ea"/>
                <a:cs typeface="Arial" panose="020B0604020202020204" pitchFamily="34" charset="0"/>
              </a:defRPr>
            </a:lvl1pPr>
          </a:lstStyle>
          <a:p>
            <a:r>
              <a:rPr lang="nl-BE" dirty="0"/>
              <a:t>voeg hier een afbeelding in. </a:t>
            </a:r>
            <a:br>
              <a:rPr lang="nl-BE" dirty="0"/>
            </a:br>
            <a:r>
              <a:rPr lang="nl-BE" dirty="0"/>
              <a:t>Klik op</a:t>
            </a:r>
            <a:r>
              <a:rPr lang="nl-BE" baseline="0" dirty="0"/>
              <a:t> het icoon of op ‘invoegen’ → ‘afbeelding’ of ‘online afbeelding’ </a:t>
            </a:r>
            <a:br>
              <a:rPr lang="nl-BE" baseline="0" dirty="0"/>
            </a:br>
            <a:r>
              <a:rPr lang="nl-BE" baseline="0" dirty="0"/>
              <a:t>en kies meteen de 8 afbeeldingen die je op deze slide wil invoegen.</a:t>
            </a:r>
            <a:br>
              <a:rPr lang="nl-BE" baseline="0" dirty="0"/>
            </a:br>
            <a:endParaRPr lang="en-GB" dirty="0"/>
          </a:p>
        </p:txBody>
      </p:sp>
      <p:sp>
        <p:nvSpPr>
          <p:cNvPr id="14" name="Tijdelijke aanduiding voor afbeelding 4"/>
          <p:cNvSpPr>
            <a:spLocks noGrp="1"/>
          </p:cNvSpPr>
          <p:nvPr>
            <p:ph type="pic" sz="quarter" idx="16"/>
          </p:nvPr>
        </p:nvSpPr>
        <p:spPr>
          <a:xfrm>
            <a:off x="-17756" y="4119230"/>
            <a:ext cx="3074804" cy="1897200"/>
          </a:xfrm>
          <a:prstGeom prst="rect">
            <a:avLst/>
          </a:prstGeom>
          <a:solidFill>
            <a:schemeClr val="bg2"/>
          </a:solidFill>
          <a:ln w="38100">
            <a:solidFill>
              <a:schemeClr val="bg2"/>
            </a:solid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15" name="Tijdelijke aanduiding voor afbeelding 4"/>
          <p:cNvSpPr>
            <a:spLocks noGrp="1"/>
          </p:cNvSpPr>
          <p:nvPr>
            <p:ph type="pic" sz="quarter" idx="44"/>
          </p:nvPr>
        </p:nvSpPr>
        <p:spPr>
          <a:xfrm>
            <a:off x="-17756" y="2234194"/>
            <a:ext cx="3074804" cy="1843660"/>
          </a:xfrm>
          <a:prstGeom prst="rect">
            <a:avLst/>
          </a:prstGeom>
          <a:solidFill>
            <a:schemeClr val="bg2"/>
          </a:solidFill>
          <a:ln w="38100">
            <a:solidFill>
              <a:schemeClr val="bg2"/>
            </a:solid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16" name="Tijdelijke aanduiding voor afbeelding 4"/>
          <p:cNvSpPr>
            <a:spLocks noGrp="1"/>
          </p:cNvSpPr>
          <p:nvPr>
            <p:ph type="pic" sz="quarter" idx="45" hasCustomPrompt="1"/>
          </p:nvPr>
        </p:nvSpPr>
        <p:spPr>
          <a:xfrm>
            <a:off x="6098482" y="2238812"/>
            <a:ext cx="3081559" cy="1843660"/>
          </a:xfrm>
          <a:prstGeom prst="rect">
            <a:avLst/>
          </a:prstGeom>
          <a:solidFill>
            <a:schemeClr val="bg2"/>
          </a:solidFill>
          <a:ln w="38100">
            <a:solidFill>
              <a:schemeClr val="bg2"/>
            </a:solid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en-US" dirty="0"/>
              <a:t>Click icon to add picture															</a:t>
            </a:r>
            <a:endParaRPr lang="en-GB" dirty="0"/>
          </a:p>
        </p:txBody>
      </p:sp>
      <p:sp>
        <p:nvSpPr>
          <p:cNvPr id="2" name="Footer Placeholder 1"/>
          <p:cNvSpPr>
            <a:spLocks noGrp="1"/>
          </p:cNvSpPr>
          <p:nvPr>
            <p:ph type="ftr" sz="quarter" idx="47"/>
          </p:nvPr>
        </p:nvSpPr>
        <p:spPr/>
        <p:txBody>
          <a:bodyPr/>
          <a:lstStyle>
            <a:lvl1pPr>
              <a:defRPr>
                <a:solidFill>
                  <a:schemeClr val="bg2"/>
                </a:solidFill>
              </a:defRPr>
            </a:lvl1pPr>
          </a:lstStyle>
          <a:p>
            <a:r>
              <a:rPr lang="nl-BE" dirty="0"/>
              <a:t>innovatief	creatief	ondernemend</a:t>
            </a:r>
            <a:endParaRPr lang="en-GB" dirty="0"/>
          </a:p>
        </p:txBody>
      </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Tree>
    <p:extLst>
      <p:ext uri="{BB962C8B-B14F-4D97-AF65-F5344CB8AC3E}">
        <p14:creationId xmlns:p14="http://schemas.microsoft.com/office/powerpoint/2010/main" val="196202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Picture Placeholder 13"/>
          <p:cNvSpPr>
            <a:spLocks noGrp="1"/>
          </p:cNvSpPr>
          <p:nvPr>
            <p:ph type="pic" sz="quarter" idx="20" hasCustomPrompt="1"/>
          </p:nvPr>
        </p:nvSpPr>
        <p:spPr>
          <a:xfrm>
            <a:off x="6106500" y="307776"/>
            <a:ext cx="3037500" cy="5708838"/>
          </a:xfrm>
          <a:ln w="38100">
            <a:solidFill>
              <a:schemeClr val="bg2"/>
            </a:solidFill>
          </a:ln>
        </p:spPr>
        <p:txBody>
          <a:bodyPr lIns="252000" tIns="756000">
            <a:noAutofit/>
          </a:bodyPr>
          <a:lstStyle>
            <a:lvl1pPr marL="0" marR="0" indent="0" algn="l" defTabSz="685800" rtl="0" eaLnBrk="1" fontAlgn="auto" latinLnBrk="0" hangingPunct="1">
              <a:lnSpc>
                <a:spcPct val="90000"/>
              </a:lnSpc>
              <a:spcBef>
                <a:spcPts val="0"/>
              </a:spcBef>
              <a:spcAft>
                <a:spcPts val="450"/>
              </a:spcAft>
              <a:buClr>
                <a:schemeClr val="tx2"/>
              </a:buClr>
              <a:buSzTx/>
              <a:buFont typeface="Calibri" panose="020F0502020204030204" pitchFamily="34" charset="0"/>
              <a:buNone/>
              <a:tabLst>
                <a:tab pos="132160" algn="l"/>
              </a:tabLst>
              <a:defRPr lang="en-GB" sz="1200" i="1" smtClean="0">
                <a:solidFill>
                  <a:schemeClr val="tx1">
                    <a:lumMod val="65000"/>
                    <a:lumOff val="35000"/>
                  </a:schemeClr>
                </a:solidFill>
                <a:effectLst/>
                <a:latin typeface="+mn-lt"/>
                <a:cs typeface="Arial" panose="020B0604020202020204" pitchFamily="34" charset="0"/>
              </a:defRPr>
            </a:lvl1pPr>
          </a:lstStyle>
          <a:p>
            <a:br>
              <a:rPr lang="nl-BE" dirty="0"/>
            </a:br>
            <a:endParaRPr lang="nl-BE" dirty="0"/>
          </a:p>
          <a:p>
            <a:endParaRPr lang="en-GB" dirty="0"/>
          </a:p>
        </p:txBody>
      </p:sp>
      <p:sp>
        <p:nvSpPr>
          <p:cNvPr id="10" name="Picture Placeholder 13"/>
          <p:cNvSpPr>
            <a:spLocks noGrp="1"/>
          </p:cNvSpPr>
          <p:nvPr>
            <p:ph type="pic" sz="quarter" idx="19" hasCustomPrompt="1"/>
          </p:nvPr>
        </p:nvSpPr>
        <p:spPr>
          <a:xfrm>
            <a:off x="-10500" y="3110831"/>
            <a:ext cx="6106500" cy="2905783"/>
          </a:xfrm>
          <a:ln w="38100">
            <a:solidFill>
              <a:schemeClr val="bg2"/>
            </a:solidFill>
          </a:ln>
        </p:spPr>
        <p:txBody>
          <a:bodyPr lIns="252000" tIns="540000">
            <a:noAutofit/>
          </a:bodyPr>
          <a:lstStyle>
            <a:lvl1pPr marL="0" marR="0" indent="0" algn="l" defTabSz="685800" rtl="0" eaLnBrk="1" fontAlgn="auto" latinLnBrk="0" hangingPunct="1">
              <a:lnSpc>
                <a:spcPct val="90000"/>
              </a:lnSpc>
              <a:spcBef>
                <a:spcPts val="0"/>
              </a:spcBef>
              <a:spcAft>
                <a:spcPts val="450"/>
              </a:spcAft>
              <a:buClr>
                <a:schemeClr val="tx2"/>
              </a:buClr>
              <a:buSzTx/>
              <a:buFont typeface="Calibri" panose="020F0502020204030204" pitchFamily="34" charset="0"/>
              <a:buNone/>
              <a:tabLst>
                <a:tab pos="132160" algn="l"/>
              </a:tabLst>
              <a:defRPr lang="en-GB" sz="1200" i="1" smtClean="0">
                <a:solidFill>
                  <a:schemeClr val="tx1">
                    <a:lumMod val="65000"/>
                    <a:lumOff val="35000"/>
                  </a:schemeClr>
                </a:solidFill>
                <a:effectLst/>
                <a:latin typeface="+mn-lt"/>
                <a:cs typeface="Arial" panose="020B0604020202020204" pitchFamily="34" charset="0"/>
              </a:defRPr>
            </a:lvl1pPr>
          </a:lstStyle>
          <a:p>
            <a:br>
              <a:rPr lang="nl-BE" dirty="0"/>
            </a:br>
            <a:endParaRPr lang="nl-BE" dirty="0"/>
          </a:p>
          <a:p>
            <a:endParaRPr lang="en-GB" dirty="0"/>
          </a:p>
        </p:txBody>
      </p:sp>
      <p:sp>
        <p:nvSpPr>
          <p:cNvPr id="9" name="Picture Placeholder 13"/>
          <p:cNvSpPr>
            <a:spLocks noGrp="1"/>
          </p:cNvSpPr>
          <p:nvPr>
            <p:ph type="pic" sz="quarter" idx="18" hasCustomPrompt="1"/>
          </p:nvPr>
        </p:nvSpPr>
        <p:spPr>
          <a:xfrm>
            <a:off x="-10500" y="285424"/>
            <a:ext cx="6106500" cy="2854800"/>
          </a:xfrm>
          <a:ln w="38100">
            <a:solidFill>
              <a:schemeClr val="bg2"/>
            </a:solidFill>
          </a:ln>
        </p:spPr>
        <p:txBody>
          <a:bodyPr lIns="360000" tIns="828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lang="en-GB" sz="1200" i="1" baseline="0">
                <a:solidFill>
                  <a:schemeClr val="tx1">
                    <a:lumMod val="65000"/>
                    <a:lumOff val="35000"/>
                  </a:schemeClr>
                </a:solidFill>
                <a:effectLst/>
                <a:latin typeface="+mn-lt"/>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of op de rand van het kader om een afbeelding toe te voegen</a:t>
            </a:r>
            <a:br>
              <a:rPr lang="nl-BE" dirty="0"/>
            </a:br>
            <a:r>
              <a:rPr lang="nl-BE" dirty="0"/>
              <a:t>&gt; tabblad invoegen</a:t>
            </a:r>
            <a:br>
              <a:rPr lang="nl-BE" dirty="0"/>
            </a:br>
            <a:r>
              <a:rPr lang="nl-BE" dirty="0"/>
              <a:t>&gt; kies ‘afbeelding’ of ‘online afbeelding’</a:t>
            </a:r>
            <a:br>
              <a:rPr lang="nl-BE" dirty="0"/>
            </a:br>
            <a:r>
              <a:rPr lang="nl-BE" dirty="0"/>
              <a:t>&gt; kies meteen de 3 afbeeldingen die je op deze slide wil invoegen</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 </a:t>
            </a:r>
            <a:br>
              <a:rPr lang="nl-BE" dirty="0"/>
            </a:br>
            <a:r>
              <a:rPr lang="nl-BE" dirty="0"/>
              <a:t>Indien je de foto delete, dien je de nieuwe foto terug op de achtergrond te plaatsen.</a:t>
            </a:r>
            <a:endParaRPr lang="en-GB" dirty="0"/>
          </a:p>
          <a:p>
            <a:br>
              <a:rPr lang="nl-BE" dirty="0"/>
            </a:br>
            <a:br>
              <a:rPr lang="nl-BE" dirty="0"/>
            </a:br>
            <a:endParaRPr lang="nl-BE" dirty="0"/>
          </a:p>
          <a:p>
            <a:endParaRPr lang="en-GB" dirty="0"/>
          </a:p>
        </p:txBody>
      </p:sp>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2" name="Footer Placeholder 1"/>
          <p:cNvSpPr>
            <a:spLocks noGrp="1"/>
          </p:cNvSpPr>
          <p:nvPr>
            <p:ph type="ftr" sz="quarter" idx="25"/>
          </p:nvPr>
        </p:nvSpPr>
        <p:spPr/>
        <p:txBody>
          <a:bodyPr/>
          <a:lstStyle>
            <a:lvl1pPr>
              <a:defRPr>
                <a:solidFill>
                  <a:schemeClr val="bg2"/>
                </a:solidFill>
              </a:defRPr>
            </a:lvl1pPr>
          </a:lstStyle>
          <a:p>
            <a:r>
              <a:rPr lang="nl-BE" dirty="0"/>
              <a:t>innovatief	creatief	ondernemend</a:t>
            </a:r>
            <a:endParaRPr lang="en-GB" dirty="0"/>
          </a:p>
        </p:txBody>
      </p:sp>
      <p:sp>
        <p:nvSpPr>
          <p:cNvPr id="12"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4105700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Picture Placeholder 2"/>
          <p:cNvSpPr>
            <a:spLocks noGrp="1"/>
          </p:cNvSpPr>
          <p:nvPr>
            <p:ph type="pic" sz="quarter" idx="22" hasCustomPrompt="1"/>
          </p:nvPr>
        </p:nvSpPr>
        <p:spPr>
          <a:xfrm>
            <a:off x="0" y="307777"/>
            <a:ext cx="9144000" cy="5708838"/>
          </a:xfrm>
        </p:spPr>
        <p:txBody>
          <a:bodyPr lIns="360000" tIns="4284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a:solidFill>
                  <a:schemeClr val="tx1">
                    <a:lumMod val="65000"/>
                    <a:lumOff val="35000"/>
                  </a:schemeClr>
                </a:solidFill>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of op de rand van het kader om een afbeelding in te voegen</a:t>
            </a:r>
            <a:br>
              <a:rPr lang="nl-BE" dirty="0"/>
            </a:br>
            <a:r>
              <a:rPr lang="nl-BE" dirty="0">
                <a:latin typeface="Calibri" panose="020F0502020204030204" pitchFamily="34" charset="0"/>
              </a:rPr>
              <a:t>&gt; tabblad invoegen</a:t>
            </a:r>
            <a:br>
              <a:rPr lang="nl-BE" dirty="0">
                <a:latin typeface="Calibri" panose="020F0502020204030204" pitchFamily="34" charset="0"/>
              </a:rPr>
            </a:br>
            <a:r>
              <a:rPr lang="nl-BE" dirty="0">
                <a:latin typeface="Calibri" panose="020F0502020204030204" pitchFamily="34" charset="0"/>
              </a:rPr>
              <a:t>&gt; </a:t>
            </a:r>
            <a:r>
              <a:rPr lang="nl-BE" dirty="0"/>
              <a:t>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r>
              <a:rPr lang="nl-BE" dirty="0"/>
              <a:t>Indien je de foto delete, dien je een nieuwe foto terug op de achtergrond te plaatsen.</a:t>
            </a:r>
            <a:endParaRPr lang="en-GB" dirty="0"/>
          </a:p>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endParaRPr lang="en-GB" dirty="0"/>
          </a:p>
        </p:txBody>
      </p:sp>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9" name="Text Placeholder 8"/>
          <p:cNvSpPr>
            <a:spLocks noGrp="1"/>
          </p:cNvSpPr>
          <p:nvPr>
            <p:ph type="body" sz="quarter" idx="24" hasCustomPrompt="1"/>
          </p:nvPr>
        </p:nvSpPr>
        <p:spPr>
          <a:xfrm>
            <a:off x="358775" y="1501355"/>
            <a:ext cx="7443448" cy="503590"/>
          </a:xfrm>
          <a:solidFill>
            <a:schemeClr val="accent2"/>
          </a:solidFill>
        </p:spPr>
        <p:txBody>
          <a:bodyPr wrap="none" tIns="36000" bIns="36000">
            <a:spAutoFit/>
          </a:bodyPr>
          <a:lstStyle>
            <a:lvl1pPr marL="0" indent="0">
              <a:spcBef>
                <a:spcPts val="0"/>
              </a:spcBef>
              <a:spcAft>
                <a:spcPts val="0"/>
              </a:spcAft>
              <a:buNone/>
              <a:defRPr sz="2800" cap="all" spc="100" baseline="0">
                <a:solidFill>
                  <a:schemeClr val="bg2"/>
                </a:solidFill>
                <a:latin typeface="+mj-lt"/>
              </a:defRPr>
            </a:lvl1pPr>
          </a:lstStyle>
          <a:p>
            <a:pPr lvl="0"/>
            <a:r>
              <a:rPr lang="nl-BE" dirty="0"/>
              <a:t>pas de puntgrootte </a:t>
            </a:r>
            <a:r>
              <a:rPr lang="nl-BE" dirty="0" err="1"/>
              <a:t>zonodig</a:t>
            </a:r>
            <a:r>
              <a:rPr lang="nl-BE" dirty="0"/>
              <a:t> aan</a:t>
            </a:r>
            <a:endParaRPr lang="en-GB" dirty="0"/>
          </a:p>
        </p:txBody>
      </p:sp>
      <p:sp>
        <p:nvSpPr>
          <p:cNvPr id="10" name="Text Placeholder 8"/>
          <p:cNvSpPr>
            <a:spLocks noGrp="1"/>
          </p:cNvSpPr>
          <p:nvPr>
            <p:ph type="body" sz="quarter" idx="25" hasCustomPrompt="1"/>
          </p:nvPr>
        </p:nvSpPr>
        <p:spPr>
          <a:xfrm>
            <a:off x="367653" y="2074775"/>
            <a:ext cx="4872616" cy="503590"/>
          </a:xfrm>
          <a:solidFill>
            <a:schemeClr val="accent2"/>
          </a:solidFill>
        </p:spPr>
        <p:txBody>
          <a:bodyPr wrap="none" tIns="36000" bIns="36000">
            <a:spAutoFit/>
          </a:bodyPr>
          <a:lstStyle>
            <a:lvl1pPr marL="0" indent="0">
              <a:spcBef>
                <a:spcPts val="0"/>
              </a:spcBef>
              <a:spcAft>
                <a:spcPts val="0"/>
              </a:spcAft>
              <a:buNone/>
              <a:defRPr sz="2800" cap="all" spc="100" baseline="0">
                <a:solidFill>
                  <a:schemeClr val="bg2"/>
                </a:solidFill>
                <a:latin typeface="+mj-lt"/>
              </a:defRPr>
            </a:lvl1pPr>
          </a:lstStyle>
          <a:p>
            <a:pPr lvl="0"/>
            <a:r>
              <a:rPr lang="nl-BE" dirty="0"/>
              <a:t>verwijder de balken </a:t>
            </a:r>
            <a:endParaRPr lang="en-GB" dirty="0"/>
          </a:p>
        </p:txBody>
      </p:sp>
      <p:sp>
        <p:nvSpPr>
          <p:cNvPr id="11" name="Text Placeholder 8"/>
          <p:cNvSpPr>
            <a:spLocks noGrp="1"/>
          </p:cNvSpPr>
          <p:nvPr>
            <p:ph type="body" sz="quarter" idx="26" hasCustomPrompt="1"/>
          </p:nvPr>
        </p:nvSpPr>
        <p:spPr>
          <a:xfrm>
            <a:off x="358775" y="4107600"/>
            <a:ext cx="1532664" cy="349702"/>
          </a:xfrm>
          <a:solidFill>
            <a:schemeClr val="accent2"/>
          </a:solidFill>
        </p:spPr>
        <p:txBody>
          <a:bodyPr wrap="none" tIns="36000" bIns="36000">
            <a:spAutoFit/>
          </a:bodyPr>
          <a:lstStyle>
            <a:lvl1pPr marL="0" indent="0">
              <a:spcBef>
                <a:spcPts val="0"/>
              </a:spcBef>
              <a:spcAft>
                <a:spcPts val="0"/>
              </a:spcAft>
              <a:buNone/>
              <a:defRPr sz="1800" spc="100" baseline="0">
                <a:solidFill>
                  <a:schemeClr val="bg2"/>
                </a:solidFill>
                <a:latin typeface="+mj-lt"/>
              </a:defRPr>
            </a:lvl1pPr>
          </a:lstStyle>
          <a:p>
            <a:pPr lvl="0"/>
            <a:r>
              <a:rPr lang="nl-BE" dirty="0"/>
              <a:t>bron citaat</a:t>
            </a:r>
            <a:endParaRPr lang="en-GB" dirty="0"/>
          </a:p>
        </p:txBody>
      </p:sp>
      <p:sp>
        <p:nvSpPr>
          <p:cNvPr id="12" name="Text Placeholder 8"/>
          <p:cNvSpPr>
            <a:spLocks noGrp="1"/>
          </p:cNvSpPr>
          <p:nvPr>
            <p:ph type="body" sz="quarter" idx="27" hasCustomPrompt="1"/>
          </p:nvPr>
        </p:nvSpPr>
        <p:spPr>
          <a:xfrm>
            <a:off x="373362" y="2648196"/>
            <a:ext cx="4947188" cy="503590"/>
          </a:xfrm>
          <a:solidFill>
            <a:schemeClr val="accent2"/>
          </a:solidFill>
        </p:spPr>
        <p:txBody>
          <a:bodyPr wrap="none" tIns="36000" bIns="36000">
            <a:spAutoFit/>
          </a:bodyPr>
          <a:lstStyle>
            <a:lvl1pPr marL="0" indent="0">
              <a:spcBef>
                <a:spcPts val="0"/>
              </a:spcBef>
              <a:spcAft>
                <a:spcPts val="0"/>
              </a:spcAft>
              <a:buNone/>
              <a:defRPr sz="2800" cap="all" spc="100" baseline="0">
                <a:solidFill>
                  <a:schemeClr val="bg2"/>
                </a:solidFill>
                <a:latin typeface="+mj-lt"/>
              </a:defRPr>
            </a:lvl1pPr>
          </a:lstStyle>
          <a:p>
            <a:pPr lvl="0"/>
            <a:r>
              <a:rPr lang="nl-BE" dirty="0"/>
              <a:t>die je niet nodig hebt</a:t>
            </a:r>
            <a:endParaRPr lang="en-GB" dirty="0"/>
          </a:p>
        </p:txBody>
      </p:sp>
      <p:sp>
        <p:nvSpPr>
          <p:cNvPr id="13" name="Text Placeholder 8"/>
          <p:cNvSpPr>
            <a:spLocks noGrp="1"/>
          </p:cNvSpPr>
          <p:nvPr>
            <p:ph type="body" sz="quarter" idx="28" hasCustomPrompt="1"/>
          </p:nvPr>
        </p:nvSpPr>
        <p:spPr>
          <a:xfrm>
            <a:off x="373362" y="3221617"/>
            <a:ext cx="2583528" cy="503590"/>
          </a:xfrm>
          <a:solidFill>
            <a:schemeClr val="accent2"/>
          </a:solidFill>
        </p:spPr>
        <p:txBody>
          <a:bodyPr wrap="none" tIns="36000" bIns="36000">
            <a:spAutoFit/>
          </a:bodyPr>
          <a:lstStyle>
            <a:lvl1pPr marL="0" indent="0">
              <a:spcBef>
                <a:spcPts val="0"/>
              </a:spcBef>
              <a:spcAft>
                <a:spcPts val="0"/>
              </a:spcAft>
              <a:buNone/>
              <a:defRPr sz="2800" cap="all" spc="100" baseline="0">
                <a:solidFill>
                  <a:schemeClr val="bg2"/>
                </a:solidFill>
                <a:latin typeface="+mj-lt"/>
              </a:defRPr>
            </a:lvl1pPr>
          </a:lstStyle>
          <a:p>
            <a:pPr lvl="0"/>
            <a:r>
              <a:rPr lang="nl-BE" dirty="0"/>
              <a:t>extra balk</a:t>
            </a:r>
            <a:endParaRPr lang="en-GB" dirty="0"/>
          </a:p>
        </p:txBody>
      </p:sp>
      <p:sp>
        <p:nvSpPr>
          <p:cNvPr id="14" name="Text Placeholder 8"/>
          <p:cNvSpPr>
            <a:spLocks noGrp="1"/>
          </p:cNvSpPr>
          <p:nvPr>
            <p:ph type="body" sz="quarter" idx="29" hasCustomPrompt="1"/>
          </p:nvPr>
        </p:nvSpPr>
        <p:spPr>
          <a:xfrm>
            <a:off x="358775" y="927935"/>
            <a:ext cx="5055487" cy="503590"/>
          </a:xfrm>
          <a:solidFill>
            <a:schemeClr val="accent2"/>
          </a:solidFill>
        </p:spPr>
        <p:txBody>
          <a:bodyPr wrap="none" tIns="36000" bIns="36000">
            <a:spAutoFit/>
          </a:bodyPr>
          <a:lstStyle>
            <a:lvl1pPr marL="0" indent="0">
              <a:spcBef>
                <a:spcPts val="0"/>
              </a:spcBef>
              <a:spcAft>
                <a:spcPts val="0"/>
              </a:spcAft>
              <a:buNone/>
              <a:defRPr sz="2800" cap="all" spc="100" baseline="0">
                <a:solidFill>
                  <a:schemeClr val="bg2"/>
                </a:solidFill>
                <a:latin typeface="+mj-lt"/>
              </a:defRPr>
            </a:lvl1pPr>
          </a:lstStyle>
          <a:p>
            <a:pPr lvl="0"/>
            <a:r>
              <a:rPr lang="nl-BE" dirty="0"/>
              <a:t>PLAATS HIER EEN CITAAT</a:t>
            </a:r>
            <a:endParaRPr lang="en-GB" dirty="0"/>
          </a:p>
        </p:txBody>
      </p:sp>
      <p:sp>
        <p:nvSpPr>
          <p:cNvPr id="2" name="Footer Placeholder 1"/>
          <p:cNvSpPr>
            <a:spLocks noGrp="1"/>
          </p:cNvSpPr>
          <p:nvPr>
            <p:ph type="ftr" sz="quarter" idx="30"/>
          </p:nvPr>
        </p:nvSpPr>
        <p:spPr/>
        <p:txBody>
          <a:bodyPr/>
          <a:lstStyle>
            <a:lvl1pPr>
              <a:defRPr>
                <a:solidFill>
                  <a:schemeClr val="bg2"/>
                </a:solidFill>
              </a:defRPr>
            </a:lvl1pPr>
          </a:lstStyle>
          <a:p>
            <a:r>
              <a:rPr lang="nl-BE" dirty="0"/>
              <a:t>innovatief	creatief	ondernemend</a:t>
            </a:r>
            <a:endParaRPr lang="en-GB" dirty="0"/>
          </a:p>
        </p:txBody>
      </p:sp>
    </p:spTree>
    <p:extLst>
      <p:ext uri="{BB962C8B-B14F-4D97-AF65-F5344CB8AC3E}">
        <p14:creationId xmlns:p14="http://schemas.microsoft.com/office/powerpoint/2010/main" val="2110749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8" name="Media Placeholder 6"/>
          <p:cNvSpPr>
            <a:spLocks noGrp="1"/>
          </p:cNvSpPr>
          <p:nvPr>
            <p:ph type="media" sz="quarter" idx="11" hasCustomPrompt="1"/>
          </p:nvPr>
        </p:nvSpPr>
        <p:spPr>
          <a:xfrm>
            <a:off x="0" y="310088"/>
            <a:ext cx="9144000" cy="5706526"/>
          </a:xfrm>
          <a:solidFill>
            <a:schemeClr val="bg2"/>
          </a:solidFill>
        </p:spPr>
        <p:txBody>
          <a:bodyPr lIns="396000" tIns="72000">
            <a:noAutofit/>
          </a:bodyPr>
          <a:lstStyle>
            <a:lvl1pPr marL="0" indent="0">
              <a:lnSpc>
                <a:spcPct val="150000"/>
              </a:lnSpc>
              <a:spcBef>
                <a:spcPts val="0"/>
              </a:spcBef>
              <a:spcAft>
                <a:spcPts val="0"/>
              </a:spcAft>
              <a:buNone/>
              <a:defRPr sz="1400" i="1" baseline="0">
                <a:solidFill>
                  <a:schemeClr val="tx1"/>
                </a:solidFill>
              </a:defRPr>
            </a:lvl1pPr>
          </a:lstStyle>
          <a:p>
            <a:r>
              <a:rPr lang="nl-BE" dirty="0"/>
              <a:t>Voeg hier een videofragment in. </a:t>
            </a:r>
            <a:br>
              <a:rPr lang="nl-BE" dirty="0"/>
            </a:br>
            <a:r>
              <a:rPr lang="nl-BE" dirty="0"/>
              <a:t>WERKWIJZE 1 </a:t>
            </a:r>
            <a:br>
              <a:rPr lang="nl-BE" dirty="0"/>
            </a:br>
            <a:r>
              <a:rPr lang="nl-BE" dirty="0"/>
              <a:t>1 ga naar een website (</a:t>
            </a:r>
            <a:r>
              <a:rPr lang="nl-BE" dirty="0" err="1"/>
              <a:t>Youtube,Howest</a:t>
            </a:r>
            <a:r>
              <a:rPr lang="nl-BE" dirty="0"/>
              <a:t>,…), kies een </a:t>
            </a:r>
            <a:r>
              <a:rPr lang="nl-BE" dirty="0" err="1"/>
              <a:t>fimpje</a:t>
            </a:r>
            <a:r>
              <a:rPr lang="nl-BE" dirty="0"/>
              <a:t>, klik op de rechtermuisknop en kopieer de insluitcode</a:t>
            </a:r>
            <a:br>
              <a:rPr lang="nl-BE" dirty="0"/>
            </a:br>
            <a:r>
              <a:rPr lang="nl-BE" dirty="0"/>
              <a:t>2 klik op het video icoon en kies ‘</a:t>
            </a:r>
            <a:r>
              <a:rPr lang="nl-BE" dirty="0" err="1"/>
              <a:t>from</a:t>
            </a:r>
            <a:r>
              <a:rPr lang="nl-BE" dirty="0"/>
              <a:t> a video </a:t>
            </a:r>
            <a:r>
              <a:rPr lang="nl-BE" dirty="0" err="1"/>
              <a:t>embed</a:t>
            </a:r>
            <a:r>
              <a:rPr lang="nl-BE" dirty="0"/>
              <a:t> code’, plak de code in het kader en klik op enter.</a:t>
            </a:r>
            <a:br>
              <a:rPr lang="nl-BE" dirty="0"/>
            </a:br>
            <a:r>
              <a:rPr lang="nl-BE" dirty="0"/>
              <a:t>3 Controleer of de video werkelijk afspeelt in de Slide Show weergave. </a:t>
            </a:r>
            <a:br>
              <a:rPr lang="nl-BE" dirty="0"/>
            </a:br>
            <a:r>
              <a:rPr lang="nl-BE" dirty="0"/>
              <a:t>WERKWIJZE 2 </a:t>
            </a:r>
            <a:br>
              <a:rPr lang="nl-BE" dirty="0"/>
            </a:br>
            <a:r>
              <a:rPr lang="nl-BE" dirty="0"/>
              <a:t>1 klik op bestand – kies opties – lint aanpassen. Plaats een  vinkje bij het tabblad Ontwikkelaars (rechter kolom)</a:t>
            </a:r>
            <a:br>
              <a:rPr lang="nl-BE" dirty="0"/>
            </a:br>
            <a:r>
              <a:rPr lang="nl-BE" dirty="0"/>
              <a:t>2 ga naar het tabblad Ontwikkelaars en kies ‘meer besturingselementen’</a:t>
            </a:r>
            <a:br>
              <a:rPr lang="nl-BE" dirty="0"/>
            </a:br>
            <a:r>
              <a:rPr lang="nl-BE" dirty="0"/>
              <a:t>3 Selecteer Shockwave Flash Object uit de lijst. Houd de rechtermuisknop in en maak een kader voor </a:t>
            </a:r>
            <a:br>
              <a:rPr lang="nl-BE" dirty="0"/>
            </a:br>
            <a:r>
              <a:rPr lang="nl-BE" dirty="0"/>
              <a:t>de film aan op je dia. </a:t>
            </a:r>
            <a:br>
              <a:rPr lang="nl-BE" dirty="0"/>
            </a:br>
            <a:r>
              <a:rPr lang="nl-BE" dirty="0"/>
              <a:t>4 kies op het tabblad ‘ontwikkelaars’ de optie ‘eigenschappen’</a:t>
            </a:r>
            <a:br>
              <a:rPr lang="nl-BE" dirty="0"/>
            </a:br>
            <a:r>
              <a:rPr lang="nl-BE" dirty="0"/>
              <a:t>5 Open Internet Explorer en </a:t>
            </a:r>
            <a:r>
              <a:rPr lang="nl-BE" dirty="0" err="1"/>
              <a:t>Youtube</a:t>
            </a:r>
            <a:r>
              <a:rPr lang="nl-BE" dirty="0"/>
              <a:t> en ga naar het filmpje toe. Kopieer de URL van het filmpje in de adresbalk bovenaan en plak dit in het eigenschappenvenster bij de optie Movie. Let wel: vervang in de gekopieerde tekst ‘</a:t>
            </a:r>
            <a:r>
              <a:rPr lang="nl-BE" dirty="0" err="1"/>
              <a:t>watch?v</a:t>
            </a:r>
            <a:r>
              <a:rPr lang="nl-BE" dirty="0"/>
              <a:t>=‘ door ‘v/’</a:t>
            </a:r>
            <a:br>
              <a:rPr lang="nl-BE" dirty="0"/>
            </a:br>
            <a:r>
              <a:rPr lang="nl-BE" dirty="0"/>
              <a:t>6 start de diavoorstelling</a:t>
            </a:r>
          </a:p>
          <a:p>
            <a:br>
              <a:rPr lang="nl-BE" dirty="0"/>
            </a:br>
            <a:endParaRPr lang="en-GB" dirty="0"/>
          </a:p>
        </p:txBody>
      </p:sp>
      <p:sp>
        <p:nvSpPr>
          <p:cNvPr id="3" name="Footer Placeholder 2"/>
          <p:cNvSpPr>
            <a:spLocks noGrp="1"/>
          </p:cNvSpPr>
          <p:nvPr>
            <p:ph type="ftr" sz="quarter" idx="10"/>
          </p:nvPr>
        </p:nvSpPr>
        <p:spPr/>
        <p:txBody>
          <a:bodyPr/>
          <a:lstStyle>
            <a:lvl1pPr>
              <a:defRPr>
                <a:solidFill>
                  <a:schemeClr val="bg2"/>
                </a:solidFill>
              </a:defRPr>
            </a:lvl1pPr>
          </a:lstStyle>
          <a:p>
            <a:r>
              <a:rPr lang="nl-BE" dirty="0"/>
              <a:t>innovatief	creatief	ondernemend</a:t>
            </a:r>
            <a:endParaRPr lang="en-GB" dirty="0"/>
          </a:p>
        </p:txBody>
      </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Tree>
    <p:extLst>
      <p:ext uri="{BB962C8B-B14F-4D97-AF65-F5344CB8AC3E}">
        <p14:creationId xmlns:p14="http://schemas.microsoft.com/office/powerpoint/2010/main" val="982356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77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tx2"/>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318559" y="3181641"/>
            <a:ext cx="7468501" cy="626701"/>
          </a:xfrm>
          <a:prstGeom prst="rect">
            <a:avLst/>
          </a:prstGeom>
          <a:solidFill>
            <a:schemeClr val="accent2"/>
          </a:solidFill>
        </p:spPr>
        <p:txBody>
          <a:bodyPr wrap="none" lIns="72000" tIns="36000" rIns="72000" bIns="36000" anchor="ctr">
            <a:spAutoFit/>
          </a:bodyPr>
          <a:lstStyle>
            <a:lvl1pPr algn="r">
              <a:lnSpc>
                <a:spcPct val="100000"/>
              </a:lnSpc>
              <a:defRPr sz="3600" b="1" cap="all" spc="100" baseline="0">
                <a:solidFill>
                  <a:schemeClr val="bg2"/>
                </a:solidFill>
                <a:latin typeface="Arial Rounded MT Bold" panose="020F0704030504030204" pitchFamily="34" charset="0"/>
              </a:defRPr>
            </a:lvl1pPr>
          </a:lstStyle>
          <a:p>
            <a:r>
              <a:rPr lang="nl-NL" dirty="0"/>
              <a:t>deel VAN DE UITEENZETTING</a:t>
            </a:r>
            <a:endParaRPr lang="en-GB" dirty="0"/>
          </a:p>
        </p:txBody>
      </p:sp>
      <p:sp>
        <p:nvSpPr>
          <p:cNvPr id="8" name="Ondertitel 2"/>
          <p:cNvSpPr>
            <a:spLocks noGrp="1"/>
          </p:cNvSpPr>
          <p:nvPr>
            <p:ph type="subTitle" idx="1" hasCustomPrompt="1"/>
          </p:nvPr>
        </p:nvSpPr>
        <p:spPr>
          <a:xfrm>
            <a:off x="6773129" y="3858911"/>
            <a:ext cx="2013931" cy="395869"/>
          </a:xfrm>
          <a:prstGeom prst="rect">
            <a:avLst/>
          </a:prstGeom>
          <a:solidFill>
            <a:schemeClr val="accent2"/>
          </a:solidFill>
          <a:effectLst/>
        </p:spPr>
        <p:txBody>
          <a:bodyPr wrap="none" lIns="72000" tIns="36000" rIns="72000" bIns="36000" anchor="t">
            <a:spAutoFit/>
          </a:bodyPr>
          <a:lstStyle>
            <a:lvl1pPr marL="0" indent="0" algn="r">
              <a:buNone/>
              <a:defRPr sz="2100" cap="all" spc="100" baseline="0">
                <a:solidFill>
                  <a:schemeClr val="bg2"/>
                </a:solidFill>
                <a:latin typeface="Arial Rounded MT Bold" panose="020F07040305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ONDERTITEL</a:t>
            </a:r>
            <a:endParaRPr lang="en-GB" dirty="0"/>
          </a:p>
        </p:txBody>
      </p:sp>
      <p:sp>
        <p:nvSpPr>
          <p:cNvPr id="9" name="Tijdelijke aanduiding voor tekst 3"/>
          <p:cNvSpPr>
            <a:spLocks noGrp="1"/>
          </p:cNvSpPr>
          <p:nvPr>
            <p:ph type="body" sz="quarter" idx="16" hasCustomPrompt="1"/>
          </p:nvPr>
        </p:nvSpPr>
        <p:spPr>
          <a:xfrm>
            <a:off x="6025855" y="2900240"/>
            <a:ext cx="2761205" cy="230832"/>
          </a:xfrm>
          <a:prstGeom prst="rect">
            <a:avLst/>
          </a:prstGeom>
          <a:noFill/>
          <a:ln>
            <a:noFill/>
          </a:ln>
          <a:effectLst/>
        </p:spPr>
        <p:txBody>
          <a:bodyPr wrap="none" tIns="0" bIns="0">
            <a:spAutoFit/>
          </a:bodyPr>
          <a:lstStyle>
            <a:lvl1pPr marL="0" indent="0" algn="r">
              <a:buNone/>
              <a:defRPr sz="1500" i="0" cap="all" spc="100" baseline="0">
                <a:solidFill>
                  <a:schemeClr val="bg2"/>
                </a:solidFill>
                <a:latin typeface="+mj-lt"/>
              </a:defRPr>
            </a:lvl1pPr>
          </a:lstStyle>
          <a:p>
            <a:pPr lvl="0"/>
            <a:r>
              <a:rPr lang="nl-NL" dirty="0"/>
              <a:t>naam van de spreker</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spTree>
    <p:extLst>
      <p:ext uri="{BB962C8B-B14F-4D97-AF65-F5344CB8AC3E}">
        <p14:creationId xmlns:p14="http://schemas.microsoft.com/office/powerpoint/2010/main" val="3445723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16" name="Picture Placeholder 13"/>
          <p:cNvSpPr>
            <a:spLocks noGrp="1"/>
          </p:cNvSpPr>
          <p:nvPr>
            <p:ph type="pic" sz="quarter" idx="18" hasCustomPrompt="1"/>
          </p:nvPr>
        </p:nvSpPr>
        <p:spPr>
          <a:xfrm>
            <a:off x="6096000" y="307777"/>
            <a:ext cx="3048000" cy="5708837"/>
          </a:xfrm>
          <a:solidFill>
            <a:schemeClr val="bg2"/>
          </a:solidFill>
          <a:ln>
            <a:noFill/>
          </a:ln>
        </p:spPr>
        <p:txBody>
          <a:bodyPr lIns="180000" tIns="900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defRPr>
            </a:lvl1pPr>
          </a:lstStyle>
          <a:p>
            <a:r>
              <a:rPr lang="nl-BE" dirty="0"/>
              <a:t>Klik op het icoon of op de rand van </a:t>
            </a:r>
            <a:br>
              <a:rPr lang="nl-BE" dirty="0"/>
            </a:br>
            <a:r>
              <a:rPr lang="nl-BE" dirty="0"/>
              <a:t>het kader om een afbeelding toe te voegen</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a:t>
            </a:r>
            <a:br>
              <a:rPr lang="nl-BE" dirty="0"/>
            </a:br>
            <a:r>
              <a:rPr lang="nl-BE" dirty="0"/>
              <a:t>(fit or </a:t>
            </a:r>
            <a:r>
              <a:rPr lang="nl-BE" dirty="0" err="1"/>
              <a:t>fill</a:t>
            </a:r>
            <a:r>
              <a:rPr lang="nl-BE" dirty="0"/>
              <a:t>). </a:t>
            </a:r>
            <a:br>
              <a:rPr lang="nl-BE" dirty="0"/>
            </a:br>
            <a:r>
              <a:rPr lang="nl-BE" dirty="0"/>
              <a:t>De afbeelding kan ook gedraaid of gespiegeld worden binnen het fotokader.</a:t>
            </a:r>
            <a:endParaRPr lang="en-GB" dirty="0"/>
          </a:p>
        </p:txBody>
      </p:sp>
      <p:grpSp>
        <p:nvGrpSpPr>
          <p:cNvPr id="13" name="Group 12"/>
          <p:cNvGrpSpPr/>
          <p:nvPr userDrawn="1"/>
        </p:nvGrpSpPr>
        <p:grpSpPr>
          <a:xfrm>
            <a:off x="0" y="6016614"/>
            <a:ext cx="9144000" cy="841386"/>
            <a:chOff x="0" y="6016614"/>
            <a:chExt cx="9144000" cy="841386"/>
          </a:xfrm>
        </p:grpSpPr>
        <p:sp>
          <p:nvSpPr>
            <p:cNvPr id="14" name="Rectangle 13"/>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8" name="Footer Placeholder 7"/>
          <p:cNvSpPr>
            <a:spLocks noGrp="1"/>
          </p:cNvSpPr>
          <p:nvPr>
            <p:ph type="ftr" sz="quarter" idx="10"/>
          </p:nvPr>
        </p:nvSpPr>
        <p:spPr/>
        <p:txBody>
          <a:bodyPr/>
          <a:lstStyle>
            <a:lvl1pPr>
              <a:defRPr>
                <a:solidFill>
                  <a:schemeClr val="bg2"/>
                </a:solidFill>
              </a:defRPr>
            </a:lvl1pPr>
          </a:lstStyle>
          <a:p>
            <a:r>
              <a:rPr lang="nl-BE" dirty="0"/>
              <a:t>innovatief	creatief	ondernemend</a:t>
            </a:r>
            <a:endParaRPr lang="en-GB" dirty="0"/>
          </a:p>
        </p:txBody>
      </p:sp>
      <p:sp>
        <p:nvSpPr>
          <p:cNvPr id="11" name="Text Placeholder 2"/>
          <p:cNvSpPr>
            <a:spLocks noGrp="1"/>
          </p:cNvSpPr>
          <p:nvPr>
            <p:ph type="body" sz="quarter" idx="26"/>
          </p:nvPr>
        </p:nvSpPr>
        <p:spPr>
          <a:xfrm>
            <a:off x="360000" y="1152000"/>
            <a:ext cx="5572800" cy="4726800"/>
          </a:xfrm>
        </p:spPr>
        <p:txBody>
          <a:bodyPr/>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8"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154974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17" name="Rectangle 16"/>
          <p:cNvSpPr/>
          <p:nvPr userDrawn="1"/>
        </p:nvSpPr>
        <p:spPr>
          <a:xfrm>
            <a:off x="6094800" y="310088"/>
            <a:ext cx="3049200" cy="5706526"/>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userDrawn="1"/>
        </p:nvGrpSpPr>
        <p:grpSpPr>
          <a:xfrm>
            <a:off x="0" y="6016614"/>
            <a:ext cx="9144000" cy="841386"/>
            <a:chOff x="0" y="6016614"/>
            <a:chExt cx="9144000" cy="841386"/>
          </a:xfrm>
        </p:grpSpPr>
        <p:sp>
          <p:nvSpPr>
            <p:cNvPr id="11" name="Rectangle 10"/>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6" name="Text Placeholder 3"/>
          <p:cNvSpPr>
            <a:spLocks noGrp="1"/>
          </p:cNvSpPr>
          <p:nvPr>
            <p:ph type="body" sz="quarter" idx="26"/>
          </p:nvPr>
        </p:nvSpPr>
        <p:spPr>
          <a:xfrm>
            <a:off x="360000" y="1151999"/>
            <a:ext cx="5572800" cy="4726800"/>
          </a:xfrm>
        </p:spPr>
        <p:txBody>
          <a:bodyPr/>
          <a:lstStyle>
            <a:lvl1pPr>
              <a:lnSpc>
                <a:spcPct val="100000"/>
              </a:lnSpc>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8" name="Footer Placeholder 17"/>
          <p:cNvSpPr>
            <a:spLocks noGrp="1"/>
          </p:cNvSpPr>
          <p:nvPr>
            <p:ph type="ftr" sz="quarter" idx="27"/>
          </p:nvPr>
        </p:nvSpPr>
        <p:spPr/>
        <p:txBody>
          <a:bodyPr/>
          <a:lstStyle>
            <a:lvl1pPr>
              <a:defRPr>
                <a:solidFill>
                  <a:schemeClr val="bg2"/>
                </a:solidFill>
              </a:defRPr>
            </a:lvl1pPr>
          </a:lstStyle>
          <a:p>
            <a:r>
              <a:rPr lang="nl-BE"/>
              <a:t>innovatief	creatief	ondernemend</a:t>
            </a:r>
            <a:endParaRPr lang="en-GB" dirty="0"/>
          </a:p>
        </p:txBody>
      </p:sp>
      <p:sp>
        <p:nvSpPr>
          <p:cNvPr id="19"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20"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90094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12" name="Picture Placeholder 13"/>
          <p:cNvSpPr>
            <a:spLocks noGrp="1"/>
          </p:cNvSpPr>
          <p:nvPr>
            <p:ph type="pic" sz="quarter" idx="18" hasCustomPrompt="1"/>
          </p:nvPr>
        </p:nvSpPr>
        <p:spPr>
          <a:xfrm>
            <a:off x="4724400" y="310088"/>
            <a:ext cx="4419600" cy="5706526"/>
          </a:xfrm>
          <a:solidFill>
            <a:schemeClr val="bg2"/>
          </a:solidFill>
          <a:ln>
            <a:noFill/>
          </a:ln>
        </p:spPr>
        <p:txBody>
          <a:bodyPr lIns="180000" tIns="900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defRPr>
            </a:lvl1pPr>
          </a:lstStyle>
          <a:p>
            <a:r>
              <a:rPr lang="nl-BE" dirty="0"/>
              <a:t>Klik op het icoon of op de rand van het kader om een afbeelding toe te voegen</a:t>
            </a:r>
            <a:br>
              <a:rPr lang="nl-BE" dirty="0"/>
            </a:br>
            <a:r>
              <a:rPr lang="nl-BE" dirty="0"/>
              <a:t>&gt; tabblad invoegen</a:t>
            </a:r>
            <a:br>
              <a:rPr lang="nl-BE" dirty="0"/>
            </a:br>
            <a:r>
              <a:rPr lang="nl-BE" dirty="0"/>
              <a:t>&gt; tabblad invoegen</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endParaRPr lang="en-GB" dirty="0"/>
          </a:p>
        </p:txBody>
      </p:sp>
      <p:grpSp>
        <p:nvGrpSpPr>
          <p:cNvPr id="6" name="Group 5"/>
          <p:cNvGrpSpPr/>
          <p:nvPr userDrawn="1"/>
        </p:nvGrpSpPr>
        <p:grpSpPr>
          <a:xfrm>
            <a:off x="0" y="6016614"/>
            <a:ext cx="9144000" cy="841386"/>
            <a:chOff x="0" y="6016614"/>
            <a:chExt cx="9144000" cy="841386"/>
          </a:xfrm>
        </p:grpSpPr>
        <p:sp>
          <p:nvSpPr>
            <p:cNvPr id="7" name="Rectangle 6"/>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1" name="Text Placeholder 3"/>
          <p:cNvSpPr>
            <a:spLocks noGrp="1"/>
          </p:cNvSpPr>
          <p:nvPr>
            <p:ph type="body" sz="quarter" idx="25"/>
          </p:nvPr>
        </p:nvSpPr>
        <p:spPr>
          <a:xfrm>
            <a:off x="360000" y="1152000"/>
            <a:ext cx="4212000" cy="4726800"/>
          </a:xfrm>
        </p:spPr>
        <p:txBody>
          <a:bodyPr/>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3" name="Footer Placeholder 12"/>
          <p:cNvSpPr>
            <a:spLocks noGrp="1"/>
          </p:cNvSpPr>
          <p:nvPr>
            <p:ph type="ftr" sz="quarter" idx="26"/>
          </p:nvPr>
        </p:nvSpPr>
        <p:spPr/>
        <p:txBody>
          <a:bodyPr/>
          <a:lstStyle>
            <a:lvl1pPr>
              <a:defRPr>
                <a:solidFill>
                  <a:schemeClr val="bg2"/>
                </a:solidFill>
              </a:defRPr>
            </a:lvl1pPr>
          </a:lstStyle>
          <a:p>
            <a:r>
              <a:rPr lang="nl-BE"/>
              <a:t>innovatief	creatief	ondernemend</a:t>
            </a:r>
            <a:endParaRPr lang="en-GB" dirty="0"/>
          </a:p>
        </p:txBody>
      </p:sp>
      <p:sp>
        <p:nvSpPr>
          <p:cNvPr id="14"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5"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895262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Picture Placeholder 13"/>
          <p:cNvSpPr>
            <a:spLocks noGrp="1"/>
          </p:cNvSpPr>
          <p:nvPr>
            <p:ph type="pic" sz="quarter" idx="18" hasCustomPrompt="1"/>
          </p:nvPr>
        </p:nvSpPr>
        <p:spPr>
          <a:xfrm>
            <a:off x="0" y="307776"/>
            <a:ext cx="4572000" cy="5708837"/>
          </a:xfrm>
          <a:solidFill>
            <a:schemeClr val="bg2"/>
          </a:solidFill>
          <a:ln>
            <a:noFill/>
          </a:ln>
        </p:spPr>
        <p:txBody>
          <a:bodyPr lIns="360000" tIns="900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defRPr>
            </a:lvl1pPr>
          </a:lstStyle>
          <a:p>
            <a:r>
              <a:rPr lang="nl-BE" dirty="0"/>
              <a:t>Klik op het icoon of op de rand van het kader om een afbeelding toe te voegen</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r>
              <a:rPr lang="nl-BE" dirty="0"/>
              <a:t>Indien je de foto delete, dien je de nieuwe foto terug op de achtergrond te plaatsen</a:t>
            </a:r>
            <a:br>
              <a:rPr lang="nl-BE" dirty="0"/>
            </a:br>
            <a:endParaRPr lang="nl-BE" dirty="0"/>
          </a:p>
          <a:p>
            <a:endParaRPr lang="en-GB" dirty="0"/>
          </a:p>
        </p:txBody>
      </p:sp>
      <p:grpSp>
        <p:nvGrpSpPr>
          <p:cNvPr id="6" name="Group 5"/>
          <p:cNvGrpSpPr/>
          <p:nvPr userDrawn="1"/>
        </p:nvGrpSpPr>
        <p:grpSpPr>
          <a:xfrm>
            <a:off x="0" y="6016614"/>
            <a:ext cx="9144000" cy="841386"/>
            <a:chOff x="0" y="6016614"/>
            <a:chExt cx="9144000" cy="841386"/>
          </a:xfrm>
        </p:grpSpPr>
        <p:sp>
          <p:nvSpPr>
            <p:cNvPr id="7" name="Rectangle 6"/>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2" name="Text Placeholder 3"/>
          <p:cNvSpPr>
            <a:spLocks noGrp="1"/>
          </p:cNvSpPr>
          <p:nvPr>
            <p:ph type="body" sz="quarter" idx="25"/>
          </p:nvPr>
        </p:nvSpPr>
        <p:spPr>
          <a:xfrm>
            <a:off x="4803035" y="1059887"/>
            <a:ext cx="3982190" cy="4817038"/>
          </a:xfrm>
        </p:spPr>
        <p:txBody>
          <a:bodyPr/>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2" name="Footer Placeholder 1"/>
          <p:cNvSpPr>
            <a:spLocks noGrp="1"/>
          </p:cNvSpPr>
          <p:nvPr>
            <p:ph type="ftr" sz="quarter" idx="26"/>
          </p:nvPr>
        </p:nvSpPr>
        <p:spPr/>
        <p:txBody>
          <a:bodyPr/>
          <a:lstStyle>
            <a:lvl1pPr>
              <a:defRPr>
                <a:solidFill>
                  <a:schemeClr val="bg2"/>
                </a:solidFill>
              </a:defRPr>
            </a:lvl1pPr>
          </a:lstStyle>
          <a:p>
            <a:r>
              <a:rPr lang="nl-BE"/>
              <a:t>innovatief	creatief	ondernemend</a:t>
            </a:r>
            <a:endParaRPr lang="en-GB" dirty="0"/>
          </a:p>
        </p:txBody>
      </p:sp>
      <p:sp>
        <p:nvSpPr>
          <p:cNvPr id="13"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4"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2777557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0" name="Picture Placeholder 13"/>
          <p:cNvSpPr>
            <a:spLocks noGrp="1"/>
          </p:cNvSpPr>
          <p:nvPr>
            <p:ph type="pic" sz="quarter" idx="18" hasCustomPrompt="1"/>
          </p:nvPr>
        </p:nvSpPr>
        <p:spPr>
          <a:xfrm>
            <a:off x="0" y="307776"/>
            <a:ext cx="6096000" cy="5708837"/>
          </a:xfrm>
          <a:solidFill>
            <a:schemeClr val="bg2"/>
          </a:solidFill>
          <a:ln>
            <a:noFill/>
          </a:ln>
        </p:spPr>
        <p:txBody>
          <a:bodyPr lIns="360000" tIns="900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defRPr>
            </a:lvl1pPr>
          </a:lstStyle>
          <a:p>
            <a:r>
              <a:rPr lang="nl-BE" dirty="0"/>
              <a:t>Klik op het icoon of op de rand van het kader om een afbeelding toe te voegen</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 </a:t>
            </a:r>
            <a:br>
              <a:rPr lang="nl-BE" dirty="0"/>
            </a:br>
            <a:r>
              <a:rPr lang="nl-BE" dirty="0"/>
              <a:t>De afbeelding kan ook gedraaid of gespiegeld worden binnen het fotokader.</a:t>
            </a:r>
            <a:br>
              <a:rPr lang="nl-BE" dirty="0"/>
            </a:br>
            <a:r>
              <a:rPr lang="nl-BE" dirty="0"/>
              <a:t>Indien je de foto delete, dien je de nieuwe foto terug op de achtergrond te plaatsen</a:t>
            </a:r>
            <a:endParaRPr lang="en-GB" dirty="0"/>
          </a:p>
        </p:txBody>
      </p:sp>
      <p:grpSp>
        <p:nvGrpSpPr>
          <p:cNvPr id="6" name="Group 5"/>
          <p:cNvGrpSpPr/>
          <p:nvPr userDrawn="1"/>
        </p:nvGrpSpPr>
        <p:grpSpPr>
          <a:xfrm>
            <a:off x="0" y="6016614"/>
            <a:ext cx="9144000" cy="841386"/>
            <a:chOff x="0" y="6016614"/>
            <a:chExt cx="9144000" cy="841386"/>
          </a:xfrm>
        </p:grpSpPr>
        <p:sp>
          <p:nvSpPr>
            <p:cNvPr id="7" name="Rectangle 6"/>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2" name="Text Placeholder 2"/>
          <p:cNvSpPr>
            <a:spLocks noGrp="1"/>
          </p:cNvSpPr>
          <p:nvPr>
            <p:ph type="body" sz="quarter" idx="26"/>
          </p:nvPr>
        </p:nvSpPr>
        <p:spPr>
          <a:xfrm>
            <a:off x="6236425" y="1059887"/>
            <a:ext cx="2548800" cy="4818913"/>
          </a:xfrm>
        </p:spPr>
        <p:txBody>
          <a:bodyPr/>
          <a:lstStyle>
            <a:lvl1pPr>
              <a:lnSpc>
                <a:spcPct val="100000"/>
              </a:lnSpc>
              <a:tabLst>
                <a:tab pos="266400" algn="l"/>
                <a:tab pos="270000" algn="l"/>
              </a:tabLst>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3"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2" name="Footer Placeholder 1"/>
          <p:cNvSpPr>
            <a:spLocks noGrp="1"/>
          </p:cNvSpPr>
          <p:nvPr>
            <p:ph type="ftr" sz="quarter" idx="27"/>
          </p:nvPr>
        </p:nvSpPr>
        <p:spPr/>
        <p:txBody>
          <a:bodyPr/>
          <a:lstStyle/>
          <a:p>
            <a:r>
              <a:rPr lang="nl-BE"/>
              <a:t>innovatief	creatief	ondernemend</a:t>
            </a:r>
            <a:endParaRPr lang="en-GB" dirty="0"/>
          </a:p>
        </p:txBody>
      </p:sp>
      <p:sp>
        <p:nvSpPr>
          <p:cNvPr id="14"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3837837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6" name="Group 5"/>
          <p:cNvGrpSpPr/>
          <p:nvPr userDrawn="1"/>
        </p:nvGrpSpPr>
        <p:grpSpPr>
          <a:xfrm>
            <a:off x="0" y="6016614"/>
            <a:ext cx="9144000" cy="841386"/>
            <a:chOff x="0" y="6016614"/>
            <a:chExt cx="9144000" cy="841386"/>
          </a:xfrm>
        </p:grpSpPr>
        <p:sp>
          <p:nvSpPr>
            <p:cNvPr id="7" name="Rectangle 6"/>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2" name="Text Placeholder 3"/>
          <p:cNvSpPr>
            <a:spLocks noGrp="1"/>
          </p:cNvSpPr>
          <p:nvPr>
            <p:ph type="body" sz="quarter" idx="28"/>
          </p:nvPr>
        </p:nvSpPr>
        <p:spPr>
          <a:xfrm>
            <a:off x="358775" y="1153297"/>
            <a:ext cx="4050000" cy="4726800"/>
          </a:xfrm>
          <a:solidFill>
            <a:schemeClr val="bg2"/>
          </a:solidFill>
        </p:spPr>
        <p:txBody>
          <a:bodyPr wrap="square"/>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3" name="Text Placeholder 3"/>
          <p:cNvSpPr>
            <a:spLocks noGrp="1"/>
          </p:cNvSpPr>
          <p:nvPr>
            <p:ph type="body" sz="quarter" idx="29"/>
          </p:nvPr>
        </p:nvSpPr>
        <p:spPr>
          <a:xfrm>
            <a:off x="4737100" y="1140514"/>
            <a:ext cx="4050000" cy="4726800"/>
          </a:xfrm>
          <a:solidFill>
            <a:schemeClr val="bg2"/>
          </a:solidFill>
        </p:spPr>
        <p:txBody>
          <a:bodyPr/>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4"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2" name="Footer Placeholder 1"/>
          <p:cNvSpPr>
            <a:spLocks noGrp="1"/>
          </p:cNvSpPr>
          <p:nvPr>
            <p:ph type="ftr" sz="quarter" idx="30"/>
          </p:nvPr>
        </p:nvSpPr>
        <p:spPr/>
        <p:txBody>
          <a:bodyPr/>
          <a:lstStyle/>
          <a:p>
            <a:r>
              <a:rPr lang="nl-BE"/>
              <a:t>innovatief	creatief	ondernemend</a:t>
            </a:r>
            <a:endParaRPr lang="en-GB" dirty="0"/>
          </a:p>
        </p:txBody>
      </p:sp>
      <p:sp>
        <p:nvSpPr>
          <p:cNvPr id="15"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
        <p:nvSpPr>
          <p:cNvPr id="16" name="Text Placeholder 7"/>
          <p:cNvSpPr>
            <a:spLocks noGrp="1"/>
          </p:cNvSpPr>
          <p:nvPr>
            <p:ph type="body" sz="quarter" idx="31" hasCustomPrompt="1"/>
          </p:nvPr>
        </p:nvSpPr>
        <p:spPr>
          <a:xfrm>
            <a:off x="4737100" y="716162"/>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154371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0000" y="6321590"/>
            <a:ext cx="2624400" cy="277200"/>
          </a:xfrm>
          <a:prstGeom prst="rect">
            <a:avLst/>
          </a:prstGeom>
        </p:spPr>
        <p:txBody>
          <a:bodyPr vert="horz" wrap="none" lIns="0" tIns="45720" rIns="0" bIns="45720" rtlCol="0" anchor="t" anchorCtr="0"/>
          <a:lstStyle>
            <a:lvl1pPr algn="ctr">
              <a:defRPr sz="1200" i="1">
                <a:solidFill>
                  <a:schemeClr val="bg2"/>
                </a:solidFill>
              </a:defRPr>
            </a:lvl1pPr>
          </a:lstStyle>
          <a:p>
            <a:r>
              <a:rPr lang="nl-BE"/>
              <a:t>innovatief	creatief	ondernemend</a:t>
            </a:r>
            <a:endParaRPr lang="en-GB" dirty="0"/>
          </a:p>
        </p:txBody>
      </p:sp>
      <p:sp>
        <p:nvSpPr>
          <p:cNvPr id="12" name="Text Placeholder 11"/>
          <p:cNvSpPr>
            <a:spLocks noGrp="1"/>
          </p:cNvSpPr>
          <p:nvPr>
            <p:ph type="body" idx="1"/>
          </p:nvPr>
        </p:nvSpPr>
        <p:spPr>
          <a:xfrm>
            <a:off x="360000" y="1152000"/>
            <a:ext cx="8357397" cy="4726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Tree>
    <p:extLst>
      <p:ext uri="{BB962C8B-B14F-4D97-AF65-F5344CB8AC3E}">
        <p14:creationId xmlns:p14="http://schemas.microsoft.com/office/powerpoint/2010/main" val="664236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 id="2147483673" r:id="rId11"/>
    <p:sldLayoutId id="2147483675" r:id="rId12"/>
    <p:sldLayoutId id="2147483676" r:id="rId13"/>
    <p:sldLayoutId id="2147483677" r:id="rId14"/>
    <p:sldLayoutId id="2147483678" r:id="rId15"/>
    <p:sldLayoutId id="2147483679" r:id="rId16"/>
    <p:sldLayoutId id="2147483680" r:id="rId17"/>
    <p:sldLayoutId id="2147483682" r:id="rId18"/>
    <p:sldLayoutId id="2147483681" r:id="rId19"/>
    <p:sldLayoutId id="2147483683" r:id="rId20"/>
    <p:sldLayoutId id="2147483684" r:id="rId21"/>
    <p:sldLayoutId id="2147483685" r:id="rId22"/>
    <p:sldLayoutId id="2147483686" r:id="rId23"/>
    <p:sldLayoutId id="2147483687" r:id="rId24"/>
    <p:sldLayoutId id="2147483688" r:id="rId25"/>
    <p:sldLayoutId id="2147483689" r:id="rId2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18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300"/>
        </a:spcBef>
        <a:buClr>
          <a:schemeClr val="accent2"/>
        </a:buClr>
        <a:buSzPct val="80000"/>
        <a:buFont typeface="Calibri" panose="020F050202020403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300"/>
        </a:spcBef>
        <a:buClr>
          <a:schemeClr val="accent2"/>
        </a:buClr>
        <a:buSzPct val="80000"/>
        <a:buFont typeface="Calibri" panose="020F0502020204030204" pitchFamily="34" charset="0"/>
        <a:buChar char="→"/>
        <a:defRPr sz="1600" kern="1200">
          <a:solidFill>
            <a:schemeClr val="tx1"/>
          </a:solidFill>
          <a:latin typeface="+mn-lt"/>
          <a:ea typeface="+mn-ea"/>
          <a:cs typeface="+mn-cs"/>
        </a:defRPr>
      </a:lvl3pPr>
      <a:lvl4pPr marL="1080000" indent="-270000" algn="l" defTabSz="914400" rtl="0" eaLnBrk="1" latinLnBrk="0" hangingPunct="1">
        <a:lnSpc>
          <a:spcPct val="100000"/>
        </a:lnSpc>
        <a:spcBef>
          <a:spcPts val="300"/>
        </a:spcBef>
        <a:buClr>
          <a:schemeClr val="accent2"/>
        </a:buClr>
        <a:buSzPct val="80000"/>
        <a:buFont typeface="Calibri" panose="020F0502020204030204" pitchFamily="34" charset="0"/>
        <a:buChar char="→"/>
        <a:defRPr sz="1600" kern="1200">
          <a:solidFill>
            <a:schemeClr val="tx1"/>
          </a:solidFill>
          <a:latin typeface="+mn-lt"/>
          <a:ea typeface="+mn-ea"/>
          <a:cs typeface="+mn-cs"/>
        </a:defRPr>
      </a:lvl4pPr>
      <a:lvl5pPr marL="1350000" indent="-270000" algn="l" defTabSz="914400" rtl="0" eaLnBrk="1" latinLnBrk="0" hangingPunct="1">
        <a:lnSpc>
          <a:spcPct val="100000"/>
        </a:lnSpc>
        <a:spcBef>
          <a:spcPts val="300"/>
        </a:spcBef>
        <a:buClr>
          <a:schemeClr val="accent2"/>
        </a:buClr>
        <a:buSzPct val="8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01" userDrawn="1">
          <p15:clr>
            <a:srgbClr val="F26B43"/>
          </p15:clr>
        </p15:guide>
        <p15:guide id="2" pos="2880" userDrawn="1">
          <p15:clr>
            <a:srgbClr val="F26B43"/>
          </p15:clr>
        </p15:guide>
        <p15:guide id="3" pos="240" userDrawn="1">
          <p15:clr>
            <a:srgbClr val="F26B43"/>
          </p15:clr>
        </p15:guide>
        <p15:guide id="4" pos="5511" userDrawn="1">
          <p15:clr>
            <a:srgbClr val="F26B43"/>
          </p15:clr>
        </p15:guide>
        <p15:guide id="5" pos="1927" userDrawn="1">
          <p15:clr>
            <a:srgbClr val="F26B43"/>
          </p15:clr>
        </p15:guide>
        <p15:guide id="6" pos="3842" userDrawn="1">
          <p15:clr>
            <a:srgbClr val="F26B43"/>
          </p15:clr>
        </p15:guide>
        <p15:guide id="7" orient="horz" pos="3793" userDrawn="1">
          <p15:clr>
            <a:srgbClr val="F26B43"/>
          </p15:clr>
        </p15:guide>
        <p15:guide id="8" orient="horz" pos="196" userDrawn="1">
          <p15:clr>
            <a:srgbClr val="F26B43"/>
          </p15:clr>
        </p15:guide>
        <p15:guide id="9" orient="horz" pos="2589" userDrawn="1">
          <p15:clr>
            <a:srgbClr val="F26B43"/>
          </p15:clr>
        </p15:guide>
        <p15:guide id="10" orient="horz" pos="13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buienradar.be/" TargetMode="Externa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3.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www.bbc.com/weather/" TargetMode="External"/><Relationship Id="rId2" Type="http://schemas.openxmlformats.org/officeDocument/2006/relationships/hyperlink" Target="http://schooltv.nl/video/weersvoorspellingen-wat-voor-weer-wordt-het-vandaag/#q=weerbericht" TargetMode="External"/><Relationship Id="rId1" Type="http://schemas.openxmlformats.org/officeDocument/2006/relationships/slideLayout" Target="../slideLayouts/slideLayout23.xml"/><Relationship Id="rId4" Type="http://schemas.openxmlformats.org/officeDocument/2006/relationships/hyperlink" Target="http://www.sciencespace.nl/weer-en-klimaat/artikelen/3620/hogedrukgebied--goed-we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hyperlink" Target="http://nl.wikipedia.org/wiki/Koufront" TargetMode="External"/><Relationship Id="rId2" Type="http://schemas.openxmlformats.org/officeDocument/2006/relationships/hyperlink" Target="http://nl.wikipedia.org/wiki/Warmtefront" TargetMode="Externa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nl.wikipedia.org/wiki/Koufront" TargetMode="Externa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168" y="3243196"/>
            <a:ext cx="8334892" cy="503590"/>
          </a:xfrm>
        </p:spPr>
        <p:txBody>
          <a:bodyPr/>
          <a:lstStyle/>
          <a:p>
            <a:r>
              <a:rPr lang="en-GB" sz="2800" dirty="0"/>
              <a:t>Myspace </a:t>
            </a:r>
            <a:r>
              <a:rPr lang="en-GB" sz="2800" dirty="0" err="1"/>
              <a:t>vakstudie</a:t>
            </a:r>
            <a:r>
              <a:rPr lang="en-GB" sz="2800" dirty="0"/>
              <a:t> </a:t>
            </a:r>
            <a:r>
              <a:rPr lang="en-GB" sz="2800"/>
              <a:t>aardrijkskunde </a:t>
            </a:r>
            <a:r>
              <a:rPr lang="en-GB" sz="2800" dirty="0"/>
              <a:t>1</a:t>
            </a:r>
          </a:p>
        </p:txBody>
      </p:sp>
      <p:sp>
        <p:nvSpPr>
          <p:cNvPr id="3" name="Subtitle 2"/>
          <p:cNvSpPr>
            <a:spLocks noGrp="1"/>
          </p:cNvSpPr>
          <p:nvPr>
            <p:ph type="subTitle" idx="1"/>
          </p:nvPr>
        </p:nvSpPr>
        <p:spPr>
          <a:xfrm>
            <a:off x="433253" y="4050445"/>
            <a:ext cx="8353807" cy="949866"/>
          </a:xfrm>
        </p:spPr>
        <p:txBody>
          <a:bodyPr/>
          <a:lstStyle/>
          <a:p>
            <a:r>
              <a:rPr lang="en-GB" dirty="0" err="1"/>
              <a:t>Weer</a:t>
            </a:r>
            <a:r>
              <a:rPr lang="en-GB" dirty="0"/>
              <a:t> </a:t>
            </a:r>
            <a:r>
              <a:rPr lang="en-GB" dirty="0" err="1"/>
              <a:t>en</a:t>
            </a:r>
            <a:r>
              <a:rPr lang="en-GB" dirty="0"/>
              <a:t> </a:t>
            </a:r>
            <a:r>
              <a:rPr lang="en-GB" dirty="0" err="1"/>
              <a:t>klimaat</a:t>
            </a:r>
            <a:r>
              <a:rPr lang="en-GB" dirty="0"/>
              <a:t> </a:t>
            </a:r>
            <a:r>
              <a:rPr lang="en-GB" dirty="0" err="1"/>
              <a:t>deel</a:t>
            </a:r>
            <a:r>
              <a:rPr lang="en-GB" dirty="0"/>
              <a:t> 4</a:t>
            </a:r>
          </a:p>
          <a:p>
            <a:r>
              <a:rPr lang="en-GB" dirty="0" err="1"/>
              <a:t>Weerkaarten</a:t>
            </a:r>
            <a:r>
              <a:rPr lang="en-GB" dirty="0"/>
              <a:t> </a:t>
            </a:r>
            <a:r>
              <a:rPr lang="en-GB" dirty="0" err="1"/>
              <a:t>lezen</a:t>
            </a:r>
            <a:r>
              <a:rPr lang="en-GB" dirty="0"/>
              <a:t> </a:t>
            </a:r>
            <a:r>
              <a:rPr lang="en-GB" dirty="0" err="1"/>
              <a:t>en</a:t>
            </a:r>
            <a:r>
              <a:rPr lang="en-GB" dirty="0"/>
              <a:t> </a:t>
            </a:r>
            <a:r>
              <a:rPr lang="en-GB" dirty="0" err="1"/>
              <a:t>eigen</a:t>
            </a:r>
            <a:r>
              <a:rPr lang="en-GB" dirty="0"/>
              <a:t> </a:t>
            </a:r>
            <a:r>
              <a:rPr lang="en-GB" dirty="0" err="1"/>
              <a:t>weerbericht</a:t>
            </a:r>
            <a:r>
              <a:rPr lang="en-GB" dirty="0"/>
              <a:t> </a:t>
            </a:r>
            <a:r>
              <a:rPr lang="en-GB" dirty="0" err="1"/>
              <a:t>maken</a:t>
            </a:r>
            <a:endParaRPr lang="en-GB" dirty="0"/>
          </a:p>
        </p:txBody>
      </p:sp>
      <p:sp>
        <p:nvSpPr>
          <p:cNvPr id="4" name="Text Placeholder 3"/>
          <p:cNvSpPr>
            <a:spLocks noGrp="1"/>
          </p:cNvSpPr>
          <p:nvPr>
            <p:ph type="body" sz="quarter" idx="16"/>
          </p:nvPr>
        </p:nvSpPr>
        <p:spPr>
          <a:xfrm>
            <a:off x="5838400" y="5303970"/>
            <a:ext cx="2864439" cy="230832"/>
          </a:xfrm>
        </p:spPr>
        <p:txBody>
          <a:bodyPr/>
          <a:lstStyle/>
          <a:p>
            <a:r>
              <a:rPr lang="en-GB" dirty="0" err="1"/>
              <a:t>Vaklector</a:t>
            </a:r>
            <a:r>
              <a:rPr lang="en-GB" dirty="0"/>
              <a:t> F. De Laere</a:t>
            </a:r>
          </a:p>
        </p:txBody>
      </p:sp>
    </p:spTree>
    <p:extLst>
      <p:ext uri="{BB962C8B-B14F-4D97-AF65-F5344CB8AC3E}">
        <p14:creationId xmlns:p14="http://schemas.microsoft.com/office/powerpoint/2010/main" val="1669876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Rectangle 2"/>
          <p:cNvSpPr txBox="1">
            <a:spLocks noChangeArrowheads="1"/>
          </p:cNvSpPr>
          <p:nvPr/>
        </p:nvSpPr>
        <p:spPr>
          <a:xfrm>
            <a:off x="360000" y="186741"/>
            <a:ext cx="8169275" cy="571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ltLang="nl-BE" sz="2000" dirty="0"/>
              <a:t>Radarbeeld</a:t>
            </a:r>
            <a:r>
              <a:rPr lang="nl-NL" altLang="nl-BE" dirty="0">
                <a:latin typeface="Verdana" panose="020B0604030504040204" pitchFamily="34" charset="0"/>
              </a:rPr>
              <a:t> </a:t>
            </a:r>
          </a:p>
        </p:txBody>
      </p:sp>
      <p:pic>
        <p:nvPicPr>
          <p:cNvPr id="4" name="Picture 7" descr="201004011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59217" y="868112"/>
            <a:ext cx="42957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p:cNvSpPr/>
          <p:nvPr/>
        </p:nvSpPr>
        <p:spPr>
          <a:xfrm>
            <a:off x="360000" y="1669465"/>
            <a:ext cx="3958389" cy="3139321"/>
          </a:xfrm>
          <a:prstGeom prst="rect">
            <a:avLst/>
          </a:prstGeom>
        </p:spPr>
        <p:txBody>
          <a:bodyPr wrap="square">
            <a:spAutoFit/>
          </a:bodyPr>
          <a:lstStyle/>
          <a:p>
            <a:r>
              <a:rPr lang="nl-NL" altLang="nl-BE" dirty="0">
                <a:cs typeface="Arial" panose="020B0604020202020204" pitchFamily="34" charset="0"/>
              </a:rPr>
              <a:t>De neerslagradar.</a:t>
            </a:r>
          </a:p>
          <a:p>
            <a:r>
              <a:rPr lang="nl-NL" altLang="nl-BE" dirty="0">
                <a:cs typeface="Arial" panose="020B0604020202020204" pitchFamily="34" charset="0"/>
              </a:rPr>
              <a:t>Dit is het Europese composiet, samengesteld uit de radarbeelden van diverse Europese landen. De radar kan niet verder meten dan ongeveer</a:t>
            </a:r>
          </a:p>
          <a:p>
            <a:r>
              <a:rPr lang="nl-NL" altLang="nl-BE" dirty="0">
                <a:cs typeface="Arial" panose="020B0604020202020204" pitchFamily="34" charset="0"/>
              </a:rPr>
              <a:t>200 km, vandaar dat boven de Noordzee verder buiten de kust geen neerslag zichtbaar is.</a:t>
            </a:r>
          </a:p>
          <a:p>
            <a:r>
              <a:rPr lang="nl-NL" altLang="nl-BE" dirty="0">
                <a:cs typeface="Arial" panose="020B0604020202020204" pitchFamily="34" charset="0"/>
              </a:rPr>
              <a:t>Gele kruisjes in rode bolletjes zijn onweersontladingen in de afgelopen 5 minuten. </a:t>
            </a:r>
          </a:p>
        </p:txBody>
      </p:sp>
    </p:spTree>
    <p:extLst>
      <p:ext uri="{BB962C8B-B14F-4D97-AF65-F5344CB8AC3E}">
        <p14:creationId xmlns:p14="http://schemas.microsoft.com/office/powerpoint/2010/main" val="34896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Tekstvak 6"/>
          <p:cNvSpPr txBox="1">
            <a:spLocks noChangeArrowheads="1"/>
          </p:cNvSpPr>
          <p:nvPr/>
        </p:nvSpPr>
        <p:spPr bwMode="auto">
          <a:xfrm>
            <a:off x="457618" y="458036"/>
            <a:ext cx="5260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rgbClr val="000000"/>
                </a:solidFill>
                <a:latin typeface="Verdana" panose="020B0604030504040204" pitchFamily="34" charset="0"/>
                <a:cs typeface="Arial" panose="020B0604020202020204" pitchFamily="34" charset="0"/>
              </a:defRPr>
            </a:lvl1pPr>
            <a:lvl2pPr marL="742950" indent="-285750">
              <a:defRPr sz="2600">
                <a:solidFill>
                  <a:srgbClr val="000000"/>
                </a:solidFill>
                <a:latin typeface="Verdana" panose="020B0604030504040204" pitchFamily="34" charset="0"/>
                <a:cs typeface="Arial" panose="020B0604020202020204" pitchFamily="34" charset="0"/>
              </a:defRPr>
            </a:lvl2pPr>
            <a:lvl3pPr marL="1143000" indent="-228600">
              <a:defRPr sz="2600">
                <a:solidFill>
                  <a:srgbClr val="000000"/>
                </a:solidFill>
                <a:latin typeface="Verdana" panose="020B0604030504040204" pitchFamily="34" charset="0"/>
                <a:cs typeface="Arial" panose="020B0604020202020204" pitchFamily="34" charset="0"/>
              </a:defRPr>
            </a:lvl3pPr>
            <a:lvl4pPr marL="1600200" indent="-228600">
              <a:defRPr sz="2600">
                <a:solidFill>
                  <a:srgbClr val="000000"/>
                </a:solidFill>
                <a:latin typeface="Verdana" panose="020B0604030504040204" pitchFamily="34" charset="0"/>
                <a:cs typeface="Arial" panose="020B0604020202020204" pitchFamily="34" charset="0"/>
              </a:defRPr>
            </a:lvl4pPr>
            <a:lvl5pPr marL="2057400" indent="-228600">
              <a:defRPr sz="2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9pPr>
          </a:lstStyle>
          <a:p>
            <a:r>
              <a:rPr lang="nl-BE" altLang="nl-BE" sz="2000" dirty="0">
                <a:latin typeface="+mj-lt"/>
              </a:rPr>
              <a:t>app buienradar of </a:t>
            </a:r>
            <a:r>
              <a:rPr lang="nl-BE" altLang="nl-BE" sz="2000" dirty="0">
                <a:latin typeface="+mj-lt"/>
                <a:hlinkClick r:id="rId2"/>
              </a:rPr>
              <a:t>www.buienradar.be</a:t>
            </a:r>
            <a:r>
              <a:rPr lang="nl-BE" altLang="nl-BE" sz="2000" dirty="0">
                <a:latin typeface="+mj-lt"/>
              </a:rPr>
              <a:t> </a:t>
            </a:r>
          </a:p>
        </p:txBody>
      </p:sp>
      <p:pic>
        <p:nvPicPr>
          <p:cNvPr id="4" name="Picture 2" descr="https://encrypted-tbn1.gstatic.com/images?q=tbn:ANd9GcRN0band97Zu1wXGFUx6EgsLSePlZOB2P7v7DUfVpmq6vVO8hQbYGK-_jX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37" y="1098801"/>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p:cNvSpPr txBox="1">
            <a:spLocks noChangeArrowheads="1"/>
          </p:cNvSpPr>
          <p:nvPr/>
        </p:nvSpPr>
        <p:spPr bwMode="auto">
          <a:xfrm>
            <a:off x="457618" y="3612206"/>
            <a:ext cx="607218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rgbClr val="000000"/>
                </a:solidFill>
                <a:latin typeface="Verdana" panose="020B0604030504040204" pitchFamily="34" charset="0"/>
                <a:cs typeface="Arial" panose="020B0604020202020204" pitchFamily="34" charset="0"/>
              </a:defRPr>
            </a:lvl1pPr>
            <a:lvl2pPr marL="742950" indent="-285750">
              <a:defRPr sz="2600">
                <a:solidFill>
                  <a:srgbClr val="000000"/>
                </a:solidFill>
                <a:latin typeface="Verdana" panose="020B0604030504040204" pitchFamily="34" charset="0"/>
                <a:cs typeface="Arial" panose="020B0604020202020204" pitchFamily="34" charset="0"/>
              </a:defRPr>
            </a:lvl2pPr>
            <a:lvl3pPr marL="1143000" indent="-228600">
              <a:defRPr sz="2600">
                <a:solidFill>
                  <a:srgbClr val="000000"/>
                </a:solidFill>
                <a:latin typeface="Verdana" panose="020B0604030504040204" pitchFamily="34" charset="0"/>
                <a:cs typeface="Arial" panose="020B0604020202020204" pitchFamily="34" charset="0"/>
              </a:defRPr>
            </a:lvl3pPr>
            <a:lvl4pPr marL="1600200" indent="-228600">
              <a:defRPr sz="2600">
                <a:solidFill>
                  <a:srgbClr val="000000"/>
                </a:solidFill>
                <a:latin typeface="Verdana" panose="020B0604030504040204" pitchFamily="34" charset="0"/>
                <a:cs typeface="Arial" panose="020B0604020202020204" pitchFamily="34" charset="0"/>
              </a:defRPr>
            </a:lvl4pPr>
            <a:lvl5pPr marL="2057400" indent="-228600">
              <a:defRPr sz="2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9pPr>
          </a:lstStyle>
          <a:p>
            <a:r>
              <a:rPr lang="nl-BE" altLang="nl-BE" sz="1400" dirty="0"/>
              <a:t>Opdracht: stel aan de hand van de app een weersvoorspelling op voor de </a:t>
            </a:r>
            <a:r>
              <a:rPr lang="nl-BE" altLang="nl-BE" sz="1400" b="1" dirty="0"/>
              <a:t>komende uren </a:t>
            </a:r>
            <a:r>
              <a:rPr lang="nl-BE" altLang="nl-BE" sz="1400" dirty="0"/>
              <a:t>en de </a:t>
            </a:r>
            <a:r>
              <a:rPr lang="nl-BE" altLang="nl-BE" sz="1400" b="1" dirty="0"/>
              <a:t>komende 14 dagen </a:t>
            </a:r>
            <a:r>
              <a:rPr lang="nl-BE" altLang="nl-BE" sz="1400" dirty="0"/>
              <a:t>(temperatuur, windrichting, neerslaghoeveelheid, buienkans).</a:t>
            </a:r>
          </a:p>
          <a:p>
            <a:endParaRPr lang="nl-BE" altLang="nl-BE" sz="1400" dirty="0"/>
          </a:p>
          <a:p>
            <a:r>
              <a:rPr lang="nl-BE" altLang="nl-BE" sz="1400" dirty="0"/>
              <a:t>Presenteer je weerbericht aan de medestudenten.</a:t>
            </a:r>
          </a:p>
        </p:txBody>
      </p:sp>
    </p:spTree>
    <p:extLst>
      <p:ext uri="{BB962C8B-B14F-4D97-AF65-F5344CB8AC3E}">
        <p14:creationId xmlns:p14="http://schemas.microsoft.com/office/powerpoint/2010/main" val="157984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Rectangle 2"/>
          <p:cNvSpPr txBox="1">
            <a:spLocks noChangeArrowheads="1"/>
          </p:cNvSpPr>
          <p:nvPr/>
        </p:nvSpPr>
        <p:spPr>
          <a:xfrm>
            <a:off x="234365" y="355182"/>
            <a:ext cx="8169275" cy="571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ltLang="nl-BE" sz="2000" dirty="0"/>
              <a:t>Temperaturen en Weer</a:t>
            </a:r>
          </a:p>
        </p:txBody>
      </p:sp>
      <p:pic>
        <p:nvPicPr>
          <p:cNvPr id="4" name="Picture 4" descr="1apriltempwe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000" y="1311442"/>
            <a:ext cx="5012229" cy="3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5"/>
          <p:cNvPicPr>
            <a:picLocks noChangeAspect="1" noChangeArrowheads="1"/>
          </p:cNvPicPr>
          <p:nvPr/>
        </p:nvPicPr>
        <p:blipFill>
          <a:blip r:embed="rId3">
            <a:extLst>
              <a:ext uri="{28A0092B-C50C-407E-A947-70E740481C1C}">
                <a14:useLocalDpi xmlns:a14="http://schemas.microsoft.com/office/drawing/2010/main" val="0"/>
              </a:ext>
            </a:extLst>
          </a:blip>
          <a:srcRect l="59714" t="27197" r="8711" b="21761"/>
          <a:stretch>
            <a:fillRect/>
          </a:stretch>
        </p:blipFill>
        <p:spPr bwMode="auto">
          <a:xfrm>
            <a:off x="5172409" y="463591"/>
            <a:ext cx="3851275"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386661" y="4658911"/>
            <a:ext cx="4572000" cy="646331"/>
          </a:xfrm>
          <a:prstGeom prst="rect">
            <a:avLst/>
          </a:prstGeom>
        </p:spPr>
        <p:txBody>
          <a:bodyPr>
            <a:spAutoFit/>
          </a:bodyPr>
          <a:lstStyle/>
          <a:p>
            <a:r>
              <a:rPr lang="nl-NL" altLang="nl-BE" dirty="0">
                <a:cs typeface="Arial" panose="020B0604020202020204" pitchFamily="34" charset="0"/>
              </a:rPr>
              <a:t>Temperaturen aan op 1,5 meter hoogte in °C. De symbolen geven het soort weer aan.</a:t>
            </a:r>
          </a:p>
        </p:txBody>
      </p:sp>
    </p:spTree>
    <p:extLst>
      <p:ext uri="{BB962C8B-B14F-4D97-AF65-F5344CB8AC3E}">
        <p14:creationId xmlns:p14="http://schemas.microsoft.com/office/powerpoint/2010/main" val="3280558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pic>
        <p:nvPicPr>
          <p:cNvPr id="3" name="Picture 4" descr="1apriltdrukenw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46" y="121903"/>
            <a:ext cx="7781237" cy="509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637674" y="5317958"/>
            <a:ext cx="3019926" cy="369332"/>
          </a:xfrm>
          <a:prstGeom prst="rect">
            <a:avLst/>
          </a:prstGeom>
          <a:noFill/>
        </p:spPr>
        <p:txBody>
          <a:bodyPr wrap="square" rtlCol="0">
            <a:spAutoFit/>
          </a:bodyPr>
          <a:lstStyle/>
          <a:p>
            <a:r>
              <a:rPr lang="nl-BE" dirty="0"/>
              <a:t>Isobaren en gemeten wind</a:t>
            </a:r>
          </a:p>
        </p:txBody>
      </p:sp>
    </p:spTree>
    <p:extLst>
      <p:ext uri="{BB962C8B-B14F-4D97-AF65-F5344CB8AC3E}">
        <p14:creationId xmlns:p14="http://schemas.microsoft.com/office/powerpoint/2010/main" val="2100716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Rectangle 2"/>
          <p:cNvSpPr txBox="1">
            <a:spLocks noChangeArrowheads="1"/>
          </p:cNvSpPr>
          <p:nvPr/>
        </p:nvSpPr>
        <p:spPr>
          <a:xfrm>
            <a:off x="360000" y="355183"/>
            <a:ext cx="8061325" cy="5715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ltLang="nl-BE" sz="2000" dirty="0"/>
              <a:t>Een weerkaart lezen</a:t>
            </a:r>
          </a:p>
        </p:txBody>
      </p:sp>
      <p:sp>
        <p:nvSpPr>
          <p:cNvPr id="4" name="Rectangle 3"/>
          <p:cNvSpPr>
            <a:spLocks noGrp="1" noChangeArrowheads="1"/>
          </p:cNvSpPr>
          <p:nvPr>
            <p:ph type="body" idx="4294967295"/>
          </p:nvPr>
        </p:nvSpPr>
        <p:spPr>
          <a:xfrm>
            <a:off x="359999" y="1142081"/>
            <a:ext cx="8061325" cy="4356100"/>
          </a:xfrm>
          <a:noFill/>
        </p:spPr>
        <p:txBody>
          <a:bodyPr>
            <a:normAutofit/>
          </a:bodyPr>
          <a:lstStyle/>
          <a:p>
            <a:pPr marL="0" indent="0">
              <a:buNone/>
            </a:pPr>
            <a:r>
              <a:rPr lang="nl-NL" altLang="nl-BE" sz="1600">
                <a:latin typeface="Verdana" panose="020B0604030504040204" pitchFamily="34" charset="0"/>
              </a:rPr>
              <a:t>Duo-opdracht </a:t>
            </a:r>
            <a:r>
              <a:rPr lang="nl-NL" altLang="nl-BE" sz="1600" dirty="0">
                <a:latin typeface="Verdana" panose="020B0604030504040204" pitchFamily="34" charset="0"/>
              </a:rPr>
              <a:t>(zie kaart volgende slide). Gebruik ook slide p. 5 (symbolen op de weerkaart). Kopieer de kaart naar een Word-document of in een andere PPT.</a:t>
            </a:r>
          </a:p>
          <a:p>
            <a:pPr marL="0" indent="0"/>
            <a:endParaRPr lang="nl-NL" altLang="nl-BE" sz="1600" dirty="0">
              <a:latin typeface="Verdana" panose="020B0604030504040204" pitchFamily="34" charset="0"/>
            </a:endParaRPr>
          </a:p>
          <a:p>
            <a:pPr marL="0" indent="0"/>
            <a:r>
              <a:rPr lang="nl-NL" altLang="nl-BE" sz="1600" dirty="0">
                <a:latin typeface="Verdana" panose="020B0604030504040204" pitchFamily="34" charset="0"/>
              </a:rPr>
              <a:t> Geef op de weerkaart aan waar je denkt dat de lucht warm is en waar de lucht koud is.</a:t>
            </a:r>
          </a:p>
          <a:p>
            <a:pPr marL="0" indent="0"/>
            <a:r>
              <a:rPr lang="nl-NL" altLang="nl-BE" sz="1600" dirty="0">
                <a:latin typeface="Verdana" panose="020B0604030504040204" pitchFamily="34" charset="0"/>
              </a:rPr>
              <a:t> Geef op de weerkaart aan waar je bewolking verwacht.</a:t>
            </a:r>
          </a:p>
          <a:p>
            <a:pPr marL="0" indent="0"/>
            <a:r>
              <a:rPr lang="nl-NL" altLang="nl-BE" sz="1600" dirty="0">
                <a:latin typeface="Verdana" panose="020B0604030504040204" pitchFamily="34" charset="0"/>
              </a:rPr>
              <a:t> Geef op de weerkaart aan waar je neerslag verwacht.</a:t>
            </a:r>
          </a:p>
          <a:p>
            <a:pPr marL="0" indent="0"/>
            <a:r>
              <a:rPr lang="nl-NL" altLang="nl-BE" sz="1600" dirty="0">
                <a:latin typeface="Verdana" panose="020B0604030504040204" pitchFamily="34" charset="0"/>
              </a:rPr>
              <a:t> Geef op de weerkaart aan waar je veel wind verwacht.</a:t>
            </a:r>
            <a:endParaRPr lang="en-US" altLang="nl-BE" sz="1600" dirty="0">
              <a:latin typeface="Verdana" panose="020B0604030504040204" pitchFamily="34" charset="0"/>
            </a:endParaRPr>
          </a:p>
        </p:txBody>
      </p:sp>
    </p:spTree>
    <p:extLst>
      <p:ext uri="{BB962C8B-B14F-4D97-AF65-F5344CB8AC3E}">
        <p14:creationId xmlns:p14="http://schemas.microsoft.com/office/powerpoint/2010/main" val="33671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pic>
        <p:nvPicPr>
          <p:cNvPr id="3" name="Picture 5" descr="AL0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360949"/>
            <a:ext cx="8285636" cy="532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228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Rectangle 2"/>
          <p:cNvSpPr txBox="1">
            <a:spLocks noChangeArrowheads="1"/>
          </p:cNvSpPr>
          <p:nvPr/>
        </p:nvSpPr>
        <p:spPr>
          <a:xfrm>
            <a:off x="360000" y="323934"/>
            <a:ext cx="8169275" cy="571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ltLang="nl-BE" sz="2000" dirty="0"/>
              <a:t>Weersystemen verplaatsen en veranderen</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13" y="1051593"/>
            <a:ext cx="348773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129" y="1027781"/>
            <a:ext cx="3503613"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013" y="3450890"/>
            <a:ext cx="3500438"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3829" y="3469940"/>
            <a:ext cx="3490913"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30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2" name="Rechthoek 1"/>
          <p:cNvSpPr/>
          <p:nvPr/>
        </p:nvSpPr>
        <p:spPr>
          <a:xfrm>
            <a:off x="469231" y="2262535"/>
            <a:ext cx="8193505" cy="1754326"/>
          </a:xfrm>
          <a:prstGeom prst="rect">
            <a:avLst/>
          </a:prstGeom>
        </p:spPr>
        <p:txBody>
          <a:bodyPr wrap="square">
            <a:spAutoFit/>
          </a:bodyPr>
          <a:lstStyle/>
          <a:p>
            <a:r>
              <a:rPr lang="nl-NL" altLang="nl-BE" dirty="0">
                <a:cs typeface="Arial" panose="020B0604020202020204" pitchFamily="34" charset="0"/>
              </a:rPr>
              <a:t>In de vier voorgaande weerkaarten van 13 januari 2011 om 00, 06, 12, en 18 uur is te zien hoe weersystemen zich verplaatsen.</a:t>
            </a:r>
          </a:p>
          <a:p>
            <a:r>
              <a:rPr lang="nl-NL" altLang="nl-BE" dirty="0">
                <a:cs typeface="Arial" panose="020B0604020202020204" pitchFamily="34" charset="0"/>
              </a:rPr>
              <a:t>Om 00 uur ligt er een warmtefront boven Nederland, wat langzaam naar het noordoosten beweegt. Boven Engeland zien we een lagedrukgebied ontstaan, wat om 18 uur net ten noorden van Nederland ligt. Het warmtefront is dan doorgelopen en er ligt inmiddels een koufront boven Nederland.</a:t>
            </a:r>
          </a:p>
        </p:txBody>
      </p:sp>
    </p:spTree>
    <p:extLst>
      <p:ext uri="{BB962C8B-B14F-4D97-AF65-F5344CB8AC3E}">
        <p14:creationId xmlns:p14="http://schemas.microsoft.com/office/powerpoint/2010/main" val="3452675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Rectangle 2"/>
          <p:cNvSpPr txBox="1">
            <a:spLocks/>
          </p:cNvSpPr>
          <p:nvPr/>
        </p:nvSpPr>
        <p:spPr>
          <a:xfrm>
            <a:off x="360000" y="391277"/>
            <a:ext cx="8169275" cy="571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altLang="nl-BE" sz="2000" dirty="0"/>
              <a:t>Oefening weerkaart</a:t>
            </a:r>
            <a:endParaRPr lang="nl-NL" altLang="nl-BE" sz="2000" dirty="0"/>
          </a:p>
        </p:txBody>
      </p:sp>
      <p:sp>
        <p:nvSpPr>
          <p:cNvPr id="4" name="Rectangle 3"/>
          <p:cNvSpPr>
            <a:spLocks noGrp="1"/>
          </p:cNvSpPr>
          <p:nvPr>
            <p:ph type="body" idx="4294967295"/>
          </p:nvPr>
        </p:nvSpPr>
        <p:spPr>
          <a:xfrm>
            <a:off x="359999" y="962777"/>
            <a:ext cx="8169275" cy="4356100"/>
          </a:xfrm>
          <a:prstGeom prst="rect">
            <a:avLst/>
          </a:prstGeom>
        </p:spPr>
        <p:txBody>
          <a:bodyPr>
            <a:normAutofit lnSpcReduction="10000"/>
          </a:bodyPr>
          <a:lstStyle/>
          <a:p>
            <a:pPr marL="0" indent="0"/>
            <a:r>
              <a:rPr lang="nl-BE" altLang="nl-BE" sz="1800" dirty="0"/>
              <a:t>Welk weer hebben we momenteel in Dublin? Bespreek elk weerelement.</a:t>
            </a:r>
          </a:p>
          <a:p>
            <a:pPr marL="0" indent="0"/>
            <a:endParaRPr lang="nl-BE" altLang="nl-BE" sz="1800" dirty="0"/>
          </a:p>
          <a:p>
            <a:pPr marL="0" indent="0"/>
            <a:endParaRPr lang="nl-BE" altLang="nl-BE" sz="1800" dirty="0"/>
          </a:p>
          <a:p>
            <a:pPr marL="0" indent="0"/>
            <a:endParaRPr lang="nl-BE" altLang="nl-BE" sz="1800" dirty="0"/>
          </a:p>
          <a:p>
            <a:pPr marL="0" indent="0"/>
            <a:r>
              <a:rPr lang="nl-BE" altLang="nl-BE" sz="1800" dirty="0"/>
              <a:t>Welk weer voorspel je er voor de komende dagen?</a:t>
            </a:r>
          </a:p>
          <a:p>
            <a:pPr marL="0" indent="0"/>
            <a:endParaRPr lang="nl-BE" altLang="nl-BE" sz="1800" dirty="0"/>
          </a:p>
          <a:p>
            <a:pPr marL="0" indent="0">
              <a:buNone/>
            </a:pPr>
            <a:endParaRPr lang="nl-BE" altLang="nl-BE" sz="1800" dirty="0"/>
          </a:p>
          <a:p>
            <a:pPr marL="0" indent="0">
              <a:buNone/>
            </a:pPr>
            <a:endParaRPr lang="nl-BE" altLang="nl-BE" sz="1800" dirty="0"/>
          </a:p>
          <a:p>
            <a:pPr marL="0" indent="0"/>
            <a:r>
              <a:rPr lang="nl-BE" altLang="nl-BE" sz="1800" dirty="0"/>
              <a:t>Schrijf een eenvoudig weerbericht over de actuele weersituatie vandaag in België.</a:t>
            </a:r>
            <a:endParaRPr lang="nl-NL" altLang="nl-BE" sz="1800" dirty="0"/>
          </a:p>
        </p:txBody>
      </p:sp>
    </p:spTree>
    <p:extLst>
      <p:ext uri="{BB962C8B-B14F-4D97-AF65-F5344CB8AC3E}">
        <p14:creationId xmlns:p14="http://schemas.microsoft.com/office/powerpoint/2010/main" val="14874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4" name="Tekstvak 6"/>
          <p:cNvSpPr txBox="1">
            <a:spLocks noChangeArrowheads="1"/>
          </p:cNvSpPr>
          <p:nvPr/>
        </p:nvSpPr>
        <p:spPr bwMode="auto">
          <a:xfrm>
            <a:off x="479091" y="532983"/>
            <a:ext cx="7856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rgbClr val="000000"/>
                </a:solidFill>
                <a:latin typeface="Verdana" panose="020B0604030504040204" pitchFamily="34" charset="0"/>
                <a:cs typeface="Arial" panose="020B0604020202020204" pitchFamily="34" charset="0"/>
              </a:defRPr>
            </a:lvl1pPr>
            <a:lvl2pPr marL="742950" indent="-285750">
              <a:defRPr sz="2600">
                <a:solidFill>
                  <a:srgbClr val="000000"/>
                </a:solidFill>
                <a:latin typeface="Verdana" panose="020B0604030504040204" pitchFamily="34" charset="0"/>
                <a:cs typeface="Arial" panose="020B0604020202020204" pitchFamily="34" charset="0"/>
              </a:defRPr>
            </a:lvl2pPr>
            <a:lvl3pPr marL="1143000" indent="-228600">
              <a:defRPr sz="2600">
                <a:solidFill>
                  <a:srgbClr val="000000"/>
                </a:solidFill>
                <a:latin typeface="Verdana" panose="020B0604030504040204" pitchFamily="34" charset="0"/>
                <a:cs typeface="Arial" panose="020B0604020202020204" pitchFamily="34" charset="0"/>
              </a:defRPr>
            </a:lvl3pPr>
            <a:lvl4pPr marL="1600200" indent="-228600">
              <a:defRPr sz="2600">
                <a:solidFill>
                  <a:srgbClr val="000000"/>
                </a:solidFill>
                <a:latin typeface="Verdana" panose="020B0604030504040204" pitchFamily="34" charset="0"/>
                <a:cs typeface="Arial" panose="020B0604020202020204" pitchFamily="34" charset="0"/>
              </a:defRPr>
            </a:lvl4pPr>
            <a:lvl5pPr marL="2057400" indent="-228600">
              <a:defRPr sz="2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9pPr>
          </a:lstStyle>
          <a:p>
            <a:r>
              <a:rPr lang="nl-BE" altLang="nl-BE" sz="1800" dirty="0"/>
              <a:t>Inleiding: beeldbank </a:t>
            </a:r>
            <a:r>
              <a:rPr lang="nl-BE" altLang="nl-BE" sz="1800" dirty="0" err="1"/>
              <a:t>schooltv</a:t>
            </a:r>
            <a:br>
              <a:rPr lang="nl-BE" altLang="nl-BE" sz="1800" dirty="0"/>
            </a:br>
            <a:r>
              <a:rPr lang="nl-BE" altLang="nl-BE" sz="1800" dirty="0"/>
              <a:t>weervoorspellingen – wat voor weer wordt het vandaag?</a:t>
            </a:r>
          </a:p>
        </p:txBody>
      </p:sp>
      <p:sp>
        <p:nvSpPr>
          <p:cNvPr id="5" name="Tekstvak 7"/>
          <p:cNvSpPr txBox="1">
            <a:spLocks noChangeArrowheads="1"/>
          </p:cNvSpPr>
          <p:nvPr/>
        </p:nvSpPr>
        <p:spPr bwMode="auto">
          <a:xfrm>
            <a:off x="1672200" y="1867902"/>
            <a:ext cx="61864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rgbClr val="000000"/>
                </a:solidFill>
                <a:latin typeface="Verdana" panose="020B0604030504040204" pitchFamily="34" charset="0"/>
                <a:cs typeface="Arial" panose="020B0604020202020204" pitchFamily="34" charset="0"/>
              </a:defRPr>
            </a:lvl1pPr>
            <a:lvl2pPr marL="742950" indent="-285750">
              <a:defRPr sz="2600">
                <a:solidFill>
                  <a:srgbClr val="000000"/>
                </a:solidFill>
                <a:latin typeface="Verdana" panose="020B0604030504040204" pitchFamily="34" charset="0"/>
                <a:cs typeface="Arial" panose="020B0604020202020204" pitchFamily="34" charset="0"/>
              </a:defRPr>
            </a:lvl2pPr>
            <a:lvl3pPr marL="1143000" indent="-228600">
              <a:defRPr sz="2600">
                <a:solidFill>
                  <a:srgbClr val="000000"/>
                </a:solidFill>
                <a:latin typeface="Verdana" panose="020B0604030504040204" pitchFamily="34" charset="0"/>
                <a:cs typeface="Arial" panose="020B0604020202020204" pitchFamily="34" charset="0"/>
              </a:defRPr>
            </a:lvl3pPr>
            <a:lvl4pPr marL="1600200" indent="-228600">
              <a:defRPr sz="2600">
                <a:solidFill>
                  <a:srgbClr val="000000"/>
                </a:solidFill>
                <a:latin typeface="Verdana" panose="020B0604030504040204" pitchFamily="34" charset="0"/>
                <a:cs typeface="Arial" panose="020B0604020202020204" pitchFamily="34" charset="0"/>
              </a:defRPr>
            </a:lvl4pPr>
            <a:lvl5pPr marL="2057400" indent="-228600">
              <a:defRPr sz="2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9pPr>
          </a:lstStyle>
          <a:p>
            <a:r>
              <a:rPr lang="nl-BE" altLang="nl-BE" sz="1400" dirty="0">
                <a:hlinkClick r:id="rId2"/>
              </a:rPr>
              <a:t>http://schooltv.nl/video/weersvoorspellingen-wat-voor-weer-wordt-het-vandaag/#q=weerbericht</a:t>
            </a:r>
            <a:endParaRPr lang="nl-BE" altLang="nl-BE" sz="1400" dirty="0"/>
          </a:p>
          <a:p>
            <a:endParaRPr lang="nl-BE" altLang="nl-BE" dirty="0"/>
          </a:p>
        </p:txBody>
      </p:sp>
      <p:sp>
        <p:nvSpPr>
          <p:cNvPr id="2" name="Rechthoek 1"/>
          <p:cNvSpPr/>
          <p:nvPr/>
        </p:nvSpPr>
        <p:spPr>
          <a:xfrm>
            <a:off x="1672200" y="2834303"/>
            <a:ext cx="3120983" cy="646331"/>
          </a:xfrm>
          <a:prstGeom prst="rect">
            <a:avLst/>
          </a:prstGeom>
        </p:spPr>
        <p:txBody>
          <a:bodyPr wrap="none">
            <a:spAutoFit/>
          </a:bodyPr>
          <a:lstStyle/>
          <a:p>
            <a:r>
              <a:rPr lang="nl-BE" dirty="0">
                <a:hlinkClick r:id="rId3"/>
              </a:rPr>
              <a:t>http://www.bbc.com/weather/</a:t>
            </a:r>
            <a:endParaRPr lang="nl-BE" dirty="0"/>
          </a:p>
          <a:p>
            <a:endParaRPr lang="nl-BE" dirty="0"/>
          </a:p>
        </p:txBody>
      </p:sp>
      <p:sp>
        <p:nvSpPr>
          <p:cNvPr id="7" name="Rechthoek 6"/>
          <p:cNvSpPr/>
          <p:nvPr/>
        </p:nvSpPr>
        <p:spPr>
          <a:xfrm>
            <a:off x="1672200" y="3750640"/>
            <a:ext cx="4572000" cy="1200329"/>
          </a:xfrm>
          <a:prstGeom prst="rect">
            <a:avLst/>
          </a:prstGeom>
        </p:spPr>
        <p:txBody>
          <a:bodyPr>
            <a:spAutoFit/>
          </a:bodyPr>
          <a:lstStyle/>
          <a:p>
            <a:r>
              <a:rPr lang="nl-BE" dirty="0">
                <a:hlinkClick r:id="rId4"/>
              </a:rPr>
              <a:t>http://www.sciencespace.nl/weer-en-klimaat/artikelen/3620/hogedrukgebied--goed-weer</a:t>
            </a:r>
            <a:endParaRPr lang="nl-BE" dirty="0"/>
          </a:p>
          <a:p>
            <a:endParaRPr lang="nl-BE" dirty="0"/>
          </a:p>
        </p:txBody>
      </p:sp>
    </p:spTree>
    <p:extLst>
      <p:ext uri="{BB962C8B-B14F-4D97-AF65-F5344CB8AC3E}">
        <p14:creationId xmlns:p14="http://schemas.microsoft.com/office/powerpoint/2010/main" val="2108427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Rectangle 2"/>
          <p:cNvSpPr txBox="1">
            <a:spLocks/>
          </p:cNvSpPr>
          <p:nvPr/>
        </p:nvSpPr>
        <p:spPr>
          <a:xfrm>
            <a:off x="492347" y="475498"/>
            <a:ext cx="8169275" cy="571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altLang="nl-BE" sz="2000" dirty="0"/>
              <a:t>Weerkaart</a:t>
            </a:r>
            <a:endParaRPr lang="nl-NL" altLang="nl-BE" sz="2000" dirty="0"/>
          </a:p>
        </p:txBody>
      </p:sp>
      <p:sp>
        <p:nvSpPr>
          <p:cNvPr id="4" name="Rectangle 3"/>
          <p:cNvSpPr>
            <a:spLocks noGrp="1"/>
          </p:cNvSpPr>
          <p:nvPr>
            <p:ph type="body" idx="4294967295"/>
          </p:nvPr>
        </p:nvSpPr>
        <p:spPr>
          <a:xfrm>
            <a:off x="492347" y="1046998"/>
            <a:ext cx="8169275" cy="4356100"/>
          </a:xfrm>
          <a:prstGeom prst="rect">
            <a:avLst/>
          </a:prstGeom>
        </p:spPr>
        <p:txBody>
          <a:bodyPr>
            <a:normAutofit fontScale="92500" lnSpcReduction="10000"/>
          </a:bodyPr>
          <a:lstStyle/>
          <a:p>
            <a:pPr marL="0" indent="0"/>
            <a:r>
              <a:rPr lang="nl-NL" altLang="nl-BE" dirty="0"/>
              <a:t>resultaat van een </a:t>
            </a:r>
            <a:r>
              <a:rPr lang="nl-NL" altLang="nl-BE" b="1" dirty="0"/>
              <a:t>enorme hoeveelheid informatie in een standaardvorm </a:t>
            </a:r>
          </a:p>
          <a:p>
            <a:pPr marL="0" indent="0"/>
            <a:endParaRPr lang="nl-NL" altLang="nl-BE" dirty="0"/>
          </a:p>
          <a:p>
            <a:pPr marL="0" indent="0"/>
            <a:r>
              <a:rPr lang="nl-NL" altLang="nl-BE" dirty="0"/>
              <a:t>synoptische kaart = huidige weersituatie </a:t>
            </a:r>
          </a:p>
          <a:p>
            <a:pPr marL="0" indent="0"/>
            <a:endParaRPr lang="nl-NL" altLang="nl-BE" dirty="0"/>
          </a:p>
          <a:p>
            <a:pPr marL="0" indent="0"/>
            <a:r>
              <a:rPr lang="nl-NL" altLang="nl-BE" dirty="0"/>
              <a:t>prognosekaart = voorspellingskaart</a:t>
            </a:r>
          </a:p>
          <a:p>
            <a:pPr marL="0" indent="0"/>
            <a:endParaRPr lang="nl-NL" altLang="nl-BE" dirty="0"/>
          </a:p>
          <a:p>
            <a:pPr marL="0" indent="0"/>
            <a:r>
              <a:rPr lang="nl-NL" altLang="nl-BE" dirty="0"/>
              <a:t>plotters = computergestuurde tekenmachines</a:t>
            </a:r>
          </a:p>
          <a:p>
            <a:pPr marL="0" indent="0"/>
            <a:endParaRPr lang="nl-NL" altLang="nl-BE" dirty="0"/>
          </a:p>
          <a:p>
            <a:pPr marL="0" indent="0"/>
            <a:r>
              <a:rPr lang="nl-NL" altLang="nl-BE" dirty="0"/>
              <a:t>dezelfde symbolen: H, L, isobaren, warmtefront, …</a:t>
            </a:r>
          </a:p>
        </p:txBody>
      </p:sp>
    </p:spTree>
    <p:extLst>
      <p:ext uri="{BB962C8B-B14F-4D97-AF65-F5344CB8AC3E}">
        <p14:creationId xmlns:p14="http://schemas.microsoft.com/office/powerpoint/2010/main" val="2598630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Rectangle 2"/>
          <p:cNvSpPr txBox="1">
            <a:spLocks noChangeArrowheads="1"/>
          </p:cNvSpPr>
          <p:nvPr/>
        </p:nvSpPr>
        <p:spPr>
          <a:xfrm>
            <a:off x="360000" y="547688"/>
            <a:ext cx="8061325" cy="5715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ltLang="nl-BE" sz="2000" dirty="0"/>
              <a:t>Weerkaart: 1 april 2010 12 UTC</a:t>
            </a:r>
          </a:p>
        </p:txBody>
      </p:sp>
      <p:pic>
        <p:nvPicPr>
          <p:cNvPr id="4" name="Picture 13" descr="AL0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774" y="1022934"/>
            <a:ext cx="7290573" cy="468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332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Rectangle 4"/>
          <p:cNvSpPr txBox="1">
            <a:spLocks noChangeArrowheads="1"/>
          </p:cNvSpPr>
          <p:nvPr/>
        </p:nvSpPr>
        <p:spPr>
          <a:xfrm>
            <a:off x="360000" y="287755"/>
            <a:ext cx="8169275" cy="5715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ltLang="nl-BE" sz="2000" dirty="0"/>
              <a:t>Symbolen op de weerkaart</a:t>
            </a:r>
          </a:p>
        </p:txBody>
      </p:sp>
      <p:pic>
        <p:nvPicPr>
          <p:cNvPr id="4" name="Picture 351"/>
          <p:cNvPicPr>
            <a:picLocks noChangeAspect="1" noChangeArrowheads="1"/>
          </p:cNvPicPr>
          <p:nvPr/>
        </p:nvPicPr>
        <p:blipFill>
          <a:blip r:embed="rId2">
            <a:extLst>
              <a:ext uri="{28A0092B-C50C-407E-A947-70E740481C1C}">
                <a14:useLocalDpi xmlns:a14="http://schemas.microsoft.com/office/drawing/2010/main" val="0"/>
              </a:ext>
            </a:extLst>
          </a:blip>
          <a:srcRect l="27109" t="44612" r="9024" b="11833"/>
          <a:stretch>
            <a:fillRect/>
          </a:stretch>
        </p:blipFill>
        <p:spPr bwMode="auto">
          <a:xfrm>
            <a:off x="360000" y="990599"/>
            <a:ext cx="8483206" cy="4628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860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Tekstvak 6"/>
          <p:cNvSpPr txBox="1">
            <a:spLocks noChangeArrowheads="1"/>
          </p:cNvSpPr>
          <p:nvPr/>
        </p:nvSpPr>
        <p:spPr bwMode="auto">
          <a:xfrm>
            <a:off x="360000" y="335965"/>
            <a:ext cx="6515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rgbClr val="000000"/>
                </a:solidFill>
                <a:latin typeface="Verdana" panose="020B0604030504040204" pitchFamily="34" charset="0"/>
                <a:cs typeface="Arial" panose="020B0604020202020204" pitchFamily="34" charset="0"/>
              </a:defRPr>
            </a:lvl1pPr>
            <a:lvl2pPr marL="742950" indent="-285750">
              <a:defRPr sz="2600">
                <a:solidFill>
                  <a:srgbClr val="000000"/>
                </a:solidFill>
                <a:latin typeface="Verdana" panose="020B0604030504040204" pitchFamily="34" charset="0"/>
                <a:cs typeface="Arial" panose="020B0604020202020204" pitchFamily="34" charset="0"/>
              </a:defRPr>
            </a:lvl2pPr>
            <a:lvl3pPr marL="1143000" indent="-228600">
              <a:defRPr sz="2600">
                <a:solidFill>
                  <a:srgbClr val="000000"/>
                </a:solidFill>
                <a:latin typeface="Verdana" panose="020B0604030504040204" pitchFamily="34" charset="0"/>
                <a:cs typeface="Arial" panose="020B0604020202020204" pitchFamily="34" charset="0"/>
              </a:defRPr>
            </a:lvl3pPr>
            <a:lvl4pPr marL="1600200" indent="-228600">
              <a:defRPr sz="2600">
                <a:solidFill>
                  <a:srgbClr val="000000"/>
                </a:solidFill>
                <a:latin typeface="Verdana" panose="020B0604030504040204" pitchFamily="34" charset="0"/>
                <a:cs typeface="Arial" panose="020B0604020202020204" pitchFamily="34" charset="0"/>
              </a:defRPr>
            </a:lvl4pPr>
            <a:lvl5pPr marL="2057400" indent="-228600">
              <a:defRPr sz="2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9pPr>
          </a:lstStyle>
          <a:p>
            <a:r>
              <a:rPr lang="nl-BE" altLang="nl-BE" sz="2000" dirty="0">
                <a:latin typeface="+mj-lt"/>
              </a:rPr>
              <a:t>warmtefront en koufront</a:t>
            </a:r>
          </a:p>
        </p:txBody>
      </p:sp>
      <p:sp>
        <p:nvSpPr>
          <p:cNvPr id="4" name="Tekstvak 3"/>
          <p:cNvSpPr txBox="1">
            <a:spLocks noChangeArrowheads="1"/>
          </p:cNvSpPr>
          <p:nvPr/>
        </p:nvSpPr>
        <p:spPr bwMode="auto">
          <a:xfrm>
            <a:off x="360000" y="1152525"/>
            <a:ext cx="48895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rgbClr val="000000"/>
                </a:solidFill>
                <a:latin typeface="Verdana" panose="020B0604030504040204" pitchFamily="34" charset="0"/>
                <a:cs typeface="Arial" panose="020B0604020202020204" pitchFamily="34" charset="0"/>
              </a:defRPr>
            </a:lvl1pPr>
            <a:lvl2pPr marL="742950" indent="-285750">
              <a:defRPr sz="2600">
                <a:solidFill>
                  <a:srgbClr val="000000"/>
                </a:solidFill>
                <a:latin typeface="Verdana" panose="020B0604030504040204" pitchFamily="34" charset="0"/>
                <a:cs typeface="Arial" panose="020B0604020202020204" pitchFamily="34" charset="0"/>
              </a:defRPr>
            </a:lvl2pPr>
            <a:lvl3pPr marL="1143000" indent="-228600">
              <a:defRPr sz="2600">
                <a:solidFill>
                  <a:srgbClr val="000000"/>
                </a:solidFill>
                <a:latin typeface="Verdana" panose="020B0604030504040204" pitchFamily="34" charset="0"/>
                <a:cs typeface="Arial" panose="020B0604020202020204" pitchFamily="34" charset="0"/>
              </a:defRPr>
            </a:lvl3pPr>
            <a:lvl4pPr marL="1600200" indent="-228600">
              <a:defRPr sz="2600">
                <a:solidFill>
                  <a:srgbClr val="000000"/>
                </a:solidFill>
                <a:latin typeface="Verdana" panose="020B0604030504040204" pitchFamily="34" charset="0"/>
                <a:cs typeface="Arial" panose="020B0604020202020204" pitchFamily="34" charset="0"/>
              </a:defRPr>
            </a:lvl4pPr>
            <a:lvl5pPr marL="2057400" indent="-228600">
              <a:defRPr sz="2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9pPr>
          </a:lstStyle>
          <a:p>
            <a:r>
              <a:rPr lang="nl-BE" altLang="nl-BE" sz="1400" dirty="0"/>
              <a:t>warme lucht die koude lucht verdringt wordt een </a:t>
            </a:r>
            <a:r>
              <a:rPr lang="nl-BE" altLang="nl-BE" sz="1400" dirty="0">
                <a:hlinkClick r:id="rId2" tooltip="Warmtefront"/>
              </a:rPr>
              <a:t>warmtefront</a:t>
            </a:r>
            <a:r>
              <a:rPr lang="nl-BE" altLang="nl-BE" sz="1400" dirty="0"/>
              <a:t> genoemd, terwijl andersom van een </a:t>
            </a:r>
            <a:r>
              <a:rPr lang="nl-BE" altLang="nl-BE" sz="1400" dirty="0">
                <a:hlinkClick r:id="rId3" tooltip="Koufront"/>
              </a:rPr>
              <a:t>koufront</a:t>
            </a:r>
            <a:r>
              <a:rPr lang="nl-BE" altLang="nl-BE" sz="1400" dirty="0"/>
              <a:t> wordt gesproken</a:t>
            </a:r>
          </a:p>
        </p:txBody>
      </p:sp>
      <p:pic>
        <p:nvPicPr>
          <p:cNvPr id="5" name="Picture 2" descr="http://upload.wikimedia.org/wikipedia/commons/thumb/a/a8/Kou-en-warmtefront.png/250px-Kou-en-warmtefro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746" y="2307163"/>
            <a:ext cx="423227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JL-OMHOOG 6"/>
          <p:cNvSpPr/>
          <p:nvPr/>
        </p:nvSpPr>
        <p:spPr>
          <a:xfrm>
            <a:off x="1827046" y="4379644"/>
            <a:ext cx="180975" cy="7635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8" name="Tekstvak 7"/>
          <p:cNvSpPr txBox="1">
            <a:spLocks noChangeArrowheads="1"/>
          </p:cNvSpPr>
          <p:nvPr/>
        </p:nvSpPr>
        <p:spPr bwMode="auto">
          <a:xfrm>
            <a:off x="1451058" y="5270448"/>
            <a:ext cx="1139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rgbClr val="000000"/>
                </a:solidFill>
                <a:latin typeface="Verdana" panose="020B0604030504040204" pitchFamily="34" charset="0"/>
                <a:cs typeface="Arial" panose="020B0604020202020204" pitchFamily="34" charset="0"/>
              </a:defRPr>
            </a:lvl1pPr>
            <a:lvl2pPr marL="742950" indent="-285750">
              <a:defRPr sz="2600">
                <a:solidFill>
                  <a:srgbClr val="000000"/>
                </a:solidFill>
                <a:latin typeface="Verdana" panose="020B0604030504040204" pitchFamily="34" charset="0"/>
                <a:cs typeface="Arial" panose="020B0604020202020204" pitchFamily="34" charset="0"/>
              </a:defRPr>
            </a:lvl2pPr>
            <a:lvl3pPr marL="1143000" indent="-228600">
              <a:defRPr sz="2600">
                <a:solidFill>
                  <a:srgbClr val="000000"/>
                </a:solidFill>
                <a:latin typeface="Verdana" panose="020B0604030504040204" pitchFamily="34" charset="0"/>
                <a:cs typeface="Arial" panose="020B0604020202020204" pitchFamily="34" charset="0"/>
              </a:defRPr>
            </a:lvl3pPr>
            <a:lvl4pPr marL="1600200" indent="-228600">
              <a:defRPr sz="2600">
                <a:solidFill>
                  <a:srgbClr val="000000"/>
                </a:solidFill>
                <a:latin typeface="Verdana" panose="020B0604030504040204" pitchFamily="34" charset="0"/>
                <a:cs typeface="Arial" panose="020B0604020202020204" pitchFamily="34" charset="0"/>
              </a:defRPr>
            </a:lvl4pPr>
            <a:lvl5pPr marL="2057400" indent="-228600">
              <a:defRPr sz="2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9pPr>
          </a:lstStyle>
          <a:p>
            <a:r>
              <a:rPr lang="nl-BE" altLang="nl-BE" sz="1400" dirty="0"/>
              <a:t>koufront</a:t>
            </a:r>
          </a:p>
        </p:txBody>
      </p:sp>
      <p:sp>
        <p:nvSpPr>
          <p:cNvPr id="9" name="PIJL-OMHOOG 8"/>
          <p:cNvSpPr/>
          <p:nvPr/>
        </p:nvSpPr>
        <p:spPr>
          <a:xfrm>
            <a:off x="3096892" y="4379644"/>
            <a:ext cx="203200" cy="8191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0" name="Tekstvak 9"/>
          <p:cNvSpPr txBox="1">
            <a:spLocks noChangeArrowheads="1"/>
          </p:cNvSpPr>
          <p:nvPr/>
        </p:nvSpPr>
        <p:spPr bwMode="auto">
          <a:xfrm>
            <a:off x="2892062" y="5270448"/>
            <a:ext cx="1450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rgbClr val="000000"/>
                </a:solidFill>
                <a:latin typeface="Verdana" panose="020B0604030504040204" pitchFamily="34" charset="0"/>
                <a:cs typeface="Arial" panose="020B0604020202020204" pitchFamily="34" charset="0"/>
              </a:defRPr>
            </a:lvl1pPr>
            <a:lvl2pPr marL="742950" indent="-285750">
              <a:defRPr sz="2600">
                <a:solidFill>
                  <a:srgbClr val="000000"/>
                </a:solidFill>
                <a:latin typeface="Verdana" panose="020B0604030504040204" pitchFamily="34" charset="0"/>
                <a:cs typeface="Arial" panose="020B0604020202020204" pitchFamily="34" charset="0"/>
              </a:defRPr>
            </a:lvl2pPr>
            <a:lvl3pPr marL="1143000" indent="-228600">
              <a:defRPr sz="2600">
                <a:solidFill>
                  <a:srgbClr val="000000"/>
                </a:solidFill>
                <a:latin typeface="Verdana" panose="020B0604030504040204" pitchFamily="34" charset="0"/>
                <a:cs typeface="Arial" panose="020B0604020202020204" pitchFamily="34" charset="0"/>
              </a:defRPr>
            </a:lvl3pPr>
            <a:lvl4pPr marL="1600200" indent="-228600">
              <a:defRPr sz="2600">
                <a:solidFill>
                  <a:srgbClr val="000000"/>
                </a:solidFill>
                <a:latin typeface="Verdana" panose="020B0604030504040204" pitchFamily="34" charset="0"/>
                <a:cs typeface="Arial" panose="020B0604020202020204" pitchFamily="34" charset="0"/>
              </a:defRPr>
            </a:lvl4pPr>
            <a:lvl5pPr marL="2057400" indent="-228600">
              <a:defRPr sz="2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9pPr>
          </a:lstStyle>
          <a:p>
            <a:r>
              <a:rPr lang="nl-BE" altLang="nl-BE" sz="1400" dirty="0"/>
              <a:t>warmtefront</a:t>
            </a:r>
          </a:p>
        </p:txBody>
      </p:sp>
      <p:sp>
        <p:nvSpPr>
          <p:cNvPr id="11" name="Tekstvak 8"/>
          <p:cNvSpPr txBox="1">
            <a:spLocks noChangeArrowheads="1"/>
          </p:cNvSpPr>
          <p:nvPr/>
        </p:nvSpPr>
        <p:spPr bwMode="auto">
          <a:xfrm>
            <a:off x="5326758" y="3164412"/>
            <a:ext cx="32734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rgbClr val="000000"/>
                </a:solidFill>
                <a:latin typeface="Verdana" panose="020B0604030504040204" pitchFamily="34" charset="0"/>
                <a:cs typeface="Arial" panose="020B0604020202020204" pitchFamily="34" charset="0"/>
              </a:defRPr>
            </a:lvl1pPr>
            <a:lvl2pPr marL="742950" indent="-285750">
              <a:defRPr sz="2600">
                <a:solidFill>
                  <a:srgbClr val="000000"/>
                </a:solidFill>
                <a:latin typeface="Verdana" panose="020B0604030504040204" pitchFamily="34" charset="0"/>
                <a:cs typeface="Arial" panose="020B0604020202020204" pitchFamily="34" charset="0"/>
              </a:defRPr>
            </a:lvl2pPr>
            <a:lvl3pPr marL="1143000" indent="-228600">
              <a:defRPr sz="2600">
                <a:solidFill>
                  <a:srgbClr val="000000"/>
                </a:solidFill>
                <a:latin typeface="Verdana" panose="020B0604030504040204" pitchFamily="34" charset="0"/>
                <a:cs typeface="Arial" panose="020B0604020202020204" pitchFamily="34" charset="0"/>
              </a:defRPr>
            </a:lvl3pPr>
            <a:lvl4pPr marL="1600200" indent="-228600">
              <a:defRPr sz="2600">
                <a:solidFill>
                  <a:srgbClr val="000000"/>
                </a:solidFill>
                <a:latin typeface="Verdana" panose="020B0604030504040204" pitchFamily="34" charset="0"/>
                <a:cs typeface="Arial" panose="020B0604020202020204" pitchFamily="34" charset="0"/>
              </a:defRPr>
            </a:lvl4pPr>
            <a:lvl5pPr marL="2057400" indent="-228600">
              <a:defRPr sz="2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9pPr>
          </a:lstStyle>
          <a:p>
            <a:r>
              <a:rPr lang="nl-BE" altLang="nl-BE" sz="1400" dirty="0"/>
              <a:t>Doorsnede van de atmosfeer: een depressie met een warmte- en koufront.</a:t>
            </a:r>
          </a:p>
        </p:txBody>
      </p:sp>
    </p:spTree>
    <p:extLst>
      <p:ext uri="{BB962C8B-B14F-4D97-AF65-F5344CB8AC3E}">
        <p14:creationId xmlns:p14="http://schemas.microsoft.com/office/powerpoint/2010/main" val="90209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Tekstvak 6"/>
          <p:cNvSpPr txBox="1">
            <a:spLocks noChangeArrowheads="1"/>
          </p:cNvSpPr>
          <p:nvPr/>
        </p:nvSpPr>
        <p:spPr bwMode="auto">
          <a:xfrm>
            <a:off x="360000" y="478172"/>
            <a:ext cx="4548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rgbClr val="000000"/>
                </a:solidFill>
                <a:latin typeface="Verdana" panose="020B0604030504040204" pitchFamily="34" charset="0"/>
                <a:cs typeface="Arial" panose="020B0604020202020204" pitchFamily="34" charset="0"/>
              </a:defRPr>
            </a:lvl1pPr>
            <a:lvl2pPr marL="742950" indent="-285750">
              <a:defRPr sz="2600">
                <a:solidFill>
                  <a:srgbClr val="000000"/>
                </a:solidFill>
                <a:latin typeface="Verdana" panose="020B0604030504040204" pitchFamily="34" charset="0"/>
                <a:cs typeface="Arial" panose="020B0604020202020204" pitchFamily="34" charset="0"/>
              </a:defRPr>
            </a:lvl2pPr>
            <a:lvl3pPr marL="1143000" indent="-228600">
              <a:defRPr sz="2600">
                <a:solidFill>
                  <a:srgbClr val="000000"/>
                </a:solidFill>
                <a:latin typeface="Verdana" panose="020B0604030504040204" pitchFamily="34" charset="0"/>
                <a:cs typeface="Arial" panose="020B0604020202020204" pitchFamily="34" charset="0"/>
              </a:defRPr>
            </a:lvl3pPr>
            <a:lvl4pPr marL="1600200" indent="-228600">
              <a:defRPr sz="2600">
                <a:solidFill>
                  <a:srgbClr val="000000"/>
                </a:solidFill>
                <a:latin typeface="Verdana" panose="020B0604030504040204" pitchFamily="34" charset="0"/>
                <a:cs typeface="Arial" panose="020B0604020202020204" pitchFamily="34" charset="0"/>
              </a:defRPr>
            </a:lvl4pPr>
            <a:lvl5pPr marL="2057400" indent="-228600">
              <a:defRPr sz="2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9pPr>
          </a:lstStyle>
          <a:p>
            <a:r>
              <a:rPr lang="nl-BE" altLang="nl-BE" sz="2000" dirty="0">
                <a:latin typeface="+mj-lt"/>
              </a:rPr>
              <a:t>occlusie</a:t>
            </a:r>
          </a:p>
        </p:txBody>
      </p:sp>
      <p:sp>
        <p:nvSpPr>
          <p:cNvPr id="4" name="Tekstvak 7"/>
          <p:cNvSpPr txBox="1">
            <a:spLocks noChangeArrowheads="1"/>
          </p:cNvSpPr>
          <p:nvPr/>
        </p:nvSpPr>
        <p:spPr bwMode="auto">
          <a:xfrm>
            <a:off x="360000" y="992438"/>
            <a:ext cx="54181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rgbClr val="000000"/>
                </a:solidFill>
                <a:latin typeface="Verdana" panose="020B0604030504040204" pitchFamily="34" charset="0"/>
                <a:cs typeface="Arial" panose="020B0604020202020204" pitchFamily="34" charset="0"/>
              </a:defRPr>
            </a:lvl1pPr>
            <a:lvl2pPr marL="742950" indent="-285750">
              <a:defRPr sz="2600">
                <a:solidFill>
                  <a:srgbClr val="000000"/>
                </a:solidFill>
                <a:latin typeface="Verdana" panose="020B0604030504040204" pitchFamily="34" charset="0"/>
                <a:cs typeface="Arial" panose="020B0604020202020204" pitchFamily="34" charset="0"/>
              </a:defRPr>
            </a:lvl2pPr>
            <a:lvl3pPr marL="1143000" indent="-228600">
              <a:defRPr sz="2600">
                <a:solidFill>
                  <a:srgbClr val="000000"/>
                </a:solidFill>
                <a:latin typeface="Verdana" panose="020B0604030504040204" pitchFamily="34" charset="0"/>
                <a:cs typeface="Arial" panose="020B0604020202020204" pitchFamily="34" charset="0"/>
              </a:defRPr>
            </a:lvl3pPr>
            <a:lvl4pPr marL="1600200" indent="-228600">
              <a:defRPr sz="2600">
                <a:solidFill>
                  <a:srgbClr val="000000"/>
                </a:solidFill>
                <a:latin typeface="Verdana" panose="020B0604030504040204" pitchFamily="34" charset="0"/>
                <a:cs typeface="Arial" panose="020B0604020202020204" pitchFamily="34" charset="0"/>
              </a:defRPr>
            </a:lvl4pPr>
            <a:lvl5pPr marL="2057400" indent="-228600">
              <a:defRPr sz="2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9pPr>
          </a:lstStyle>
          <a:p>
            <a:r>
              <a:rPr lang="nl-BE" altLang="nl-BE" sz="1400" dirty="0"/>
              <a:t>Warmtefronten verplaatsen zich langzamer dan </a:t>
            </a:r>
            <a:r>
              <a:rPr lang="nl-BE" altLang="nl-BE" sz="1400" dirty="0">
                <a:hlinkClick r:id="rId2" tooltip="Koufront"/>
              </a:rPr>
              <a:t>koufronten</a:t>
            </a:r>
            <a:r>
              <a:rPr lang="nl-BE" altLang="nl-BE" sz="1400" dirty="0"/>
              <a:t> en worden dus altijd door koufronten ingehaald. Je krijgt dan een occlusie: het warmtefront en het koufront schuiven in elkaar.</a:t>
            </a:r>
          </a:p>
        </p:txBody>
      </p:sp>
      <p:pic>
        <p:nvPicPr>
          <p:cNvPr id="5" name="Picture 2" descr="http://upload.wikimedia.org/wikipedia/commons/thumb/7/70/Occlusiefront.png/250px-Occlusiefro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05" y="2060682"/>
            <a:ext cx="4932989" cy="286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JL-OMHOOG 6"/>
          <p:cNvSpPr/>
          <p:nvPr/>
        </p:nvSpPr>
        <p:spPr>
          <a:xfrm>
            <a:off x="2832530" y="4222098"/>
            <a:ext cx="236538" cy="881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8" name="Tekstvak 7"/>
          <p:cNvSpPr txBox="1">
            <a:spLocks noChangeArrowheads="1"/>
          </p:cNvSpPr>
          <p:nvPr/>
        </p:nvSpPr>
        <p:spPr bwMode="auto">
          <a:xfrm>
            <a:off x="2526214" y="5222680"/>
            <a:ext cx="140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rgbClr val="000000"/>
                </a:solidFill>
                <a:latin typeface="Verdana" panose="020B0604030504040204" pitchFamily="34" charset="0"/>
                <a:cs typeface="Arial" panose="020B0604020202020204" pitchFamily="34" charset="0"/>
              </a:defRPr>
            </a:lvl1pPr>
            <a:lvl2pPr marL="742950" indent="-285750">
              <a:defRPr sz="2600">
                <a:solidFill>
                  <a:srgbClr val="000000"/>
                </a:solidFill>
                <a:latin typeface="Verdana" panose="020B0604030504040204" pitchFamily="34" charset="0"/>
                <a:cs typeface="Arial" panose="020B0604020202020204" pitchFamily="34" charset="0"/>
              </a:defRPr>
            </a:lvl2pPr>
            <a:lvl3pPr marL="1143000" indent="-228600">
              <a:defRPr sz="2600">
                <a:solidFill>
                  <a:srgbClr val="000000"/>
                </a:solidFill>
                <a:latin typeface="Verdana" panose="020B0604030504040204" pitchFamily="34" charset="0"/>
                <a:cs typeface="Arial" panose="020B0604020202020204" pitchFamily="34" charset="0"/>
              </a:defRPr>
            </a:lvl3pPr>
            <a:lvl4pPr marL="1600200" indent="-228600">
              <a:defRPr sz="2600">
                <a:solidFill>
                  <a:srgbClr val="000000"/>
                </a:solidFill>
                <a:latin typeface="Verdana" panose="020B0604030504040204" pitchFamily="34" charset="0"/>
                <a:cs typeface="Arial" panose="020B0604020202020204" pitchFamily="34" charset="0"/>
              </a:defRPr>
            </a:lvl4pPr>
            <a:lvl5pPr marL="2057400" indent="-228600">
              <a:defRPr sz="2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9pPr>
          </a:lstStyle>
          <a:p>
            <a:r>
              <a:rPr lang="nl-BE" altLang="nl-BE" sz="1400" dirty="0"/>
              <a:t>occlusie</a:t>
            </a:r>
          </a:p>
        </p:txBody>
      </p:sp>
      <p:sp>
        <p:nvSpPr>
          <p:cNvPr id="9" name="Rechthoek 9"/>
          <p:cNvSpPr>
            <a:spLocks noChangeArrowheads="1"/>
          </p:cNvSpPr>
          <p:nvPr/>
        </p:nvSpPr>
        <p:spPr bwMode="auto">
          <a:xfrm>
            <a:off x="5778137" y="3026062"/>
            <a:ext cx="30658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rgbClr val="000000"/>
                </a:solidFill>
                <a:latin typeface="Verdana" panose="020B0604030504040204" pitchFamily="34" charset="0"/>
                <a:cs typeface="Arial" panose="020B0604020202020204" pitchFamily="34" charset="0"/>
              </a:defRPr>
            </a:lvl1pPr>
            <a:lvl2pPr marL="742950" indent="-285750">
              <a:defRPr sz="2600">
                <a:solidFill>
                  <a:srgbClr val="000000"/>
                </a:solidFill>
                <a:latin typeface="Verdana" panose="020B0604030504040204" pitchFamily="34" charset="0"/>
                <a:cs typeface="Arial" panose="020B0604020202020204" pitchFamily="34" charset="0"/>
              </a:defRPr>
            </a:lvl2pPr>
            <a:lvl3pPr marL="1143000" indent="-228600">
              <a:defRPr sz="2600">
                <a:solidFill>
                  <a:srgbClr val="000000"/>
                </a:solidFill>
                <a:latin typeface="Verdana" panose="020B0604030504040204" pitchFamily="34" charset="0"/>
                <a:cs typeface="Arial" panose="020B0604020202020204" pitchFamily="34" charset="0"/>
              </a:defRPr>
            </a:lvl3pPr>
            <a:lvl4pPr marL="1600200" indent="-228600">
              <a:defRPr sz="2600">
                <a:solidFill>
                  <a:srgbClr val="000000"/>
                </a:solidFill>
                <a:latin typeface="Verdana" panose="020B0604030504040204" pitchFamily="34" charset="0"/>
                <a:cs typeface="Arial" panose="020B0604020202020204" pitchFamily="34" charset="0"/>
              </a:defRPr>
            </a:lvl4pPr>
            <a:lvl5pPr marL="2057400" indent="-228600">
              <a:defRPr sz="2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600">
                <a:solidFill>
                  <a:srgbClr val="000000"/>
                </a:solidFill>
                <a:latin typeface="Verdana" panose="020B0604030504040204" pitchFamily="34" charset="0"/>
                <a:cs typeface="Arial" panose="020B0604020202020204" pitchFamily="34" charset="0"/>
              </a:defRPr>
            </a:lvl9pPr>
          </a:lstStyle>
          <a:p>
            <a:r>
              <a:rPr lang="nl-BE" altLang="nl-BE" sz="1400" dirty="0"/>
              <a:t>Doorsnede van de atmosfeer: een depressie met een occlusiefront.</a:t>
            </a:r>
          </a:p>
        </p:txBody>
      </p:sp>
    </p:spTree>
    <p:extLst>
      <p:ext uri="{BB962C8B-B14F-4D97-AF65-F5344CB8AC3E}">
        <p14:creationId xmlns:p14="http://schemas.microsoft.com/office/powerpoint/2010/main" val="371281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Rectangle 2"/>
          <p:cNvSpPr txBox="1">
            <a:spLocks noChangeArrowheads="1"/>
          </p:cNvSpPr>
          <p:nvPr/>
        </p:nvSpPr>
        <p:spPr>
          <a:xfrm>
            <a:off x="360000" y="535657"/>
            <a:ext cx="8777287" cy="571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ltLang="nl-BE" sz="2000" dirty="0"/>
              <a:t>Observaties</a:t>
            </a:r>
          </a:p>
        </p:txBody>
      </p:sp>
      <p:sp>
        <p:nvSpPr>
          <p:cNvPr id="4" name="Rectangle 8"/>
          <p:cNvSpPr>
            <a:spLocks noGrp="1" noChangeArrowheads="1"/>
          </p:cNvSpPr>
          <p:nvPr>
            <p:ph type="body" idx="4294967295"/>
          </p:nvPr>
        </p:nvSpPr>
        <p:spPr>
          <a:xfrm>
            <a:off x="360000" y="1107157"/>
            <a:ext cx="8169275" cy="4356100"/>
          </a:xfrm>
        </p:spPr>
        <p:txBody>
          <a:bodyPr/>
          <a:lstStyle/>
          <a:p>
            <a:pPr marL="0" indent="0"/>
            <a:endParaRPr lang="nl-NL" altLang="nl-BE" dirty="0">
              <a:latin typeface="Verdana" panose="020B0604030504040204" pitchFamily="34" charset="0"/>
            </a:endParaRPr>
          </a:p>
          <a:p>
            <a:pPr marL="0" indent="0">
              <a:buNone/>
            </a:pPr>
            <a:r>
              <a:rPr lang="nl-NL" altLang="nl-BE" sz="1800" dirty="0">
                <a:latin typeface="Verdana" panose="020B0604030504040204" pitchFamily="34" charset="0"/>
              </a:rPr>
              <a:t>Voor het maken van een weersverwachting kun je verder gebruik </a:t>
            </a:r>
          </a:p>
          <a:p>
            <a:pPr marL="0" indent="0">
              <a:buNone/>
            </a:pPr>
            <a:r>
              <a:rPr lang="nl-NL" altLang="nl-BE" sz="1800" dirty="0">
                <a:latin typeface="Verdana" panose="020B0604030504040204" pitchFamily="34" charset="0"/>
              </a:rPr>
              <a:t>maken van:</a:t>
            </a:r>
          </a:p>
          <a:p>
            <a:pPr marL="0" indent="0"/>
            <a:endParaRPr lang="nl-NL" altLang="nl-BE" sz="1800" dirty="0">
              <a:latin typeface="Verdana" panose="020B0604030504040204" pitchFamily="34" charset="0"/>
            </a:endParaRPr>
          </a:p>
          <a:p>
            <a:pPr marL="0" indent="0"/>
            <a:r>
              <a:rPr lang="nl-NL" altLang="nl-BE" sz="1800" dirty="0">
                <a:latin typeface="Verdana" panose="020B0604030504040204" pitchFamily="34" charset="0"/>
              </a:rPr>
              <a:t> 	satellietfoto</a:t>
            </a:r>
          </a:p>
          <a:p>
            <a:pPr marL="0" indent="0"/>
            <a:r>
              <a:rPr lang="nl-NL" altLang="nl-BE" sz="1800" dirty="0">
                <a:latin typeface="Verdana" panose="020B0604030504040204" pitchFamily="34" charset="0"/>
              </a:rPr>
              <a:t> 	radar</a:t>
            </a:r>
          </a:p>
          <a:p>
            <a:pPr marL="0" indent="0"/>
            <a:r>
              <a:rPr lang="nl-NL" altLang="nl-BE" sz="1800" dirty="0">
                <a:latin typeface="Verdana" panose="020B0604030504040204" pitchFamily="34" charset="0"/>
              </a:rPr>
              <a:t> 	waarnemingen</a:t>
            </a:r>
          </a:p>
          <a:p>
            <a:pPr marL="0" indent="0"/>
            <a:endParaRPr lang="nl-NL" altLang="nl-BE" dirty="0">
              <a:latin typeface="Verdana" panose="020B0604030504040204" pitchFamily="34" charset="0"/>
            </a:endParaRPr>
          </a:p>
          <a:p>
            <a:pPr marL="0" indent="0"/>
            <a:endParaRPr lang="nl-NL" altLang="nl-BE" dirty="0">
              <a:latin typeface="Verdana" panose="020B0604030504040204" pitchFamily="34" charset="0"/>
            </a:endParaRPr>
          </a:p>
        </p:txBody>
      </p:sp>
    </p:spTree>
    <p:extLst>
      <p:ext uri="{BB962C8B-B14F-4D97-AF65-F5344CB8AC3E}">
        <p14:creationId xmlns:p14="http://schemas.microsoft.com/office/powerpoint/2010/main" val="262730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25"/>
          </p:nvPr>
        </p:nvSpPr>
        <p:spPr/>
        <p:txBody>
          <a:bodyPr/>
          <a:lstStyle/>
          <a:p>
            <a:r>
              <a:rPr lang="nl-BE"/>
              <a:t>innovatief	creatief	ondernemend</a:t>
            </a:r>
            <a:endParaRPr lang="en-GB" dirty="0"/>
          </a:p>
        </p:txBody>
      </p:sp>
      <p:sp>
        <p:nvSpPr>
          <p:cNvPr id="3" name="Rectangle 2"/>
          <p:cNvSpPr txBox="1">
            <a:spLocks noChangeArrowheads="1"/>
          </p:cNvSpPr>
          <p:nvPr/>
        </p:nvSpPr>
        <p:spPr>
          <a:xfrm>
            <a:off x="360000" y="631909"/>
            <a:ext cx="8169275" cy="571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ltLang="nl-BE" sz="2000" dirty="0"/>
              <a:t>satellietfoto </a:t>
            </a:r>
          </a:p>
        </p:txBody>
      </p:sp>
      <p:pic>
        <p:nvPicPr>
          <p:cNvPr id="4" name="satimg" descr="Visible satellite image"/>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3753853" y="487195"/>
            <a:ext cx="5239167" cy="5239167"/>
          </a:xfrm>
        </p:spPr>
      </p:pic>
      <p:sp>
        <p:nvSpPr>
          <p:cNvPr id="2" name="Rechthoek 1"/>
          <p:cNvSpPr/>
          <p:nvPr/>
        </p:nvSpPr>
        <p:spPr>
          <a:xfrm>
            <a:off x="215906" y="2154585"/>
            <a:ext cx="3682042" cy="2308324"/>
          </a:xfrm>
          <a:prstGeom prst="rect">
            <a:avLst/>
          </a:prstGeom>
        </p:spPr>
        <p:txBody>
          <a:bodyPr wrap="square">
            <a:spAutoFit/>
          </a:bodyPr>
          <a:lstStyle/>
          <a:p>
            <a:r>
              <a:rPr lang="nl-NL" altLang="nl-BE" dirty="0">
                <a:cs typeface="Arial" panose="020B0604020202020204" pitchFamily="34" charset="0"/>
              </a:rPr>
              <a:t>Goed herkenbaar is het lagedrukgebied boven de Noorse Zee. Verder een frontaal systeem boven de oceaan, ten westen van Ierland. Boven oost Nederland en boven Duitsland zijn buien te zien, herkenbaar aan de hoge cumuluswolken. </a:t>
            </a:r>
          </a:p>
        </p:txBody>
      </p:sp>
    </p:spTree>
    <p:extLst>
      <p:ext uri="{BB962C8B-B14F-4D97-AF65-F5344CB8AC3E}">
        <p14:creationId xmlns:p14="http://schemas.microsoft.com/office/powerpoint/2010/main" val="421208013"/>
      </p:ext>
    </p:extLst>
  </p:cSld>
  <p:clrMapOvr>
    <a:masterClrMapping/>
  </p:clrMapOvr>
</p:sld>
</file>

<file path=ppt/theme/theme1.xml><?xml version="1.0" encoding="utf-8"?>
<a:theme xmlns:a="http://schemas.openxmlformats.org/drawingml/2006/main" name="Kantoorthema">
  <a:themeElements>
    <a:clrScheme name="Howest">
      <a:dk1>
        <a:sysClr val="windowText" lastClr="000000"/>
      </a:dk1>
      <a:lt1>
        <a:srgbClr val="EBEBEB"/>
      </a:lt1>
      <a:dk2>
        <a:srgbClr val="44C8F5"/>
      </a:dk2>
      <a:lt2>
        <a:srgbClr val="FFFFFF"/>
      </a:lt2>
      <a:accent1>
        <a:srgbClr val="44C8F5"/>
      </a:accent1>
      <a:accent2>
        <a:srgbClr val="ED008D"/>
      </a:accent2>
      <a:accent3>
        <a:srgbClr val="FEF100"/>
      </a:accent3>
      <a:accent4>
        <a:srgbClr val="B0CDD6"/>
      </a:accent4>
      <a:accent5>
        <a:srgbClr val="E2B7BA"/>
      </a:accent5>
      <a:accent6>
        <a:srgbClr val="FBF196"/>
      </a:accent6>
      <a:hlink>
        <a:srgbClr val="44C8F5"/>
      </a:hlink>
      <a:folHlink>
        <a:srgbClr val="000000"/>
      </a:folHlink>
    </a:clrScheme>
    <a:fontScheme name="Howest">
      <a:majorFont>
        <a:latin typeface="Arial Rounded MT Bold"/>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west_standaardpresentatie.potx [Alleen-lezen]" id="{92AE1E29-E76A-4B4C-BE2B-7CB110D5072D}" vid="{3C26FC99-474B-4E98-B142-5D46817A06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55B5760092CE49AE7DADD52351DD18" ma:contentTypeVersion="0" ma:contentTypeDescription="Een nieuw document maken." ma:contentTypeScope="" ma:versionID="cbbe7884dcf3822b75f3e1bae64a6405">
  <xsd:schema xmlns:xsd="http://www.w3.org/2001/XMLSchema" xmlns:xs="http://www.w3.org/2001/XMLSchema" xmlns:p="http://schemas.microsoft.com/office/2006/metadata/properties" targetNamespace="http://schemas.microsoft.com/office/2006/metadata/properties" ma:root="true" ma:fieldsID="a626726b0f5e949c05e4d258069464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BF6716-5AEB-47AF-9F1C-3388666C6A2C}">
  <ds:schemaRefs>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C475ED61-A20C-4952-A9DD-6184C99F3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1BD4FDB-9DCF-448D-95D5-238DA510C6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Howest_standaardpresentatie</Template>
  <TotalTime>122</TotalTime>
  <Words>593</Words>
  <Application>Microsoft Office PowerPoint</Application>
  <PresentationFormat>Diavoorstelling (4:3)</PresentationFormat>
  <Paragraphs>88</Paragraphs>
  <Slides>18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Arial Rounded MT Bold</vt:lpstr>
      <vt:lpstr>Calibri</vt:lpstr>
      <vt:lpstr>Verdana</vt:lpstr>
      <vt:lpstr>Kantoorthema</vt:lpstr>
      <vt:lpstr>Myspace vakstudie aardrijkskunde 1</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Howest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 Laere Frederik</dc:creator>
  <cp:lastModifiedBy>De Laere Frederik</cp:lastModifiedBy>
  <cp:revision>18</cp:revision>
  <dcterms:created xsi:type="dcterms:W3CDTF">2015-09-19T15:41:38Z</dcterms:created>
  <dcterms:modified xsi:type="dcterms:W3CDTF">2018-11-14T17:27:37Z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0x010100F255B5760092CE49AE7DADD52351DD18</vt:lpwstr>
  </property>
</Properties>
</file>