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78" r:id="rId6"/>
    <p:sldId id="279" r:id="rId7"/>
    <p:sldId id="280" r:id="rId8"/>
    <p:sldId id="282" r:id="rId9"/>
    <p:sldId id="283" r:id="rId10"/>
    <p:sldId id="284" r:id="rId11"/>
    <p:sldId id="285" r:id="rId12"/>
    <p:sldId id="286" r:id="rId13"/>
    <p:sldId id="287" r:id="rId14"/>
    <p:sldId id="288" r:id="rId15"/>
    <p:sldId id="281" r:id="rId16"/>
    <p:sldId id="289" r:id="rId17"/>
    <p:sldId id="290" r:id="rId18"/>
    <p:sldId id="291" r:id="rId19"/>
    <p:sldId id="292" r:id="rId20"/>
    <p:sldId id="293" r:id="rId21"/>
    <p:sldId id="294" r:id="rId22"/>
    <p:sldId id="295" r:id="rId23"/>
    <p:sldId id="296"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ursen Hanne" initials="VH" lastIdx="29" clrIdx="0">
    <p:extLst>
      <p:ext uri="{19B8F6BF-5375-455C-9EA6-DF929625EA0E}">
        <p15:presenceInfo xmlns:p15="http://schemas.microsoft.com/office/powerpoint/2012/main" userId="S-1-5-21-1073944968-1166168110-134157935-31748" providerId="AD"/>
      </p:ext>
    </p:extLst>
  </p:cmAuthor>
  <p:cmAuthor id="2" name="Joachiem Eggerding" initials="JE" lastIdx="13" clrIdx="1">
    <p:extLst>
      <p:ext uri="{19B8F6BF-5375-455C-9EA6-DF929625EA0E}">
        <p15:presenceInfo xmlns:p15="http://schemas.microsoft.com/office/powerpoint/2012/main" userId="S-1-5-21-1073944968-1166168110-134157935-69938" providerId="AD"/>
      </p:ext>
    </p:extLst>
  </p:cmAuthor>
  <p:cmAuthor id="3" name="De Laere Frederik" initials="DLF" lastIdx="1" clrIdx="2">
    <p:extLst>
      <p:ext uri="{19B8F6BF-5375-455C-9EA6-DF929625EA0E}">
        <p15:presenceInfo xmlns:p15="http://schemas.microsoft.com/office/powerpoint/2012/main" userId="S-1-5-21-1073944968-1166168110-134157935-66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showGuides="1">
      <p:cViewPr varScale="1">
        <p:scale>
          <a:sx n="86" d="100"/>
          <a:sy n="86" d="100"/>
        </p:scale>
        <p:origin x="1152"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Laere Frederik" userId="a812611a-3e04-4e11-81c7-9114e30a44d2" providerId="ADAL" clId="{E89DC0EE-1582-4DBB-A200-B4B06B7927C6}"/>
    <pc:docChg chg="custSel modSld">
      <pc:chgData name="De Laere Frederik" userId="a812611a-3e04-4e11-81c7-9114e30a44d2" providerId="ADAL" clId="{E89DC0EE-1582-4DBB-A200-B4B06B7927C6}" dt="2017-11-16T14:05:17.335" v="45" actId="113"/>
      <pc:docMkLst>
        <pc:docMk/>
      </pc:docMkLst>
      <pc:sldChg chg="modSp">
        <pc:chgData name="De Laere Frederik" userId="a812611a-3e04-4e11-81c7-9114e30a44d2" providerId="ADAL" clId="{E89DC0EE-1582-4DBB-A200-B4B06B7927C6}" dt="2017-11-16T14:05:17.335" v="45" actId="113"/>
        <pc:sldMkLst>
          <pc:docMk/>
          <pc:sldMk cId="2512673657" sldId="292"/>
        </pc:sldMkLst>
        <pc:spChg chg="mod">
          <ac:chgData name="De Laere Frederik" userId="a812611a-3e04-4e11-81c7-9114e30a44d2" providerId="ADAL" clId="{E89DC0EE-1582-4DBB-A200-B4B06B7927C6}" dt="2017-11-16T14:05:17.335" v="45" actId="113"/>
          <ac:spMkLst>
            <pc:docMk/>
            <pc:sldMk cId="2512673657" sldId="292"/>
            <ac:spMk id="4"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5-08-19T17:23:51.912" idx="1">
    <p:pos x="10" y="10"/>
    <p:text>Plaats een afbeelding op de achtergrond of laat de achtergrond blauw.
Cyan (blauw) is de hoofdkleur van Howest. Daarnaast zijn er ook 3 secundaire kleuren: magenta (roze), yellow (geel), zwart/grijs (key) (CMYK). 
Het logo komt altijd in de rechteronderhoek. Ook in combinatie met andere partners wordt het logo uiterst rechts geplaatst.
(Om een afbeelding op de achtergrond te plaatsen: rechtermuisklik, achtergrond opmaken, kies 'opvulling met afbeelding of bitmappatroon')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B7DBE-F7FA-4A4B-A8D7-E9DDAFD0288D}" type="datetimeFigureOut">
              <a:rPr lang="en-GB" smtClean="0"/>
              <a:t>16/11/2017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5F570-5905-47D4-ACDA-259BF1C5BF95}" type="slidenum">
              <a:rPr lang="en-GB" smtClean="0"/>
              <a:t>‹nr.›</a:t>
            </a:fld>
            <a:endParaRPr lang="en-GB"/>
          </a:p>
        </p:txBody>
      </p:sp>
    </p:spTree>
    <p:extLst>
      <p:ext uri="{BB962C8B-B14F-4D97-AF65-F5344CB8AC3E}">
        <p14:creationId xmlns:p14="http://schemas.microsoft.com/office/powerpoint/2010/main" val="224831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tx2"/>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197249" y="3181641"/>
            <a:ext cx="7589811" cy="626701"/>
          </a:xfrm>
          <a:prstGeom prst="rect">
            <a:avLst/>
          </a:prstGeom>
          <a:solidFill>
            <a:schemeClr val="accent2"/>
          </a:solidFill>
        </p:spPr>
        <p:txBody>
          <a:bodyPr wrap="none" lIns="72000" tIns="36000" rIns="72000" bIns="36000" anchor="ctr">
            <a:spAutoFit/>
          </a:bodyPr>
          <a:lstStyle>
            <a:lvl1pPr algn="r">
              <a:lnSpc>
                <a:spcPct val="100000"/>
              </a:lnSpc>
              <a:defRPr sz="3600" b="1" cap="all" spc="100" baseline="0">
                <a:solidFill>
                  <a:schemeClr val="bg2"/>
                </a:solidFill>
                <a:latin typeface="Arial Rounded MT Bold" panose="020F0704030504030204" pitchFamily="34" charset="0"/>
              </a:defRPr>
            </a:lvl1pPr>
          </a:lstStyle>
          <a:p>
            <a:r>
              <a:rPr lang="nl-NL" dirty="0"/>
              <a:t>TITEL VAN DE UITEENZETTING</a:t>
            </a:r>
            <a:endParaRPr lang="en-GB" dirty="0"/>
          </a:p>
        </p:txBody>
      </p:sp>
      <p:sp>
        <p:nvSpPr>
          <p:cNvPr id="8" name="Ondertitel 2"/>
          <p:cNvSpPr>
            <a:spLocks noGrp="1"/>
          </p:cNvSpPr>
          <p:nvPr>
            <p:ph type="subTitle" idx="1" hasCustomPrompt="1"/>
          </p:nvPr>
        </p:nvSpPr>
        <p:spPr>
          <a:xfrm>
            <a:off x="3135146" y="3858911"/>
            <a:ext cx="5651914" cy="395869"/>
          </a:xfrm>
          <a:prstGeom prst="rect">
            <a:avLst/>
          </a:prstGeom>
          <a:solidFill>
            <a:schemeClr val="accent2"/>
          </a:solidFill>
          <a:effectLst/>
        </p:spPr>
        <p:txBody>
          <a:bodyPr wrap="none" lIns="72000" tIns="36000" rIns="72000" bIns="36000" anchor="t">
            <a:spAutoFit/>
          </a:bodyPr>
          <a:lstStyle>
            <a:lvl1pPr marL="0" indent="0" algn="r">
              <a:buNone/>
              <a:defRPr sz="2100" cap="all" spc="100" baseline="0">
                <a:solidFill>
                  <a:schemeClr val="bg2"/>
                </a:solidFill>
                <a:latin typeface="Arial Rounded MT Bold" panose="020F07040305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 VAN DE UITEENZETTING</a:t>
            </a:r>
            <a:endParaRPr lang="en-GB" dirty="0"/>
          </a:p>
        </p:txBody>
      </p:sp>
      <p:sp>
        <p:nvSpPr>
          <p:cNvPr id="9" name="Tijdelijke aanduiding voor tekst 3"/>
          <p:cNvSpPr>
            <a:spLocks noGrp="1"/>
          </p:cNvSpPr>
          <p:nvPr>
            <p:ph type="body" sz="quarter" idx="16" hasCustomPrompt="1"/>
          </p:nvPr>
        </p:nvSpPr>
        <p:spPr>
          <a:xfrm>
            <a:off x="6654168" y="2900240"/>
            <a:ext cx="2132892" cy="230832"/>
          </a:xfrm>
          <a:prstGeom prst="rect">
            <a:avLst/>
          </a:prstGeom>
          <a:noFill/>
          <a:ln>
            <a:noFill/>
          </a:ln>
          <a:effectLst/>
        </p:spPr>
        <p:txBody>
          <a:bodyPr wrap="none" tIns="0" bIns="0">
            <a:spAutoFit/>
          </a:bodyPr>
          <a:lstStyle>
            <a:lvl1pPr marL="0" indent="0" algn="r">
              <a:buNone/>
              <a:defRPr sz="1500" i="0" cap="all" spc="100" baseline="0">
                <a:solidFill>
                  <a:schemeClr val="bg2"/>
                </a:solidFill>
                <a:latin typeface="+mj-lt"/>
              </a:defRPr>
            </a:lvl1pPr>
          </a:lstStyle>
          <a:p>
            <a:pPr lvl="0"/>
            <a:r>
              <a:rPr lang="nl-NL" dirty="0"/>
              <a:t>LOCATIE &amp; DATUM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spTree>
    <p:extLst>
      <p:ext uri="{BB962C8B-B14F-4D97-AF65-F5344CB8AC3E}">
        <p14:creationId xmlns:p14="http://schemas.microsoft.com/office/powerpoint/2010/main" val="203159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3" name="Picture Placeholder 7"/>
          <p:cNvSpPr>
            <a:spLocks noGrp="1"/>
          </p:cNvSpPr>
          <p:nvPr>
            <p:ph type="pic" sz="quarter" idx="29" hasCustomPrompt="1"/>
          </p:nvPr>
        </p:nvSpPr>
        <p:spPr>
          <a:xfrm>
            <a:off x="358776" y="1152000"/>
            <a:ext cx="4050000" cy="4726800"/>
          </a:xfrm>
          <a:solidFill>
            <a:schemeClr val="bg2"/>
          </a:solidFill>
        </p:spPr>
        <p:txBody>
          <a:bodyPr/>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endParaRPr lang="nl-BE" dirty="0"/>
          </a:p>
          <a:p>
            <a:endParaRPr lang="en-GB" dirty="0"/>
          </a:p>
        </p:txBody>
      </p:sp>
      <p:sp>
        <p:nvSpPr>
          <p:cNvPr id="14" name="Picture Placeholder 7"/>
          <p:cNvSpPr>
            <a:spLocks noGrp="1"/>
          </p:cNvSpPr>
          <p:nvPr>
            <p:ph type="pic" sz="quarter" idx="30" hasCustomPrompt="1"/>
          </p:nvPr>
        </p:nvSpPr>
        <p:spPr>
          <a:xfrm>
            <a:off x="4737100" y="1152000"/>
            <a:ext cx="4050000" cy="4726800"/>
          </a:xfrm>
          <a:solidFill>
            <a:schemeClr val="bg2"/>
          </a:solidFill>
        </p:spPr>
        <p:txBody>
          <a:bodyPr/>
          <a:lstStyle>
            <a:lvl1pPr marL="0" indent="0">
              <a:lnSpc>
                <a:spcPct val="100000"/>
              </a:lnSpc>
              <a:spcBef>
                <a:spcPts val="0"/>
              </a:spcBef>
              <a:buNone/>
              <a:defRPr sz="1200" i="1"/>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endParaRPr lang="en-GB" dirty="0"/>
          </a:p>
        </p:txBody>
      </p:sp>
      <p:sp>
        <p:nvSpPr>
          <p:cNvPr id="2" name="Footer Placeholder 1"/>
          <p:cNvSpPr>
            <a:spLocks noGrp="1"/>
          </p:cNvSpPr>
          <p:nvPr>
            <p:ph type="ftr" sz="quarter" idx="31"/>
          </p:nvPr>
        </p:nvSpPr>
        <p:spPr/>
        <p:txBody>
          <a:bodyPr/>
          <a:lstStyle/>
          <a:p>
            <a:r>
              <a:rPr lang="nl-BE"/>
              <a:t>innovatief	creatief	ondernemend</a:t>
            </a:r>
            <a:endParaRPr lang="en-GB"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
        <p:nvSpPr>
          <p:cNvPr id="16" name="Text Placeholder 7"/>
          <p:cNvSpPr>
            <a:spLocks noGrp="1"/>
          </p:cNvSpPr>
          <p:nvPr>
            <p:ph type="body" sz="quarter" idx="32" hasCustomPrompt="1"/>
          </p:nvPr>
        </p:nvSpPr>
        <p:spPr>
          <a:xfrm>
            <a:off x="4737100" y="716162"/>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97984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3" name="Content Placeholder 3"/>
          <p:cNvSpPr>
            <a:spLocks noGrp="1"/>
          </p:cNvSpPr>
          <p:nvPr>
            <p:ph sz="quarter" idx="30"/>
          </p:nvPr>
        </p:nvSpPr>
        <p:spPr>
          <a:xfrm>
            <a:off x="360000" y="1152000"/>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Content Placeholder 6"/>
          <p:cNvSpPr>
            <a:spLocks noGrp="1"/>
          </p:cNvSpPr>
          <p:nvPr>
            <p:ph sz="quarter" idx="31"/>
          </p:nvPr>
        </p:nvSpPr>
        <p:spPr>
          <a:xfrm>
            <a:off x="4737100" y="1152000"/>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 name="Footer Placeholder 1"/>
          <p:cNvSpPr>
            <a:spLocks noGrp="1"/>
          </p:cNvSpPr>
          <p:nvPr>
            <p:ph type="ftr" sz="quarter" idx="32"/>
          </p:nvPr>
        </p:nvSpPr>
        <p:spPr/>
        <p:txBody>
          <a:bodyPr/>
          <a:lstStyle/>
          <a:p>
            <a:r>
              <a:rPr lang="nl-BE"/>
              <a:t>innovatief	creatief	ondernemend</a:t>
            </a:r>
            <a:endParaRPr lang="en-GB" dirty="0"/>
          </a:p>
        </p:txBody>
      </p:sp>
      <p:sp>
        <p:nvSpPr>
          <p:cNvPr id="17"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29572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1" name="Picture Placeholder 3"/>
          <p:cNvSpPr>
            <a:spLocks noGrp="1"/>
          </p:cNvSpPr>
          <p:nvPr>
            <p:ph type="pic" sz="quarter" idx="25" hasCustomPrompt="1"/>
          </p:nvPr>
        </p:nvSpPr>
        <p:spPr>
          <a:xfrm>
            <a:off x="0" y="307777"/>
            <a:ext cx="9144000" cy="5708837"/>
          </a:xfrm>
          <a:solidFill>
            <a:schemeClr val="bg2"/>
          </a:solidFill>
        </p:spPr>
        <p:txBody>
          <a:bodyPr lIns="360000" tIns="900000"/>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endParaRPr lang="en-GB" dirty="0"/>
          </a:p>
        </p:txBody>
      </p:sp>
      <p:sp>
        <p:nvSpPr>
          <p:cNvPr id="2" name="Footer Placeholder 1"/>
          <p:cNvSpPr>
            <a:spLocks noGrp="1"/>
          </p:cNvSpPr>
          <p:nvPr>
            <p:ph type="ftr" sz="quarter" idx="26"/>
          </p:nvPr>
        </p:nvSpPr>
        <p:spPr/>
        <p:txBody>
          <a:bodyPr/>
          <a:lstStyle/>
          <a:p>
            <a:r>
              <a:rPr lang="nl-BE"/>
              <a:t>innovatief	creatief	ondernemend</a:t>
            </a:r>
            <a:endParaRPr lang="en-GB" dirty="0"/>
          </a:p>
        </p:txBody>
      </p:sp>
      <p:sp>
        <p:nvSpPr>
          <p:cNvPr id="13"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62688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Content Placeholder 4"/>
          <p:cNvSpPr>
            <a:spLocks noGrp="1"/>
          </p:cNvSpPr>
          <p:nvPr>
            <p:ph sz="quarter" idx="17" hasCustomPrompt="1"/>
          </p:nvPr>
        </p:nvSpPr>
        <p:spPr>
          <a:xfrm>
            <a:off x="358776" y="1151999"/>
            <a:ext cx="8428324" cy="4726800"/>
          </a:xfrm>
        </p:spPr>
        <p:txBody>
          <a:bodyPr lIns="0" tIns="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en voeg een tabel, grafiek of </a:t>
            </a:r>
            <a:r>
              <a:rPr lang="nl-BE" dirty="0" err="1"/>
              <a:t>SmartArt</a:t>
            </a:r>
            <a:r>
              <a:rPr lang="nl-BE" dirty="0"/>
              <a:t> in. </a:t>
            </a:r>
            <a:br>
              <a:rPr lang="nl-BE" dirty="0"/>
            </a:br>
            <a:r>
              <a:rPr lang="nl-NL" dirty="0"/>
              <a:t>Gebruik indien mogelijk </a:t>
            </a:r>
            <a:r>
              <a:rPr lang="nl-NL" dirty="0" err="1"/>
              <a:t>SmartArt</a:t>
            </a:r>
            <a:r>
              <a:rPr lang="nl-NL" dirty="0"/>
              <a:t> voor schema’s. Hou schema’s eenvoudig en</a:t>
            </a:r>
            <a:br>
              <a:rPr lang="nl-NL" dirty="0"/>
            </a:br>
            <a:r>
              <a:rPr lang="nl-NL" dirty="0"/>
              <a:t>laat details achterwege.</a:t>
            </a:r>
            <a:endParaRPr lang="en-GB" dirty="0"/>
          </a:p>
          <a:p>
            <a:pPr lvl="0"/>
            <a:endParaRPr lang="en-GB" dirty="0"/>
          </a:p>
        </p:txBody>
      </p:sp>
      <p:sp>
        <p:nvSpPr>
          <p:cNvPr id="10" name="Footer Placeholder 9"/>
          <p:cNvSpPr>
            <a:spLocks noGrp="1"/>
          </p:cNvSpPr>
          <p:nvPr>
            <p:ph type="ftr" sz="quarter" idx="25"/>
          </p:nvPr>
        </p:nvSpPr>
        <p:spPr/>
        <p:txBody>
          <a:bodyPr/>
          <a:lstStyle/>
          <a:p>
            <a:r>
              <a:rPr lang="nl-BE" dirty="0"/>
              <a:t>innovatief	creatief	ondernemend</a:t>
            </a:r>
            <a:endParaRPr lang="en-GB" dirty="0"/>
          </a:p>
        </p:txBody>
      </p:sp>
      <p:sp>
        <p:nvSpPr>
          <p:cNvPr id="11" name="Text Placeholder 7"/>
          <p:cNvSpPr>
            <a:spLocks noGrp="1"/>
          </p:cNvSpPr>
          <p:nvPr>
            <p:ph type="body" sz="quarter" idx="26"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416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4"/>
          <p:cNvSpPr>
            <a:spLocks noGrp="1"/>
          </p:cNvSpPr>
          <p:nvPr>
            <p:ph sz="quarter" idx="20" hasCustomPrompt="1"/>
          </p:nvPr>
        </p:nvSpPr>
        <p:spPr>
          <a:xfrm>
            <a:off x="360000" y="1137326"/>
            <a:ext cx="5737225" cy="4726800"/>
          </a:xfrm>
        </p:spPr>
        <p:txBody>
          <a:bodyPr lIns="0" tIns="0"/>
          <a:lstStyle>
            <a:lvl1pPr marL="0" marR="0" indent="0" algn="l" defTabSz="269875" rtl="0" eaLnBrk="1" fontAlgn="auto" latinLnBrk="0" hangingPunct="1">
              <a:lnSpc>
                <a:spcPct val="100000"/>
              </a:lnSpc>
              <a:spcBef>
                <a:spcPts val="0"/>
              </a:spcBef>
              <a:spcAft>
                <a:spcPts val="0"/>
              </a:spcAft>
              <a:buClr>
                <a:schemeClr val="accent2"/>
              </a:buClr>
              <a:buSzPct val="80000"/>
              <a:buFont typeface="Calibri" panose="020F0502020204030204" pitchFamily="34" charset="0"/>
              <a:buNone/>
              <a:tabLst>
                <a:tab pos="266700" algn="l"/>
              </a:tabLst>
              <a:defRPr sz="1200" i="1" baseline="0"/>
            </a:lvl1pPr>
            <a:lvl2pPr marL="265510" indent="0" defTabSz="739379">
              <a:buNone/>
              <a:defRPr/>
            </a:lvl2pPr>
            <a:lvl3pPr marL="804863" indent="-265510">
              <a:defRPr/>
            </a:lvl3pPr>
            <a:lvl4pPr marL="1288256" indent="-214313">
              <a:defRPr/>
            </a:lvl4pPr>
            <a:lvl5pPr marL="1288256" indent="-214313">
              <a:defRPr/>
            </a:lvl5pPr>
          </a:lstStyle>
          <a:p>
            <a:pPr marL="0" marR="0" lvl="0" indent="0" algn="l" defTabSz="269875" rtl="0" eaLnBrk="1" fontAlgn="auto" latinLnBrk="0" hangingPunct="1">
              <a:lnSpc>
                <a:spcPts val="1800"/>
              </a:lnSpc>
              <a:spcBef>
                <a:spcPts val="1800"/>
              </a:spcBef>
              <a:spcAft>
                <a:spcPts val="900"/>
              </a:spcAft>
              <a:buClr>
                <a:schemeClr val="accent2"/>
              </a:buClr>
              <a:buSzPct val="80000"/>
              <a:buFont typeface="Calibri" panose="020F0502020204030204" pitchFamily="34" charset="0"/>
              <a:buNone/>
              <a:tabLst>
                <a:tab pos="266700" algn="l"/>
              </a:tabLst>
              <a:defRPr/>
            </a:pPr>
            <a:r>
              <a:rPr lang="nl-BE" dirty="0"/>
              <a:t>Klik op het icoon en voeg hier een tabel, grafiek of </a:t>
            </a:r>
            <a:r>
              <a:rPr lang="nl-BE" dirty="0" err="1"/>
              <a:t>SmartArt</a:t>
            </a:r>
            <a:r>
              <a:rPr lang="nl-BE" dirty="0"/>
              <a:t> in. </a:t>
            </a:r>
            <a:br>
              <a:rPr lang="nl-BE" dirty="0"/>
            </a:br>
            <a:r>
              <a:rPr lang="nl-NL" dirty="0"/>
              <a:t>Gebruik indien mogelijk </a:t>
            </a:r>
            <a:r>
              <a:rPr lang="nl-NL" dirty="0" err="1"/>
              <a:t>SmartArt</a:t>
            </a:r>
            <a:r>
              <a:rPr lang="nl-NL" dirty="0"/>
              <a:t> voor schema’s. Hou schema’s eenvoudig en</a:t>
            </a:r>
            <a:br>
              <a:rPr lang="nl-NL" dirty="0"/>
            </a:br>
            <a:r>
              <a:rPr lang="nl-NL" dirty="0"/>
              <a:t>laat details achterwege.</a:t>
            </a:r>
            <a:endParaRPr lang="en-GB" dirty="0"/>
          </a:p>
          <a:p>
            <a:pPr lvl="0"/>
            <a:endParaRPr lang="en-US" dirty="0"/>
          </a:p>
        </p:txBody>
      </p:sp>
      <p:sp>
        <p:nvSpPr>
          <p:cNvPr id="5" name="Text Placeholder 2"/>
          <p:cNvSpPr>
            <a:spLocks noGrp="1"/>
          </p:cNvSpPr>
          <p:nvPr>
            <p:ph type="body" sz="quarter" idx="25"/>
          </p:nvPr>
        </p:nvSpPr>
        <p:spPr>
          <a:xfrm>
            <a:off x="6236425" y="1152000"/>
            <a:ext cx="2548800" cy="4726800"/>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grpSp>
        <p:nvGrpSpPr>
          <p:cNvPr id="7" name="Group 6"/>
          <p:cNvGrpSpPr/>
          <p:nvPr userDrawn="1"/>
        </p:nvGrpSpPr>
        <p:grpSpPr>
          <a:xfrm>
            <a:off x="0" y="6016614"/>
            <a:ext cx="9144000" cy="841386"/>
            <a:chOff x="0" y="6016614"/>
            <a:chExt cx="9144000" cy="841386"/>
          </a:xfrm>
        </p:grpSpPr>
        <p:sp>
          <p:nvSpPr>
            <p:cNvPr id="8" name="Rectangle 7"/>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1" name="Footer Placeholder 10"/>
          <p:cNvSpPr>
            <a:spLocks noGrp="1"/>
          </p:cNvSpPr>
          <p:nvPr>
            <p:ph type="ftr" sz="quarter" idx="26"/>
          </p:nvPr>
        </p:nvSpPr>
        <p:spPr/>
        <p:txBody>
          <a:bodyPr/>
          <a:lstStyle/>
          <a:p>
            <a:r>
              <a:rPr lang="nl-BE"/>
              <a:t>innovatief	creatief	ondernemend</a:t>
            </a:r>
            <a:endParaRPr lang="en-GB" dirty="0"/>
          </a:p>
        </p:txBody>
      </p:sp>
      <p:sp>
        <p:nvSpPr>
          <p:cNvPr id="12"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602106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3" name="Group 12"/>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userDrawn="1">
            <p:ph type="ftr" sz="quarter" idx="10"/>
          </p:nvPr>
        </p:nvSpPr>
        <p:spPr/>
        <p:txBody>
          <a:bodyPr/>
          <a:lstStyle/>
          <a:p>
            <a:r>
              <a:rPr lang="nl-BE"/>
              <a:t>innovatief	creatief	ondernemend</a:t>
            </a:r>
            <a:endParaRPr lang="en-GB" dirty="0"/>
          </a:p>
        </p:txBody>
      </p:sp>
      <p:sp>
        <p:nvSpPr>
          <p:cNvPr id="7" name="Text Placeholder 17"/>
          <p:cNvSpPr>
            <a:spLocks noGrp="1"/>
          </p:cNvSpPr>
          <p:nvPr userDrawn="1">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Picture Placeholder 13"/>
          <p:cNvSpPr>
            <a:spLocks noGrp="1"/>
          </p:cNvSpPr>
          <p:nvPr userDrawn="1">
            <p:ph type="pic" sz="quarter" idx="18" hasCustomPrompt="1"/>
          </p:nvPr>
        </p:nvSpPr>
        <p:spPr>
          <a:xfrm>
            <a:off x="0" y="307775"/>
            <a:ext cx="6096000" cy="2854800"/>
          </a:xfrm>
          <a:solidFill>
            <a:schemeClr val="bg2"/>
          </a:solidFill>
          <a:ln w="38100">
            <a:noFill/>
          </a:ln>
        </p:spPr>
        <p:txBody>
          <a:bodyPr lIns="360000" tIns="864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lumMod val="65000"/>
                    <a:lumOff val="35000"/>
                  </a:schemeClr>
                </a:solidFill>
                <a:effectLs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sp>
        <p:nvSpPr>
          <p:cNvPr id="9" name="Picture Placeholder 13"/>
          <p:cNvSpPr>
            <a:spLocks noGrp="1"/>
          </p:cNvSpPr>
          <p:nvPr userDrawn="1">
            <p:ph type="pic" sz="quarter" idx="19" hasCustomPrompt="1"/>
          </p:nvPr>
        </p:nvSpPr>
        <p:spPr>
          <a:xfrm>
            <a:off x="0" y="3164312"/>
            <a:ext cx="6096000" cy="2854800"/>
          </a:xfrm>
          <a:solidFill>
            <a:schemeClr val="bg2"/>
          </a:solidFill>
          <a:ln w="38100">
            <a:noFill/>
          </a:ln>
        </p:spPr>
        <p:txBody>
          <a:bodyPr lIns="360000" tIns="36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a:solidFill>
                  <a:schemeClr val="tx1">
                    <a:lumMod val="65000"/>
                    <a:lumOff val="35000"/>
                  </a:schemeClr>
                </a:solidFill>
                <a:effectLs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endParaRPr lang="en-GB" dirty="0"/>
          </a:p>
          <a:p>
            <a:br>
              <a:rPr lang="nl-BE" dirty="0"/>
            </a:br>
            <a:endParaRPr lang="nl-BE" dirty="0"/>
          </a:p>
          <a:p>
            <a:endParaRPr lang="en-GB" dirty="0"/>
          </a:p>
        </p:txBody>
      </p:sp>
      <p:sp>
        <p:nvSpPr>
          <p:cNvPr id="10" name="Text Placeholder 2"/>
          <p:cNvSpPr>
            <a:spLocks noGrp="1"/>
          </p:cNvSpPr>
          <p:nvPr userDrawn="1">
            <p:ph type="body" sz="quarter" idx="25"/>
          </p:nvPr>
        </p:nvSpPr>
        <p:spPr>
          <a:xfrm>
            <a:off x="6096000" y="1059887"/>
            <a:ext cx="2689225" cy="4818913"/>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ext Placeholder 7"/>
          <p:cNvSpPr>
            <a:spLocks noGrp="1"/>
          </p:cNvSpPr>
          <p:nvPr userDrawn="1">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84605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afbeelding 2"/>
          <p:cNvSpPr>
            <a:spLocks noGrp="1"/>
          </p:cNvSpPr>
          <p:nvPr>
            <p:ph type="pic" sz="quarter" idx="13" hasCustomPrompt="1"/>
          </p:nvPr>
        </p:nvSpPr>
        <p:spPr>
          <a:xfrm>
            <a:off x="0" y="307776"/>
            <a:ext cx="9144000" cy="5711283"/>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br>
              <a:rPr lang="nl-BE" dirty="0"/>
            </a:br>
            <a:br>
              <a:rPr lang="nl-BE" dirty="0"/>
            </a:br>
            <a:endParaRPr lang="nl-BE" dirty="0"/>
          </a:p>
          <a:p>
            <a:br>
              <a:rPr lang="nl-BE" dirty="0"/>
            </a:br>
            <a:endParaRPr lang="en-GB" dirty="0"/>
          </a:p>
        </p:txBody>
      </p:sp>
      <p:sp>
        <p:nvSpPr>
          <p:cNvPr id="9" name="Text Placeholder 7"/>
          <p:cNvSpPr>
            <a:spLocks noGrp="1"/>
          </p:cNvSpPr>
          <p:nvPr>
            <p:ph type="body" sz="quarter" idx="20" hasCustomPrompt="1"/>
          </p:nvPr>
        </p:nvSpPr>
        <p:spPr>
          <a:xfrm>
            <a:off x="4572000" y="3459801"/>
            <a:ext cx="2122632" cy="303536"/>
          </a:xfrm>
          <a:solidFill>
            <a:schemeClr val="accent2"/>
          </a:solidFill>
        </p:spPr>
        <p:txBody>
          <a:bodyPr wrap="none" tIns="36000" bIns="36000">
            <a:spAutoFit/>
          </a:bodyPr>
          <a:lstStyle>
            <a:lvl1pPr marL="0" indent="0" algn="l">
              <a:buNone/>
              <a:defRPr lang="en-GB" sz="2000" kern="1200" cap="all" spc="150" baseline="0" dirty="0">
                <a:solidFill>
                  <a:schemeClr val="bg2"/>
                </a:solidFill>
                <a:latin typeface="+mj-lt"/>
                <a:ea typeface="+mn-ea"/>
                <a:cs typeface="Arial" panose="020B0604020202020204" pitchFamily="34" charset="0"/>
              </a:defRPr>
            </a:lvl1pPr>
          </a:lstStyle>
          <a:p>
            <a:pPr marL="0" lvl="0" indent="0" algn="l" defTabSz="269875" rtl="0" eaLnBrk="1" latinLnBrk="0" hangingPunct="1">
              <a:lnSpc>
                <a:spcPts val="1800"/>
              </a:lnSpc>
              <a:spcBef>
                <a:spcPts val="1800"/>
              </a:spcBef>
              <a:spcAft>
                <a:spcPts val="0"/>
              </a:spcAft>
              <a:buClr>
                <a:schemeClr val="accent2"/>
              </a:buClr>
              <a:buSzPct val="80000"/>
              <a:buFont typeface="Arial" panose="020B0604020202020204" pitchFamily="34" charset="0"/>
              <a:buNone/>
              <a:tabLst>
                <a:tab pos="266400" algn="l"/>
                <a:tab pos="270000" algn="l"/>
              </a:tabLst>
            </a:pPr>
            <a:r>
              <a:rPr lang="en-US" dirty="0"/>
              <a:t>KERNWOORD</a:t>
            </a:r>
            <a:endParaRPr lang="en-GB" dirty="0"/>
          </a:p>
        </p:txBody>
      </p:sp>
      <p:sp>
        <p:nvSpPr>
          <p:cNvPr id="10" name="Tijdelijke aanduiding voor tekst 5"/>
          <p:cNvSpPr>
            <a:spLocks noGrp="1"/>
          </p:cNvSpPr>
          <p:nvPr>
            <p:ph type="body" sz="quarter" idx="17" hasCustomPrompt="1"/>
          </p:nvPr>
        </p:nvSpPr>
        <p:spPr>
          <a:xfrm>
            <a:off x="4572001" y="3915267"/>
            <a:ext cx="2606676" cy="380480"/>
          </a:xfrm>
          <a:prstGeom prst="rect">
            <a:avLst/>
          </a:prstGeom>
          <a:solidFill>
            <a:srgbClr val="FFFFFF">
              <a:alpha val="84706"/>
            </a:srgbClr>
          </a:solidFill>
        </p:spPr>
        <p:txBody>
          <a:bodyPr wrap="none" tIns="36000" bIns="36000">
            <a:spAutoFit/>
          </a:bodyPr>
          <a:lstStyle>
            <a:lvl1pPr marL="0" indent="0">
              <a:lnSpc>
                <a:spcPts val="2400"/>
              </a:lnSpc>
              <a:spcBef>
                <a:spcPts val="1800"/>
              </a:spcBef>
              <a:spcAft>
                <a:spcPts val="0"/>
              </a:spcAft>
              <a:buNone/>
              <a:defRPr sz="1800" i="0" baseline="0">
                <a:latin typeface="+mj-lt"/>
              </a:defRPr>
            </a:lvl1pPr>
          </a:lstStyle>
          <a:p>
            <a:pPr lvl="0"/>
            <a:r>
              <a:rPr lang="nl-BE" dirty="0"/>
              <a:t>Typ hier een bijschrift</a:t>
            </a:r>
            <a:endParaRPr lang="en-GB" dirty="0"/>
          </a:p>
        </p:txBody>
      </p:sp>
      <p:sp>
        <p:nvSpPr>
          <p:cNvPr id="11" name="Tijdelijke aanduiding voor tekst 5"/>
          <p:cNvSpPr>
            <a:spLocks noGrp="1"/>
          </p:cNvSpPr>
          <p:nvPr>
            <p:ph type="body" sz="quarter" idx="21" hasCustomPrompt="1"/>
          </p:nvPr>
        </p:nvSpPr>
        <p:spPr>
          <a:xfrm>
            <a:off x="4572000" y="4339463"/>
            <a:ext cx="2606676" cy="380480"/>
          </a:xfrm>
          <a:prstGeom prst="rect">
            <a:avLst/>
          </a:prstGeom>
          <a:solidFill>
            <a:srgbClr val="FFFFFF">
              <a:alpha val="84706"/>
            </a:srgbClr>
          </a:solidFill>
        </p:spPr>
        <p:txBody>
          <a:bodyPr wrap="none" tIns="36000" bIns="36000">
            <a:spAutoFit/>
          </a:bodyPr>
          <a:lstStyle>
            <a:lvl1pPr marL="0" indent="0">
              <a:lnSpc>
                <a:spcPts val="2400"/>
              </a:lnSpc>
              <a:spcBef>
                <a:spcPts val="1800"/>
              </a:spcBef>
              <a:spcAft>
                <a:spcPts val="0"/>
              </a:spcAft>
              <a:buNone/>
              <a:defRPr sz="1800" i="0" baseline="0">
                <a:latin typeface="+mj-lt"/>
              </a:defRPr>
            </a:lvl1pPr>
          </a:lstStyle>
          <a:p>
            <a:pPr lvl="0"/>
            <a:r>
              <a:rPr lang="nl-BE" dirty="0"/>
              <a:t>Typ hier een bijschrift</a:t>
            </a:r>
            <a:endParaRPr lang="en-GB" dirty="0"/>
          </a:p>
        </p:txBody>
      </p:sp>
    </p:spTree>
    <p:extLst>
      <p:ext uri="{BB962C8B-B14F-4D97-AF65-F5344CB8AC3E}">
        <p14:creationId xmlns:p14="http://schemas.microsoft.com/office/powerpoint/2010/main" val="2980988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8" name="Group 7"/>
          <p:cNvGrpSpPr/>
          <p:nvPr userDrawn="1"/>
        </p:nvGrpSpPr>
        <p:grpSpPr>
          <a:xfrm>
            <a:off x="0" y="6016614"/>
            <a:ext cx="9144000" cy="841386"/>
            <a:chOff x="0" y="6016614"/>
            <a:chExt cx="9144000" cy="841386"/>
          </a:xfrm>
        </p:grpSpPr>
        <p:sp>
          <p:nvSpPr>
            <p:cNvPr id="9" name="Rectangle 8"/>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11"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2" name="Tijdelijke aanduiding voor afbeelding 2"/>
          <p:cNvSpPr>
            <a:spLocks noGrp="1"/>
          </p:cNvSpPr>
          <p:nvPr>
            <p:ph type="pic" sz="quarter" idx="13" hasCustomPrompt="1"/>
          </p:nvPr>
        </p:nvSpPr>
        <p:spPr>
          <a:xfrm>
            <a:off x="0" y="307776"/>
            <a:ext cx="9144000" cy="5711283"/>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p:txBody>
      </p:sp>
      <p:sp>
        <p:nvSpPr>
          <p:cNvPr id="13" name="Tijdelijke aanduiding voor tekst 5"/>
          <p:cNvSpPr>
            <a:spLocks noGrp="1"/>
          </p:cNvSpPr>
          <p:nvPr>
            <p:ph type="body" sz="quarter" idx="17" hasCustomPrompt="1"/>
          </p:nvPr>
        </p:nvSpPr>
        <p:spPr>
          <a:xfrm>
            <a:off x="4572000" y="3916800"/>
            <a:ext cx="4213225" cy="646331"/>
          </a:xfrm>
          <a:solidFill>
            <a:srgbClr val="FFFFFF">
              <a:alpha val="85098"/>
            </a:srgbClr>
          </a:solidFill>
        </p:spPr>
        <p:txBody>
          <a:bodyPr wrap="square">
            <a:spAutoFit/>
          </a:bodyPr>
          <a:lstStyle>
            <a:lvl1pPr marL="0" indent="0">
              <a:lnSpc>
                <a:spcPct val="100000"/>
              </a:lnSpc>
              <a:spcAft>
                <a:spcPts val="900"/>
              </a:spcAft>
              <a:buNone/>
              <a:defRPr sz="1800" i="0" baseline="0"/>
            </a:lvl1pPr>
          </a:lstStyle>
          <a:p>
            <a:pPr lvl="0"/>
            <a:r>
              <a:rPr lang="nl-BE" dirty="0"/>
              <a:t>Typ hier een bijschrift bij de foto/kernidee van de slide.</a:t>
            </a:r>
            <a:endParaRPr lang="en-GB" dirty="0"/>
          </a:p>
        </p:txBody>
      </p:sp>
      <p:sp>
        <p:nvSpPr>
          <p:cNvPr id="14" name="Text Placeholder 7"/>
          <p:cNvSpPr>
            <a:spLocks noGrp="1"/>
          </p:cNvSpPr>
          <p:nvPr>
            <p:ph type="body" sz="quarter" idx="20" hasCustomPrompt="1"/>
          </p:nvPr>
        </p:nvSpPr>
        <p:spPr>
          <a:xfrm>
            <a:off x="4572000" y="3459801"/>
            <a:ext cx="2122632" cy="303536"/>
          </a:xfrm>
          <a:solidFill>
            <a:schemeClr val="accent2"/>
          </a:solidFill>
        </p:spPr>
        <p:txBody>
          <a:bodyPr wrap="none" tIns="36000" bIns="36000">
            <a:spAutoFit/>
          </a:bodyPr>
          <a:lstStyle>
            <a:lvl1pPr marL="0" indent="0" algn="l">
              <a:buNone/>
              <a:defRPr lang="en-GB" sz="2000" kern="1200" cap="all" spc="150" baseline="0" dirty="0">
                <a:solidFill>
                  <a:schemeClr val="bg2"/>
                </a:solidFill>
                <a:latin typeface="+mj-lt"/>
                <a:ea typeface="+mn-ea"/>
                <a:cs typeface="Arial" panose="020B0604020202020204" pitchFamily="34" charset="0"/>
              </a:defRPr>
            </a:lvl1pPr>
          </a:lstStyle>
          <a:p>
            <a:pPr marL="0" lvl="0" indent="0" algn="l" defTabSz="269875" rtl="0" eaLnBrk="1" latinLnBrk="0" hangingPunct="1">
              <a:lnSpc>
                <a:spcPts val="1800"/>
              </a:lnSpc>
              <a:spcBef>
                <a:spcPts val="1800"/>
              </a:spcBef>
              <a:spcAft>
                <a:spcPts val="0"/>
              </a:spcAft>
              <a:buClr>
                <a:schemeClr val="accent2"/>
              </a:buClr>
              <a:buSzPct val="80000"/>
              <a:buFont typeface="Arial" panose="020B0604020202020204" pitchFamily="34" charset="0"/>
              <a:buNone/>
              <a:tabLst>
                <a:tab pos="266400" algn="l"/>
                <a:tab pos="270000" algn="l"/>
              </a:tabLst>
            </a:pPr>
            <a:r>
              <a:rPr lang="en-US" dirty="0"/>
              <a:t>KERNWOORD</a:t>
            </a:r>
            <a:endParaRPr lang="en-GB" dirty="0"/>
          </a:p>
        </p:txBody>
      </p:sp>
    </p:spTree>
    <p:extLst>
      <p:ext uri="{BB962C8B-B14F-4D97-AF65-F5344CB8AC3E}">
        <p14:creationId xmlns:p14="http://schemas.microsoft.com/office/powerpoint/2010/main" val="3202600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8" name="Group 7"/>
          <p:cNvGrpSpPr/>
          <p:nvPr userDrawn="1"/>
        </p:nvGrpSpPr>
        <p:grpSpPr>
          <a:xfrm>
            <a:off x="0" y="6016614"/>
            <a:ext cx="9144000" cy="841386"/>
            <a:chOff x="0" y="6016614"/>
            <a:chExt cx="9144000" cy="841386"/>
          </a:xfrm>
        </p:grpSpPr>
        <p:sp>
          <p:nvSpPr>
            <p:cNvPr id="9" name="Rectangle 8"/>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11"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7" name="Tijdelijke aanduiding voor afbeelding 2"/>
          <p:cNvSpPr>
            <a:spLocks noGrp="1"/>
          </p:cNvSpPr>
          <p:nvPr>
            <p:ph type="pic" sz="quarter" idx="13" hasCustomPrompt="1"/>
          </p:nvPr>
        </p:nvSpPr>
        <p:spPr>
          <a:xfrm>
            <a:off x="0" y="307776"/>
            <a:ext cx="9144000" cy="5708837"/>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sz="1200" i="1"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dirty="0"/>
            </a:b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dirty="0"/>
            </a:br>
            <a:endParaRPr lang="nl-BE" dirty="0"/>
          </a:p>
        </p:txBody>
      </p:sp>
      <p:sp>
        <p:nvSpPr>
          <p:cNvPr id="12" name="Tijdelijke aanduiding voor inhoud 25"/>
          <p:cNvSpPr>
            <a:spLocks noGrp="1"/>
          </p:cNvSpPr>
          <p:nvPr>
            <p:ph sz="quarter" idx="14" hasCustomPrompt="1"/>
          </p:nvPr>
        </p:nvSpPr>
        <p:spPr>
          <a:xfrm>
            <a:off x="4412849" y="3243417"/>
            <a:ext cx="3281476"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IS UITERMATE GESCHIKT</a:t>
            </a:r>
          </a:p>
        </p:txBody>
      </p:sp>
      <p:sp>
        <p:nvSpPr>
          <p:cNvPr id="13" name="Tijdelijke aanduiding voor inhoud 25"/>
          <p:cNvSpPr>
            <a:spLocks noGrp="1"/>
          </p:cNvSpPr>
          <p:nvPr>
            <p:ph sz="quarter" idx="18" hasCustomPrompt="1"/>
          </p:nvPr>
        </p:nvSpPr>
        <p:spPr>
          <a:xfrm>
            <a:off x="4412850" y="3682249"/>
            <a:ext cx="4185248"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OM AANDACHT TE VESTIGEN OP</a:t>
            </a:r>
          </a:p>
        </p:txBody>
      </p:sp>
      <p:sp>
        <p:nvSpPr>
          <p:cNvPr id="14" name="Tijdelijke aanduiding voor inhoud 25"/>
          <p:cNvSpPr>
            <a:spLocks noGrp="1"/>
          </p:cNvSpPr>
          <p:nvPr>
            <p:ph sz="quarter" idx="19" hasCustomPrompt="1"/>
          </p:nvPr>
        </p:nvSpPr>
        <p:spPr>
          <a:xfrm>
            <a:off x="4412849" y="2804585"/>
            <a:ext cx="2373663"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DE ROZE BALKEN</a:t>
            </a:r>
          </a:p>
        </p:txBody>
      </p:sp>
      <p:sp>
        <p:nvSpPr>
          <p:cNvPr id="15" name="Tijdelijke aanduiding voor inhoud 25"/>
          <p:cNvSpPr>
            <a:spLocks noGrp="1"/>
          </p:cNvSpPr>
          <p:nvPr>
            <p:ph sz="quarter" idx="20" hasCustomPrompt="1"/>
          </p:nvPr>
        </p:nvSpPr>
        <p:spPr>
          <a:xfrm>
            <a:off x="4412850" y="2365752"/>
            <a:ext cx="3307637"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HET GRAFISCH ELEMENT</a:t>
            </a:r>
          </a:p>
        </p:txBody>
      </p:sp>
      <p:sp>
        <p:nvSpPr>
          <p:cNvPr id="16" name="Tijdelijke aanduiding voor inhoud 25"/>
          <p:cNvSpPr>
            <a:spLocks noGrp="1"/>
          </p:cNvSpPr>
          <p:nvPr>
            <p:ph sz="quarter" idx="21" hasCustomPrompt="1"/>
          </p:nvPr>
        </p:nvSpPr>
        <p:spPr>
          <a:xfrm>
            <a:off x="4412849" y="4121082"/>
            <a:ext cx="3050130"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BELANGRIJKE INHOUD</a:t>
            </a:r>
          </a:p>
        </p:txBody>
      </p:sp>
    </p:spTree>
    <p:extLst>
      <p:ext uri="{BB962C8B-B14F-4D97-AF65-F5344CB8AC3E}">
        <p14:creationId xmlns:p14="http://schemas.microsoft.com/office/powerpoint/2010/main" val="57669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lvl1pPr>
              <a:defRPr>
                <a:solidFill>
                  <a:schemeClr val="bg2"/>
                </a:solidFill>
              </a:defRPr>
            </a:lvl1pPr>
          </a:lstStyle>
          <a:p>
            <a:r>
              <a:rPr lang="nl-BE"/>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afbeelding 2"/>
          <p:cNvSpPr>
            <a:spLocks noGrp="1"/>
          </p:cNvSpPr>
          <p:nvPr>
            <p:ph type="pic" sz="quarter" idx="13" hasCustomPrompt="1"/>
          </p:nvPr>
        </p:nvSpPr>
        <p:spPr>
          <a:xfrm>
            <a:off x="0" y="314208"/>
            <a:ext cx="9144000" cy="5702406"/>
          </a:xfrm>
          <a:prstGeom prst="rect">
            <a:avLst/>
          </a:prstGeom>
          <a:noFill/>
        </p:spPr>
        <p:txBody>
          <a:bodyPr lIns="360000" tIns="180000" rIns="108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p:txBody>
      </p:sp>
      <p:sp>
        <p:nvSpPr>
          <p:cNvPr id="9" name="Tijdelijke aanduiding voor tekst 10"/>
          <p:cNvSpPr>
            <a:spLocks noGrp="1"/>
          </p:cNvSpPr>
          <p:nvPr>
            <p:ph type="body" sz="quarter" idx="20" hasCustomPrompt="1"/>
          </p:nvPr>
        </p:nvSpPr>
        <p:spPr>
          <a:xfrm>
            <a:off x="4829452" y="1103972"/>
            <a:ext cx="3889882" cy="3108059"/>
          </a:xfrm>
          <a:custGeom>
            <a:avLst/>
            <a:gdLst>
              <a:gd name="connsiteX0" fmla="*/ 0 w 7258640"/>
              <a:gd name="connsiteY0" fmla="*/ 0 h 3271838"/>
              <a:gd name="connsiteX1" fmla="*/ 4234207 w 7258640"/>
              <a:gd name="connsiteY1" fmla="*/ 0 h 3271838"/>
              <a:gd name="connsiteX2" fmla="*/ 4234207 w 7258640"/>
              <a:gd name="connsiteY2" fmla="*/ 0 h 3271838"/>
              <a:gd name="connsiteX3" fmla="*/ 6048867 w 7258640"/>
              <a:gd name="connsiteY3" fmla="*/ 0 h 3271838"/>
              <a:gd name="connsiteX4" fmla="*/ 7258640 w 7258640"/>
              <a:gd name="connsiteY4" fmla="*/ 0 h 3271838"/>
              <a:gd name="connsiteX5" fmla="*/ 7258640 w 7258640"/>
              <a:gd name="connsiteY5" fmla="*/ 1908572 h 3271838"/>
              <a:gd name="connsiteX6" fmla="*/ 7258640 w 7258640"/>
              <a:gd name="connsiteY6" fmla="*/ 1908572 h 3271838"/>
              <a:gd name="connsiteX7" fmla="*/ 7258640 w 7258640"/>
              <a:gd name="connsiteY7" fmla="*/ 2726532 h 3271838"/>
              <a:gd name="connsiteX8" fmla="*/ 7258640 w 7258640"/>
              <a:gd name="connsiteY8" fmla="*/ 3271838 h 3271838"/>
              <a:gd name="connsiteX9" fmla="*/ 6048867 w 7258640"/>
              <a:gd name="connsiteY9" fmla="*/ 3271838 h 3271838"/>
              <a:gd name="connsiteX10" fmla="*/ 6066989 w 7258640"/>
              <a:gd name="connsiteY10" fmla="*/ 3916488 h 3271838"/>
              <a:gd name="connsiteX11" fmla="*/ 4234207 w 7258640"/>
              <a:gd name="connsiteY11" fmla="*/ 3271838 h 3271838"/>
              <a:gd name="connsiteX12" fmla="*/ 0 w 7258640"/>
              <a:gd name="connsiteY12" fmla="*/ 3271838 h 3271838"/>
              <a:gd name="connsiteX13" fmla="*/ 0 w 7258640"/>
              <a:gd name="connsiteY13" fmla="*/ 2726532 h 3271838"/>
              <a:gd name="connsiteX14" fmla="*/ 0 w 7258640"/>
              <a:gd name="connsiteY14" fmla="*/ 1908572 h 3271838"/>
              <a:gd name="connsiteX15" fmla="*/ 0 w 7258640"/>
              <a:gd name="connsiteY15" fmla="*/ 1908572 h 3271838"/>
              <a:gd name="connsiteX16" fmla="*/ 0 w 7258640"/>
              <a:gd name="connsiteY16" fmla="*/ 0 h 327183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066989 w 7258640"/>
              <a:gd name="connsiteY10" fmla="*/ 3916488 h 3916488"/>
              <a:gd name="connsiteX11" fmla="*/ 4234207 w 7258640"/>
              <a:gd name="connsiteY11" fmla="*/ 3271838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066989 w 7258640"/>
              <a:gd name="connsiteY10" fmla="*/ 3916488 h 3916488"/>
              <a:gd name="connsiteX11" fmla="*/ 5723642 w 7258640"/>
              <a:gd name="connsiteY11" fmla="*/ 3281265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236672 w 7258640"/>
              <a:gd name="connsiteY10" fmla="*/ 3916488 h 3916488"/>
              <a:gd name="connsiteX11" fmla="*/ 5723642 w 7258640"/>
              <a:gd name="connsiteY11" fmla="*/ 3281265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888208"/>
              <a:gd name="connsiteX1" fmla="*/ 4234207 w 7258640"/>
              <a:gd name="connsiteY1" fmla="*/ 0 h 3888208"/>
              <a:gd name="connsiteX2" fmla="*/ 4234207 w 7258640"/>
              <a:gd name="connsiteY2" fmla="*/ 0 h 3888208"/>
              <a:gd name="connsiteX3" fmla="*/ 6048867 w 7258640"/>
              <a:gd name="connsiteY3" fmla="*/ 0 h 3888208"/>
              <a:gd name="connsiteX4" fmla="*/ 7258640 w 7258640"/>
              <a:gd name="connsiteY4" fmla="*/ 0 h 3888208"/>
              <a:gd name="connsiteX5" fmla="*/ 7258640 w 7258640"/>
              <a:gd name="connsiteY5" fmla="*/ 1908572 h 3888208"/>
              <a:gd name="connsiteX6" fmla="*/ 7258640 w 7258640"/>
              <a:gd name="connsiteY6" fmla="*/ 1908572 h 3888208"/>
              <a:gd name="connsiteX7" fmla="*/ 7258640 w 7258640"/>
              <a:gd name="connsiteY7" fmla="*/ 2726532 h 3888208"/>
              <a:gd name="connsiteX8" fmla="*/ 7258640 w 7258640"/>
              <a:gd name="connsiteY8" fmla="*/ 3271838 h 3888208"/>
              <a:gd name="connsiteX9" fmla="*/ 6595621 w 7258640"/>
              <a:gd name="connsiteY9" fmla="*/ 3271838 h 3888208"/>
              <a:gd name="connsiteX10" fmla="*/ 6180111 w 7258640"/>
              <a:gd name="connsiteY10" fmla="*/ 3888208 h 3888208"/>
              <a:gd name="connsiteX11" fmla="*/ 5723642 w 7258640"/>
              <a:gd name="connsiteY11" fmla="*/ 3281265 h 3888208"/>
              <a:gd name="connsiteX12" fmla="*/ 0 w 7258640"/>
              <a:gd name="connsiteY12" fmla="*/ 3271838 h 3888208"/>
              <a:gd name="connsiteX13" fmla="*/ 0 w 7258640"/>
              <a:gd name="connsiteY13" fmla="*/ 2726532 h 3888208"/>
              <a:gd name="connsiteX14" fmla="*/ 0 w 7258640"/>
              <a:gd name="connsiteY14" fmla="*/ 1908572 h 3888208"/>
              <a:gd name="connsiteX15" fmla="*/ 0 w 7258640"/>
              <a:gd name="connsiteY15" fmla="*/ 1908572 h 3888208"/>
              <a:gd name="connsiteX16" fmla="*/ 0 w 7258640"/>
              <a:gd name="connsiteY16" fmla="*/ 0 h 388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58640" h="3888208">
                <a:moveTo>
                  <a:pt x="0" y="0"/>
                </a:moveTo>
                <a:lnTo>
                  <a:pt x="4234207" y="0"/>
                </a:lnTo>
                <a:lnTo>
                  <a:pt x="4234207" y="0"/>
                </a:lnTo>
                <a:lnTo>
                  <a:pt x="6048867" y="0"/>
                </a:lnTo>
                <a:lnTo>
                  <a:pt x="7258640" y="0"/>
                </a:lnTo>
                <a:lnTo>
                  <a:pt x="7258640" y="1908572"/>
                </a:lnTo>
                <a:lnTo>
                  <a:pt x="7258640" y="1908572"/>
                </a:lnTo>
                <a:lnTo>
                  <a:pt x="7258640" y="2726532"/>
                </a:lnTo>
                <a:lnTo>
                  <a:pt x="7258640" y="3271838"/>
                </a:lnTo>
                <a:lnTo>
                  <a:pt x="6595621" y="3271838"/>
                </a:lnTo>
                <a:lnTo>
                  <a:pt x="6180111" y="3888208"/>
                </a:lnTo>
                <a:lnTo>
                  <a:pt x="5723642" y="3281265"/>
                </a:lnTo>
                <a:lnTo>
                  <a:pt x="0" y="3271838"/>
                </a:lnTo>
                <a:lnTo>
                  <a:pt x="0" y="2726532"/>
                </a:lnTo>
                <a:lnTo>
                  <a:pt x="0" y="1908572"/>
                </a:lnTo>
                <a:lnTo>
                  <a:pt x="0" y="1908572"/>
                </a:lnTo>
                <a:lnTo>
                  <a:pt x="0" y="0"/>
                </a:lnTo>
                <a:close/>
              </a:path>
            </a:pathLst>
          </a:custGeom>
          <a:noFill/>
          <a:ln w="28575">
            <a:solidFill>
              <a:schemeClr val="accent2"/>
            </a:solidFill>
          </a:ln>
        </p:spPr>
        <p:txBody>
          <a:bodyPr lIns="180000" tIns="180000" rIns="288000" bIns="612000">
            <a:spAutoFit/>
          </a:bodyPr>
          <a:lstStyle>
            <a:lvl1pPr marL="0" indent="0" algn="r">
              <a:lnSpc>
                <a:spcPts val="3000"/>
              </a:lnSpc>
              <a:buNone/>
              <a:defRPr sz="2400" spc="-53" baseline="0">
                <a:solidFill>
                  <a:schemeClr val="accent2"/>
                </a:solidFill>
                <a:latin typeface="+mj-lt"/>
              </a:defRPr>
            </a:lvl1pPr>
          </a:lstStyle>
          <a:p>
            <a:pPr lvl="0"/>
            <a:r>
              <a:rPr lang="nl-BE" dirty="0"/>
              <a:t>Voeg hier uitleg bij de foto. Verander in functie van de leesbaarheid eventueel de opvulkleur/ omlijning van het kader.</a:t>
            </a:r>
          </a:p>
        </p:txBody>
      </p:sp>
    </p:spTree>
    <p:extLst>
      <p:ext uri="{BB962C8B-B14F-4D97-AF65-F5344CB8AC3E}">
        <p14:creationId xmlns:p14="http://schemas.microsoft.com/office/powerpoint/2010/main" val="340431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Picture Placeholder 13"/>
          <p:cNvSpPr>
            <a:spLocks noGrp="1"/>
          </p:cNvSpPr>
          <p:nvPr>
            <p:ph type="pic" sz="quarter" idx="18" hasCustomPrompt="1"/>
          </p:nvPr>
        </p:nvSpPr>
        <p:spPr>
          <a:xfrm>
            <a:off x="6095999" y="307776"/>
            <a:ext cx="3048001" cy="5708837"/>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a:t>
            </a:r>
            <a:br>
              <a:rPr lang="nl-BE" dirty="0"/>
            </a:br>
            <a:r>
              <a:rPr lang="nl-BE" dirty="0"/>
              <a:t>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a:t>
            </a:r>
            <a:br>
              <a:rPr lang="nl-BE" dirty="0"/>
            </a:br>
            <a:r>
              <a:rPr lang="nl-BE" dirty="0"/>
              <a:t>(fit or </a:t>
            </a:r>
            <a:r>
              <a:rPr lang="nl-BE" dirty="0" err="1"/>
              <a:t>fill</a:t>
            </a:r>
            <a:r>
              <a:rPr lang="nl-BE" dirty="0"/>
              <a:t>). </a:t>
            </a:r>
            <a:br>
              <a:rPr lang="nl-BE" dirty="0"/>
            </a:br>
            <a:r>
              <a:rPr lang="nl-BE" dirty="0"/>
              <a:t>De afbeelding kan ook gedraaid of gespiegeld worden </a:t>
            </a:r>
            <a:br>
              <a:rPr lang="nl-BE" dirty="0"/>
            </a:br>
            <a:r>
              <a:rPr lang="nl-BE" dirty="0"/>
              <a:t>binnen het fotokader.</a:t>
            </a:r>
            <a:endParaRPr lang="en-GB" dirty="0"/>
          </a:p>
        </p:txBody>
      </p:sp>
      <p:grpSp>
        <p:nvGrpSpPr>
          <p:cNvPr id="12" name="Group 11"/>
          <p:cNvGrpSpPr/>
          <p:nvPr userDrawn="1"/>
        </p:nvGrpSpPr>
        <p:grpSpPr>
          <a:xfrm>
            <a:off x="0" y="6016614"/>
            <a:ext cx="9144000" cy="841386"/>
            <a:chOff x="0" y="6016614"/>
            <a:chExt cx="9144000" cy="841386"/>
          </a:xfrm>
        </p:grpSpPr>
        <p:sp>
          <p:nvSpPr>
            <p:cNvPr id="10" name="Rectangle 9"/>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7"/>
          <p:cNvSpPr>
            <a:spLocks noGrp="1"/>
          </p:cNvSpPr>
          <p:nvPr>
            <p:ph type="body" sz="quarter" idx="17" hasCustomPrompt="1"/>
          </p:nvPr>
        </p:nvSpPr>
        <p:spPr>
          <a:xfrm>
            <a:off x="360000" y="720000"/>
            <a:ext cx="1725601"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overzicht</a:t>
            </a:r>
            <a:endParaRPr lang="en-GB" dirty="0"/>
          </a:p>
        </p:txBody>
      </p:sp>
      <p:sp>
        <p:nvSpPr>
          <p:cNvPr id="9" name="Text Placeholder 2"/>
          <p:cNvSpPr>
            <a:spLocks noGrp="1"/>
          </p:cNvSpPr>
          <p:nvPr>
            <p:ph type="body" sz="quarter" idx="20"/>
          </p:nvPr>
        </p:nvSpPr>
        <p:spPr>
          <a:xfrm>
            <a:off x="358775" y="1152000"/>
            <a:ext cx="55728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Footer Placeholder 13"/>
          <p:cNvSpPr>
            <a:spLocks noGrp="1"/>
          </p:cNvSpPr>
          <p:nvPr>
            <p:ph type="ftr" sz="quarter" idx="21"/>
          </p:nvPr>
        </p:nvSpPr>
        <p:spPr/>
        <p:txBody>
          <a:bodyPr/>
          <a:lstStyle>
            <a:lvl1pPr>
              <a:defRPr>
                <a:solidFill>
                  <a:schemeClr val="bg2"/>
                </a:solidFill>
              </a:defRPr>
            </a:lvl1pPr>
          </a:lstStyle>
          <a:p>
            <a:r>
              <a:rPr lang="nl-BE" dirty="0"/>
              <a:t>innovatief	creatief	ondernemend</a:t>
            </a:r>
            <a:endParaRPr lang="en-GB" dirty="0"/>
          </a:p>
        </p:txBody>
      </p:sp>
      <p:sp>
        <p:nvSpPr>
          <p:cNvPr id="18"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mj-lt"/>
              </a:defRPr>
            </a:lvl1pPr>
          </a:lstStyle>
          <a:p>
            <a:pPr lvl="0"/>
            <a:r>
              <a:rPr lang="en-US" dirty="0"/>
              <a:t>TITEL VAN DE UITEENZETTING</a:t>
            </a:r>
          </a:p>
        </p:txBody>
      </p:sp>
    </p:spTree>
    <p:extLst>
      <p:ext uri="{BB962C8B-B14F-4D97-AF65-F5344CB8AC3E}">
        <p14:creationId xmlns:p14="http://schemas.microsoft.com/office/powerpoint/2010/main" val="239519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3" name="Tijdelijke aanduiding voor afbeelding 2"/>
          <p:cNvSpPr>
            <a:spLocks noGrp="1"/>
          </p:cNvSpPr>
          <p:nvPr>
            <p:ph type="pic" sz="quarter" idx="13"/>
          </p:nvPr>
        </p:nvSpPr>
        <p:spPr>
          <a:xfrm>
            <a:off x="0" y="307777"/>
            <a:ext cx="9144000" cy="5702406"/>
          </a:xfrm>
          <a:prstGeom prst="rect">
            <a:avLst/>
          </a:prstGeom>
          <a:noFill/>
        </p:spPr>
        <p:txBody>
          <a:bodyPr lIns="360000" tIns="108000" rIns="216000">
            <a:noAutofit/>
          </a:bodyPr>
          <a:lstStyle>
            <a:lvl1pPr marL="0" marR="0" indent="0" algn="l" defTabSz="685800" rtl="0" eaLnBrk="1" fontAlgn="auto" latinLnBrk="0" hangingPunct="1">
              <a:lnSpc>
                <a:spcPct val="90000"/>
              </a:lnSpc>
              <a:spcBef>
                <a:spcPts val="0"/>
              </a:spcBef>
              <a:spcAft>
                <a:spcPts val="0"/>
              </a:spcAft>
              <a:buClr>
                <a:schemeClr val="tx2"/>
              </a:buClr>
              <a:buSzTx/>
              <a:buFont typeface="Arial" panose="020B0604020202020204" pitchFamily="34" charset="0"/>
              <a:buNone/>
              <a:tabLst>
                <a:tab pos="272654" algn="l"/>
              </a:tabLst>
              <a:defRPr sz="1200" i="1" baseline="0">
                <a:solidFill>
                  <a:schemeClr val="tx1">
                    <a:lumMod val="65000"/>
                    <a:lumOff val="35000"/>
                  </a:schemeClr>
                </a:solidFill>
              </a:defRPr>
            </a:lvl1pPr>
          </a:lstStyle>
          <a:p>
            <a:r>
              <a:rPr lang="nl-NL"/>
              <a:t>Klik op het pictogram als u een afbeelding wilt toevoegen</a:t>
            </a:r>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tekst 5"/>
          <p:cNvSpPr>
            <a:spLocks noGrp="1"/>
          </p:cNvSpPr>
          <p:nvPr>
            <p:ph type="body" sz="quarter" idx="19" hasCustomPrompt="1"/>
          </p:nvPr>
        </p:nvSpPr>
        <p:spPr>
          <a:xfrm>
            <a:off x="358774" y="968799"/>
            <a:ext cx="2701925" cy="1881193"/>
          </a:xfrm>
          <a:custGeom>
            <a:avLst/>
            <a:gdLst>
              <a:gd name="connsiteX0" fmla="*/ 0 w 3638550"/>
              <a:gd name="connsiteY0" fmla="*/ 0 h 2012179"/>
              <a:gd name="connsiteX1" fmla="*/ 606425 w 3638550"/>
              <a:gd name="connsiteY1" fmla="*/ 0 h 2012179"/>
              <a:gd name="connsiteX2" fmla="*/ 606425 w 3638550"/>
              <a:gd name="connsiteY2" fmla="*/ 0 h 2012179"/>
              <a:gd name="connsiteX3" fmla="*/ 1516063 w 3638550"/>
              <a:gd name="connsiteY3" fmla="*/ 0 h 2012179"/>
              <a:gd name="connsiteX4" fmla="*/ 3638550 w 3638550"/>
              <a:gd name="connsiteY4" fmla="*/ 0 h 2012179"/>
              <a:gd name="connsiteX5" fmla="*/ 3638550 w 3638550"/>
              <a:gd name="connsiteY5" fmla="*/ 1173771 h 2012179"/>
              <a:gd name="connsiteX6" fmla="*/ 3638550 w 3638550"/>
              <a:gd name="connsiteY6" fmla="*/ 1173771 h 2012179"/>
              <a:gd name="connsiteX7" fmla="*/ 3638550 w 3638550"/>
              <a:gd name="connsiteY7" fmla="*/ 1676816 h 2012179"/>
              <a:gd name="connsiteX8" fmla="*/ 3638550 w 3638550"/>
              <a:gd name="connsiteY8" fmla="*/ 2012179 h 2012179"/>
              <a:gd name="connsiteX9" fmla="*/ 1516063 w 3638550"/>
              <a:gd name="connsiteY9" fmla="*/ 2012179 h 2012179"/>
              <a:gd name="connsiteX10" fmla="*/ 1087381 w 3638550"/>
              <a:gd name="connsiteY10" fmla="*/ 2463350 h 2012179"/>
              <a:gd name="connsiteX11" fmla="*/ 606425 w 3638550"/>
              <a:gd name="connsiteY11" fmla="*/ 2012179 h 2012179"/>
              <a:gd name="connsiteX12" fmla="*/ 0 w 3638550"/>
              <a:gd name="connsiteY12" fmla="*/ 2012179 h 2012179"/>
              <a:gd name="connsiteX13" fmla="*/ 0 w 3638550"/>
              <a:gd name="connsiteY13" fmla="*/ 1676816 h 2012179"/>
              <a:gd name="connsiteX14" fmla="*/ 0 w 3638550"/>
              <a:gd name="connsiteY14" fmla="*/ 1173771 h 2012179"/>
              <a:gd name="connsiteX15" fmla="*/ 0 w 3638550"/>
              <a:gd name="connsiteY15" fmla="*/ 1173771 h 2012179"/>
              <a:gd name="connsiteX16" fmla="*/ 0 w 3638550"/>
              <a:gd name="connsiteY16" fmla="*/ 0 h 2012179"/>
              <a:gd name="connsiteX0" fmla="*/ 0 w 3638550"/>
              <a:gd name="connsiteY0" fmla="*/ 0 h 2463350"/>
              <a:gd name="connsiteX1" fmla="*/ 606425 w 3638550"/>
              <a:gd name="connsiteY1" fmla="*/ 0 h 2463350"/>
              <a:gd name="connsiteX2" fmla="*/ 606425 w 3638550"/>
              <a:gd name="connsiteY2" fmla="*/ 0 h 2463350"/>
              <a:gd name="connsiteX3" fmla="*/ 1516063 w 3638550"/>
              <a:gd name="connsiteY3" fmla="*/ 0 h 2463350"/>
              <a:gd name="connsiteX4" fmla="*/ 3638550 w 3638550"/>
              <a:gd name="connsiteY4" fmla="*/ 0 h 2463350"/>
              <a:gd name="connsiteX5" fmla="*/ 3638550 w 3638550"/>
              <a:gd name="connsiteY5" fmla="*/ 1173771 h 2463350"/>
              <a:gd name="connsiteX6" fmla="*/ 3638550 w 3638550"/>
              <a:gd name="connsiteY6" fmla="*/ 1173771 h 2463350"/>
              <a:gd name="connsiteX7" fmla="*/ 3638550 w 3638550"/>
              <a:gd name="connsiteY7" fmla="*/ 1676816 h 2463350"/>
              <a:gd name="connsiteX8" fmla="*/ 3638550 w 3638550"/>
              <a:gd name="connsiteY8" fmla="*/ 2012179 h 2463350"/>
              <a:gd name="connsiteX9" fmla="*/ 1280931 w 3638550"/>
              <a:gd name="connsiteY9" fmla="*/ 2025242 h 2463350"/>
              <a:gd name="connsiteX10" fmla="*/ 1087381 w 3638550"/>
              <a:gd name="connsiteY10" fmla="*/ 2463350 h 2463350"/>
              <a:gd name="connsiteX11" fmla="*/ 606425 w 3638550"/>
              <a:gd name="connsiteY11" fmla="*/ 2012179 h 2463350"/>
              <a:gd name="connsiteX12" fmla="*/ 0 w 3638550"/>
              <a:gd name="connsiteY12" fmla="*/ 2012179 h 2463350"/>
              <a:gd name="connsiteX13" fmla="*/ 0 w 3638550"/>
              <a:gd name="connsiteY13" fmla="*/ 1676816 h 2463350"/>
              <a:gd name="connsiteX14" fmla="*/ 0 w 3638550"/>
              <a:gd name="connsiteY14" fmla="*/ 1173771 h 2463350"/>
              <a:gd name="connsiteX15" fmla="*/ 0 w 3638550"/>
              <a:gd name="connsiteY15" fmla="*/ 1173771 h 2463350"/>
              <a:gd name="connsiteX16" fmla="*/ 0 w 3638550"/>
              <a:gd name="connsiteY16" fmla="*/ 0 h 246335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280931 w 3638550"/>
              <a:gd name="connsiteY9" fmla="*/ 2025242 h 2371910"/>
              <a:gd name="connsiteX10" fmla="*/ 943690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168791 w 3638550"/>
              <a:gd name="connsiteY9" fmla="*/ 2012395 h 2371910"/>
              <a:gd name="connsiteX10" fmla="*/ 943690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168791 w 3638550"/>
              <a:gd name="connsiteY9" fmla="*/ 2012395 h 2371910"/>
              <a:gd name="connsiteX10" fmla="*/ 906309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410451"/>
              <a:gd name="connsiteX1" fmla="*/ 606425 w 3638550"/>
              <a:gd name="connsiteY1" fmla="*/ 0 h 2410451"/>
              <a:gd name="connsiteX2" fmla="*/ 606425 w 3638550"/>
              <a:gd name="connsiteY2" fmla="*/ 0 h 2410451"/>
              <a:gd name="connsiteX3" fmla="*/ 1516063 w 3638550"/>
              <a:gd name="connsiteY3" fmla="*/ 0 h 2410451"/>
              <a:gd name="connsiteX4" fmla="*/ 3638550 w 3638550"/>
              <a:gd name="connsiteY4" fmla="*/ 0 h 2410451"/>
              <a:gd name="connsiteX5" fmla="*/ 3638550 w 3638550"/>
              <a:gd name="connsiteY5" fmla="*/ 1173771 h 2410451"/>
              <a:gd name="connsiteX6" fmla="*/ 3638550 w 3638550"/>
              <a:gd name="connsiteY6" fmla="*/ 1173771 h 2410451"/>
              <a:gd name="connsiteX7" fmla="*/ 3638550 w 3638550"/>
              <a:gd name="connsiteY7" fmla="*/ 1676816 h 2410451"/>
              <a:gd name="connsiteX8" fmla="*/ 3638550 w 3638550"/>
              <a:gd name="connsiteY8" fmla="*/ 2012179 h 2410451"/>
              <a:gd name="connsiteX9" fmla="*/ 1168791 w 3638550"/>
              <a:gd name="connsiteY9" fmla="*/ 2012395 h 2410451"/>
              <a:gd name="connsiteX10" fmla="*/ 918769 w 3638550"/>
              <a:gd name="connsiteY10" fmla="*/ 2410451 h 2410451"/>
              <a:gd name="connsiteX11" fmla="*/ 606425 w 3638550"/>
              <a:gd name="connsiteY11" fmla="*/ 2012179 h 2410451"/>
              <a:gd name="connsiteX12" fmla="*/ 0 w 3638550"/>
              <a:gd name="connsiteY12" fmla="*/ 2012179 h 2410451"/>
              <a:gd name="connsiteX13" fmla="*/ 0 w 3638550"/>
              <a:gd name="connsiteY13" fmla="*/ 1676816 h 2410451"/>
              <a:gd name="connsiteX14" fmla="*/ 0 w 3638550"/>
              <a:gd name="connsiteY14" fmla="*/ 1173771 h 2410451"/>
              <a:gd name="connsiteX15" fmla="*/ 0 w 3638550"/>
              <a:gd name="connsiteY15" fmla="*/ 1173771 h 2410451"/>
              <a:gd name="connsiteX16" fmla="*/ 0 w 3638550"/>
              <a:gd name="connsiteY16" fmla="*/ 0 h 2410451"/>
              <a:gd name="connsiteX0" fmla="*/ 0 w 3638550"/>
              <a:gd name="connsiteY0" fmla="*/ 0 h 2384757"/>
              <a:gd name="connsiteX1" fmla="*/ 606425 w 3638550"/>
              <a:gd name="connsiteY1" fmla="*/ 0 h 2384757"/>
              <a:gd name="connsiteX2" fmla="*/ 606425 w 3638550"/>
              <a:gd name="connsiteY2" fmla="*/ 0 h 2384757"/>
              <a:gd name="connsiteX3" fmla="*/ 1516063 w 3638550"/>
              <a:gd name="connsiteY3" fmla="*/ 0 h 2384757"/>
              <a:gd name="connsiteX4" fmla="*/ 3638550 w 3638550"/>
              <a:gd name="connsiteY4" fmla="*/ 0 h 2384757"/>
              <a:gd name="connsiteX5" fmla="*/ 3638550 w 3638550"/>
              <a:gd name="connsiteY5" fmla="*/ 1173771 h 2384757"/>
              <a:gd name="connsiteX6" fmla="*/ 3638550 w 3638550"/>
              <a:gd name="connsiteY6" fmla="*/ 1173771 h 2384757"/>
              <a:gd name="connsiteX7" fmla="*/ 3638550 w 3638550"/>
              <a:gd name="connsiteY7" fmla="*/ 1676816 h 2384757"/>
              <a:gd name="connsiteX8" fmla="*/ 3638550 w 3638550"/>
              <a:gd name="connsiteY8" fmla="*/ 2012179 h 2384757"/>
              <a:gd name="connsiteX9" fmla="*/ 1168791 w 3638550"/>
              <a:gd name="connsiteY9" fmla="*/ 2012395 h 2384757"/>
              <a:gd name="connsiteX10" fmla="*/ 893850 w 3638550"/>
              <a:gd name="connsiteY10" fmla="*/ 2384757 h 2384757"/>
              <a:gd name="connsiteX11" fmla="*/ 606425 w 3638550"/>
              <a:gd name="connsiteY11" fmla="*/ 2012179 h 2384757"/>
              <a:gd name="connsiteX12" fmla="*/ 0 w 3638550"/>
              <a:gd name="connsiteY12" fmla="*/ 2012179 h 2384757"/>
              <a:gd name="connsiteX13" fmla="*/ 0 w 3638550"/>
              <a:gd name="connsiteY13" fmla="*/ 1676816 h 2384757"/>
              <a:gd name="connsiteX14" fmla="*/ 0 w 3638550"/>
              <a:gd name="connsiteY14" fmla="*/ 1173771 h 2384757"/>
              <a:gd name="connsiteX15" fmla="*/ 0 w 3638550"/>
              <a:gd name="connsiteY15" fmla="*/ 1173771 h 2384757"/>
              <a:gd name="connsiteX16" fmla="*/ 0 w 3638550"/>
              <a:gd name="connsiteY16" fmla="*/ 0 h 2384757"/>
              <a:gd name="connsiteX0" fmla="*/ 0 w 3638550"/>
              <a:gd name="connsiteY0" fmla="*/ 0 h 2133536"/>
              <a:gd name="connsiteX1" fmla="*/ 606425 w 3638550"/>
              <a:gd name="connsiteY1" fmla="*/ 0 h 2133536"/>
              <a:gd name="connsiteX2" fmla="*/ 606425 w 3638550"/>
              <a:gd name="connsiteY2" fmla="*/ 0 h 2133536"/>
              <a:gd name="connsiteX3" fmla="*/ 1516063 w 3638550"/>
              <a:gd name="connsiteY3" fmla="*/ 0 h 2133536"/>
              <a:gd name="connsiteX4" fmla="*/ 3638550 w 3638550"/>
              <a:gd name="connsiteY4" fmla="*/ 0 h 2133536"/>
              <a:gd name="connsiteX5" fmla="*/ 3638550 w 3638550"/>
              <a:gd name="connsiteY5" fmla="*/ 1173771 h 2133536"/>
              <a:gd name="connsiteX6" fmla="*/ 3638550 w 3638550"/>
              <a:gd name="connsiteY6" fmla="*/ 1173771 h 2133536"/>
              <a:gd name="connsiteX7" fmla="*/ 3638550 w 3638550"/>
              <a:gd name="connsiteY7" fmla="*/ 1676816 h 2133536"/>
              <a:gd name="connsiteX8" fmla="*/ 3638550 w 3638550"/>
              <a:gd name="connsiteY8" fmla="*/ 2012179 h 2133536"/>
              <a:gd name="connsiteX9" fmla="*/ 1168791 w 3638550"/>
              <a:gd name="connsiteY9" fmla="*/ 2012395 h 2133536"/>
              <a:gd name="connsiteX10" fmla="*/ 893856 w 3638550"/>
              <a:gd name="connsiteY10" fmla="*/ 2133536 h 2133536"/>
              <a:gd name="connsiteX11" fmla="*/ 606425 w 3638550"/>
              <a:gd name="connsiteY11" fmla="*/ 2012179 h 2133536"/>
              <a:gd name="connsiteX12" fmla="*/ 0 w 3638550"/>
              <a:gd name="connsiteY12" fmla="*/ 2012179 h 2133536"/>
              <a:gd name="connsiteX13" fmla="*/ 0 w 3638550"/>
              <a:gd name="connsiteY13" fmla="*/ 1676816 h 2133536"/>
              <a:gd name="connsiteX14" fmla="*/ 0 w 3638550"/>
              <a:gd name="connsiteY14" fmla="*/ 1173771 h 2133536"/>
              <a:gd name="connsiteX15" fmla="*/ 0 w 3638550"/>
              <a:gd name="connsiteY15" fmla="*/ 1173771 h 2133536"/>
              <a:gd name="connsiteX16" fmla="*/ 0 w 3638550"/>
              <a:gd name="connsiteY16" fmla="*/ 0 h 2133536"/>
              <a:gd name="connsiteX0" fmla="*/ 0 w 3638550"/>
              <a:gd name="connsiteY0" fmla="*/ 0 h 2194809"/>
              <a:gd name="connsiteX1" fmla="*/ 606425 w 3638550"/>
              <a:gd name="connsiteY1" fmla="*/ 0 h 2194809"/>
              <a:gd name="connsiteX2" fmla="*/ 606425 w 3638550"/>
              <a:gd name="connsiteY2" fmla="*/ 0 h 2194809"/>
              <a:gd name="connsiteX3" fmla="*/ 1516063 w 3638550"/>
              <a:gd name="connsiteY3" fmla="*/ 0 h 2194809"/>
              <a:gd name="connsiteX4" fmla="*/ 3638550 w 3638550"/>
              <a:gd name="connsiteY4" fmla="*/ 0 h 2194809"/>
              <a:gd name="connsiteX5" fmla="*/ 3638550 w 3638550"/>
              <a:gd name="connsiteY5" fmla="*/ 1173771 h 2194809"/>
              <a:gd name="connsiteX6" fmla="*/ 3638550 w 3638550"/>
              <a:gd name="connsiteY6" fmla="*/ 1173771 h 2194809"/>
              <a:gd name="connsiteX7" fmla="*/ 3638550 w 3638550"/>
              <a:gd name="connsiteY7" fmla="*/ 1676816 h 2194809"/>
              <a:gd name="connsiteX8" fmla="*/ 3638550 w 3638550"/>
              <a:gd name="connsiteY8" fmla="*/ 2012179 h 2194809"/>
              <a:gd name="connsiteX9" fmla="*/ 1168791 w 3638550"/>
              <a:gd name="connsiteY9" fmla="*/ 2012395 h 2194809"/>
              <a:gd name="connsiteX10" fmla="*/ 893857 w 3638550"/>
              <a:gd name="connsiteY10" fmla="*/ 2194809 h 2194809"/>
              <a:gd name="connsiteX11" fmla="*/ 606425 w 3638550"/>
              <a:gd name="connsiteY11" fmla="*/ 2012179 h 2194809"/>
              <a:gd name="connsiteX12" fmla="*/ 0 w 3638550"/>
              <a:gd name="connsiteY12" fmla="*/ 2012179 h 2194809"/>
              <a:gd name="connsiteX13" fmla="*/ 0 w 3638550"/>
              <a:gd name="connsiteY13" fmla="*/ 1676816 h 2194809"/>
              <a:gd name="connsiteX14" fmla="*/ 0 w 3638550"/>
              <a:gd name="connsiteY14" fmla="*/ 1173771 h 2194809"/>
              <a:gd name="connsiteX15" fmla="*/ 0 w 3638550"/>
              <a:gd name="connsiteY15" fmla="*/ 1173771 h 2194809"/>
              <a:gd name="connsiteX16" fmla="*/ 0 w 3638550"/>
              <a:gd name="connsiteY16" fmla="*/ 0 h 2194809"/>
              <a:gd name="connsiteX0" fmla="*/ 0 w 3638550"/>
              <a:gd name="connsiteY0" fmla="*/ 0 h 2249631"/>
              <a:gd name="connsiteX1" fmla="*/ 606425 w 3638550"/>
              <a:gd name="connsiteY1" fmla="*/ 0 h 2249631"/>
              <a:gd name="connsiteX2" fmla="*/ 606425 w 3638550"/>
              <a:gd name="connsiteY2" fmla="*/ 0 h 2249631"/>
              <a:gd name="connsiteX3" fmla="*/ 1516063 w 3638550"/>
              <a:gd name="connsiteY3" fmla="*/ 0 h 2249631"/>
              <a:gd name="connsiteX4" fmla="*/ 3638550 w 3638550"/>
              <a:gd name="connsiteY4" fmla="*/ 0 h 2249631"/>
              <a:gd name="connsiteX5" fmla="*/ 3638550 w 3638550"/>
              <a:gd name="connsiteY5" fmla="*/ 1173771 h 2249631"/>
              <a:gd name="connsiteX6" fmla="*/ 3638550 w 3638550"/>
              <a:gd name="connsiteY6" fmla="*/ 1173771 h 2249631"/>
              <a:gd name="connsiteX7" fmla="*/ 3638550 w 3638550"/>
              <a:gd name="connsiteY7" fmla="*/ 1676816 h 2249631"/>
              <a:gd name="connsiteX8" fmla="*/ 3638550 w 3638550"/>
              <a:gd name="connsiteY8" fmla="*/ 2012179 h 2249631"/>
              <a:gd name="connsiteX9" fmla="*/ 1168791 w 3638550"/>
              <a:gd name="connsiteY9" fmla="*/ 2012395 h 2249631"/>
              <a:gd name="connsiteX10" fmla="*/ 893856 w 3638550"/>
              <a:gd name="connsiteY10" fmla="*/ 2249631 h 2249631"/>
              <a:gd name="connsiteX11" fmla="*/ 606425 w 3638550"/>
              <a:gd name="connsiteY11" fmla="*/ 2012179 h 2249631"/>
              <a:gd name="connsiteX12" fmla="*/ 0 w 3638550"/>
              <a:gd name="connsiteY12" fmla="*/ 2012179 h 2249631"/>
              <a:gd name="connsiteX13" fmla="*/ 0 w 3638550"/>
              <a:gd name="connsiteY13" fmla="*/ 1676816 h 2249631"/>
              <a:gd name="connsiteX14" fmla="*/ 0 w 3638550"/>
              <a:gd name="connsiteY14" fmla="*/ 1173771 h 2249631"/>
              <a:gd name="connsiteX15" fmla="*/ 0 w 3638550"/>
              <a:gd name="connsiteY15" fmla="*/ 1173771 h 2249631"/>
              <a:gd name="connsiteX16" fmla="*/ 0 w 3638550"/>
              <a:gd name="connsiteY16" fmla="*/ 0 h 2249631"/>
              <a:gd name="connsiteX0" fmla="*/ 0 w 3638550"/>
              <a:gd name="connsiteY0" fmla="*/ 0 h 2347317"/>
              <a:gd name="connsiteX1" fmla="*/ 606425 w 3638550"/>
              <a:gd name="connsiteY1" fmla="*/ 0 h 2347317"/>
              <a:gd name="connsiteX2" fmla="*/ 606425 w 3638550"/>
              <a:gd name="connsiteY2" fmla="*/ 0 h 2347317"/>
              <a:gd name="connsiteX3" fmla="*/ 1516063 w 3638550"/>
              <a:gd name="connsiteY3" fmla="*/ 0 h 2347317"/>
              <a:gd name="connsiteX4" fmla="*/ 3638550 w 3638550"/>
              <a:gd name="connsiteY4" fmla="*/ 0 h 2347317"/>
              <a:gd name="connsiteX5" fmla="*/ 3638550 w 3638550"/>
              <a:gd name="connsiteY5" fmla="*/ 1173771 h 2347317"/>
              <a:gd name="connsiteX6" fmla="*/ 3638550 w 3638550"/>
              <a:gd name="connsiteY6" fmla="*/ 1173771 h 2347317"/>
              <a:gd name="connsiteX7" fmla="*/ 3638550 w 3638550"/>
              <a:gd name="connsiteY7" fmla="*/ 1676816 h 2347317"/>
              <a:gd name="connsiteX8" fmla="*/ 3638550 w 3638550"/>
              <a:gd name="connsiteY8" fmla="*/ 2012179 h 2347317"/>
              <a:gd name="connsiteX9" fmla="*/ 1168791 w 3638550"/>
              <a:gd name="connsiteY9" fmla="*/ 2012395 h 2347317"/>
              <a:gd name="connsiteX10" fmla="*/ 893856 w 3638550"/>
              <a:gd name="connsiteY10" fmla="*/ 2347317 h 2347317"/>
              <a:gd name="connsiteX11" fmla="*/ 606425 w 3638550"/>
              <a:gd name="connsiteY11" fmla="*/ 2012179 h 2347317"/>
              <a:gd name="connsiteX12" fmla="*/ 0 w 3638550"/>
              <a:gd name="connsiteY12" fmla="*/ 2012179 h 2347317"/>
              <a:gd name="connsiteX13" fmla="*/ 0 w 3638550"/>
              <a:gd name="connsiteY13" fmla="*/ 1676816 h 2347317"/>
              <a:gd name="connsiteX14" fmla="*/ 0 w 3638550"/>
              <a:gd name="connsiteY14" fmla="*/ 1173771 h 2347317"/>
              <a:gd name="connsiteX15" fmla="*/ 0 w 3638550"/>
              <a:gd name="connsiteY15" fmla="*/ 1173771 h 2347317"/>
              <a:gd name="connsiteX16" fmla="*/ 0 w 3638550"/>
              <a:gd name="connsiteY16" fmla="*/ 0 h 23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8550" h="2347317">
                <a:moveTo>
                  <a:pt x="0" y="0"/>
                </a:moveTo>
                <a:lnTo>
                  <a:pt x="606425" y="0"/>
                </a:lnTo>
                <a:lnTo>
                  <a:pt x="606425" y="0"/>
                </a:lnTo>
                <a:lnTo>
                  <a:pt x="1516063" y="0"/>
                </a:lnTo>
                <a:lnTo>
                  <a:pt x="3638550" y="0"/>
                </a:lnTo>
                <a:lnTo>
                  <a:pt x="3638550" y="1173771"/>
                </a:lnTo>
                <a:lnTo>
                  <a:pt x="3638550" y="1173771"/>
                </a:lnTo>
                <a:lnTo>
                  <a:pt x="3638550" y="1676816"/>
                </a:lnTo>
                <a:lnTo>
                  <a:pt x="3638550" y="2012179"/>
                </a:lnTo>
                <a:lnTo>
                  <a:pt x="1168791" y="2012395"/>
                </a:lnTo>
                <a:lnTo>
                  <a:pt x="893856" y="2347317"/>
                </a:lnTo>
                <a:lnTo>
                  <a:pt x="606425" y="2012179"/>
                </a:lnTo>
                <a:lnTo>
                  <a:pt x="0" y="2012179"/>
                </a:lnTo>
                <a:lnTo>
                  <a:pt x="0" y="1676816"/>
                </a:lnTo>
                <a:lnTo>
                  <a:pt x="0" y="1173771"/>
                </a:lnTo>
                <a:lnTo>
                  <a:pt x="0" y="1173771"/>
                </a:lnTo>
                <a:lnTo>
                  <a:pt x="0" y="0"/>
                </a:lnTo>
                <a:close/>
              </a:path>
            </a:pathLst>
          </a:custGeom>
          <a:solidFill>
            <a:schemeClr val="tx1"/>
          </a:solidFill>
          <a:ln w="28575">
            <a:solidFill>
              <a:schemeClr val="tx1"/>
            </a:solidFill>
          </a:ln>
        </p:spPr>
        <p:txBody>
          <a:bodyPr vert="horz" wrap="square" lIns="144000" tIns="180000" rIns="144000" bIns="540000">
            <a:spAutoFit/>
          </a:bodyPr>
          <a:lstStyle>
            <a:lvl1pPr marL="0" indent="0">
              <a:lnSpc>
                <a:spcPts val="1800"/>
              </a:lnSpc>
              <a:buNone/>
              <a:defRPr sz="1600" i="0" spc="-53" baseline="0">
                <a:solidFill>
                  <a:schemeClr val="bg2"/>
                </a:solidFill>
                <a:latin typeface="+mj-lt"/>
              </a:defRPr>
            </a:lvl1pPr>
            <a:lvl2pPr marL="342900" indent="0">
              <a:buNone/>
              <a:defRPr/>
            </a:lvl2pPr>
            <a:lvl3pPr marL="607219" indent="0">
              <a:buNone/>
              <a:defRPr/>
            </a:lvl3pPr>
            <a:lvl4pPr marL="876300" indent="0">
              <a:buNone/>
              <a:defRPr/>
            </a:lvl4pPr>
          </a:lstStyle>
          <a:p>
            <a:pPr lvl="0"/>
            <a:r>
              <a:rPr lang="nl-NL" dirty="0"/>
              <a:t>Naast de roze balken dienen de tekstballonnen om accenten te leggen op kortere stukken tekst of opsommingen.</a:t>
            </a:r>
          </a:p>
        </p:txBody>
      </p:sp>
      <p:sp>
        <p:nvSpPr>
          <p:cNvPr id="9" name="Tijdelijke aanduiding voor tekst 12"/>
          <p:cNvSpPr>
            <a:spLocks noGrp="1"/>
          </p:cNvSpPr>
          <p:nvPr>
            <p:ph type="body" sz="quarter" idx="20" hasCustomPrompt="1"/>
          </p:nvPr>
        </p:nvSpPr>
        <p:spPr>
          <a:xfrm>
            <a:off x="4590000" y="3426345"/>
            <a:ext cx="2504661" cy="2450580"/>
          </a:xfrm>
          <a:custGeom>
            <a:avLst/>
            <a:gdLst>
              <a:gd name="connsiteX0" fmla="*/ 0 w 3096000"/>
              <a:gd name="connsiteY0" fmla="*/ 0 h 2628000"/>
              <a:gd name="connsiteX1" fmla="*/ 1806000 w 3096000"/>
              <a:gd name="connsiteY1" fmla="*/ 0 h 2628000"/>
              <a:gd name="connsiteX2" fmla="*/ 2175621 w 3096000"/>
              <a:gd name="connsiteY2" fmla="*/ -342875 h 2628000"/>
              <a:gd name="connsiteX3" fmla="*/ 2580000 w 3096000"/>
              <a:gd name="connsiteY3" fmla="*/ 0 h 2628000"/>
              <a:gd name="connsiteX4" fmla="*/ 3096000 w 3096000"/>
              <a:gd name="connsiteY4" fmla="*/ 0 h 2628000"/>
              <a:gd name="connsiteX5" fmla="*/ 3096000 w 3096000"/>
              <a:gd name="connsiteY5" fmla="*/ 438000 h 2628000"/>
              <a:gd name="connsiteX6" fmla="*/ 3096000 w 3096000"/>
              <a:gd name="connsiteY6" fmla="*/ 438000 h 2628000"/>
              <a:gd name="connsiteX7" fmla="*/ 3096000 w 3096000"/>
              <a:gd name="connsiteY7" fmla="*/ 1095000 h 2628000"/>
              <a:gd name="connsiteX8" fmla="*/ 3096000 w 3096000"/>
              <a:gd name="connsiteY8" fmla="*/ 2628000 h 2628000"/>
              <a:gd name="connsiteX9" fmla="*/ 2580000 w 3096000"/>
              <a:gd name="connsiteY9" fmla="*/ 2628000 h 2628000"/>
              <a:gd name="connsiteX10" fmla="*/ 1806000 w 3096000"/>
              <a:gd name="connsiteY10" fmla="*/ 2628000 h 2628000"/>
              <a:gd name="connsiteX11" fmla="*/ 1806000 w 3096000"/>
              <a:gd name="connsiteY11" fmla="*/ 2628000 h 2628000"/>
              <a:gd name="connsiteX12" fmla="*/ 0 w 3096000"/>
              <a:gd name="connsiteY12" fmla="*/ 2628000 h 2628000"/>
              <a:gd name="connsiteX13" fmla="*/ 0 w 3096000"/>
              <a:gd name="connsiteY13" fmla="*/ 1095000 h 2628000"/>
              <a:gd name="connsiteX14" fmla="*/ 0 w 3096000"/>
              <a:gd name="connsiteY14" fmla="*/ 438000 h 2628000"/>
              <a:gd name="connsiteX15" fmla="*/ 0 w 3096000"/>
              <a:gd name="connsiteY15" fmla="*/ 438000 h 2628000"/>
              <a:gd name="connsiteX16" fmla="*/ 0 w 3096000"/>
              <a:gd name="connsiteY16" fmla="*/ 0 h 2628000"/>
              <a:gd name="connsiteX0" fmla="*/ 0 w 3096000"/>
              <a:gd name="connsiteY0" fmla="*/ 342875 h 2970875"/>
              <a:gd name="connsiteX1" fmla="*/ 1966256 w 3096000"/>
              <a:gd name="connsiteY1" fmla="*/ 342875 h 2970875"/>
              <a:gd name="connsiteX2" fmla="*/ 2175621 w 3096000"/>
              <a:gd name="connsiteY2" fmla="*/ 0 h 2970875"/>
              <a:gd name="connsiteX3" fmla="*/ 2580000 w 3096000"/>
              <a:gd name="connsiteY3" fmla="*/ 342875 h 2970875"/>
              <a:gd name="connsiteX4" fmla="*/ 3096000 w 3096000"/>
              <a:gd name="connsiteY4" fmla="*/ 342875 h 2970875"/>
              <a:gd name="connsiteX5" fmla="*/ 3096000 w 3096000"/>
              <a:gd name="connsiteY5" fmla="*/ 780875 h 2970875"/>
              <a:gd name="connsiteX6" fmla="*/ 3096000 w 3096000"/>
              <a:gd name="connsiteY6" fmla="*/ 780875 h 2970875"/>
              <a:gd name="connsiteX7" fmla="*/ 3096000 w 3096000"/>
              <a:gd name="connsiteY7" fmla="*/ 1437875 h 2970875"/>
              <a:gd name="connsiteX8" fmla="*/ 3096000 w 3096000"/>
              <a:gd name="connsiteY8" fmla="*/ 2970875 h 2970875"/>
              <a:gd name="connsiteX9" fmla="*/ 2580000 w 3096000"/>
              <a:gd name="connsiteY9" fmla="*/ 2970875 h 2970875"/>
              <a:gd name="connsiteX10" fmla="*/ 1806000 w 3096000"/>
              <a:gd name="connsiteY10" fmla="*/ 2970875 h 2970875"/>
              <a:gd name="connsiteX11" fmla="*/ 1806000 w 3096000"/>
              <a:gd name="connsiteY11" fmla="*/ 2970875 h 2970875"/>
              <a:gd name="connsiteX12" fmla="*/ 0 w 3096000"/>
              <a:gd name="connsiteY12" fmla="*/ 2970875 h 2970875"/>
              <a:gd name="connsiteX13" fmla="*/ 0 w 3096000"/>
              <a:gd name="connsiteY13" fmla="*/ 1437875 h 2970875"/>
              <a:gd name="connsiteX14" fmla="*/ 0 w 3096000"/>
              <a:gd name="connsiteY14" fmla="*/ 780875 h 2970875"/>
              <a:gd name="connsiteX15" fmla="*/ 0 w 3096000"/>
              <a:gd name="connsiteY15" fmla="*/ 780875 h 2970875"/>
              <a:gd name="connsiteX16" fmla="*/ 0 w 3096000"/>
              <a:gd name="connsiteY16" fmla="*/ 342875 h 2970875"/>
              <a:gd name="connsiteX0" fmla="*/ 0 w 3096000"/>
              <a:gd name="connsiteY0" fmla="*/ 352301 h 2980301"/>
              <a:gd name="connsiteX1" fmla="*/ 1966256 w 3096000"/>
              <a:gd name="connsiteY1" fmla="*/ 352301 h 2980301"/>
              <a:gd name="connsiteX2" fmla="*/ 2251036 w 3096000"/>
              <a:gd name="connsiteY2" fmla="*/ 0 h 2980301"/>
              <a:gd name="connsiteX3" fmla="*/ 2580000 w 3096000"/>
              <a:gd name="connsiteY3" fmla="*/ 352301 h 2980301"/>
              <a:gd name="connsiteX4" fmla="*/ 3096000 w 3096000"/>
              <a:gd name="connsiteY4" fmla="*/ 352301 h 2980301"/>
              <a:gd name="connsiteX5" fmla="*/ 3096000 w 3096000"/>
              <a:gd name="connsiteY5" fmla="*/ 790301 h 2980301"/>
              <a:gd name="connsiteX6" fmla="*/ 3096000 w 3096000"/>
              <a:gd name="connsiteY6" fmla="*/ 790301 h 2980301"/>
              <a:gd name="connsiteX7" fmla="*/ 3096000 w 3096000"/>
              <a:gd name="connsiteY7" fmla="*/ 1447301 h 2980301"/>
              <a:gd name="connsiteX8" fmla="*/ 3096000 w 3096000"/>
              <a:gd name="connsiteY8" fmla="*/ 2980301 h 2980301"/>
              <a:gd name="connsiteX9" fmla="*/ 2580000 w 3096000"/>
              <a:gd name="connsiteY9" fmla="*/ 2980301 h 2980301"/>
              <a:gd name="connsiteX10" fmla="*/ 1806000 w 3096000"/>
              <a:gd name="connsiteY10" fmla="*/ 2980301 h 2980301"/>
              <a:gd name="connsiteX11" fmla="*/ 1806000 w 3096000"/>
              <a:gd name="connsiteY11" fmla="*/ 2980301 h 2980301"/>
              <a:gd name="connsiteX12" fmla="*/ 0 w 3096000"/>
              <a:gd name="connsiteY12" fmla="*/ 2980301 h 2980301"/>
              <a:gd name="connsiteX13" fmla="*/ 0 w 3096000"/>
              <a:gd name="connsiteY13" fmla="*/ 1447301 h 2980301"/>
              <a:gd name="connsiteX14" fmla="*/ 0 w 3096000"/>
              <a:gd name="connsiteY14" fmla="*/ 790301 h 2980301"/>
              <a:gd name="connsiteX15" fmla="*/ 0 w 3096000"/>
              <a:gd name="connsiteY15" fmla="*/ 790301 h 2980301"/>
              <a:gd name="connsiteX16" fmla="*/ 0 w 3096000"/>
              <a:gd name="connsiteY16" fmla="*/ 352301 h 2980301"/>
              <a:gd name="connsiteX0" fmla="*/ 0 w 3096000"/>
              <a:gd name="connsiteY0" fmla="*/ 352301 h 2980301"/>
              <a:gd name="connsiteX1" fmla="*/ 2074596 w 3096000"/>
              <a:gd name="connsiteY1" fmla="*/ 352301 h 2980301"/>
              <a:gd name="connsiteX2" fmla="*/ 2251036 w 3096000"/>
              <a:gd name="connsiteY2" fmla="*/ 0 h 2980301"/>
              <a:gd name="connsiteX3" fmla="*/ 2580000 w 3096000"/>
              <a:gd name="connsiteY3" fmla="*/ 352301 h 2980301"/>
              <a:gd name="connsiteX4" fmla="*/ 3096000 w 3096000"/>
              <a:gd name="connsiteY4" fmla="*/ 352301 h 2980301"/>
              <a:gd name="connsiteX5" fmla="*/ 3096000 w 3096000"/>
              <a:gd name="connsiteY5" fmla="*/ 790301 h 2980301"/>
              <a:gd name="connsiteX6" fmla="*/ 3096000 w 3096000"/>
              <a:gd name="connsiteY6" fmla="*/ 790301 h 2980301"/>
              <a:gd name="connsiteX7" fmla="*/ 3096000 w 3096000"/>
              <a:gd name="connsiteY7" fmla="*/ 1447301 h 2980301"/>
              <a:gd name="connsiteX8" fmla="*/ 3096000 w 3096000"/>
              <a:gd name="connsiteY8" fmla="*/ 2980301 h 2980301"/>
              <a:gd name="connsiteX9" fmla="*/ 2580000 w 3096000"/>
              <a:gd name="connsiteY9" fmla="*/ 2980301 h 2980301"/>
              <a:gd name="connsiteX10" fmla="*/ 1806000 w 3096000"/>
              <a:gd name="connsiteY10" fmla="*/ 2980301 h 2980301"/>
              <a:gd name="connsiteX11" fmla="*/ 1806000 w 3096000"/>
              <a:gd name="connsiteY11" fmla="*/ 2980301 h 2980301"/>
              <a:gd name="connsiteX12" fmla="*/ 0 w 3096000"/>
              <a:gd name="connsiteY12" fmla="*/ 2980301 h 2980301"/>
              <a:gd name="connsiteX13" fmla="*/ 0 w 3096000"/>
              <a:gd name="connsiteY13" fmla="*/ 1447301 h 2980301"/>
              <a:gd name="connsiteX14" fmla="*/ 0 w 3096000"/>
              <a:gd name="connsiteY14" fmla="*/ 790301 h 2980301"/>
              <a:gd name="connsiteX15" fmla="*/ 0 w 3096000"/>
              <a:gd name="connsiteY15" fmla="*/ 790301 h 2980301"/>
              <a:gd name="connsiteX16" fmla="*/ 0 w 3096000"/>
              <a:gd name="connsiteY16" fmla="*/ 352301 h 2980301"/>
              <a:gd name="connsiteX0" fmla="*/ 0 w 3096000"/>
              <a:gd name="connsiteY0" fmla="*/ 482876 h 3110876"/>
              <a:gd name="connsiteX1" fmla="*/ 2074596 w 3096000"/>
              <a:gd name="connsiteY1" fmla="*/ 482876 h 3110876"/>
              <a:gd name="connsiteX2" fmla="*/ 2323262 w 3096000"/>
              <a:gd name="connsiteY2" fmla="*/ 0 h 3110876"/>
              <a:gd name="connsiteX3" fmla="*/ 2580000 w 3096000"/>
              <a:gd name="connsiteY3" fmla="*/ 482876 h 3110876"/>
              <a:gd name="connsiteX4" fmla="*/ 3096000 w 3096000"/>
              <a:gd name="connsiteY4" fmla="*/ 482876 h 3110876"/>
              <a:gd name="connsiteX5" fmla="*/ 3096000 w 3096000"/>
              <a:gd name="connsiteY5" fmla="*/ 920876 h 3110876"/>
              <a:gd name="connsiteX6" fmla="*/ 3096000 w 3096000"/>
              <a:gd name="connsiteY6" fmla="*/ 920876 h 3110876"/>
              <a:gd name="connsiteX7" fmla="*/ 3096000 w 3096000"/>
              <a:gd name="connsiteY7" fmla="*/ 1577876 h 3110876"/>
              <a:gd name="connsiteX8" fmla="*/ 3096000 w 3096000"/>
              <a:gd name="connsiteY8" fmla="*/ 3110876 h 3110876"/>
              <a:gd name="connsiteX9" fmla="*/ 2580000 w 3096000"/>
              <a:gd name="connsiteY9" fmla="*/ 3110876 h 3110876"/>
              <a:gd name="connsiteX10" fmla="*/ 1806000 w 3096000"/>
              <a:gd name="connsiteY10" fmla="*/ 3110876 h 3110876"/>
              <a:gd name="connsiteX11" fmla="*/ 1806000 w 3096000"/>
              <a:gd name="connsiteY11" fmla="*/ 3110876 h 3110876"/>
              <a:gd name="connsiteX12" fmla="*/ 0 w 3096000"/>
              <a:gd name="connsiteY12" fmla="*/ 3110876 h 3110876"/>
              <a:gd name="connsiteX13" fmla="*/ 0 w 3096000"/>
              <a:gd name="connsiteY13" fmla="*/ 1577876 h 3110876"/>
              <a:gd name="connsiteX14" fmla="*/ 0 w 3096000"/>
              <a:gd name="connsiteY14" fmla="*/ 920876 h 3110876"/>
              <a:gd name="connsiteX15" fmla="*/ 0 w 3096000"/>
              <a:gd name="connsiteY15" fmla="*/ 920876 h 3110876"/>
              <a:gd name="connsiteX16" fmla="*/ 0 w 3096000"/>
              <a:gd name="connsiteY16" fmla="*/ 482876 h 3110876"/>
              <a:gd name="connsiteX0" fmla="*/ 0 w 3096000"/>
              <a:gd name="connsiteY0" fmla="*/ 725374 h 3353374"/>
              <a:gd name="connsiteX1" fmla="*/ 2074596 w 3096000"/>
              <a:gd name="connsiteY1" fmla="*/ 725374 h 3353374"/>
              <a:gd name="connsiteX2" fmla="*/ 2314235 w 3096000"/>
              <a:gd name="connsiteY2" fmla="*/ 0 h 3353374"/>
              <a:gd name="connsiteX3" fmla="*/ 2580000 w 3096000"/>
              <a:gd name="connsiteY3" fmla="*/ 725374 h 3353374"/>
              <a:gd name="connsiteX4" fmla="*/ 3096000 w 3096000"/>
              <a:gd name="connsiteY4" fmla="*/ 725374 h 3353374"/>
              <a:gd name="connsiteX5" fmla="*/ 3096000 w 3096000"/>
              <a:gd name="connsiteY5" fmla="*/ 1163374 h 3353374"/>
              <a:gd name="connsiteX6" fmla="*/ 3096000 w 3096000"/>
              <a:gd name="connsiteY6" fmla="*/ 1163374 h 3353374"/>
              <a:gd name="connsiteX7" fmla="*/ 3096000 w 3096000"/>
              <a:gd name="connsiteY7" fmla="*/ 1820374 h 3353374"/>
              <a:gd name="connsiteX8" fmla="*/ 3096000 w 3096000"/>
              <a:gd name="connsiteY8" fmla="*/ 3353374 h 3353374"/>
              <a:gd name="connsiteX9" fmla="*/ 2580000 w 3096000"/>
              <a:gd name="connsiteY9" fmla="*/ 3353374 h 3353374"/>
              <a:gd name="connsiteX10" fmla="*/ 1806000 w 3096000"/>
              <a:gd name="connsiteY10" fmla="*/ 3353374 h 3353374"/>
              <a:gd name="connsiteX11" fmla="*/ 1806000 w 3096000"/>
              <a:gd name="connsiteY11" fmla="*/ 3353374 h 3353374"/>
              <a:gd name="connsiteX12" fmla="*/ 0 w 3096000"/>
              <a:gd name="connsiteY12" fmla="*/ 3353374 h 3353374"/>
              <a:gd name="connsiteX13" fmla="*/ 0 w 3096000"/>
              <a:gd name="connsiteY13" fmla="*/ 1820374 h 3353374"/>
              <a:gd name="connsiteX14" fmla="*/ 0 w 3096000"/>
              <a:gd name="connsiteY14" fmla="*/ 1163374 h 3353374"/>
              <a:gd name="connsiteX15" fmla="*/ 0 w 3096000"/>
              <a:gd name="connsiteY15" fmla="*/ 1163374 h 3353374"/>
              <a:gd name="connsiteX16" fmla="*/ 0 w 3096000"/>
              <a:gd name="connsiteY16" fmla="*/ 725374 h 3353374"/>
              <a:gd name="connsiteX0" fmla="*/ 0 w 3096000"/>
              <a:gd name="connsiteY0" fmla="*/ 473854 h 3101854"/>
              <a:gd name="connsiteX1" fmla="*/ 2074596 w 3096000"/>
              <a:gd name="connsiteY1" fmla="*/ 473854 h 3101854"/>
              <a:gd name="connsiteX2" fmla="*/ 2314235 w 3096000"/>
              <a:gd name="connsiteY2" fmla="*/ 0 h 3101854"/>
              <a:gd name="connsiteX3" fmla="*/ 2580000 w 3096000"/>
              <a:gd name="connsiteY3" fmla="*/ 473854 h 3101854"/>
              <a:gd name="connsiteX4" fmla="*/ 3096000 w 3096000"/>
              <a:gd name="connsiteY4" fmla="*/ 473854 h 3101854"/>
              <a:gd name="connsiteX5" fmla="*/ 3096000 w 3096000"/>
              <a:gd name="connsiteY5" fmla="*/ 911854 h 3101854"/>
              <a:gd name="connsiteX6" fmla="*/ 3096000 w 3096000"/>
              <a:gd name="connsiteY6" fmla="*/ 911854 h 3101854"/>
              <a:gd name="connsiteX7" fmla="*/ 3096000 w 3096000"/>
              <a:gd name="connsiteY7" fmla="*/ 1568854 h 3101854"/>
              <a:gd name="connsiteX8" fmla="*/ 3096000 w 3096000"/>
              <a:gd name="connsiteY8" fmla="*/ 3101854 h 3101854"/>
              <a:gd name="connsiteX9" fmla="*/ 2580000 w 3096000"/>
              <a:gd name="connsiteY9" fmla="*/ 3101854 h 3101854"/>
              <a:gd name="connsiteX10" fmla="*/ 1806000 w 3096000"/>
              <a:gd name="connsiteY10" fmla="*/ 3101854 h 3101854"/>
              <a:gd name="connsiteX11" fmla="*/ 1806000 w 3096000"/>
              <a:gd name="connsiteY11" fmla="*/ 3101854 h 3101854"/>
              <a:gd name="connsiteX12" fmla="*/ 0 w 3096000"/>
              <a:gd name="connsiteY12" fmla="*/ 3101854 h 3101854"/>
              <a:gd name="connsiteX13" fmla="*/ 0 w 3096000"/>
              <a:gd name="connsiteY13" fmla="*/ 1568854 h 3101854"/>
              <a:gd name="connsiteX14" fmla="*/ 0 w 3096000"/>
              <a:gd name="connsiteY14" fmla="*/ 911854 h 3101854"/>
              <a:gd name="connsiteX15" fmla="*/ 0 w 3096000"/>
              <a:gd name="connsiteY15" fmla="*/ 911854 h 3101854"/>
              <a:gd name="connsiteX16" fmla="*/ 0 w 3096000"/>
              <a:gd name="connsiteY16" fmla="*/ 473854 h 3101854"/>
              <a:gd name="connsiteX0" fmla="*/ 0 w 3096000"/>
              <a:gd name="connsiteY0" fmla="*/ 619471 h 3247471"/>
              <a:gd name="connsiteX1" fmla="*/ 2074596 w 3096000"/>
              <a:gd name="connsiteY1" fmla="*/ 619471 h 3247471"/>
              <a:gd name="connsiteX2" fmla="*/ 2304505 w 3096000"/>
              <a:gd name="connsiteY2" fmla="*/ 0 h 3247471"/>
              <a:gd name="connsiteX3" fmla="*/ 2580000 w 3096000"/>
              <a:gd name="connsiteY3" fmla="*/ 619471 h 3247471"/>
              <a:gd name="connsiteX4" fmla="*/ 3096000 w 3096000"/>
              <a:gd name="connsiteY4" fmla="*/ 619471 h 3247471"/>
              <a:gd name="connsiteX5" fmla="*/ 3096000 w 3096000"/>
              <a:gd name="connsiteY5" fmla="*/ 1057471 h 3247471"/>
              <a:gd name="connsiteX6" fmla="*/ 3096000 w 3096000"/>
              <a:gd name="connsiteY6" fmla="*/ 1057471 h 3247471"/>
              <a:gd name="connsiteX7" fmla="*/ 3096000 w 3096000"/>
              <a:gd name="connsiteY7" fmla="*/ 1714471 h 3247471"/>
              <a:gd name="connsiteX8" fmla="*/ 3096000 w 3096000"/>
              <a:gd name="connsiteY8" fmla="*/ 3247471 h 3247471"/>
              <a:gd name="connsiteX9" fmla="*/ 2580000 w 3096000"/>
              <a:gd name="connsiteY9" fmla="*/ 3247471 h 3247471"/>
              <a:gd name="connsiteX10" fmla="*/ 1806000 w 3096000"/>
              <a:gd name="connsiteY10" fmla="*/ 3247471 h 3247471"/>
              <a:gd name="connsiteX11" fmla="*/ 1806000 w 3096000"/>
              <a:gd name="connsiteY11" fmla="*/ 3247471 h 3247471"/>
              <a:gd name="connsiteX12" fmla="*/ 0 w 3096000"/>
              <a:gd name="connsiteY12" fmla="*/ 3247471 h 3247471"/>
              <a:gd name="connsiteX13" fmla="*/ 0 w 3096000"/>
              <a:gd name="connsiteY13" fmla="*/ 1714471 h 3247471"/>
              <a:gd name="connsiteX14" fmla="*/ 0 w 3096000"/>
              <a:gd name="connsiteY14" fmla="*/ 1057471 h 3247471"/>
              <a:gd name="connsiteX15" fmla="*/ 0 w 3096000"/>
              <a:gd name="connsiteY15" fmla="*/ 1057471 h 3247471"/>
              <a:gd name="connsiteX16" fmla="*/ 0 w 3096000"/>
              <a:gd name="connsiteY16" fmla="*/ 619471 h 324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3247471">
                <a:moveTo>
                  <a:pt x="0" y="619471"/>
                </a:moveTo>
                <a:lnTo>
                  <a:pt x="2074596" y="619471"/>
                </a:lnTo>
                <a:lnTo>
                  <a:pt x="2304505" y="0"/>
                </a:lnTo>
                <a:lnTo>
                  <a:pt x="2580000" y="619471"/>
                </a:lnTo>
                <a:lnTo>
                  <a:pt x="3096000" y="619471"/>
                </a:lnTo>
                <a:lnTo>
                  <a:pt x="3096000" y="1057471"/>
                </a:lnTo>
                <a:lnTo>
                  <a:pt x="3096000" y="1057471"/>
                </a:lnTo>
                <a:lnTo>
                  <a:pt x="3096000" y="1714471"/>
                </a:lnTo>
                <a:lnTo>
                  <a:pt x="3096000" y="3247471"/>
                </a:lnTo>
                <a:lnTo>
                  <a:pt x="2580000" y="3247471"/>
                </a:lnTo>
                <a:lnTo>
                  <a:pt x="1806000" y="3247471"/>
                </a:lnTo>
                <a:lnTo>
                  <a:pt x="1806000" y="3247471"/>
                </a:lnTo>
                <a:lnTo>
                  <a:pt x="0" y="3247471"/>
                </a:lnTo>
                <a:lnTo>
                  <a:pt x="0" y="1714471"/>
                </a:lnTo>
                <a:lnTo>
                  <a:pt x="0" y="1057471"/>
                </a:lnTo>
                <a:lnTo>
                  <a:pt x="0" y="1057471"/>
                </a:lnTo>
                <a:lnTo>
                  <a:pt x="0" y="619471"/>
                </a:lnTo>
                <a:close/>
              </a:path>
            </a:pathLst>
          </a:custGeom>
          <a:ln w="28575">
            <a:solidFill>
              <a:srgbClr val="ED008D"/>
            </a:solidFill>
          </a:ln>
        </p:spPr>
        <p:txBody>
          <a:bodyPr wrap="square" lIns="144000" tIns="612000" rIns="144000" bIns="108000">
            <a:spAutoFit/>
          </a:bodyPr>
          <a:lstStyle>
            <a:lvl1pPr marL="0" indent="0">
              <a:lnSpc>
                <a:spcPct val="100000"/>
              </a:lnSpc>
              <a:spcBef>
                <a:spcPts val="0"/>
              </a:spcBef>
              <a:buNone/>
              <a:defRPr sz="1600" i="0" spc="-53" baseline="0">
                <a:solidFill>
                  <a:schemeClr val="accent2"/>
                </a:solidFill>
                <a:latin typeface="+mj-lt"/>
              </a:defRPr>
            </a:lvl1pPr>
            <a:lvl2pPr>
              <a:defRPr sz="1800" i="1">
                <a:solidFill>
                  <a:schemeClr val="tx1">
                    <a:lumMod val="65000"/>
                    <a:lumOff val="35000"/>
                  </a:schemeClr>
                </a:solidFill>
              </a:defRPr>
            </a:lvl2pPr>
            <a:lvl3pPr>
              <a:defRPr sz="1800" i="1">
                <a:solidFill>
                  <a:schemeClr val="tx1">
                    <a:lumMod val="65000"/>
                    <a:lumOff val="35000"/>
                  </a:schemeClr>
                </a:solidFill>
              </a:defRPr>
            </a:lvl3pPr>
            <a:lvl4pPr>
              <a:defRPr sz="1800" i="1">
                <a:solidFill>
                  <a:schemeClr val="tx1">
                    <a:lumMod val="65000"/>
                    <a:lumOff val="35000"/>
                  </a:schemeClr>
                </a:solidFill>
              </a:defRPr>
            </a:lvl4pPr>
            <a:lvl5pPr>
              <a:defRPr sz="1800" i="1">
                <a:solidFill>
                  <a:schemeClr val="tx1">
                    <a:lumMod val="65000"/>
                    <a:lumOff val="35000"/>
                  </a:schemeClr>
                </a:solidFill>
              </a:defRPr>
            </a:lvl5pPr>
          </a:lstStyle>
          <a:p>
            <a:pPr lvl="0"/>
            <a:r>
              <a:rPr lang="nl-NL" dirty="0"/>
              <a:t>Gebruik één of meerdere tekstballonnen. Positioneer ten opzichte van de foto. Verwijder de overige tekstballonnen.</a:t>
            </a:r>
          </a:p>
        </p:txBody>
      </p:sp>
      <p:sp>
        <p:nvSpPr>
          <p:cNvPr id="10" name="Tijdelijke aanduiding voor tekst 14"/>
          <p:cNvSpPr>
            <a:spLocks noGrp="1"/>
          </p:cNvSpPr>
          <p:nvPr>
            <p:ph type="body" sz="quarter" idx="22" hasCustomPrompt="1"/>
          </p:nvPr>
        </p:nvSpPr>
        <p:spPr>
          <a:xfrm flipH="1">
            <a:off x="1314752" y="3466667"/>
            <a:ext cx="1745948" cy="1914710"/>
          </a:xfrm>
          <a:prstGeom prst="wedgeRectCallout">
            <a:avLst>
              <a:gd name="adj1" fmla="val -73104"/>
              <a:gd name="adj2" fmla="val -21021"/>
            </a:avLst>
          </a:prstGeom>
          <a:solidFill>
            <a:schemeClr val="bg2"/>
          </a:solidFill>
          <a:ln w="28575">
            <a:noFill/>
          </a:ln>
        </p:spPr>
        <p:txBody>
          <a:bodyPr wrap="square" lIns="144000" tIns="180000" rIns="144000" bIns="180000">
            <a:spAutoFit/>
          </a:bodyPr>
          <a:lstStyle>
            <a:lvl1pPr marL="0" indent="0" algn="r">
              <a:lnSpc>
                <a:spcPts val="1800"/>
              </a:lnSpc>
              <a:buNone/>
              <a:defRPr lang="en-GB" sz="1600" i="0" kern="1200" spc="-53" baseline="0" dirty="0">
                <a:solidFill>
                  <a:schemeClr val="tx1"/>
                </a:solidFill>
                <a:latin typeface="+mj-lt"/>
                <a:ea typeface="+mn-ea"/>
                <a:cs typeface="+mn-cs"/>
              </a:defRPr>
            </a:lvl1pPr>
          </a:lstStyle>
          <a:p>
            <a:pPr marL="0" lvl="0" indent="0" algn="l" defTabSz="685800" rtl="0" eaLnBrk="1" latinLnBrk="0" hangingPunct="1">
              <a:lnSpc>
                <a:spcPct val="90000"/>
              </a:lnSpc>
              <a:spcBef>
                <a:spcPts val="750"/>
              </a:spcBef>
              <a:buClr>
                <a:schemeClr val="tx2"/>
              </a:buClr>
              <a:buFont typeface="Calibri" panose="020F0502020204030204" pitchFamily="34" charset="0"/>
              <a:buNone/>
            </a:pPr>
            <a:r>
              <a:rPr lang="nl-NL" dirty="0"/>
              <a:t>Verander in functie van de leesbaarheid eventueel de opvulkleur en/of omlijning van het kader.</a:t>
            </a:r>
            <a:endParaRPr lang="en-GB" dirty="0"/>
          </a:p>
        </p:txBody>
      </p:sp>
      <p:sp>
        <p:nvSpPr>
          <p:cNvPr id="11" name="Text Placeholder 10"/>
          <p:cNvSpPr>
            <a:spLocks noGrp="1"/>
          </p:cNvSpPr>
          <p:nvPr>
            <p:ph type="body" sz="quarter" idx="25"/>
          </p:nvPr>
        </p:nvSpPr>
        <p:spPr>
          <a:xfrm>
            <a:off x="5322934" y="404813"/>
            <a:ext cx="3462291" cy="1840843"/>
          </a:xfrm>
          <a:prstGeom prst="wedgeRectCallout">
            <a:avLst>
              <a:gd name="adj1" fmla="val -67496"/>
              <a:gd name="adj2" fmla="val -20214"/>
            </a:avLst>
          </a:prstGeom>
          <a:ln w="28575">
            <a:solidFill>
              <a:schemeClr val="tx2"/>
            </a:solidFill>
          </a:ln>
        </p:spPr>
        <p:txBody>
          <a:bodyPr lIns="180000" tIns="180000" rIns="180000" bIns="180000">
            <a:spAutoFit/>
          </a:bodyPr>
          <a:lstStyle>
            <a:lvl1pPr>
              <a:lnSpc>
                <a:spcPct val="100000"/>
              </a:lnSpc>
              <a:spcBef>
                <a:spcPts val="1800"/>
              </a:spcBef>
              <a:buClr>
                <a:schemeClr val="tx2"/>
              </a:buClr>
              <a:tabLst>
                <a:tab pos="270000" algn="l"/>
              </a:tabLst>
              <a:defRPr sz="1600">
                <a:solidFill>
                  <a:schemeClr val="tx2"/>
                </a:solidFill>
                <a:latin typeface="+mj-lt"/>
              </a:defRPr>
            </a:lvl1pPr>
            <a:lvl2pPr>
              <a:lnSpc>
                <a:spcPct val="100000"/>
              </a:lnSpc>
              <a:spcBef>
                <a:spcPts val="0"/>
              </a:spcBef>
              <a:buClr>
                <a:schemeClr val="tx2"/>
              </a:buClr>
              <a:defRPr sz="1600">
                <a:solidFill>
                  <a:schemeClr val="tx2"/>
                </a:solidFill>
                <a:latin typeface="+mj-lt"/>
              </a:defRPr>
            </a:lvl2pPr>
            <a:lvl3pPr>
              <a:lnSpc>
                <a:spcPct val="100000"/>
              </a:lnSpc>
              <a:spcBef>
                <a:spcPts val="0"/>
              </a:spcBef>
              <a:buClr>
                <a:schemeClr val="tx2"/>
              </a:buClr>
              <a:defRPr sz="1600">
                <a:solidFill>
                  <a:schemeClr val="tx2"/>
                </a:solidFill>
                <a:latin typeface="+mj-lt"/>
              </a:defRPr>
            </a:lvl3pPr>
            <a:lvl4pPr>
              <a:lnSpc>
                <a:spcPct val="100000"/>
              </a:lnSpc>
              <a:spcBef>
                <a:spcPts val="0"/>
              </a:spcBef>
              <a:buClr>
                <a:schemeClr val="tx2"/>
              </a:buClr>
              <a:defRPr sz="1600">
                <a:solidFill>
                  <a:schemeClr val="tx2"/>
                </a:solidFill>
                <a:latin typeface="+mj-lt"/>
              </a:defRPr>
            </a:lvl4pPr>
            <a:lvl5pPr>
              <a:lnSpc>
                <a:spcPct val="100000"/>
              </a:lnSpc>
              <a:spcBef>
                <a:spcPts val="0"/>
              </a:spcBef>
              <a:buClr>
                <a:schemeClr val="tx2"/>
              </a:buClr>
              <a:defRPr sz="1600">
                <a:solidFill>
                  <a:schemeClr val="tx2"/>
                </a:solidFill>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Footer Placeholder 11"/>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Tree>
    <p:extLst>
      <p:ext uri="{BB962C8B-B14F-4D97-AF65-F5344CB8AC3E}">
        <p14:creationId xmlns:p14="http://schemas.microsoft.com/office/powerpoint/2010/main" val="3041677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jdelijke aanduiding voor afbeelding 4"/>
          <p:cNvSpPr>
            <a:spLocks noGrp="1"/>
          </p:cNvSpPr>
          <p:nvPr>
            <p:ph type="pic" sz="quarter" idx="43"/>
          </p:nvPr>
        </p:nvSpPr>
        <p:spPr>
          <a:xfrm>
            <a:off x="6111875" y="4110491"/>
            <a:ext cx="3067200" cy="1900800"/>
          </a:xfrm>
          <a:prstGeom prst="rect">
            <a:avLst/>
          </a:prstGeom>
          <a:solidFill>
            <a:schemeClr val="bg2"/>
          </a:solidFill>
          <a:ln w="38100">
            <a:solidFill>
              <a:schemeClr val="bg2"/>
            </a:solid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3" name="Tijdelijke aanduiding voor tekst 6"/>
          <p:cNvSpPr>
            <a:spLocks noGrp="1"/>
          </p:cNvSpPr>
          <p:nvPr>
            <p:ph type="body" sz="quarter" idx="38" hasCustomPrompt="1"/>
          </p:nvPr>
        </p:nvSpPr>
        <p:spPr>
          <a:xfrm>
            <a:off x="6098441" y="2221271"/>
            <a:ext cx="3067299" cy="1900800"/>
          </a:xfrm>
          <a:prstGeom prst="rect">
            <a:avLst/>
          </a:prstGeom>
          <a:solidFill>
            <a:schemeClr val="tx2"/>
          </a:solidFill>
          <a:ln w="38100">
            <a:solidFill>
              <a:schemeClr val="bg2"/>
            </a:solidFill>
          </a:ln>
        </p:spPr>
        <p:txBody>
          <a:bodyPr wrap="square" lIns="180000" tIns="144000" rIns="360000" bIns="108000">
            <a:noAutofit/>
          </a:bodyPr>
          <a:lstStyle>
            <a:lvl1pPr marL="0" indent="0">
              <a:lnSpc>
                <a:spcPct val="100000"/>
              </a:lnSpc>
              <a:buClr>
                <a:schemeClr val="bg2"/>
              </a:buClr>
              <a:buNone/>
              <a:defRPr lang="en-GB" sz="1800" i="0" kern="1200" baseline="0" dirty="0">
                <a:solidFill>
                  <a:schemeClr val="bg2"/>
                </a:solidFill>
                <a:latin typeface="+mj-lt"/>
                <a:ea typeface="+mn-ea"/>
                <a:cs typeface="+mn-cs"/>
              </a:defRPr>
            </a:lvl1pPr>
            <a:lvl2pPr>
              <a:buClr>
                <a:schemeClr val="bg2"/>
              </a:buClr>
              <a:defRPr sz="1350">
                <a:solidFill>
                  <a:sysClr val="windowText" lastClr="000000"/>
                </a:solidFill>
              </a:defRPr>
            </a:lvl2pPr>
            <a:lvl3pPr>
              <a:buClr>
                <a:schemeClr val="bg2"/>
              </a:buClr>
              <a:defRPr sz="1350">
                <a:solidFill>
                  <a:sysClr val="windowText" lastClr="000000"/>
                </a:solidFill>
              </a:defRPr>
            </a:lvl3pPr>
            <a:lvl4pPr>
              <a:buClr>
                <a:schemeClr val="bg2"/>
              </a:buClr>
              <a:defRPr sz="1350">
                <a:solidFill>
                  <a:sysClr val="windowText" lastClr="000000"/>
                </a:solidFill>
              </a:defRPr>
            </a:lvl4pPr>
            <a:lvl5pPr>
              <a:buClr>
                <a:schemeClr val="bg2"/>
              </a:buClr>
              <a:defRPr sz="1350">
                <a:solidFill>
                  <a:sysClr val="windowText" lastClr="000000"/>
                </a:solidFill>
              </a:defRPr>
            </a:lvl5pPr>
          </a:lstStyle>
          <a:p>
            <a:pPr lvl="0"/>
            <a:r>
              <a:rPr lang="nl-NL" dirty="0"/>
              <a:t>Maak een fotocollage en geef hier een toelichting bij de collage. </a:t>
            </a:r>
            <a:endParaRPr lang="en-GB" dirty="0"/>
          </a:p>
        </p:txBody>
      </p:sp>
      <p:sp>
        <p:nvSpPr>
          <p:cNvPr id="11" name="Tijdelijke aanduiding voor afbeelding 4"/>
          <p:cNvSpPr>
            <a:spLocks noGrp="1"/>
          </p:cNvSpPr>
          <p:nvPr>
            <p:ph type="pic" sz="quarter" idx="35"/>
          </p:nvPr>
        </p:nvSpPr>
        <p:spPr>
          <a:xfrm>
            <a:off x="3065155" y="3152110"/>
            <a:ext cx="3048601" cy="2854800"/>
          </a:xfrm>
          <a:prstGeom prst="rect">
            <a:avLst/>
          </a:prstGeom>
          <a:solidFill>
            <a:schemeClr val="bg2"/>
          </a:solidFill>
          <a:ln w="38100">
            <a:solidFill>
              <a:schemeClr val="bg2"/>
            </a:solid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2" name="Tijdelijke aanduiding voor afbeelding 4"/>
          <p:cNvSpPr>
            <a:spLocks noGrp="1"/>
          </p:cNvSpPr>
          <p:nvPr>
            <p:ph type="pic" sz="quarter" idx="16"/>
          </p:nvPr>
        </p:nvSpPr>
        <p:spPr>
          <a:xfrm>
            <a:off x="-35512" y="3152110"/>
            <a:ext cx="3074804" cy="2854800"/>
          </a:xfrm>
          <a:prstGeom prst="rect">
            <a:avLst/>
          </a:prstGeom>
          <a:solidFill>
            <a:schemeClr val="bg2"/>
          </a:solidFill>
          <a:ln w="38100">
            <a:solidFill>
              <a:schemeClr val="bg2"/>
            </a:solidFill>
          </a:ln>
          <a:effectLst/>
        </p:spPr>
        <p:txBody>
          <a:bodyPr lIns="216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9" name="Tijdelijke aanduiding voor afbeelding 4"/>
          <p:cNvSpPr>
            <a:spLocks noGrp="1"/>
          </p:cNvSpPr>
          <p:nvPr>
            <p:ph type="pic" sz="quarter" idx="36" hasCustomPrompt="1"/>
          </p:nvPr>
        </p:nvSpPr>
        <p:spPr>
          <a:xfrm>
            <a:off x="6098441" y="300231"/>
            <a:ext cx="3067200" cy="1900800"/>
          </a:xfrm>
          <a:prstGeom prst="rect">
            <a:avLst/>
          </a:prstGeom>
          <a:solidFill>
            <a:schemeClr val="bg2"/>
          </a:solidFill>
          <a:ln w="38100">
            <a:solidFill>
              <a:schemeClr val="bg2"/>
            </a:solidFill>
          </a:ln>
          <a:effectLst/>
        </p:spPr>
        <p:txBody>
          <a:bodyPr tIns="54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10" name="Tijdelijke aanduiding voor afbeelding 4"/>
          <p:cNvSpPr>
            <a:spLocks noGrp="1"/>
          </p:cNvSpPr>
          <p:nvPr>
            <p:ph type="pic" sz="quarter" idx="12" hasCustomPrompt="1"/>
          </p:nvPr>
        </p:nvSpPr>
        <p:spPr>
          <a:xfrm>
            <a:off x="0" y="300231"/>
            <a:ext cx="6113756" cy="2854800"/>
          </a:xfrm>
          <a:prstGeom prst="rect">
            <a:avLst/>
          </a:prstGeom>
          <a:solidFill>
            <a:schemeClr val="bg2"/>
          </a:solidFill>
          <a:ln w="38100">
            <a:solidFill>
              <a:schemeClr val="bg2"/>
            </a:solidFill>
          </a:ln>
          <a:effectLst/>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lang="nl-BE" sz="1200" i="1" kern="1200" baseline="0">
                <a:solidFill>
                  <a:schemeClr val="tx1">
                    <a:lumMod val="65000"/>
                    <a:lumOff val="35000"/>
                  </a:schemeClr>
                </a:solidFill>
                <a:latin typeface="+mn-lt"/>
                <a:ea typeface="+mn-ea"/>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latin typeface="Calibri" panose="020F0502020204030204" pitchFamily="34" charset="0"/>
              </a:rPr>
              <a:t>&gt; </a:t>
            </a:r>
            <a:r>
              <a:rPr lang="nl-BE" baseline="0" dirty="0"/>
              <a:t>kies meteen de 5 afbeeldingen die je op deze slide wil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2" name="Footer Placeholder 1"/>
          <p:cNvSpPr>
            <a:spLocks noGrp="1"/>
          </p:cNvSpPr>
          <p:nvPr>
            <p:ph type="ftr" sz="quarter" idx="44"/>
          </p:nvPr>
        </p:nvSpPr>
        <p:spPr/>
        <p:txBody>
          <a:bodyPr/>
          <a:lstStyle>
            <a:lvl1pPr>
              <a:defRPr>
                <a:solidFill>
                  <a:schemeClr val="bg2"/>
                </a:solidFill>
              </a:defRPr>
            </a:lvl1pPr>
          </a:lstStyle>
          <a:p>
            <a:r>
              <a:rPr lang="nl-BE" dirty="0"/>
              <a:t>innovatief	creatief	ondernemend</a:t>
            </a:r>
            <a:endParaRPr lang="en-GB" dirty="0"/>
          </a:p>
        </p:txBody>
      </p:sp>
    </p:spTree>
    <p:extLst>
      <p:ext uri="{BB962C8B-B14F-4D97-AF65-F5344CB8AC3E}">
        <p14:creationId xmlns:p14="http://schemas.microsoft.com/office/powerpoint/2010/main" val="184104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Tijdelijke aanduiding voor afbeelding 4"/>
          <p:cNvSpPr>
            <a:spLocks noGrp="1"/>
          </p:cNvSpPr>
          <p:nvPr>
            <p:ph type="pic" sz="quarter" idx="35"/>
          </p:nvPr>
        </p:nvSpPr>
        <p:spPr>
          <a:xfrm>
            <a:off x="3047398" y="4119230"/>
            <a:ext cx="3015002"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9" name="Tijdelijke aanduiding voor tekst 6"/>
          <p:cNvSpPr>
            <a:spLocks noGrp="1"/>
          </p:cNvSpPr>
          <p:nvPr>
            <p:ph type="body" sz="quarter" idx="38" hasCustomPrompt="1"/>
          </p:nvPr>
        </p:nvSpPr>
        <p:spPr>
          <a:xfrm>
            <a:off x="3047399" y="2209954"/>
            <a:ext cx="3111504" cy="1897200"/>
          </a:xfrm>
          <a:prstGeom prst="rect">
            <a:avLst/>
          </a:prstGeom>
          <a:solidFill>
            <a:schemeClr val="tx2"/>
          </a:solidFill>
          <a:ln w="38100">
            <a:solidFill>
              <a:schemeClr val="bg2"/>
            </a:solidFill>
          </a:ln>
        </p:spPr>
        <p:txBody>
          <a:bodyPr lIns="144000" tIns="180000" rIns="360000" bIns="108000">
            <a:noAutofit/>
          </a:bodyPr>
          <a:lstStyle>
            <a:lvl1pPr marL="0" indent="0">
              <a:lnSpc>
                <a:spcPct val="100000"/>
              </a:lnSpc>
              <a:buClr>
                <a:schemeClr val="bg2"/>
              </a:buClr>
              <a:buNone/>
              <a:defRPr lang="en-GB" sz="1800" i="0" kern="1200" baseline="0" dirty="0">
                <a:solidFill>
                  <a:schemeClr val="bg2"/>
                </a:solidFill>
                <a:latin typeface="+mj-lt"/>
                <a:ea typeface="+mn-ea"/>
                <a:cs typeface="+mn-cs"/>
              </a:defRPr>
            </a:lvl1pPr>
            <a:lvl2pPr>
              <a:buClr>
                <a:schemeClr val="bg2"/>
              </a:buClr>
              <a:defRPr sz="1350">
                <a:solidFill>
                  <a:sysClr val="windowText" lastClr="000000"/>
                </a:solidFill>
              </a:defRPr>
            </a:lvl2pPr>
            <a:lvl3pPr>
              <a:buClr>
                <a:schemeClr val="bg2"/>
              </a:buClr>
              <a:defRPr sz="1350">
                <a:solidFill>
                  <a:sysClr val="windowText" lastClr="000000"/>
                </a:solidFill>
              </a:defRPr>
            </a:lvl3pPr>
            <a:lvl4pPr>
              <a:buClr>
                <a:schemeClr val="bg2"/>
              </a:buClr>
              <a:defRPr sz="1350">
                <a:solidFill>
                  <a:sysClr val="windowText" lastClr="000000"/>
                </a:solidFill>
              </a:defRPr>
            </a:lvl4pPr>
            <a:lvl5pPr>
              <a:buClr>
                <a:schemeClr val="bg2"/>
              </a:buClr>
              <a:defRPr sz="1350">
                <a:solidFill>
                  <a:sysClr val="windowText" lastClr="000000"/>
                </a:solidFill>
              </a:defRPr>
            </a:lvl5pPr>
          </a:lstStyle>
          <a:p>
            <a:pPr lvl="0"/>
            <a:r>
              <a:rPr lang="nl-NL" dirty="0"/>
              <a:t>Maak een fotocollage en geef hier een toelichting bij de collage. </a:t>
            </a:r>
            <a:endParaRPr lang="en-GB" dirty="0"/>
          </a:p>
        </p:txBody>
      </p:sp>
      <p:sp>
        <p:nvSpPr>
          <p:cNvPr id="10" name="Tijdelijke aanduiding voor afbeelding 4"/>
          <p:cNvSpPr>
            <a:spLocks noGrp="1"/>
          </p:cNvSpPr>
          <p:nvPr>
            <p:ph type="pic" sz="quarter" idx="46"/>
          </p:nvPr>
        </p:nvSpPr>
        <p:spPr>
          <a:xfrm>
            <a:off x="3047398" y="300231"/>
            <a:ext cx="3074400" cy="1897200"/>
          </a:xfrm>
          <a:prstGeom prst="rect">
            <a:avLst/>
          </a:prstGeom>
          <a:solidFill>
            <a:schemeClr val="bg2"/>
          </a:solidFill>
          <a:ln w="38100">
            <a:solidFill>
              <a:schemeClr val="bg2"/>
            </a:solidFill>
          </a:ln>
          <a:effectLst/>
        </p:spPr>
        <p:txBody>
          <a:bodyPr lIns="360000" tIns="180000">
            <a:noAutofit/>
          </a:bodyPr>
          <a:lstStyle>
            <a:lvl1pPr marL="0" indent="0">
              <a:lnSpc>
                <a:spcPct val="100000"/>
              </a:lnSpc>
              <a:spcBef>
                <a:spcPts val="0"/>
              </a:spcBef>
              <a:buNone/>
              <a:defRPr lang="nl-BE" sz="1200" i="1" kern="1200" baseline="0" dirty="0" smtClean="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1" name="Tijdelijke aanduiding voor afbeelding 4"/>
          <p:cNvSpPr>
            <a:spLocks noGrp="1"/>
          </p:cNvSpPr>
          <p:nvPr>
            <p:ph type="pic" sz="quarter" idx="43"/>
          </p:nvPr>
        </p:nvSpPr>
        <p:spPr>
          <a:xfrm>
            <a:off x="6098441" y="4123848"/>
            <a:ext cx="3081600" cy="1897383"/>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2" name="Tijdelijke aanduiding voor afbeelding 4"/>
          <p:cNvSpPr>
            <a:spLocks noGrp="1"/>
          </p:cNvSpPr>
          <p:nvPr>
            <p:ph type="pic" sz="quarter" idx="36" hasCustomPrompt="1"/>
          </p:nvPr>
        </p:nvSpPr>
        <p:spPr>
          <a:xfrm>
            <a:off x="6103100" y="300231"/>
            <a:ext cx="3081559"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13" name="Tijdelijke aanduiding voor afbeelding 4"/>
          <p:cNvSpPr>
            <a:spLocks noGrp="1"/>
          </p:cNvSpPr>
          <p:nvPr>
            <p:ph type="pic" sz="quarter" idx="12" hasCustomPrompt="1"/>
          </p:nvPr>
        </p:nvSpPr>
        <p:spPr>
          <a:xfrm>
            <a:off x="-17756" y="300231"/>
            <a:ext cx="3074400" cy="1897200"/>
          </a:xfrm>
          <a:prstGeom prst="rect">
            <a:avLst/>
          </a:prstGeom>
          <a:solidFill>
            <a:schemeClr val="bg2"/>
          </a:solidFill>
          <a:ln w="38100">
            <a:solidFill>
              <a:schemeClr val="bg2"/>
            </a:solidFill>
          </a:ln>
          <a:effectLst/>
        </p:spPr>
        <p:txBody>
          <a:bodyPr lIns="360000" tIns="180000">
            <a:noAutofit/>
          </a:bodyPr>
          <a:lstStyle>
            <a:lvl1pPr marL="0" indent="0">
              <a:lnSpc>
                <a:spcPct val="100000"/>
              </a:lnSpc>
              <a:spcBef>
                <a:spcPts val="0"/>
              </a:spcBef>
              <a:buNone/>
              <a:defRPr lang="nl-BE" sz="1200" i="1" kern="1200" baseline="0" dirty="0" smtClean="0">
                <a:solidFill>
                  <a:schemeClr val="tx1">
                    <a:lumMod val="65000"/>
                    <a:lumOff val="35000"/>
                  </a:schemeClr>
                </a:solidFill>
                <a:latin typeface="+mn-lt"/>
                <a:ea typeface="+mn-ea"/>
                <a:cs typeface="Arial" panose="020B0604020202020204" pitchFamily="34" charset="0"/>
              </a:defRPr>
            </a:lvl1pPr>
          </a:lstStyle>
          <a:p>
            <a:r>
              <a:rPr lang="nl-BE" dirty="0"/>
              <a:t>voeg hier een afbeelding in. </a:t>
            </a:r>
            <a:br>
              <a:rPr lang="nl-BE" dirty="0"/>
            </a:br>
            <a:r>
              <a:rPr lang="nl-BE" dirty="0"/>
              <a:t>Klik op</a:t>
            </a:r>
            <a:r>
              <a:rPr lang="nl-BE" baseline="0" dirty="0"/>
              <a:t> het icoon of op ‘invoegen’ → ‘afbeelding’ of ‘online afbeelding’ </a:t>
            </a:r>
            <a:br>
              <a:rPr lang="nl-BE" baseline="0" dirty="0"/>
            </a:br>
            <a:r>
              <a:rPr lang="nl-BE" baseline="0" dirty="0"/>
              <a:t>en kies meteen de 8 afbeeldingen die je op deze slide wil invoegen.</a:t>
            </a:r>
            <a:br>
              <a:rPr lang="nl-BE" baseline="0" dirty="0"/>
            </a:br>
            <a:endParaRPr lang="en-GB" dirty="0"/>
          </a:p>
        </p:txBody>
      </p:sp>
      <p:sp>
        <p:nvSpPr>
          <p:cNvPr id="14" name="Tijdelijke aanduiding voor afbeelding 4"/>
          <p:cNvSpPr>
            <a:spLocks noGrp="1"/>
          </p:cNvSpPr>
          <p:nvPr>
            <p:ph type="pic" sz="quarter" idx="16"/>
          </p:nvPr>
        </p:nvSpPr>
        <p:spPr>
          <a:xfrm>
            <a:off x="-17756" y="4119230"/>
            <a:ext cx="3074804"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5" name="Tijdelijke aanduiding voor afbeelding 4"/>
          <p:cNvSpPr>
            <a:spLocks noGrp="1"/>
          </p:cNvSpPr>
          <p:nvPr>
            <p:ph type="pic" sz="quarter" idx="44"/>
          </p:nvPr>
        </p:nvSpPr>
        <p:spPr>
          <a:xfrm>
            <a:off x="-17756" y="2234194"/>
            <a:ext cx="3074804" cy="184366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6" name="Tijdelijke aanduiding voor afbeelding 4"/>
          <p:cNvSpPr>
            <a:spLocks noGrp="1"/>
          </p:cNvSpPr>
          <p:nvPr>
            <p:ph type="pic" sz="quarter" idx="45" hasCustomPrompt="1"/>
          </p:nvPr>
        </p:nvSpPr>
        <p:spPr>
          <a:xfrm>
            <a:off x="6098482" y="2238812"/>
            <a:ext cx="3081559" cy="184366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2" name="Footer Placeholder 1"/>
          <p:cNvSpPr>
            <a:spLocks noGrp="1"/>
          </p:cNvSpPr>
          <p:nvPr>
            <p:ph type="ftr" sz="quarter" idx="47"/>
          </p:nvPr>
        </p:nvSpPr>
        <p:spPr/>
        <p:txBody>
          <a:bodyPr/>
          <a:lstStyle>
            <a:lvl1pPr>
              <a:defRPr>
                <a:solidFill>
                  <a:schemeClr val="bg2"/>
                </a:solidFill>
              </a:defRPr>
            </a:lvl1pPr>
          </a:lstStyle>
          <a:p>
            <a:r>
              <a:rPr lang="nl-BE" dirty="0"/>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Tree>
    <p:extLst>
      <p:ext uri="{BB962C8B-B14F-4D97-AF65-F5344CB8AC3E}">
        <p14:creationId xmlns:p14="http://schemas.microsoft.com/office/powerpoint/2010/main" val="19620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13"/>
          <p:cNvSpPr>
            <a:spLocks noGrp="1"/>
          </p:cNvSpPr>
          <p:nvPr>
            <p:ph type="pic" sz="quarter" idx="20" hasCustomPrompt="1"/>
          </p:nvPr>
        </p:nvSpPr>
        <p:spPr>
          <a:xfrm>
            <a:off x="6106500" y="307776"/>
            <a:ext cx="3037500" cy="5708838"/>
          </a:xfrm>
          <a:ln w="38100">
            <a:solidFill>
              <a:schemeClr val="bg2"/>
            </a:solidFill>
          </a:ln>
        </p:spPr>
        <p:txBody>
          <a:bodyPr lIns="252000" tIns="756000">
            <a:noAutofit/>
          </a:bodyPr>
          <a:lstStyle>
            <a:lvl1pPr marL="0" marR="0" indent="0" algn="l" defTabSz="685800" rtl="0" eaLnBrk="1" fontAlgn="auto" latinLnBrk="0" hangingPunct="1">
              <a:lnSpc>
                <a:spcPct val="90000"/>
              </a:lnSpc>
              <a:spcBef>
                <a:spcPts val="0"/>
              </a:spcBef>
              <a:spcAft>
                <a:spcPts val="450"/>
              </a:spcAft>
              <a:buClr>
                <a:schemeClr val="tx2"/>
              </a:buClr>
              <a:buSzTx/>
              <a:buFont typeface="Calibri" panose="020F0502020204030204" pitchFamily="34" charset="0"/>
              <a:buNone/>
              <a:tabLst>
                <a:tab pos="132160" algn="l"/>
              </a:tabLst>
              <a:defRPr lang="en-GB" sz="1200" i="1" smtClean="0">
                <a:solidFill>
                  <a:schemeClr val="tx1">
                    <a:lumMod val="65000"/>
                    <a:lumOff val="35000"/>
                  </a:schemeClr>
                </a:solidFill>
                <a:effectLst/>
                <a:latin typeface="+mn-lt"/>
                <a:cs typeface="Arial" panose="020B0604020202020204" pitchFamily="34" charset="0"/>
              </a:defRPr>
            </a:lvl1pPr>
          </a:lstStyle>
          <a:p>
            <a:br>
              <a:rPr lang="nl-BE" dirty="0"/>
            </a:br>
            <a:endParaRPr lang="nl-BE" dirty="0"/>
          </a:p>
          <a:p>
            <a:endParaRPr lang="en-GB" dirty="0"/>
          </a:p>
        </p:txBody>
      </p:sp>
      <p:sp>
        <p:nvSpPr>
          <p:cNvPr id="10" name="Picture Placeholder 13"/>
          <p:cNvSpPr>
            <a:spLocks noGrp="1"/>
          </p:cNvSpPr>
          <p:nvPr>
            <p:ph type="pic" sz="quarter" idx="19" hasCustomPrompt="1"/>
          </p:nvPr>
        </p:nvSpPr>
        <p:spPr>
          <a:xfrm>
            <a:off x="-10500" y="3110831"/>
            <a:ext cx="6106500" cy="2905783"/>
          </a:xfrm>
          <a:ln w="38100">
            <a:solidFill>
              <a:schemeClr val="bg2"/>
            </a:solidFill>
          </a:ln>
        </p:spPr>
        <p:txBody>
          <a:bodyPr lIns="252000" tIns="540000">
            <a:noAutofit/>
          </a:bodyPr>
          <a:lstStyle>
            <a:lvl1pPr marL="0" marR="0" indent="0" algn="l" defTabSz="685800" rtl="0" eaLnBrk="1" fontAlgn="auto" latinLnBrk="0" hangingPunct="1">
              <a:lnSpc>
                <a:spcPct val="90000"/>
              </a:lnSpc>
              <a:spcBef>
                <a:spcPts val="0"/>
              </a:spcBef>
              <a:spcAft>
                <a:spcPts val="450"/>
              </a:spcAft>
              <a:buClr>
                <a:schemeClr val="tx2"/>
              </a:buClr>
              <a:buSzTx/>
              <a:buFont typeface="Calibri" panose="020F0502020204030204" pitchFamily="34" charset="0"/>
              <a:buNone/>
              <a:tabLst>
                <a:tab pos="132160" algn="l"/>
              </a:tabLst>
              <a:defRPr lang="en-GB" sz="1200" i="1" smtClean="0">
                <a:solidFill>
                  <a:schemeClr val="tx1">
                    <a:lumMod val="65000"/>
                    <a:lumOff val="35000"/>
                  </a:schemeClr>
                </a:solidFill>
                <a:effectLst/>
                <a:latin typeface="+mn-lt"/>
                <a:cs typeface="Arial" panose="020B0604020202020204" pitchFamily="34" charset="0"/>
              </a:defRPr>
            </a:lvl1pPr>
          </a:lstStyle>
          <a:p>
            <a:br>
              <a:rPr lang="nl-BE" dirty="0"/>
            </a:br>
            <a:endParaRPr lang="nl-BE" dirty="0"/>
          </a:p>
          <a:p>
            <a:endParaRPr lang="en-GB" dirty="0"/>
          </a:p>
        </p:txBody>
      </p:sp>
      <p:sp>
        <p:nvSpPr>
          <p:cNvPr id="9" name="Picture Placeholder 13"/>
          <p:cNvSpPr>
            <a:spLocks noGrp="1"/>
          </p:cNvSpPr>
          <p:nvPr>
            <p:ph type="pic" sz="quarter" idx="18" hasCustomPrompt="1"/>
          </p:nvPr>
        </p:nvSpPr>
        <p:spPr>
          <a:xfrm>
            <a:off x="-10500" y="285424"/>
            <a:ext cx="6106500" cy="2854800"/>
          </a:xfrm>
          <a:ln w="38100">
            <a:solidFill>
              <a:schemeClr val="bg2"/>
            </a:solidFill>
          </a:ln>
        </p:spPr>
        <p:txBody>
          <a:bodyPr lIns="360000" tIns="828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lumMod val="65000"/>
                    <a:lumOff val="35000"/>
                  </a:schemeClr>
                </a:solidFill>
                <a:effectLst/>
                <a:latin typeface="+mn-lt"/>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&gt; kies meteen de 3 afbeeldingen die je op deze slide wil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25"/>
          </p:nvPr>
        </p:nvSpPr>
        <p:spPr/>
        <p:txBody>
          <a:bodyPr/>
          <a:lstStyle>
            <a:lvl1pPr>
              <a:defRPr>
                <a:solidFill>
                  <a:schemeClr val="bg2"/>
                </a:solidFill>
              </a:defRPr>
            </a:lvl1pPr>
          </a:lstStyle>
          <a:p>
            <a:r>
              <a:rPr lang="nl-BE" dirty="0"/>
              <a:t>innovatief	creatief	ondernemend</a:t>
            </a:r>
            <a:endParaRPr lang="en-GB" dirty="0"/>
          </a:p>
        </p:txBody>
      </p:sp>
      <p:sp>
        <p:nvSpPr>
          <p:cNvPr id="12"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4105700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Picture Placeholder 2"/>
          <p:cNvSpPr>
            <a:spLocks noGrp="1"/>
          </p:cNvSpPr>
          <p:nvPr>
            <p:ph type="pic" sz="quarter" idx="22" hasCustomPrompt="1"/>
          </p:nvPr>
        </p:nvSpPr>
        <p:spPr>
          <a:xfrm>
            <a:off x="0" y="307777"/>
            <a:ext cx="9144000" cy="5708838"/>
          </a:xfrm>
        </p:spPr>
        <p:txBody>
          <a:bodyPr lIns="360000" tIns="4284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in te voegen</a:t>
            </a:r>
            <a:br>
              <a:rPr lang="nl-BE" dirty="0"/>
            </a:br>
            <a:r>
              <a:rPr lang="nl-BE" dirty="0">
                <a:latin typeface="Calibri" panose="020F0502020204030204" pitchFamily="34" charset="0"/>
              </a:rPr>
              <a:t>&gt; tabblad invoegen</a:t>
            </a:r>
            <a:br>
              <a:rPr lang="nl-BE" dirty="0">
                <a:latin typeface="Calibri" panose="020F0502020204030204" pitchFamily="34" charset="0"/>
              </a:rPr>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9" name="Text Placeholder 8"/>
          <p:cNvSpPr>
            <a:spLocks noGrp="1"/>
          </p:cNvSpPr>
          <p:nvPr>
            <p:ph type="body" sz="quarter" idx="24" hasCustomPrompt="1"/>
          </p:nvPr>
        </p:nvSpPr>
        <p:spPr>
          <a:xfrm>
            <a:off x="358775" y="1501355"/>
            <a:ext cx="744344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pas de puntgrootte </a:t>
            </a:r>
            <a:r>
              <a:rPr lang="nl-BE" dirty="0" err="1"/>
              <a:t>zonodig</a:t>
            </a:r>
            <a:r>
              <a:rPr lang="nl-BE" dirty="0"/>
              <a:t> aan</a:t>
            </a:r>
            <a:endParaRPr lang="en-GB" dirty="0"/>
          </a:p>
        </p:txBody>
      </p:sp>
      <p:sp>
        <p:nvSpPr>
          <p:cNvPr id="10" name="Text Placeholder 8"/>
          <p:cNvSpPr>
            <a:spLocks noGrp="1"/>
          </p:cNvSpPr>
          <p:nvPr>
            <p:ph type="body" sz="quarter" idx="25" hasCustomPrompt="1"/>
          </p:nvPr>
        </p:nvSpPr>
        <p:spPr>
          <a:xfrm>
            <a:off x="367653" y="2074775"/>
            <a:ext cx="4872616"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verwijder de balken </a:t>
            </a:r>
            <a:endParaRPr lang="en-GB" dirty="0"/>
          </a:p>
        </p:txBody>
      </p:sp>
      <p:sp>
        <p:nvSpPr>
          <p:cNvPr id="11" name="Text Placeholder 8"/>
          <p:cNvSpPr>
            <a:spLocks noGrp="1"/>
          </p:cNvSpPr>
          <p:nvPr>
            <p:ph type="body" sz="quarter" idx="26" hasCustomPrompt="1"/>
          </p:nvPr>
        </p:nvSpPr>
        <p:spPr>
          <a:xfrm>
            <a:off x="358775" y="4107600"/>
            <a:ext cx="1532664" cy="349702"/>
          </a:xfrm>
          <a:solidFill>
            <a:schemeClr val="accent2"/>
          </a:solidFill>
        </p:spPr>
        <p:txBody>
          <a:bodyPr wrap="none" tIns="36000" bIns="36000">
            <a:spAutoFit/>
          </a:bodyPr>
          <a:lstStyle>
            <a:lvl1pPr marL="0" indent="0">
              <a:spcBef>
                <a:spcPts val="0"/>
              </a:spcBef>
              <a:spcAft>
                <a:spcPts val="0"/>
              </a:spcAft>
              <a:buNone/>
              <a:defRPr sz="1800" spc="100" baseline="0">
                <a:solidFill>
                  <a:schemeClr val="bg2"/>
                </a:solidFill>
                <a:latin typeface="+mj-lt"/>
              </a:defRPr>
            </a:lvl1pPr>
          </a:lstStyle>
          <a:p>
            <a:pPr lvl="0"/>
            <a:r>
              <a:rPr lang="nl-BE" dirty="0"/>
              <a:t>bron citaat</a:t>
            </a:r>
            <a:endParaRPr lang="en-GB" dirty="0"/>
          </a:p>
        </p:txBody>
      </p:sp>
      <p:sp>
        <p:nvSpPr>
          <p:cNvPr id="12" name="Text Placeholder 8"/>
          <p:cNvSpPr>
            <a:spLocks noGrp="1"/>
          </p:cNvSpPr>
          <p:nvPr>
            <p:ph type="body" sz="quarter" idx="27" hasCustomPrompt="1"/>
          </p:nvPr>
        </p:nvSpPr>
        <p:spPr>
          <a:xfrm>
            <a:off x="373362" y="2648196"/>
            <a:ext cx="494718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die je niet nodig hebt</a:t>
            </a:r>
            <a:endParaRPr lang="en-GB" dirty="0"/>
          </a:p>
        </p:txBody>
      </p:sp>
      <p:sp>
        <p:nvSpPr>
          <p:cNvPr id="13" name="Text Placeholder 8"/>
          <p:cNvSpPr>
            <a:spLocks noGrp="1"/>
          </p:cNvSpPr>
          <p:nvPr>
            <p:ph type="body" sz="quarter" idx="28" hasCustomPrompt="1"/>
          </p:nvPr>
        </p:nvSpPr>
        <p:spPr>
          <a:xfrm>
            <a:off x="373362" y="3221617"/>
            <a:ext cx="258352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extra balk</a:t>
            </a:r>
            <a:endParaRPr lang="en-GB" dirty="0"/>
          </a:p>
        </p:txBody>
      </p:sp>
      <p:sp>
        <p:nvSpPr>
          <p:cNvPr id="14" name="Text Placeholder 8"/>
          <p:cNvSpPr>
            <a:spLocks noGrp="1"/>
          </p:cNvSpPr>
          <p:nvPr>
            <p:ph type="body" sz="quarter" idx="29" hasCustomPrompt="1"/>
          </p:nvPr>
        </p:nvSpPr>
        <p:spPr>
          <a:xfrm>
            <a:off x="358775" y="927935"/>
            <a:ext cx="5055487"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PLAATS HIER EEN CITAAT</a:t>
            </a:r>
            <a:endParaRPr lang="en-GB" dirty="0"/>
          </a:p>
        </p:txBody>
      </p:sp>
      <p:sp>
        <p:nvSpPr>
          <p:cNvPr id="2" name="Footer Placeholder 1"/>
          <p:cNvSpPr>
            <a:spLocks noGrp="1"/>
          </p:cNvSpPr>
          <p:nvPr>
            <p:ph type="ftr" sz="quarter" idx="30"/>
          </p:nvPr>
        </p:nvSpPr>
        <p:spPr/>
        <p:txBody>
          <a:bodyPr/>
          <a:lstStyle>
            <a:lvl1pPr>
              <a:defRPr>
                <a:solidFill>
                  <a:schemeClr val="bg2"/>
                </a:solidFill>
              </a:defRPr>
            </a:lvl1pPr>
          </a:lstStyle>
          <a:p>
            <a:r>
              <a:rPr lang="nl-BE" dirty="0"/>
              <a:t>innovatief	creatief	ondernemend</a:t>
            </a:r>
            <a:endParaRPr lang="en-GB" dirty="0"/>
          </a:p>
        </p:txBody>
      </p:sp>
    </p:spTree>
    <p:extLst>
      <p:ext uri="{BB962C8B-B14F-4D97-AF65-F5344CB8AC3E}">
        <p14:creationId xmlns:p14="http://schemas.microsoft.com/office/powerpoint/2010/main" val="2110749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Media Placeholder 6"/>
          <p:cNvSpPr>
            <a:spLocks noGrp="1"/>
          </p:cNvSpPr>
          <p:nvPr>
            <p:ph type="media" sz="quarter" idx="11" hasCustomPrompt="1"/>
          </p:nvPr>
        </p:nvSpPr>
        <p:spPr>
          <a:xfrm>
            <a:off x="0" y="310088"/>
            <a:ext cx="9144000" cy="5706526"/>
          </a:xfrm>
          <a:solidFill>
            <a:schemeClr val="bg2"/>
          </a:solidFill>
        </p:spPr>
        <p:txBody>
          <a:bodyPr lIns="396000" tIns="72000">
            <a:noAutofit/>
          </a:bodyPr>
          <a:lstStyle>
            <a:lvl1pPr marL="0" indent="0">
              <a:lnSpc>
                <a:spcPct val="150000"/>
              </a:lnSpc>
              <a:spcBef>
                <a:spcPts val="0"/>
              </a:spcBef>
              <a:spcAft>
                <a:spcPts val="0"/>
              </a:spcAft>
              <a:buNone/>
              <a:defRPr sz="1400" i="1" baseline="0">
                <a:solidFill>
                  <a:schemeClr val="tx1"/>
                </a:solidFill>
              </a:defRPr>
            </a:lvl1pPr>
          </a:lstStyle>
          <a:p>
            <a:r>
              <a:rPr lang="nl-BE" dirty="0"/>
              <a:t>Voeg hier een videofragment in. </a:t>
            </a:r>
            <a:br>
              <a:rPr lang="nl-BE" dirty="0"/>
            </a:br>
            <a:r>
              <a:rPr lang="nl-BE" dirty="0"/>
              <a:t>WERKWIJZE 1 </a:t>
            </a:r>
            <a:br>
              <a:rPr lang="nl-BE" dirty="0"/>
            </a:br>
            <a:r>
              <a:rPr lang="nl-BE" dirty="0"/>
              <a:t>1 ga naar een website (</a:t>
            </a:r>
            <a:r>
              <a:rPr lang="nl-BE" dirty="0" err="1"/>
              <a:t>Youtube,Howest</a:t>
            </a:r>
            <a:r>
              <a:rPr lang="nl-BE" dirty="0"/>
              <a:t>,…), kies een </a:t>
            </a:r>
            <a:r>
              <a:rPr lang="nl-BE" dirty="0" err="1"/>
              <a:t>fimpje</a:t>
            </a:r>
            <a:r>
              <a:rPr lang="nl-BE" dirty="0"/>
              <a:t>, klik op de rechtermuisknop en kopieer de insluitcode</a:t>
            </a:r>
            <a:br>
              <a:rPr lang="nl-BE" dirty="0"/>
            </a:br>
            <a:r>
              <a:rPr lang="nl-BE" dirty="0"/>
              <a:t>2 klik op het video icoon en kies ‘</a:t>
            </a:r>
            <a:r>
              <a:rPr lang="nl-BE" dirty="0" err="1"/>
              <a:t>from</a:t>
            </a:r>
            <a:r>
              <a:rPr lang="nl-BE" dirty="0"/>
              <a:t> a video </a:t>
            </a:r>
            <a:r>
              <a:rPr lang="nl-BE" dirty="0" err="1"/>
              <a:t>embed</a:t>
            </a:r>
            <a:r>
              <a:rPr lang="nl-BE" dirty="0"/>
              <a:t> code’, plak de code in het kader en klik op enter.</a:t>
            </a:r>
            <a:br>
              <a:rPr lang="nl-BE" dirty="0"/>
            </a:br>
            <a:r>
              <a:rPr lang="nl-BE" dirty="0"/>
              <a:t>3 Controleer of de video werkelijk afspeelt in de Slide Show weergave. </a:t>
            </a:r>
            <a:br>
              <a:rPr lang="nl-BE" dirty="0"/>
            </a:br>
            <a:r>
              <a:rPr lang="nl-BE" dirty="0"/>
              <a:t>WERKWIJZE 2 </a:t>
            </a:r>
            <a:br>
              <a:rPr lang="nl-BE" dirty="0"/>
            </a:br>
            <a:r>
              <a:rPr lang="nl-BE" dirty="0"/>
              <a:t>1 klik op bestand – kies opties – lint aanpassen. Plaats een  vinkje bij het tabblad Ontwikkelaars (rechter kolom)</a:t>
            </a:r>
            <a:br>
              <a:rPr lang="nl-BE" dirty="0"/>
            </a:br>
            <a:r>
              <a:rPr lang="nl-BE" dirty="0"/>
              <a:t>2 ga naar het tabblad Ontwikkelaars en kies ‘meer besturingselementen’</a:t>
            </a:r>
            <a:br>
              <a:rPr lang="nl-BE" dirty="0"/>
            </a:br>
            <a:r>
              <a:rPr lang="nl-BE" dirty="0"/>
              <a:t>3 Selecteer Shockwave Flash Object uit de lijst. Houd de rechtermuisknop in en maak een kader voor </a:t>
            </a:r>
            <a:br>
              <a:rPr lang="nl-BE" dirty="0"/>
            </a:br>
            <a:r>
              <a:rPr lang="nl-BE" dirty="0"/>
              <a:t>de film aan op je dia. </a:t>
            </a:r>
            <a:br>
              <a:rPr lang="nl-BE" dirty="0"/>
            </a:br>
            <a:r>
              <a:rPr lang="nl-BE" dirty="0"/>
              <a:t>4 kies op het tabblad ‘ontwikkelaars’ de optie ‘eigenschappen’</a:t>
            </a:r>
            <a:br>
              <a:rPr lang="nl-BE" dirty="0"/>
            </a:br>
            <a:r>
              <a:rPr lang="nl-BE" dirty="0"/>
              <a:t>5 Open Internet Explorer en </a:t>
            </a:r>
            <a:r>
              <a:rPr lang="nl-BE" dirty="0" err="1"/>
              <a:t>Youtube</a:t>
            </a:r>
            <a:r>
              <a:rPr lang="nl-BE" dirty="0"/>
              <a:t> en ga naar het filmpje toe. Kopieer de URL van het filmpje in de adresbalk bovenaan en plak dit in het eigenschappenvenster bij de optie Movie. Let wel: vervang in de gekopieerde tekst ‘</a:t>
            </a:r>
            <a:r>
              <a:rPr lang="nl-BE" dirty="0" err="1"/>
              <a:t>watch?v</a:t>
            </a:r>
            <a:r>
              <a:rPr lang="nl-BE" dirty="0"/>
              <a:t>=‘ door ‘v/’</a:t>
            </a:r>
            <a:br>
              <a:rPr lang="nl-BE" dirty="0"/>
            </a:br>
            <a:r>
              <a:rPr lang="nl-BE" dirty="0"/>
              <a:t>6 start de diavoorstelling</a:t>
            </a:r>
          </a:p>
          <a:p>
            <a:br>
              <a:rPr lang="nl-BE" dirty="0"/>
            </a:br>
            <a:endParaRPr lang="en-GB" dirty="0"/>
          </a:p>
        </p:txBody>
      </p:sp>
      <p:sp>
        <p:nvSpPr>
          <p:cNvPr id="3" name="Footer Placeholder 2"/>
          <p:cNvSpPr>
            <a:spLocks noGrp="1"/>
          </p:cNvSpPr>
          <p:nvPr>
            <p:ph type="ftr" sz="quarter" idx="10"/>
          </p:nvPr>
        </p:nvSpPr>
        <p:spPr/>
        <p:txBody>
          <a:bodyPr/>
          <a:lstStyle>
            <a:lvl1pPr>
              <a:defRPr>
                <a:solidFill>
                  <a:schemeClr val="bg2"/>
                </a:solidFill>
              </a:defRPr>
            </a:lvl1pPr>
          </a:lstStyle>
          <a:p>
            <a:r>
              <a:rPr lang="nl-BE" dirty="0"/>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Tree>
    <p:extLst>
      <p:ext uri="{BB962C8B-B14F-4D97-AF65-F5344CB8AC3E}">
        <p14:creationId xmlns:p14="http://schemas.microsoft.com/office/powerpoint/2010/main" val="98235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77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tx2"/>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318559" y="3181641"/>
            <a:ext cx="7468501" cy="626701"/>
          </a:xfrm>
          <a:prstGeom prst="rect">
            <a:avLst/>
          </a:prstGeom>
          <a:solidFill>
            <a:schemeClr val="accent2"/>
          </a:solidFill>
        </p:spPr>
        <p:txBody>
          <a:bodyPr wrap="none" lIns="72000" tIns="36000" rIns="72000" bIns="36000" anchor="ctr">
            <a:spAutoFit/>
          </a:bodyPr>
          <a:lstStyle>
            <a:lvl1pPr algn="r">
              <a:lnSpc>
                <a:spcPct val="100000"/>
              </a:lnSpc>
              <a:defRPr sz="3600" b="1" cap="all" spc="100" baseline="0">
                <a:solidFill>
                  <a:schemeClr val="bg2"/>
                </a:solidFill>
                <a:latin typeface="Arial Rounded MT Bold" panose="020F0704030504030204" pitchFamily="34" charset="0"/>
              </a:defRPr>
            </a:lvl1pPr>
          </a:lstStyle>
          <a:p>
            <a:r>
              <a:rPr lang="nl-NL" dirty="0"/>
              <a:t>deel VAN DE UITEENZETTING</a:t>
            </a:r>
            <a:endParaRPr lang="en-GB" dirty="0"/>
          </a:p>
        </p:txBody>
      </p:sp>
      <p:sp>
        <p:nvSpPr>
          <p:cNvPr id="8" name="Ondertitel 2"/>
          <p:cNvSpPr>
            <a:spLocks noGrp="1"/>
          </p:cNvSpPr>
          <p:nvPr>
            <p:ph type="subTitle" idx="1" hasCustomPrompt="1"/>
          </p:nvPr>
        </p:nvSpPr>
        <p:spPr>
          <a:xfrm>
            <a:off x="6773129" y="3858911"/>
            <a:ext cx="2013931" cy="395869"/>
          </a:xfrm>
          <a:prstGeom prst="rect">
            <a:avLst/>
          </a:prstGeom>
          <a:solidFill>
            <a:schemeClr val="accent2"/>
          </a:solidFill>
          <a:effectLst/>
        </p:spPr>
        <p:txBody>
          <a:bodyPr wrap="none" lIns="72000" tIns="36000" rIns="72000" bIns="36000" anchor="t">
            <a:spAutoFit/>
          </a:bodyPr>
          <a:lstStyle>
            <a:lvl1pPr marL="0" indent="0" algn="r">
              <a:buNone/>
              <a:defRPr sz="2100" cap="all" spc="100" baseline="0">
                <a:solidFill>
                  <a:schemeClr val="bg2"/>
                </a:solidFill>
                <a:latin typeface="Arial Rounded MT Bold" panose="020F07040305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a:t>
            </a:r>
            <a:endParaRPr lang="en-GB" dirty="0"/>
          </a:p>
        </p:txBody>
      </p:sp>
      <p:sp>
        <p:nvSpPr>
          <p:cNvPr id="9" name="Tijdelijke aanduiding voor tekst 3"/>
          <p:cNvSpPr>
            <a:spLocks noGrp="1"/>
          </p:cNvSpPr>
          <p:nvPr>
            <p:ph type="body" sz="quarter" idx="16" hasCustomPrompt="1"/>
          </p:nvPr>
        </p:nvSpPr>
        <p:spPr>
          <a:xfrm>
            <a:off x="6025855" y="2900240"/>
            <a:ext cx="2761205" cy="230832"/>
          </a:xfrm>
          <a:prstGeom prst="rect">
            <a:avLst/>
          </a:prstGeom>
          <a:noFill/>
          <a:ln>
            <a:noFill/>
          </a:ln>
          <a:effectLst/>
        </p:spPr>
        <p:txBody>
          <a:bodyPr wrap="none" tIns="0" bIns="0">
            <a:spAutoFit/>
          </a:bodyPr>
          <a:lstStyle>
            <a:lvl1pPr marL="0" indent="0" algn="r">
              <a:buNone/>
              <a:defRPr sz="1500" i="0" cap="all" spc="100" baseline="0">
                <a:solidFill>
                  <a:schemeClr val="bg2"/>
                </a:solidFill>
                <a:latin typeface="+mj-lt"/>
              </a:defRPr>
            </a:lvl1pPr>
          </a:lstStyle>
          <a:p>
            <a:pPr lvl="0"/>
            <a:r>
              <a:rPr lang="nl-NL" dirty="0"/>
              <a:t>naam van de spreker</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spTree>
    <p:extLst>
      <p:ext uri="{BB962C8B-B14F-4D97-AF65-F5344CB8AC3E}">
        <p14:creationId xmlns:p14="http://schemas.microsoft.com/office/powerpoint/2010/main" val="344572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6" name="Picture Placeholder 13"/>
          <p:cNvSpPr>
            <a:spLocks noGrp="1"/>
          </p:cNvSpPr>
          <p:nvPr>
            <p:ph type="pic" sz="quarter" idx="18" hasCustomPrompt="1"/>
          </p:nvPr>
        </p:nvSpPr>
        <p:spPr>
          <a:xfrm>
            <a:off x="6096000" y="307777"/>
            <a:ext cx="3048000" cy="5708837"/>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a:t>
            </a:r>
            <a:br>
              <a:rPr lang="nl-BE" dirty="0"/>
            </a:br>
            <a:r>
              <a:rPr lang="nl-BE" dirty="0"/>
              <a:t>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a:t>
            </a:r>
            <a:br>
              <a:rPr lang="nl-BE" dirty="0"/>
            </a:br>
            <a:r>
              <a:rPr lang="nl-BE" dirty="0"/>
              <a:t>(fit or </a:t>
            </a:r>
            <a:r>
              <a:rPr lang="nl-BE" dirty="0" err="1"/>
              <a:t>fill</a:t>
            </a:r>
            <a:r>
              <a:rPr lang="nl-BE" dirty="0"/>
              <a:t>). </a:t>
            </a:r>
            <a:br>
              <a:rPr lang="nl-BE" dirty="0"/>
            </a:br>
            <a:r>
              <a:rPr lang="nl-BE" dirty="0"/>
              <a:t>De afbeelding kan ook gedraaid of gespiegeld worden binnen het fotokader.</a:t>
            </a:r>
            <a:endParaRPr lang="en-GB" dirty="0"/>
          </a:p>
        </p:txBody>
      </p:sp>
      <p:grpSp>
        <p:nvGrpSpPr>
          <p:cNvPr id="13" name="Group 12"/>
          <p:cNvGrpSpPr/>
          <p:nvPr userDrawn="1"/>
        </p:nvGrpSpPr>
        <p:grpSpPr>
          <a:xfrm>
            <a:off x="0" y="6016614"/>
            <a:ext cx="9144000" cy="841386"/>
            <a:chOff x="0" y="6016614"/>
            <a:chExt cx="9144000" cy="841386"/>
          </a:xfrm>
        </p:grpSpPr>
        <p:sp>
          <p:nvSpPr>
            <p:cNvPr id="14" name="Rectangle 13"/>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Footer Placeholder 7"/>
          <p:cNvSpPr>
            <a:spLocks noGrp="1"/>
          </p:cNvSpPr>
          <p:nvPr>
            <p:ph type="ftr" sz="quarter" idx="10"/>
          </p:nvPr>
        </p:nvSpPr>
        <p:spPr/>
        <p:txBody>
          <a:bodyPr/>
          <a:lstStyle>
            <a:lvl1pPr>
              <a:defRPr>
                <a:solidFill>
                  <a:schemeClr val="bg2"/>
                </a:solidFill>
              </a:defRPr>
            </a:lvl1pPr>
          </a:lstStyle>
          <a:p>
            <a:r>
              <a:rPr lang="nl-BE" dirty="0"/>
              <a:t>innovatief	creatief	ondernemend</a:t>
            </a:r>
            <a:endParaRPr lang="en-GB" dirty="0"/>
          </a:p>
        </p:txBody>
      </p:sp>
      <p:sp>
        <p:nvSpPr>
          <p:cNvPr id="11" name="Text Placeholder 2"/>
          <p:cNvSpPr>
            <a:spLocks noGrp="1"/>
          </p:cNvSpPr>
          <p:nvPr>
            <p:ph type="body" sz="quarter" idx="26"/>
          </p:nvPr>
        </p:nvSpPr>
        <p:spPr>
          <a:xfrm>
            <a:off x="360000" y="1152000"/>
            <a:ext cx="55728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8"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54974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7" name="Rectangle 16"/>
          <p:cNvSpPr/>
          <p:nvPr userDrawn="1"/>
        </p:nvSpPr>
        <p:spPr>
          <a:xfrm>
            <a:off x="6094800" y="310088"/>
            <a:ext cx="3049200" cy="5706526"/>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userDrawn="1"/>
        </p:nvGrpSpPr>
        <p:grpSpPr>
          <a:xfrm>
            <a:off x="0" y="6016614"/>
            <a:ext cx="9144000" cy="841386"/>
            <a:chOff x="0" y="6016614"/>
            <a:chExt cx="9144000" cy="841386"/>
          </a:xfrm>
        </p:grpSpPr>
        <p:sp>
          <p:nvSpPr>
            <p:cNvPr id="11" name="Rectangle 10"/>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6" name="Text Placeholder 3"/>
          <p:cNvSpPr>
            <a:spLocks noGrp="1"/>
          </p:cNvSpPr>
          <p:nvPr>
            <p:ph type="body" sz="quarter" idx="26"/>
          </p:nvPr>
        </p:nvSpPr>
        <p:spPr>
          <a:xfrm>
            <a:off x="360000" y="1151999"/>
            <a:ext cx="5572800" cy="4726800"/>
          </a:xfrm>
        </p:spPr>
        <p:txBody>
          <a:bodyPr/>
          <a:lstStyle>
            <a:lvl1pPr>
              <a:lnSpc>
                <a:spcPct val="100000"/>
              </a:lnSpc>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8" name="Footer Placeholder 17"/>
          <p:cNvSpPr>
            <a:spLocks noGrp="1"/>
          </p:cNvSpPr>
          <p:nvPr>
            <p:ph type="ftr" sz="quarter" idx="27"/>
          </p:nvPr>
        </p:nvSpPr>
        <p:spPr/>
        <p:txBody>
          <a:bodyPr/>
          <a:lstStyle>
            <a:lvl1pPr>
              <a:defRPr>
                <a:solidFill>
                  <a:schemeClr val="bg2"/>
                </a:solidFill>
              </a:defRPr>
            </a:lvl1pPr>
          </a:lstStyle>
          <a:p>
            <a:r>
              <a:rPr lang="nl-BE"/>
              <a:t>innovatief	creatief	ondernemend</a:t>
            </a:r>
            <a:endParaRPr lang="en-GB" dirty="0"/>
          </a:p>
        </p:txBody>
      </p:sp>
      <p:sp>
        <p:nvSpPr>
          <p:cNvPr id="19"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0"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90094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2" name="Picture Placeholder 13"/>
          <p:cNvSpPr>
            <a:spLocks noGrp="1"/>
          </p:cNvSpPr>
          <p:nvPr>
            <p:ph type="pic" sz="quarter" idx="18" hasCustomPrompt="1"/>
          </p:nvPr>
        </p:nvSpPr>
        <p:spPr>
          <a:xfrm>
            <a:off x="4724400" y="310088"/>
            <a:ext cx="4419600" cy="5706526"/>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tabblad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1" name="Text Placeholder 3"/>
          <p:cNvSpPr>
            <a:spLocks noGrp="1"/>
          </p:cNvSpPr>
          <p:nvPr>
            <p:ph type="body" sz="quarter" idx="25"/>
          </p:nvPr>
        </p:nvSpPr>
        <p:spPr>
          <a:xfrm>
            <a:off x="360000" y="1152000"/>
            <a:ext cx="42120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Footer Placeholder 12"/>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
        <p:nvSpPr>
          <p:cNvPr id="14"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89526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Picture Placeholder 13"/>
          <p:cNvSpPr>
            <a:spLocks noGrp="1"/>
          </p:cNvSpPr>
          <p:nvPr>
            <p:ph type="pic" sz="quarter" idx="18" hasCustomPrompt="1"/>
          </p:nvPr>
        </p:nvSpPr>
        <p:spPr>
          <a:xfrm>
            <a:off x="0" y="307776"/>
            <a:ext cx="4572000" cy="5708837"/>
          </a:xfrm>
          <a:solidFill>
            <a:schemeClr val="bg2"/>
          </a:solidFill>
          <a:ln>
            <a:noFill/>
          </a:ln>
        </p:spPr>
        <p:txBody>
          <a:bodyPr lIns="36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de nieuwe foto terug op de achtergrond te plaatsen</a:t>
            </a:r>
            <a:br>
              <a:rPr lang="nl-BE" dirty="0"/>
            </a:br>
            <a:endParaRPr lang="nl-BE" dirty="0"/>
          </a:p>
          <a:p>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3"/>
          <p:cNvSpPr>
            <a:spLocks noGrp="1"/>
          </p:cNvSpPr>
          <p:nvPr>
            <p:ph type="body" sz="quarter" idx="25"/>
          </p:nvPr>
        </p:nvSpPr>
        <p:spPr>
          <a:xfrm>
            <a:off x="4803035" y="1059887"/>
            <a:ext cx="3982190" cy="4817038"/>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 name="Footer Placeholder 1"/>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
        <p:nvSpPr>
          <p:cNvPr id="13"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4"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77755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Picture Placeholder 13"/>
          <p:cNvSpPr>
            <a:spLocks noGrp="1"/>
          </p:cNvSpPr>
          <p:nvPr>
            <p:ph type="pic" sz="quarter" idx="18" hasCustomPrompt="1"/>
          </p:nvPr>
        </p:nvSpPr>
        <p:spPr>
          <a:xfrm>
            <a:off x="0" y="307776"/>
            <a:ext cx="6096000" cy="5708837"/>
          </a:xfrm>
          <a:solidFill>
            <a:schemeClr val="bg2"/>
          </a:solidFill>
          <a:ln>
            <a:noFill/>
          </a:ln>
        </p:spPr>
        <p:txBody>
          <a:bodyPr lIns="36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 </a:t>
            </a:r>
            <a:br>
              <a:rPr lang="nl-BE" dirty="0"/>
            </a:br>
            <a:r>
              <a:rPr lang="nl-BE" dirty="0"/>
              <a:t>De afbeelding kan ook gedraaid of gespiegeld worden binnen het fotokader.</a:t>
            </a:r>
            <a:br>
              <a:rPr lang="nl-BE" dirty="0"/>
            </a:br>
            <a:r>
              <a:rPr lang="nl-BE" dirty="0"/>
              <a:t>Indien je de foto delete, dien je de nieuwe foto terug op de achtergrond te plaatsen</a:t>
            </a:r>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2"/>
          <p:cNvSpPr>
            <a:spLocks noGrp="1"/>
          </p:cNvSpPr>
          <p:nvPr>
            <p:ph type="body" sz="quarter" idx="26"/>
          </p:nvPr>
        </p:nvSpPr>
        <p:spPr>
          <a:xfrm>
            <a:off x="6236425" y="1059887"/>
            <a:ext cx="2548800" cy="4818913"/>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27"/>
          </p:nvPr>
        </p:nvSpPr>
        <p:spPr/>
        <p:txBody>
          <a:bodyPr/>
          <a:lstStyle/>
          <a:p>
            <a:r>
              <a:rPr lang="nl-BE"/>
              <a:t>innovatief	creatief	ondernemend</a:t>
            </a:r>
            <a:endParaRPr lang="en-GB" dirty="0"/>
          </a:p>
        </p:txBody>
      </p:sp>
      <p:sp>
        <p:nvSpPr>
          <p:cNvPr id="14"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383783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3"/>
          <p:cNvSpPr>
            <a:spLocks noGrp="1"/>
          </p:cNvSpPr>
          <p:nvPr>
            <p:ph type="body" sz="quarter" idx="28"/>
          </p:nvPr>
        </p:nvSpPr>
        <p:spPr>
          <a:xfrm>
            <a:off x="358775" y="1153297"/>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Text Placeholder 3"/>
          <p:cNvSpPr>
            <a:spLocks noGrp="1"/>
          </p:cNvSpPr>
          <p:nvPr>
            <p:ph type="body" sz="quarter" idx="29"/>
          </p:nvPr>
        </p:nvSpPr>
        <p:spPr>
          <a:xfrm>
            <a:off x="4737100" y="1140514"/>
            <a:ext cx="4050000" cy="4726800"/>
          </a:xfrm>
          <a:solidFill>
            <a:schemeClr val="bg2"/>
          </a:solidFill>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30"/>
          </p:nvPr>
        </p:nvSpPr>
        <p:spPr/>
        <p:txBody>
          <a:bodyPr/>
          <a:lstStyle/>
          <a:p>
            <a:r>
              <a:rPr lang="nl-BE"/>
              <a:t>innovatief	creatief	ondernemend</a:t>
            </a:r>
            <a:endParaRPr lang="en-GB"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
        <p:nvSpPr>
          <p:cNvPr id="16" name="Text Placeholder 7"/>
          <p:cNvSpPr>
            <a:spLocks noGrp="1"/>
          </p:cNvSpPr>
          <p:nvPr>
            <p:ph type="body" sz="quarter" idx="31" hasCustomPrompt="1"/>
          </p:nvPr>
        </p:nvSpPr>
        <p:spPr>
          <a:xfrm>
            <a:off x="4737100" y="716162"/>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54371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1590"/>
            <a:ext cx="2624400" cy="277200"/>
          </a:xfrm>
          <a:prstGeom prst="rect">
            <a:avLst/>
          </a:prstGeom>
        </p:spPr>
        <p:txBody>
          <a:bodyPr vert="horz" wrap="none" lIns="0" tIns="45720" rIns="0" bIns="45720" rtlCol="0" anchor="t" anchorCtr="0"/>
          <a:lstStyle>
            <a:lvl1pPr algn="ctr">
              <a:defRPr sz="1200" i="1">
                <a:solidFill>
                  <a:schemeClr val="bg2"/>
                </a:solidFill>
              </a:defRPr>
            </a:lvl1pPr>
          </a:lstStyle>
          <a:p>
            <a:r>
              <a:rPr lang="nl-BE"/>
              <a:t>innovatief	creatief	ondernemend</a:t>
            </a:r>
            <a:endParaRPr lang="en-GB" dirty="0"/>
          </a:p>
        </p:txBody>
      </p:sp>
      <p:sp>
        <p:nvSpPr>
          <p:cNvPr id="12" name="Text Placeholder 11"/>
          <p:cNvSpPr>
            <a:spLocks noGrp="1"/>
          </p:cNvSpPr>
          <p:nvPr>
            <p:ph type="body" idx="1"/>
          </p:nvPr>
        </p:nvSpPr>
        <p:spPr>
          <a:xfrm>
            <a:off x="360000" y="1152000"/>
            <a:ext cx="8357397" cy="4726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66423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3" r:id="rId11"/>
    <p:sldLayoutId id="2147483675" r:id="rId12"/>
    <p:sldLayoutId id="2147483676" r:id="rId13"/>
    <p:sldLayoutId id="2147483677" r:id="rId14"/>
    <p:sldLayoutId id="2147483678" r:id="rId15"/>
    <p:sldLayoutId id="2147483679" r:id="rId16"/>
    <p:sldLayoutId id="2147483680" r:id="rId17"/>
    <p:sldLayoutId id="2147483682" r:id="rId18"/>
    <p:sldLayoutId id="2147483681" r:id="rId19"/>
    <p:sldLayoutId id="2147483683" r:id="rId20"/>
    <p:sldLayoutId id="2147483684" r:id="rId21"/>
    <p:sldLayoutId id="2147483685" r:id="rId22"/>
    <p:sldLayoutId id="2147483686" r:id="rId23"/>
    <p:sldLayoutId id="2147483687" r:id="rId24"/>
    <p:sldLayoutId id="2147483688" r:id="rId25"/>
    <p:sldLayoutId id="2147483689"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8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01" userDrawn="1">
          <p15:clr>
            <a:srgbClr val="F26B43"/>
          </p15:clr>
        </p15:guide>
        <p15:guide id="2" pos="2880" userDrawn="1">
          <p15:clr>
            <a:srgbClr val="F26B43"/>
          </p15:clr>
        </p15:guide>
        <p15:guide id="3" pos="240" userDrawn="1">
          <p15:clr>
            <a:srgbClr val="F26B43"/>
          </p15:clr>
        </p15:guide>
        <p15:guide id="4" pos="5511" userDrawn="1">
          <p15:clr>
            <a:srgbClr val="F26B43"/>
          </p15:clr>
        </p15:guide>
        <p15:guide id="5" pos="1927" userDrawn="1">
          <p15:clr>
            <a:srgbClr val="F26B43"/>
          </p15:clr>
        </p15:guide>
        <p15:guide id="6" pos="3842" userDrawn="1">
          <p15:clr>
            <a:srgbClr val="F26B43"/>
          </p15:clr>
        </p15:guide>
        <p15:guide id="7" orient="horz" pos="3793" userDrawn="1">
          <p15:clr>
            <a:srgbClr val="F26B43"/>
          </p15:clr>
        </p15:guide>
        <p15:guide id="8" orient="horz" pos="196" userDrawn="1">
          <p15:clr>
            <a:srgbClr val="F26B43"/>
          </p15:clr>
        </p15:guide>
        <p15:guide id="9" orient="horz" pos="2589" userDrawn="1">
          <p15:clr>
            <a:srgbClr val="F26B43"/>
          </p15:clr>
        </p15:guide>
        <p15:guide id="10" orient="horz" pos="13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hyperlink" Target="http://schooltv.nl/video/luchtstromen-op-aarde-van-hoge-naar-lagedrukgebied/#q=luchtdruk%20en%20winden"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nl/imgres?imgurl=http://mediatheek.thinkquest.nl/~jra519/vraagteken%20poppetje.gif&amp;imgrefurl=http://mediatheek.thinkquest.nl/~jra519/&amp;usg=__XR1xX_jeF0iWhQBMhICWFxvIXmg=&amp;h=419&amp;w=195&amp;sz=3&amp;hl=nl&amp;start=22&amp;tbnid=G8KMnVGQ8oI1TM:&amp;tbnh=125&amp;tbnw=58&amp;prev=/images?q=vraagteken&amp;gbv=2&amp;ndsp=18&amp;hl=nl&amp;sa=N&amp;start=18"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http://upload.wikimedia.org/wikipedia/commons/thumb/1/1b/Anemometer.jpg/200px-Anemometer.jpg" TargetMode="External"/><Relationship Id="rId2"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image" Target="http://upload.wikimedia.org/wikipedia/commons/thumb/b/bf/Windrichtungsgeber.jpg/250px-Windrichtungsgeber.jpg" TargetMode="External"/><Relationship Id="rId5" Type="http://schemas.openxmlformats.org/officeDocument/2006/relationships/image" Target="../media/image5.jpeg"/><Relationship Id="rId4" Type="http://schemas.openxmlformats.org/officeDocument/2006/relationships/hyperlink" Target="http://nl.wikipedia.org/wiki/Afbeelding:Windrichtungsgeber.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168" y="3243196"/>
            <a:ext cx="8334892" cy="503590"/>
          </a:xfrm>
        </p:spPr>
        <p:txBody>
          <a:bodyPr/>
          <a:lstStyle/>
          <a:p>
            <a:r>
              <a:rPr lang="en-GB" sz="2800" dirty="0"/>
              <a:t>Myspace </a:t>
            </a:r>
            <a:r>
              <a:rPr lang="en-GB" sz="2800" dirty="0" err="1"/>
              <a:t>vakstudie</a:t>
            </a:r>
            <a:r>
              <a:rPr lang="en-GB" sz="2800" dirty="0"/>
              <a:t> </a:t>
            </a:r>
            <a:r>
              <a:rPr lang="en-GB" sz="2800"/>
              <a:t>aardrijkskunde </a:t>
            </a:r>
            <a:r>
              <a:rPr lang="en-GB" sz="2800" dirty="0"/>
              <a:t>1</a:t>
            </a:r>
          </a:p>
        </p:txBody>
      </p:sp>
      <p:sp>
        <p:nvSpPr>
          <p:cNvPr id="3" name="Subtitle 2"/>
          <p:cNvSpPr>
            <a:spLocks noGrp="1"/>
          </p:cNvSpPr>
          <p:nvPr>
            <p:ph type="subTitle" idx="1"/>
          </p:nvPr>
        </p:nvSpPr>
        <p:spPr>
          <a:xfrm>
            <a:off x="4816503" y="3858911"/>
            <a:ext cx="3970557" cy="395869"/>
          </a:xfrm>
        </p:spPr>
        <p:txBody>
          <a:bodyPr/>
          <a:lstStyle/>
          <a:p>
            <a:r>
              <a:rPr lang="en-GB" dirty="0" err="1"/>
              <a:t>Weer</a:t>
            </a:r>
            <a:r>
              <a:rPr lang="en-GB" dirty="0"/>
              <a:t> </a:t>
            </a:r>
            <a:r>
              <a:rPr lang="en-GB" dirty="0" err="1"/>
              <a:t>en</a:t>
            </a:r>
            <a:r>
              <a:rPr lang="en-GB" dirty="0"/>
              <a:t> </a:t>
            </a:r>
            <a:r>
              <a:rPr lang="en-GB" dirty="0" err="1"/>
              <a:t>klimaat</a:t>
            </a:r>
            <a:r>
              <a:rPr lang="en-GB" dirty="0"/>
              <a:t> </a:t>
            </a:r>
            <a:r>
              <a:rPr lang="en-GB" dirty="0" err="1"/>
              <a:t>deel</a:t>
            </a:r>
            <a:r>
              <a:rPr lang="en-GB"/>
              <a:t> 3</a:t>
            </a:r>
            <a:endParaRPr lang="en-GB" dirty="0"/>
          </a:p>
        </p:txBody>
      </p:sp>
      <p:sp>
        <p:nvSpPr>
          <p:cNvPr id="4" name="Text Placeholder 3"/>
          <p:cNvSpPr>
            <a:spLocks noGrp="1"/>
          </p:cNvSpPr>
          <p:nvPr>
            <p:ph type="body" sz="quarter" idx="16"/>
          </p:nvPr>
        </p:nvSpPr>
        <p:spPr>
          <a:xfrm>
            <a:off x="5922621" y="4305349"/>
            <a:ext cx="2864439" cy="230832"/>
          </a:xfrm>
        </p:spPr>
        <p:txBody>
          <a:bodyPr/>
          <a:lstStyle/>
          <a:p>
            <a:r>
              <a:rPr lang="en-GB" dirty="0" err="1"/>
              <a:t>Vaklector</a:t>
            </a:r>
            <a:r>
              <a:rPr lang="en-GB" dirty="0"/>
              <a:t> F. De Laere</a:t>
            </a:r>
          </a:p>
        </p:txBody>
      </p:sp>
    </p:spTree>
    <p:extLst>
      <p:ext uri="{BB962C8B-B14F-4D97-AF65-F5344CB8AC3E}">
        <p14:creationId xmlns:p14="http://schemas.microsoft.com/office/powerpoint/2010/main" val="166987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469556" y="55656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t>Het stromingspatroon in de praktijk</a:t>
            </a: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l="20795" t="23714" r="42174" b="41911"/>
          <a:stretch>
            <a:fillRect/>
          </a:stretch>
        </p:blipFill>
        <p:spPr bwMode="auto">
          <a:xfrm>
            <a:off x="1493323" y="963828"/>
            <a:ext cx="6487388" cy="481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6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Title 1"/>
          <p:cNvSpPr txBox="1">
            <a:spLocks/>
          </p:cNvSpPr>
          <p:nvPr/>
        </p:nvSpPr>
        <p:spPr>
          <a:xfrm>
            <a:off x="209644" y="511695"/>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err="1"/>
              <a:t>Verklaring</a:t>
            </a:r>
            <a:r>
              <a:rPr lang="en-US" sz="2000" dirty="0"/>
              <a:t> </a:t>
            </a:r>
            <a:r>
              <a:rPr lang="en-US" sz="2000" dirty="0" err="1"/>
              <a:t>luchtcirculatie</a:t>
            </a:r>
            <a:r>
              <a:rPr lang="en-US" sz="2000" dirty="0"/>
              <a:t>:</a:t>
            </a:r>
          </a:p>
        </p:txBody>
      </p:sp>
      <p:pic>
        <p:nvPicPr>
          <p:cNvPr id="4" name="Picture 2"/>
          <p:cNvPicPr>
            <a:picLocks noChangeAspect="1" noChangeArrowheads="1"/>
          </p:cNvPicPr>
          <p:nvPr/>
        </p:nvPicPr>
        <p:blipFill>
          <a:blip r:embed="rId2" cstate="print"/>
          <a:srcRect/>
          <a:stretch>
            <a:fillRect/>
          </a:stretch>
        </p:blipFill>
        <p:spPr bwMode="auto">
          <a:xfrm>
            <a:off x="209644" y="1223318"/>
            <a:ext cx="8735911" cy="4386649"/>
          </a:xfrm>
          <a:prstGeom prst="rect">
            <a:avLst/>
          </a:prstGeom>
          <a:noFill/>
          <a:ln w="9525">
            <a:noFill/>
            <a:miter lim="800000"/>
            <a:headEnd/>
            <a:tailEnd/>
          </a:ln>
        </p:spPr>
      </p:pic>
    </p:spTree>
    <p:extLst>
      <p:ext uri="{BB962C8B-B14F-4D97-AF65-F5344CB8AC3E}">
        <p14:creationId xmlns:p14="http://schemas.microsoft.com/office/powerpoint/2010/main" val="82979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Title 1"/>
          <p:cNvSpPr txBox="1">
            <a:spLocks/>
          </p:cNvSpPr>
          <p:nvPr/>
        </p:nvSpPr>
        <p:spPr>
          <a:xfrm>
            <a:off x="457199" y="337119"/>
            <a:ext cx="8229600" cy="1143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dirty="0" err="1"/>
              <a:t>Luchtcirculatie</a:t>
            </a:r>
            <a:r>
              <a:rPr lang="en-US" sz="2000" dirty="0"/>
              <a:t> met </a:t>
            </a:r>
            <a:r>
              <a:rPr lang="en-US" sz="2000" dirty="0" err="1"/>
              <a:t>asomwenteling</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1566861" y="796496"/>
            <a:ext cx="6010275" cy="5048250"/>
          </a:xfrm>
          <a:prstGeom prst="rect">
            <a:avLst/>
          </a:prstGeom>
          <a:noFill/>
          <a:ln w="9525">
            <a:noFill/>
            <a:miter lim="800000"/>
            <a:headEnd/>
            <a:tailEnd/>
          </a:ln>
        </p:spPr>
      </p:pic>
    </p:spTree>
    <p:extLst>
      <p:ext uri="{BB962C8B-B14F-4D97-AF65-F5344CB8AC3E}">
        <p14:creationId xmlns:p14="http://schemas.microsoft.com/office/powerpoint/2010/main" val="355166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hthoek 2"/>
          <p:cNvSpPr/>
          <p:nvPr/>
        </p:nvSpPr>
        <p:spPr>
          <a:xfrm>
            <a:off x="2195736" y="846497"/>
            <a:ext cx="4572000" cy="1477328"/>
          </a:xfrm>
          <a:prstGeom prst="rect">
            <a:avLst/>
          </a:prstGeom>
        </p:spPr>
        <p:txBody>
          <a:bodyPr>
            <a:spAutoFit/>
          </a:bodyPr>
          <a:lstStyle/>
          <a:p>
            <a:r>
              <a:rPr lang="nl-BE" dirty="0">
                <a:hlinkClick r:id="rId2"/>
              </a:rPr>
              <a:t>http://schooltv.nl/video/luchtstromen-op-aarde-van-hoge-naar-lagedrukgebied/#q=luchtdruk%20en%20winden</a:t>
            </a:r>
            <a:endParaRPr lang="nl-BE" dirty="0"/>
          </a:p>
          <a:p>
            <a:endParaRPr lang="nl-BE" dirty="0"/>
          </a:p>
        </p:txBody>
      </p:sp>
      <p:sp>
        <p:nvSpPr>
          <p:cNvPr id="4" name="Tekstvak 3"/>
          <p:cNvSpPr txBox="1"/>
          <p:nvPr/>
        </p:nvSpPr>
        <p:spPr>
          <a:xfrm>
            <a:off x="1259632" y="3212976"/>
            <a:ext cx="6912768" cy="646331"/>
          </a:xfrm>
          <a:prstGeom prst="rect">
            <a:avLst/>
          </a:prstGeom>
          <a:noFill/>
        </p:spPr>
        <p:txBody>
          <a:bodyPr wrap="square" rtlCol="0">
            <a:spAutoFit/>
          </a:bodyPr>
          <a:lstStyle/>
          <a:p>
            <a:r>
              <a:rPr lang="nl-BE" dirty="0"/>
              <a:t>Opdracht: maak een vijftal inhoudsvragen op basis van deze video.</a:t>
            </a:r>
          </a:p>
        </p:txBody>
      </p:sp>
    </p:spTree>
    <p:extLst>
      <p:ext uri="{BB962C8B-B14F-4D97-AF65-F5344CB8AC3E}">
        <p14:creationId xmlns:p14="http://schemas.microsoft.com/office/powerpoint/2010/main" val="405093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457200" y="70485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t>De circulatie in werkelijkheid</a:t>
            </a:r>
          </a:p>
        </p:txBody>
      </p:sp>
      <p:pic>
        <p:nvPicPr>
          <p:cNvPr id="4"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36822"/>
            <a:ext cx="7934432" cy="47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0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457199" y="47355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t>Een situatie in de werkelijkheid</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28" y="1045051"/>
            <a:ext cx="7126007" cy="458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41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p:cNvSpPr>
          <p:nvPr/>
        </p:nvSpPr>
        <p:spPr>
          <a:xfrm>
            <a:off x="457200" y="47667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000" dirty="0"/>
              <a:t>Luchtdruk op kaart</a:t>
            </a:r>
            <a:endParaRPr lang="nl-NL" sz="2000" dirty="0"/>
          </a:p>
        </p:txBody>
      </p:sp>
      <p:sp>
        <p:nvSpPr>
          <p:cNvPr id="4" name="Rectangle 3"/>
          <p:cNvSpPr>
            <a:spLocks noGrp="1"/>
          </p:cNvSpPr>
          <p:nvPr>
            <p:ph type="body" idx="4294967295"/>
          </p:nvPr>
        </p:nvSpPr>
        <p:spPr>
          <a:xfrm>
            <a:off x="360000" y="887534"/>
            <a:ext cx="4042792" cy="4833664"/>
          </a:xfrm>
          <a:prstGeom prst="rect">
            <a:avLst/>
          </a:prstGeom>
        </p:spPr>
        <p:txBody>
          <a:bodyPr>
            <a:normAutofit lnSpcReduction="10000"/>
          </a:bodyPr>
          <a:lstStyle/>
          <a:p>
            <a:pPr>
              <a:lnSpc>
                <a:spcPct val="80000"/>
              </a:lnSpc>
            </a:pPr>
            <a:r>
              <a:rPr lang="nl-BE" sz="2200" dirty="0"/>
              <a:t>Isobaren = …</a:t>
            </a:r>
          </a:p>
          <a:p>
            <a:pPr>
              <a:lnSpc>
                <a:spcPct val="80000"/>
              </a:lnSpc>
            </a:pPr>
            <a:r>
              <a:rPr lang="nl-NL" sz="2200" dirty="0"/>
              <a:t>Als de isobaren dicht bij elkaar liggen, is er een groot drukverschil. De wind zal dus krachtig zijn. Liggen de isobaren ver uit elkaar dan is er weinig drukverschil en zal de wind zwak zijn.</a:t>
            </a:r>
            <a:endParaRPr lang="nl-BE" sz="2200" dirty="0"/>
          </a:p>
          <a:p>
            <a:pPr>
              <a:lnSpc>
                <a:spcPct val="80000"/>
              </a:lnSpc>
            </a:pPr>
            <a:r>
              <a:rPr lang="nl-NL" sz="2200" dirty="0"/>
              <a:t>H = Hoog luchtdrukgebied = anticycloon </a:t>
            </a:r>
            <a:r>
              <a:rPr lang="nl-NL" sz="1800" i="1" dirty="0"/>
              <a:t>wind waait in wijzerzin op NH ; ZH andersom </a:t>
            </a:r>
            <a:br>
              <a:rPr lang="nl-NL" sz="1800" i="1" dirty="0"/>
            </a:br>
            <a:r>
              <a:rPr lang="nl-NL" sz="1800" b="1" i="1" dirty="0"/>
              <a:t>&gt; 1013 hPa</a:t>
            </a:r>
            <a:endParaRPr lang="nl-NL" sz="2200" b="1" dirty="0"/>
          </a:p>
          <a:p>
            <a:pPr>
              <a:lnSpc>
                <a:spcPct val="80000"/>
              </a:lnSpc>
            </a:pPr>
            <a:r>
              <a:rPr lang="nl-NL" sz="2200" dirty="0"/>
              <a:t>L = Laag luchtdrukgebied = cyclonale depressie = depressie</a:t>
            </a:r>
            <a:br>
              <a:rPr lang="nl-NL" sz="2200" dirty="0"/>
            </a:br>
            <a:r>
              <a:rPr lang="nl-NL" sz="1800" i="1" dirty="0"/>
              <a:t>wind waait in tegenwijzerzin op NH ; ZH andersom </a:t>
            </a:r>
            <a:r>
              <a:rPr lang="nl-NL" sz="1800" b="1" i="1" dirty="0"/>
              <a:t>&lt; 1013 hPa</a:t>
            </a:r>
            <a:endParaRPr lang="nl-NL" sz="2200" b="1" dirty="0"/>
          </a:p>
        </p:txBody>
      </p:sp>
      <p:pic>
        <p:nvPicPr>
          <p:cNvPr id="5" name="Picture 6"/>
          <p:cNvPicPr>
            <a:picLocks noChangeAspect="1" noChangeArrowheads="1"/>
          </p:cNvPicPr>
          <p:nvPr/>
        </p:nvPicPr>
        <p:blipFill>
          <a:blip r:embed="rId2" cstate="print"/>
          <a:srcRect/>
          <a:stretch>
            <a:fillRect/>
          </a:stretch>
        </p:blipFill>
        <p:spPr bwMode="auto">
          <a:xfrm>
            <a:off x="4799012" y="1785922"/>
            <a:ext cx="3887788" cy="3036887"/>
          </a:xfrm>
          <a:prstGeom prst="rect">
            <a:avLst/>
          </a:prstGeom>
          <a:noFill/>
        </p:spPr>
      </p:pic>
    </p:spTree>
    <p:extLst>
      <p:ext uri="{BB962C8B-B14F-4D97-AF65-F5344CB8AC3E}">
        <p14:creationId xmlns:p14="http://schemas.microsoft.com/office/powerpoint/2010/main" val="251267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2" name="Tekstvak 1"/>
          <p:cNvSpPr txBox="1"/>
          <p:nvPr/>
        </p:nvSpPr>
        <p:spPr>
          <a:xfrm>
            <a:off x="543697" y="667265"/>
            <a:ext cx="6623222" cy="400110"/>
          </a:xfrm>
          <a:prstGeom prst="rect">
            <a:avLst/>
          </a:prstGeom>
          <a:noFill/>
        </p:spPr>
        <p:txBody>
          <a:bodyPr wrap="square" rtlCol="0">
            <a:spAutoFit/>
          </a:bodyPr>
          <a:lstStyle/>
          <a:p>
            <a:r>
              <a:rPr lang="nl-BE" sz="2000" dirty="0">
                <a:latin typeface="+mj-lt"/>
              </a:rPr>
              <a:t>Plaatselijke winden</a:t>
            </a:r>
          </a:p>
        </p:txBody>
      </p:sp>
      <p:pic>
        <p:nvPicPr>
          <p:cNvPr id="17412" name="Picture 4" descr="http://toerismeinspanje.es/resources/spanje+-+serra+tramunt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911" y="1556953"/>
            <a:ext cx="5993535" cy="396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1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pic>
        <p:nvPicPr>
          <p:cNvPr id="3" name="Picture 5"/>
          <p:cNvPicPr>
            <a:picLocks noChangeAspect="1" noChangeArrowheads="1"/>
          </p:cNvPicPr>
          <p:nvPr/>
        </p:nvPicPr>
        <p:blipFill>
          <a:blip r:embed="rId2" cstate="print"/>
          <a:srcRect/>
          <a:stretch>
            <a:fillRect/>
          </a:stretch>
        </p:blipFill>
        <p:spPr bwMode="auto">
          <a:xfrm>
            <a:off x="1319556" y="1613929"/>
            <a:ext cx="6408737" cy="3976688"/>
          </a:xfrm>
          <a:prstGeom prst="rect">
            <a:avLst/>
          </a:prstGeom>
          <a:noFill/>
        </p:spPr>
      </p:pic>
      <p:sp>
        <p:nvSpPr>
          <p:cNvPr id="4" name="Rectangle 2"/>
          <p:cNvSpPr txBox="1">
            <a:spLocks/>
          </p:cNvSpPr>
          <p:nvPr/>
        </p:nvSpPr>
        <p:spPr>
          <a:xfrm>
            <a:off x="457200" y="70485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000" dirty="0"/>
              <a:t>berg- en dalwind</a:t>
            </a:r>
            <a:endParaRPr lang="nl-NL" sz="2000" dirty="0"/>
          </a:p>
        </p:txBody>
      </p:sp>
    </p:spTree>
    <p:extLst>
      <p:ext uri="{BB962C8B-B14F-4D97-AF65-F5344CB8AC3E}">
        <p14:creationId xmlns:p14="http://schemas.microsoft.com/office/powerpoint/2010/main" val="2378104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p:cNvSpPr>
          <p:nvPr/>
        </p:nvSpPr>
        <p:spPr>
          <a:xfrm>
            <a:off x="457200" y="70485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000" dirty="0"/>
              <a:t>land- en zeewind</a:t>
            </a:r>
            <a:endParaRPr lang="nl-NL" sz="2000" dirty="0"/>
          </a:p>
        </p:txBody>
      </p:sp>
      <p:pic>
        <p:nvPicPr>
          <p:cNvPr id="4" name="Picture 4"/>
          <p:cNvPicPr>
            <a:picLocks noChangeAspect="1" noChangeArrowheads="1"/>
          </p:cNvPicPr>
          <p:nvPr/>
        </p:nvPicPr>
        <p:blipFill>
          <a:blip r:embed="rId2" cstate="print"/>
          <a:srcRect/>
          <a:stretch>
            <a:fillRect/>
          </a:stretch>
        </p:blipFill>
        <p:spPr bwMode="auto">
          <a:xfrm>
            <a:off x="3730454" y="518688"/>
            <a:ext cx="4610358" cy="5143394"/>
          </a:xfrm>
          <a:prstGeom prst="rect">
            <a:avLst/>
          </a:prstGeom>
          <a:noFill/>
        </p:spPr>
      </p:pic>
    </p:spTree>
    <p:extLst>
      <p:ext uri="{BB962C8B-B14F-4D97-AF65-F5344CB8AC3E}">
        <p14:creationId xmlns:p14="http://schemas.microsoft.com/office/powerpoint/2010/main" val="170587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2" name="Tekstvak 1"/>
          <p:cNvSpPr txBox="1"/>
          <p:nvPr/>
        </p:nvSpPr>
        <p:spPr>
          <a:xfrm>
            <a:off x="360000" y="518984"/>
            <a:ext cx="6584497" cy="461665"/>
          </a:xfrm>
          <a:prstGeom prst="rect">
            <a:avLst/>
          </a:prstGeom>
          <a:noFill/>
        </p:spPr>
        <p:txBody>
          <a:bodyPr wrap="square" rtlCol="0">
            <a:spAutoFit/>
          </a:bodyPr>
          <a:lstStyle/>
          <a:p>
            <a:r>
              <a:rPr lang="nl-BE" sz="2400" dirty="0">
                <a:latin typeface="+mj-lt"/>
              </a:rPr>
              <a:t>elementen van het weer: luchtdruk en wind</a:t>
            </a:r>
          </a:p>
        </p:txBody>
      </p:sp>
      <p:pic>
        <p:nvPicPr>
          <p:cNvPr id="1035" name="Picture 11" descr="http://www.wolkenradar-weerbericht.nl/wp-content/uploads/2013/08/Weersverwachting-Hoge_lage_dr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433384"/>
            <a:ext cx="7930654" cy="414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2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p:cNvSpPr>
          <p:nvPr/>
        </p:nvSpPr>
        <p:spPr>
          <a:xfrm>
            <a:off x="457200" y="70485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000" dirty="0"/>
              <a:t>Moessonwinden</a:t>
            </a:r>
            <a:endParaRPr lang="nl-NL" sz="2000" dirty="0"/>
          </a:p>
        </p:txBody>
      </p:sp>
      <p:pic>
        <p:nvPicPr>
          <p:cNvPr id="4" name="Picture 4"/>
          <p:cNvPicPr>
            <a:picLocks noChangeAspect="1" noChangeArrowheads="1"/>
          </p:cNvPicPr>
          <p:nvPr/>
        </p:nvPicPr>
        <p:blipFill>
          <a:blip r:embed="rId2" cstate="print"/>
          <a:srcRect/>
          <a:stretch>
            <a:fillRect/>
          </a:stretch>
        </p:blipFill>
        <p:spPr bwMode="auto">
          <a:xfrm>
            <a:off x="457200" y="1099751"/>
            <a:ext cx="8119427" cy="4596713"/>
          </a:xfrm>
          <a:prstGeom prst="rect">
            <a:avLst/>
          </a:prstGeom>
          <a:noFill/>
        </p:spPr>
      </p:pic>
    </p:spTree>
    <p:extLst>
      <p:ext uri="{BB962C8B-B14F-4D97-AF65-F5344CB8AC3E}">
        <p14:creationId xmlns:p14="http://schemas.microsoft.com/office/powerpoint/2010/main" val="316544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Tekstvak 2"/>
          <p:cNvSpPr txBox="1"/>
          <p:nvPr/>
        </p:nvSpPr>
        <p:spPr>
          <a:xfrm>
            <a:off x="977559" y="654749"/>
            <a:ext cx="6912768" cy="923330"/>
          </a:xfrm>
          <a:prstGeom prst="rect">
            <a:avLst/>
          </a:prstGeom>
          <a:noFill/>
        </p:spPr>
        <p:txBody>
          <a:bodyPr wrap="square" rtlCol="0">
            <a:spAutoFit/>
          </a:bodyPr>
          <a:lstStyle/>
          <a:p>
            <a:r>
              <a:rPr lang="nl-BE" dirty="0"/>
              <a:t>Opdracht:</a:t>
            </a:r>
          </a:p>
          <a:p>
            <a:r>
              <a:rPr lang="nl-BE" dirty="0"/>
              <a:t>Geef een korte toelichting bij elk van deze slides. Baseer je op de tekst in de cursus:</a:t>
            </a:r>
          </a:p>
        </p:txBody>
      </p:sp>
      <p:pic>
        <p:nvPicPr>
          <p:cNvPr id="4" name="Picture 5"/>
          <p:cNvPicPr>
            <a:picLocks noChangeAspect="1" noChangeArrowheads="1"/>
          </p:cNvPicPr>
          <p:nvPr/>
        </p:nvPicPr>
        <p:blipFill>
          <a:blip r:embed="rId2" cstate="print"/>
          <a:srcRect/>
          <a:stretch>
            <a:fillRect/>
          </a:stretch>
        </p:blipFill>
        <p:spPr bwMode="auto">
          <a:xfrm>
            <a:off x="360000" y="2570905"/>
            <a:ext cx="2812098" cy="1744936"/>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3317819" y="1825507"/>
            <a:ext cx="2232248" cy="2490334"/>
          </a:xfrm>
          <a:prstGeom prst="rect">
            <a:avLst/>
          </a:prstGeom>
          <a:noFill/>
        </p:spPr>
      </p:pic>
      <p:pic>
        <p:nvPicPr>
          <p:cNvPr id="7" name="Picture 4"/>
          <p:cNvPicPr>
            <a:picLocks noChangeAspect="1" noChangeArrowheads="1"/>
          </p:cNvPicPr>
          <p:nvPr/>
        </p:nvPicPr>
        <p:blipFill>
          <a:blip r:embed="rId4" cstate="print"/>
          <a:srcRect/>
          <a:stretch>
            <a:fillRect/>
          </a:stretch>
        </p:blipFill>
        <p:spPr bwMode="auto">
          <a:xfrm>
            <a:off x="5695788" y="2487741"/>
            <a:ext cx="3152827" cy="1784934"/>
          </a:xfrm>
          <a:prstGeom prst="rect">
            <a:avLst/>
          </a:prstGeom>
          <a:noFill/>
        </p:spPr>
      </p:pic>
      <p:sp>
        <p:nvSpPr>
          <p:cNvPr id="8" name="Tekstvak 7"/>
          <p:cNvSpPr txBox="1"/>
          <p:nvPr/>
        </p:nvSpPr>
        <p:spPr>
          <a:xfrm>
            <a:off x="1583040" y="4468073"/>
            <a:ext cx="1080120" cy="369332"/>
          </a:xfrm>
          <a:prstGeom prst="rect">
            <a:avLst/>
          </a:prstGeom>
          <a:noFill/>
        </p:spPr>
        <p:txBody>
          <a:bodyPr wrap="square" rtlCol="0">
            <a:spAutoFit/>
          </a:bodyPr>
          <a:lstStyle/>
          <a:p>
            <a:r>
              <a:rPr lang="nl-BE" dirty="0"/>
              <a:t>1</a:t>
            </a:r>
          </a:p>
        </p:txBody>
      </p:sp>
      <p:sp>
        <p:nvSpPr>
          <p:cNvPr id="9" name="Tekstvak 8"/>
          <p:cNvSpPr txBox="1"/>
          <p:nvPr/>
        </p:nvSpPr>
        <p:spPr>
          <a:xfrm>
            <a:off x="4208134" y="4468073"/>
            <a:ext cx="864096" cy="369332"/>
          </a:xfrm>
          <a:prstGeom prst="rect">
            <a:avLst/>
          </a:prstGeom>
          <a:noFill/>
        </p:spPr>
        <p:txBody>
          <a:bodyPr wrap="square" rtlCol="0">
            <a:spAutoFit/>
          </a:bodyPr>
          <a:lstStyle/>
          <a:p>
            <a:r>
              <a:rPr lang="nl-BE" dirty="0"/>
              <a:t>2</a:t>
            </a:r>
          </a:p>
        </p:txBody>
      </p:sp>
      <p:sp>
        <p:nvSpPr>
          <p:cNvPr id="10" name="Tekstvak 9"/>
          <p:cNvSpPr txBox="1"/>
          <p:nvPr/>
        </p:nvSpPr>
        <p:spPr>
          <a:xfrm>
            <a:off x="7117432" y="4435859"/>
            <a:ext cx="1080120" cy="369332"/>
          </a:xfrm>
          <a:prstGeom prst="rect">
            <a:avLst/>
          </a:prstGeom>
          <a:noFill/>
        </p:spPr>
        <p:txBody>
          <a:bodyPr wrap="square" rtlCol="0">
            <a:spAutoFit/>
          </a:bodyPr>
          <a:lstStyle/>
          <a:p>
            <a:r>
              <a:rPr lang="nl-BE" dirty="0"/>
              <a:t>3</a:t>
            </a:r>
          </a:p>
        </p:txBody>
      </p:sp>
    </p:spTree>
    <p:extLst>
      <p:ext uri="{BB962C8B-B14F-4D97-AF65-F5344CB8AC3E}">
        <p14:creationId xmlns:p14="http://schemas.microsoft.com/office/powerpoint/2010/main" val="114957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Content Placeholder 2"/>
          <p:cNvSpPr txBox="1">
            <a:spLocks/>
          </p:cNvSpPr>
          <p:nvPr/>
        </p:nvSpPr>
        <p:spPr>
          <a:xfrm>
            <a:off x="360000" y="724200"/>
            <a:ext cx="8229600" cy="4389437"/>
          </a:xfrm>
          <a:prstGeom prst="rect">
            <a:avLst/>
          </a:prstGeom>
        </p:spPr>
        <p:txBody>
          <a:bodyPr vert="horz" lIns="91440" tIns="45720" rIns="91440" bIns="45720" rtlCol="0">
            <a:normAutofit/>
          </a:bodyPr>
          <a:lstStyle>
            <a:lvl1pPr marL="270000" indent="-270000" algn="l" defTabSz="914400" rtl="0" eaLnBrk="1" latinLnBrk="0" hangingPunct="1">
              <a:lnSpc>
                <a:spcPct val="100000"/>
              </a:lnSpc>
              <a:spcBef>
                <a:spcPts val="18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Wat is </a:t>
            </a:r>
            <a:r>
              <a:rPr lang="en-US" sz="2400" dirty="0" err="1"/>
              <a:t>luchtdruk</a:t>
            </a:r>
            <a:r>
              <a:rPr lang="en-US" sz="2400" dirty="0"/>
              <a:t>?</a:t>
            </a:r>
          </a:p>
          <a:p>
            <a:pPr lvl="1"/>
            <a:r>
              <a:rPr lang="nl-NL" sz="2400" dirty="0"/>
              <a:t>Door de aantrekkingskracht van de aarde verkrijgt de atmosfeer een gewicht en oefent zij een drukkracht uit op de aarde. De luchtdruk is de maat van deze kracht per oppervlakte-eenheid.</a:t>
            </a:r>
          </a:p>
          <a:p>
            <a:pPr lvl="1"/>
            <a:r>
              <a:rPr lang="nl-NL" sz="2400" dirty="0"/>
              <a:t>De luchtdruk verandert met de hoogte</a:t>
            </a:r>
            <a:endParaRPr lang="en-US" sz="2400" dirty="0"/>
          </a:p>
          <a:p>
            <a:r>
              <a:rPr lang="en-US" sz="2400" dirty="0"/>
              <a:t>Wat is wind?</a:t>
            </a:r>
          </a:p>
          <a:p>
            <a:pPr lvl="1"/>
            <a:r>
              <a:rPr lang="nl-NL" sz="2400" dirty="0"/>
              <a:t>Wind is de verplaatsing van lucht van een gebied met hoge luchtdruk naar een gebied met lage luchtdruk</a:t>
            </a:r>
            <a:endParaRPr lang="en-US" sz="2400" dirty="0"/>
          </a:p>
          <a:p>
            <a:pPr lvl="1"/>
            <a:r>
              <a:rPr lang="nl-NL" sz="2400" dirty="0"/>
              <a:t>Wind wordt genoemd naar de richting waaruit hij waait.</a:t>
            </a:r>
            <a:endParaRPr lang="en-US" sz="2400" dirty="0"/>
          </a:p>
        </p:txBody>
      </p:sp>
    </p:spTree>
    <p:extLst>
      <p:ext uri="{BB962C8B-B14F-4D97-AF65-F5344CB8AC3E}">
        <p14:creationId xmlns:p14="http://schemas.microsoft.com/office/powerpoint/2010/main" val="267796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Title 1"/>
          <p:cNvSpPr txBox="1">
            <a:spLocks/>
          </p:cNvSpPr>
          <p:nvPr/>
        </p:nvSpPr>
        <p:spPr>
          <a:xfrm>
            <a:off x="457200" y="70485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err="1"/>
              <a:t>meetinstrumenten</a:t>
            </a:r>
            <a:endParaRPr lang="en-US" sz="2000" dirty="0"/>
          </a:p>
        </p:txBody>
      </p:sp>
      <p:sp>
        <p:nvSpPr>
          <p:cNvPr id="4" name="Content Placeholder 2"/>
          <p:cNvSpPr txBox="1">
            <a:spLocks/>
          </p:cNvSpPr>
          <p:nvPr/>
        </p:nvSpPr>
        <p:spPr>
          <a:xfrm>
            <a:off x="457200" y="2070753"/>
            <a:ext cx="8229600" cy="4389437"/>
          </a:xfrm>
          <a:prstGeom prst="rect">
            <a:avLst/>
          </a:prstGeom>
        </p:spPr>
        <p:txBody>
          <a:bodyPr vert="horz" lIns="91440" tIns="45720" rIns="91440" bIns="45720" rtlCol="0">
            <a:normAutofit/>
          </a:bodyPr>
          <a:lstStyle>
            <a:lvl1pPr marL="270000" indent="-270000" algn="l" defTabSz="914400" rtl="0" eaLnBrk="1" latinLnBrk="0" hangingPunct="1">
              <a:lnSpc>
                <a:spcPct val="100000"/>
              </a:lnSpc>
              <a:spcBef>
                <a:spcPts val="18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Barometer</a:t>
            </a:r>
          </a:p>
          <a:p>
            <a:r>
              <a:rPr lang="en-US" dirty="0"/>
              <a:t>Anemometer</a:t>
            </a:r>
          </a:p>
          <a:p>
            <a:r>
              <a:rPr lang="en-US" dirty="0" err="1"/>
              <a:t>Windwijzer</a:t>
            </a:r>
            <a:endParaRPr lang="en-US" dirty="0"/>
          </a:p>
        </p:txBody>
      </p:sp>
      <p:pic>
        <p:nvPicPr>
          <p:cNvPr id="5" name="Picture 1" descr="Anemometer"/>
          <p:cNvPicPr>
            <a:picLocks noChangeAspect="1" noChangeArrowheads="1"/>
          </p:cNvPicPr>
          <p:nvPr/>
        </p:nvPicPr>
        <p:blipFill>
          <a:blip r:embed="rId2" r:link="rId3" cstate="print"/>
          <a:srcRect/>
          <a:stretch>
            <a:fillRect/>
          </a:stretch>
        </p:blipFill>
        <p:spPr bwMode="auto">
          <a:xfrm>
            <a:off x="2910259" y="1956271"/>
            <a:ext cx="1905000" cy="2114550"/>
          </a:xfrm>
          <a:prstGeom prst="rect">
            <a:avLst/>
          </a:prstGeom>
          <a:noFill/>
          <a:ln w="9525">
            <a:noFill/>
            <a:miter lim="800000"/>
            <a:headEnd/>
            <a:tailEnd/>
          </a:ln>
        </p:spPr>
      </p:pic>
      <p:pic>
        <p:nvPicPr>
          <p:cNvPr id="7" name="Picture 2" descr="Windwijzer">
            <a:hlinkClick r:id="rId4" tooltip="Windwijzer"/>
          </p:cNvPr>
          <p:cNvPicPr>
            <a:picLocks noChangeAspect="1" noChangeArrowheads="1"/>
          </p:cNvPicPr>
          <p:nvPr/>
        </p:nvPicPr>
        <p:blipFill>
          <a:blip r:embed="rId5" r:link="rId6" cstate="print"/>
          <a:srcRect/>
          <a:stretch>
            <a:fillRect/>
          </a:stretch>
        </p:blipFill>
        <p:spPr bwMode="auto">
          <a:xfrm>
            <a:off x="5554577" y="2280121"/>
            <a:ext cx="2374900" cy="1790700"/>
          </a:xfrm>
          <a:prstGeom prst="rect">
            <a:avLst/>
          </a:prstGeom>
          <a:noFill/>
          <a:ln w="9525">
            <a:noFill/>
            <a:miter lim="800000"/>
            <a:headEnd/>
            <a:tailEnd/>
          </a:ln>
        </p:spPr>
      </p:pic>
    </p:spTree>
    <p:extLst>
      <p:ext uri="{BB962C8B-B14F-4D97-AF65-F5344CB8AC3E}">
        <p14:creationId xmlns:p14="http://schemas.microsoft.com/office/powerpoint/2010/main" val="95690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2" name="Tekstvak 1"/>
          <p:cNvSpPr txBox="1"/>
          <p:nvPr/>
        </p:nvSpPr>
        <p:spPr>
          <a:xfrm>
            <a:off x="457200" y="395417"/>
            <a:ext cx="7685902" cy="400110"/>
          </a:xfrm>
          <a:prstGeom prst="rect">
            <a:avLst/>
          </a:prstGeom>
          <a:noFill/>
        </p:spPr>
        <p:txBody>
          <a:bodyPr wrap="square" rtlCol="0">
            <a:spAutoFit/>
          </a:bodyPr>
          <a:lstStyle/>
          <a:p>
            <a:r>
              <a:rPr lang="nl-BE" sz="2000" dirty="0">
                <a:latin typeface="+mj-lt"/>
              </a:rPr>
              <a:t>verdeling van luchtdruk en wind over de wereld</a:t>
            </a:r>
          </a:p>
        </p:txBody>
      </p:sp>
      <p:sp>
        <p:nvSpPr>
          <p:cNvPr id="4" name="Rectangle 2"/>
          <p:cNvSpPr txBox="1">
            <a:spLocks noChangeArrowheads="1"/>
          </p:cNvSpPr>
          <p:nvPr/>
        </p:nvSpPr>
        <p:spPr>
          <a:xfrm>
            <a:off x="457200" y="102612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latin typeface="+mn-lt"/>
              </a:rPr>
              <a:t>temperatuurverschillen op aarde</a:t>
            </a:r>
          </a:p>
        </p:txBody>
      </p:sp>
      <p:pic>
        <p:nvPicPr>
          <p:cNvPr id="5" name="Picture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1232" y="1472728"/>
            <a:ext cx="5557837" cy="377666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2384425" y="5418778"/>
            <a:ext cx="437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1800" dirty="0"/>
              <a:t>De evenaar is warmer dan de polen.</a:t>
            </a:r>
          </a:p>
        </p:txBody>
      </p:sp>
    </p:spTree>
    <p:extLst>
      <p:ext uri="{BB962C8B-B14F-4D97-AF65-F5344CB8AC3E}">
        <p14:creationId xmlns:p14="http://schemas.microsoft.com/office/powerpoint/2010/main" val="294559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457200" y="70485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t>Verschil in instraling tussen evenaar en polen</a:t>
            </a:r>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l="30118" t="34099" r="38203" b="45313"/>
          <a:stretch>
            <a:fillRect/>
          </a:stretch>
        </p:blipFill>
        <p:spPr bwMode="auto">
          <a:xfrm>
            <a:off x="619855" y="1503878"/>
            <a:ext cx="3862387" cy="20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4683125" y="2038607"/>
            <a:ext cx="400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1800" dirty="0"/>
              <a:t>Zonnestralen vallen in een evenwijdige bundel op aarde.</a:t>
            </a:r>
          </a:p>
        </p:txBody>
      </p:sp>
      <p:sp>
        <p:nvSpPr>
          <p:cNvPr id="7" name="Text Box 6"/>
          <p:cNvSpPr txBox="1">
            <a:spLocks noChangeArrowheads="1"/>
          </p:cNvSpPr>
          <p:nvPr/>
        </p:nvSpPr>
        <p:spPr bwMode="auto">
          <a:xfrm>
            <a:off x="1020763" y="4199381"/>
            <a:ext cx="36623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1800" dirty="0"/>
              <a:t>Een zonnestraal verwarmt op de evenaar een kleiner oppervlak dan op de polen.</a:t>
            </a:r>
          </a:p>
        </p:txBody>
      </p:sp>
      <p:pic>
        <p:nvPicPr>
          <p:cNvPr id="8" name="Picture 14"/>
          <p:cNvPicPr>
            <a:picLocks noChangeAspect="1" noChangeArrowheads="1"/>
          </p:cNvPicPr>
          <p:nvPr/>
        </p:nvPicPr>
        <p:blipFill>
          <a:blip r:embed="rId3">
            <a:extLst>
              <a:ext uri="{28A0092B-C50C-407E-A947-70E740481C1C}">
                <a14:useLocalDpi xmlns:a14="http://schemas.microsoft.com/office/drawing/2010/main" val="0"/>
              </a:ext>
            </a:extLst>
          </a:blip>
          <a:srcRect l="24661" t="30257" r="52278" b="50993"/>
          <a:stretch>
            <a:fillRect/>
          </a:stretch>
        </p:blipFill>
        <p:spPr bwMode="auto">
          <a:xfrm>
            <a:off x="4986338" y="3849130"/>
            <a:ext cx="281146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80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457200" y="70485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t>Eencellige circulatie</a:t>
            </a:r>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l="46927" t="34375" r="25677" b="36653"/>
          <a:stretch>
            <a:fillRect/>
          </a:stretch>
        </p:blipFill>
        <p:spPr bwMode="auto">
          <a:xfrm>
            <a:off x="527050" y="2520950"/>
            <a:ext cx="3340100"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p:cNvSpPr txBox="1">
            <a:spLocks noChangeArrowheads="1"/>
          </p:cNvSpPr>
          <p:nvPr/>
        </p:nvSpPr>
        <p:spPr bwMode="auto">
          <a:xfrm>
            <a:off x="4394200" y="3176588"/>
            <a:ext cx="41306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1800" dirty="0"/>
              <a:t>evenaar: opstijgende warme lucht</a:t>
            </a:r>
          </a:p>
          <a:p>
            <a:endParaRPr lang="nl-NL" sz="1800" dirty="0"/>
          </a:p>
          <a:p>
            <a:r>
              <a:rPr lang="nl-NL" sz="1800" dirty="0"/>
              <a:t>polen: dalende koude lucht</a:t>
            </a:r>
          </a:p>
        </p:txBody>
      </p:sp>
    </p:spTree>
    <p:extLst>
      <p:ext uri="{BB962C8B-B14F-4D97-AF65-F5344CB8AC3E}">
        <p14:creationId xmlns:p14="http://schemas.microsoft.com/office/powerpoint/2010/main" val="83163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Title 1"/>
          <p:cNvSpPr txBox="1">
            <a:spLocks/>
          </p:cNvSpPr>
          <p:nvPr/>
        </p:nvSpPr>
        <p:spPr>
          <a:xfrm>
            <a:off x="457200" y="704850"/>
            <a:ext cx="8229600" cy="1143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dirty="0" err="1"/>
              <a:t>Luchtcirculatie</a:t>
            </a:r>
            <a:r>
              <a:rPr lang="en-US" sz="2000" dirty="0"/>
              <a:t> </a:t>
            </a:r>
            <a:r>
              <a:rPr lang="en-US" sz="2000" dirty="0" err="1"/>
              <a:t>omheen</a:t>
            </a:r>
            <a:r>
              <a:rPr lang="en-US" sz="2000" dirty="0"/>
              <a:t> </a:t>
            </a:r>
            <a:r>
              <a:rPr lang="en-US" sz="2000" dirty="0" err="1"/>
              <a:t>stilstaande</a:t>
            </a:r>
            <a:r>
              <a:rPr lang="en-US" sz="2000" dirty="0"/>
              <a:t> </a:t>
            </a:r>
            <a:r>
              <a:rPr lang="en-US" sz="2000" dirty="0" err="1"/>
              <a:t>aarde</a:t>
            </a:r>
            <a:endParaRPr lang="en-US" sz="2000" dirty="0"/>
          </a:p>
        </p:txBody>
      </p:sp>
      <p:pic>
        <p:nvPicPr>
          <p:cNvPr id="4" name="Picture 2"/>
          <p:cNvPicPr>
            <a:picLocks noChangeAspect="1" noChangeArrowheads="1"/>
          </p:cNvPicPr>
          <p:nvPr/>
        </p:nvPicPr>
        <p:blipFill>
          <a:blip r:embed="rId2" cstate="print"/>
          <a:srcRect t="54268"/>
          <a:stretch>
            <a:fillRect/>
          </a:stretch>
        </p:blipFill>
        <p:spPr bwMode="auto">
          <a:xfrm>
            <a:off x="667265" y="1847850"/>
            <a:ext cx="4188940" cy="3532673"/>
          </a:xfrm>
          <a:prstGeom prst="rect">
            <a:avLst/>
          </a:prstGeom>
          <a:noFill/>
          <a:ln w="9525">
            <a:noFill/>
            <a:miter lim="800000"/>
            <a:headEnd/>
            <a:tailEnd/>
          </a:ln>
        </p:spPr>
      </p:pic>
      <p:pic>
        <p:nvPicPr>
          <p:cNvPr id="5" name="Picture 3"/>
          <p:cNvPicPr>
            <a:picLocks noChangeAspect="1" noChangeArrowheads="1"/>
          </p:cNvPicPr>
          <p:nvPr/>
        </p:nvPicPr>
        <p:blipFill>
          <a:blip r:embed="rId2" cstate="print"/>
          <a:srcRect b="45732"/>
          <a:stretch>
            <a:fillRect/>
          </a:stretch>
        </p:blipFill>
        <p:spPr bwMode="auto">
          <a:xfrm>
            <a:off x="5135004" y="1828727"/>
            <a:ext cx="3551796" cy="3551796"/>
          </a:xfrm>
          <a:prstGeom prst="rect">
            <a:avLst/>
          </a:prstGeom>
          <a:noFill/>
          <a:ln w="9525">
            <a:noFill/>
            <a:miter lim="800000"/>
            <a:headEnd/>
            <a:tailEnd/>
          </a:ln>
        </p:spPr>
      </p:pic>
    </p:spTree>
    <p:extLst>
      <p:ext uri="{BB962C8B-B14F-4D97-AF65-F5344CB8AC3E}">
        <p14:creationId xmlns:p14="http://schemas.microsoft.com/office/powerpoint/2010/main" val="359913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457200" y="70485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t>draaiing van de aarde</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l="5647" t="35707" r="25694" b="13191"/>
          <a:stretch>
            <a:fillRect/>
          </a:stretch>
        </p:blipFill>
        <p:spPr bwMode="auto">
          <a:xfrm>
            <a:off x="457200" y="1847850"/>
            <a:ext cx="56007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5558824" y="1276350"/>
            <a:ext cx="3289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1800" dirty="0"/>
              <a:t>De draaiing van de aarde zorgt ervoor dat de luchtstroming afbuigt.</a:t>
            </a:r>
          </a:p>
        </p:txBody>
      </p:sp>
    </p:spTree>
    <p:extLst>
      <p:ext uri="{BB962C8B-B14F-4D97-AF65-F5344CB8AC3E}">
        <p14:creationId xmlns:p14="http://schemas.microsoft.com/office/powerpoint/2010/main" val="3310650267"/>
      </p:ext>
    </p:extLst>
  </p:cSld>
  <p:clrMapOvr>
    <a:masterClrMapping/>
  </p:clrMapOvr>
</p:sld>
</file>

<file path=ppt/theme/theme1.xml><?xml version="1.0" encoding="utf-8"?>
<a:theme xmlns:a="http://schemas.openxmlformats.org/drawingml/2006/main" name="Kantoorthema">
  <a:themeElements>
    <a:clrScheme name="Howest">
      <a:dk1>
        <a:sysClr val="windowText" lastClr="000000"/>
      </a:dk1>
      <a:lt1>
        <a:srgbClr val="EBEBEB"/>
      </a:lt1>
      <a:dk2>
        <a:srgbClr val="44C8F5"/>
      </a:dk2>
      <a:lt2>
        <a:srgbClr val="FFFFFF"/>
      </a:lt2>
      <a:accent1>
        <a:srgbClr val="44C8F5"/>
      </a:accent1>
      <a:accent2>
        <a:srgbClr val="ED008D"/>
      </a:accent2>
      <a:accent3>
        <a:srgbClr val="FEF100"/>
      </a:accent3>
      <a:accent4>
        <a:srgbClr val="B0CDD6"/>
      </a:accent4>
      <a:accent5>
        <a:srgbClr val="E2B7BA"/>
      </a:accent5>
      <a:accent6>
        <a:srgbClr val="FBF196"/>
      </a:accent6>
      <a:hlink>
        <a:srgbClr val="44C8F5"/>
      </a:hlink>
      <a:folHlink>
        <a:srgbClr val="000000"/>
      </a:folHlink>
    </a:clrScheme>
    <a:fontScheme name="Howest">
      <a:majorFont>
        <a:latin typeface="Arial Rounded MT Bold"/>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west_standaardpresentatie.potx [Alleen-lezen]" id="{92AE1E29-E76A-4B4C-BE2B-7CB110D5072D}" vid="{3C26FC99-474B-4E98-B142-5D46817A06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55B5760092CE49AE7DADD52351DD18" ma:contentTypeVersion="0" ma:contentTypeDescription="Een nieuw document maken." ma:contentTypeScope="" ma:versionID="cbbe7884dcf3822b75f3e1bae64a6405">
  <xsd:schema xmlns:xsd="http://www.w3.org/2001/XMLSchema" xmlns:xs="http://www.w3.org/2001/XMLSchema" xmlns:p="http://schemas.microsoft.com/office/2006/metadata/properties" targetNamespace="http://schemas.microsoft.com/office/2006/metadata/properties" ma:root="true" ma:fieldsID="a626726b0f5e949c05e4d258069464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BF6716-5AEB-47AF-9F1C-3388666C6A2C}">
  <ds:schemaRef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475ED61-A20C-4952-A9DD-6184C99F3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BD4FDB-9DCF-448D-95D5-238DA510C6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Howest_standaardpresentatie</Template>
  <TotalTime>117</TotalTime>
  <Words>343</Words>
  <Application>Microsoft Office PowerPoint</Application>
  <PresentationFormat>Diavoorstelling (4:3)</PresentationFormat>
  <Paragraphs>68</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Arial Rounded MT Bold</vt:lpstr>
      <vt:lpstr>Calibri</vt:lpstr>
      <vt:lpstr>Kantoorthema</vt:lpstr>
      <vt:lpstr>Myspace vakstudie aardrijkskunde 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 Laere Frederik</dc:creator>
  <cp:lastModifiedBy>De Laere Frederik</cp:lastModifiedBy>
  <cp:revision>18</cp:revision>
  <dcterms:created xsi:type="dcterms:W3CDTF">2015-09-19T15:41:38Z</dcterms:created>
  <dcterms:modified xsi:type="dcterms:W3CDTF">2017-11-16T14:05:24Z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0x010100F255B5760092CE49AE7DADD52351DD18</vt:lpwstr>
  </property>
</Properties>
</file>