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6" r:id="rId5"/>
    <p:sldId id="282" r:id="rId6"/>
    <p:sldId id="283" r:id="rId7"/>
    <p:sldId id="284" r:id="rId8"/>
    <p:sldId id="285" r:id="rId9"/>
    <p:sldId id="286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deursen Hanne" initials="VH" lastIdx="29" clrIdx="0">
    <p:extLst>
      <p:ext uri="{19B8F6BF-5375-455C-9EA6-DF929625EA0E}">
        <p15:presenceInfo xmlns:p15="http://schemas.microsoft.com/office/powerpoint/2012/main" userId="S-1-5-21-1073944968-1166168110-134157935-31748" providerId="AD"/>
      </p:ext>
    </p:extLst>
  </p:cmAuthor>
  <p:cmAuthor id="2" name="Joachiem Eggerding" initials="JE" lastIdx="13" clrIdx="1">
    <p:extLst>
      <p:ext uri="{19B8F6BF-5375-455C-9EA6-DF929625EA0E}">
        <p15:presenceInfo xmlns:p15="http://schemas.microsoft.com/office/powerpoint/2012/main" userId="S-1-5-21-1073944968-1166168110-134157935-69938" providerId="AD"/>
      </p:ext>
    </p:extLst>
  </p:cmAuthor>
  <p:cmAuthor id="3" name="De Laere Frederik" initials="DLF" lastIdx="1" clrIdx="2">
    <p:extLst>
      <p:ext uri="{19B8F6BF-5375-455C-9EA6-DF929625EA0E}">
        <p15:presenceInfo xmlns:p15="http://schemas.microsoft.com/office/powerpoint/2012/main" userId="S-1-5-21-1073944968-1166168110-134157935-667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15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Laere Frederik" userId="a812611a-3e04-4e11-81c7-9114e30a44d2" providerId="ADAL" clId="{BBBA0408-06A0-4C11-8166-BA79ACE27F01}"/>
    <pc:docChg chg="custSel modSld">
      <pc:chgData name="De Laere Frederik" userId="a812611a-3e04-4e11-81c7-9114e30a44d2" providerId="ADAL" clId="{BBBA0408-06A0-4C11-8166-BA79ACE27F01}" dt="2018-09-26T13:43:49.159" v="294" actId="1076"/>
      <pc:docMkLst>
        <pc:docMk/>
      </pc:docMkLst>
      <pc:sldChg chg="modSp">
        <pc:chgData name="De Laere Frederik" userId="a812611a-3e04-4e11-81c7-9114e30a44d2" providerId="ADAL" clId="{BBBA0408-06A0-4C11-8166-BA79ACE27F01}" dt="2018-09-23T09:25:33.943" v="190" actId="1076"/>
        <pc:sldMkLst>
          <pc:docMk/>
          <pc:sldMk cId="3860478310" sldId="295"/>
        </pc:sldMkLst>
        <pc:spChg chg="mod">
          <ac:chgData name="De Laere Frederik" userId="a812611a-3e04-4e11-81c7-9114e30a44d2" providerId="ADAL" clId="{BBBA0408-06A0-4C11-8166-BA79ACE27F01}" dt="2018-09-23T09:25:33.943" v="190" actId="1076"/>
          <ac:spMkLst>
            <pc:docMk/>
            <pc:sldMk cId="3860478310" sldId="295"/>
            <ac:spMk id="4" creationId="{00000000-0000-0000-0000-000000000000}"/>
          </ac:spMkLst>
        </pc:spChg>
      </pc:sldChg>
      <pc:sldChg chg="modSp">
        <pc:chgData name="De Laere Frederik" userId="a812611a-3e04-4e11-81c7-9114e30a44d2" providerId="ADAL" clId="{BBBA0408-06A0-4C11-8166-BA79ACE27F01}" dt="2018-09-23T09:26:03.725" v="195" actId="1076"/>
        <pc:sldMkLst>
          <pc:docMk/>
          <pc:sldMk cId="3602710688" sldId="297"/>
        </pc:sldMkLst>
        <pc:spChg chg="mod">
          <ac:chgData name="De Laere Frederik" userId="a812611a-3e04-4e11-81c7-9114e30a44d2" providerId="ADAL" clId="{BBBA0408-06A0-4C11-8166-BA79ACE27F01}" dt="2018-09-23T09:26:03.725" v="195" actId="1076"/>
          <ac:spMkLst>
            <pc:docMk/>
            <pc:sldMk cId="3602710688" sldId="297"/>
            <ac:spMk id="4" creationId="{00000000-0000-0000-0000-000000000000}"/>
          </ac:spMkLst>
        </pc:spChg>
      </pc:sldChg>
      <pc:sldChg chg="modSp">
        <pc:chgData name="De Laere Frederik" userId="a812611a-3e04-4e11-81c7-9114e30a44d2" providerId="ADAL" clId="{BBBA0408-06A0-4C11-8166-BA79ACE27F01}" dt="2018-09-26T13:43:49.159" v="294" actId="1076"/>
        <pc:sldMkLst>
          <pc:docMk/>
          <pc:sldMk cId="620566441" sldId="298"/>
        </pc:sldMkLst>
        <pc:spChg chg="mod">
          <ac:chgData name="De Laere Frederik" userId="a812611a-3e04-4e11-81c7-9114e30a44d2" providerId="ADAL" clId="{BBBA0408-06A0-4C11-8166-BA79ACE27F01}" dt="2018-09-26T13:43:49.159" v="294" actId="1076"/>
          <ac:spMkLst>
            <pc:docMk/>
            <pc:sldMk cId="620566441" sldId="298"/>
            <ac:spMk id="5" creationId="{00000000-0000-0000-0000-000000000000}"/>
          </ac:spMkLst>
        </pc:spChg>
      </pc:sldChg>
      <pc:sldChg chg="modSp">
        <pc:chgData name="De Laere Frederik" userId="a812611a-3e04-4e11-81c7-9114e30a44d2" providerId="ADAL" clId="{BBBA0408-06A0-4C11-8166-BA79ACE27F01}" dt="2018-09-23T09:36:12.782" v="242" actId="113"/>
        <pc:sldMkLst>
          <pc:docMk/>
          <pc:sldMk cId="2629207221" sldId="299"/>
        </pc:sldMkLst>
        <pc:spChg chg="mod">
          <ac:chgData name="De Laere Frederik" userId="a812611a-3e04-4e11-81c7-9114e30a44d2" providerId="ADAL" clId="{BBBA0408-06A0-4C11-8166-BA79ACE27F01}" dt="2018-09-23T09:36:12.782" v="242" actId="113"/>
          <ac:spMkLst>
            <pc:docMk/>
            <pc:sldMk cId="2629207221" sldId="299"/>
            <ac:spMk id="2" creationId="{00000000-0000-0000-0000-000000000000}"/>
          </ac:spMkLst>
        </pc:spChg>
        <pc:picChg chg="mod">
          <ac:chgData name="De Laere Frederik" userId="a812611a-3e04-4e11-81c7-9114e30a44d2" providerId="ADAL" clId="{BBBA0408-06A0-4C11-8166-BA79ACE27F01}" dt="2018-09-23T09:35:46.821" v="236" actId="1076"/>
          <ac:picMkLst>
            <pc:docMk/>
            <pc:sldMk cId="2629207221" sldId="299"/>
            <ac:picMk id="3074" creationId="{00000000-0000-0000-0000-000000000000}"/>
          </ac:picMkLst>
        </pc:picChg>
      </pc:sldChg>
    </pc:docChg>
  </pc:docChgLst>
  <pc:docChgLst>
    <pc:chgData name="De Laere Frederik" userId="a812611a-3e04-4e11-81c7-9114e30a44d2" providerId="ADAL" clId="{1B5C7757-5BFF-4F2C-97DA-E0D50DBCF3C7}"/>
    <pc:docChg chg="custSel delSld modSld">
      <pc:chgData name="De Laere Frederik" userId="a812611a-3e04-4e11-81c7-9114e30a44d2" providerId="ADAL" clId="{1B5C7757-5BFF-4F2C-97DA-E0D50DBCF3C7}" dt="2018-09-04T09:34:05.943" v="118" actId="1076"/>
      <pc:docMkLst>
        <pc:docMk/>
      </pc:docMkLst>
      <pc:sldChg chg="delSp modSp del mod">
        <pc:chgData name="De Laere Frederik" userId="a812611a-3e04-4e11-81c7-9114e30a44d2" providerId="ADAL" clId="{1B5C7757-5BFF-4F2C-97DA-E0D50DBCF3C7}" dt="2018-09-04T08:42:08.777" v="1" actId="2696"/>
        <pc:sldMkLst>
          <pc:docMk/>
          <pc:sldMk cId="2108427892" sldId="278"/>
        </pc:sldMkLst>
        <pc:graphicFrameChg chg="del mod">
          <ac:chgData name="De Laere Frederik" userId="a812611a-3e04-4e11-81c7-9114e30a44d2" providerId="ADAL" clId="{1B5C7757-5BFF-4F2C-97DA-E0D50DBCF3C7}" dt="2018-09-04T08:42:03.208" v="0" actId="2696"/>
          <ac:graphicFrameMkLst>
            <pc:docMk/>
            <pc:sldMk cId="2108427892" sldId="278"/>
            <ac:graphicFrameMk id="3" creationId="{00000000-0000-0000-0000-000000000000}"/>
          </ac:graphicFrameMkLst>
        </pc:graphicFrameChg>
      </pc:sldChg>
      <pc:sldChg chg="addSp delSp modSp">
        <pc:chgData name="De Laere Frederik" userId="a812611a-3e04-4e11-81c7-9114e30a44d2" providerId="ADAL" clId="{1B5C7757-5BFF-4F2C-97DA-E0D50DBCF3C7}" dt="2018-09-04T09:34:05.943" v="118" actId="1076"/>
        <pc:sldMkLst>
          <pc:docMk/>
          <pc:sldMk cId="3805821083" sldId="283"/>
        </pc:sldMkLst>
        <pc:spChg chg="add mod">
          <ac:chgData name="De Laere Frederik" userId="a812611a-3e04-4e11-81c7-9114e30a44d2" providerId="ADAL" clId="{1B5C7757-5BFF-4F2C-97DA-E0D50DBCF3C7}" dt="2018-09-04T08:45:33.958" v="7" actId="1076"/>
          <ac:spMkLst>
            <pc:docMk/>
            <pc:sldMk cId="3805821083" sldId="283"/>
            <ac:spMk id="2" creationId="{3D0832AC-3BAD-4A51-8715-2BAC99DF68DE}"/>
          </ac:spMkLst>
        </pc:spChg>
        <pc:spChg chg="add mod">
          <ac:chgData name="De Laere Frederik" userId="a812611a-3e04-4e11-81c7-9114e30a44d2" providerId="ADAL" clId="{1B5C7757-5BFF-4F2C-97DA-E0D50DBCF3C7}" dt="2018-09-04T09:34:05.943" v="118" actId="1076"/>
          <ac:spMkLst>
            <pc:docMk/>
            <pc:sldMk cId="3805821083" sldId="283"/>
            <ac:spMk id="5" creationId="{EE365161-6006-421D-8EA4-1B44602F087B}"/>
          </ac:spMkLst>
        </pc:spChg>
        <pc:graphicFrameChg chg="del mod">
          <ac:chgData name="De Laere Frederik" userId="a812611a-3e04-4e11-81c7-9114e30a44d2" providerId="ADAL" clId="{1B5C7757-5BFF-4F2C-97DA-E0D50DBCF3C7}" dt="2018-09-04T08:43:33.338" v="2" actId="1076"/>
          <ac:graphicFrameMkLst>
            <pc:docMk/>
            <pc:sldMk cId="3805821083" sldId="283"/>
            <ac:graphicFrameMk id="3" creationId="{00000000-0000-0000-0000-000000000000}"/>
          </ac:graphicFrameMkLst>
        </pc:graphicFrameChg>
        <pc:graphicFrameChg chg="add del mod">
          <ac:chgData name="De Laere Frederik" userId="a812611a-3e04-4e11-81c7-9114e30a44d2" providerId="ADAL" clId="{1B5C7757-5BFF-4F2C-97DA-E0D50DBCF3C7}" dt="2018-09-04T08:43:42.974" v="4" actId="1076"/>
          <ac:graphicFrameMkLst>
            <pc:docMk/>
            <pc:sldMk cId="3805821083" sldId="283"/>
            <ac:graphicFrameMk id="4" creationId="{D7412D51-EBFC-4481-B0CA-6AD6A4B29CD6}"/>
          </ac:graphicFrameMkLst>
        </pc:graphicFrameChg>
      </pc:sldChg>
      <pc:sldChg chg="modSp">
        <pc:chgData name="De Laere Frederik" userId="a812611a-3e04-4e11-81c7-9114e30a44d2" providerId="ADAL" clId="{1B5C7757-5BFF-4F2C-97DA-E0D50DBCF3C7}" dt="2018-09-04T08:46:44.386" v="88" actId="20577"/>
        <pc:sldMkLst>
          <pc:docMk/>
          <pc:sldMk cId="2181496795" sldId="294"/>
        </pc:sldMkLst>
        <pc:spChg chg="mod">
          <ac:chgData name="De Laere Frederik" userId="a812611a-3e04-4e11-81c7-9114e30a44d2" providerId="ADAL" clId="{1B5C7757-5BFF-4F2C-97DA-E0D50DBCF3C7}" dt="2018-09-04T08:46:44.386" v="88" actId="20577"/>
          <ac:spMkLst>
            <pc:docMk/>
            <pc:sldMk cId="2181496795" sldId="294"/>
            <ac:spMk id="4" creationId="{00000000-0000-0000-0000-000000000000}"/>
          </ac:spMkLst>
        </pc:spChg>
      </pc:sldChg>
      <pc:sldChg chg="modSp">
        <pc:chgData name="De Laere Frederik" userId="a812611a-3e04-4e11-81c7-9114e30a44d2" providerId="ADAL" clId="{1B5C7757-5BFF-4F2C-97DA-E0D50DBCF3C7}" dt="2018-09-04T08:49:11.328" v="93" actId="20577"/>
        <pc:sldMkLst>
          <pc:docMk/>
          <pc:sldMk cId="620566441" sldId="298"/>
        </pc:sldMkLst>
        <pc:spChg chg="mod">
          <ac:chgData name="De Laere Frederik" userId="a812611a-3e04-4e11-81c7-9114e30a44d2" providerId="ADAL" clId="{1B5C7757-5BFF-4F2C-97DA-E0D50DBCF3C7}" dt="2018-09-04T08:49:11.328" v="93" actId="20577"/>
          <ac:spMkLst>
            <pc:docMk/>
            <pc:sldMk cId="620566441" sldId="298"/>
            <ac:spMk id="5" creationId="{00000000-0000-0000-0000-000000000000}"/>
          </ac:spMkLst>
        </pc:spChg>
      </pc:sldChg>
      <pc:sldChg chg="modSp">
        <pc:chgData name="De Laere Frederik" userId="a812611a-3e04-4e11-81c7-9114e30a44d2" providerId="ADAL" clId="{1B5C7757-5BFF-4F2C-97DA-E0D50DBCF3C7}" dt="2018-09-04T08:49:36.660" v="117" actId="20577"/>
        <pc:sldMkLst>
          <pc:docMk/>
          <pc:sldMk cId="2629207221" sldId="299"/>
        </pc:sldMkLst>
        <pc:spChg chg="mod">
          <ac:chgData name="De Laere Frederik" userId="a812611a-3e04-4e11-81c7-9114e30a44d2" providerId="ADAL" clId="{1B5C7757-5BFF-4F2C-97DA-E0D50DBCF3C7}" dt="2018-09-04T08:49:36.660" v="117" actId="20577"/>
          <ac:spMkLst>
            <pc:docMk/>
            <pc:sldMk cId="2629207221" sldId="299"/>
            <ac:spMk id="2" creationId="{00000000-0000-0000-0000-000000000000}"/>
          </ac:spMkLst>
        </pc:spChg>
      </pc:sldChg>
    </pc:docChg>
  </pc:docChgLst>
  <pc:docChgLst>
    <pc:chgData name="De Laere Frederik" userId="a812611a-3e04-4e11-81c7-9114e30a44d2" providerId="ADAL" clId="{C0A26EB2-447A-486E-A33F-5E4E120B889F}"/>
    <pc:docChg chg="addSld delSld modSld">
      <pc:chgData name="De Laere Frederik" userId="a812611a-3e04-4e11-81c7-9114e30a44d2" providerId="ADAL" clId="{C0A26EB2-447A-486E-A33F-5E4E120B889F}" dt="2018-04-24T08:23:17.402" v="27"/>
      <pc:docMkLst>
        <pc:docMk/>
      </pc:docMkLst>
      <pc:sldChg chg="delSp modSp">
        <pc:chgData name="De Laere Frederik" userId="a812611a-3e04-4e11-81c7-9114e30a44d2" providerId="ADAL" clId="{C0A26EB2-447A-486E-A33F-5E4E120B889F}" dt="2018-04-24T08:22:23.978" v="0"/>
        <pc:sldMkLst>
          <pc:docMk/>
          <pc:sldMk cId="2108427892" sldId="278"/>
        </pc:sldMkLst>
        <pc:graphicFrameChg chg="del mod">
          <ac:chgData name="De Laere Frederik" userId="a812611a-3e04-4e11-81c7-9114e30a44d2" providerId="ADAL" clId="{C0A26EB2-447A-486E-A33F-5E4E120B889F}" dt="2018-04-24T08:22:23.978" v="0"/>
          <ac:graphicFrameMkLst>
            <pc:docMk/>
            <pc:sldMk cId="2108427892" sldId="278"/>
            <ac:graphicFrameMk id="3" creationId="{00000000-0000-0000-0000-000000000000}"/>
          </ac:graphicFrameMkLst>
        </pc:graphicFrameChg>
      </pc:sldChg>
      <pc:sldChg chg="add">
        <pc:chgData name="De Laere Frederik" userId="a812611a-3e04-4e11-81c7-9114e30a44d2" providerId="ADAL" clId="{C0A26EB2-447A-486E-A33F-5E4E120B889F}" dt="2018-04-24T08:22:49.539" v="19"/>
        <pc:sldMkLst>
          <pc:docMk/>
          <pc:sldMk cId="4196886174" sldId="279"/>
        </pc:sldMkLst>
      </pc:sldChg>
      <pc:sldChg chg="add">
        <pc:chgData name="De Laere Frederik" userId="a812611a-3e04-4e11-81c7-9114e30a44d2" providerId="ADAL" clId="{C0A26EB2-447A-486E-A33F-5E4E120B889F}" dt="2018-04-24T08:22:56.618" v="20"/>
        <pc:sldMkLst>
          <pc:docMk/>
          <pc:sldMk cId="1289090784" sldId="280"/>
        </pc:sldMkLst>
      </pc:sldChg>
      <pc:sldChg chg="add">
        <pc:chgData name="De Laere Frederik" userId="a812611a-3e04-4e11-81c7-9114e30a44d2" providerId="ADAL" clId="{C0A26EB2-447A-486E-A33F-5E4E120B889F}" dt="2018-04-24T08:22:58.415" v="21"/>
        <pc:sldMkLst>
          <pc:docMk/>
          <pc:sldMk cId="2802182099" sldId="281"/>
        </pc:sldMkLst>
      </pc:sldChg>
      <pc:sldChg chg="add">
        <pc:chgData name="De Laere Frederik" userId="a812611a-3e04-4e11-81c7-9114e30a44d2" providerId="ADAL" clId="{C0A26EB2-447A-486E-A33F-5E4E120B889F}" dt="2018-04-24T08:23:00.212" v="22"/>
        <pc:sldMkLst>
          <pc:docMk/>
          <pc:sldMk cId="3170921358" sldId="282"/>
        </pc:sldMkLst>
      </pc:sldChg>
      <pc:sldChg chg="del">
        <pc:chgData name="De Laere Frederik" userId="a812611a-3e04-4e11-81c7-9114e30a44d2" providerId="ADAL" clId="{C0A26EB2-447A-486E-A33F-5E4E120B889F}" dt="2018-04-24T08:22:44.148" v="1" actId="2696"/>
        <pc:sldMkLst>
          <pc:docMk/>
          <pc:sldMk cId="3984388130" sldId="282"/>
        </pc:sldMkLst>
      </pc:sldChg>
      <pc:sldChg chg="add">
        <pc:chgData name="De Laere Frederik" userId="a812611a-3e04-4e11-81c7-9114e30a44d2" providerId="ADAL" clId="{C0A26EB2-447A-486E-A33F-5E4E120B889F}" dt="2018-04-24T08:23:02.306" v="23"/>
        <pc:sldMkLst>
          <pc:docMk/>
          <pc:sldMk cId="2542647925" sldId="283"/>
        </pc:sldMkLst>
      </pc:sldChg>
      <pc:sldChg chg="modSp del mod">
        <pc:chgData name="De Laere Frederik" userId="a812611a-3e04-4e11-81c7-9114e30a44d2" providerId="ADAL" clId="{C0A26EB2-447A-486E-A33F-5E4E120B889F}" dt="2018-04-24T08:22:44.429" v="18"/>
        <pc:sldMkLst>
          <pc:docMk/>
          <pc:sldMk cId="3805821083" sldId="283"/>
        </pc:sldMkLst>
        <pc:graphicFrameChg chg="mod">
          <ac:chgData name="De Laere Frederik" userId="a812611a-3e04-4e11-81c7-9114e30a44d2" providerId="ADAL" clId="{C0A26EB2-447A-486E-A33F-5E4E120B889F}" dt="2018-04-24T08:22:44.429" v="18"/>
          <ac:graphicFrameMkLst>
            <pc:docMk/>
            <pc:sldMk cId="3805821083" sldId="283"/>
            <ac:graphicFrameMk id="3" creationId="{00000000-0000-0000-0000-000000000000}"/>
          </ac:graphicFrameMkLst>
        </pc:graphicFrameChg>
      </pc:sldChg>
      <pc:sldChg chg="add">
        <pc:chgData name="De Laere Frederik" userId="a812611a-3e04-4e11-81c7-9114e30a44d2" providerId="ADAL" clId="{C0A26EB2-447A-486E-A33F-5E4E120B889F}" dt="2018-04-24T08:23:04.009" v="24"/>
        <pc:sldMkLst>
          <pc:docMk/>
          <pc:sldMk cId="3168200364" sldId="284"/>
        </pc:sldMkLst>
      </pc:sldChg>
      <pc:sldChg chg="del">
        <pc:chgData name="De Laere Frederik" userId="a812611a-3e04-4e11-81c7-9114e30a44d2" providerId="ADAL" clId="{C0A26EB2-447A-486E-A33F-5E4E120B889F}" dt="2018-04-24T08:22:44.179" v="3" actId="2696"/>
        <pc:sldMkLst>
          <pc:docMk/>
          <pc:sldMk cId="3465291941" sldId="284"/>
        </pc:sldMkLst>
      </pc:sldChg>
      <pc:sldChg chg="add">
        <pc:chgData name="De Laere Frederik" userId="a812611a-3e04-4e11-81c7-9114e30a44d2" providerId="ADAL" clId="{C0A26EB2-447A-486E-A33F-5E4E120B889F}" dt="2018-04-24T08:23:08.382" v="25"/>
        <pc:sldMkLst>
          <pc:docMk/>
          <pc:sldMk cId="3352444277" sldId="285"/>
        </pc:sldMkLst>
      </pc:sldChg>
      <pc:sldChg chg="del">
        <pc:chgData name="De Laere Frederik" userId="a812611a-3e04-4e11-81c7-9114e30a44d2" providerId="ADAL" clId="{C0A26EB2-447A-486E-A33F-5E4E120B889F}" dt="2018-04-24T08:22:44.195" v="4" actId="2696"/>
        <pc:sldMkLst>
          <pc:docMk/>
          <pc:sldMk cId="4253403349" sldId="285"/>
        </pc:sldMkLst>
      </pc:sldChg>
      <pc:sldChg chg="del">
        <pc:chgData name="De Laere Frederik" userId="a812611a-3e04-4e11-81c7-9114e30a44d2" providerId="ADAL" clId="{C0A26EB2-447A-486E-A33F-5E4E120B889F}" dt="2018-04-24T08:22:44.210" v="5" actId="2696"/>
        <pc:sldMkLst>
          <pc:docMk/>
          <pc:sldMk cId="1143547015" sldId="286"/>
        </pc:sldMkLst>
      </pc:sldChg>
      <pc:sldChg chg="add">
        <pc:chgData name="De Laere Frederik" userId="a812611a-3e04-4e11-81c7-9114e30a44d2" providerId="ADAL" clId="{C0A26EB2-447A-486E-A33F-5E4E120B889F}" dt="2018-04-24T08:23:10.507" v="26"/>
        <pc:sldMkLst>
          <pc:docMk/>
          <pc:sldMk cId="3971475691" sldId="286"/>
        </pc:sldMkLst>
      </pc:sldChg>
      <pc:sldChg chg="add">
        <pc:chgData name="De Laere Frederik" userId="a812611a-3e04-4e11-81c7-9114e30a44d2" providerId="ADAL" clId="{C0A26EB2-447A-486E-A33F-5E4E120B889F}" dt="2018-04-24T08:23:17.402" v="27"/>
        <pc:sldMkLst>
          <pc:docMk/>
          <pc:sldMk cId="2942431721" sldId="287"/>
        </pc:sldMkLst>
      </pc:sldChg>
      <pc:sldChg chg="del">
        <pc:chgData name="De Laere Frederik" userId="a812611a-3e04-4e11-81c7-9114e30a44d2" providerId="ADAL" clId="{C0A26EB2-447A-486E-A33F-5E4E120B889F}" dt="2018-04-24T08:22:44.226" v="6" actId="2696"/>
        <pc:sldMkLst>
          <pc:docMk/>
          <pc:sldMk cId="2504705941" sldId="289"/>
        </pc:sldMkLst>
      </pc:sldChg>
      <pc:sldChg chg="del">
        <pc:chgData name="De Laere Frederik" userId="a812611a-3e04-4e11-81c7-9114e30a44d2" providerId="ADAL" clId="{C0A26EB2-447A-486E-A33F-5E4E120B889F}" dt="2018-04-24T08:22:44.257" v="7" actId="2696"/>
        <pc:sldMkLst>
          <pc:docMk/>
          <pc:sldMk cId="3472522333" sldId="290"/>
        </pc:sldMkLst>
      </pc:sldChg>
      <pc:sldChg chg="del">
        <pc:chgData name="De Laere Frederik" userId="a812611a-3e04-4e11-81c7-9114e30a44d2" providerId="ADAL" clId="{C0A26EB2-447A-486E-A33F-5E4E120B889F}" dt="2018-04-24T08:22:44.273" v="8" actId="2696"/>
        <pc:sldMkLst>
          <pc:docMk/>
          <pc:sldMk cId="1303544136" sldId="291"/>
        </pc:sldMkLst>
      </pc:sldChg>
      <pc:sldChg chg="del">
        <pc:chgData name="De Laere Frederik" userId="a812611a-3e04-4e11-81c7-9114e30a44d2" providerId="ADAL" clId="{C0A26EB2-447A-486E-A33F-5E4E120B889F}" dt="2018-04-24T08:22:44.289" v="9" actId="2696"/>
        <pc:sldMkLst>
          <pc:docMk/>
          <pc:sldMk cId="808553970" sldId="292"/>
        </pc:sldMkLst>
      </pc:sldChg>
      <pc:sldChg chg="del">
        <pc:chgData name="De Laere Frederik" userId="a812611a-3e04-4e11-81c7-9114e30a44d2" providerId="ADAL" clId="{C0A26EB2-447A-486E-A33F-5E4E120B889F}" dt="2018-04-24T08:22:44.320" v="10" actId="2696"/>
        <pc:sldMkLst>
          <pc:docMk/>
          <pc:sldMk cId="4225186100" sldId="293"/>
        </pc:sldMkLst>
      </pc:sldChg>
      <pc:sldChg chg="del">
        <pc:chgData name="De Laere Frederik" userId="a812611a-3e04-4e11-81c7-9114e30a44d2" providerId="ADAL" clId="{C0A26EB2-447A-486E-A33F-5E4E120B889F}" dt="2018-04-24T08:22:44.335" v="11" actId="2696"/>
        <pc:sldMkLst>
          <pc:docMk/>
          <pc:sldMk cId="2181496795" sldId="294"/>
        </pc:sldMkLst>
      </pc:sldChg>
      <pc:sldChg chg="del">
        <pc:chgData name="De Laere Frederik" userId="a812611a-3e04-4e11-81c7-9114e30a44d2" providerId="ADAL" clId="{C0A26EB2-447A-486E-A33F-5E4E120B889F}" dt="2018-04-24T08:22:44.351" v="12" actId="2696"/>
        <pc:sldMkLst>
          <pc:docMk/>
          <pc:sldMk cId="3860478310" sldId="295"/>
        </pc:sldMkLst>
      </pc:sldChg>
      <pc:sldChg chg="del">
        <pc:chgData name="De Laere Frederik" userId="a812611a-3e04-4e11-81c7-9114e30a44d2" providerId="ADAL" clId="{C0A26EB2-447A-486E-A33F-5E4E120B889F}" dt="2018-04-24T08:22:44.367" v="13" actId="2696"/>
        <pc:sldMkLst>
          <pc:docMk/>
          <pc:sldMk cId="1366312111" sldId="296"/>
        </pc:sldMkLst>
      </pc:sldChg>
      <pc:sldChg chg="del">
        <pc:chgData name="De Laere Frederik" userId="a812611a-3e04-4e11-81c7-9114e30a44d2" providerId="ADAL" clId="{C0A26EB2-447A-486E-A33F-5E4E120B889F}" dt="2018-04-24T08:22:44.382" v="14" actId="2696"/>
        <pc:sldMkLst>
          <pc:docMk/>
          <pc:sldMk cId="3602710688" sldId="297"/>
        </pc:sldMkLst>
      </pc:sldChg>
      <pc:sldChg chg="del">
        <pc:chgData name="De Laere Frederik" userId="a812611a-3e04-4e11-81c7-9114e30a44d2" providerId="ADAL" clId="{C0A26EB2-447A-486E-A33F-5E4E120B889F}" dt="2018-04-24T08:22:44.398" v="15" actId="2696"/>
        <pc:sldMkLst>
          <pc:docMk/>
          <pc:sldMk cId="620566441" sldId="298"/>
        </pc:sldMkLst>
      </pc:sldChg>
      <pc:sldChg chg="del">
        <pc:chgData name="De Laere Frederik" userId="a812611a-3e04-4e11-81c7-9114e30a44d2" providerId="ADAL" clId="{C0A26EB2-447A-486E-A33F-5E4E120B889F}" dt="2018-04-24T08:22:44.429" v="16" actId="2696"/>
        <pc:sldMkLst>
          <pc:docMk/>
          <pc:sldMk cId="2629207221" sldId="299"/>
        </pc:sldMkLst>
      </pc:sldChg>
      <pc:sldChg chg="del">
        <pc:chgData name="De Laere Frederik" userId="a812611a-3e04-4e11-81c7-9114e30a44d2" providerId="ADAL" clId="{C0A26EB2-447A-486E-A33F-5E4E120B889F}" dt="2018-04-24T08:22:44.429" v="17" actId="2696"/>
        <pc:sldMkLst>
          <pc:docMk/>
          <pc:sldMk cId="4016477619" sldId="300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19T17:23:51.912" idx="1">
    <p:pos x="10" y="10"/>
    <p:text>Plaats een afbeelding op de achtergrond of laat de achtergrond blauw.
Cyan (blauw) is de hoofdkleur van Howest. Daarnaast zijn er ook 3 secundaire kleuren: magenta (roze), yellow (geel), zwart/grijs (key) (CMYK). 
Het logo komt altijd in de rechteronderhoek. Ook in combinatie met andere partners wordt het logo uiterst rechts geplaatst.
(Om een afbeelding op de achtergrond te plaatsen: rechtermuisklik, achtergrond opmaken, kies 'opvulling met afbeelding of bitmappatroon')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B7DBE-F7FA-4A4B-A8D7-E9DDAFD0288D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5F570-5905-47D4-ACDA-259BF1C5BF9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31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197249" y="3181641"/>
            <a:ext cx="7589811" cy="626701"/>
          </a:xfrm>
          <a:prstGeom prst="rect">
            <a:avLst/>
          </a:prstGeom>
          <a:solidFill>
            <a:schemeClr val="accent2"/>
          </a:solidFill>
        </p:spPr>
        <p:txBody>
          <a:bodyPr wrap="none" lIns="72000" tIns="36000" rIns="72000" bIns="36000" anchor="ctr">
            <a:spAutoFit/>
          </a:bodyPr>
          <a:lstStyle>
            <a:lvl1pPr algn="r">
              <a:lnSpc>
                <a:spcPct val="100000"/>
              </a:lnSpc>
              <a:defRPr sz="3600" b="1" cap="all" spc="10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nl-NL" dirty="0"/>
              <a:t>TITEL VAN DE UITEENZETTING</a:t>
            </a:r>
            <a:endParaRPr lang="en-GB" dirty="0"/>
          </a:p>
        </p:txBody>
      </p:sp>
      <p:sp>
        <p:nvSpPr>
          <p:cNvPr id="8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135146" y="3858911"/>
            <a:ext cx="5651914" cy="395869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none" lIns="72000" tIns="36000" rIns="72000" bIns="36000" anchor="t">
            <a:spAutoFit/>
          </a:bodyPr>
          <a:lstStyle>
            <a:lvl1pPr marL="0" indent="0" algn="r">
              <a:buNone/>
              <a:defRPr sz="2100" cap="all" spc="10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ONDERTITEL VAN DE UITEENZETTING</a:t>
            </a:r>
            <a:endParaRPr lang="en-GB" dirty="0"/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654168" y="2900240"/>
            <a:ext cx="2132892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tIns="0" bIns="0">
            <a:spAutoFit/>
          </a:bodyPr>
          <a:lstStyle>
            <a:lvl1pPr marL="0" indent="0" algn="r">
              <a:buNone/>
              <a:defRPr sz="1500" i="0" cap="all" spc="1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LOCATIE &amp; DATUM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602" y="6097241"/>
            <a:ext cx="2297961" cy="76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9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10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/>
              <a:t>TITEL VAN DE UITEENZETTING &gt; deel van de </a:t>
            </a:r>
            <a:r>
              <a:rPr lang="en-US" dirty="0" err="1"/>
              <a:t>uiteenzetting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358776" y="1152000"/>
            <a:ext cx="4050000" cy="4726800"/>
          </a:xfrm>
          <a:solidFill>
            <a:schemeClr val="bg2"/>
          </a:solidFill>
        </p:spPr>
        <p:txBody>
          <a:bodyPr/>
          <a:lstStyle>
            <a:lvl1pPr marL="0" marR="0" indent="0" algn="l" defTabSz="269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tabLst>
                <a:tab pos="266400" algn="l"/>
                <a:tab pos="270000" algn="l"/>
              </a:tabLst>
              <a:defRPr sz="1200" i="1"/>
            </a:lvl1pPr>
          </a:lstStyle>
          <a:p>
            <a:r>
              <a:rPr lang="nl-BE" dirty="0"/>
              <a:t>Klik op het icoon of op de rand van het kader om een afbeelding toe te voegen</a:t>
            </a:r>
            <a:br>
              <a:rPr lang="nl-BE" dirty="0"/>
            </a:br>
            <a:r>
              <a:rPr lang="nl-BE" dirty="0"/>
              <a:t>&gt; tabblad invoegen</a:t>
            </a:r>
            <a:br>
              <a:rPr lang="nl-BE" dirty="0"/>
            </a:br>
            <a:r>
              <a:rPr lang="nl-BE" dirty="0"/>
              <a:t>&gt; afbeelding of online afbeelding</a:t>
            </a:r>
            <a:br>
              <a:rPr lang="nl-BE" dirty="0"/>
            </a:br>
            <a:r>
              <a:rPr lang="nl-BE" dirty="0"/>
              <a:t>Via ‘</a:t>
            </a:r>
            <a:r>
              <a:rPr lang="nl-BE" dirty="0" err="1"/>
              <a:t>crop</a:t>
            </a:r>
            <a:r>
              <a:rPr lang="nl-BE" dirty="0"/>
              <a:t>’ kan je de afbeelding binnen het fotokader veranderen van positie (fit or </a:t>
            </a:r>
            <a:r>
              <a:rPr lang="nl-BE" dirty="0" err="1"/>
              <a:t>fill</a:t>
            </a:r>
            <a:r>
              <a:rPr lang="nl-BE" dirty="0"/>
              <a:t>).</a:t>
            </a:r>
            <a:br>
              <a:rPr lang="nl-BE" dirty="0"/>
            </a:br>
            <a:r>
              <a:rPr lang="nl-BE" dirty="0"/>
              <a:t>De afbeelding kan ook gedraaid of gespiegeld worden binnen het fotokader.</a:t>
            </a:r>
            <a:br>
              <a:rPr lang="nl-BE" dirty="0"/>
            </a:br>
            <a:endParaRPr lang="nl-BE" dirty="0"/>
          </a:p>
          <a:p>
            <a:endParaRPr lang="en-GB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737100" y="1152000"/>
            <a:ext cx="4050000" cy="4726800"/>
          </a:xfrm>
          <a:solidFill>
            <a:schemeClr val="bg2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i="1"/>
            </a:lvl1pPr>
          </a:lstStyle>
          <a:p>
            <a:r>
              <a:rPr lang="nl-BE" dirty="0"/>
              <a:t>Klik op het icoon of op de rand van het kader om een afbeelding toe te voegen</a:t>
            </a:r>
            <a:br>
              <a:rPr lang="nl-BE" dirty="0"/>
            </a:br>
            <a:r>
              <a:rPr lang="nl-BE" dirty="0"/>
              <a:t>&gt; tabblad invoegen</a:t>
            </a:r>
            <a:br>
              <a:rPr lang="nl-BE" dirty="0"/>
            </a:br>
            <a:r>
              <a:rPr lang="nl-BE" dirty="0"/>
              <a:t>&gt; afbeelding of online afbeelding</a:t>
            </a:r>
            <a:br>
              <a:rPr lang="nl-BE" dirty="0"/>
            </a:br>
            <a:r>
              <a:rPr lang="nl-BE" dirty="0"/>
              <a:t>Via ‘</a:t>
            </a:r>
            <a:r>
              <a:rPr lang="nl-BE" dirty="0" err="1"/>
              <a:t>crop</a:t>
            </a:r>
            <a:r>
              <a:rPr lang="nl-BE" dirty="0"/>
              <a:t>’ kan je de afbeelding binnen het fotokader veranderen van positie (fit or </a:t>
            </a:r>
            <a:r>
              <a:rPr lang="nl-BE" dirty="0" err="1"/>
              <a:t>fill</a:t>
            </a:r>
            <a:r>
              <a:rPr lang="nl-BE" dirty="0"/>
              <a:t>).</a:t>
            </a:r>
            <a:br>
              <a:rPr lang="nl-BE" dirty="0"/>
            </a:br>
            <a:r>
              <a:rPr lang="nl-BE" dirty="0"/>
              <a:t>De afbeelding kan ook gedraaid of gespiegeld worden binnen het fotokader.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nl-BE"/>
              <a:t>innovatief	creatief	ondernemend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kernidee</a:t>
            </a:r>
            <a:r>
              <a:rPr lang="en-US" dirty="0"/>
              <a:t> van de slide</a:t>
            </a:r>
            <a:endParaRPr lang="en-GB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737100" y="716162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kernidee</a:t>
            </a:r>
            <a:r>
              <a:rPr lang="en-US" dirty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84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10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/>
              <a:t>TITEL VAN DE UITEENZETTING &gt; deel van de </a:t>
            </a:r>
            <a:r>
              <a:rPr lang="en-US" dirty="0" err="1"/>
              <a:t>uiteenzetting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30"/>
          </p:nvPr>
        </p:nvSpPr>
        <p:spPr>
          <a:xfrm>
            <a:off x="360000" y="1152000"/>
            <a:ext cx="4050000" cy="4726800"/>
          </a:xfrm>
          <a:solidFill>
            <a:schemeClr val="bg2"/>
          </a:solidFill>
        </p:spPr>
        <p:txBody>
          <a:bodyPr wrap="square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31"/>
          </p:nvPr>
        </p:nvSpPr>
        <p:spPr>
          <a:xfrm>
            <a:off x="4737100" y="1152000"/>
            <a:ext cx="4050000" cy="4726800"/>
          </a:xfrm>
          <a:solidFill>
            <a:schemeClr val="bg2"/>
          </a:solidFill>
        </p:spPr>
        <p:txBody>
          <a:bodyPr wrap="square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nl-BE"/>
              <a:t>innovatief	creatief	ondernemend</a:t>
            </a:r>
            <a:endParaRPr lang="en-GB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kernidee</a:t>
            </a:r>
            <a:r>
              <a:rPr lang="en-US" dirty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72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10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/>
              <a:t>TITEL VAN DE UITEENZETTING &gt; deel van de </a:t>
            </a:r>
            <a:r>
              <a:rPr lang="en-US" dirty="0" err="1"/>
              <a:t>uiteenzetting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307777"/>
            <a:ext cx="9144000" cy="5708837"/>
          </a:xfrm>
          <a:solidFill>
            <a:schemeClr val="bg2"/>
          </a:solidFill>
        </p:spPr>
        <p:txBody>
          <a:bodyPr lIns="360000" tIns="90000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 sz="1200" i="1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/>
            </a:pPr>
            <a:r>
              <a:rPr lang="nl-BE" dirty="0"/>
              <a:t>Klik op het icoon of op de rand van het kader om een afbeelding toe te voegen</a:t>
            </a:r>
            <a:br>
              <a:rPr lang="nl-BE" dirty="0"/>
            </a:br>
            <a:r>
              <a:rPr lang="nl-BE" dirty="0"/>
              <a:t>&gt; tabblad invoegen</a:t>
            </a:r>
            <a:br>
              <a:rPr lang="nl-BE" dirty="0"/>
            </a:br>
            <a:r>
              <a:rPr lang="nl-BE" dirty="0"/>
              <a:t>&gt; kies ‘afbeelding’ of ‘online afbeelding’</a:t>
            </a:r>
            <a:br>
              <a:rPr lang="nl-BE" dirty="0"/>
            </a:br>
            <a:r>
              <a:rPr lang="nl-BE" dirty="0"/>
              <a:t>Via ‘</a:t>
            </a:r>
            <a:r>
              <a:rPr lang="nl-BE" dirty="0" err="1"/>
              <a:t>crop</a:t>
            </a:r>
            <a:r>
              <a:rPr lang="nl-BE" dirty="0"/>
              <a:t>’ kan je de afbeelding binnen het fotokader veranderen van positie (fit or </a:t>
            </a:r>
            <a:r>
              <a:rPr lang="nl-BE" dirty="0" err="1"/>
              <a:t>fill</a:t>
            </a:r>
            <a:r>
              <a:rPr lang="nl-BE" dirty="0"/>
              <a:t>).</a:t>
            </a:r>
            <a:br>
              <a:rPr lang="nl-BE" dirty="0"/>
            </a:br>
            <a:r>
              <a:rPr lang="nl-BE" dirty="0"/>
              <a:t>De afbeelding kan ook gedraaid of gespiegeld worden binnen het fotokader. </a:t>
            </a:r>
            <a:br>
              <a:rPr lang="nl-BE" dirty="0"/>
            </a:br>
            <a:r>
              <a:rPr lang="nl-BE" dirty="0"/>
              <a:t>Indien je de foto delete, dien je de nieuwe foto terug op de achtergrond te plaatsen.</a:t>
            </a:r>
            <a:endParaRPr lang="en-GB" dirty="0"/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BE"/>
              <a:t>innovatief	creatief	ondernemend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kernidee</a:t>
            </a:r>
            <a:r>
              <a:rPr lang="en-US" dirty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880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/>
              <a:t>TITEL VAN DE UITEENZETTING &gt; deel van de </a:t>
            </a:r>
            <a:r>
              <a:rPr lang="en-US" dirty="0" err="1"/>
              <a:t>uiteenzetting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358776" y="1151999"/>
            <a:ext cx="8428324" cy="4726800"/>
          </a:xfrm>
        </p:spPr>
        <p:txBody>
          <a:bodyPr lIns="0" t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 sz="1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/>
            </a:pPr>
            <a:r>
              <a:rPr lang="nl-BE" dirty="0"/>
              <a:t>Klik op het icoon en voeg een tabel, grafiek of </a:t>
            </a:r>
            <a:r>
              <a:rPr lang="nl-BE" dirty="0" err="1"/>
              <a:t>SmartArt</a:t>
            </a:r>
            <a:r>
              <a:rPr lang="nl-BE" dirty="0"/>
              <a:t> in. </a:t>
            </a:r>
            <a:br>
              <a:rPr lang="nl-BE" dirty="0"/>
            </a:br>
            <a:r>
              <a:rPr lang="nl-NL" dirty="0"/>
              <a:t>Gebruik indien mogelijk </a:t>
            </a:r>
            <a:r>
              <a:rPr lang="nl-NL" dirty="0" err="1"/>
              <a:t>SmartArt</a:t>
            </a:r>
            <a:r>
              <a:rPr lang="nl-NL" dirty="0"/>
              <a:t> voor schema’s. Hou schema’s eenvoudig en</a:t>
            </a:r>
            <a:br>
              <a:rPr lang="nl-NL" dirty="0"/>
            </a:br>
            <a:r>
              <a:rPr lang="nl-NL" dirty="0"/>
              <a:t>laat details achterwege.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 dirty="0"/>
              <a:t>innovatief	creatief	ondernemend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kernidee</a:t>
            </a:r>
            <a:r>
              <a:rPr lang="en-US" dirty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5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60000" y="1137326"/>
            <a:ext cx="5737225" cy="4726800"/>
          </a:xfrm>
        </p:spPr>
        <p:txBody>
          <a:bodyPr lIns="0" tIns="0"/>
          <a:lstStyle>
            <a:lvl1pPr marL="0" marR="0" indent="0" algn="l" defTabSz="269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alibri" panose="020F0502020204030204" pitchFamily="34" charset="0"/>
              <a:buNone/>
              <a:tabLst>
                <a:tab pos="266700" algn="l"/>
              </a:tabLst>
              <a:defRPr sz="1200" i="1" baseline="0"/>
            </a:lvl1pPr>
            <a:lvl2pPr marL="265510" indent="0" defTabSz="739379">
              <a:buNone/>
              <a:defRPr/>
            </a:lvl2pPr>
            <a:lvl3pPr marL="804863" indent="-265510">
              <a:defRPr/>
            </a:lvl3pPr>
            <a:lvl4pPr marL="1288256" indent="-214313">
              <a:defRPr/>
            </a:lvl4pPr>
            <a:lvl5pPr marL="1288256" indent="-214313">
              <a:defRPr/>
            </a:lvl5pPr>
          </a:lstStyle>
          <a:p>
            <a:pPr marL="0" marR="0" lvl="0" indent="0" algn="l" defTabSz="269875" rtl="0" eaLnBrk="1" fontAlgn="auto" latinLnBrk="0" hangingPunct="1">
              <a:lnSpc>
                <a:spcPts val="1800"/>
              </a:lnSpc>
              <a:spcBef>
                <a:spcPts val="180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Calibri" panose="020F0502020204030204" pitchFamily="34" charset="0"/>
              <a:buNone/>
              <a:tabLst>
                <a:tab pos="266700" algn="l"/>
              </a:tabLst>
              <a:defRPr/>
            </a:pPr>
            <a:r>
              <a:rPr lang="nl-BE" dirty="0"/>
              <a:t>Klik op het icoon en voeg hier een tabel, grafiek of </a:t>
            </a:r>
            <a:r>
              <a:rPr lang="nl-BE" dirty="0" err="1"/>
              <a:t>SmartArt</a:t>
            </a:r>
            <a:r>
              <a:rPr lang="nl-BE" dirty="0"/>
              <a:t> in. </a:t>
            </a:r>
            <a:br>
              <a:rPr lang="nl-BE" dirty="0"/>
            </a:br>
            <a:r>
              <a:rPr lang="nl-NL" dirty="0"/>
              <a:t>Gebruik indien mogelijk </a:t>
            </a:r>
            <a:r>
              <a:rPr lang="nl-NL" dirty="0" err="1"/>
              <a:t>SmartArt</a:t>
            </a:r>
            <a:r>
              <a:rPr lang="nl-NL" dirty="0"/>
              <a:t> voor schema’s. Hou schema’s eenvoudig en</a:t>
            </a:r>
            <a:br>
              <a:rPr lang="nl-NL" dirty="0"/>
            </a:br>
            <a:r>
              <a:rPr lang="nl-NL" dirty="0"/>
              <a:t>laat details achterwege.</a:t>
            </a:r>
            <a:endParaRPr lang="en-GB" dirty="0"/>
          </a:p>
          <a:p>
            <a:pPr lvl="0"/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6236425" y="1152000"/>
            <a:ext cx="2548800" cy="4726800"/>
          </a:xfrm>
        </p:spPr>
        <p:txBody>
          <a:bodyPr/>
          <a:lstStyle>
            <a:lvl1pPr>
              <a:lnSpc>
                <a:spcPct val="100000"/>
              </a:lnSpc>
              <a:tabLst>
                <a:tab pos="266400" algn="l"/>
                <a:tab pos="270000" algn="l"/>
              </a:tabLst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10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/>
              <a:t>TITEL VAN DE UITEENZETTING &gt; deel van de </a:t>
            </a:r>
            <a:r>
              <a:rPr lang="en-US" dirty="0" err="1"/>
              <a:t>uiteenzetting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BE"/>
              <a:t>innovatief	creatief	ondernemend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kernidee</a:t>
            </a:r>
            <a:r>
              <a:rPr lang="en-US" dirty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106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nl-BE"/>
              <a:t>innovatief	creatief	ondernemend</a:t>
            </a:r>
            <a:endParaRPr lang="en-GB" dirty="0"/>
          </a:p>
        </p:txBody>
      </p:sp>
      <p:sp>
        <p:nvSpPr>
          <p:cNvPr id="7" name="Text Placeholder 17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/>
              <a:t>TITEL VAN DE UITEENZETTING &gt; deel van de </a:t>
            </a:r>
            <a:r>
              <a:rPr lang="en-US" dirty="0" err="1"/>
              <a:t>uiteenzetting</a:t>
            </a:r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0" y="307775"/>
            <a:ext cx="6096000" cy="2854800"/>
          </a:xfrm>
          <a:solidFill>
            <a:schemeClr val="bg2"/>
          </a:solidFill>
          <a:ln w="38100">
            <a:noFill/>
          </a:ln>
        </p:spPr>
        <p:txBody>
          <a:bodyPr lIns="360000" tIns="864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 lang="en-GB" sz="1200" i="1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/>
            </a:pPr>
            <a:r>
              <a:rPr lang="nl-BE" dirty="0"/>
              <a:t>Klik op het icoon of op de rand van het kader om een afbeelding toe te voegen</a:t>
            </a:r>
            <a:br>
              <a:rPr lang="nl-BE" dirty="0"/>
            </a:br>
            <a:r>
              <a:rPr lang="nl-BE" dirty="0"/>
              <a:t>&gt; tabblad invoegen</a:t>
            </a:r>
            <a:br>
              <a:rPr lang="nl-BE" dirty="0"/>
            </a:br>
            <a:r>
              <a:rPr lang="nl-BE" dirty="0"/>
              <a:t>&gt; kies ‘afbeelding’ of ‘online afbeelding’</a:t>
            </a:r>
            <a:br>
              <a:rPr lang="nl-BE" dirty="0"/>
            </a:br>
            <a:r>
              <a:rPr lang="nl-BE" dirty="0"/>
              <a:t>Via ‘</a:t>
            </a:r>
            <a:r>
              <a:rPr lang="nl-BE" dirty="0" err="1"/>
              <a:t>crop</a:t>
            </a:r>
            <a:r>
              <a:rPr lang="nl-BE" dirty="0"/>
              <a:t>’ kan je de afbeelding binnen het fotokader veranderen van positie (fit or </a:t>
            </a:r>
            <a:r>
              <a:rPr lang="nl-BE" dirty="0" err="1"/>
              <a:t>fill</a:t>
            </a:r>
            <a:r>
              <a:rPr lang="nl-BE" dirty="0"/>
              <a:t>).</a:t>
            </a:r>
            <a:br>
              <a:rPr lang="nl-BE" dirty="0"/>
            </a:br>
            <a:r>
              <a:rPr lang="nl-BE" dirty="0"/>
              <a:t>De afbeelding kan ook gedraaid of gespiegeld worden binnen het fotokader. </a:t>
            </a:r>
            <a:br>
              <a:rPr lang="nl-BE" dirty="0"/>
            </a:br>
            <a:r>
              <a:rPr lang="nl-BE" dirty="0"/>
              <a:t>Indien je de foto delete, dien je de nieuwe foto terug op de achtergrond te plaatsen.</a:t>
            </a:r>
            <a:endParaRPr lang="en-GB" dirty="0"/>
          </a:p>
          <a:p>
            <a:br>
              <a:rPr lang="nl-BE" dirty="0"/>
            </a:br>
            <a:br>
              <a:rPr lang="nl-BE" dirty="0"/>
            </a:br>
            <a:endParaRPr lang="nl-BE" dirty="0"/>
          </a:p>
          <a:p>
            <a:endParaRPr lang="en-GB" dirty="0"/>
          </a:p>
        </p:txBody>
      </p:sp>
      <p:sp>
        <p:nvSpPr>
          <p:cNvPr id="9" name="Picture Placeholder 13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0" y="3164312"/>
            <a:ext cx="6096000" cy="2854800"/>
          </a:xfrm>
          <a:solidFill>
            <a:schemeClr val="bg2"/>
          </a:solidFill>
          <a:ln w="38100">
            <a:noFill/>
          </a:ln>
        </p:spPr>
        <p:txBody>
          <a:bodyPr lIns="360000" tIns="36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 lang="en-GB" sz="1200" i="1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/>
            </a:pPr>
            <a:r>
              <a:rPr lang="nl-BE" dirty="0"/>
              <a:t>Klik op het icoon of op de rand van het kader om een afbeelding toe te voegen</a:t>
            </a:r>
            <a:br>
              <a:rPr lang="nl-BE" dirty="0"/>
            </a:br>
            <a:r>
              <a:rPr lang="nl-BE" dirty="0"/>
              <a:t>&gt; tabblad invoegen</a:t>
            </a:r>
            <a:br>
              <a:rPr lang="nl-BE" dirty="0"/>
            </a:br>
            <a:r>
              <a:rPr lang="nl-BE" dirty="0"/>
              <a:t>&gt; kies ‘afbeelding’ of ‘online afbeelding’</a:t>
            </a:r>
            <a:br>
              <a:rPr lang="nl-BE" dirty="0"/>
            </a:br>
            <a:r>
              <a:rPr lang="nl-BE" dirty="0"/>
              <a:t>Via ‘</a:t>
            </a:r>
            <a:r>
              <a:rPr lang="nl-BE" dirty="0" err="1"/>
              <a:t>crop</a:t>
            </a:r>
            <a:r>
              <a:rPr lang="nl-BE" dirty="0"/>
              <a:t>’ kan je de afbeelding binnen het fotokader veranderen van positie (fit or </a:t>
            </a:r>
            <a:r>
              <a:rPr lang="nl-BE" dirty="0" err="1"/>
              <a:t>fill</a:t>
            </a:r>
            <a:r>
              <a:rPr lang="nl-BE" dirty="0"/>
              <a:t>).</a:t>
            </a:r>
            <a:br>
              <a:rPr lang="nl-BE" dirty="0"/>
            </a:br>
            <a:r>
              <a:rPr lang="nl-BE" dirty="0"/>
              <a:t>De afbeelding kan ook gedraaid of gespiegeld worden binnen het fotokader. </a:t>
            </a:r>
            <a:br>
              <a:rPr lang="nl-BE" dirty="0"/>
            </a:br>
            <a:endParaRPr lang="en-GB" dirty="0"/>
          </a:p>
          <a:p>
            <a:br>
              <a:rPr lang="nl-BE" dirty="0"/>
            </a:br>
            <a:endParaRPr lang="nl-BE" dirty="0"/>
          </a:p>
          <a:p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 userDrawn="1">
            <p:ph type="body" sz="quarter" idx="25"/>
          </p:nvPr>
        </p:nvSpPr>
        <p:spPr>
          <a:xfrm>
            <a:off x="6096000" y="1059887"/>
            <a:ext cx="2689225" cy="4818913"/>
          </a:xfrm>
        </p:spPr>
        <p:txBody>
          <a:bodyPr/>
          <a:lstStyle>
            <a:lvl1pPr>
              <a:lnSpc>
                <a:spcPct val="100000"/>
              </a:lnSpc>
              <a:tabLst>
                <a:tab pos="266400" algn="l"/>
                <a:tab pos="270000" algn="l"/>
              </a:tabLst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kernidee</a:t>
            </a:r>
            <a:r>
              <a:rPr lang="en-US" dirty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054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innovatief	creatief	ondernemend</a:t>
            </a:r>
            <a:endParaRPr lang="en-GB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/>
              <a:t>TITEL VAN DE UITEENZETTING &gt; deel van de </a:t>
            </a:r>
            <a:r>
              <a:rPr lang="en-US" dirty="0" err="1"/>
              <a:t>uiteenzetting</a:t>
            </a:r>
            <a:endParaRPr lang="en-US" dirty="0"/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07776"/>
            <a:ext cx="9144000" cy="5711283"/>
          </a:xfrm>
          <a:prstGeom prst="rect">
            <a:avLst/>
          </a:prstGeom>
          <a:noFill/>
        </p:spPr>
        <p:txBody>
          <a:bodyPr lIns="360000" tIns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 sz="1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/>
            </a:pPr>
            <a:r>
              <a:rPr lang="nl-BE" dirty="0"/>
              <a:t>Plaats een foto op de achtergrond. </a:t>
            </a:r>
            <a:br>
              <a:rPr lang="nl-BE" dirty="0"/>
            </a:br>
            <a:r>
              <a:rPr lang="nl-BE" dirty="0"/>
              <a:t>Klik op het icoon of op de rand van het kader</a:t>
            </a:r>
            <a:br>
              <a:rPr lang="nl-BE" dirty="0"/>
            </a:br>
            <a:r>
              <a:rPr lang="nl-BE" dirty="0"/>
              <a:t>&gt; tabblad invoegen</a:t>
            </a:r>
            <a:br>
              <a:rPr lang="nl-BE" dirty="0"/>
            </a:br>
            <a:r>
              <a:rPr lang="nl-BE" dirty="0">
                <a:latin typeface="Calibri" panose="020F0502020204030204" pitchFamily="34" charset="0"/>
              </a:rPr>
              <a:t>&gt; </a:t>
            </a:r>
            <a:r>
              <a:rPr lang="nl-BE" dirty="0"/>
              <a:t>afbeelding of online afbeelding</a:t>
            </a:r>
            <a:br>
              <a:rPr lang="nl-BE" dirty="0"/>
            </a:br>
            <a:r>
              <a:rPr lang="nl-BE" dirty="0"/>
              <a:t>Via ‘</a:t>
            </a:r>
            <a:r>
              <a:rPr lang="nl-BE" dirty="0" err="1"/>
              <a:t>crop</a:t>
            </a:r>
            <a:r>
              <a:rPr lang="nl-BE" dirty="0"/>
              <a:t>’ kan je de afbeelding binnen het fotokader veranderen van positie (fit or </a:t>
            </a:r>
            <a:r>
              <a:rPr lang="nl-BE" dirty="0" err="1"/>
              <a:t>fill</a:t>
            </a:r>
            <a:r>
              <a:rPr lang="nl-BE" dirty="0"/>
              <a:t>).</a:t>
            </a:r>
            <a:br>
              <a:rPr lang="nl-BE" dirty="0"/>
            </a:br>
            <a:r>
              <a:rPr lang="nl-BE" dirty="0"/>
              <a:t>De afbeelding kan ook gedraaid of gespiegeld worden binnen het fotokader.</a:t>
            </a:r>
            <a:br>
              <a:rPr lang="nl-BE" dirty="0"/>
            </a:br>
            <a:r>
              <a:rPr lang="nl-BE" dirty="0"/>
              <a:t>Indien je de foto delete, dien je een nieuwe foto terug op de achtergrond te plaatsen.</a:t>
            </a:r>
            <a:br>
              <a:rPr lang="nl-BE" dirty="0"/>
            </a:br>
            <a:br>
              <a:rPr lang="nl-BE" dirty="0"/>
            </a:br>
            <a:endParaRPr lang="nl-BE" dirty="0"/>
          </a:p>
          <a:p>
            <a:br>
              <a:rPr lang="nl-BE" dirty="0"/>
            </a:b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3459801"/>
            <a:ext cx="2122632" cy="303536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lang="en-GB" sz="2000" kern="1200" cap="all" spc="150" baseline="0" dirty="0">
                <a:solidFill>
                  <a:schemeClr val="bg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269875" rtl="0" eaLnBrk="1" latinLnBrk="0" hangingPunct="1">
              <a:lnSpc>
                <a:spcPts val="18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tabLst>
                <a:tab pos="266400" algn="l"/>
                <a:tab pos="270000" algn="l"/>
              </a:tabLst>
            </a:pPr>
            <a:r>
              <a:rPr lang="en-US" dirty="0"/>
              <a:t>KERNWOORD</a:t>
            </a:r>
            <a:endParaRPr lang="en-GB" dirty="0"/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1" y="3915267"/>
            <a:ext cx="2606676" cy="38048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 wrap="none" tIns="36000" bIns="36000">
            <a:spAutoFit/>
          </a:bodyPr>
          <a:lstStyle>
            <a:lvl1pPr marL="0" indent="0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None/>
              <a:defRPr sz="1800" i="0" baseline="0">
                <a:latin typeface="+mj-lt"/>
              </a:defRPr>
            </a:lvl1pPr>
          </a:lstStyle>
          <a:p>
            <a:pPr lvl="0"/>
            <a:r>
              <a:rPr lang="nl-BE" dirty="0"/>
              <a:t>Typ hier een bijschrift</a:t>
            </a:r>
            <a:endParaRPr lang="en-GB" dirty="0"/>
          </a:p>
        </p:txBody>
      </p:sp>
      <p:sp>
        <p:nvSpPr>
          <p:cNvPr id="11" name="Tijdelijke aanduiding voor tekst 5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0" y="4339463"/>
            <a:ext cx="2606676" cy="38048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 wrap="none" tIns="36000" bIns="36000">
            <a:spAutoFit/>
          </a:bodyPr>
          <a:lstStyle>
            <a:lvl1pPr marL="0" indent="0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None/>
              <a:defRPr sz="1800" i="0" baseline="0">
                <a:latin typeface="+mj-lt"/>
              </a:defRPr>
            </a:lvl1pPr>
          </a:lstStyle>
          <a:p>
            <a:pPr lvl="0"/>
            <a:r>
              <a:rPr lang="nl-BE" dirty="0"/>
              <a:t>Typ hier een bijschrift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988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innovatief	creatief	ondernemend</a:t>
            </a:r>
            <a:endParaRPr lang="en-GB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/>
              <a:t>TITEL VAN DE UITEENZETTING &gt; deel van de </a:t>
            </a:r>
            <a:r>
              <a:rPr lang="en-US" dirty="0" err="1"/>
              <a:t>uiteenzetting</a:t>
            </a:r>
            <a:endParaRPr lang="en-US" dirty="0"/>
          </a:p>
        </p:txBody>
      </p:sp>
      <p:sp>
        <p:nvSpPr>
          <p:cNvPr id="12" name="Tijdelijke aanduiding voor afbeelding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07776"/>
            <a:ext cx="9144000" cy="5711283"/>
          </a:xfrm>
          <a:prstGeom prst="rect">
            <a:avLst/>
          </a:prstGeom>
          <a:noFill/>
        </p:spPr>
        <p:txBody>
          <a:bodyPr lIns="360000" tIns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 sz="1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/>
            </a:pPr>
            <a:r>
              <a:rPr lang="nl-BE" dirty="0"/>
              <a:t>Plaats een foto op de achtergrond. </a:t>
            </a:r>
            <a:br>
              <a:rPr lang="nl-BE" dirty="0"/>
            </a:br>
            <a:r>
              <a:rPr lang="nl-BE" dirty="0"/>
              <a:t>Klik op het icoon of op de rand van het kader</a:t>
            </a:r>
            <a:br>
              <a:rPr lang="nl-BE" dirty="0"/>
            </a:br>
            <a:r>
              <a:rPr lang="nl-BE" dirty="0"/>
              <a:t>&gt; tabblad invoegen</a:t>
            </a:r>
            <a:br>
              <a:rPr lang="nl-BE" dirty="0"/>
            </a:br>
            <a:r>
              <a:rPr lang="nl-BE" dirty="0">
                <a:latin typeface="Calibri" panose="020F0502020204030204" pitchFamily="34" charset="0"/>
              </a:rPr>
              <a:t>&gt; </a:t>
            </a:r>
            <a:r>
              <a:rPr lang="nl-BE" dirty="0"/>
              <a:t>afbeelding of online afbeelding</a:t>
            </a:r>
            <a:br>
              <a:rPr lang="nl-BE" dirty="0"/>
            </a:br>
            <a:r>
              <a:rPr lang="nl-BE" dirty="0"/>
              <a:t>Via ‘</a:t>
            </a:r>
            <a:r>
              <a:rPr lang="nl-BE" dirty="0" err="1"/>
              <a:t>crop</a:t>
            </a:r>
            <a:r>
              <a:rPr lang="nl-BE" dirty="0"/>
              <a:t>’ kan je de afbeelding binnen het fotokader veranderen van positie (fit or </a:t>
            </a:r>
            <a:r>
              <a:rPr lang="nl-BE" dirty="0" err="1"/>
              <a:t>fill</a:t>
            </a:r>
            <a:r>
              <a:rPr lang="nl-BE" dirty="0"/>
              <a:t>).</a:t>
            </a:r>
            <a:br>
              <a:rPr lang="nl-BE" dirty="0"/>
            </a:br>
            <a:r>
              <a:rPr lang="nl-BE" dirty="0"/>
              <a:t>De afbeelding kan ook gedraaid of gespiegeld worden binnen het fotokader.</a:t>
            </a:r>
            <a:br>
              <a:rPr lang="nl-BE" dirty="0"/>
            </a:br>
            <a:r>
              <a:rPr lang="nl-BE" dirty="0"/>
              <a:t>Indien je de foto delete, dien je een nieuwe foto terug op de achtergrond te plaatsen.</a:t>
            </a:r>
            <a:endParaRPr lang="en-GB" dirty="0"/>
          </a:p>
        </p:txBody>
      </p:sp>
      <p:sp>
        <p:nvSpPr>
          <p:cNvPr id="13" name="Tijdelijke aanduiding voor tekst 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3916800"/>
            <a:ext cx="4213225" cy="646331"/>
          </a:xfrm>
          <a:solidFill>
            <a:srgbClr val="FFFFFF">
              <a:alpha val="85098"/>
            </a:srgbClr>
          </a:solidFill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900"/>
              </a:spcAft>
              <a:buNone/>
              <a:defRPr sz="1800" i="0" baseline="0"/>
            </a:lvl1pPr>
          </a:lstStyle>
          <a:p>
            <a:pPr lvl="0"/>
            <a:r>
              <a:rPr lang="nl-BE" dirty="0"/>
              <a:t>Typ hier een bijschrift bij de foto/kernidee van de slide.</a:t>
            </a:r>
            <a:endParaRPr lang="en-GB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3459801"/>
            <a:ext cx="2122632" cy="303536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lang="en-GB" sz="2000" kern="1200" cap="all" spc="150" baseline="0" dirty="0">
                <a:solidFill>
                  <a:schemeClr val="bg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269875" rtl="0" eaLnBrk="1" latinLnBrk="0" hangingPunct="1">
              <a:lnSpc>
                <a:spcPts val="18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tabLst>
                <a:tab pos="266400" algn="l"/>
                <a:tab pos="270000" algn="l"/>
              </a:tabLst>
            </a:pPr>
            <a:r>
              <a:rPr lang="en-US" dirty="0"/>
              <a:t>KERNWOORD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2600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innovatief	creatief	ondernemend</a:t>
            </a:r>
            <a:endParaRPr lang="en-GB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/>
              <a:t>TITEL VAN DE UITEENZETTING &gt; deel van de </a:t>
            </a:r>
            <a:r>
              <a:rPr lang="en-US" dirty="0" err="1"/>
              <a:t>uiteenzetting</a:t>
            </a:r>
            <a:endParaRPr lang="en-US" dirty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07776"/>
            <a:ext cx="9144000" cy="5708837"/>
          </a:xfrm>
          <a:prstGeom prst="rect">
            <a:avLst/>
          </a:prstGeom>
          <a:noFill/>
        </p:spPr>
        <p:txBody>
          <a:bodyPr lIns="360000" tIns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None/>
              <a:tabLst/>
              <a:defRPr sz="12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br>
              <a:rPr lang="nl-BE" dirty="0"/>
            </a:br>
            <a:r>
              <a:rPr lang="nl-BE" dirty="0"/>
              <a:t>Klik op het icoon of op de rand van het kader om een afbeelding in te voegen</a:t>
            </a:r>
            <a:br>
              <a:rPr lang="nl-BE" dirty="0"/>
            </a:br>
            <a:r>
              <a:rPr lang="nl-BE" dirty="0"/>
              <a:t>&gt; tabblad invoegen</a:t>
            </a:r>
            <a:br>
              <a:rPr lang="nl-BE" dirty="0"/>
            </a:br>
            <a:r>
              <a:rPr lang="nl-BE" dirty="0">
                <a:latin typeface="Calibri" panose="020F0502020204030204" pitchFamily="34" charset="0"/>
              </a:rPr>
              <a:t>&gt; kies </a:t>
            </a:r>
            <a:r>
              <a:rPr lang="nl-BE" dirty="0"/>
              <a:t>afbeelding of online afbeelding</a:t>
            </a:r>
            <a:br>
              <a:rPr lang="nl-BE" dirty="0"/>
            </a:br>
            <a:r>
              <a:rPr lang="nl-BE" dirty="0"/>
              <a:t>Via ‘</a:t>
            </a:r>
            <a:r>
              <a:rPr lang="nl-BE" dirty="0" err="1"/>
              <a:t>crop</a:t>
            </a:r>
            <a:r>
              <a:rPr lang="nl-BE" dirty="0"/>
              <a:t>’ kan je de afbeelding binnen het fotokader veranderen van positie (fit or </a:t>
            </a:r>
            <a:r>
              <a:rPr lang="nl-BE" dirty="0" err="1"/>
              <a:t>fill</a:t>
            </a:r>
            <a:r>
              <a:rPr lang="nl-BE" dirty="0"/>
              <a:t>).</a:t>
            </a:r>
            <a:br>
              <a:rPr lang="nl-BE" dirty="0"/>
            </a:br>
            <a:r>
              <a:rPr lang="nl-BE" dirty="0"/>
              <a:t>De afbeelding kan ook gedraaid of gespiegeld worden binnen het fotokader.</a:t>
            </a:r>
            <a:br>
              <a:rPr lang="nl-BE" dirty="0"/>
            </a:br>
            <a:r>
              <a:rPr lang="nl-BE" dirty="0"/>
              <a:t>Indien je de foto delete, dien je een nieuwe foto terug op de achtergrond te plaatsen.</a:t>
            </a:r>
            <a:endParaRPr lang="en-GB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br>
              <a:rPr lang="nl-BE" dirty="0"/>
            </a:br>
            <a:endParaRPr lang="nl-BE" dirty="0"/>
          </a:p>
        </p:txBody>
      </p:sp>
      <p:sp>
        <p:nvSpPr>
          <p:cNvPr id="12" name="Tijdelijke aanduiding voor inhoud 25"/>
          <p:cNvSpPr>
            <a:spLocks noGrp="1"/>
          </p:cNvSpPr>
          <p:nvPr>
            <p:ph sz="quarter" idx="14" hasCustomPrompt="1"/>
          </p:nvPr>
        </p:nvSpPr>
        <p:spPr>
          <a:xfrm>
            <a:off x="4412849" y="3243417"/>
            <a:ext cx="3281476" cy="386054"/>
          </a:xfrm>
          <a:prstGeom prst="rect">
            <a:avLst/>
          </a:prstGeom>
          <a:solidFill>
            <a:schemeClr val="accent2"/>
          </a:solidFill>
        </p:spPr>
        <p:txBody>
          <a:bodyPr wrap="none" tIns="54000" bIns="54000" anchor="ctr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000" b="0" kern="1200" cap="all" spc="-53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dirty="0"/>
              <a:t>IS UITERMATE GESCHIKT</a:t>
            </a:r>
          </a:p>
        </p:txBody>
      </p:sp>
      <p:sp>
        <p:nvSpPr>
          <p:cNvPr id="13" name="Tijdelijke aanduiding voor inhoud 25"/>
          <p:cNvSpPr>
            <a:spLocks noGrp="1"/>
          </p:cNvSpPr>
          <p:nvPr>
            <p:ph sz="quarter" idx="18" hasCustomPrompt="1"/>
          </p:nvPr>
        </p:nvSpPr>
        <p:spPr>
          <a:xfrm>
            <a:off x="4412850" y="3682249"/>
            <a:ext cx="4185248" cy="386054"/>
          </a:xfrm>
          <a:prstGeom prst="rect">
            <a:avLst/>
          </a:prstGeom>
          <a:solidFill>
            <a:schemeClr val="accent2"/>
          </a:solidFill>
        </p:spPr>
        <p:txBody>
          <a:bodyPr wrap="none" tIns="54000" bIns="54000" anchor="ctr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000" b="0" kern="1200" cap="all" spc="-53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dirty="0"/>
              <a:t>OM AANDACHT TE VESTIGEN OP</a:t>
            </a:r>
          </a:p>
        </p:txBody>
      </p:sp>
      <p:sp>
        <p:nvSpPr>
          <p:cNvPr id="14" name="Tijdelijke aanduiding voor inhoud 25"/>
          <p:cNvSpPr>
            <a:spLocks noGrp="1"/>
          </p:cNvSpPr>
          <p:nvPr>
            <p:ph sz="quarter" idx="19" hasCustomPrompt="1"/>
          </p:nvPr>
        </p:nvSpPr>
        <p:spPr>
          <a:xfrm>
            <a:off x="4412849" y="2804585"/>
            <a:ext cx="2373663" cy="386054"/>
          </a:xfrm>
          <a:prstGeom prst="rect">
            <a:avLst/>
          </a:prstGeom>
          <a:solidFill>
            <a:schemeClr val="accent2"/>
          </a:solidFill>
        </p:spPr>
        <p:txBody>
          <a:bodyPr wrap="none" tIns="54000" bIns="54000" anchor="ctr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000" b="0" kern="1200" cap="all" spc="-53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dirty="0"/>
              <a:t>DE ROZE BALKEN</a:t>
            </a:r>
          </a:p>
        </p:txBody>
      </p:sp>
      <p:sp>
        <p:nvSpPr>
          <p:cNvPr id="15" name="Tijdelijke aanduiding voor inhoud 25"/>
          <p:cNvSpPr>
            <a:spLocks noGrp="1"/>
          </p:cNvSpPr>
          <p:nvPr>
            <p:ph sz="quarter" idx="20" hasCustomPrompt="1"/>
          </p:nvPr>
        </p:nvSpPr>
        <p:spPr>
          <a:xfrm>
            <a:off x="4412850" y="2365752"/>
            <a:ext cx="3307637" cy="386054"/>
          </a:xfrm>
          <a:prstGeom prst="rect">
            <a:avLst/>
          </a:prstGeom>
          <a:solidFill>
            <a:schemeClr val="accent2"/>
          </a:solidFill>
        </p:spPr>
        <p:txBody>
          <a:bodyPr wrap="none" tIns="54000" bIns="54000" anchor="ctr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000" b="0" kern="1200" cap="all" spc="-53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dirty="0"/>
              <a:t>HET GRAFISCH ELEMENT</a:t>
            </a:r>
          </a:p>
        </p:txBody>
      </p:sp>
      <p:sp>
        <p:nvSpPr>
          <p:cNvPr id="16" name="Tijdelijke aanduiding voor inhoud 25"/>
          <p:cNvSpPr>
            <a:spLocks noGrp="1"/>
          </p:cNvSpPr>
          <p:nvPr>
            <p:ph sz="quarter" idx="21" hasCustomPrompt="1"/>
          </p:nvPr>
        </p:nvSpPr>
        <p:spPr>
          <a:xfrm>
            <a:off x="4412849" y="4121082"/>
            <a:ext cx="3050130" cy="386054"/>
          </a:xfrm>
          <a:prstGeom prst="rect">
            <a:avLst/>
          </a:prstGeom>
          <a:solidFill>
            <a:schemeClr val="accent2"/>
          </a:solidFill>
        </p:spPr>
        <p:txBody>
          <a:bodyPr wrap="none" tIns="54000" bIns="54000" anchor="ctr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000" b="0" kern="1200" cap="all" spc="-53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dirty="0"/>
              <a:t>BELANGRIJKE INHOUD</a:t>
            </a:r>
          </a:p>
        </p:txBody>
      </p:sp>
    </p:spTree>
    <p:extLst>
      <p:ext uri="{BB962C8B-B14F-4D97-AF65-F5344CB8AC3E}">
        <p14:creationId xmlns:p14="http://schemas.microsoft.com/office/powerpoint/2010/main" val="57669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/>
              <a:t>innovatief	creatief	ondernemend</a:t>
            </a:r>
            <a:endParaRPr lang="en-GB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/>
              <a:t>TITEL VAN DE UITEENZETTING &gt; deel van de </a:t>
            </a:r>
            <a:r>
              <a:rPr lang="en-US" dirty="0" err="1"/>
              <a:t>uiteenzetting</a:t>
            </a:r>
            <a:endParaRPr lang="en-US" dirty="0"/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14208"/>
            <a:ext cx="9144000" cy="5702406"/>
          </a:xfrm>
          <a:prstGeom prst="rect">
            <a:avLst/>
          </a:prstGeom>
          <a:noFill/>
        </p:spPr>
        <p:txBody>
          <a:bodyPr lIns="360000" tIns="180000" rIns="108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None/>
              <a:tabLst/>
              <a:defRPr sz="1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Klik op het icoon of op de rand van het kader om een afbeelding in te voegen</a:t>
            </a:r>
            <a:br>
              <a:rPr lang="nl-BE" dirty="0"/>
            </a:br>
            <a:r>
              <a:rPr lang="nl-BE" dirty="0"/>
              <a:t>&gt; tabblad invoegen</a:t>
            </a:r>
            <a:br>
              <a:rPr lang="nl-BE" dirty="0"/>
            </a:br>
            <a:r>
              <a:rPr lang="nl-BE" dirty="0">
                <a:latin typeface="Calibri" panose="020F0502020204030204" pitchFamily="34" charset="0"/>
              </a:rPr>
              <a:t>&gt; kies </a:t>
            </a:r>
            <a:r>
              <a:rPr lang="nl-BE" dirty="0"/>
              <a:t>afbeelding of online afbeelding</a:t>
            </a:r>
            <a:br>
              <a:rPr lang="nl-BE" dirty="0"/>
            </a:br>
            <a:r>
              <a:rPr lang="nl-BE" dirty="0"/>
              <a:t>Via ‘</a:t>
            </a:r>
            <a:r>
              <a:rPr lang="nl-BE" dirty="0" err="1"/>
              <a:t>crop</a:t>
            </a:r>
            <a:r>
              <a:rPr lang="nl-BE" dirty="0"/>
              <a:t>’ kan je de afbeelding binnen het fotokader veranderen van positie (fit or </a:t>
            </a:r>
            <a:r>
              <a:rPr lang="nl-BE" dirty="0" err="1"/>
              <a:t>fill</a:t>
            </a:r>
            <a:r>
              <a:rPr lang="nl-BE" dirty="0"/>
              <a:t>).</a:t>
            </a:r>
            <a:br>
              <a:rPr lang="nl-BE" dirty="0"/>
            </a:br>
            <a:r>
              <a:rPr lang="nl-BE" dirty="0"/>
              <a:t>De afbeelding kan ook gedraaid of gespiegeld worden binnen het fotokader.</a:t>
            </a:r>
            <a:br>
              <a:rPr lang="nl-BE" dirty="0"/>
            </a:br>
            <a:r>
              <a:rPr lang="nl-BE" dirty="0"/>
              <a:t>Indien je de foto delete, dien je een nieuwe foto terug op de achtergrond te plaatsen</a:t>
            </a:r>
            <a:endParaRPr lang="en-GB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20" hasCustomPrompt="1"/>
          </p:nvPr>
        </p:nvSpPr>
        <p:spPr>
          <a:xfrm>
            <a:off x="4829452" y="1103972"/>
            <a:ext cx="3889882" cy="3108059"/>
          </a:xfrm>
          <a:custGeom>
            <a:avLst/>
            <a:gdLst>
              <a:gd name="connsiteX0" fmla="*/ 0 w 7258640"/>
              <a:gd name="connsiteY0" fmla="*/ 0 h 3271838"/>
              <a:gd name="connsiteX1" fmla="*/ 4234207 w 7258640"/>
              <a:gd name="connsiteY1" fmla="*/ 0 h 3271838"/>
              <a:gd name="connsiteX2" fmla="*/ 4234207 w 7258640"/>
              <a:gd name="connsiteY2" fmla="*/ 0 h 3271838"/>
              <a:gd name="connsiteX3" fmla="*/ 6048867 w 7258640"/>
              <a:gd name="connsiteY3" fmla="*/ 0 h 3271838"/>
              <a:gd name="connsiteX4" fmla="*/ 7258640 w 7258640"/>
              <a:gd name="connsiteY4" fmla="*/ 0 h 3271838"/>
              <a:gd name="connsiteX5" fmla="*/ 7258640 w 7258640"/>
              <a:gd name="connsiteY5" fmla="*/ 1908572 h 3271838"/>
              <a:gd name="connsiteX6" fmla="*/ 7258640 w 7258640"/>
              <a:gd name="connsiteY6" fmla="*/ 1908572 h 3271838"/>
              <a:gd name="connsiteX7" fmla="*/ 7258640 w 7258640"/>
              <a:gd name="connsiteY7" fmla="*/ 2726532 h 3271838"/>
              <a:gd name="connsiteX8" fmla="*/ 7258640 w 7258640"/>
              <a:gd name="connsiteY8" fmla="*/ 3271838 h 3271838"/>
              <a:gd name="connsiteX9" fmla="*/ 6048867 w 7258640"/>
              <a:gd name="connsiteY9" fmla="*/ 3271838 h 3271838"/>
              <a:gd name="connsiteX10" fmla="*/ 6066989 w 7258640"/>
              <a:gd name="connsiteY10" fmla="*/ 3916488 h 3271838"/>
              <a:gd name="connsiteX11" fmla="*/ 4234207 w 7258640"/>
              <a:gd name="connsiteY11" fmla="*/ 3271838 h 3271838"/>
              <a:gd name="connsiteX12" fmla="*/ 0 w 7258640"/>
              <a:gd name="connsiteY12" fmla="*/ 3271838 h 3271838"/>
              <a:gd name="connsiteX13" fmla="*/ 0 w 7258640"/>
              <a:gd name="connsiteY13" fmla="*/ 2726532 h 3271838"/>
              <a:gd name="connsiteX14" fmla="*/ 0 w 7258640"/>
              <a:gd name="connsiteY14" fmla="*/ 1908572 h 3271838"/>
              <a:gd name="connsiteX15" fmla="*/ 0 w 7258640"/>
              <a:gd name="connsiteY15" fmla="*/ 1908572 h 3271838"/>
              <a:gd name="connsiteX16" fmla="*/ 0 w 7258640"/>
              <a:gd name="connsiteY16" fmla="*/ 0 h 3271838"/>
              <a:gd name="connsiteX0" fmla="*/ 0 w 7258640"/>
              <a:gd name="connsiteY0" fmla="*/ 0 h 3916488"/>
              <a:gd name="connsiteX1" fmla="*/ 4234207 w 7258640"/>
              <a:gd name="connsiteY1" fmla="*/ 0 h 3916488"/>
              <a:gd name="connsiteX2" fmla="*/ 4234207 w 7258640"/>
              <a:gd name="connsiteY2" fmla="*/ 0 h 3916488"/>
              <a:gd name="connsiteX3" fmla="*/ 6048867 w 7258640"/>
              <a:gd name="connsiteY3" fmla="*/ 0 h 3916488"/>
              <a:gd name="connsiteX4" fmla="*/ 7258640 w 7258640"/>
              <a:gd name="connsiteY4" fmla="*/ 0 h 3916488"/>
              <a:gd name="connsiteX5" fmla="*/ 7258640 w 7258640"/>
              <a:gd name="connsiteY5" fmla="*/ 1908572 h 3916488"/>
              <a:gd name="connsiteX6" fmla="*/ 7258640 w 7258640"/>
              <a:gd name="connsiteY6" fmla="*/ 1908572 h 3916488"/>
              <a:gd name="connsiteX7" fmla="*/ 7258640 w 7258640"/>
              <a:gd name="connsiteY7" fmla="*/ 2726532 h 3916488"/>
              <a:gd name="connsiteX8" fmla="*/ 7258640 w 7258640"/>
              <a:gd name="connsiteY8" fmla="*/ 3271838 h 3916488"/>
              <a:gd name="connsiteX9" fmla="*/ 6595621 w 7258640"/>
              <a:gd name="connsiteY9" fmla="*/ 3271838 h 3916488"/>
              <a:gd name="connsiteX10" fmla="*/ 6066989 w 7258640"/>
              <a:gd name="connsiteY10" fmla="*/ 3916488 h 3916488"/>
              <a:gd name="connsiteX11" fmla="*/ 4234207 w 7258640"/>
              <a:gd name="connsiteY11" fmla="*/ 3271838 h 3916488"/>
              <a:gd name="connsiteX12" fmla="*/ 0 w 7258640"/>
              <a:gd name="connsiteY12" fmla="*/ 3271838 h 3916488"/>
              <a:gd name="connsiteX13" fmla="*/ 0 w 7258640"/>
              <a:gd name="connsiteY13" fmla="*/ 2726532 h 3916488"/>
              <a:gd name="connsiteX14" fmla="*/ 0 w 7258640"/>
              <a:gd name="connsiteY14" fmla="*/ 1908572 h 3916488"/>
              <a:gd name="connsiteX15" fmla="*/ 0 w 7258640"/>
              <a:gd name="connsiteY15" fmla="*/ 1908572 h 3916488"/>
              <a:gd name="connsiteX16" fmla="*/ 0 w 7258640"/>
              <a:gd name="connsiteY16" fmla="*/ 0 h 3916488"/>
              <a:gd name="connsiteX0" fmla="*/ 0 w 7258640"/>
              <a:gd name="connsiteY0" fmla="*/ 0 h 3916488"/>
              <a:gd name="connsiteX1" fmla="*/ 4234207 w 7258640"/>
              <a:gd name="connsiteY1" fmla="*/ 0 h 3916488"/>
              <a:gd name="connsiteX2" fmla="*/ 4234207 w 7258640"/>
              <a:gd name="connsiteY2" fmla="*/ 0 h 3916488"/>
              <a:gd name="connsiteX3" fmla="*/ 6048867 w 7258640"/>
              <a:gd name="connsiteY3" fmla="*/ 0 h 3916488"/>
              <a:gd name="connsiteX4" fmla="*/ 7258640 w 7258640"/>
              <a:gd name="connsiteY4" fmla="*/ 0 h 3916488"/>
              <a:gd name="connsiteX5" fmla="*/ 7258640 w 7258640"/>
              <a:gd name="connsiteY5" fmla="*/ 1908572 h 3916488"/>
              <a:gd name="connsiteX6" fmla="*/ 7258640 w 7258640"/>
              <a:gd name="connsiteY6" fmla="*/ 1908572 h 3916488"/>
              <a:gd name="connsiteX7" fmla="*/ 7258640 w 7258640"/>
              <a:gd name="connsiteY7" fmla="*/ 2726532 h 3916488"/>
              <a:gd name="connsiteX8" fmla="*/ 7258640 w 7258640"/>
              <a:gd name="connsiteY8" fmla="*/ 3271838 h 3916488"/>
              <a:gd name="connsiteX9" fmla="*/ 6595621 w 7258640"/>
              <a:gd name="connsiteY9" fmla="*/ 3271838 h 3916488"/>
              <a:gd name="connsiteX10" fmla="*/ 6066989 w 7258640"/>
              <a:gd name="connsiteY10" fmla="*/ 3916488 h 3916488"/>
              <a:gd name="connsiteX11" fmla="*/ 5723642 w 7258640"/>
              <a:gd name="connsiteY11" fmla="*/ 3281265 h 3916488"/>
              <a:gd name="connsiteX12" fmla="*/ 0 w 7258640"/>
              <a:gd name="connsiteY12" fmla="*/ 3271838 h 3916488"/>
              <a:gd name="connsiteX13" fmla="*/ 0 w 7258640"/>
              <a:gd name="connsiteY13" fmla="*/ 2726532 h 3916488"/>
              <a:gd name="connsiteX14" fmla="*/ 0 w 7258640"/>
              <a:gd name="connsiteY14" fmla="*/ 1908572 h 3916488"/>
              <a:gd name="connsiteX15" fmla="*/ 0 w 7258640"/>
              <a:gd name="connsiteY15" fmla="*/ 1908572 h 3916488"/>
              <a:gd name="connsiteX16" fmla="*/ 0 w 7258640"/>
              <a:gd name="connsiteY16" fmla="*/ 0 h 3916488"/>
              <a:gd name="connsiteX0" fmla="*/ 0 w 7258640"/>
              <a:gd name="connsiteY0" fmla="*/ 0 h 3916488"/>
              <a:gd name="connsiteX1" fmla="*/ 4234207 w 7258640"/>
              <a:gd name="connsiteY1" fmla="*/ 0 h 3916488"/>
              <a:gd name="connsiteX2" fmla="*/ 4234207 w 7258640"/>
              <a:gd name="connsiteY2" fmla="*/ 0 h 3916488"/>
              <a:gd name="connsiteX3" fmla="*/ 6048867 w 7258640"/>
              <a:gd name="connsiteY3" fmla="*/ 0 h 3916488"/>
              <a:gd name="connsiteX4" fmla="*/ 7258640 w 7258640"/>
              <a:gd name="connsiteY4" fmla="*/ 0 h 3916488"/>
              <a:gd name="connsiteX5" fmla="*/ 7258640 w 7258640"/>
              <a:gd name="connsiteY5" fmla="*/ 1908572 h 3916488"/>
              <a:gd name="connsiteX6" fmla="*/ 7258640 w 7258640"/>
              <a:gd name="connsiteY6" fmla="*/ 1908572 h 3916488"/>
              <a:gd name="connsiteX7" fmla="*/ 7258640 w 7258640"/>
              <a:gd name="connsiteY7" fmla="*/ 2726532 h 3916488"/>
              <a:gd name="connsiteX8" fmla="*/ 7258640 w 7258640"/>
              <a:gd name="connsiteY8" fmla="*/ 3271838 h 3916488"/>
              <a:gd name="connsiteX9" fmla="*/ 6595621 w 7258640"/>
              <a:gd name="connsiteY9" fmla="*/ 3271838 h 3916488"/>
              <a:gd name="connsiteX10" fmla="*/ 6236672 w 7258640"/>
              <a:gd name="connsiteY10" fmla="*/ 3916488 h 3916488"/>
              <a:gd name="connsiteX11" fmla="*/ 5723642 w 7258640"/>
              <a:gd name="connsiteY11" fmla="*/ 3281265 h 3916488"/>
              <a:gd name="connsiteX12" fmla="*/ 0 w 7258640"/>
              <a:gd name="connsiteY12" fmla="*/ 3271838 h 3916488"/>
              <a:gd name="connsiteX13" fmla="*/ 0 w 7258640"/>
              <a:gd name="connsiteY13" fmla="*/ 2726532 h 3916488"/>
              <a:gd name="connsiteX14" fmla="*/ 0 w 7258640"/>
              <a:gd name="connsiteY14" fmla="*/ 1908572 h 3916488"/>
              <a:gd name="connsiteX15" fmla="*/ 0 w 7258640"/>
              <a:gd name="connsiteY15" fmla="*/ 1908572 h 3916488"/>
              <a:gd name="connsiteX16" fmla="*/ 0 w 7258640"/>
              <a:gd name="connsiteY16" fmla="*/ 0 h 3916488"/>
              <a:gd name="connsiteX0" fmla="*/ 0 w 7258640"/>
              <a:gd name="connsiteY0" fmla="*/ 0 h 3888208"/>
              <a:gd name="connsiteX1" fmla="*/ 4234207 w 7258640"/>
              <a:gd name="connsiteY1" fmla="*/ 0 h 3888208"/>
              <a:gd name="connsiteX2" fmla="*/ 4234207 w 7258640"/>
              <a:gd name="connsiteY2" fmla="*/ 0 h 3888208"/>
              <a:gd name="connsiteX3" fmla="*/ 6048867 w 7258640"/>
              <a:gd name="connsiteY3" fmla="*/ 0 h 3888208"/>
              <a:gd name="connsiteX4" fmla="*/ 7258640 w 7258640"/>
              <a:gd name="connsiteY4" fmla="*/ 0 h 3888208"/>
              <a:gd name="connsiteX5" fmla="*/ 7258640 w 7258640"/>
              <a:gd name="connsiteY5" fmla="*/ 1908572 h 3888208"/>
              <a:gd name="connsiteX6" fmla="*/ 7258640 w 7258640"/>
              <a:gd name="connsiteY6" fmla="*/ 1908572 h 3888208"/>
              <a:gd name="connsiteX7" fmla="*/ 7258640 w 7258640"/>
              <a:gd name="connsiteY7" fmla="*/ 2726532 h 3888208"/>
              <a:gd name="connsiteX8" fmla="*/ 7258640 w 7258640"/>
              <a:gd name="connsiteY8" fmla="*/ 3271838 h 3888208"/>
              <a:gd name="connsiteX9" fmla="*/ 6595621 w 7258640"/>
              <a:gd name="connsiteY9" fmla="*/ 3271838 h 3888208"/>
              <a:gd name="connsiteX10" fmla="*/ 6180111 w 7258640"/>
              <a:gd name="connsiteY10" fmla="*/ 3888208 h 3888208"/>
              <a:gd name="connsiteX11" fmla="*/ 5723642 w 7258640"/>
              <a:gd name="connsiteY11" fmla="*/ 3281265 h 3888208"/>
              <a:gd name="connsiteX12" fmla="*/ 0 w 7258640"/>
              <a:gd name="connsiteY12" fmla="*/ 3271838 h 3888208"/>
              <a:gd name="connsiteX13" fmla="*/ 0 w 7258640"/>
              <a:gd name="connsiteY13" fmla="*/ 2726532 h 3888208"/>
              <a:gd name="connsiteX14" fmla="*/ 0 w 7258640"/>
              <a:gd name="connsiteY14" fmla="*/ 1908572 h 3888208"/>
              <a:gd name="connsiteX15" fmla="*/ 0 w 7258640"/>
              <a:gd name="connsiteY15" fmla="*/ 1908572 h 3888208"/>
              <a:gd name="connsiteX16" fmla="*/ 0 w 7258640"/>
              <a:gd name="connsiteY16" fmla="*/ 0 h 38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58640" h="3888208">
                <a:moveTo>
                  <a:pt x="0" y="0"/>
                </a:moveTo>
                <a:lnTo>
                  <a:pt x="4234207" y="0"/>
                </a:lnTo>
                <a:lnTo>
                  <a:pt x="4234207" y="0"/>
                </a:lnTo>
                <a:lnTo>
                  <a:pt x="6048867" y="0"/>
                </a:lnTo>
                <a:lnTo>
                  <a:pt x="7258640" y="0"/>
                </a:lnTo>
                <a:lnTo>
                  <a:pt x="7258640" y="1908572"/>
                </a:lnTo>
                <a:lnTo>
                  <a:pt x="7258640" y="1908572"/>
                </a:lnTo>
                <a:lnTo>
                  <a:pt x="7258640" y="2726532"/>
                </a:lnTo>
                <a:lnTo>
                  <a:pt x="7258640" y="3271838"/>
                </a:lnTo>
                <a:lnTo>
                  <a:pt x="6595621" y="3271838"/>
                </a:lnTo>
                <a:lnTo>
                  <a:pt x="6180111" y="3888208"/>
                </a:lnTo>
                <a:lnTo>
                  <a:pt x="5723642" y="3281265"/>
                </a:lnTo>
                <a:lnTo>
                  <a:pt x="0" y="3271838"/>
                </a:lnTo>
                <a:lnTo>
                  <a:pt x="0" y="2726532"/>
                </a:lnTo>
                <a:lnTo>
                  <a:pt x="0" y="1908572"/>
                </a:lnTo>
                <a:lnTo>
                  <a:pt x="0" y="1908572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</a:ln>
        </p:spPr>
        <p:txBody>
          <a:bodyPr lIns="180000" tIns="180000" rIns="288000" bIns="612000">
            <a:spAutoFit/>
          </a:bodyPr>
          <a:lstStyle>
            <a:lvl1pPr marL="0" indent="0" algn="r">
              <a:lnSpc>
                <a:spcPts val="3000"/>
              </a:lnSpc>
              <a:buNone/>
              <a:defRPr sz="2400" spc="-53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nl-BE" dirty="0"/>
              <a:t>Voeg hier uitleg bij de foto. Verander in functie van de leesbaarheid eventueel de opvulkleur/ omlijning van het kader.</a:t>
            </a:r>
          </a:p>
        </p:txBody>
      </p:sp>
    </p:spTree>
    <p:extLst>
      <p:ext uri="{BB962C8B-B14F-4D97-AF65-F5344CB8AC3E}">
        <p14:creationId xmlns:p14="http://schemas.microsoft.com/office/powerpoint/2010/main" val="340431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6095999" y="307776"/>
            <a:ext cx="3048001" cy="5708837"/>
          </a:xfrm>
          <a:solidFill>
            <a:schemeClr val="bg2"/>
          </a:solidFill>
          <a:ln>
            <a:noFill/>
          </a:ln>
        </p:spPr>
        <p:txBody>
          <a:bodyPr lIns="180000" tIns="900000" rIns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132160" algn="l"/>
              </a:tabLst>
              <a:defRPr lang="en-GB" sz="1200" i="1" baseline="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nl-BE" dirty="0"/>
              <a:t>Klik op het icoon of op de rand van </a:t>
            </a:r>
            <a:br>
              <a:rPr lang="nl-BE" dirty="0"/>
            </a:br>
            <a:r>
              <a:rPr lang="nl-BE" dirty="0"/>
              <a:t>het kader om een afbeelding toe te voegen</a:t>
            </a:r>
            <a:br>
              <a:rPr lang="nl-BE" dirty="0"/>
            </a:br>
            <a:r>
              <a:rPr lang="nl-BE" dirty="0"/>
              <a:t>&gt; tabblad invoegen</a:t>
            </a:r>
            <a:br>
              <a:rPr lang="nl-BE" dirty="0"/>
            </a:br>
            <a:r>
              <a:rPr lang="nl-BE" dirty="0"/>
              <a:t>&gt; afbeelding of online afbeelding</a:t>
            </a:r>
            <a:br>
              <a:rPr lang="nl-BE" dirty="0"/>
            </a:br>
            <a:r>
              <a:rPr lang="nl-BE" dirty="0"/>
              <a:t>Via ‘</a:t>
            </a:r>
            <a:r>
              <a:rPr lang="nl-BE" dirty="0" err="1"/>
              <a:t>crop</a:t>
            </a:r>
            <a:r>
              <a:rPr lang="nl-BE" dirty="0"/>
              <a:t>’ kan je de afbeelding binnen het fotokader veranderen van positie</a:t>
            </a:r>
            <a:br>
              <a:rPr lang="nl-BE" dirty="0"/>
            </a:br>
            <a:r>
              <a:rPr lang="nl-BE" dirty="0"/>
              <a:t>(fit or </a:t>
            </a:r>
            <a:r>
              <a:rPr lang="nl-BE" dirty="0" err="1"/>
              <a:t>fill</a:t>
            </a:r>
            <a:r>
              <a:rPr lang="nl-BE" dirty="0"/>
              <a:t>). </a:t>
            </a:r>
            <a:br>
              <a:rPr lang="nl-BE" dirty="0"/>
            </a:br>
            <a:r>
              <a:rPr lang="nl-BE" dirty="0"/>
              <a:t>De afbeelding kan ook gedraaid of gespiegeld worden </a:t>
            </a:r>
            <a:br>
              <a:rPr lang="nl-BE" dirty="0"/>
            </a:br>
            <a:r>
              <a:rPr lang="nl-BE" dirty="0"/>
              <a:t>binnen het fotokader.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1725601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overzicht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58775" y="1152000"/>
            <a:ext cx="5572800" cy="472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dirty="0"/>
              <a:t>innovatief	creatief	ondernemend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TITEL VAN DE UITEENZETTING</a:t>
            </a:r>
          </a:p>
        </p:txBody>
      </p:sp>
    </p:spTree>
    <p:extLst>
      <p:ext uri="{BB962C8B-B14F-4D97-AF65-F5344CB8AC3E}">
        <p14:creationId xmlns:p14="http://schemas.microsoft.com/office/powerpoint/2010/main" val="2395196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sz="quarter" idx="13"/>
          </p:nvPr>
        </p:nvSpPr>
        <p:spPr>
          <a:xfrm>
            <a:off x="0" y="307777"/>
            <a:ext cx="9144000" cy="5702406"/>
          </a:xfrm>
          <a:prstGeom prst="rect">
            <a:avLst/>
          </a:prstGeom>
          <a:noFill/>
        </p:spPr>
        <p:txBody>
          <a:bodyPr lIns="360000" tIns="108000" rIns="216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>
                <a:tab pos="272654" algn="l"/>
              </a:tabLst>
              <a:defRPr sz="1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/>
              <a:t>TITEL VAN DE UITEENZETTING &gt; deel van de </a:t>
            </a:r>
            <a:r>
              <a:rPr lang="en-US" dirty="0" err="1"/>
              <a:t>uiteenzetting</a:t>
            </a:r>
            <a:endParaRPr lang="en-US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4" y="968799"/>
            <a:ext cx="2701925" cy="1881193"/>
          </a:xfrm>
          <a:custGeom>
            <a:avLst/>
            <a:gdLst>
              <a:gd name="connsiteX0" fmla="*/ 0 w 3638550"/>
              <a:gd name="connsiteY0" fmla="*/ 0 h 2012179"/>
              <a:gd name="connsiteX1" fmla="*/ 606425 w 3638550"/>
              <a:gd name="connsiteY1" fmla="*/ 0 h 2012179"/>
              <a:gd name="connsiteX2" fmla="*/ 606425 w 3638550"/>
              <a:gd name="connsiteY2" fmla="*/ 0 h 2012179"/>
              <a:gd name="connsiteX3" fmla="*/ 1516063 w 3638550"/>
              <a:gd name="connsiteY3" fmla="*/ 0 h 2012179"/>
              <a:gd name="connsiteX4" fmla="*/ 3638550 w 3638550"/>
              <a:gd name="connsiteY4" fmla="*/ 0 h 2012179"/>
              <a:gd name="connsiteX5" fmla="*/ 3638550 w 3638550"/>
              <a:gd name="connsiteY5" fmla="*/ 1173771 h 2012179"/>
              <a:gd name="connsiteX6" fmla="*/ 3638550 w 3638550"/>
              <a:gd name="connsiteY6" fmla="*/ 1173771 h 2012179"/>
              <a:gd name="connsiteX7" fmla="*/ 3638550 w 3638550"/>
              <a:gd name="connsiteY7" fmla="*/ 1676816 h 2012179"/>
              <a:gd name="connsiteX8" fmla="*/ 3638550 w 3638550"/>
              <a:gd name="connsiteY8" fmla="*/ 2012179 h 2012179"/>
              <a:gd name="connsiteX9" fmla="*/ 1516063 w 3638550"/>
              <a:gd name="connsiteY9" fmla="*/ 2012179 h 2012179"/>
              <a:gd name="connsiteX10" fmla="*/ 1087381 w 3638550"/>
              <a:gd name="connsiteY10" fmla="*/ 2463350 h 2012179"/>
              <a:gd name="connsiteX11" fmla="*/ 606425 w 3638550"/>
              <a:gd name="connsiteY11" fmla="*/ 2012179 h 2012179"/>
              <a:gd name="connsiteX12" fmla="*/ 0 w 3638550"/>
              <a:gd name="connsiteY12" fmla="*/ 2012179 h 2012179"/>
              <a:gd name="connsiteX13" fmla="*/ 0 w 3638550"/>
              <a:gd name="connsiteY13" fmla="*/ 1676816 h 2012179"/>
              <a:gd name="connsiteX14" fmla="*/ 0 w 3638550"/>
              <a:gd name="connsiteY14" fmla="*/ 1173771 h 2012179"/>
              <a:gd name="connsiteX15" fmla="*/ 0 w 3638550"/>
              <a:gd name="connsiteY15" fmla="*/ 1173771 h 2012179"/>
              <a:gd name="connsiteX16" fmla="*/ 0 w 3638550"/>
              <a:gd name="connsiteY16" fmla="*/ 0 h 2012179"/>
              <a:gd name="connsiteX0" fmla="*/ 0 w 3638550"/>
              <a:gd name="connsiteY0" fmla="*/ 0 h 2463350"/>
              <a:gd name="connsiteX1" fmla="*/ 606425 w 3638550"/>
              <a:gd name="connsiteY1" fmla="*/ 0 h 2463350"/>
              <a:gd name="connsiteX2" fmla="*/ 606425 w 3638550"/>
              <a:gd name="connsiteY2" fmla="*/ 0 h 2463350"/>
              <a:gd name="connsiteX3" fmla="*/ 1516063 w 3638550"/>
              <a:gd name="connsiteY3" fmla="*/ 0 h 2463350"/>
              <a:gd name="connsiteX4" fmla="*/ 3638550 w 3638550"/>
              <a:gd name="connsiteY4" fmla="*/ 0 h 2463350"/>
              <a:gd name="connsiteX5" fmla="*/ 3638550 w 3638550"/>
              <a:gd name="connsiteY5" fmla="*/ 1173771 h 2463350"/>
              <a:gd name="connsiteX6" fmla="*/ 3638550 w 3638550"/>
              <a:gd name="connsiteY6" fmla="*/ 1173771 h 2463350"/>
              <a:gd name="connsiteX7" fmla="*/ 3638550 w 3638550"/>
              <a:gd name="connsiteY7" fmla="*/ 1676816 h 2463350"/>
              <a:gd name="connsiteX8" fmla="*/ 3638550 w 3638550"/>
              <a:gd name="connsiteY8" fmla="*/ 2012179 h 2463350"/>
              <a:gd name="connsiteX9" fmla="*/ 1280931 w 3638550"/>
              <a:gd name="connsiteY9" fmla="*/ 2025242 h 2463350"/>
              <a:gd name="connsiteX10" fmla="*/ 1087381 w 3638550"/>
              <a:gd name="connsiteY10" fmla="*/ 2463350 h 2463350"/>
              <a:gd name="connsiteX11" fmla="*/ 606425 w 3638550"/>
              <a:gd name="connsiteY11" fmla="*/ 2012179 h 2463350"/>
              <a:gd name="connsiteX12" fmla="*/ 0 w 3638550"/>
              <a:gd name="connsiteY12" fmla="*/ 2012179 h 2463350"/>
              <a:gd name="connsiteX13" fmla="*/ 0 w 3638550"/>
              <a:gd name="connsiteY13" fmla="*/ 1676816 h 2463350"/>
              <a:gd name="connsiteX14" fmla="*/ 0 w 3638550"/>
              <a:gd name="connsiteY14" fmla="*/ 1173771 h 2463350"/>
              <a:gd name="connsiteX15" fmla="*/ 0 w 3638550"/>
              <a:gd name="connsiteY15" fmla="*/ 1173771 h 2463350"/>
              <a:gd name="connsiteX16" fmla="*/ 0 w 3638550"/>
              <a:gd name="connsiteY16" fmla="*/ 0 h 2463350"/>
              <a:gd name="connsiteX0" fmla="*/ 0 w 3638550"/>
              <a:gd name="connsiteY0" fmla="*/ 0 h 2371910"/>
              <a:gd name="connsiteX1" fmla="*/ 606425 w 3638550"/>
              <a:gd name="connsiteY1" fmla="*/ 0 h 2371910"/>
              <a:gd name="connsiteX2" fmla="*/ 606425 w 3638550"/>
              <a:gd name="connsiteY2" fmla="*/ 0 h 2371910"/>
              <a:gd name="connsiteX3" fmla="*/ 1516063 w 3638550"/>
              <a:gd name="connsiteY3" fmla="*/ 0 h 2371910"/>
              <a:gd name="connsiteX4" fmla="*/ 3638550 w 3638550"/>
              <a:gd name="connsiteY4" fmla="*/ 0 h 2371910"/>
              <a:gd name="connsiteX5" fmla="*/ 3638550 w 3638550"/>
              <a:gd name="connsiteY5" fmla="*/ 1173771 h 2371910"/>
              <a:gd name="connsiteX6" fmla="*/ 3638550 w 3638550"/>
              <a:gd name="connsiteY6" fmla="*/ 1173771 h 2371910"/>
              <a:gd name="connsiteX7" fmla="*/ 3638550 w 3638550"/>
              <a:gd name="connsiteY7" fmla="*/ 1676816 h 2371910"/>
              <a:gd name="connsiteX8" fmla="*/ 3638550 w 3638550"/>
              <a:gd name="connsiteY8" fmla="*/ 2012179 h 2371910"/>
              <a:gd name="connsiteX9" fmla="*/ 1280931 w 3638550"/>
              <a:gd name="connsiteY9" fmla="*/ 2025242 h 2371910"/>
              <a:gd name="connsiteX10" fmla="*/ 943690 w 3638550"/>
              <a:gd name="connsiteY10" fmla="*/ 2371910 h 2371910"/>
              <a:gd name="connsiteX11" fmla="*/ 606425 w 3638550"/>
              <a:gd name="connsiteY11" fmla="*/ 2012179 h 2371910"/>
              <a:gd name="connsiteX12" fmla="*/ 0 w 3638550"/>
              <a:gd name="connsiteY12" fmla="*/ 2012179 h 2371910"/>
              <a:gd name="connsiteX13" fmla="*/ 0 w 3638550"/>
              <a:gd name="connsiteY13" fmla="*/ 1676816 h 2371910"/>
              <a:gd name="connsiteX14" fmla="*/ 0 w 3638550"/>
              <a:gd name="connsiteY14" fmla="*/ 1173771 h 2371910"/>
              <a:gd name="connsiteX15" fmla="*/ 0 w 3638550"/>
              <a:gd name="connsiteY15" fmla="*/ 1173771 h 2371910"/>
              <a:gd name="connsiteX16" fmla="*/ 0 w 3638550"/>
              <a:gd name="connsiteY16" fmla="*/ 0 h 2371910"/>
              <a:gd name="connsiteX0" fmla="*/ 0 w 3638550"/>
              <a:gd name="connsiteY0" fmla="*/ 0 h 2371910"/>
              <a:gd name="connsiteX1" fmla="*/ 606425 w 3638550"/>
              <a:gd name="connsiteY1" fmla="*/ 0 h 2371910"/>
              <a:gd name="connsiteX2" fmla="*/ 606425 w 3638550"/>
              <a:gd name="connsiteY2" fmla="*/ 0 h 2371910"/>
              <a:gd name="connsiteX3" fmla="*/ 1516063 w 3638550"/>
              <a:gd name="connsiteY3" fmla="*/ 0 h 2371910"/>
              <a:gd name="connsiteX4" fmla="*/ 3638550 w 3638550"/>
              <a:gd name="connsiteY4" fmla="*/ 0 h 2371910"/>
              <a:gd name="connsiteX5" fmla="*/ 3638550 w 3638550"/>
              <a:gd name="connsiteY5" fmla="*/ 1173771 h 2371910"/>
              <a:gd name="connsiteX6" fmla="*/ 3638550 w 3638550"/>
              <a:gd name="connsiteY6" fmla="*/ 1173771 h 2371910"/>
              <a:gd name="connsiteX7" fmla="*/ 3638550 w 3638550"/>
              <a:gd name="connsiteY7" fmla="*/ 1676816 h 2371910"/>
              <a:gd name="connsiteX8" fmla="*/ 3638550 w 3638550"/>
              <a:gd name="connsiteY8" fmla="*/ 2012179 h 2371910"/>
              <a:gd name="connsiteX9" fmla="*/ 1168791 w 3638550"/>
              <a:gd name="connsiteY9" fmla="*/ 2012395 h 2371910"/>
              <a:gd name="connsiteX10" fmla="*/ 943690 w 3638550"/>
              <a:gd name="connsiteY10" fmla="*/ 2371910 h 2371910"/>
              <a:gd name="connsiteX11" fmla="*/ 606425 w 3638550"/>
              <a:gd name="connsiteY11" fmla="*/ 2012179 h 2371910"/>
              <a:gd name="connsiteX12" fmla="*/ 0 w 3638550"/>
              <a:gd name="connsiteY12" fmla="*/ 2012179 h 2371910"/>
              <a:gd name="connsiteX13" fmla="*/ 0 w 3638550"/>
              <a:gd name="connsiteY13" fmla="*/ 1676816 h 2371910"/>
              <a:gd name="connsiteX14" fmla="*/ 0 w 3638550"/>
              <a:gd name="connsiteY14" fmla="*/ 1173771 h 2371910"/>
              <a:gd name="connsiteX15" fmla="*/ 0 w 3638550"/>
              <a:gd name="connsiteY15" fmla="*/ 1173771 h 2371910"/>
              <a:gd name="connsiteX16" fmla="*/ 0 w 3638550"/>
              <a:gd name="connsiteY16" fmla="*/ 0 h 2371910"/>
              <a:gd name="connsiteX0" fmla="*/ 0 w 3638550"/>
              <a:gd name="connsiteY0" fmla="*/ 0 h 2371910"/>
              <a:gd name="connsiteX1" fmla="*/ 606425 w 3638550"/>
              <a:gd name="connsiteY1" fmla="*/ 0 h 2371910"/>
              <a:gd name="connsiteX2" fmla="*/ 606425 w 3638550"/>
              <a:gd name="connsiteY2" fmla="*/ 0 h 2371910"/>
              <a:gd name="connsiteX3" fmla="*/ 1516063 w 3638550"/>
              <a:gd name="connsiteY3" fmla="*/ 0 h 2371910"/>
              <a:gd name="connsiteX4" fmla="*/ 3638550 w 3638550"/>
              <a:gd name="connsiteY4" fmla="*/ 0 h 2371910"/>
              <a:gd name="connsiteX5" fmla="*/ 3638550 w 3638550"/>
              <a:gd name="connsiteY5" fmla="*/ 1173771 h 2371910"/>
              <a:gd name="connsiteX6" fmla="*/ 3638550 w 3638550"/>
              <a:gd name="connsiteY6" fmla="*/ 1173771 h 2371910"/>
              <a:gd name="connsiteX7" fmla="*/ 3638550 w 3638550"/>
              <a:gd name="connsiteY7" fmla="*/ 1676816 h 2371910"/>
              <a:gd name="connsiteX8" fmla="*/ 3638550 w 3638550"/>
              <a:gd name="connsiteY8" fmla="*/ 2012179 h 2371910"/>
              <a:gd name="connsiteX9" fmla="*/ 1168791 w 3638550"/>
              <a:gd name="connsiteY9" fmla="*/ 2012395 h 2371910"/>
              <a:gd name="connsiteX10" fmla="*/ 906309 w 3638550"/>
              <a:gd name="connsiteY10" fmla="*/ 2371910 h 2371910"/>
              <a:gd name="connsiteX11" fmla="*/ 606425 w 3638550"/>
              <a:gd name="connsiteY11" fmla="*/ 2012179 h 2371910"/>
              <a:gd name="connsiteX12" fmla="*/ 0 w 3638550"/>
              <a:gd name="connsiteY12" fmla="*/ 2012179 h 2371910"/>
              <a:gd name="connsiteX13" fmla="*/ 0 w 3638550"/>
              <a:gd name="connsiteY13" fmla="*/ 1676816 h 2371910"/>
              <a:gd name="connsiteX14" fmla="*/ 0 w 3638550"/>
              <a:gd name="connsiteY14" fmla="*/ 1173771 h 2371910"/>
              <a:gd name="connsiteX15" fmla="*/ 0 w 3638550"/>
              <a:gd name="connsiteY15" fmla="*/ 1173771 h 2371910"/>
              <a:gd name="connsiteX16" fmla="*/ 0 w 3638550"/>
              <a:gd name="connsiteY16" fmla="*/ 0 h 2371910"/>
              <a:gd name="connsiteX0" fmla="*/ 0 w 3638550"/>
              <a:gd name="connsiteY0" fmla="*/ 0 h 2410451"/>
              <a:gd name="connsiteX1" fmla="*/ 606425 w 3638550"/>
              <a:gd name="connsiteY1" fmla="*/ 0 h 2410451"/>
              <a:gd name="connsiteX2" fmla="*/ 606425 w 3638550"/>
              <a:gd name="connsiteY2" fmla="*/ 0 h 2410451"/>
              <a:gd name="connsiteX3" fmla="*/ 1516063 w 3638550"/>
              <a:gd name="connsiteY3" fmla="*/ 0 h 2410451"/>
              <a:gd name="connsiteX4" fmla="*/ 3638550 w 3638550"/>
              <a:gd name="connsiteY4" fmla="*/ 0 h 2410451"/>
              <a:gd name="connsiteX5" fmla="*/ 3638550 w 3638550"/>
              <a:gd name="connsiteY5" fmla="*/ 1173771 h 2410451"/>
              <a:gd name="connsiteX6" fmla="*/ 3638550 w 3638550"/>
              <a:gd name="connsiteY6" fmla="*/ 1173771 h 2410451"/>
              <a:gd name="connsiteX7" fmla="*/ 3638550 w 3638550"/>
              <a:gd name="connsiteY7" fmla="*/ 1676816 h 2410451"/>
              <a:gd name="connsiteX8" fmla="*/ 3638550 w 3638550"/>
              <a:gd name="connsiteY8" fmla="*/ 2012179 h 2410451"/>
              <a:gd name="connsiteX9" fmla="*/ 1168791 w 3638550"/>
              <a:gd name="connsiteY9" fmla="*/ 2012395 h 2410451"/>
              <a:gd name="connsiteX10" fmla="*/ 918769 w 3638550"/>
              <a:gd name="connsiteY10" fmla="*/ 2410451 h 2410451"/>
              <a:gd name="connsiteX11" fmla="*/ 606425 w 3638550"/>
              <a:gd name="connsiteY11" fmla="*/ 2012179 h 2410451"/>
              <a:gd name="connsiteX12" fmla="*/ 0 w 3638550"/>
              <a:gd name="connsiteY12" fmla="*/ 2012179 h 2410451"/>
              <a:gd name="connsiteX13" fmla="*/ 0 w 3638550"/>
              <a:gd name="connsiteY13" fmla="*/ 1676816 h 2410451"/>
              <a:gd name="connsiteX14" fmla="*/ 0 w 3638550"/>
              <a:gd name="connsiteY14" fmla="*/ 1173771 h 2410451"/>
              <a:gd name="connsiteX15" fmla="*/ 0 w 3638550"/>
              <a:gd name="connsiteY15" fmla="*/ 1173771 h 2410451"/>
              <a:gd name="connsiteX16" fmla="*/ 0 w 3638550"/>
              <a:gd name="connsiteY16" fmla="*/ 0 h 2410451"/>
              <a:gd name="connsiteX0" fmla="*/ 0 w 3638550"/>
              <a:gd name="connsiteY0" fmla="*/ 0 h 2384757"/>
              <a:gd name="connsiteX1" fmla="*/ 606425 w 3638550"/>
              <a:gd name="connsiteY1" fmla="*/ 0 h 2384757"/>
              <a:gd name="connsiteX2" fmla="*/ 606425 w 3638550"/>
              <a:gd name="connsiteY2" fmla="*/ 0 h 2384757"/>
              <a:gd name="connsiteX3" fmla="*/ 1516063 w 3638550"/>
              <a:gd name="connsiteY3" fmla="*/ 0 h 2384757"/>
              <a:gd name="connsiteX4" fmla="*/ 3638550 w 3638550"/>
              <a:gd name="connsiteY4" fmla="*/ 0 h 2384757"/>
              <a:gd name="connsiteX5" fmla="*/ 3638550 w 3638550"/>
              <a:gd name="connsiteY5" fmla="*/ 1173771 h 2384757"/>
              <a:gd name="connsiteX6" fmla="*/ 3638550 w 3638550"/>
              <a:gd name="connsiteY6" fmla="*/ 1173771 h 2384757"/>
              <a:gd name="connsiteX7" fmla="*/ 3638550 w 3638550"/>
              <a:gd name="connsiteY7" fmla="*/ 1676816 h 2384757"/>
              <a:gd name="connsiteX8" fmla="*/ 3638550 w 3638550"/>
              <a:gd name="connsiteY8" fmla="*/ 2012179 h 2384757"/>
              <a:gd name="connsiteX9" fmla="*/ 1168791 w 3638550"/>
              <a:gd name="connsiteY9" fmla="*/ 2012395 h 2384757"/>
              <a:gd name="connsiteX10" fmla="*/ 893850 w 3638550"/>
              <a:gd name="connsiteY10" fmla="*/ 2384757 h 2384757"/>
              <a:gd name="connsiteX11" fmla="*/ 606425 w 3638550"/>
              <a:gd name="connsiteY11" fmla="*/ 2012179 h 2384757"/>
              <a:gd name="connsiteX12" fmla="*/ 0 w 3638550"/>
              <a:gd name="connsiteY12" fmla="*/ 2012179 h 2384757"/>
              <a:gd name="connsiteX13" fmla="*/ 0 w 3638550"/>
              <a:gd name="connsiteY13" fmla="*/ 1676816 h 2384757"/>
              <a:gd name="connsiteX14" fmla="*/ 0 w 3638550"/>
              <a:gd name="connsiteY14" fmla="*/ 1173771 h 2384757"/>
              <a:gd name="connsiteX15" fmla="*/ 0 w 3638550"/>
              <a:gd name="connsiteY15" fmla="*/ 1173771 h 2384757"/>
              <a:gd name="connsiteX16" fmla="*/ 0 w 3638550"/>
              <a:gd name="connsiteY16" fmla="*/ 0 h 2384757"/>
              <a:gd name="connsiteX0" fmla="*/ 0 w 3638550"/>
              <a:gd name="connsiteY0" fmla="*/ 0 h 2133536"/>
              <a:gd name="connsiteX1" fmla="*/ 606425 w 3638550"/>
              <a:gd name="connsiteY1" fmla="*/ 0 h 2133536"/>
              <a:gd name="connsiteX2" fmla="*/ 606425 w 3638550"/>
              <a:gd name="connsiteY2" fmla="*/ 0 h 2133536"/>
              <a:gd name="connsiteX3" fmla="*/ 1516063 w 3638550"/>
              <a:gd name="connsiteY3" fmla="*/ 0 h 2133536"/>
              <a:gd name="connsiteX4" fmla="*/ 3638550 w 3638550"/>
              <a:gd name="connsiteY4" fmla="*/ 0 h 2133536"/>
              <a:gd name="connsiteX5" fmla="*/ 3638550 w 3638550"/>
              <a:gd name="connsiteY5" fmla="*/ 1173771 h 2133536"/>
              <a:gd name="connsiteX6" fmla="*/ 3638550 w 3638550"/>
              <a:gd name="connsiteY6" fmla="*/ 1173771 h 2133536"/>
              <a:gd name="connsiteX7" fmla="*/ 3638550 w 3638550"/>
              <a:gd name="connsiteY7" fmla="*/ 1676816 h 2133536"/>
              <a:gd name="connsiteX8" fmla="*/ 3638550 w 3638550"/>
              <a:gd name="connsiteY8" fmla="*/ 2012179 h 2133536"/>
              <a:gd name="connsiteX9" fmla="*/ 1168791 w 3638550"/>
              <a:gd name="connsiteY9" fmla="*/ 2012395 h 2133536"/>
              <a:gd name="connsiteX10" fmla="*/ 893856 w 3638550"/>
              <a:gd name="connsiteY10" fmla="*/ 2133536 h 2133536"/>
              <a:gd name="connsiteX11" fmla="*/ 606425 w 3638550"/>
              <a:gd name="connsiteY11" fmla="*/ 2012179 h 2133536"/>
              <a:gd name="connsiteX12" fmla="*/ 0 w 3638550"/>
              <a:gd name="connsiteY12" fmla="*/ 2012179 h 2133536"/>
              <a:gd name="connsiteX13" fmla="*/ 0 w 3638550"/>
              <a:gd name="connsiteY13" fmla="*/ 1676816 h 2133536"/>
              <a:gd name="connsiteX14" fmla="*/ 0 w 3638550"/>
              <a:gd name="connsiteY14" fmla="*/ 1173771 h 2133536"/>
              <a:gd name="connsiteX15" fmla="*/ 0 w 3638550"/>
              <a:gd name="connsiteY15" fmla="*/ 1173771 h 2133536"/>
              <a:gd name="connsiteX16" fmla="*/ 0 w 3638550"/>
              <a:gd name="connsiteY16" fmla="*/ 0 h 2133536"/>
              <a:gd name="connsiteX0" fmla="*/ 0 w 3638550"/>
              <a:gd name="connsiteY0" fmla="*/ 0 h 2194809"/>
              <a:gd name="connsiteX1" fmla="*/ 606425 w 3638550"/>
              <a:gd name="connsiteY1" fmla="*/ 0 h 2194809"/>
              <a:gd name="connsiteX2" fmla="*/ 606425 w 3638550"/>
              <a:gd name="connsiteY2" fmla="*/ 0 h 2194809"/>
              <a:gd name="connsiteX3" fmla="*/ 1516063 w 3638550"/>
              <a:gd name="connsiteY3" fmla="*/ 0 h 2194809"/>
              <a:gd name="connsiteX4" fmla="*/ 3638550 w 3638550"/>
              <a:gd name="connsiteY4" fmla="*/ 0 h 2194809"/>
              <a:gd name="connsiteX5" fmla="*/ 3638550 w 3638550"/>
              <a:gd name="connsiteY5" fmla="*/ 1173771 h 2194809"/>
              <a:gd name="connsiteX6" fmla="*/ 3638550 w 3638550"/>
              <a:gd name="connsiteY6" fmla="*/ 1173771 h 2194809"/>
              <a:gd name="connsiteX7" fmla="*/ 3638550 w 3638550"/>
              <a:gd name="connsiteY7" fmla="*/ 1676816 h 2194809"/>
              <a:gd name="connsiteX8" fmla="*/ 3638550 w 3638550"/>
              <a:gd name="connsiteY8" fmla="*/ 2012179 h 2194809"/>
              <a:gd name="connsiteX9" fmla="*/ 1168791 w 3638550"/>
              <a:gd name="connsiteY9" fmla="*/ 2012395 h 2194809"/>
              <a:gd name="connsiteX10" fmla="*/ 893857 w 3638550"/>
              <a:gd name="connsiteY10" fmla="*/ 2194809 h 2194809"/>
              <a:gd name="connsiteX11" fmla="*/ 606425 w 3638550"/>
              <a:gd name="connsiteY11" fmla="*/ 2012179 h 2194809"/>
              <a:gd name="connsiteX12" fmla="*/ 0 w 3638550"/>
              <a:gd name="connsiteY12" fmla="*/ 2012179 h 2194809"/>
              <a:gd name="connsiteX13" fmla="*/ 0 w 3638550"/>
              <a:gd name="connsiteY13" fmla="*/ 1676816 h 2194809"/>
              <a:gd name="connsiteX14" fmla="*/ 0 w 3638550"/>
              <a:gd name="connsiteY14" fmla="*/ 1173771 h 2194809"/>
              <a:gd name="connsiteX15" fmla="*/ 0 w 3638550"/>
              <a:gd name="connsiteY15" fmla="*/ 1173771 h 2194809"/>
              <a:gd name="connsiteX16" fmla="*/ 0 w 3638550"/>
              <a:gd name="connsiteY16" fmla="*/ 0 h 2194809"/>
              <a:gd name="connsiteX0" fmla="*/ 0 w 3638550"/>
              <a:gd name="connsiteY0" fmla="*/ 0 h 2249631"/>
              <a:gd name="connsiteX1" fmla="*/ 606425 w 3638550"/>
              <a:gd name="connsiteY1" fmla="*/ 0 h 2249631"/>
              <a:gd name="connsiteX2" fmla="*/ 606425 w 3638550"/>
              <a:gd name="connsiteY2" fmla="*/ 0 h 2249631"/>
              <a:gd name="connsiteX3" fmla="*/ 1516063 w 3638550"/>
              <a:gd name="connsiteY3" fmla="*/ 0 h 2249631"/>
              <a:gd name="connsiteX4" fmla="*/ 3638550 w 3638550"/>
              <a:gd name="connsiteY4" fmla="*/ 0 h 2249631"/>
              <a:gd name="connsiteX5" fmla="*/ 3638550 w 3638550"/>
              <a:gd name="connsiteY5" fmla="*/ 1173771 h 2249631"/>
              <a:gd name="connsiteX6" fmla="*/ 3638550 w 3638550"/>
              <a:gd name="connsiteY6" fmla="*/ 1173771 h 2249631"/>
              <a:gd name="connsiteX7" fmla="*/ 3638550 w 3638550"/>
              <a:gd name="connsiteY7" fmla="*/ 1676816 h 2249631"/>
              <a:gd name="connsiteX8" fmla="*/ 3638550 w 3638550"/>
              <a:gd name="connsiteY8" fmla="*/ 2012179 h 2249631"/>
              <a:gd name="connsiteX9" fmla="*/ 1168791 w 3638550"/>
              <a:gd name="connsiteY9" fmla="*/ 2012395 h 2249631"/>
              <a:gd name="connsiteX10" fmla="*/ 893856 w 3638550"/>
              <a:gd name="connsiteY10" fmla="*/ 2249631 h 2249631"/>
              <a:gd name="connsiteX11" fmla="*/ 606425 w 3638550"/>
              <a:gd name="connsiteY11" fmla="*/ 2012179 h 2249631"/>
              <a:gd name="connsiteX12" fmla="*/ 0 w 3638550"/>
              <a:gd name="connsiteY12" fmla="*/ 2012179 h 2249631"/>
              <a:gd name="connsiteX13" fmla="*/ 0 w 3638550"/>
              <a:gd name="connsiteY13" fmla="*/ 1676816 h 2249631"/>
              <a:gd name="connsiteX14" fmla="*/ 0 w 3638550"/>
              <a:gd name="connsiteY14" fmla="*/ 1173771 h 2249631"/>
              <a:gd name="connsiteX15" fmla="*/ 0 w 3638550"/>
              <a:gd name="connsiteY15" fmla="*/ 1173771 h 2249631"/>
              <a:gd name="connsiteX16" fmla="*/ 0 w 3638550"/>
              <a:gd name="connsiteY16" fmla="*/ 0 h 2249631"/>
              <a:gd name="connsiteX0" fmla="*/ 0 w 3638550"/>
              <a:gd name="connsiteY0" fmla="*/ 0 h 2347317"/>
              <a:gd name="connsiteX1" fmla="*/ 606425 w 3638550"/>
              <a:gd name="connsiteY1" fmla="*/ 0 h 2347317"/>
              <a:gd name="connsiteX2" fmla="*/ 606425 w 3638550"/>
              <a:gd name="connsiteY2" fmla="*/ 0 h 2347317"/>
              <a:gd name="connsiteX3" fmla="*/ 1516063 w 3638550"/>
              <a:gd name="connsiteY3" fmla="*/ 0 h 2347317"/>
              <a:gd name="connsiteX4" fmla="*/ 3638550 w 3638550"/>
              <a:gd name="connsiteY4" fmla="*/ 0 h 2347317"/>
              <a:gd name="connsiteX5" fmla="*/ 3638550 w 3638550"/>
              <a:gd name="connsiteY5" fmla="*/ 1173771 h 2347317"/>
              <a:gd name="connsiteX6" fmla="*/ 3638550 w 3638550"/>
              <a:gd name="connsiteY6" fmla="*/ 1173771 h 2347317"/>
              <a:gd name="connsiteX7" fmla="*/ 3638550 w 3638550"/>
              <a:gd name="connsiteY7" fmla="*/ 1676816 h 2347317"/>
              <a:gd name="connsiteX8" fmla="*/ 3638550 w 3638550"/>
              <a:gd name="connsiteY8" fmla="*/ 2012179 h 2347317"/>
              <a:gd name="connsiteX9" fmla="*/ 1168791 w 3638550"/>
              <a:gd name="connsiteY9" fmla="*/ 2012395 h 2347317"/>
              <a:gd name="connsiteX10" fmla="*/ 893856 w 3638550"/>
              <a:gd name="connsiteY10" fmla="*/ 2347317 h 2347317"/>
              <a:gd name="connsiteX11" fmla="*/ 606425 w 3638550"/>
              <a:gd name="connsiteY11" fmla="*/ 2012179 h 2347317"/>
              <a:gd name="connsiteX12" fmla="*/ 0 w 3638550"/>
              <a:gd name="connsiteY12" fmla="*/ 2012179 h 2347317"/>
              <a:gd name="connsiteX13" fmla="*/ 0 w 3638550"/>
              <a:gd name="connsiteY13" fmla="*/ 1676816 h 2347317"/>
              <a:gd name="connsiteX14" fmla="*/ 0 w 3638550"/>
              <a:gd name="connsiteY14" fmla="*/ 1173771 h 2347317"/>
              <a:gd name="connsiteX15" fmla="*/ 0 w 3638550"/>
              <a:gd name="connsiteY15" fmla="*/ 1173771 h 2347317"/>
              <a:gd name="connsiteX16" fmla="*/ 0 w 3638550"/>
              <a:gd name="connsiteY16" fmla="*/ 0 h 234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38550" h="2347317">
                <a:moveTo>
                  <a:pt x="0" y="0"/>
                </a:moveTo>
                <a:lnTo>
                  <a:pt x="606425" y="0"/>
                </a:lnTo>
                <a:lnTo>
                  <a:pt x="606425" y="0"/>
                </a:lnTo>
                <a:lnTo>
                  <a:pt x="1516063" y="0"/>
                </a:lnTo>
                <a:lnTo>
                  <a:pt x="3638550" y="0"/>
                </a:lnTo>
                <a:lnTo>
                  <a:pt x="3638550" y="1173771"/>
                </a:lnTo>
                <a:lnTo>
                  <a:pt x="3638550" y="1173771"/>
                </a:lnTo>
                <a:lnTo>
                  <a:pt x="3638550" y="1676816"/>
                </a:lnTo>
                <a:lnTo>
                  <a:pt x="3638550" y="2012179"/>
                </a:lnTo>
                <a:lnTo>
                  <a:pt x="1168791" y="2012395"/>
                </a:lnTo>
                <a:lnTo>
                  <a:pt x="893856" y="2347317"/>
                </a:lnTo>
                <a:lnTo>
                  <a:pt x="606425" y="2012179"/>
                </a:lnTo>
                <a:lnTo>
                  <a:pt x="0" y="2012179"/>
                </a:lnTo>
                <a:lnTo>
                  <a:pt x="0" y="1676816"/>
                </a:lnTo>
                <a:lnTo>
                  <a:pt x="0" y="1173771"/>
                </a:lnTo>
                <a:lnTo>
                  <a:pt x="0" y="117377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vert="horz" wrap="square" lIns="144000" tIns="180000" rIns="144000" bIns="540000">
            <a:spAutoFit/>
          </a:bodyPr>
          <a:lstStyle>
            <a:lvl1pPr marL="0" indent="0">
              <a:lnSpc>
                <a:spcPts val="1800"/>
              </a:lnSpc>
              <a:buNone/>
              <a:defRPr sz="1600" i="0" spc="-53" baseline="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07219" indent="0">
              <a:buNone/>
              <a:defRPr/>
            </a:lvl3pPr>
            <a:lvl4pPr marL="876300" indent="0">
              <a:buNone/>
              <a:defRPr/>
            </a:lvl4pPr>
          </a:lstStyle>
          <a:p>
            <a:pPr lvl="0"/>
            <a:r>
              <a:rPr lang="nl-NL" dirty="0"/>
              <a:t>Naast de roze balken dienen de tekstballonnen om accenten te leggen op kortere stukken tekst of opsommingen.</a:t>
            </a:r>
          </a:p>
        </p:txBody>
      </p:sp>
      <p:sp>
        <p:nvSpPr>
          <p:cNvPr id="9" name="Tijdelijke aanduiding voor tekst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90000" y="3426345"/>
            <a:ext cx="2504661" cy="2450580"/>
          </a:xfrm>
          <a:custGeom>
            <a:avLst/>
            <a:gdLst>
              <a:gd name="connsiteX0" fmla="*/ 0 w 3096000"/>
              <a:gd name="connsiteY0" fmla="*/ 0 h 2628000"/>
              <a:gd name="connsiteX1" fmla="*/ 1806000 w 3096000"/>
              <a:gd name="connsiteY1" fmla="*/ 0 h 2628000"/>
              <a:gd name="connsiteX2" fmla="*/ 2175621 w 3096000"/>
              <a:gd name="connsiteY2" fmla="*/ -342875 h 2628000"/>
              <a:gd name="connsiteX3" fmla="*/ 2580000 w 3096000"/>
              <a:gd name="connsiteY3" fmla="*/ 0 h 2628000"/>
              <a:gd name="connsiteX4" fmla="*/ 3096000 w 3096000"/>
              <a:gd name="connsiteY4" fmla="*/ 0 h 2628000"/>
              <a:gd name="connsiteX5" fmla="*/ 3096000 w 3096000"/>
              <a:gd name="connsiteY5" fmla="*/ 438000 h 2628000"/>
              <a:gd name="connsiteX6" fmla="*/ 3096000 w 3096000"/>
              <a:gd name="connsiteY6" fmla="*/ 438000 h 2628000"/>
              <a:gd name="connsiteX7" fmla="*/ 3096000 w 3096000"/>
              <a:gd name="connsiteY7" fmla="*/ 1095000 h 2628000"/>
              <a:gd name="connsiteX8" fmla="*/ 3096000 w 3096000"/>
              <a:gd name="connsiteY8" fmla="*/ 2628000 h 2628000"/>
              <a:gd name="connsiteX9" fmla="*/ 2580000 w 3096000"/>
              <a:gd name="connsiteY9" fmla="*/ 2628000 h 2628000"/>
              <a:gd name="connsiteX10" fmla="*/ 1806000 w 3096000"/>
              <a:gd name="connsiteY10" fmla="*/ 2628000 h 2628000"/>
              <a:gd name="connsiteX11" fmla="*/ 1806000 w 3096000"/>
              <a:gd name="connsiteY11" fmla="*/ 2628000 h 2628000"/>
              <a:gd name="connsiteX12" fmla="*/ 0 w 3096000"/>
              <a:gd name="connsiteY12" fmla="*/ 2628000 h 2628000"/>
              <a:gd name="connsiteX13" fmla="*/ 0 w 3096000"/>
              <a:gd name="connsiteY13" fmla="*/ 1095000 h 2628000"/>
              <a:gd name="connsiteX14" fmla="*/ 0 w 3096000"/>
              <a:gd name="connsiteY14" fmla="*/ 438000 h 2628000"/>
              <a:gd name="connsiteX15" fmla="*/ 0 w 3096000"/>
              <a:gd name="connsiteY15" fmla="*/ 438000 h 2628000"/>
              <a:gd name="connsiteX16" fmla="*/ 0 w 3096000"/>
              <a:gd name="connsiteY16" fmla="*/ 0 h 2628000"/>
              <a:gd name="connsiteX0" fmla="*/ 0 w 3096000"/>
              <a:gd name="connsiteY0" fmla="*/ 342875 h 2970875"/>
              <a:gd name="connsiteX1" fmla="*/ 1966256 w 3096000"/>
              <a:gd name="connsiteY1" fmla="*/ 342875 h 2970875"/>
              <a:gd name="connsiteX2" fmla="*/ 2175621 w 3096000"/>
              <a:gd name="connsiteY2" fmla="*/ 0 h 2970875"/>
              <a:gd name="connsiteX3" fmla="*/ 2580000 w 3096000"/>
              <a:gd name="connsiteY3" fmla="*/ 342875 h 2970875"/>
              <a:gd name="connsiteX4" fmla="*/ 3096000 w 3096000"/>
              <a:gd name="connsiteY4" fmla="*/ 342875 h 2970875"/>
              <a:gd name="connsiteX5" fmla="*/ 3096000 w 3096000"/>
              <a:gd name="connsiteY5" fmla="*/ 780875 h 2970875"/>
              <a:gd name="connsiteX6" fmla="*/ 3096000 w 3096000"/>
              <a:gd name="connsiteY6" fmla="*/ 780875 h 2970875"/>
              <a:gd name="connsiteX7" fmla="*/ 3096000 w 3096000"/>
              <a:gd name="connsiteY7" fmla="*/ 1437875 h 2970875"/>
              <a:gd name="connsiteX8" fmla="*/ 3096000 w 3096000"/>
              <a:gd name="connsiteY8" fmla="*/ 2970875 h 2970875"/>
              <a:gd name="connsiteX9" fmla="*/ 2580000 w 3096000"/>
              <a:gd name="connsiteY9" fmla="*/ 2970875 h 2970875"/>
              <a:gd name="connsiteX10" fmla="*/ 1806000 w 3096000"/>
              <a:gd name="connsiteY10" fmla="*/ 2970875 h 2970875"/>
              <a:gd name="connsiteX11" fmla="*/ 1806000 w 3096000"/>
              <a:gd name="connsiteY11" fmla="*/ 2970875 h 2970875"/>
              <a:gd name="connsiteX12" fmla="*/ 0 w 3096000"/>
              <a:gd name="connsiteY12" fmla="*/ 2970875 h 2970875"/>
              <a:gd name="connsiteX13" fmla="*/ 0 w 3096000"/>
              <a:gd name="connsiteY13" fmla="*/ 1437875 h 2970875"/>
              <a:gd name="connsiteX14" fmla="*/ 0 w 3096000"/>
              <a:gd name="connsiteY14" fmla="*/ 780875 h 2970875"/>
              <a:gd name="connsiteX15" fmla="*/ 0 w 3096000"/>
              <a:gd name="connsiteY15" fmla="*/ 780875 h 2970875"/>
              <a:gd name="connsiteX16" fmla="*/ 0 w 3096000"/>
              <a:gd name="connsiteY16" fmla="*/ 342875 h 2970875"/>
              <a:gd name="connsiteX0" fmla="*/ 0 w 3096000"/>
              <a:gd name="connsiteY0" fmla="*/ 352301 h 2980301"/>
              <a:gd name="connsiteX1" fmla="*/ 1966256 w 3096000"/>
              <a:gd name="connsiteY1" fmla="*/ 352301 h 2980301"/>
              <a:gd name="connsiteX2" fmla="*/ 2251036 w 3096000"/>
              <a:gd name="connsiteY2" fmla="*/ 0 h 2980301"/>
              <a:gd name="connsiteX3" fmla="*/ 2580000 w 3096000"/>
              <a:gd name="connsiteY3" fmla="*/ 352301 h 2980301"/>
              <a:gd name="connsiteX4" fmla="*/ 3096000 w 3096000"/>
              <a:gd name="connsiteY4" fmla="*/ 352301 h 2980301"/>
              <a:gd name="connsiteX5" fmla="*/ 3096000 w 3096000"/>
              <a:gd name="connsiteY5" fmla="*/ 790301 h 2980301"/>
              <a:gd name="connsiteX6" fmla="*/ 3096000 w 3096000"/>
              <a:gd name="connsiteY6" fmla="*/ 790301 h 2980301"/>
              <a:gd name="connsiteX7" fmla="*/ 3096000 w 3096000"/>
              <a:gd name="connsiteY7" fmla="*/ 1447301 h 2980301"/>
              <a:gd name="connsiteX8" fmla="*/ 3096000 w 3096000"/>
              <a:gd name="connsiteY8" fmla="*/ 2980301 h 2980301"/>
              <a:gd name="connsiteX9" fmla="*/ 2580000 w 3096000"/>
              <a:gd name="connsiteY9" fmla="*/ 2980301 h 2980301"/>
              <a:gd name="connsiteX10" fmla="*/ 1806000 w 3096000"/>
              <a:gd name="connsiteY10" fmla="*/ 2980301 h 2980301"/>
              <a:gd name="connsiteX11" fmla="*/ 1806000 w 3096000"/>
              <a:gd name="connsiteY11" fmla="*/ 2980301 h 2980301"/>
              <a:gd name="connsiteX12" fmla="*/ 0 w 3096000"/>
              <a:gd name="connsiteY12" fmla="*/ 2980301 h 2980301"/>
              <a:gd name="connsiteX13" fmla="*/ 0 w 3096000"/>
              <a:gd name="connsiteY13" fmla="*/ 1447301 h 2980301"/>
              <a:gd name="connsiteX14" fmla="*/ 0 w 3096000"/>
              <a:gd name="connsiteY14" fmla="*/ 790301 h 2980301"/>
              <a:gd name="connsiteX15" fmla="*/ 0 w 3096000"/>
              <a:gd name="connsiteY15" fmla="*/ 790301 h 2980301"/>
              <a:gd name="connsiteX16" fmla="*/ 0 w 3096000"/>
              <a:gd name="connsiteY16" fmla="*/ 352301 h 2980301"/>
              <a:gd name="connsiteX0" fmla="*/ 0 w 3096000"/>
              <a:gd name="connsiteY0" fmla="*/ 352301 h 2980301"/>
              <a:gd name="connsiteX1" fmla="*/ 2074596 w 3096000"/>
              <a:gd name="connsiteY1" fmla="*/ 352301 h 2980301"/>
              <a:gd name="connsiteX2" fmla="*/ 2251036 w 3096000"/>
              <a:gd name="connsiteY2" fmla="*/ 0 h 2980301"/>
              <a:gd name="connsiteX3" fmla="*/ 2580000 w 3096000"/>
              <a:gd name="connsiteY3" fmla="*/ 352301 h 2980301"/>
              <a:gd name="connsiteX4" fmla="*/ 3096000 w 3096000"/>
              <a:gd name="connsiteY4" fmla="*/ 352301 h 2980301"/>
              <a:gd name="connsiteX5" fmla="*/ 3096000 w 3096000"/>
              <a:gd name="connsiteY5" fmla="*/ 790301 h 2980301"/>
              <a:gd name="connsiteX6" fmla="*/ 3096000 w 3096000"/>
              <a:gd name="connsiteY6" fmla="*/ 790301 h 2980301"/>
              <a:gd name="connsiteX7" fmla="*/ 3096000 w 3096000"/>
              <a:gd name="connsiteY7" fmla="*/ 1447301 h 2980301"/>
              <a:gd name="connsiteX8" fmla="*/ 3096000 w 3096000"/>
              <a:gd name="connsiteY8" fmla="*/ 2980301 h 2980301"/>
              <a:gd name="connsiteX9" fmla="*/ 2580000 w 3096000"/>
              <a:gd name="connsiteY9" fmla="*/ 2980301 h 2980301"/>
              <a:gd name="connsiteX10" fmla="*/ 1806000 w 3096000"/>
              <a:gd name="connsiteY10" fmla="*/ 2980301 h 2980301"/>
              <a:gd name="connsiteX11" fmla="*/ 1806000 w 3096000"/>
              <a:gd name="connsiteY11" fmla="*/ 2980301 h 2980301"/>
              <a:gd name="connsiteX12" fmla="*/ 0 w 3096000"/>
              <a:gd name="connsiteY12" fmla="*/ 2980301 h 2980301"/>
              <a:gd name="connsiteX13" fmla="*/ 0 w 3096000"/>
              <a:gd name="connsiteY13" fmla="*/ 1447301 h 2980301"/>
              <a:gd name="connsiteX14" fmla="*/ 0 w 3096000"/>
              <a:gd name="connsiteY14" fmla="*/ 790301 h 2980301"/>
              <a:gd name="connsiteX15" fmla="*/ 0 w 3096000"/>
              <a:gd name="connsiteY15" fmla="*/ 790301 h 2980301"/>
              <a:gd name="connsiteX16" fmla="*/ 0 w 3096000"/>
              <a:gd name="connsiteY16" fmla="*/ 352301 h 2980301"/>
              <a:gd name="connsiteX0" fmla="*/ 0 w 3096000"/>
              <a:gd name="connsiteY0" fmla="*/ 482876 h 3110876"/>
              <a:gd name="connsiteX1" fmla="*/ 2074596 w 3096000"/>
              <a:gd name="connsiteY1" fmla="*/ 482876 h 3110876"/>
              <a:gd name="connsiteX2" fmla="*/ 2323262 w 3096000"/>
              <a:gd name="connsiteY2" fmla="*/ 0 h 3110876"/>
              <a:gd name="connsiteX3" fmla="*/ 2580000 w 3096000"/>
              <a:gd name="connsiteY3" fmla="*/ 482876 h 3110876"/>
              <a:gd name="connsiteX4" fmla="*/ 3096000 w 3096000"/>
              <a:gd name="connsiteY4" fmla="*/ 482876 h 3110876"/>
              <a:gd name="connsiteX5" fmla="*/ 3096000 w 3096000"/>
              <a:gd name="connsiteY5" fmla="*/ 920876 h 3110876"/>
              <a:gd name="connsiteX6" fmla="*/ 3096000 w 3096000"/>
              <a:gd name="connsiteY6" fmla="*/ 920876 h 3110876"/>
              <a:gd name="connsiteX7" fmla="*/ 3096000 w 3096000"/>
              <a:gd name="connsiteY7" fmla="*/ 1577876 h 3110876"/>
              <a:gd name="connsiteX8" fmla="*/ 3096000 w 3096000"/>
              <a:gd name="connsiteY8" fmla="*/ 3110876 h 3110876"/>
              <a:gd name="connsiteX9" fmla="*/ 2580000 w 3096000"/>
              <a:gd name="connsiteY9" fmla="*/ 3110876 h 3110876"/>
              <a:gd name="connsiteX10" fmla="*/ 1806000 w 3096000"/>
              <a:gd name="connsiteY10" fmla="*/ 3110876 h 3110876"/>
              <a:gd name="connsiteX11" fmla="*/ 1806000 w 3096000"/>
              <a:gd name="connsiteY11" fmla="*/ 3110876 h 3110876"/>
              <a:gd name="connsiteX12" fmla="*/ 0 w 3096000"/>
              <a:gd name="connsiteY12" fmla="*/ 3110876 h 3110876"/>
              <a:gd name="connsiteX13" fmla="*/ 0 w 3096000"/>
              <a:gd name="connsiteY13" fmla="*/ 1577876 h 3110876"/>
              <a:gd name="connsiteX14" fmla="*/ 0 w 3096000"/>
              <a:gd name="connsiteY14" fmla="*/ 920876 h 3110876"/>
              <a:gd name="connsiteX15" fmla="*/ 0 w 3096000"/>
              <a:gd name="connsiteY15" fmla="*/ 920876 h 3110876"/>
              <a:gd name="connsiteX16" fmla="*/ 0 w 3096000"/>
              <a:gd name="connsiteY16" fmla="*/ 482876 h 3110876"/>
              <a:gd name="connsiteX0" fmla="*/ 0 w 3096000"/>
              <a:gd name="connsiteY0" fmla="*/ 725374 h 3353374"/>
              <a:gd name="connsiteX1" fmla="*/ 2074596 w 3096000"/>
              <a:gd name="connsiteY1" fmla="*/ 725374 h 3353374"/>
              <a:gd name="connsiteX2" fmla="*/ 2314235 w 3096000"/>
              <a:gd name="connsiteY2" fmla="*/ 0 h 3353374"/>
              <a:gd name="connsiteX3" fmla="*/ 2580000 w 3096000"/>
              <a:gd name="connsiteY3" fmla="*/ 725374 h 3353374"/>
              <a:gd name="connsiteX4" fmla="*/ 3096000 w 3096000"/>
              <a:gd name="connsiteY4" fmla="*/ 725374 h 3353374"/>
              <a:gd name="connsiteX5" fmla="*/ 3096000 w 3096000"/>
              <a:gd name="connsiteY5" fmla="*/ 1163374 h 3353374"/>
              <a:gd name="connsiteX6" fmla="*/ 3096000 w 3096000"/>
              <a:gd name="connsiteY6" fmla="*/ 1163374 h 3353374"/>
              <a:gd name="connsiteX7" fmla="*/ 3096000 w 3096000"/>
              <a:gd name="connsiteY7" fmla="*/ 1820374 h 3353374"/>
              <a:gd name="connsiteX8" fmla="*/ 3096000 w 3096000"/>
              <a:gd name="connsiteY8" fmla="*/ 3353374 h 3353374"/>
              <a:gd name="connsiteX9" fmla="*/ 2580000 w 3096000"/>
              <a:gd name="connsiteY9" fmla="*/ 3353374 h 3353374"/>
              <a:gd name="connsiteX10" fmla="*/ 1806000 w 3096000"/>
              <a:gd name="connsiteY10" fmla="*/ 3353374 h 3353374"/>
              <a:gd name="connsiteX11" fmla="*/ 1806000 w 3096000"/>
              <a:gd name="connsiteY11" fmla="*/ 3353374 h 3353374"/>
              <a:gd name="connsiteX12" fmla="*/ 0 w 3096000"/>
              <a:gd name="connsiteY12" fmla="*/ 3353374 h 3353374"/>
              <a:gd name="connsiteX13" fmla="*/ 0 w 3096000"/>
              <a:gd name="connsiteY13" fmla="*/ 1820374 h 3353374"/>
              <a:gd name="connsiteX14" fmla="*/ 0 w 3096000"/>
              <a:gd name="connsiteY14" fmla="*/ 1163374 h 3353374"/>
              <a:gd name="connsiteX15" fmla="*/ 0 w 3096000"/>
              <a:gd name="connsiteY15" fmla="*/ 1163374 h 3353374"/>
              <a:gd name="connsiteX16" fmla="*/ 0 w 3096000"/>
              <a:gd name="connsiteY16" fmla="*/ 725374 h 3353374"/>
              <a:gd name="connsiteX0" fmla="*/ 0 w 3096000"/>
              <a:gd name="connsiteY0" fmla="*/ 473854 h 3101854"/>
              <a:gd name="connsiteX1" fmla="*/ 2074596 w 3096000"/>
              <a:gd name="connsiteY1" fmla="*/ 473854 h 3101854"/>
              <a:gd name="connsiteX2" fmla="*/ 2314235 w 3096000"/>
              <a:gd name="connsiteY2" fmla="*/ 0 h 3101854"/>
              <a:gd name="connsiteX3" fmla="*/ 2580000 w 3096000"/>
              <a:gd name="connsiteY3" fmla="*/ 473854 h 3101854"/>
              <a:gd name="connsiteX4" fmla="*/ 3096000 w 3096000"/>
              <a:gd name="connsiteY4" fmla="*/ 473854 h 3101854"/>
              <a:gd name="connsiteX5" fmla="*/ 3096000 w 3096000"/>
              <a:gd name="connsiteY5" fmla="*/ 911854 h 3101854"/>
              <a:gd name="connsiteX6" fmla="*/ 3096000 w 3096000"/>
              <a:gd name="connsiteY6" fmla="*/ 911854 h 3101854"/>
              <a:gd name="connsiteX7" fmla="*/ 3096000 w 3096000"/>
              <a:gd name="connsiteY7" fmla="*/ 1568854 h 3101854"/>
              <a:gd name="connsiteX8" fmla="*/ 3096000 w 3096000"/>
              <a:gd name="connsiteY8" fmla="*/ 3101854 h 3101854"/>
              <a:gd name="connsiteX9" fmla="*/ 2580000 w 3096000"/>
              <a:gd name="connsiteY9" fmla="*/ 3101854 h 3101854"/>
              <a:gd name="connsiteX10" fmla="*/ 1806000 w 3096000"/>
              <a:gd name="connsiteY10" fmla="*/ 3101854 h 3101854"/>
              <a:gd name="connsiteX11" fmla="*/ 1806000 w 3096000"/>
              <a:gd name="connsiteY11" fmla="*/ 3101854 h 3101854"/>
              <a:gd name="connsiteX12" fmla="*/ 0 w 3096000"/>
              <a:gd name="connsiteY12" fmla="*/ 3101854 h 3101854"/>
              <a:gd name="connsiteX13" fmla="*/ 0 w 3096000"/>
              <a:gd name="connsiteY13" fmla="*/ 1568854 h 3101854"/>
              <a:gd name="connsiteX14" fmla="*/ 0 w 3096000"/>
              <a:gd name="connsiteY14" fmla="*/ 911854 h 3101854"/>
              <a:gd name="connsiteX15" fmla="*/ 0 w 3096000"/>
              <a:gd name="connsiteY15" fmla="*/ 911854 h 3101854"/>
              <a:gd name="connsiteX16" fmla="*/ 0 w 3096000"/>
              <a:gd name="connsiteY16" fmla="*/ 473854 h 3101854"/>
              <a:gd name="connsiteX0" fmla="*/ 0 w 3096000"/>
              <a:gd name="connsiteY0" fmla="*/ 619471 h 3247471"/>
              <a:gd name="connsiteX1" fmla="*/ 2074596 w 3096000"/>
              <a:gd name="connsiteY1" fmla="*/ 619471 h 3247471"/>
              <a:gd name="connsiteX2" fmla="*/ 2304505 w 3096000"/>
              <a:gd name="connsiteY2" fmla="*/ 0 h 3247471"/>
              <a:gd name="connsiteX3" fmla="*/ 2580000 w 3096000"/>
              <a:gd name="connsiteY3" fmla="*/ 619471 h 3247471"/>
              <a:gd name="connsiteX4" fmla="*/ 3096000 w 3096000"/>
              <a:gd name="connsiteY4" fmla="*/ 619471 h 3247471"/>
              <a:gd name="connsiteX5" fmla="*/ 3096000 w 3096000"/>
              <a:gd name="connsiteY5" fmla="*/ 1057471 h 3247471"/>
              <a:gd name="connsiteX6" fmla="*/ 3096000 w 3096000"/>
              <a:gd name="connsiteY6" fmla="*/ 1057471 h 3247471"/>
              <a:gd name="connsiteX7" fmla="*/ 3096000 w 3096000"/>
              <a:gd name="connsiteY7" fmla="*/ 1714471 h 3247471"/>
              <a:gd name="connsiteX8" fmla="*/ 3096000 w 3096000"/>
              <a:gd name="connsiteY8" fmla="*/ 3247471 h 3247471"/>
              <a:gd name="connsiteX9" fmla="*/ 2580000 w 3096000"/>
              <a:gd name="connsiteY9" fmla="*/ 3247471 h 3247471"/>
              <a:gd name="connsiteX10" fmla="*/ 1806000 w 3096000"/>
              <a:gd name="connsiteY10" fmla="*/ 3247471 h 3247471"/>
              <a:gd name="connsiteX11" fmla="*/ 1806000 w 3096000"/>
              <a:gd name="connsiteY11" fmla="*/ 3247471 h 3247471"/>
              <a:gd name="connsiteX12" fmla="*/ 0 w 3096000"/>
              <a:gd name="connsiteY12" fmla="*/ 3247471 h 3247471"/>
              <a:gd name="connsiteX13" fmla="*/ 0 w 3096000"/>
              <a:gd name="connsiteY13" fmla="*/ 1714471 h 3247471"/>
              <a:gd name="connsiteX14" fmla="*/ 0 w 3096000"/>
              <a:gd name="connsiteY14" fmla="*/ 1057471 h 3247471"/>
              <a:gd name="connsiteX15" fmla="*/ 0 w 3096000"/>
              <a:gd name="connsiteY15" fmla="*/ 1057471 h 3247471"/>
              <a:gd name="connsiteX16" fmla="*/ 0 w 3096000"/>
              <a:gd name="connsiteY16" fmla="*/ 619471 h 324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96000" h="3247471">
                <a:moveTo>
                  <a:pt x="0" y="619471"/>
                </a:moveTo>
                <a:lnTo>
                  <a:pt x="2074596" y="619471"/>
                </a:lnTo>
                <a:lnTo>
                  <a:pt x="2304505" y="0"/>
                </a:lnTo>
                <a:lnTo>
                  <a:pt x="2580000" y="619471"/>
                </a:lnTo>
                <a:lnTo>
                  <a:pt x="3096000" y="619471"/>
                </a:lnTo>
                <a:lnTo>
                  <a:pt x="3096000" y="1057471"/>
                </a:lnTo>
                <a:lnTo>
                  <a:pt x="3096000" y="1057471"/>
                </a:lnTo>
                <a:lnTo>
                  <a:pt x="3096000" y="1714471"/>
                </a:lnTo>
                <a:lnTo>
                  <a:pt x="3096000" y="3247471"/>
                </a:lnTo>
                <a:lnTo>
                  <a:pt x="2580000" y="3247471"/>
                </a:lnTo>
                <a:lnTo>
                  <a:pt x="1806000" y="3247471"/>
                </a:lnTo>
                <a:lnTo>
                  <a:pt x="1806000" y="3247471"/>
                </a:lnTo>
                <a:lnTo>
                  <a:pt x="0" y="3247471"/>
                </a:lnTo>
                <a:lnTo>
                  <a:pt x="0" y="1714471"/>
                </a:lnTo>
                <a:lnTo>
                  <a:pt x="0" y="1057471"/>
                </a:lnTo>
                <a:lnTo>
                  <a:pt x="0" y="1057471"/>
                </a:lnTo>
                <a:lnTo>
                  <a:pt x="0" y="619471"/>
                </a:lnTo>
                <a:close/>
              </a:path>
            </a:pathLst>
          </a:custGeom>
          <a:ln w="28575">
            <a:solidFill>
              <a:srgbClr val="ED008D"/>
            </a:solidFill>
          </a:ln>
        </p:spPr>
        <p:txBody>
          <a:bodyPr wrap="square" lIns="144000" tIns="612000" rIns="144000" bIns="108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i="0" spc="-53" baseline="0">
                <a:solidFill>
                  <a:schemeClr val="accent2"/>
                </a:solidFill>
                <a:latin typeface="+mj-lt"/>
              </a:defRPr>
            </a:lvl1pPr>
            <a:lvl2pPr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nl-NL" dirty="0"/>
              <a:t>Gebruik één of meerdere tekstballonnen. Positioneer ten opzichte van de foto. Verwijder de overige tekstballonnen.</a:t>
            </a:r>
          </a:p>
        </p:txBody>
      </p:sp>
      <p:sp>
        <p:nvSpPr>
          <p:cNvPr id="10" name="Tijdelijke aanduiding voor tekst 14"/>
          <p:cNvSpPr>
            <a:spLocks noGrp="1"/>
          </p:cNvSpPr>
          <p:nvPr>
            <p:ph type="body" sz="quarter" idx="22" hasCustomPrompt="1"/>
          </p:nvPr>
        </p:nvSpPr>
        <p:spPr>
          <a:xfrm flipH="1">
            <a:off x="1314752" y="3466667"/>
            <a:ext cx="1745948" cy="1914710"/>
          </a:xfrm>
          <a:prstGeom prst="wedgeRectCallout">
            <a:avLst>
              <a:gd name="adj1" fmla="val -73104"/>
              <a:gd name="adj2" fmla="val -21021"/>
            </a:avLst>
          </a:prstGeom>
          <a:solidFill>
            <a:schemeClr val="bg2"/>
          </a:solidFill>
          <a:ln w="28575">
            <a:noFill/>
          </a:ln>
        </p:spPr>
        <p:txBody>
          <a:bodyPr wrap="square" lIns="144000" tIns="180000" rIns="144000" bIns="180000">
            <a:spAutoFit/>
          </a:bodyPr>
          <a:lstStyle>
            <a:lvl1pPr marL="0" indent="0" algn="r">
              <a:lnSpc>
                <a:spcPts val="1800"/>
              </a:lnSpc>
              <a:buNone/>
              <a:defRPr lang="en-GB" sz="1600" i="0" kern="1200" spc="-53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Calibri" panose="020F0502020204030204" pitchFamily="34" charset="0"/>
              <a:buNone/>
            </a:pPr>
            <a:r>
              <a:rPr lang="nl-NL" dirty="0"/>
              <a:t>Verander in functie van de leesbaarheid eventueel de opvulkleur en/of omlijning van het kader.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5322934" y="404813"/>
            <a:ext cx="3462291" cy="1840843"/>
          </a:xfrm>
          <a:prstGeom prst="wedgeRectCallout">
            <a:avLst>
              <a:gd name="adj1" fmla="val -67496"/>
              <a:gd name="adj2" fmla="val -20214"/>
            </a:avLst>
          </a:prstGeom>
          <a:ln w="28575">
            <a:solidFill>
              <a:schemeClr val="tx2"/>
            </a:solidFill>
          </a:ln>
        </p:spPr>
        <p:txBody>
          <a:bodyPr lIns="180000" tIns="180000" rIns="180000" bIns="180000">
            <a:sp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tabLst>
                <a:tab pos="270000" algn="l"/>
              </a:tabLst>
              <a:defRPr sz="16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 sz="16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 sz="160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 sz="16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/>
              <a:t>innovatief	creatief	ondernemend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677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4"/>
          <p:cNvSpPr>
            <a:spLocks noGrp="1"/>
          </p:cNvSpPr>
          <p:nvPr>
            <p:ph type="pic" sz="quarter" idx="43"/>
          </p:nvPr>
        </p:nvSpPr>
        <p:spPr>
          <a:xfrm>
            <a:off x="6111875" y="4110491"/>
            <a:ext cx="3067200" cy="19008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tIns="18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13" name="Tijdelijke aanduiding voor tekst 6"/>
          <p:cNvSpPr>
            <a:spLocks noGrp="1"/>
          </p:cNvSpPr>
          <p:nvPr>
            <p:ph type="body" sz="quarter" idx="38" hasCustomPrompt="1"/>
          </p:nvPr>
        </p:nvSpPr>
        <p:spPr>
          <a:xfrm>
            <a:off x="6098441" y="2221271"/>
            <a:ext cx="3067299" cy="1900800"/>
          </a:xfrm>
          <a:prstGeom prst="rect">
            <a:avLst/>
          </a:prstGeom>
          <a:solidFill>
            <a:schemeClr val="tx2"/>
          </a:solidFill>
          <a:ln w="38100">
            <a:solidFill>
              <a:schemeClr val="bg2"/>
            </a:solidFill>
          </a:ln>
        </p:spPr>
        <p:txBody>
          <a:bodyPr wrap="square" lIns="180000" tIns="144000" rIns="360000" bIns="108000">
            <a:noAutofit/>
          </a:bodyPr>
          <a:lstStyle>
            <a:lvl1pPr marL="0" indent="0">
              <a:lnSpc>
                <a:spcPct val="100000"/>
              </a:lnSpc>
              <a:buClr>
                <a:schemeClr val="bg2"/>
              </a:buClr>
              <a:buNone/>
              <a:defRPr lang="en-GB" sz="1800" i="0" kern="1200" baseline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sz="1350">
                <a:solidFill>
                  <a:sysClr val="windowText" lastClr="000000"/>
                </a:solidFill>
              </a:defRPr>
            </a:lvl2pPr>
            <a:lvl3pPr>
              <a:buClr>
                <a:schemeClr val="bg2"/>
              </a:buClr>
              <a:defRPr sz="1350">
                <a:solidFill>
                  <a:sysClr val="windowText" lastClr="000000"/>
                </a:solidFill>
              </a:defRPr>
            </a:lvl3pPr>
            <a:lvl4pPr>
              <a:buClr>
                <a:schemeClr val="bg2"/>
              </a:buClr>
              <a:defRPr sz="1350">
                <a:solidFill>
                  <a:sysClr val="windowText" lastClr="000000"/>
                </a:solidFill>
              </a:defRPr>
            </a:lvl4pPr>
            <a:lvl5pPr>
              <a:buClr>
                <a:schemeClr val="bg2"/>
              </a:buClr>
              <a:defRPr sz="1350"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nl-NL" dirty="0"/>
              <a:t>Maak een fotocollage en geef hier een toelichting bij de collage. </a:t>
            </a:r>
            <a:endParaRPr lang="en-GB" dirty="0"/>
          </a:p>
        </p:txBody>
      </p:sp>
      <p:sp>
        <p:nvSpPr>
          <p:cNvPr id="11" name="Tijdelijke aanduiding voor afbeelding 4"/>
          <p:cNvSpPr>
            <a:spLocks noGrp="1"/>
          </p:cNvSpPr>
          <p:nvPr>
            <p:ph type="pic" sz="quarter" idx="35"/>
          </p:nvPr>
        </p:nvSpPr>
        <p:spPr>
          <a:xfrm>
            <a:off x="3065155" y="3152110"/>
            <a:ext cx="3048601" cy="28548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tIns="18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12" name="Tijdelijke aanduiding voor afbeelding 4"/>
          <p:cNvSpPr>
            <a:spLocks noGrp="1"/>
          </p:cNvSpPr>
          <p:nvPr>
            <p:ph type="pic" sz="quarter" idx="16"/>
          </p:nvPr>
        </p:nvSpPr>
        <p:spPr>
          <a:xfrm>
            <a:off x="-35512" y="3152110"/>
            <a:ext cx="3074804" cy="28548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216000" tIns="18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9" name="Tijdelijke aanduiding voor afbeelding 4"/>
          <p:cNvSpPr>
            <a:spLocks noGrp="1"/>
          </p:cNvSpPr>
          <p:nvPr>
            <p:ph type="pic" sz="quarter" idx="36" hasCustomPrompt="1"/>
          </p:nvPr>
        </p:nvSpPr>
        <p:spPr>
          <a:xfrm>
            <a:off x="6098441" y="300231"/>
            <a:ext cx="3067200" cy="19008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tIns="54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															</a:t>
            </a:r>
            <a:endParaRPr lang="en-GB" dirty="0"/>
          </a:p>
        </p:txBody>
      </p:sp>
      <p:sp>
        <p:nvSpPr>
          <p:cNvPr id="10" name="Tijdelijke aanduiding voor afbeelding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00231"/>
            <a:ext cx="6113756" cy="28548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None/>
              <a:tabLst/>
              <a:defRPr lang="nl-BE" sz="12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Klik op het icoon of op de rand van het kader om een afbeelding in te voegen</a:t>
            </a:r>
            <a:br>
              <a:rPr lang="nl-BE" dirty="0"/>
            </a:br>
            <a:r>
              <a:rPr lang="nl-BE" dirty="0"/>
              <a:t>&gt; tabblad invoegen</a:t>
            </a:r>
            <a:br>
              <a:rPr lang="nl-BE" dirty="0"/>
            </a:br>
            <a:r>
              <a:rPr lang="nl-BE" dirty="0">
                <a:latin typeface="Calibri" panose="020F0502020204030204" pitchFamily="34" charset="0"/>
              </a:rPr>
              <a:t>&gt; kies </a:t>
            </a:r>
            <a:r>
              <a:rPr lang="nl-BE" dirty="0"/>
              <a:t>afbeelding of online afbeelding</a:t>
            </a:r>
            <a:br>
              <a:rPr lang="nl-BE" dirty="0"/>
            </a:br>
            <a:r>
              <a:rPr lang="nl-BE" dirty="0">
                <a:latin typeface="Calibri" panose="020F0502020204030204" pitchFamily="34" charset="0"/>
              </a:rPr>
              <a:t>&gt; </a:t>
            </a:r>
            <a:r>
              <a:rPr lang="nl-BE" baseline="0" dirty="0"/>
              <a:t>kies meteen de 5 afbeeldingen die je op deze slide wil invoegen.</a:t>
            </a:r>
            <a:br>
              <a:rPr lang="nl-BE" dirty="0"/>
            </a:br>
            <a:r>
              <a:rPr lang="nl-BE" dirty="0"/>
              <a:t>Via ‘</a:t>
            </a:r>
            <a:r>
              <a:rPr lang="nl-BE" dirty="0" err="1"/>
              <a:t>crop</a:t>
            </a:r>
            <a:r>
              <a:rPr lang="nl-BE" dirty="0"/>
              <a:t>’ kan je de afbeelding binnen het fotokader veranderen van positie (fit or </a:t>
            </a:r>
            <a:r>
              <a:rPr lang="nl-BE" dirty="0" err="1"/>
              <a:t>fill</a:t>
            </a:r>
            <a:r>
              <a:rPr lang="nl-BE" dirty="0"/>
              <a:t>).</a:t>
            </a:r>
            <a:br>
              <a:rPr lang="nl-BE" dirty="0"/>
            </a:br>
            <a:r>
              <a:rPr lang="nl-BE" dirty="0"/>
              <a:t>De afbeelding kan ook gedraaid of gespiegeld worden binnen het fotokader.</a:t>
            </a:r>
            <a:br>
              <a:rPr lang="nl-BE" dirty="0"/>
            </a:br>
            <a:endParaRPr lang="en-GB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/>
              <a:t>TITEL VAN DE UITEENZETTING &gt; deel van de </a:t>
            </a:r>
            <a:r>
              <a:rPr lang="en-US" dirty="0" err="1"/>
              <a:t>uiteenzetting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4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dirty="0"/>
              <a:t>innovatief	creatief	ondernemend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044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8" name="Tijdelijke aanduiding voor afbeelding 4"/>
          <p:cNvSpPr>
            <a:spLocks noGrp="1"/>
          </p:cNvSpPr>
          <p:nvPr>
            <p:ph type="pic" sz="quarter" idx="35"/>
          </p:nvPr>
        </p:nvSpPr>
        <p:spPr>
          <a:xfrm>
            <a:off x="3047398" y="4119230"/>
            <a:ext cx="3015002" cy="189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38" hasCustomPrompt="1"/>
          </p:nvPr>
        </p:nvSpPr>
        <p:spPr>
          <a:xfrm>
            <a:off x="3047399" y="2209954"/>
            <a:ext cx="3111504" cy="1897200"/>
          </a:xfrm>
          <a:prstGeom prst="rect">
            <a:avLst/>
          </a:prstGeom>
          <a:solidFill>
            <a:schemeClr val="tx2"/>
          </a:solidFill>
          <a:ln w="38100">
            <a:solidFill>
              <a:schemeClr val="bg2"/>
            </a:solidFill>
          </a:ln>
        </p:spPr>
        <p:txBody>
          <a:bodyPr lIns="144000" tIns="180000" rIns="360000" bIns="108000">
            <a:noAutofit/>
          </a:bodyPr>
          <a:lstStyle>
            <a:lvl1pPr marL="0" indent="0">
              <a:lnSpc>
                <a:spcPct val="100000"/>
              </a:lnSpc>
              <a:buClr>
                <a:schemeClr val="bg2"/>
              </a:buClr>
              <a:buNone/>
              <a:defRPr lang="en-GB" sz="1800" i="0" kern="1200" baseline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sz="1350">
                <a:solidFill>
                  <a:sysClr val="windowText" lastClr="000000"/>
                </a:solidFill>
              </a:defRPr>
            </a:lvl2pPr>
            <a:lvl3pPr>
              <a:buClr>
                <a:schemeClr val="bg2"/>
              </a:buClr>
              <a:defRPr sz="1350">
                <a:solidFill>
                  <a:sysClr val="windowText" lastClr="000000"/>
                </a:solidFill>
              </a:defRPr>
            </a:lvl3pPr>
            <a:lvl4pPr>
              <a:buClr>
                <a:schemeClr val="bg2"/>
              </a:buClr>
              <a:defRPr sz="1350">
                <a:solidFill>
                  <a:sysClr val="windowText" lastClr="000000"/>
                </a:solidFill>
              </a:defRPr>
            </a:lvl4pPr>
            <a:lvl5pPr>
              <a:buClr>
                <a:schemeClr val="bg2"/>
              </a:buClr>
              <a:defRPr sz="1350"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nl-NL" dirty="0"/>
              <a:t>Maak een fotocollage en geef hier een toelichting bij de collage. </a:t>
            </a:r>
            <a:endParaRPr lang="en-GB" dirty="0"/>
          </a:p>
        </p:txBody>
      </p:sp>
      <p:sp>
        <p:nvSpPr>
          <p:cNvPr id="10" name="Tijdelijke aanduiding voor afbeelding 4"/>
          <p:cNvSpPr>
            <a:spLocks noGrp="1"/>
          </p:cNvSpPr>
          <p:nvPr>
            <p:ph type="pic" sz="quarter" idx="46"/>
          </p:nvPr>
        </p:nvSpPr>
        <p:spPr>
          <a:xfrm>
            <a:off x="3047398" y="300231"/>
            <a:ext cx="3074400" cy="189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l-BE" sz="1200" i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11" name="Tijdelijke aanduiding voor afbeelding 4"/>
          <p:cNvSpPr>
            <a:spLocks noGrp="1"/>
          </p:cNvSpPr>
          <p:nvPr>
            <p:ph type="pic" sz="quarter" idx="43"/>
          </p:nvPr>
        </p:nvSpPr>
        <p:spPr>
          <a:xfrm>
            <a:off x="6098441" y="4123848"/>
            <a:ext cx="3081600" cy="1897383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12" name="Tijdelijke aanduiding voor afbeelding 4"/>
          <p:cNvSpPr>
            <a:spLocks noGrp="1"/>
          </p:cNvSpPr>
          <p:nvPr>
            <p:ph type="pic" sz="quarter" idx="36" hasCustomPrompt="1"/>
          </p:nvPr>
        </p:nvSpPr>
        <p:spPr>
          <a:xfrm>
            <a:off x="6103100" y="300231"/>
            <a:ext cx="3081559" cy="189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															</a:t>
            </a:r>
            <a:endParaRPr lang="en-GB" dirty="0"/>
          </a:p>
        </p:txBody>
      </p:sp>
      <p:sp>
        <p:nvSpPr>
          <p:cNvPr id="13" name="Tijdelijke aanduiding voor afbeelding 4"/>
          <p:cNvSpPr>
            <a:spLocks noGrp="1"/>
          </p:cNvSpPr>
          <p:nvPr>
            <p:ph type="pic" sz="quarter" idx="12" hasCustomPrompt="1"/>
          </p:nvPr>
        </p:nvSpPr>
        <p:spPr>
          <a:xfrm>
            <a:off x="-17756" y="300231"/>
            <a:ext cx="3074400" cy="189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l-BE" sz="1200" i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BE" dirty="0"/>
              <a:t>voeg hier een afbeelding in. </a:t>
            </a:r>
            <a:br>
              <a:rPr lang="nl-BE" dirty="0"/>
            </a:br>
            <a:r>
              <a:rPr lang="nl-BE" dirty="0"/>
              <a:t>Klik op</a:t>
            </a:r>
            <a:r>
              <a:rPr lang="nl-BE" baseline="0" dirty="0"/>
              <a:t> het icoon of op ‘invoegen’ → ‘afbeelding’ of ‘online afbeelding’ </a:t>
            </a:r>
            <a:br>
              <a:rPr lang="nl-BE" baseline="0" dirty="0"/>
            </a:br>
            <a:r>
              <a:rPr lang="nl-BE" baseline="0" dirty="0"/>
              <a:t>en kies meteen de 8 afbeeldingen die je op deze slide wil invoegen.</a:t>
            </a:r>
            <a:br>
              <a:rPr lang="nl-BE" baseline="0" dirty="0"/>
            </a:br>
            <a:endParaRPr lang="en-GB" dirty="0"/>
          </a:p>
        </p:txBody>
      </p:sp>
      <p:sp>
        <p:nvSpPr>
          <p:cNvPr id="14" name="Tijdelijke aanduiding voor afbeelding 4"/>
          <p:cNvSpPr>
            <a:spLocks noGrp="1"/>
          </p:cNvSpPr>
          <p:nvPr>
            <p:ph type="pic" sz="quarter" idx="16"/>
          </p:nvPr>
        </p:nvSpPr>
        <p:spPr>
          <a:xfrm>
            <a:off x="-17756" y="4119230"/>
            <a:ext cx="3074804" cy="189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15" name="Tijdelijke aanduiding voor afbeelding 4"/>
          <p:cNvSpPr>
            <a:spLocks noGrp="1"/>
          </p:cNvSpPr>
          <p:nvPr>
            <p:ph type="pic" sz="quarter" idx="44"/>
          </p:nvPr>
        </p:nvSpPr>
        <p:spPr>
          <a:xfrm>
            <a:off x="-17756" y="2234194"/>
            <a:ext cx="3074804" cy="184366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16" name="Tijdelijke aanduiding voor afbeelding 4"/>
          <p:cNvSpPr>
            <a:spLocks noGrp="1"/>
          </p:cNvSpPr>
          <p:nvPr>
            <p:ph type="pic" sz="quarter" idx="45" hasCustomPrompt="1"/>
          </p:nvPr>
        </p:nvSpPr>
        <p:spPr>
          <a:xfrm>
            <a:off x="6098482" y="2238812"/>
            <a:ext cx="3081559" cy="184366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															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dirty="0"/>
              <a:t>innovatief	creatief	ondernemend</a:t>
            </a:r>
            <a:endParaRPr lang="en-GB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/>
              <a:t>TITEL VAN DE UITEENZETTING &gt; deel van de </a:t>
            </a:r>
            <a:r>
              <a:rPr lang="en-US" dirty="0" err="1"/>
              <a:t>uiteenzetting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2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20" hasCustomPrompt="1"/>
          </p:nvPr>
        </p:nvSpPr>
        <p:spPr>
          <a:xfrm>
            <a:off x="6106500" y="307776"/>
            <a:ext cx="3037500" cy="5708838"/>
          </a:xfrm>
          <a:ln w="38100">
            <a:solidFill>
              <a:schemeClr val="bg2"/>
            </a:solidFill>
          </a:ln>
        </p:spPr>
        <p:txBody>
          <a:bodyPr lIns="252000" tIns="756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132160" algn="l"/>
              </a:tabLst>
              <a:defRPr lang="en-GB" sz="1200" i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br>
              <a:rPr lang="nl-BE" dirty="0"/>
            </a:br>
            <a:endParaRPr lang="nl-BE" dirty="0"/>
          </a:p>
          <a:p>
            <a:endParaRPr lang="en-GB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9" hasCustomPrompt="1"/>
          </p:nvPr>
        </p:nvSpPr>
        <p:spPr>
          <a:xfrm>
            <a:off x="-10500" y="3110831"/>
            <a:ext cx="6106500" cy="2905783"/>
          </a:xfrm>
          <a:ln w="38100">
            <a:solidFill>
              <a:schemeClr val="bg2"/>
            </a:solidFill>
          </a:ln>
        </p:spPr>
        <p:txBody>
          <a:bodyPr lIns="252000" tIns="54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132160" algn="l"/>
              </a:tabLst>
              <a:defRPr lang="en-GB" sz="1200" i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br>
              <a:rPr lang="nl-BE" dirty="0"/>
            </a:br>
            <a:endParaRPr lang="nl-BE" dirty="0"/>
          </a:p>
          <a:p>
            <a:endParaRPr lang="en-GB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-10500" y="285424"/>
            <a:ext cx="6106500" cy="2854800"/>
          </a:xfrm>
          <a:ln w="38100">
            <a:solidFill>
              <a:schemeClr val="bg2"/>
            </a:solidFill>
          </a:ln>
        </p:spPr>
        <p:txBody>
          <a:bodyPr lIns="360000" tIns="828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 lang="en-GB" sz="1200" i="1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/>
            </a:pPr>
            <a:r>
              <a:rPr lang="nl-BE" dirty="0"/>
              <a:t>Klik op het icoon of op de rand van het kader om een afbeelding toe te voegen</a:t>
            </a:r>
            <a:br>
              <a:rPr lang="nl-BE" dirty="0"/>
            </a:br>
            <a:r>
              <a:rPr lang="nl-BE" dirty="0"/>
              <a:t>&gt; tabblad invoegen</a:t>
            </a:r>
            <a:br>
              <a:rPr lang="nl-BE" dirty="0"/>
            </a:br>
            <a:r>
              <a:rPr lang="nl-BE" dirty="0"/>
              <a:t>&gt; kies ‘afbeelding’ of ‘online afbeelding’</a:t>
            </a:r>
            <a:br>
              <a:rPr lang="nl-BE" dirty="0"/>
            </a:br>
            <a:r>
              <a:rPr lang="nl-BE" dirty="0"/>
              <a:t>&gt; kies meteen de 3 afbeeldingen die je op deze slide wil invoegen</a:t>
            </a:r>
            <a:br>
              <a:rPr lang="nl-BE" dirty="0"/>
            </a:br>
            <a:r>
              <a:rPr lang="nl-BE" dirty="0"/>
              <a:t>Via ‘</a:t>
            </a:r>
            <a:r>
              <a:rPr lang="nl-BE" dirty="0" err="1"/>
              <a:t>crop</a:t>
            </a:r>
            <a:r>
              <a:rPr lang="nl-BE" dirty="0"/>
              <a:t>’ kan je de afbeelding binnen het fotokader veranderen van positie (fit or </a:t>
            </a:r>
            <a:r>
              <a:rPr lang="nl-BE" dirty="0" err="1"/>
              <a:t>fill</a:t>
            </a:r>
            <a:r>
              <a:rPr lang="nl-BE" dirty="0"/>
              <a:t>).</a:t>
            </a:r>
            <a:br>
              <a:rPr lang="nl-BE" dirty="0"/>
            </a:br>
            <a:r>
              <a:rPr lang="nl-BE" dirty="0"/>
              <a:t>De afbeelding kan ook gedraaid of gespiegeld worden binnen het fotokader. </a:t>
            </a:r>
            <a:br>
              <a:rPr lang="nl-BE" dirty="0"/>
            </a:br>
            <a:r>
              <a:rPr lang="nl-BE" dirty="0"/>
              <a:t>Indien je de foto delete, dien je de nieuwe foto terug op de achtergrond te plaatsen.</a:t>
            </a:r>
            <a:endParaRPr lang="en-GB" dirty="0"/>
          </a:p>
          <a:p>
            <a:br>
              <a:rPr lang="nl-BE" dirty="0"/>
            </a:br>
            <a:br>
              <a:rPr lang="nl-BE" dirty="0"/>
            </a:br>
            <a:endParaRPr lang="nl-BE" dirty="0"/>
          </a:p>
          <a:p>
            <a:endParaRPr lang="en-GB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/>
              <a:t>TITEL VAN DE UITEENZETTING &gt; deel van de </a:t>
            </a:r>
            <a:r>
              <a:rPr lang="en-US" dirty="0" err="1"/>
              <a:t>uiteenzetting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dirty="0"/>
              <a:t>innovatief	creatief	ondernemend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kernidee</a:t>
            </a:r>
            <a:r>
              <a:rPr lang="en-US" dirty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700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07777"/>
            <a:ext cx="9144000" cy="5708838"/>
          </a:xfrm>
        </p:spPr>
        <p:txBody>
          <a:bodyPr lIns="360000" tIns="4284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 sz="12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/>
            </a:pPr>
            <a:r>
              <a:rPr lang="nl-BE" dirty="0"/>
              <a:t>Klik op het icoon of op de rand van het kader om een afbeelding in te voegen</a:t>
            </a:r>
            <a:br>
              <a:rPr lang="nl-BE" dirty="0"/>
            </a:br>
            <a:r>
              <a:rPr lang="nl-BE" dirty="0">
                <a:latin typeface="Calibri" panose="020F0502020204030204" pitchFamily="34" charset="0"/>
              </a:rPr>
              <a:t>&gt; tabblad invoegen</a:t>
            </a:r>
            <a:br>
              <a:rPr lang="nl-BE" dirty="0">
                <a:latin typeface="Calibri" panose="020F0502020204030204" pitchFamily="34" charset="0"/>
              </a:rPr>
            </a:br>
            <a:r>
              <a:rPr lang="nl-BE" dirty="0">
                <a:latin typeface="Calibri" panose="020F0502020204030204" pitchFamily="34" charset="0"/>
              </a:rPr>
              <a:t>&gt; </a:t>
            </a:r>
            <a:r>
              <a:rPr lang="nl-BE" dirty="0"/>
              <a:t>afbeelding of online afbeelding</a:t>
            </a:r>
            <a:br>
              <a:rPr lang="nl-BE" dirty="0"/>
            </a:br>
            <a:r>
              <a:rPr lang="nl-BE" dirty="0"/>
              <a:t>Via ‘</a:t>
            </a:r>
            <a:r>
              <a:rPr lang="nl-BE" dirty="0" err="1"/>
              <a:t>crop</a:t>
            </a:r>
            <a:r>
              <a:rPr lang="nl-BE" dirty="0"/>
              <a:t>’ kan je de afbeelding binnen het fotokader veranderen van positie (fit or </a:t>
            </a:r>
            <a:r>
              <a:rPr lang="nl-BE" dirty="0" err="1"/>
              <a:t>fill</a:t>
            </a:r>
            <a:r>
              <a:rPr lang="nl-BE" dirty="0"/>
              <a:t>).</a:t>
            </a:r>
            <a:br>
              <a:rPr lang="nl-BE" dirty="0"/>
            </a:br>
            <a:r>
              <a:rPr lang="nl-BE" dirty="0"/>
              <a:t>De afbeelding kan ook gedraaid of gespiegeld worden binnen het fotokader.</a:t>
            </a:r>
            <a:br>
              <a:rPr lang="nl-BE" dirty="0"/>
            </a:br>
            <a:r>
              <a:rPr lang="nl-BE" dirty="0"/>
              <a:t>Indien je de foto delete, dien je een nieuwe foto terug op de achtergrond te plaatsen.</a:t>
            </a:r>
            <a:endParaRPr lang="en-GB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/>
            </a:pPr>
            <a:endParaRPr lang="en-GB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/>
              <a:t>TITEL VAN DE UITEENZETTING &gt; deel van de </a:t>
            </a:r>
            <a:r>
              <a:rPr lang="en-US" dirty="0" err="1"/>
              <a:t>uiteenzetting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358775" y="1501355"/>
            <a:ext cx="7443448" cy="503590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cap="all" spc="1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BE" dirty="0"/>
              <a:t>pas de puntgrootte </a:t>
            </a:r>
            <a:r>
              <a:rPr lang="nl-BE" dirty="0" err="1"/>
              <a:t>zonodig</a:t>
            </a:r>
            <a:r>
              <a:rPr lang="nl-BE" dirty="0"/>
              <a:t> aan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367653" y="2074775"/>
            <a:ext cx="4872616" cy="503590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cap="all" spc="1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BE" dirty="0"/>
              <a:t>verwijder de balken 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358775" y="4107600"/>
            <a:ext cx="1532664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spc="1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BE" dirty="0"/>
              <a:t>bron citaat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373362" y="2648196"/>
            <a:ext cx="4947188" cy="503590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cap="all" spc="1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BE" dirty="0"/>
              <a:t>die je niet nodig hebt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373362" y="3221617"/>
            <a:ext cx="2583528" cy="503590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cap="all" spc="1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BE" dirty="0"/>
              <a:t>extra balk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58775" y="927935"/>
            <a:ext cx="5055487" cy="503590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cap="all" spc="1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BE" dirty="0"/>
              <a:t>PLAATS HIER EEN CITAAT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dirty="0"/>
              <a:t>innovatief	creatief	ondernemend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749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8" name="Media Placeholder 6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310088"/>
            <a:ext cx="9144000" cy="5706526"/>
          </a:xfrm>
          <a:solidFill>
            <a:schemeClr val="bg2"/>
          </a:solidFill>
        </p:spPr>
        <p:txBody>
          <a:bodyPr lIns="396000" tIns="7200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Voeg hier een videofragment in. </a:t>
            </a:r>
            <a:br>
              <a:rPr lang="nl-BE" dirty="0"/>
            </a:br>
            <a:r>
              <a:rPr lang="nl-BE" dirty="0"/>
              <a:t>WERKWIJZE 1 </a:t>
            </a:r>
            <a:br>
              <a:rPr lang="nl-BE" dirty="0"/>
            </a:br>
            <a:r>
              <a:rPr lang="nl-BE" dirty="0"/>
              <a:t>1 ga naar een website (</a:t>
            </a:r>
            <a:r>
              <a:rPr lang="nl-BE" dirty="0" err="1"/>
              <a:t>Youtube,Howest</a:t>
            </a:r>
            <a:r>
              <a:rPr lang="nl-BE" dirty="0"/>
              <a:t>,…), kies een </a:t>
            </a:r>
            <a:r>
              <a:rPr lang="nl-BE" dirty="0" err="1"/>
              <a:t>fimpje</a:t>
            </a:r>
            <a:r>
              <a:rPr lang="nl-BE" dirty="0"/>
              <a:t>, klik op de rechtermuisknop en kopieer de insluitcode</a:t>
            </a:r>
            <a:br>
              <a:rPr lang="nl-BE" dirty="0"/>
            </a:br>
            <a:r>
              <a:rPr lang="nl-BE" dirty="0"/>
              <a:t>2 klik op het video icoon en kies ‘</a:t>
            </a:r>
            <a:r>
              <a:rPr lang="nl-BE" dirty="0" err="1"/>
              <a:t>from</a:t>
            </a:r>
            <a:r>
              <a:rPr lang="nl-BE" dirty="0"/>
              <a:t> a video </a:t>
            </a:r>
            <a:r>
              <a:rPr lang="nl-BE" dirty="0" err="1"/>
              <a:t>embed</a:t>
            </a:r>
            <a:r>
              <a:rPr lang="nl-BE" dirty="0"/>
              <a:t> code’, plak de code in het kader en klik op enter.</a:t>
            </a:r>
            <a:br>
              <a:rPr lang="nl-BE" dirty="0"/>
            </a:br>
            <a:r>
              <a:rPr lang="nl-BE" dirty="0"/>
              <a:t>3 Controleer of de video werkelijk afspeelt in de Slide Show weergave. </a:t>
            </a:r>
            <a:br>
              <a:rPr lang="nl-BE" dirty="0"/>
            </a:br>
            <a:r>
              <a:rPr lang="nl-BE" dirty="0"/>
              <a:t>WERKWIJZE 2 </a:t>
            </a:r>
            <a:br>
              <a:rPr lang="nl-BE" dirty="0"/>
            </a:br>
            <a:r>
              <a:rPr lang="nl-BE" dirty="0"/>
              <a:t>1 klik op bestand – kies opties – lint aanpassen. Plaats een  vinkje bij het tabblad Ontwikkelaars (rechter kolom)</a:t>
            </a:r>
            <a:br>
              <a:rPr lang="nl-BE" dirty="0"/>
            </a:br>
            <a:r>
              <a:rPr lang="nl-BE" dirty="0"/>
              <a:t>2 ga naar het tabblad Ontwikkelaars en kies ‘meer besturingselementen’</a:t>
            </a:r>
            <a:br>
              <a:rPr lang="nl-BE" dirty="0"/>
            </a:br>
            <a:r>
              <a:rPr lang="nl-BE" dirty="0"/>
              <a:t>3 Selecteer Shockwave Flash Object uit de lijst. Houd de rechtermuisknop in en maak een kader voor </a:t>
            </a:r>
            <a:br>
              <a:rPr lang="nl-BE" dirty="0"/>
            </a:br>
            <a:r>
              <a:rPr lang="nl-BE" dirty="0"/>
              <a:t>de film aan op je dia. </a:t>
            </a:r>
            <a:br>
              <a:rPr lang="nl-BE" dirty="0"/>
            </a:br>
            <a:r>
              <a:rPr lang="nl-BE" dirty="0"/>
              <a:t>4 kies op het tabblad ‘ontwikkelaars’ de optie ‘eigenschappen’</a:t>
            </a:r>
            <a:br>
              <a:rPr lang="nl-BE" dirty="0"/>
            </a:br>
            <a:r>
              <a:rPr lang="nl-BE" dirty="0"/>
              <a:t>5 Open Internet Explorer en </a:t>
            </a:r>
            <a:r>
              <a:rPr lang="nl-BE" dirty="0" err="1"/>
              <a:t>Youtube</a:t>
            </a:r>
            <a:r>
              <a:rPr lang="nl-BE" dirty="0"/>
              <a:t> en ga naar het filmpje toe. Kopieer de URL van het filmpje in de adresbalk bovenaan en plak dit in het eigenschappenvenster bij de optie Movie. Let wel: vervang in de gekopieerde tekst ‘</a:t>
            </a:r>
            <a:r>
              <a:rPr lang="nl-BE" dirty="0" err="1"/>
              <a:t>watch?v</a:t>
            </a:r>
            <a:r>
              <a:rPr lang="nl-BE" dirty="0"/>
              <a:t>=‘ door ‘v/’</a:t>
            </a:r>
            <a:br>
              <a:rPr lang="nl-BE" dirty="0"/>
            </a:br>
            <a:r>
              <a:rPr lang="nl-BE" dirty="0"/>
              <a:t>6 start de diavoorstelling</a:t>
            </a:r>
          </a:p>
          <a:p>
            <a:br>
              <a:rPr lang="nl-BE" dirty="0"/>
            </a:b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dirty="0"/>
              <a:t>innovatief	creatief	ondernemend</a:t>
            </a:r>
            <a:endParaRPr lang="en-GB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/>
              <a:t>TITEL VAN DE UITEENZETTING &gt; deel van de </a:t>
            </a:r>
            <a:r>
              <a:rPr lang="en-US" dirty="0" err="1"/>
              <a:t>uiteenzetting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56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77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318559" y="3181641"/>
            <a:ext cx="7468501" cy="626701"/>
          </a:xfrm>
          <a:prstGeom prst="rect">
            <a:avLst/>
          </a:prstGeom>
          <a:solidFill>
            <a:schemeClr val="accent2"/>
          </a:solidFill>
        </p:spPr>
        <p:txBody>
          <a:bodyPr wrap="none" lIns="72000" tIns="36000" rIns="72000" bIns="36000" anchor="ctr">
            <a:spAutoFit/>
          </a:bodyPr>
          <a:lstStyle>
            <a:lvl1pPr algn="r">
              <a:lnSpc>
                <a:spcPct val="100000"/>
              </a:lnSpc>
              <a:defRPr sz="3600" b="1" cap="all" spc="10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nl-NL" dirty="0"/>
              <a:t>deel VAN DE UITEENZETTING</a:t>
            </a:r>
            <a:endParaRPr lang="en-GB" dirty="0"/>
          </a:p>
        </p:txBody>
      </p:sp>
      <p:sp>
        <p:nvSpPr>
          <p:cNvPr id="8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773129" y="3858911"/>
            <a:ext cx="2013931" cy="395869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none" lIns="72000" tIns="36000" rIns="72000" bIns="36000" anchor="t">
            <a:spAutoFit/>
          </a:bodyPr>
          <a:lstStyle>
            <a:lvl1pPr marL="0" indent="0" algn="r">
              <a:buNone/>
              <a:defRPr sz="2100" cap="all" spc="10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ONDERTITEL</a:t>
            </a:r>
            <a:endParaRPr lang="en-GB" dirty="0"/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025855" y="2900240"/>
            <a:ext cx="2761205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tIns="0" bIns="0">
            <a:spAutoFit/>
          </a:bodyPr>
          <a:lstStyle>
            <a:lvl1pPr marL="0" indent="0" algn="r">
              <a:buNone/>
              <a:defRPr sz="1500" i="0" cap="all" spc="1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naam van de spreker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602" y="6097241"/>
            <a:ext cx="2297961" cy="76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2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307777"/>
            <a:ext cx="3048000" cy="5708837"/>
          </a:xfrm>
          <a:solidFill>
            <a:schemeClr val="bg2"/>
          </a:solidFill>
          <a:ln>
            <a:noFill/>
          </a:ln>
        </p:spPr>
        <p:txBody>
          <a:bodyPr lIns="180000" tIns="900000" rIns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132160" algn="l"/>
              </a:tabLst>
              <a:defRPr lang="en-GB" sz="1200" i="1" baseline="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nl-BE" dirty="0"/>
              <a:t>Klik op het icoon of op de rand van </a:t>
            </a:r>
            <a:br>
              <a:rPr lang="nl-BE" dirty="0"/>
            </a:br>
            <a:r>
              <a:rPr lang="nl-BE" dirty="0"/>
              <a:t>het kader om een afbeelding toe te voegen</a:t>
            </a:r>
            <a:br>
              <a:rPr lang="nl-BE" dirty="0"/>
            </a:br>
            <a:r>
              <a:rPr lang="nl-BE" dirty="0"/>
              <a:t>&gt; tabblad invoegen</a:t>
            </a:r>
            <a:br>
              <a:rPr lang="nl-BE" dirty="0"/>
            </a:br>
            <a:r>
              <a:rPr lang="nl-BE" dirty="0"/>
              <a:t>&gt; afbeelding of online afbeelding</a:t>
            </a:r>
            <a:br>
              <a:rPr lang="nl-BE" dirty="0"/>
            </a:br>
            <a:r>
              <a:rPr lang="nl-BE" dirty="0"/>
              <a:t>Via ‘</a:t>
            </a:r>
            <a:r>
              <a:rPr lang="nl-BE" dirty="0" err="1"/>
              <a:t>crop</a:t>
            </a:r>
            <a:r>
              <a:rPr lang="nl-BE" dirty="0"/>
              <a:t>’ kan je de afbeelding binnen het fotokader veranderen van positie</a:t>
            </a:r>
            <a:br>
              <a:rPr lang="nl-BE" dirty="0"/>
            </a:br>
            <a:r>
              <a:rPr lang="nl-BE" dirty="0"/>
              <a:t>(fit or </a:t>
            </a:r>
            <a:r>
              <a:rPr lang="nl-BE" dirty="0" err="1"/>
              <a:t>fill</a:t>
            </a:r>
            <a:r>
              <a:rPr lang="nl-BE" dirty="0"/>
              <a:t>). </a:t>
            </a:r>
            <a:br>
              <a:rPr lang="nl-BE" dirty="0"/>
            </a:br>
            <a:r>
              <a:rPr lang="nl-BE" dirty="0"/>
              <a:t>De afbeelding kan ook gedraaid of gespiegeld worden binnen het fotokader.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dirty="0"/>
              <a:t>innovatief	creatief	ondernemend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360000" y="1152000"/>
            <a:ext cx="5572800" cy="472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/>
              <a:t>TITEL VAN DE UITEENZETTING &gt; deel van de </a:t>
            </a:r>
            <a:r>
              <a:rPr lang="en-US" dirty="0" err="1"/>
              <a:t>uiteenzetting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kernidee</a:t>
            </a:r>
            <a:r>
              <a:rPr lang="en-US" dirty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74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6094800" y="310088"/>
            <a:ext cx="3049200" cy="570652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16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60000" y="1151999"/>
            <a:ext cx="5572800" cy="4726800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/>
              <a:t>innovatief	creatief	ondernemend</a:t>
            </a:r>
            <a:endParaRPr lang="en-GB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/>
              <a:t>TITEL VAN DE UITEENZETTING &gt; deel van de </a:t>
            </a:r>
            <a:r>
              <a:rPr lang="en-US" dirty="0" err="1"/>
              <a:t>uiteenzetting</a:t>
            </a:r>
            <a:endParaRPr lang="en-US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kernidee</a:t>
            </a:r>
            <a:r>
              <a:rPr lang="en-US" dirty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94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4724400" y="310088"/>
            <a:ext cx="4419600" cy="5706526"/>
          </a:xfrm>
          <a:solidFill>
            <a:schemeClr val="bg2"/>
          </a:solidFill>
          <a:ln>
            <a:noFill/>
          </a:ln>
        </p:spPr>
        <p:txBody>
          <a:bodyPr lIns="180000" tIns="900000" rIns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132160" algn="l"/>
              </a:tabLst>
              <a:defRPr lang="en-GB" sz="1200" i="1" baseline="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nl-BE" dirty="0"/>
              <a:t>Klik op het icoon of op de rand van het kader om een afbeelding toe te voegen</a:t>
            </a:r>
            <a:br>
              <a:rPr lang="nl-BE" dirty="0"/>
            </a:br>
            <a:r>
              <a:rPr lang="nl-BE" dirty="0"/>
              <a:t>&gt; tabblad invoegen</a:t>
            </a:r>
            <a:br>
              <a:rPr lang="nl-BE" dirty="0"/>
            </a:br>
            <a:r>
              <a:rPr lang="nl-BE" dirty="0"/>
              <a:t>&gt; tabblad invoegen</a:t>
            </a:r>
            <a:br>
              <a:rPr lang="nl-BE" dirty="0"/>
            </a:br>
            <a:r>
              <a:rPr lang="nl-BE" dirty="0"/>
              <a:t>Via ‘</a:t>
            </a:r>
            <a:r>
              <a:rPr lang="nl-BE" dirty="0" err="1"/>
              <a:t>crop</a:t>
            </a:r>
            <a:r>
              <a:rPr lang="nl-BE" dirty="0"/>
              <a:t>’ kan je de afbeelding binnen het fotokader veranderen van positie (fit or </a:t>
            </a:r>
            <a:r>
              <a:rPr lang="nl-BE" dirty="0" err="1"/>
              <a:t>fill</a:t>
            </a:r>
            <a:r>
              <a:rPr lang="nl-BE" dirty="0"/>
              <a:t>).</a:t>
            </a:r>
            <a:br>
              <a:rPr lang="nl-BE" dirty="0"/>
            </a:br>
            <a:r>
              <a:rPr lang="nl-BE" dirty="0"/>
              <a:t>De afbeelding kan ook gedraaid of gespiegeld worden binnen het fotokader.</a:t>
            </a:r>
            <a:endParaRPr lang="en-GB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1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360000" y="1152000"/>
            <a:ext cx="4212000" cy="472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/>
              <a:t>innovatief	creatief	ondernemend</a:t>
            </a:r>
            <a:endParaRPr lang="en-GB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/>
              <a:t>TITEL VAN DE UITEENZETTING &gt; deel van de </a:t>
            </a:r>
            <a:r>
              <a:rPr lang="en-US" dirty="0" err="1"/>
              <a:t>uiteenzetting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kernidee</a:t>
            </a:r>
            <a:r>
              <a:rPr lang="en-US" dirty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26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307776"/>
            <a:ext cx="4572000" cy="5708837"/>
          </a:xfrm>
          <a:solidFill>
            <a:schemeClr val="bg2"/>
          </a:solidFill>
          <a:ln>
            <a:noFill/>
          </a:ln>
        </p:spPr>
        <p:txBody>
          <a:bodyPr lIns="360000" tIns="900000" rIns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132160" algn="l"/>
              </a:tabLst>
              <a:defRPr lang="en-GB" sz="1200" i="1" baseline="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nl-BE" dirty="0"/>
              <a:t>Klik op het icoon of op de rand van het kader om een afbeelding toe te voegen</a:t>
            </a:r>
            <a:br>
              <a:rPr lang="nl-BE" dirty="0"/>
            </a:br>
            <a:r>
              <a:rPr lang="nl-BE" dirty="0"/>
              <a:t>&gt; tabblad invoegen</a:t>
            </a:r>
            <a:br>
              <a:rPr lang="nl-BE" dirty="0"/>
            </a:br>
            <a:r>
              <a:rPr lang="nl-BE" dirty="0"/>
              <a:t>&gt; afbeelding of online afbeelding</a:t>
            </a:r>
            <a:br>
              <a:rPr lang="nl-BE" dirty="0"/>
            </a:br>
            <a:r>
              <a:rPr lang="nl-BE" dirty="0"/>
              <a:t>Via ‘</a:t>
            </a:r>
            <a:r>
              <a:rPr lang="nl-BE" dirty="0" err="1"/>
              <a:t>crop</a:t>
            </a:r>
            <a:r>
              <a:rPr lang="nl-BE" dirty="0"/>
              <a:t>’ kan je de afbeelding binnen het fotokader veranderen van positie (fit or </a:t>
            </a:r>
            <a:r>
              <a:rPr lang="nl-BE" dirty="0" err="1"/>
              <a:t>fill</a:t>
            </a:r>
            <a:r>
              <a:rPr lang="nl-BE" dirty="0"/>
              <a:t>).</a:t>
            </a:r>
            <a:br>
              <a:rPr lang="nl-BE" dirty="0"/>
            </a:br>
            <a:r>
              <a:rPr lang="nl-BE" dirty="0"/>
              <a:t>De afbeelding kan ook gedraaid of gespiegeld worden binnen het fotokader.</a:t>
            </a:r>
            <a:br>
              <a:rPr lang="nl-BE" dirty="0"/>
            </a:br>
            <a:r>
              <a:rPr lang="nl-BE" dirty="0"/>
              <a:t>Indien je de foto delete, dien je de nieuwe foto terug op de achtergrond te plaatsen</a:t>
            </a:r>
            <a:br>
              <a:rPr lang="nl-BE" dirty="0"/>
            </a:br>
            <a:endParaRPr lang="nl-BE" dirty="0"/>
          </a:p>
          <a:p>
            <a:endParaRPr lang="en-GB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1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803035" y="1059887"/>
            <a:ext cx="3982190" cy="48170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/>
              <a:t>innovatief	creatief	ondernemend</a:t>
            </a:r>
            <a:endParaRPr lang="en-GB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/>
              <a:t>TITEL VAN DE UITEENZETTING &gt; deel van de </a:t>
            </a:r>
            <a:r>
              <a:rPr lang="en-US" dirty="0" err="1"/>
              <a:t>uiteenzetting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kernidee</a:t>
            </a:r>
            <a:r>
              <a:rPr lang="en-US" dirty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55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307776"/>
            <a:ext cx="6096000" cy="5708837"/>
          </a:xfrm>
          <a:solidFill>
            <a:schemeClr val="bg2"/>
          </a:solidFill>
          <a:ln>
            <a:noFill/>
          </a:ln>
        </p:spPr>
        <p:txBody>
          <a:bodyPr lIns="360000" tIns="900000" rIns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132160" algn="l"/>
              </a:tabLst>
              <a:defRPr lang="en-GB" sz="1200" i="1" baseline="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nl-BE" dirty="0"/>
              <a:t>Klik op het icoon of op de rand van het kader om een afbeelding toe te voegen</a:t>
            </a:r>
            <a:br>
              <a:rPr lang="nl-BE" dirty="0"/>
            </a:br>
            <a:r>
              <a:rPr lang="nl-BE" dirty="0"/>
              <a:t>&gt; tabblad invoegen</a:t>
            </a:r>
            <a:br>
              <a:rPr lang="nl-BE" dirty="0"/>
            </a:br>
            <a:r>
              <a:rPr lang="nl-BE" dirty="0"/>
              <a:t>&gt; afbeelding of online afbeelding</a:t>
            </a:r>
            <a:br>
              <a:rPr lang="nl-BE" dirty="0"/>
            </a:br>
            <a:r>
              <a:rPr lang="nl-BE" dirty="0"/>
              <a:t>Via ‘</a:t>
            </a:r>
            <a:r>
              <a:rPr lang="nl-BE" dirty="0" err="1"/>
              <a:t>crop</a:t>
            </a:r>
            <a:r>
              <a:rPr lang="nl-BE" dirty="0"/>
              <a:t>’ kan je de afbeelding binnen het fotokader veranderen van positie (fit or </a:t>
            </a:r>
            <a:r>
              <a:rPr lang="nl-BE" dirty="0" err="1"/>
              <a:t>fill</a:t>
            </a:r>
            <a:r>
              <a:rPr lang="nl-BE" dirty="0"/>
              <a:t>). </a:t>
            </a:r>
            <a:br>
              <a:rPr lang="nl-BE" dirty="0"/>
            </a:br>
            <a:r>
              <a:rPr lang="nl-BE" dirty="0"/>
              <a:t>De afbeelding kan ook gedraaid of gespiegeld worden binnen het fotokader.</a:t>
            </a:r>
            <a:br>
              <a:rPr lang="nl-BE" dirty="0"/>
            </a:br>
            <a:r>
              <a:rPr lang="nl-BE" dirty="0"/>
              <a:t>Indien je de foto delete, dien je de nieuwe foto terug op de achtergrond te plaatsen</a:t>
            </a:r>
            <a:endParaRPr lang="en-GB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12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6236425" y="1059887"/>
            <a:ext cx="2548800" cy="4818913"/>
          </a:xfrm>
        </p:spPr>
        <p:txBody>
          <a:bodyPr/>
          <a:lstStyle>
            <a:lvl1pPr>
              <a:lnSpc>
                <a:spcPct val="100000"/>
              </a:lnSpc>
              <a:tabLst>
                <a:tab pos="266400" algn="l"/>
                <a:tab pos="270000" algn="l"/>
              </a:tabLst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/>
              <a:t>TITEL VAN DE UITEENZETTING &gt; deel van de </a:t>
            </a:r>
            <a:r>
              <a:rPr lang="en-US" dirty="0" err="1"/>
              <a:t>uiteenzetting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nl-BE"/>
              <a:t>innovatief	creatief	ondernemend</a:t>
            </a:r>
            <a:endParaRPr lang="en-GB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kernidee</a:t>
            </a:r>
            <a:r>
              <a:rPr lang="en-US" dirty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83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12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58775" y="1153297"/>
            <a:ext cx="4050000" cy="4726800"/>
          </a:xfrm>
          <a:solidFill>
            <a:schemeClr val="bg2"/>
          </a:solidFill>
        </p:spPr>
        <p:txBody>
          <a:bodyPr wrap="square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4737100" y="1140514"/>
            <a:ext cx="4050000" cy="4726800"/>
          </a:xfrm>
          <a:solidFill>
            <a:schemeClr val="bg2"/>
          </a:solidFill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/>
              <a:t>TITEL VAN DE UITEENZETTING &gt; deel van de </a:t>
            </a:r>
            <a:r>
              <a:rPr lang="en-US" dirty="0" err="1"/>
              <a:t>uiteenzetting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nl-BE"/>
              <a:t>innovatief	creatief	ondernemend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kernidee</a:t>
            </a:r>
            <a:r>
              <a:rPr lang="en-US" dirty="0"/>
              <a:t> van de slide</a:t>
            </a:r>
            <a:endParaRPr lang="en-GB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737100" y="716162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kernidee</a:t>
            </a:r>
            <a:r>
              <a:rPr lang="en-US" dirty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71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1590"/>
            <a:ext cx="2624400" cy="277200"/>
          </a:xfrm>
          <a:prstGeom prst="rect">
            <a:avLst/>
          </a:prstGeom>
        </p:spPr>
        <p:txBody>
          <a:bodyPr vert="horz" wrap="none" lIns="0" tIns="45720" rIns="0" bIns="45720" rtlCol="0" anchor="t" anchorCtr="0"/>
          <a:lstStyle>
            <a:lvl1pPr algn="ctr">
              <a:defRPr sz="1200" i="1">
                <a:solidFill>
                  <a:schemeClr val="bg2"/>
                </a:solidFill>
              </a:defRPr>
            </a:lvl1pPr>
          </a:lstStyle>
          <a:p>
            <a:r>
              <a:rPr lang="nl-BE"/>
              <a:t>innovatief	creatief	ondernemend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360000" y="1152000"/>
            <a:ext cx="8357397" cy="472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23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3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2" r:id="rId18"/>
    <p:sldLayoutId id="2147483681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8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SzPct val="80000"/>
        <a:buFont typeface="Calibri" panose="020F0502020204030204" pitchFamily="34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SzPct val="80000"/>
        <a:buFont typeface="Calibri" panose="020F0502020204030204" pitchFamily="34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SzPct val="80000"/>
        <a:buFont typeface="Calibri" panose="020F0502020204030204" pitchFamily="34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SzPct val="80000"/>
        <a:buFont typeface="Calibri" panose="020F0502020204030204" pitchFamily="34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01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1927" userDrawn="1">
          <p15:clr>
            <a:srgbClr val="F26B43"/>
          </p15:clr>
        </p15:guide>
        <p15:guide id="6" pos="3842" userDrawn="1">
          <p15:clr>
            <a:srgbClr val="F26B43"/>
          </p15:clr>
        </p15:guide>
        <p15:guide id="7" orient="horz" pos="3793" userDrawn="1">
          <p15:clr>
            <a:srgbClr val="F26B43"/>
          </p15:clr>
        </p15:guide>
        <p15:guide id="8" orient="horz" pos="196" userDrawn="1">
          <p15:clr>
            <a:srgbClr val="F26B43"/>
          </p15:clr>
        </p15:guide>
        <p15:guide id="9" orient="horz" pos="2589" userDrawn="1">
          <p15:clr>
            <a:srgbClr val="F26B43"/>
          </p15:clr>
        </p15:guide>
        <p15:guide id="10" orient="horz" pos="13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pOFKmk7ytU&amp;t=13s" TargetMode="Externa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168" y="3243196"/>
            <a:ext cx="8334892" cy="503590"/>
          </a:xfrm>
        </p:spPr>
        <p:txBody>
          <a:bodyPr/>
          <a:lstStyle/>
          <a:p>
            <a:r>
              <a:rPr lang="en-GB" sz="2800" dirty="0"/>
              <a:t>Myspace </a:t>
            </a:r>
            <a:r>
              <a:rPr lang="en-GB" sz="2800" dirty="0" err="1"/>
              <a:t>vakstudie</a:t>
            </a:r>
            <a:r>
              <a:rPr lang="en-GB" sz="2800" dirty="0"/>
              <a:t> </a:t>
            </a:r>
            <a:r>
              <a:rPr lang="en-GB" sz="2800"/>
              <a:t>aardrijkskunde </a:t>
            </a:r>
            <a:r>
              <a:rPr lang="en-GB" sz="2800" dirty="0"/>
              <a:t>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7579" y="3858911"/>
            <a:ext cx="1679481" cy="395869"/>
          </a:xfrm>
        </p:spPr>
        <p:txBody>
          <a:bodyPr/>
          <a:lstStyle/>
          <a:p>
            <a:r>
              <a:rPr lang="en-GB" dirty="0" err="1"/>
              <a:t>inleiding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922621" y="4305349"/>
            <a:ext cx="2864439" cy="230832"/>
          </a:xfrm>
        </p:spPr>
        <p:txBody>
          <a:bodyPr/>
          <a:lstStyle/>
          <a:p>
            <a:r>
              <a:rPr lang="en-GB" dirty="0" err="1"/>
              <a:t>Vaklector</a:t>
            </a:r>
            <a:r>
              <a:rPr lang="en-GB" dirty="0"/>
              <a:t> F. De Laere</a:t>
            </a:r>
          </a:p>
        </p:txBody>
      </p:sp>
    </p:spTree>
    <p:extLst>
      <p:ext uri="{BB962C8B-B14F-4D97-AF65-F5344CB8AC3E}">
        <p14:creationId xmlns:p14="http://schemas.microsoft.com/office/powerpoint/2010/main" val="1669876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/>
              <a:t>innovatief	creatief	ondernemend</a:t>
            </a:r>
            <a:endParaRPr lang="en-GB" dirty="0"/>
          </a:p>
        </p:txBody>
      </p:sp>
      <p:pic>
        <p:nvPicPr>
          <p:cNvPr id="3" name="Picture 2" descr="http://macawnl.blob.core.windows.net/images/229/Oplossing---Search_2_328CAA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" y="319535"/>
            <a:ext cx="3312368" cy="2425629"/>
          </a:xfrm>
          <a:prstGeom prst="rect">
            <a:avLst/>
          </a:prstGeom>
          <a:noFill/>
        </p:spPr>
      </p:pic>
      <p:pic>
        <p:nvPicPr>
          <p:cNvPr id="4" name="Picture 5" descr="http://www.sintjozefbrugge.be/aardrijkskunde/Actueel/Mercator/mercato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00" y="3368297"/>
            <a:ext cx="3456384" cy="1946211"/>
          </a:xfrm>
          <a:prstGeom prst="rect">
            <a:avLst/>
          </a:prstGeom>
          <a:noFill/>
        </p:spPr>
      </p:pic>
      <p:pic>
        <p:nvPicPr>
          <p:cNvPr id="5" name="Picture 3" descr="C:\Users\Frederik De Laere\Documents\HOWEST\afbeeldingen\orientat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238" y="199220"/>
            <a:ext cx="3240360" cy="4857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01172" y="549524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Mental map: de mens heeft behoefte om zich te oriënteren. </a:t>
            </a:r>
          </a:p>
        </p:txBody>
      </p:sp>
    </p:spTree>
    <p:extLst>
      <p:ext uri="{BB962C8B-B14F-4D97-AF65-F5344CB8AC3E}">
        <p14:creationId xmlns:p14="http://schemas.microsoft.com/office/powerpoint/2010/main" val="80855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/>
              <a:t>innovatief	creatief	ondernemend</a:t>
            </a:r>
            <a:endParaRPr lang="en-GB" dirty="0"/>
          </a:p>
        </p:txBody>
      </p:sp>
      <p:sp>
        <p:nvSpPr>
          <p:cNvPr id="3" name="Titel 3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dirty="0"/>
              <a:t>Aardrijkskunde vandaag</a:t>
            </a:r>
          </a:p>
        </p:txBody>
      </p:sp>
      <p:sp>
        <p:nvSpPr>
          <p:cNvPr id="4" name="Tijdelijke aanduiding voor inhoud 1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dirty="0"/>
          </a:p>
          <a:p>
            <a:r>
              <a:rPr lang="nl-BE" dirty="0"/>
              <a:t>aardrijkskunde zoekt antwoorden zoeken op vragen als “</a:t>
            </a:r>
            <a:r>
              <a:rPr lang="nl-BE" b="1" dirty="0"/>
              <a:t>Wat</a:t>
            </a:r>
            <a:r>
              <a:rPr lang="nl-BE" dirty="0"/>
              <a:t> is er?”, "</a:t>
            </a:r>
            <a:r>
              <a:rPr lang="nl-BE" b="1" dirty="0"/>
              <a:t>Waar</a:t>
            </a:r>
            <a:r>
              <a:rPr lang="nl-BE" dirty="0"/>
              <a:t> is iets?", "</a:t>
            </a:r>
            <a:r>
              <a:rPr lang="nl-BE" b="1" dirty="0"/>
              <a:t>Hoe</a:t>
            </a:r>
            <a:r>
              <a:rPr lang="nl-BE" dirty="0"/>
              <a:t> is het?" en "</a:t>
            </a:r>
            <a:r>
              <a:rPr lang="nl-BE" b="1" dirty="0"/>
              <a:t>Waarom</a:t>
            </a:r>
            <a:r>
              <a:rPr lang="nl-BE" dirty="0"/>
              <a:t> is het </a:t>
            </a:r>
            <a:r>
              <a:rPr lang="nl-BE" b="1" dirty="0"/>
              <a:t>daar </a:t>
            </a:r>
            <a:r>
              <a:rPr lang="nl-BE" dirty="0"/>
              <a:t>?“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Eigenlijk komen die vragen voort uit nieuwsgierigheid : "in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beginning</a:t>
            </a:r>
            <a:r>
              <a:rPr lang="nl-BE" dirty="0"/>
              <a:t> </a:t>
            </a:r>
            <a:r>
              <a:rPr lang="nl-BE" dirty="0" err="1"/>
              <a:t>there</a:t>
            </a:r>
            <a:r>
              <a:rPr lang="nl-BE" dirty="0"/>
              <a:t> was </a:t>
            </a:r>
            <a:r>
              <a:rPr lang="nl-BE" dirty="0" err="1"/>
              <a:t>curiosity</a:t>
            </a:r>
            <a:r>
              <a:rPr lang="nl-BE" dirty="0"/>
              <a:t>". </a:t>
            </a:r>
          </a:p>
        </p:txBody>
      </p:sp>
    </p:spTree>
    <p:extLst>
      <p:ext uri="{BB962C8B-B14F-4D97-AF65-F5344CB8AC3E}">
        <p14:creationId xmlns:p14="http://schemas.microsoft.com/office/powerpoint/2010/main" val="4225186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/>
              <a:t>innovatief	creatief	ondernemend</a:t>
            </a:r>
            <a:endParaRPr lang="en-GB" dirty="0"/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dirty="0"/>
              <a:t>Inhoud vakstudie semester 1</a:t>
            </a:r>
          </a:p>
        </p:txBody>
      </p:sp>
      <p:sp>
        <p:nvSpPr>
          <p:cNvPr id="4" name="Tijdelijke aanduiding voor inhoud 1"/>
          <p:cNvSpPr txBox="1">
            <a:spLocks/>
          </p:cNvSpPr>
          <p:nvPr/>
        </p:nvSpPr>
        <p:spPr>
          <a:xfrm>
            <a:off x="914400" y="1134979"/>
            <a:ext cx="7772400" cy="428545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nl-BE" dirty="0"/>
              <a:t> Onderverdeeld in 3 rubrieken</a:t>
            </a:r>
          </a:p>
          <a:p>
            <a:r>
              <a:rPr lang="nl-BE" dirty="0"/>
              <a:t>Kosmografie (oriëntatie in tijd en ruimte)</a:t>
            </a:r>
          </a:p>
          <a:p>
            <a:r>
              <a:rPr lang="nl-BE" dirty="0"/>
              <a:t>Weer- en klimaatkunde (weer en klimaat – en het verband met natuurlijke vegetatiezones)</a:t>
            </a:r>
          </a:p>
          <a:p>
            <a:r>
              <a:rPr lang="nl-BE" dirty="0"/>
              <a:t>Cartografie (landschap en kaart)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DEEL topografische kennis van België; Europa en de wereld - aanvulling bij cursus – (zelf)studie</a:t>
            </a:r>
          </a:p>
          <a:p>
            <a:r>
              <a:rPr lang="nl-BE" dirty="0"/>
              <a:t>DEEL woordenlijst: aardrijkskundige begrippen</a:t>
            </a:r>
          </a:p>
          <a:p>
            <a:r>
              <a:rPr lang="nl-BE" dirty="0"/>
              <a:t>Op zelfstandige basis de inhouden en vaardigheden verwerven van het leerplan 1ste graad A-stroom.</a:t>
            </a:r>
          </a:p>
        </p:txBody>
      </p:sp>
    </p:spTree>
    <p:extLst>
      <p:ext uri="{BB962C8B-B14F-4D97-AF65-F5344CB8AC3E}">
        <p14:creationId xmlns:p14="http://schemas.microsoft.com/office/powerpoint/2010/main" val="2181496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/>
              <a:t>innovatief	creatief	ondernemend</a:t>
            </a:r>
            <a:endParaRPr lang="en-GB" dirty="0"/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794084" y="479175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dirty="0"/>
              <a:t>Inhoud vakdidactiek semester 1</a:t>
            </a:r>
          </a:p>
        </p:txBody>
      </p:sp>
      <p:sp>
        <p:nvSpPr>
          <p:cNvPr id="4" name="Tijdelijke aanduiding voor inhoud 1"/>
          <p:cNvSpPr txBox="1">
            <a:spLocks/>
          </p:cNvSpPr>
          <p:nvPr/>
        </p:nvSpPr>
        <p:spPr>
          <a:xfrm>
            <a:off x="868025" y="1050675"/>
            <a:ext cx="7772400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dirty="0"/>
          </a:p>
          <a:p>
            <a:pPr lvl="1"/>
            <a:r>
              <a:rPr lang="nl-BE" sz="2000" dirty="0"/>
              <a:t>Handboek Vakdidactiek aardrijkskunde – leraar worden en zijn</a:t>
            </a:r>
          </a:p>
          <a:p>
            <a:pPr marL="270000" lvl="1" indent="0">
              <a:buNone/>
            </a:pPr>
            <a:r>
              <a:rPr lang="nl-BE" sz="2000" dirty="0"/>
              <a:t>+ bijbehorende presentaties (S1: hoofdstuk 1 + 2)</a:t>
            </a:r>
          </a:p>
          <a:p>
            <a:pPr marL="270000" lvl="1" indent="0">
              <a:buNone/>
            </a:pPr>
            <a:endParaRPr lang="nl-BE" sz="2000" dirty="0"/>
          </a:p>
          <a:p>
            <a:pPr lvl="1"/>
            <a:r>
              <a:rPr lang="nl-BE" sz="2000" dirty="0"/>
              <a:t>Workshops aansluitend op de didactische ateliers</a:t>
            </a:r>
          </a:p>
          <a:p>
            <a:pPr marL="393192" lvl="1" indent="0">
              <a:buFont typeface="Calibri" panose="020F0502020204030204" pitchFamily="34" charset="0"/>
              <a:buNone/>
            </a:pPr>
            <a:endParaRPr lang="nl-BE" sz="2000" dirty="0"/>
          </a:p>
          <a:p>
            <a:pPr marL="850392" lvl="1" indent="-457200">
              <a:buFont typeface="Calibri" panose="020F0502020204030204" pitchFamily="34" charset="0"/>
              <a:buAutoNum type="arabicPeriod"/>
            </a:pPr>
            <a:r>
              <a:rPr lang="nl-BE" sz="2000" dirty="0"/>
              <a:t>Leraar worden</a:t>
            </a:r>
          </a:p>
          <a:p>
            <a:pPr marL="850392" lvl="1" indent="-457200">
              <a:buFont typeface="Calibri" panose="020F0502020204030204" pitchFamily="34" charset="0"/>
              <a:buAutoNum type="arabicPeriod"/>
            </a:pPr>
            <a:r>
              <a:rPr lang="nl-BE" sz="2000" dirty="0"/>
              <a:t>Didactische beginsituatie</a:t>
            </a:r>
          </a:p>
          <a:p>
            <a:pPr marL="850392" lvl="1" indent="-457200">
              <a:buFont typeface="Calibri" panose="020F0502020204030204" pitchFamily="34" charset="0"/>
              <a:buAutoNum type="arabicPeriod"/>
            </a:pPr>
            <a:r>
              <a:rPr lang="nl-BE" sz="2000" dirty="0"/>
              <a:t>Lesvoorbereiding</a:t>
            </a:r>
          </a:p>
          <a:p>
            <a:pPr marL="850392" lvl="1" indent="-457200">
              <a:buFont typeface="Calibri" panose="020F0502020204030204" pitchFamily="34" charset="0"/>
              <a:buAutoNum type="arabicPeriod"/>
            </a:pPr>
            <a:r>
              <a:rPr lang="nl-BE" sz="2000" dirty="0"/>
              <a:t>Klasorganisatie</a:t>
            </a:r>
          </a:p>
          <a:p>
            <a:pPr marL="850392" lvl="1" indent="-457200">
              <a:buFont typeface="Calibri" panose="020F0502020204030204" pitchFamily="34" charset="0"/>
              <a:buAutoNum type="arabicPeriod"/>
            </a:pPr>
            <a:r>
              <a:rPr lang="nl-BE" sz="2000" dirty="0"/>
              <a:t>Leerinhouden</a:t>
            </a:r>
          </a:p>
          <a:p>
            <a:pPr marL="850392" lvl="1" indent="-457200">
              <a:buFont typeface="Calibri" panose="020F0502020204030204" pitchFamily="34" charset="0"/>
              <a:buAutoNum type="arabicPeriod"/>
            </a:pPr>
            <a:r>
              <a:rPr lang="nl-BE" sz="2000" dirty="0"/>
              <a:t>Didactische werkvormen</a:t>
            </a:r>
          </a:p>
          <a:p>
            <a:pPr marL="850392" lvl="1" indent="-457200">
              <a:buFont typeface="Calibri" panose="020F0502020204030204" pitchFamily="34" charset="0"/>
              <a:buAutoNum type="arabicPeriod"/>
            </a:pPr>
            <a:r>
              <a:rPr lang="nl-BE" sz="2000" dirty="0"/>
              <a:t>Media</a:t>
            </a:r>
          </a:p>
          <a:p>
            <a:pPr marL="850392" lvl="1" indent="-457200">
              <a:buFont typeface="Calibri" panose="020F0502020204030204" pitchFamily="34" charset="0"/>
              <a:buAutoNum type="arabicPeriod"/>
            </a:pPr>
            <a:r>
              <a:rPr lang="nl-BE" sz="2000" dirty="0"/>
              <a:t>Krachtige leeromgeving</a:t>
            </a:r>
          </a:p>
        </p:txBody>
      </p:sp>
    </p:spTree>
    <p:extLst>
      <p:ext uri="{BB962C8B-B14F-4D97-AF65-F5344CB8AC3E}">
        <p14:creationId xmlns:p14="http://schemas.microsoft.com/office/powerpoint/2010/main" val="3860478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/>
              <a:t>innovatief	creatief	ondernemend</a:t>
            </a:r>
            <a:endParaRPr lang="en-GB" dirty="0"/>
          </a:p>
        </p:txBody>
      </p:sp>
      <p:pic>
        <p:nvPicPr>
          <p:cNvPr id="3" name="Picture 2" descr="https://lh4.googleusercontent.com/-c0FzB3xVk7Y/U_b9PKwWOZI/AAAAAAAAAlA/cIUXE7JOsdk/w896-h672-no/foto%2B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2026" y="224372"/>
            <a:ext cx="6572563" cy="49294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61575" y="536836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Krachtige leeromgevingen creëren in aardrijkskunde.</a:t>
            </a:r>
          </a:p>
        </p:txBody>
      </p:sp>
    </p:spTree>
    <p:extLst>
      <p:ext uri="{BB962C8B-B14F-4D97-AF65-F5344CB8AC3E}">
        <p14:creationId xmlns:p14="http://schemas.microsoft.com/office/powerpoint/2010/main" val="136631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/>
              <a:t>innovatief	creatief	ondernemend</a:t>
            </a:r>
            <a:endParaRPr lang="en-GB" dirty="0"/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dirty="0"/>
              <a:t>Organisatie lessen semester 1</a:t>
            </a:r>
          </a:p>
        </p:txBody>
      </p:sp>
      <p:sp>
        <p:nvSpPr>
          <p:cNvPr id="4" name="Tijdelijke aanduiding voor inhoud 1"/>
          <p:cNvSpPr txBox="1">
            <a:spLocks/>
          </p:cNvSpPr>
          <p:nvPr/>
        </p:nvSpPr>
        <p:spPr>
          <a:xfrm>
            <a:off x="914400" y="11430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Je hebt steeds je cursus bij (digitaal of op papier)</a:t>
            </a:r>
          </a:p>
          <a:p>
            <a:r>
              <a:rPr lang="nl-BE" dirty="0"/>
              <a:t>Ik verwacht je in de lessen (motivatie)</a:t>
            </a:r>
          </a:p>
          <a:p>
            <a:r>
              <a:rPr lang="nl-BE" dirty="0"/>
              <a:t>Indien je niet aanwezig kan zijn, verwittig je via mail (beleefdheid)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De lessen worden in blokken van 2u gegeven</a:t>
            </a:r>
          </a:p>
          <a:p>
            <a:pPr marL="0" indent="0">
              <a:buNone/>
            </a:pPr>
            <a:r>
              <a:rPr lang="nl-BE" sz="1600" dirty="0"/>
              <a:t>(eventuele wijzigingen worden via aankondigingen op Leho doorgegeven; alsook eventuele documenten waarvan wordt verwacht dat je ze meebrengt)</a:t>
            </a:r>
            <a:endParaRPr lang="nl-BE" dirty="0"/>
          </a:p>
          <a:p>
            <a:r>
              <a:rPr lang="nl-BE" dirty="0"/>
              <a:t>Check steeds lesrooster op zondag!</a:t>
            </a:r>
          </a:p>
        </p:txBody>
      </p:sp>
    </p:spTree>
    <p:extLst>
      <p:ext uri="{BB962C8B-B14F-4D97-AF65-F5344CB8AC3E}">
        <p14:creationId xmlns:p14="http://schemas.microsoft.com/office/powerpoint/2010/main" val="3602710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/>
              <a:t>innovatief	creatief	ondernemend</a:t>
            </a:r>
            <a:endParaRPr lang="en-GB" dirty="0"/>
          </a:p>
        </p:txBody>
      </p:sp>
      <p:sp>
        <p:nvSpPr>
          <p:cNvPr id="4" name="Titel 2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dirty="0"/>
              <a:t>Opdrachten semester 1</a:t>
            </a:r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898148" y="1231776"/>
            <a:ext cx="7772400" cy="4572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7200" dirty="0"/>
              <a:t>Opdrachten dien je in op Leho</a:t>
            </a:r>
          </a:p>
          <a:p>
            <a:r>
              <a:rPr lang="nl-BE" sz="7200" b="1" dirty="0"/>
              <a:t>Permanente evaluatie</a:t>
            </a:r>
            <a:r>
              <a:rPr lang="nl-BE" sz="7200" dirty="0"/>
              <a:t>: vormt een belangrijk onderdeel van de evaluatie &gt; taken die in de lessen worden gegeven kunnen steeds worden geëvalueerd en worden meegeteld.</a:t>
            </a:r>
          </a:p>
          <a:p>
            <a:r>
              <a:rPr lang="nl-BE" sz="7200" dirty="0"/>
              <a:t>Taak vakstudie Kosmografie</a:t>
            </a:r>
          </a:p>
          <a:p>
            <a:pPr lvl="1"/>
            <a:r>
              <a:rPr lang="nl-BE" sz="7200" dirty="0"/>
              <a:t>Paper: indienen: </a:t>
            </a:r>
            <a:r>
              <a:rPr lang="nl-BE" sz="7200" b="1" dirty="0"/>
              <a:t>26 oktober</a:t>
            </a:r>
            <a:endParaRPr lang="nl-BE" sz="7200" dirty="0"/>
          </a:p>
          <a:p>
            <a:pPr lvl="1"/>
            <a:endParaRPr lang="nl-BE" sz="7200" dirty="0"/>
          </a:p>
          <a:p>
            <a:pPr lvl="1"/>
            <a:r>
              <a:rPr lang="nl-BE" sz="7200" dirty="0"/>
              <a:t>Lezen van een non-fictie boek met een aardrijkskundig onderwerp (naar keuze). </a:t>
            </a:r>
            <a:br>
              <a:rPr lang="nl-BE" sz="7200" dirty="0"/>
            </a:br>
            <a:r>
              <a:rPr lang="nl-BE" sz="7200" dirty="0"/>
              <a:t>Je vat het boek samen in de vorm van een presentatie en je presenteert aan de medestudenten. </a:t>
            </a:r>
            <a:r>
              <a:rPr lang="nl-NL" sz="7200" dirty="0"/>
              <a:t> Indienen + presentatie: </a:t>
            </a:r>
            <a:r>
              <a:rPr lang="nl-NL" sz="7200" b="1" dirty="0"/>
              <a:t>13 december 2017</a:t>
            </a:r>
            <a:endParaRPr lang="nl-BE" sz="7200" dirty="0"/>
          </a:p>
          <a:p>
            <a:pPr marL="393192" lvl="1" indent="0">
              <a:buFont typeface="Calibri" panose="020F0502020204030204" pitchFamily="34" charset="0"/>
              <a:buNone/>
            </a:pPr>
            <a:endParaRPr lang="nl-BE" sz="7200" dirty="0"/>
          </a:p>
          <a:p>
            <a:pPr lvl="1">
              <a:buFont typeface="Calibri" panose="020F0502020204030204" pitchFamily="34" charset="0"/>
              <a:buNone/>
            </a:pPr>
            <a:r>
              <a:rPr lang="nl-BE" sz="7200" dirty="0"/>
              <a:t>Veel succes!</a:t>
            </a:r>
          </a:p>
          <a:p>
            <a:pPr lvl="1">
              <a:buFont typeface="Calibri" panose="020F0502020204030204" pitchFamily="34" charset="0"/>
              <a:buNone/>
            </a:pPr>
            <a:endParaRPr lang="nl-BE" dirty="0"/>
          </a:p>
          <a:p>
            <a:pPr lvl="1">
              <a:buFont typeface="Calibri" panose="020F0502020204030204" pitchFamily="34" charset="0"/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20566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/>
              <a:t>innovatief	creatief	ondernemend</a:t>
            </a:r>
            <a:endParaRPr lang="en-GB" dirty="0"/>
          </a:p>
        </p:txBody>
      </p:sp>
      <p:sp>
        <p:nvSpPr>
          <p:cNvPr id="3" name="Titel 3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dirty="0"/>
              <a:t>Opdrachten didactisch atelier 1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914400" y="974556"/>
            <a:ext cx="6316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Didactisch atelier ‘Leraar worden’</a:t>
            </a:r>
          </a:p>
          <a:p>
            <a:endParaRPr lang="nl-BE" dirty="0"/>
          </a:p>
          <a:p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/>
              <a:t>Reflecteren over jezelf aan de hand van de 11 leerresultaten</a:t>
            </a:r>
          </a:p>
          <a:p>
            <a:pPr marL="285750" indent="-285750">
              <a:buFontTx/>
              <a:buChar char="-"/>
            </a:pPr>
            <a:r>
              <a:rPr lang="nl-BE" dirty="0"/>
              <a:t>Presentatie aan de hand van </a:t>
            </a:r>
            <a:r>
              <a:rPr lang="nl-BE" dirty="0" err="1"/>
              <a:t>Wordpress</a:t>
            </a:r>
            <a:r>
              <a:rPr lang="nl-BE" dirty="0"/>
              <a:t> digitaal portfolio</a:t>
            </a:r>
          </a:p>
          <a:p>
            <a:pPr marL="285750" indent="-285750">
              <a:buFontTx/>
              <a:buChar char="-"/>
            </a:pPr>
            <a:r>
              <a:rPr lang="nl-BE" dirty="0"/>
              <a:t>Deadline </a:t>
            </a:r>
            <a:r>
              <a:rPr lang="nl-BE" b="1" dirty="0"/>
              <a:t>… oktober</a:t>
            </a:r>
          </a:p>
          <a:p>
            <a:pPr marL="285750" indent="-285750">
              <a:buFontTx/>
              <a:buChar char="-"/>
            </a:pPr>
            <a:r>
              <a:rPr lang="nl-BE" dirty="0"/>
              <a:t>Presentatie bij één van de twee </a:t>
            </a:r>
            <a:r>
              <a:rPr lang="nl-BE" dirty="0" err="1"/>
              <a:t>vaklectoren</a:t>
            </a:r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/>
              <a:t>Voor aardrijkskunde is dit op </a:t>
            </a:r>
            <a:r>
              <a:rPr lang="nl-BE" b="1" dirty="0"/>
              <a:t>18 oktober</a:t>
            </a:r>
          </a:p>
        </p:txBody>
      </p:sp>
      <p:pic>
        <p:nvPicPr>
          <p:cNvPr id="3074" name="Picture 2" descr="http://sd.keepcalm-o-matic.co.uk/i/keep-calm-i-m-a-geography-teacher-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007">
            <a:off x="5932904" y="3423616"/>
            <a:ext cx="1856952" cy="216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20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/>
              <a:t>innovatief	creatief	ondernemend</a:t>
            </a:r>
            <a:endParaRPr lang="en-GB" dirty="0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553454" y="1046746"/>
            <a:ext cx="8398042" cy="44998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dirty="0"/>
              <a:t>Didactisch atelier ‘micro-teaching’</a:t>
            </a:r>
          </a:p>
          <a:p>
            <a:pPr marL="0" indent="0">
              <a:buNone/>
            </a:pPr>
            <a:r>
              <a:rPr lang="nl-BE" dirty="0"/>
              <a:t>onderwerpen voor deze micro-teaching (1/student) worden nu gegeven:</a:t>
            </a:r>
          </a:p>
          <a:p>
            <a:endParaRPr lang="nl-BE" dirty="0"/>
          </a:p>
          <a:p>
            <a:pPr lvl="2"/>
            <a:r>
              <a:rPr lang="nl-BE" sz="1800" dirty="0"/>
              <a:t>Ruimtelijke oriëntatie</a:t>
            </a:r>
          </a:p>
          <a:p>
            <a:pPr lvl="2"/>
            <a:r>
              <a:rPr lang="nl-BE" sz="1800" dirty="0"/>
              <a:t>De kaart: kaartlezen, gebruik van de atlas, soorten kaarten</a:t>
            </a:r>
          </a:p>
          <a:p>
            <a:pPr lvl="2"/>
            <a:r>
              <a:rPr lang="nl-BE" sz="1800" dirty="0"/>
              <a:t>Google Earth: toepassingen</a:t>
            </a:r>
          </a:p>
          <a:p>
            <a:pPr lvl="2"/>
            <a:r>
              <a:rPr lang="nl-BE" sz="1800" dirty="0"/>
              <a:t>Het landschap: landschapselementen, soorten landschappen</a:t>
            </a:r>
          </a:p>
          <a:p>
            <a:pPr lvl="2"/>
            <a:r>
              <a:rPr lang="nl-BE" sz="1800" dirty="0"/>
              <a:t>Duurzame ontwikkeling en het effect van de mens op zijn leefomgeving</a:t>
            </a:r>
          </a:p>
          <a:p>
            <a:pPr lvl="2"/>
            <a:r>
              <a:rPr lang="nl-BE" sz="1800" dirty="0"/>
              <a:t>De elementen van het reliëf</a:t>
            </a:r>
          </a:p>
          <a:p>
            <a:pPr lvl="2"/>
            <a:r>
              <a:rPr lang="nl-BE" sz="1800" dirty="0"/>
              <a:t>Werking van het stromend water, verband met het reliëf, basisbegrippen </a:t>
            </a:r>
          </a:p>
          <a:p>
            <a:pPr lvl="2"/>
            <a:r>
              <a:rPr lang="nl-BE" sz="1800" dirty="0"/>
              <a:t>De elementen van het weer en de meetinstrumenten</a:t>
            </a:r>
          </a:p>
          <a:p>
            <a:pPr lvl="2"/>
            <a:r>
              <a:rPr lang="nl-BE" sz="1800" dirty="0"/>
              <a:t>Klimaatzones op aarde, verband tussen weer en klimaat</a:t>
            </a:r>
          </a:p>
          <a:p>
            <a:pPr lvl="2"/>
            <a:r>
              <a:rPr lang="nl-BE" sz="1800" dirty="0"/>
              <a:t>Bodem en ondergrond</a:t>
            </a:r>
          </a:p>
          <a:p>
            <a:pPr lvl="2"/>
            <a:r>
              <a:rPr lang="nl-BE" sz="1800" dirty="0"/>
              <a:t>De bevolking: begrippen, bevolkingsgegevens aflezen, economische sectoren</a:t>
            </a:r>
          </a:p>
          <a:p>
            <a:pPr lvl="2"/>
            <a:r>
              <a:rPr lang="nl-BE" sz="1800" dirty="0"/>
              <a:t>Toerisme en recreatie</a:t>
            </a:r>
          </a:p>
          <a:p>
            <a:pPr lvl="2"/>
            <a:endParaRPr lang="nl-BE" sz="1800" dirty="0"/>
          </a:p>
          <a:p>
            <a:pPr lvl="2"/>
            <a:endParaRPr lang="nl-BE" dirty="0"/>
          </a:p>
          <a:p>
            <a:endParaRPr lang="nl-BE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647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/>
              <a:t>innovatief	creatief	ondernemend</a:t>
            </a:r>
            <a:endParaRPr lang="en-GB" dirty="0"/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830179" y="503238"/>
            <a:ext cx="77724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dirty="0"/>
              <a:t>Kernachtige beschrijving van jouw opvattingen over aardrijkskunde</a:t>
            </a:r>
          </a:p>
        </p:txBody>
      </p:sp>
      <p:sp>
        <p:nvSpPr>
          <p:cNvPr id="4" name="Tijdelijke aanduiding voor inhoud 1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800"/>
              <a:t>Groep: 2 personen</a:t>
            </a:r>
          </a:p>
          <a:p>
            <a:r>
              <a:rPr lang="nl-BE" sz="1800"/>
              <a:t>Stel je collega  voor</a:t>
            </a:r>
          </a:p>
          <a:p>
            <a:r>
              <a:rPr lang="nl-BE" sz="1800"/>
              <a:t>Waarom koos hij/zij dit vak?</a:t>
            </a:r>
          </a:p>
          <a:p>
            <a:r>
              <a:rPr lang="nl-BE" sz="1800"/>
              <a:t>Hoe heeft hij/zij dit vak ervaren op school?</a:t>
            </a:r>
          </a:p>
          <a:p>
            <a:r>
              <a:rPr lang="nl-BE" sz="1800"/>
              <a:t>Welke rol speelde zijn/haar aardrijkskundeleerkracht in zijn/haar ervaring?</a:t>
            </a:r>
          </a:p>
          <a:p>
            <a:r>
              <a:rPr lang="nl-BE" sz="1800"/>
              <a:t>Komt hij/zij in haar/zijn vrije tijd in aanraking met dit vakgebied?</a:t>
            </a:r>
          </a:p>
          <a:p>
            <a:r>
              <a:rPr lang="nl-BE" sz="1800"/>
              <a:t>Welk beeld heeft hij/zij van dit vakgebied in het huidige onderwijs:</a:t>
            </a:r>
          </a:p>
          <a:p>
            <a:pPr lvl="1"/>
            <a:r>
              <a:rPr lang="nl-BE"/>
              <a:t>Wat betreft inhoud: waar gaat het over?</a:t>
            </a:r>
          </a:p>
          <a:p>
            <a:pPr lvl="1"/>
            <a:r>
              <a:rPr lang="nl-BE"/>
              <a:t>Wat betreft didactiek: hoe wordt dit vak aangeboden?</a:t>
            </a:r>
          </a:p>
          <a:p>
            <a:pPr lvl="1"/>
            <a:r>
              <a:rPr lang="nl-BE"/>
              <a:t>Wat betreft leermiddelen: welke leermiddelen zijn belangrijk of bepalend?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8438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/>
              <a:t>innovatief	creatief	ondernemend</a:t>
            </a:r>
            <a:endParaRPr lang="en-GB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D0832AC-3BAD-4A51-8715-2BAC99DF68DE}"/>
              </a:ext>
            </a:extLst>
          </p:cNvPr>
          <p:cNvSpPr/>
          <p:nvPr/>
        </p:nvSpPr>
        <p:spPr>
          <a:xfrm>
            <a:off x="2286000" y="28927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>
                <a:hlinkClick r:id="rId2"/>
              </a:rPr>
              <a:t>https://www.youtube.com/watch?v=5pOFKmk7ytU&amp;t=13s</a:t>
            </a:r>
            <a:endParaRPr lang="nl-BE" dirty="0"/>
          </a:p>
          <a:p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E365161-6006-421D-8EA4-1B44602F087B}"/>
              </a:ext>
            </a:extLst>
          </p:cNvPr>
          <p:cNvSpPr txBox="1"/>
          <p:nvPr/>
        </p:nvSpPr>
        <p:spPr>
          <a:xfrm>
            <a:off x="3466731" y="2068497"/>
            <a:ext cx="3209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The </a:t>
            </a:r>
            <a:r>
              <a:rPr lang="nl-BE" dirty="0" err="1"/>
              <a:t>nations</a:t>
            </a:r>
            <a:r>
              <a:rPr lang="nl-BE" dirty="0"/>
              <a:t> song</a:t>
            </a:r>
          </a:p>
        </p:txBody>
      </p:sp>
    </p:spTree>
    <p:extLst>
      <p:ext uri="{BB962C8B-B14F-4D97-AF65-F5344CB8AC3E}">
        <p14:creationId xmlns:p14="http://schemas.microsoft.com/office/powerpoint/2010/main" val="380582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/>
              <a:t>innovatief	creatief	ondernemend</a:t>
            </a:r>
            <a:endParaRPr lang="en-GB" dirty="0"/>
          </a:p>
        </p:txBody>
      </p:sp>
      <p:sp>
        <p:nvSpPr>
          <p:cNvPr id="3" name="Titel 3"/>
          <p:cNvSpPr txBox="1">
            <a:spLocks/>
          </p:cNvSpPr>
          <p:nvPr/>
        </p:nvSpPr>
        <p:spPr>
          <a:xfrm>
            <a:off x="685800" y="394954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dirty="0"/>
              <a:t>Wat is dat voor een vak?</a:t>
            </a:r>
          </a:p>
        </p:txBody>
      </p:sp>
      <p:sp>
        <p:nvSpPr>
          <p:cNvPr id="4" name="Tijdelijke aanduiding voor inhoud 1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Veel mensen: topografische kennis; kwis-aardrijkskunde</a:t>
            </a:r>
          </a:p>
          <a:p>
            <a:r>
              <a:rPr lang="nl-BE"/>
              <a:t>tegenwoordig een </a:t>
            </a:r>
            <a:r>
              <a:rPr lang="nl-BE" i="1"/>
              <a:t>denk- en doe-vak</a:t>
            </a:r>
            <a:r>
              <a:rPr lang="nl-BE"/>
              <a:t> </a:t>
            </a:r>
          </a:p>
          <a:p>
            <a:r>
              <a:rPr lang="nl-BE"/>
              <a:t>Aardrijkskunde = leergebied waarbij het de mens niet los ziet van de natuurlijke omgeving. </a:t>
            </a:r>
          </a:p>
          <a:p>
            <a:r>
              <a:rPr lang="nl-BE"/>
              <a:t>Verbanden leggen tussen kennis uit de </a:t>
            </a:r>
            <a:r>
              <a:rPr lang="nl-BE" i="1"/>
              <a:t>natuurwetenschappe</a:t>
            </a:r>
            <a:r>
              <a:rPr lang="nl-BE"/>
              <a:t>n en de </a:t>
            </a:r>
            <a:r>
              <a:rPr lang="nl-BE" i="1"/>
              <a:t>maatschappij-vakken</a:t>
            </a:r>
            <a:r>
              <a:rPr lang="nl-BE"/>
              <a:t>. </a:t>
            </a:r>
          </a:p>
          <a:p>
            <a:r>
              <a:rPr lang="nl-BE"/>
              <a:t>Essentieel: een aantal vaardigheden, als kaartgebruik en het verzamelen van informatie via </a:t>
            </a:r>
            <a:r>
              <a:rPr lang="nl-BE" i="1"/>
              <a:t>excursies</a:t>
            </a:r>
            <a:r>
              <a:rPr lang="nl-BE"/>
              <a:t>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6529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/>
              <a:t>innovatief	creatief	ondernemend</a:t>
            </a:r>
            <a:endParaRPr lang="en-GB" dirty="0"/>
          </a:p>
        </p:txBody>
      </p:sp>
      <p:pic>
        <p:nvPicPr>
          <p:cNvPr id="3" name="Picture 2" descr="https://lh6.googleusercontent.com/-jx7wv4KhE44/VBM8zIzDSHI/AAAAAAAAAng/vmDjZBu_sEE/w896-h672-no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458" y="283804"/>
            <a:ext cx="6446168" cy="48346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35996" y="535067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Vaardigheden zijn essentieel in het aardrijkskunde-onderwijs.</a:t>
            </a:r>
          </a:p>
        </p:txBody>
      </p:sp>
    </p:spTree>
    <p:extLst>
      <p:ext uri="{BB962C8B-B14F-4D97-AF65-F5344CB8AC3E}">
        <p14:creationId xmlns:p14="http://schemas.microsoft.com/office/powerpoint/2010/main" val="425340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/>
              <a:t>innovatief	creatief	ondernemend</a:t>
            </a:r>
            <a:endParaRPr lang="en-GB" dirty="0"/>
          </a:p>
        </p:txBody>
      </p:sp>
      <p:sp>
        <p:nvSpPr>
          <p:cNvPr id="3" name="Titel 3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dirty="0"/>
              <a:t>Geografie als…</a:t>
            </a:r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046748" y="1616243"/>
            <a:ext cx="7206916" cy="3797968"/>
          </a:xfrm>
          <a:prstGeom prst="rect">
            <a:avLst/>
          </a:prstGeom>
        </p:spPr>
        <p:txBody>
          <a:bodyPr>
            <a:norm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geografie als </a:t>
            </a:r>
            <a:r>
              <a:rPr lang="nl-BE" i="1" dirty="0"/>
              <a:t>studieobject</a:t>
            </a:r>
            <a:r>
              <a:rPr lang="nl-BE" dirty="0"/>
              <a:t>: de aarde als woonplaats van mensen, gebieden en verschijnselen;</a:t>
            </a:r>
          </a:p>
          <a:p>
            <a:r>
              <a:rPr lang="nl-BE" dirty="0"/>
              <a:t>geografie als </a:t>
            </a:r>
            <a:r>
              <a:rPr lang="nl-BE" i="1" dirty="0"/>
              <a:t>bezigheid</a:t>
            </a:r>
            <a:r>
              <a:rPr lang="nl-BE" dirty="0"/>
              <a:t>: beeldvorming over gebieden en verschijnselen op aarde met behulp van teksten, kaarten, diagrammen en beelden;</a:t>
            </a:r>
          </a:p>
          <a:p>
            <a:r>
              <a:rPr lang="nl-BE" dirty="0"/>
              <a:t>geografie als </a:t>
            </a:r>
            <a:r>
              <a:rPr lang="nl-BE" i="1" dirty="0"/>
              <a:t>resultaat van die bezigheid</a:t>
            </a:r>
            <a:r>
              <a:rPr lang="nl-BE" dirty="0"/>
              <a:t>: de beschrijving door de leraar aardrijkskunde vanuit de geografische onderzoekstraditie.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4354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/>
              <a:t>innovatief	creatief	ondernemend</a:t>
            </a:r>
            <a:endParaRPr lang="en-GB" dirty="0"/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661736" y="455111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dirty="0"/>
              <a:t>Vakdidactiek aardrijkskunde: doelstellingen</a:t>
            </a:r>
          </a:p>
        </p:txBody>
      </p:sp>
      <p:sp>
        <p:nvSpPr>
          <p:cNvPr id="8" name="Tijdelijke aanduiding voor inhoud 1"/>
          <p:cNvSpPr txBox="1">
            <a:spLocks/>
          </p:cNvSpPr>
          <p:nvPr/>
        </p:nvSpPr>
        <p:spPr>
          <a:xfrm>
            <a:off x="914400" y="1447800"/>
            <a:ext cx="7399421" cy="1764632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de jongeren </a:t>
            </a:r>
            <a:r>
              <a:rPr lang="nl-BE" i="1" dirty="0"/>
              <a:t>geografisch leren waarnemen en denken</a:t>
            </a:r>
            <a:r>
              <a:rPr lang="nl-BE" dirty="0"/>
              <a:t>.</a:t>
            </a:r>
          </a:p>
          <a:p>
            <a:r>
              <a:rPr lang="nl-BE" dirty="0"/>
              <a:t>Y. Lacoste spreekt van ‘</a:t>
            </a:r>
            <a:r>
              <a:rPr lang="nl-BE" dirty="0" err="1"/>
              <a:t>savoir</a:t>
            </a:r>
            <a:r>
              <a:rPr lang="nl-BE" dirty="0"/>
              <a:t> </a:t>
            </a:r>
            <a:r>
              <a:rPr lang="nl-BE" dirty="0" err="1"/>
              <a:t>penser</a:t>
            </a:r>
            <a:r>
              <a:rPr lang="nl-BE" dirty="0"/>
              <a:t> </a:t>
            </a:r>
            <a:r>
              <a:rPr lang="nl-BE" dirty="0" err="1"/>
              <a:t>l’espace</a:t>
            </a:r>
            <a:r>
              <a:rPr lang="nl-BE" dirty="0"/>
              <a:t>’: elk studieobject een plaats kunnen geven in zijn ruimtelijke omgeving en dit op verschillende schalen en op verschillende tijdsmomenten.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9" name="Picture 4" descr="Yves Laco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7039" y="3473779"/>
            <a:ext cx="1780034" cy="23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0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/>
              <a:t>innovatief	creatief	ondernemend</a:t>
            </a:r>
            <a:endParaRPr lang="en-GB" dirty="0"/>
          </a:p>
        </p:txBody>
      </p:sp>
      <p:sp>
        <p:nvSpPr>
          <p:cNvPr id="3" name="Tekstvak 2"/>
          <p:cNvSpPr txBox="1"/>
          <p:nvPr/>
        </p:nvSpPr>
        <p:spPr>
          <a:xfrm>
            <a:off x="914400" y="764704"/>
            <a:ext cx="624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Denk even na over volgende </a:t>
            </a:r>
            <a:r>
              <a:rPr lang="nl-BE" dirty="0" err="1"/>
              <a:t>quotes</a:t>
            </a:r>
            <a:r>
              <a:rPr lang="nl-BE" dirty="0"/>
              <a:t>: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51012" y="148478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‘Een leerkracht mag geen grijze muis zijn’.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051012" y="2867417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‘De impact van een vakleerkracht is gigantisch. Sommige carrières werden bepaald door één of enkele leerkrachten tijdens de schoolloopbaan.’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051012" y="4548337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‘Geef altijd les alsof je leven er van afhangt.’</a:t>
            </a:r>
          </a:p>
        </p:txBody>
      </p:sp>
    </p:spTree>
    <p:extLst>
      <p:ext uri="{BB962C8B-B14F-4D97-AF65-F5344CB8AC3E}">
        <p14:creationId xmlns:p14="http://schemas.microsoft.com/office/powerpoint/2010/main" val="347252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/>
              <a:t>innovatief	creatief	ondernemend</a:t>
            </a:r>
            <a:endParaRPr lang="en-GB" dirty="0"/>
          </a:p>
        </p:txBody>
      </p:sp>
      <p:sp>
        <p:nvSpPr>
          <p:cNvPr id="3" name="Titel 3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800" dirty="0"/>
              <a:t>Aardrijkskunde in de geschiedenis</a:t>
            </a:r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Aardrijkskunde handelt over de aarde als woonplaats van de mens en over de mens als bewoner van de aarde. </a:t>
            </a:r>
          </a:p>
          <a:p>
            <a:r>
              <a:rPr lang="nl-BE"/>
              <a:t>Het beoefenen ervan is dan ook zo oud als de mensheid zelf. </a:t>
            </a:r>
          </a:p>
          <a:p>
            <a:r>
              <a:rPr lang="nl-BE"/>
              <a:t>Die oeroude basis van alle ruimtelijk denken ligt in de noodwendigheid zich te kunnen oriënteren, in het reizen en ontdekken (zwerversvolken), in de waarneming (verantwoorde migratie). </a:t>
            </a:r>
          </a:p>
          <a:p>
            <a:r>
              <a:rPr lang="nl-BE"/>
              <a:t>Die mens was in het bezit van een "</a:t>
            </a:r>
            <a:r>
              <a:rPr lang="nl-BE" i="1"/>
              <a:t>mental map</a:t>
            </a:r>
            <a:r>
              <a:rPr lang="nl-BE"/>
              <a:t>", een geestesbeeld van zijn omgeving, opgebouwd uit eigen en doorvertelde ervaringen en doorweven met kosmogonische interpretaties, die orde brachten in de chaos van de op hem afkomende verschijnselen.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035441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Howest">
      <a:dk1>
        <a:sysClr val="windowText" lastClr="000000"/>
      </a:dk1>
      <a:lt1>
        <a:srgbClr val="EBEBEB"/>
      </a:lt1>
      <a:dk2>
        <a:srgbClr val="44C8F5"/>
      </a:dk2>
      <a:lt2>
        <a:srgbClr val="FFFFFF"/>
      </a:lt2>
      <a:accent1>
        <a:srgbClr val="44C8F5"/>
      </a:accent1>
      <a:accent2>
        <a:srgbClr val="ED008D"/>
      </a:accent2>
      <a:accent3>
        <a:srgbClr val="FEF100"/>
      </a:accent3>
      <a:accent4>
        <a:srgbClr val="B0CDD6"/>
      </a:accent4>
      <a:accent5>
        <a:srgbClr val="E2B7BA"/>
      </a:accent5>
      <a:accent6>
        <a:srgbClr val="FBF196"/>
      </a:accent6>
      <a:hlink>
        <a:srgbClr val="44C8F5"/>
      </a:hlink>
      <a:folHlink>
        <a:srgbClr val="000000"/>
      </a:folHlink>
    </a:clrScheme>
    <a:fontScheme name="Howest">
      <a:majorFont>
        <a:latin typeface="Arial Rounded MT Bold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est_standaardpresentatie.potx [Alleen-lezen]" id="{92AE1E29-E76A-4B4C-BE2B-7CB110D5072D}" vid="{3C26FC99-474B-4E98-B142-5D46817A06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B5760092CE49AE7DADD52351DD18" ma:contentTypeVersion="0" ma:contentTypeDescription="Een nieuw document maken." ma:contentTypeScope="" ma:versionID="cbbe7884dcf3822b75f3e1bae64a64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626726b0f5e949c05e4d258069464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BF6716-5AEB-47AF-9F1C-3388666C6A2C}">
  <ds:schemaRefs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475ED61-A20C-4952-A9DD-6184C99F30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1BD4FDB-9DCF-448D-95D5-238DA510C6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Howest_standaardpresentatie</Template>
  <TotalTime>114</TotalTime>
  <Words>917</Words>
  <Application>Microsoft Office PowerPoint</Application>
  <PresentationFormat>Diavoorstelling (4:3)</PresentationFormat>
  <Paragraphs>131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Arial Rounded MT Bold</vt:lpstr>
      <vt:lpstr>Calibri</vt:lpstr>
      <vt:lpstr>Kantoorthema</vt:lpstr>
      <vt:lpstr>Myspace vakstudie aardrijkskunde 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Howest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 Laere Frederik</dc:creator>
  <cp:lastModifiedBy>De Laere Frederik</cp:lastModifiedBy>
  <cp:revision>14</cp:revision>
  <dcterms:created xsi:type="dcterms:W3CDTF">2015-09-19T15:41:38Z</dcterms:created>
  <dcterms:modified xsi:type="dcterms:W3CDTF">2018-09-26T13:43:56Z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0x010100F255B5760092CE49AE7DADD52351DD18</vt:lpwstr>
  </property>
</Properties>
</file>