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notesMasterIdLst>
    <p:notesMasterId r:id="rId27"/>
  </p:notesMasterIdLst>
  <p:sldIdLst>
    <p:sldId id="256" r:id="rId5"/>
    <p:sldId id="362" r:id="rId6"/>
    <p:sldId id="391" r:id="rId7"/>
    <p:sldId id="363" r:id="rId8"/>
    <p:sldId id="365" r:id="rId9"/>
    <p:sldId id="377" r:id="rId10"/>
    <p:sldId id="378" r:id="rId11"/>
    <p:sldId id="380" r:id="rId12"/>
    <p:sldId id="381" r:id="rId13"/>
    <p:sldId id="382" r:id="rId14"/>
    <p:sldId id="383" r:id="rId15"/>
    <p:sldId id="384" r:id="rId16"/>
    <p:sldId id="386" r:id="rId17"/>
    <p:sldId id="385" r:id="rId18"/>
    <p:sldId id="387" r:id="rId19"/>
    <p:sldId id="366" r:id="rId20"/>
    <p:sldId id="368" r:id="rId21"/>
    <p:sldId id="369" r:id="rId22"/>
    <p:sldId id="370" r:id="rId23"/>
    <p:sldId id="371" r:id="rId24"/>
    <p:sldId id="389" r:id="rId25"/>
    <p:sldId id="3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deursen Hanne" initials="VH" lastIdx="29" clrIdx="0">
    <p:extLst>
      <p:ext uri="{19B8F6BF-5375-455C-9EA6-DF929625EA0E}">
        <p15:presenceInfo xmlns:p15="http://schemas.microsoft.com/office/powerpoint/2012/main" userId="S-1-5-21-1073944968-1166168110-134157935-31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74B1C9-5DE1-480A-9B6A-C9B94AA55D3A}" v="22" dt="2019-09-17T08:50:38.735"/>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7074" autoAdjust="0"/>
  </p:normalViewPr>
  <p:slideViewPr>
    <p:cSldViewPr snapToGrid="0" showGuides="1">
      <p:cViewPr varScale="1">
        <p:scale>
          <a:sx n="86" d="100"/>
          <a:sy n="86" d="100"/>
        </p:scale>
        <p:origin x="138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chedin" userId="4553c96c-79a4-4fe5-9e5b-7077cb751d2d" providerId="ADAL" clId="{450B34F5-35CA-404C-AE04-AD6498339B47}"/>
  </pc:docChgLst>
  <pc:docChgLst>
    <pc:chgData name="Schedin Kelly" userId="4553c96c-79a4-4fe5-9e5b-7077cb751d2d" providerId="ADAL" clId="{BC74B1C9-5DE1-480A-9B6A-C9B94AA55D3A}"/>
    <pc:docChg chg="custSel addSld delSld modSld">
      <pc:chgData name="Schedin Kelly" userId="4553c96c-79a4-4fe5-9e5b-7077cb751d2d" providerId="ADAL" clId="{BC74B1C9-5DE1-480A-9B6A-C9B94AA55D3A}" dt="2019-09-22T19:42:45.764" v="411" actId="20577"/>
      <pc:docMkLst>
        <pc:docMk/>
      </pc:docMkLst>
      <pc:sldChg chg="modSp">
        <pc:chgData name="Schedin Kelly" userId="4553c96c-79a4-4fe5-9e5b-7077cb751d2d" providerId="ADAL" clId="{BC74B1C9-5DE1-480A-9B6A-C9B94AA55D3A}" dt="2019-09-17T08:28:57.982" v="34" actId="6549"/>
        <pc:sldMkLst>
          <pc:docMk/>
          <pc:sldMk cId="3548770083" sldId="365"/>
        </pc:sldMkLst>
        <pc:spChg chg="mod">
          <ac:chgData name="Schedin Kelly" userId="4553c96c-79a4-4fe5-9e5b-7077cb751d2d" providerId="ADAL" clId="{BC74B1C9-5DE1-480A-9B6A-C9B94AA55D3A}" dt="2019-09-17T08:28:57.982" v="34" actId="6549"/>
          <ac:spMkLst>
            <pc:docMk/>
            <pc:sldMk cId="3548770083" sldId="365"/>
            <ac:spMk id="7" creationId="{00000000-0000-0000-0000-000000000000}"/>
          </ac:spMkLst>
        </pc:spChg>
      </pc:sldChg>
      <pc:sldChg chg="modSp">
        <pc:chgData name="Schedin Kelly" userId="4553c96c-79a4-4fe5-9e5b-7077cb751d2d" providerId="ADAL" clId="{BC74B1C9-5DE1-480A-9B6A-C9B94AA55D3A}" dt="2019-09-17T08:29:51.015" v="64" actId="20577"/>
        <pc:sldMkLst>
          <pc:docMk/>
          <pc:sldMk cId="2760424280" sldId="381"/>
        </pc:sldMkLst>
        <pc:graphicFrameChg chg="mod modGraphic">
          <ac:chgData name="Schedin Kelly" userId="4553c96c-79a4-4fe5-9e5b-7077cb751d2d" providerId="ADAL" clId="{BC74B1C9-5DE1-480A-9B6A-C9B94AA55D3A}" dt="2019-09-17T08:29:51.015" v="64" actId="20577"/>
          <ac:graphicFrameMkLst>
            <pc:docMk/>
            <pc:sldMk cId="2760424280" sldId="381"/>
            <ac:graphicFrameMk id="4" creationId="{00000000-0000-0000-0000-000000000000}"/>
          </ac:graphicFrameMkLst>
        </pc:graphicFrameChg>
      </pc:sldChg>
      <pc:sldChg chg="modSp">
        <pc:chgData name="Schedin Kelly" userId="4553c96c-79a4-4fe5-9e5b-7077cb751d2d" providerId="ADAL" clId="{BC74B1C9-5DE1-480A-9B6A-C9B94AA55D3A}" dt="2019-09-17T08:30:34.098" v="78" actId="20577"/>
        <pc:sldMkLst>
          <pc:docMk/>
          <pc:sldMk cId="3472714356" sldId="382"/>
        </pc:sldMkLst>
        <pc:graphicFrameChg chg="mod modGraphic">
          <ac:chgData name="Schedin Kelly" userId="4553c96c-79a4-4fe5-9e5b-7077cb751d2d" providerId="ADAL" clId="{BC74B1C9-5DE1-480A-9B6A-C9B94AA55D3A}" dt="2019-09-17T08:30:34.098" v="78" actId="20577"/>
          <ac:graphicFrameMkLst>
            <pc:docMk/>
            <pc:sldMk cId="3472714356" sldId="382"/>
            <ac:graphicFrameMk id="4" creationId="{00000000-0000-0000-0000-000000000000}"/>
          </ac:graphicFrameMkLst>
        </pc:graphicFrameChg>
      </pc:sldChg>
      <pc:sldChg chg="modSp">
        <pc:chgData name="Schedin Kelly" userId="4553c96c-79a4-4fe5-9e5b-7077cb751d2d" providerId="ADAL" clId="{BC74B1C9-5DE1-480A-9B6A-C9B94AA55D3A}" dt="2019-09-17T08:39:30.639" v="234" actId="20577"/>
        <pc:sldMkLst>
          <pc:docMk/>
          <pc:sldMk cId="102952912" sldId="383"/>
        </pc:sldMkLst>
        <pc:spChg chg="mod">
          <ac:chgData name="Schedin Kelly" userId="4553c96c-79a4-4fe5-9e5b-7077cb751d2d" providerId="ADAL" clId="{BC74B1C9-5DE1-480A-9B6A-C9B94AA55D3A}" dt="2019-09-17T08:39:30.639" v="234" actId="20577"/>
          <ac:spMkLst>
            <pc:docMk/>
            <pc:sldMk cId="102952912" sldId="383"/>
            <ac:spMk id="6" creationId="{00000000-0000-0000-0000-000000000000}"/>
          </ac:spMkLst>
        </pc:spChg>
        <pc:picChg chg="mod">
          <ac:chgData name="Schedin Kelly" userId="4553c96c-79a4-4fe5-9e5b-7077cb751d2d" providerId="ADAL" clId="{BC74B1C9-5DE1-480A-9B6A-C9B94AA55D3A}" dt="2019-09-17T08:39:11.307" v="206" actId="1076"/>
          <ac:picMkLst>
            <pc:docMk/>
            <pc:sldMk cId="102952912" sldId="383"/>
            <ac:picMk id="7" creationId="{00000000-0000-0000-0000-000000000000}"/>
          </ac:picMkLst>
        </pc:picChg>
      </pc:sldChg>
      <pc:sldChg chg="modSp">
        <pc:chgData name="Schedin Kelly" userId="4553c96c-79a4-4fe5-9e5b-7077cb751d2d" providerId="ADAL" clId="{BC74B1C9-5DE1-480A-9B6A-C9B94AA55D3A}" dt="2019-09-17T08:50:38.719" v="392" actId="20577"/>
        <pc:sldMkLst>
          <pc:docMk/>
          <pc:sldMk cId="2978059743" sldId="386"/>
        </pc:sldMkLst>
        <pc:spChg chg="mod">
          <ac:chgData name="Schedin Kelly" userId="4553c96c-79a4-4fe5-9e5b-7077cb751d2d" providerId="ADAL" clId="{BC74B1C9-5DE1-480A-9B6A-C9B94AA55D3A}" dt="2019-09-17T08:50:38.719" v="392" actId="20577"/>
          <ac:spMkLst>
            <pc:docMk/>
            <pc:sldMk cId="2978059743" sldId="386"/>
            <ac:spMk id="4" creationId="{00000000-0000-0000-0000-000000000000}"/>
          </ac:spMkLst>
        </pc:spChg>
      </pc:sldChg>
      <pc:sldChg chg="modSp">
        <pc:chgData name="Schedin Kelly" userId="4553c96c-79a4-4fe5-9e5b-7077cb751d2d" providerId="ADAL" clId="{BC74B1C9-5DE1-480A-9B6A-C9B94AA55D3A}" dt="2019-09-22T19:42:45.764" v="411" actId="20577"/>
        <pc:sldMkLst>
          <pc:docMk/>
          <pc:sldMk cId="3934598810" sldId="390"/>
        </pc:sldMkLst>
        <pc:spChg chg="mod">
          <ac:chgData name="Schedin Kelly" userId="4553c96c-79a4-4fe5-9e5b-7077cb751d2d" providerId="ADAL" clId="{BC74B1C9-5DE1-480A-9B6A-C9B94AA55D3A}" dt="2019-09-22T19:42:45.764" v="411" actId="20577"/>
          <ac:spMkLst>
            <pc:docMk/>
            <pc:sldMk cId="3934598810" sldId="390"/>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5B7DBE-F7FA-4A4B-A8D7-E9DDAFD0288D}" type="datetimeFigureOut">
              <a:rPr lang="en-GB" smtClean="0"/>
              <a:t>22/09/2019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5F570-5905-47D4-ACDA-259BF1C5BF95}" type="slidenum">
              <a:rPr lang="en-GB" smtClean="0"/>
              <a:t>‹nr.›</a:t>
            </a:fld>
            <a:endParaRPr lang="en-GB"/>
          </a:p>
        </p:txBody>
      </p:sp>
    </p:spTree>
    <p:extLst>
      <p:ext uri="{BB962C8B-B14F-4D97-AF65-F5344CB8AC3E}">
        <p14:creationId xmlns:p14="http://schemas.microsoft.com/office/powerpoint/2010/main" val="2248317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bg>
      <p:bgPr>
        <a:solidFill>
          <a:schemeClr val="tx2"/>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197249" y="3181641"/>
            <a:ext cx="7589811" cy="626701"/>
          </a:xfrm>
          <a:prstGeom prst="rect">
            <a:avLst/>
          </a:prstGeom>
          <a:solidFill>
            <a:schemeClr val="accent2"/>
          </a:solidFill>
        </p:spPr>
        <p:txBody>
          <a:bodyPr wrap="none" lIns="72000" tIns="36000" rIns="72000" bIns="36000" anchor="ctr">
            <a:spAutoFit/>
          </a:bodyPr>
          <a:lstStyle>
            <a:lvl1pPr algn="r">
              <a:lnSpc>
                <a:spcPct val="100000"/>
              </a:lnSpc>
              <a:defRPr sz="3600" b="1" cap="all" spc="100" baseline="0">
                <a:solidFill>
                  <a:schemeClr val="bg2"/>
                </a:solidFill>
                <a:latin typeface="Arial Rounded MT Bold" panose="020F0704030504030204" pitchFamily="34" charset="0"/>
              </a:defRPr>
            </a:lvl1pPr>
          </a:lstStyle>
          <a:p>
            <a:r>
              <a:rPr lang="nl-NL" dirty="0"/>
              <a:t>TITEL VAN DE UITEENZETTING</a:t>
            </a:r>
            <a:endParaRPr lang="en-GB" dirty="0"/>
          </a:p>
        </p:txBody>
      </p:sp>
      <p:sp>
        <p:nvSpPr>
          <p:cNvPr id="8" name="Ondertitel 2"/>
          <p:cNvSpPr>
            <a:spLocks noGrp="1"/>
          </p:cNvSpPr>
          <p:nvPr>
            <p:ph type="subTitle" idx="1" hasCustomPrompt="1"/>
          </p:nvPr>
        </p:nvSpPr>
        <p:spPr>
          <a:xfrm>
            <a:off x="3135146" y="3858911"/>
            <a:ext cx="5651914" cy="395869"/>
          </a:xfrm>
          <a:prstGeom prst="rect">
            <a:avLst/>
          </a:prstGeom>
          <a:solidFill>
            <a:schemeClr val="accent2"/>
          </a:solidFill>
          <a:effectLst/>
        </p:spPr>
        <p:txBody>
          <a:bodyPr wrap="none" lIns="72000" tIns="36000" rIns="72000" bIns="36000" anchor="t">
            <a:spAutoFit/>
          </a:bodyPr>
          <a:lstStyle>
            <a:lvl1pPr marL="0" indent="0" algn="r">
              <a:buNone/>
              <a:defRPr sz="2100" cap="all" spc="100" baseline="0">
                <a:solidFill>
                  <a:schemeClr val="bg2"/>
                </a:solidFill>
                <a:latin typeface="Arial Rounded MT Bold" panose="020F07040305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 VAN DE UITEENZETTING</a:t>
            </a:r>
            <a:endParaRPr lang="en-GB" dirty="0"/>
          </a:p>
        </p:txBody>
      </p:sp>
      <p:sp>
        <p:nvSpPr>
          <p:cNvPr id="9" name="Tijdelijke aanduiding voor tekst 3"/>
          <p:cNvSpPr>
            <a:spLocks noGrp="1"/>
          </p:cNvSpPr>
          <p:nvPr>
            <p:ph type="body" sz="quarter" idx="16" hasCustomPrompt="1"/>
          </p:nvPr>
        </p:nvSpPr>
        <p:spPr>
          <a:xfrm>
            <a:off x="6654168" y="2900240"/>
            <a:ext cx="2132892" cy="230832"/>
          </a:xfrm>
          <a:prstGeom prst="rect">
            <a:avLst/>
          </a:prstGeom>
          <a:noFill/>
          <a:ln>
            <a:noFill/>
          </a:ln>
          <a:effectLst/>
        </p:spPr>
        <p:txBody>
          <a:bodyPr wrap="none" tIns="0" bIns="0">
            <a:spAutoFit/>
          </a:bodyPr>
          <a:lstStyle>
            <a:lvl1pPr marL="0" indent="0" algn="r">
              <a:buNone/>
              <a:defRPr sz="1500" i="0" cap="all" spc="100" baseline="0">
                <a:solidFill>
                  <a:schemeClr val="bg2"/>
                </a:solidFill>
                <a:latin typeface="+mj-lt"/>
              </a:defRPr>
            </a:lvl1pPr>
          </a:lstStyle>
          <a:p>
            <a:pPr lvl="0"/>
            <a:r>
              <a:rPr lang="nl-NL" dirty="0"/>
              <a:t>LOCATIE &amp; DATUM</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Tree>
    <p:extLst>
      <p:ext uri="{BB962C8B-B14F-4D97-AF65-F5344CB8AC3E}">
        <p14:creationId xmlns:p14="http://schemas.microsoft.com/office/powerpoint/2010/main" val="2031597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deling foto">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3" name="Picture Placeholder 7"/>
          <p:cNvSpPr>
            <a:spLocks noGrp="1"/>
          </p:cNvSpPr>
          <p:nvPr>
            <p:ph type="pic" sz="quarter" idx="29" hasCustomPrompt="1"/>
          </p:nvPr>
        </p:nvSpPr>
        <p:spPr>
          <a:xfrm>
            <a:off x="358776" y="1152000"/>
            <a:ext cx="4050000" cy="4726800"/>
          </a:xfrm>
          <a:solidFill>
            <a:schemeClr val="bg2"/>
          </a:solidFill>
        </p:spPr>
        <p:txBody>
          <a:bodyPr/>
          <a:lstStyle>
            <a:lvl1pPr marL="0" marR="0" indent="0" algn="l" defTabSz="269875" rtl="0" eaLnBrk="1" fontAlgn="auto" latinLnBrk="0" hangingPunct="1">
              <a:lnSpc>
                <a:spcPct val="100000"/>
              </a:lnSpc>
              <a:spcBef>
                <a:spcPts val="0"/>
              </a:spcBef>
              <a:spcAft>
                <a:spcPts val="0"/>
              </a:spcAft>
              <a:buClr>
                <a:schemeClr val="accent2"/>
              </a:buClr>
              <a:buSzPct val="80000"/>
              <a:buFont typeface="Arial" panose="020B0604020202020204" pitchFamily="34" charset="0"/>
              <a:buNone/>
              <a:tabLst>
                <a:tab pos="266400" algn="l"/>
                <a:tab pos="270000" algn="l"/>
              </a:tabLst>
              <a:defRPr sz="1200" i="1"/>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nl-BE" dirty="0"/>
          </a:p>
          <a:p>
            <a:endParaRPr lang="en-GB" dirty="0"/>
          </a:p>
        </p:txBody>
      </p:sp>
      <p:sp>
        <p:nvSpPr>
          <p:cNvPr id="14" name="Picture Placeholder 7"/>
          <p:cNvSpPr>
            <a:spLocks noGrp="1"/>
          </p:cNvSpPr>
          <p:nvPr>
            <p:ph type="pic" sz="quarter" idx="30" hasCustomPrompt="1"/>
          </p:nvPr>
        </p:nvSpPr>
        <p:spPr>
          <a:xfrm>
            <a:off x="4737100" y="1152000"/>
            <a:ext cx="4050000" cy="4726800"/>
          </a:xfrm>
          <a:solidFill>
            <a:schemeClr val="bg2"/>
          </a:solidFill>
        </p:spPr>
        <p:txBody>
          <a:bodyPr/>
          <a:lstStyle>
            <a:lvl1pPr marL="0" indent="0">
              <a:lnSpc>
                <a:spcPct val="100000"/>
              </a:lnSpc>
              <a:spcBef>
                <a:spcPts val="0"/>
              </a:spcBef>
              <a:buNone/>
              <a:defRPr sz="1200" i="1"/>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endParaRPr lang="en-GB" dirty="0"/>
          </a:p>
        </p:txBody>
      </p:sp>
      <p:sp>
        <p:nvSpPr>
          <p:cNvPr id="2" name="Footer Placeholder 1"/>
          <p:cNvSpPr>
            <a:spLocks noGrp="1"/>
          </p:cNvSpPr>
          <p:nvPr>
            <p:ph type="ftr" sz="quarter" idx="31"/>
          </p:nvPr>
        </p:nvSpPr>
        <p:spPr/>
        <p:txBody>
          <a:bodyPr/>
          <a:lstStyle/>
          <a:p>
            <a:r>
              <a:rPr lang="nl-BE"/>
              <a:t>innovatief	creatief	ondernemend</a:t>
            </a:r>
            <a:endParaRPr lang="en-GB"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
        <p:nvSpPr>
          <p:cNvPr id="16" name="Text Placeholder 7"/>
          <p:cNvSpPr>
            <a:spLocks noGrp="1"/>
          </p:cNvSpPr>
          <p:nvPr>
            <p:ph type="body" sz="quarter" idx="32" hasCustomPrompt="1"/>
          </p:nvPr>
        </p:nvSpPr>
        <p:spPr>
          <a:xfrm>
            <a:off x="4737100" y="716162"/>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979841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eedeling grafiek/tabel of SmartAr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3" name="Content Placeholder 3"/>
          <p:cNvSpPr>
            <a:spLocks noGrp="1"/>
          </p:cNvSpPr>
          <p:nvPr>
            <p:ph sz="quarter" idx="30"/>
          </p:nvPr>
        </p:nvSpPr>
        <p:spPr>
          <a:xfrm>
            <a:off x="360000" y="1152000"/>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Content Placeholder 6"/>
          <p:cNvSpPr>
            <a:spLocks noGrp="1"/>
          </p:cNvSpPr>
          <p:nvPr>
            <p:ph sz="quarter" idx="31"/>
          </p:nvPr>
        </p:nvSpPr>
        <p:spPr>
          <a:xfrm>
            <a:off x="4737100" y="1152000"/>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 name="Footer Placeholder 1"/>
          <p:cNvSpPr>
            <a:spLocks noGrp="1"/>
          </p:cNvSpPr>
          <p:nvPr>
            <p:ph type="ftr" sz="quarter" idx="32"/>
          </p:nvPr>
        </p:nvSpPr>
        <p:spPr/>
        <p:txBody>
          <a:bodyPr/>
          <a:lstStyle/>
          <a:p>
            <a:r>
              <a:rPr lang="nl-BE"/>
              <a:t>innovatief	creatief	ondernemend</a:t>
            </a:r>
            <a:endParaRPr lang="en-GB" dirty="0"/>
          </a:p>
        </p:txBody>
      </p:sp>
      <p:sp>
        <p:nvSpPr>
          <p:cNvPr id="17"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295727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afbeeldin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1" name="Picture Placeholder 3"/>
          <p:cNvSpPr>
            <a:spLocks noGrp="1"/>
          </p:cNvSpPr>
          <p:nvPr>
            <p:ph type="pic" sz="quarter" idx="25" hasCustomPrompt="1"/>
          </p:nvPr>
        </p:nvSpPr>
        <p:spPr>
          <a:xfrm>
            <a:off x="0" y="307777"/>
            <a:ext cx="9144000" cy="5708837"/>
          </a:xfrm>
          <a:solidFill>
            <a:schemeClr val="bg2"/>
          </a:solidFill>
        </p:spPr>
        <p:txBody>
          <a:bodyPr lIns="360000" tIns="900000"/>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endParaRPr lang="en-GB" dirty="0"/>
          </a:p>
        </p:txBody>
      </p:sp>
      <p:sp>
        <p:nvSpPr>
          <p:cNvPr id="2" name="Footer Placeholder 1"/>
          <p:cNvSpPr>
            <a:spLocks noGrp="1"/>
          </p:cNvSpPr>
          <p:nvPr>
            <p:ph type="ftr" sz="quarter" idx="26"/>
          </p:nvPr>
        </p:nvSpPr>
        <p:spPr/>
        <p:txBody>
          <a:bodyPr/>
          <a:lstStyle/>
          <a:p>
            <a:r>
              <a:rPr lang="nl-BE"/>
              <a:t>innovatief	creatief	ondernemend</a:t>
            </a:r>
            <a:endParaRPr lang="en-GB" dirty="0"/>
          </a:p>
        </p:txBody>
      </p:sp>
      <p:sp>
        <p:nvSpPr>
          <p:cNvPr id="13"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626880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el, grafiek of SmartArt">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Content Placeholder 4"/>
          <p:cNvSpPr>
            <a:spLocks noGrp="1"/>
          </p:cNvSpPr>
          <p:nvPr>
            <p:ph sz="quarter" idx="17" hasCustomPrompt="1"/>
          </p:nvPr>
        </p:nvSpPr>
        <p:spPr>
          <a:xfrm>
            <a:off x="358776" y="1151999"/>
            <a:ext cx="8428324" cy="4726800"/>
          </a:xfrm>
        </p:spPr>
        <p:txBody>
          <a:bodyPr lIns="0" tIns="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en voeg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GB" dirty="0"/>
          </a:p>
        </p:txBody>
      </p:sp>
      <p:sp>
        <p:nvSpPr>
          <p:cNvPr id="10" name="Footer Placeholder 9"/>
          <p:cNvSpPr>
            <a:spLocks noGrp="1"/>
          </p:cNvSpPr>
          <p:nvPr>
            <p:ph type="ftr" sz="quarter" idx="25"/>
          </p:nvPr>
        </p:nvSpPr>
        <p:spPr/>
        <p:txBody>
          <a:bodyPr/>
          <a:lstStyle/>
          <a:p>
            <a:r>
              <a:rPr lang="nl-BE" dirty="0"/>
              <a:t>innovatief	creatief	ondernemend</a:t>
            </a:r>
            <a:endParaRPr lang="en-GB" dirty="0"/>
          </a:p>
        </p:txBody>
      </p:sp>
      <p:sp>
        <p:nvSpPr>
          <p:cNvPr id="11" name="Text Placeholder 7"/>
          <p:cNvSpPr>
            <a:spLocks noGrp="1"/>
          </p:cNvSpPr>
          <p:nvPr>
            <p:ph type="body" sz="quarter" idx="26"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41655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el, grafiek of SmartArt met bijschrift">
    <p:spTree>
      <p:nvGrpSpPr>
        <p:cNvPr id="1" name=""/>
        <p:cNvGrpSpPr/>
        <p:nvPr/>
      </p:nvGrpSpPr>
      <p:grpSpPr>
        <a:xfrm>
          <a:off x="0" y="0"/>
          <a:ext cx="0" cy="0"/>
          <a:chOff x="0" y="0"/>
          <a:chExt cx="0" cy="0"/>
        </a:xfrm>
      </p:grpSpPr>
      <p:sp>
        <p:nvSpPr>
          <p:cNvPr id="4" name="Content Placeholder 4"/>
          <p:cNvSpPr>
            <a:spLocks noGrp="1"/>
          </p:cNvSpPr>
          <p:nvPr>
            <p:ph sz="quarter" idx="20" hasCustomPrompt="1"/>
          </p:nvPr>
        </p:nvSpPr>
        <p:spPr>
          <a:xfrm>
            <a:off x="360000" y="1137326"/>
            <a:ext cx="5737225" cy="4726800"/>
          </a:xfrm>
        </p:spPr>
        <p:txBody>
          <a:bodyPr lIns="0" tIns="0"/>
          <a:lstStyle>
            <a:lvl1pPr marL="0" marR="0" indent="0" algn="l" defTabSz="269875" rtl="0" eaLnBrk="1" fontAlgn="auto" latinLnBrk="0" hangingPunct="1">
              <a:lnSpc>
                <a:spcPct val="100000"/>
              </a:lnSpc>
              <a:spcBef>
                <a:spcPts val="0"/>
              </a:spcBef>
              <a:spcAft>
                <a:spcPts val="0"/>
              </a:spcAft>
              <a:buClr>
                <a:schemeClr val="accent2"/>
              </a:buClr>
              <a:buSzPct val="80000"/>
              <a:buFont typeface="Calibri" panose="020F0502020204030204" pitchFamily="34" charset="0"/>
              <a:buNone/>
              <a:tabLst>
                <a:tab pos="266700" algn="l"/>
              </a:tabLst>
              <a:defRPr sz="1200" i="1" baseline="0"/>
            </a:lvl1pPr>
            <a:lvl2pPr marL="265510" indent="0" defTabSz="739379">
              <a:buNone/>
              <a:defRPr/>
            </a:lvl2pPr>
            <a:lvl3pPr marL="804863" indent="-265510">
              <a:defRPr/>
            </a:lvl3pPr>
            <a:lvl4pPr marL="1288256" indent="-214313">
              <a:defRPr/>
            </a:lvl4pPr>
            <a:lvl5pPr marL="1288256" indent="-214313">
              <a:defRPr/>
            </a:lvl5pPr>
          </a:lstStyle>
          <a:p>
            <a:pPr marL="0" marR="0" lvl="0" indent="0" algn="l" defTabSz="269875" rtl="0" eaLnBrk="1" fontAlgn="auto" latinLnBrk="0" hangingPunct="1">
              <a:lnSpc>
                <a:spcPts val="1800"/>
              </a:lnSpc>
              <a:spcBef>
                <a:spcPts val="1800"/>
              </a:spcBef>
              <a:spcAft>
                <a:spcPts val="900"/>
              </a:spcAft>
              <a:buClr>
                <a:schemeClr val="accent2"/>
              </a:buClr>
              <a:buSzPct val="80000"/>
              <a:buFont typeface="Calibri" panose="020F0502020204030204" pitchFamily="34" charset="0"/>
              <a:buNone/>
              <a:tabLst>
                <a:tab pos="266700" algn="l"/>
              </a:tabLst>
              <a:defRPr/>
            </a:pPr>
            <a:r>
              <a:rPr lang="nl-BE" dirty="0"/>
              <a:t>Klik op het icoon en voeg hier een tabel, grafiek of </a:t>
            </a:r>
            <a:r>
              <a:rPr lang="nl-BE" dirty="0" err="1"/>
              <a:t>SmartArt</a:t>
            </a:r>
            <a:r>
              <a:rPr lang="nl-BE" dirty="0"/>
              <a:t> in. </a:t>
            </a:r>
            <a:br>
              <a:rPr lang="nl-BE" dirty="0"/>
            </a:br>
            <a:r>
              <a:rPr lang="nl-NL" dirty="0"/>
              <a:t>Gebruik indien mogelijk </a:t>
            </a:r>
            <a:r>
              <a:rPr lang="nl-NL" dirty="0" err="1"/>
              <a:t>SmartArt</a:t>
            </a:r>
            <a:r>
              <a:rPr lang="nl-NL" dirty="0"/>
              <a:t> voor schema’s. Hou schema’s eenvoudig en</a:t>
            </a:r>
            <a:br>
              <a:rPr lang="nl-NL" dirty="0"/>
            </a:br>
            <a:r>
              <a:rPr lang="nl-NL" dirty="0"/>
              <a:t>laat details achterwege.</a:t>
            </a:r>
            <a:endParaRPr lang="en-GB" dirty="0"/>
          </a:p>
          <a:p>
            <a:pPr lvl="0"/>
            <a:endParaRPr lang="en-US" dirty="0"/>
          </a:p>
        </p:txBody>
      </p:sp>
      <p:sp>
        <p:nvSpPr>
          <p:cNvPr id="5" name="Text Placeholder 2"/>
          <p:cNvSpPr>
            <a:spLocks noGrp="1"/>
          </p:cNvSpPr>
          <p:nvPr>
            <p:ph type="body" sz="quarter" idx="25"/>
          </p:nvPr>
        </p:nvSpPr>
        <p:spPr>
          <a:xfrm>
            <a:off x="6236425" y="1152000"/>
            <a:ext cx="2548800" cy="4726800"/>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grpSp>
        <p:nvGrpSpPr>
          <p:cNvPr id="7" name="Group 6"/>
          <p:cNvGrpSpPr/>
          <p:nvPr userDrawn="1"/>
        </p:nvGrpSpPr>
        <p:grpSpPr>
          <a:xfrm>
            <a:off x="0" y="6016614"/>
            <a:ext cx="9144000" cy="841386"/>
            <a:chOff x="0" y="6016614"/>
            <a:chExt cx="9144000" cy="841386"/>
          </a:xfrm>
        </p:grpSpPr>
        <p:sp>
          <p:nvSpPr>
            <p:cNvPr id="8" name="Rectangle 7"/>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0"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1" name="Footer Placeholder 10"/>
          <p:cNvSpPr>
            <a:spLocks noGrp="1"/>
          </p:cNvSpPr>
          <p:nvPr>
            <p:ph type="ftr" sz="quarter" idx="26"/>
          </p:nvPr>
        </p:nvSpPr>
        <p:spPr/>
        <p:txBody>
          <a:bodyPr/>
          <a:lstStyle/>
          <a:p>
            <a:r>
              <a:rPr lang="nl-BE"/>
              <a:t>innovatief	creatief	ondernemend</a:t>
            </a:r>
            <a:endParaRPr lang="en-GB" dirty="0"/>
          </a:p>
        </p:txBody>
      </p:sp>
      <p:sp>
        <p:nvSpPr>
          <p:cNvPr id="12"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602106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foto's met bijschrift">
    <p:spTree>
      <p:nvGrpSpPr>
        <p:cNvPr id="1" name=""/>
        <p:cNvGrpSpPr/>
        <p:nvPr/>
      </p:nvGrpSpPr>
      <p:grpSpPr>
        <a:xfrm>
          <a:off x="0" y="0"/>
          <a:ext cx="0" cy="0"/>
          <a:chOff x="0" y="0"/>
          <a:chExt cx="0" cy="0"/>
        </a:xfrm>
      </p:grpSpPr>
      <p:grpSp>
        <p:nvGrpSpPr>
          <p:cNvPr id="13" name="Group 12"/>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userDrawn="1">
            <p:ph type="ftr" sz="quarter" idx="10"/>
          </p:nvPr>
        </p:nvSpPr>
        <p:spPr/>
        <p:txBody>
          <a:bodyPr/>
          <a:lstStyle/>
          <a:p>
            <a:r>
              <a:rPr lang="nl-BE"/>
              <a:t>innovatief	creatief	ondernemend</a:t>
            </a:r>
            <a:endParaRPr lang="en-GB" dirty="0"/>
          </a:p>
        </p:txBody>
      </p:sp>
      <p:sp>
        <p:nvSpPr>
          <p:cNvPr id="7" name="Text Placeholder 17"/>
          <p:cNvSpPr>
            <a:spLocks noGrp="1"/>
          </p:cNvSpPr>
          <p:nvPr userDrawn="1">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Picture Placeholder 13"/>
          <p:cNvSpPr>
            <a:spLocks noGrp="1"/>
          </p:cNvSpPr>
          <p:nvPr userDrawn="1">
            <p:ph type="pic" sz="quarter" idx="18" hasCustomPrompt="1"/>
          </p:nvPr>
        </p:nvSpPr>
        <p:spPr>
          <a:xfrm>
            <a:off x="0" y="307775"/>
            <a:ext cx="6096000" cy="2854800"/>
          </a:xfrm>
          <a:solidFill>
            <a:schemeClr val="bg2"/>
          </a:solidFill>
          <a:ln w="38100">
            <a:noFill/>
          </a:ln>
        </p:spPr>
        <p:txBody>
          <a:bodyPr lIns="360000" tIns="864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lumMod val="65000"/>
                    <a:lumOff val="35000"/>
                  </a:schemeClr>
                </a:solidFill>
                <a:effectLs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sp>
        <p:nvSpPr>
          <p:cNvPr id="9" name="Picture Placeholder 13"/>
          <p:cNvSpPr>
            <a:spLocks noGrp="1"/>
          </p:cNvSpPr>
          <p:nvPr userDrawn="1">
            <p:ph type="pic" sz="quarter" idx="19" hasCustomPrompt="1"/>
          </p:nvPr>
        </p:nvSpPr>
        <p:spPr>
          <a:xfrm>
            <a:off x="0" y="3164312"/>
            <a:ext cx="6096000" cy="2854800"/>
          </a:xfrm>
          <a:solidFill>
            <a:schemeClr val="bg2"/>
          </a:solidFill>
          <a:ln w="38100">
            <a:noFill/>
          </a:ln>
        </p:spPr>
        <p:txBody>
          <a:bodyPr lIns="360000" tIns="36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a:solidFill>
                  <a:schemeClr val="tx1">
                    <a:lumMod val="65000"/>
                    <a:lumOff val="35000"/>
                  </a:schemeClr>
                </a:solidFill>
                <a:effectLst/>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endParaRPr lang="en-GB" dirty="0"/>
          </a:p>
          <a:p>
            <a:br>
              <a:rPr lang="nl-BE" dirty="0"/>
            </a:br>
            <a:endParaRPr lang="nl-BE" dirty="0"/>
          </a:p>
          <a:p>
            <a:endParaRPr lang="en-GB" dirty="0"/>
          </a:p>
        </p:txBody>
      </p:sp>
      <p:sp>
        <p:nvSpPr>
          <p:cNvPr id="10" name="Text Placeholder 2"/>
          <p:cNvSpPr>
            <a:spLocks noGrp="1"/>
          </p:cNvSpPr>
          <p:nvPr userDrawn="1">
            <p:ph type="body" sz="quarter" idx="25"/>
          </p:nvPr>
        </p:nvSpPr>
        <p:spPr>
          <a:xfrm>
            <a:off x="6096000" y="1059887"/>
            <a:ext cx="2689225" cy="4818913"/>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Text Placeholder 7"/>
          <p:cNvSpPr>
            <a:spLocks noGrp="1"/>
          </p:cNvSpPr>
          <p:nvPr userDrawn="1">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8460545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to met bijschrift (1)">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afbeelding 2"/>
          <p:cNvSpPr>
            <a:spLocks noGrp="1"/>
          </p:cNvSpPr>
          <p:nvPr>
            <p:ph type="pic" sz="quarter" idx="13" hasCustomPrompt="1"/>
          </p:nvPr>
        </p:nvSpPr>
        <p:spPr>
          <a:xfrm>
            <a:off x="0" y="307776"/>
            <a:ext cx="9144000" cy="5711283"/>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br>
              <a:rPr lang="nl-BE" dirty="0"/>
            </a:br>
            <a:br>
              <a:rPr lang="nl-BE" dirty="0"/>
            </a:br>
            <a:endParaRPr lang="nl-BE" dirty="0"/>
          </a:p>
          <a:p>
            <a:br>
              <a:rPr lang="nl-BE" dirty="0"/>
            </a:br>
            <a:endParaRPr lang="en-GB" dirty="0"/>
          </a:p>
        </p:txBody>
      </p:sp>
      <p:sp>
        <p:nvSpPr>
          <p:cNvPr id="9" name="Text Placeholder 7"/>
          <p:cNvSpPr>
            <a:spLocks noGrp="1"/>
          </p:cNvSpPr>
          <p:nvPr>
            <p:ph type="body" sz="quarter" idx="20" hasCustomPrompt="1"/>
          </p:nvPr>
        </p:nvSpPr>
        <p:spPr>
          <a:xfrm>
            <a:off x="4572000" y="3459801"/>
            <a:ext cx="2122632" cy="303536"/>
          </a:xfrm>
          <a:solidFill>
            <a:schemeClr val="accent2"/>
          </a:solidFill>
        </p:spPr>
        <p:txBody>
          <a:bodyPr wrap="none" tIns="36000" bIns="36000">
            <a:spAutoFit/>
          </a:bodyPr>
          <a:lstStyle>
            <a:lvl1pPr marL="0" indent="0" algn="l">
              <a:buNone/>
              <a:defRPr lang="en-GB" sz="2000" kern="1200" cap="all" spc="150" baseline="0" dirty="0">
                <a:solidFill>
                  <a:schemeClr val="bg2"/>
                </a:solidFill>
                <a:latin typeface="+mj-lt"/>
                <a:ea typeface="+mn-ea"/>
                <a:cs typeface="Arial" panose="020B0604020202020204" pitchFamily="34" charset="0"/>
              </a:defRPr>
            </a:lvl1pPr>
          </a:lstStyle>
          <a:p>
            <a:pPr marL="0" lvl="0" indent="0" algn="l" defTabSz="269875" rtl="0" eaLnBrk="1" latinLnBrk="0" hangingPunct="1">
              <a:lnSpc>
                <a:spcPts val="1800"/>
              </a:lnSpc>
              <a:spcBef>
                <a:spcPts val="1800"/>
              </a:spcBef>
              <a:spcAft>
                <a:spcPts val="0"/>
              </a:spcAft>
              <a:buClr>
                <a:schemeClr val="accent2"/>
              </a:buClr>
              <a:buSzPct val="80000"/>
              <a:buFont typeface="Arial" panose="020B0604020202020204" pitchFamily="34" charset="0"/>
              <a:buNone/>
              <a:tabLst>
                <a:tab pos="266400" algn="l"/>
                <a:tab pos="270000" algn="l"/>
              </a:tabLst>
            </a:pPr>
            <a:r>
              <a:rPr lang="en-US" dirty="0"/>
              <a:t>KERNWOORD</a:t>
            </a:r>
            <a:endParaRPr lang="en-GB" dirty="0"/>
          </a:p>
        </p:txBody>
      </p:sp>
      <p:sp>
        <p:nvSpPr>
          <p:cNvPr id="10" name="Tijdelijke aanduiding voor tekst 5"/>
          <p:cNvSpPr>
            <a:spLocks noGrp="1"/>
          </p:cNvSpPr>
          <p:nvPr>
            <p:ph type="body" sz="quarter" idx="17" hasCustomPrompt="1"/>
          </p:nvPr>
        </p:nvSpPr>
        <p:spPr>
          <a:xfrm>
            <a:off x="4572001" y="3915267"/>
            <a:ext cx="2606676"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
        <p:nvSpPr>
          <p:cNvPr id="11" name="Tijdelijke aanduiding voor tekst 5"/>
          <p:cNvSpPr>
            <a:spLocks noGrp="1"/>
          </p:cNvSpPr>
          <p:nvPr>
            <p:ph type="body" sz="quarter" idx="21" hasCustomPrompt="1"/>
          </p:nvPr>
        </p:nvSpPr>
        <p:spPr>
          <a:xfrm>
            <a:off x="4572000" y="4339463"/>
            <a:ext cx="2606676" cy="380480"/>
          </a:xfrm>
          <a:prstGeom prst="rect">
            <a:avLst/>
          </a:prstGeom>
          <a:solidFill>
            <a:srgbClr val="FFFFFF">
              <a:alpha val="84706"/>
            </a:srgbClr>
          </a:solidFill>
        </p:spPr>
        <p:txBody>
          <a:bodyPr wrap="none" tIns="36000" bIns="36000">
            <a:spAutoFit/>
          </a:bodyPr>
          <a:lstStyle>
            <a:lvl1pPr marL="0" indent="0">
              <a:lnSpc>
                <a:spcPts val="2400"/>
              </a:lnSpc>
              <a:spcBef>
                <a:spcPts val="1800"/>
              </a:spcBef>
              <a:spcAft>
                <a:spcPts val="0"/>
              </a:spcAft>
              <a:buNone/>
              <a:defRPr sz="1800" i="0" baseline="0">
                <a:latin typeface="+mj-lt"/>
              </a:defRPr>
            </a:lvl1pPr>
          </a:lstStyle>
          <a:p>
            <a:pPr lvl="0"/>
            <a:r>
              <a:rPr lang="nl-BE" dirty="0"/>
              <a:t>Typ hier een bijschrift</a:t>
            </a:r>
            <a:endParaRPr lang="en-GB" dirty="0"/>
          </a:p>
        </p:txBody>
      </p:sp>
    </p:spTree>
    <p:extLst>
      <p:ext uri="{BB962C8B-B14F-4D97-AF65-F5344CB8AC3E}">
        <p14:creationId xmlns:p14="http://schemas.microsoft.com/office/powerpoint/2010/main" val="2980988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to met bijschrift (2)">
    <p:spTree>
      <p:nvGrpSpPr>
        <p:cNvPr id="1" name=""/>
        <p:cNvGrpSpPr/>
        <p:nvPr/>
      </p:nvGrpSpPr>
      <p:grpSpPr>
        <a:xfrm>
          <a:off x="0" y="0"/>
          <a:ext cx="0" cy="0"/>
          <a:chOff x="0" y="0"/>
          <a:chExt cx="0" cy="0"/>
        </a:xfrm>
      </p:grpSpPr>
      <p:grpSp>
        <p:nvGrpSpPr>
          <p:cNvPr id="8" name="Group 7"/>
          <p:cNvGrpSpPr/>
          <p:nvPr userDrawn="1"/>
        </p:nvGrpSpPr>
        <p:grpSpPr>
          <a:xfrm>
            <a:off x="0" y="6016614"/>
            <a:ext cx="9144000" cy="841386"/>
            <a:chOff x="0" y="6016614"/>
            <a:chExt cx="9144000" cy="841386"/>
          </a:xfrm>
        </p:grpSpPr>
        <p:sp>
          <p:nvSpPr>
            <p:cNvPr id="9" name="Rectangle 8"/>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11"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2" name="Tijdelijke aanduiding voor afbeelding 2"/>
          <p:cNvSpPr>
            <a:spLocks noGrp="1"/>
          </p:cNvSpPr>
          <p:nvPr>
            <p:ph type="pic" sz="quarter" idx="13" hasCustomPrompt="1"/>
          </p:nvPr>
        </p:nvSpPr>
        <p:spPr>
          <a:xfrm>
            <a:off x="0" y="307776"/>
            <a:ext cx="9144000" cy="5711283"/>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Plaats een foto op de achtergrond. </a:t>
            </a:r>
            <a:br>
              <a:rPr lang="nl-BE" dirty="0"/>
            </a:br>
            <a:r>
              <a:rPr lang="nl-BE" dirty="0"/>
              <a:t>Klik op het icoon of op de rand van het kader</a:t>
            </a:r>
            <a:br>
              <a:rPr lang="nl-BE" dirty="0"/>
            </a:br>
            <a:r>
              <a:rPr lang="nl-BE" dirty="0"/>
              <a:t>&gt; tabblad invoegen</a:t>
            </a:r>
            <a:br>
              <a:rPr lang="nl-BE" dirty="0"/>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p:txBody>
      </p:sp>
      <p:sp>
        <p:nvSpPr>
          <p:cNvPr id="13" name="Tijdelijke aanduiding voor tekst 5"/>
          <p:cNvSpPr>
            <a:spLocks noGrp="1"/>
          </p:cNvSpPr>
          <p:nvPr>
            <p:ph type="body" sz="quarter" idx="17" hasCustomPrompt="1"/>
          </p:nvPr>
        </p:nvSpPr>
        <p:spPr>
          <a:xfrm>
            <a:off x="4572000" y="3916800"/>
            <a:ext cx="4213225" cy="646331"/>
          </a:xfrm>
          <a:solidFill>
            <a:srgbClr val="FFFFFF">
              <a:alpha val="85098"/>
            </a:srgbClr>
          </a:solidFill>
        </p:spPr>
        <p:txBody>
          <a:bodyPr wrap="square">
            <a:spAutoFit/>
          </a:bodyPr>
          <a:lstStyle>
            <a:lvl1pPr marL="0" indent="0">
              <a:lnSpc>
                <a:spcPct val="100000"/>
              </a:lnSpc>
              <a:spcAft>
                <a:spcPts val="900"/>
              </a:spcAft>
              <a:buNone/>
              <a:defRPr sz="1800" i="0" baseline="0"/>
            </a:lvl1pPr>
          </a:lstStyle>
          <a:p>
            <a:pPr lvl="0"/>
            <a:r>
              <a:rPr lang="nl-BE" dirty="0"/>
              <a:t>Typ hier een bijschrift bij de foto/kernidee van de slide.</a:t>
            </a:r>
            <a:endParaRPr lang="en-GB" dirty="0"/>
          </a:p>
        </p:txBody>
      </p:sp>
      <p:sp>
        <p:nvSpPr>
          <p:cNvPr id="14" name="Text Placeholder 7"/>
          <p:cNvSpPr>
            <a:spLocks noGrp="1"/>
          </p:cNvSpPr>
          <p:nvPr>
            <p:ph type="body" sz="quarter" idx="20" hasCustomPrompt="1"/>
          </p:nvPr>
        </p:nvSpPr>
        <p:spPr>
          <a:xfrm>
            <a:off x="4572000" y="3459801"/>
            <a:ext cx="2122632" cy="303536"/>
          </a:xfrm>
          <a:solidFill>
            <a:schemeClr val="accent2"/>
          </a:solidFill>
        </p:spPr>
        <p:txBody>
          <a:bodyPr wrap="none" tIns="36000" bIns="36000">
            <a:spAutoFit/>
          </a:bodyPr>
          <a:lstStyle>
            <a:lvl1pPr marL="0" indent="0" algn="l">
              <a:buNone/>
              <a:defRPr lang="en-GB" sz="2000" kern="1200" cap="all" spc="150" baseline="0" dirty="0">
                <a:solidFill>
                  <a:schemeClr val="bg2"/>
                </a:solidFill>
                <a:latin typeface="+mj-lt"/>
                <a:ea typeface="+mn-ea"/>
                <a:cs typeface="Arial" panose="020B0604020202020204" pitchFamily="34" charset="0"/>
              </a:defRPr>
            </a:lvl1pPr>
          </a:lstStyle>
          <a:p>
            <a:pPr marL="0" lvl="0" indent="0" algn="l" defTabSz="269875" rtl="0" eaLnBrk="1" latinLnBrk="0" hangingPunct="1">
              <a:lnSpc>
                <a:spcPts val="1800"/>
              </a:lnSpc>
              <a:spcBef>
                <a:spcPts val="1800"/>
              </a:spcBef>
              <a:spcAft>
                <a:spcPts val="0"/>
              </a:spcAft>
              <a:buClr>
                <a:schemeClr val="accent2"/>
              </a:buClr>
              <a:buSzPct val="80000"/>
              <a:buFont typeface="Arial" panose="020B0604020202020204" pitchFamily="34" charset="0"/>
              <a:buNone/>
              <a:tabLst>
                <a:tab pos="266400" algn="l"/>
                <a:tab pos="270000" algn="l"/>
              </a:tabLst>
            </a:pPr>
            <a:r>
              <a:rPr lang="en-US" dirty="0"/>
              <a:t>KERNWOORD</a:t>
            </a:r>
            <a:endParaRPr lang="en-GB" dirty="0"/>
          </a:p>
        </p:txBody>
      </p:sp>
    </p:spTree>
    <p:extLst>
      <p:ext uri="{BB962C8B-B14F-4D97-AF65-F5344CB8AC3E}">
        <p14:creationId xmlns:p14="http://schemas.microsoft.com/office/powerpoint/2010/main" val="3202600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elangrijke tekst met foto">
    <p:spTree>
      <p:nvGrpSpPr>
        <p:cNvPr id="1" name=""/>
        <p:cNvGrpSpPr/>
        <p:nvPr/>
      </p:nvGrpSpPr>
      <p:grpSpPr>
        <a:xfrm>
          <a:off x="0" y="0"/>
          <a:ext cx="0" cy="0"/>
          <a:chOff x="0" y="0"/>
          <a:chExt cx="0" cy="0"/>
        </a:xfrm>
      </p:grpSpPr>
      <p:grpSp>
        <p:nvGrpSpPr>
          <p:cNvPr id="8" name="Group 7"/>
          <p:cNvGrpSpPr/>
          <p:nvPr userDrawn="1"/>
        </p:nvGrpSpPr>
        <p:grpSpPr>
          <a:xfrm>
            <a:off x="0" y="6016614"/>
            <a:ext cx="9144000" cy="841386"/>
            <a:chOff x="0" y="6016614"/>
            <a:chExt cx="9144000" cy="841386"/>
          </a:xfrm>
        </p:grpSpPr>
        <p:sp>
          <p:nvSpPr>
            <p:cNvPr id="9" name="Rectangle 8"/>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p>
            <a:r>
              <a:rPr lang="nl-BE"/>
              <a:t>innovatief	creatief	ondernemend</a:t>
            </a:r>
            <a:endParaRPr lang="en-GB" dirty="0"/>
          </a:p>
        </p:txBody>
      </p:sp>
      <p:sp>
        <p:nvSpPr>
          <p:cNvPr id="11"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7" name="Tijdelijke aanduiding voor afbeelding 2"/>
          <p:cNvSpPr>
            <a:spLocks noGrp="1"/>
          </p:cNvSpPr>
          <p:nvPr>
            <p:ph type="pic" sz="quarter" idx="13" hasCustomPrompt="1"/>
          </p:nvPr>
        </p:nvSpPr>
        <p:spPr>
          <a:xfrm>
            <a:off x="0" y="307776"/>
            <a:ext cx="9144000" cy="5708837"/>
          </a:xfrm>
          <a:prstGeom prst="rect">
            <a:avLst/>
          </a:prstGeom>
          <a:noFill/>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sz="1200" i="1" baseline="0">
                <a:solidFill>
                  <a:schemeClr val="tx1">
                    <a:lumMod val="65000"/>
                    <a:lumOff val="35000"/>
                  </a:schemeClr>
                </a:solidFill>
                <a:latin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dirty="0"/>
            </a:b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br>
              <a:rPr lang="nl-BE" dirty="0"/>
            </a:br>
            <a:endParaRPr lang="nl-BE" dirty="0"/>
          </a:p>
        </p:txBody>
      </p:sp>
      <p:sp>
        <p:nvSpPr>
          <p:cNvPr id="12" name="Tijdelijke aanduiding voor inhoud 25"/>
          <p:cNvSpPr>
            <a:spLocks noGrp="1"/>
          </p:cNvSpPr>
          <p:nvPr>
            <p:ph sz="quarter" idx="14" hasCustomPrompt="1"/>
          </p:nvPr>
        </p:nvSpPr>
        <p:spPr>
          <a:xfrm>
            <a:off x="4412849" y="3243417"/>
            <a:ext cx="3281476"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IS UITERMATE GESCHIKT</a:t>
            </a:r>
          </a:p>
        </p:txBody>
      </p:sp>
      <p:sp>
        <p:nvSpPr>
          <p:cNvPr id="13" name="Tijdelijke aanduiding voor inhoud 25"/>
          <p:cNvSpPr>
            <a:spLocks noGrp="1"/>
          </p:cNvSpPr>
          <p:nvPr>
            <p:ph sz="quarter" idx="18" hasCustomPrompt="1"/>
          </p:nvPr>
        </p:nvSpPr>
        <p:spPr>
          <a:xfrm>
            <a:off x="4412850" y="3682249"/>
            <a:ext cx="4185248"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OM AANDACHT TE VESTIGEN OP</a:t>
            </a:r>
          </a:p>
        </p:txBody>
      </p:sp>
      <p:sp>
        <p:nvSpPr>
          <p:cNvPr id="14" name="Tijdelijke aanduiding voor inhoud 25"/>
          <p:cNvSpPr>
            <a:spLocks noGrp="1"/>
          </p:cNvSpPr>
          <p:nvPr>
            <p:ph sz="quarter" idx="19" hasCustomPrompt="1"/>
          </p:nvPr>
        </p:nvSpPr>
        <p:spPr>
          <a:xfrm>
            <a:off x="4412849" y="2804585"/>
            <a:ext cx="2373663"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DE ROZE BALKEN</a:t>
            </a:r>
          </a:p>
        </p:txBody>
      </p:sp>
      <p:sp>
        <p:nvSpPr>
          <p:cNvPr id="15" name="Tijdelijke aanduiding voor inhoud 25"/>
          <p:cNvSpPr>
            <a:spLocks noGrp="1"/>
          </p:cNvSpPr>
          <p:nvPr>
            <p:ph sz="quarter" idx="20" hasCustomPrompt="1"/>
          </p:nvPr>
        </p:nvSpPr>
        <p:spPr>
          <a:xfrm>
            <a:off x="4412850" y="2365752"/>
            <a:ext cx="3307637"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HET GRAFISCH ELEMENT</a:t>
            </a:r>
          </a:p>
        </p:txBody>
      </p:sp>
      <p:sp>
        <p:nvSpPr>
          <p:cNvPr id="16" name="Tijdelijke aanduiding voor inhoud 25"/>
          <p:cNvSpPr>
            <a:spLocks noGrp="1"/>
          </p:cNvSpPr>
          <p:nvPr>
            <p:ph sz="quarter" idx="21" hasCustomPrompt="1"/>
          </p:nvPr>
        </p:nvSpPr>
        <p:spPr>
          <a:xfrm>
            <a:off x="4412849" y="4121082"/>
            <a:ext cx="3050130" cy="386054"/>
          </a:xfrm>
          <a:prstGeom prst="rect">
            <a:avLst/>
          </a:prstGeom>
          <a:solidFill>
            <a:schemeClr val="accent2"/>
          </a:solidFill>
        </p:spPr>
        <p:txBody>
          <a:bodyPr wrap="none" tIns="54000" bIns="54000" anchor="ctr">
            <a:spAutoFit/>
          </a:bodyPr>
          <a:lstStyle>
            <a:lvl1pPr marL="0" indent="0" algn="l" defTabSz="685800" rtl="0" eaLnBrk="1" latinLnBrk="0" hangingPunct="1">
              <a:lnSpc>
                <a:spcPct val="90000"/>
              </a:lnSpc>
              <a:spcBef>
                <a:spcPct val="0"/>
              </a:spcBef>
              <a:buNone/>
              <a:defRPr lang="nl-NL" sz="2000" b="0" kern="1200" cap="all" spc="-53" baseline="0" dirty="0" smtClean="0">
                <a:solidFill>
                  <a:schemeClr val="bg2"/>
                </a:solidFill>
                <a:latin typeface="+mj-lt"/>
                <a:ea typeface="+mj-ea"/>
                <a:cs typeface="+mj-cs"/>
              </a:defRPr>
            </a:lvl1pPr>
          </a:lstStyle>
          <a:p>
            <a:pPr lvl="0"/>
            <a:r>
              <a:rPr lang="nl-NL" dirty="0"/>
              <a:t>BELANGRIJKE INHOUD</a:t>
            </a:r>
          </a:p>
        </p:txBody>
      </p:sp>
    </p:spTree>
    <p:extLst>
      <p:ext uri="{BB962C8B-B14F-4D97-AF65-F5344CB8AC3E}">
        <p14:creationId xmlns:p14="http://schemas.microsoft.com/office/powerpoint/2010/main" val="576697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ballon (1)">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3" name="Footer Placeholder 2"/>
          <p:cNvSpPr>
            <a:spLocks noGrp="1"/>
          </p:cNvSpPr>
          <p:nvPr>
            <p:ph type="ftr" sz="quarter" idx="10"/>
          </p:nvPr>
        </p:nvSpPr>
        <p:spPr/>
        <p:txBody>
          <a:bodyPr/>
          <a:lstStyle>
            <a:lvl1pPr>
              <a:defRPr>
                <a:solidFill>
                  <a:schemeClr val="bg2"/>
                </a:solidFill>
              </a:defRPr>
            </a:lvl1pPr>
          </a:lstStyle>
          <a:p>
            <a:r>
              <a:rPr lang="nl-BE"/>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afbeelding 2"/>
          <p:cNvSpPr>
            <a:spLocks noGrp="1"/>
          </p:cNvSpPr>
          <p:nvPr>
            <p:ph type="pic" sz="quarter" idx="13" hasCustomPrompt="1"/>
          </p:nvPr>
        </p:nvSpPr>
        <p:spPr>
          <a:xfrm>
            <a:off x="0" y="314208"/>
            <a:ext cx="9144000" cy="5702406"/>
          </a:xfrm>
          <a:prstGeom prst="rect">
            <a:avLst/>
          </a:prstGeom>
          <a:noFill/>
        </p:spPr>
        <p:txBody>
          <a:bodyPr lIns="360000" tIns="180000" rIns="108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sz="1200" i="1" baseline="0">
                <a:solidFill>
                  <a:schemeClr val="tx1">
                    <a:lumMod val="65000"/>
                    <a:lumOff val="35000"/>
                  </a:schemeClr>
                </a:solidFill>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p:txBody>
      </p:sp>
      <p:sp>
        <p:nvSpPr>
          <p:cNvPr id="9" name="Tijdelijke aanduiding voor tekst 10"/>
          <p:cNvSpPr>
            <a:spLocks noGrp="1"/>
          </p:cNvSpPr>
          <p:nvPr>
            <p:ph type="body" sz="quarter" idx="20" hasCustomPrompt="1"/>
          </p:nvPr>
        </p:nvSpPr>
        <p:spPr>
          <a:xfrm>
            <a:off x="4829452" y="1103972"/>
            <a:ext cx="3889882" cy="3108059"/>
          </a:xfrm>
          <a:custGeom>
            <a:avLst/>
            <a:gdLst>
              <a:gd name="connsiteX0" fmla="*/ 0 w 7258640"/>
              <a:gd name="connsiteY0" fmla="*/ 0 h 3271838"/>
              <a:gd name="connsiteX1" fmla="*/ 4234207 w 7258640"/>
              <a:gd name="connsiteY1" fmla="*/ 0 h 3271838"/>
              <a:gd name="connsiteX2" fmla="*/ 4234207 w 7258640"/>
              <a:gd name="connsiteY2" fmla="*/ 0 h 3271838"/>
              <a:gd name="connsiteX3" fmla="*/ 6048867 w 7258640"/>
              <a:gd name="connsiteY3" fmla="*/ 0 h 3271838"/>
              <a:gd name="connsiteX4" fmla="*/ 7258640 w 7258640"/>
              <a:gd name="connsiteY4" fmla="*/ 0 h 3271838"/>
              <a:gd name="connsiteX5" fmla="*/ 7258640 w 7258640"/>
              <a:gd name="connsiteY5" fmla="*/ 1908572 h 3271838"/>
              <a:gd name="connsiteX6" fmla="*/ 7258640 w 7258640"/>
              <a:gd name="connsiteY6" fmla="*/ 1908572 h 3271838"/>
              <a:gd name="connsiteX7" fmla="*/ 7258640 w 7258640"/>
              <a:gd name="connsiteY7" fmla="*/ 2726532 h 3271838"/>
              <a:gd name="connsiteX8" fmla="*/ 7258640 w 7258640"/>
              <a:gd name="connsiteY8" fmla="*/ 3271838 h 3271838"/>
              <a:gd name="connsiteX9" fmla="*/ 6048867 w 7258640"/>
              <a:gd name="connsiteY9" fmla="*/ 3271838 h 3271838"/>
              <a:gd name="connsiteX10" fmla="*/ 6066989 w 7258640"/>
              <a:gd name="connsiteY10" fmla="*/ 3916488 h 3271838"/>
              <a:gd name="connsiteX11" fmla="*/ 4234207 w 7258640"/>
              <a:gd name="connsiteY11" fmla="*/ 3271838 h 3271838"/>
              <a:gd name="connsiteX12" fmla="*/ 0 w 7258640"/>
              <a:gd name="connsiteY12" fmla="*/ 3271838 h 3271838"/>
              <a:gd name="connsiteX13" fmla="*/ 0 w 7258640"/>
              <a:gd name="connsiteY13" fmla="*/ 2726532 h 3271838"/>
              <a:gd name="connsiteX14" fmla="*/ 0 w 7258640"/>
              <a:gd name="connsiteY14" fmla="*/ 1908572 h 3271838"/>
              <a:gd name="connsiteX15" fmla="*/ 0 w 7258640"/>
              <a:gd name="connsiteY15" fmla="*/ 1908572 h 3271838"/>
              <a:gd name="connsiteX16" fmla="*/ 0 w 7258640"/>
              <a:gd name="connsiteY16" fmla="*/ 0 h 327183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066989 w 7258640"/>
              <a:gd name="connsiteY10" fmla="*/ 3916488 h 3916488"/>
              <a:gd name="connsiteX11" fmla="*/ 4234207 w 7258640"/>
              <a:gd name="connsiteY11" fmla="*/ 3271838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066989 w 7258640"/>
              <a:gd name="connsiteY10" fmla="*/ 3916488 h 3916488"/>
              <a:gd name="connsiteX11" fmla="*/ 5723642 w 7258640"/>
              <a:gd name="connsiteY11" fmla="*/ 3281265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916488"/>
              <a:gd name="connsiteX1" fmla="*/ 4234207 w 7258640"/>
              <a:gd name="connsiteY1" fmla="*/ 0 h 3916488"/>
              <a:gd name="connsiteX2" fmla="*/ 4234207 w 7258640"/>
              <a:gd name="connsiteY2" fmla="*/ 0 h 3916488"/>
              <a:gd name="connsiteX3" fmla="*/ 6048867 w 7258640"/>
              <a:gd name="connsiteY3" fmla="*/ 0 h 3916488"/>
              <a:gd name="connsiteX4" fmla="*/ 7258640 w 7258640"/>
              <a:gd name="connsiteY4" fmla="*/ 0 h 3916488"/>
              <a:gd name="connsiteX5" fmla="*/ 7258640 w 7258640"/>
              <a:gd name="connsiteY5" fmla="*/ 1908572 h 3916488"/>
              <a:gd name="connsiteX6" fmla="*/ 7258640 w 7258640"/>
              <a:gd name="connsiteY6" fmla="*/ 1908572 h 3916488"/>
              <a:gd name="connsiteX7" fmla="*/ 7258640 w 7258640"/>
              <a:gd name="connsiteY7" fmla="*/ 2726532 h 3916488"/>
              <a:gd name="connsiteX8" fmla="*/ 7258640 w 7258640"/>
              <a:gd name="connsiteY8" fmla="*/ 3271838 h 3916488"/>
              <a:gd name="connsiteX9" fmla="*/ 6595621 w 7258640"/>
              <a:gd name="connsiteY9" fmla="*/ 3271838 h 3916488"/>
              <a:gd name="connsiteX10" fmla="*/ 6236672 w 7258640"/>
              <a:gd name="connsiteY10" fmla="*/ 3916488 h 3916488"/>
              <a:gd name="connsiteX11" fmla="*/ 5723642 w 7258640"/>
              <a:gd name="connsiteY11" fmla="*/ 3281265 h 3916488"/>
              <a:gd name="connsiteX12" fmla="*/ 0 w 7258640"/>
              <a:gd name="connsiteY12" fmla="*/ 3271838 h 3916488"/>
              <a:gd name="connsiteX13" fmla="*/ 0 w 7258640"/>
              <a:gd name="connsiteY13" fmla="*/ 2726532 h 3916488"/>
              <a:gd name="connsiteX14" fmla="*/ 0 w 7258640"/>
              <a:gd name="connsiteY14" fmla="*/ 1908572 h 3916488"/>
              <a:gd name="connsiteX15" fmla="*/ 0 w 7258640"/>
              <a:gd name="connsiteY15" fmla="*/ 1908572 h 3916488"/>
              <a:gd name="connsiteX16" fmla="*/ 0 w 7258640"/>
              <a:gd name="connsiteY16" fmla="*/ 0 h 3916488"/>
              <a:gd name="connsiteX0" fmla="*/ 0 w 7258640"/>
              <a:gd name="connsiteY0" fmla="*/ 0 h 3888208"/>
              <a:gd name="connsiteX1" fmla="*/ 4234207 w 7258640"/>
              <a:gd name="connsiteY1" fmla="*/ 0 h 3888208"/>
              <a:gd name="connsiteX2" fmla="*/ 4234207 w 7258640"/>
              <a:gd name="connsiteY2" fmla="*/ 0 h 3888208"/>
              <a:gd name="connsiteX3" fmla="*/ 6048867 w 7258640"/>
              <a:gd name="connsiteY3" fmla="*/ 0 h 3888208"/>
              <a:gd name="connsiteX4" fmla="*/ 7258640 w 7258640"/>
              <a:gd name="connsiteY4" fmla="*/ 0 h 3888208"/>
              <a:gd name="connsiteX5" fmla="*/ 7258640 w 7258640"/>
              <a:gd name="connsiteY5" fmla="*/ 1908572 h 3888208"/>
              <a:gd name="connsiteX6" fmla="*/ 7258640 w 7258640"/>
              <a:gd name="connsiteY6" fmla="*/ 1908572 h 3888208"/>
              <a:gd name="connsiteX7" fmla="*/ 7258640 w 7258640"/>
              <a:gd name="connsiteY7" fmla="*/ 2726532 h 3888208"/>
              <a:gd name="connsiteX8" fmla="*/ 7258640 w 7258640"/>
              <a:gd name="connsiteY8" fmla="*/ 3271838 h 3888208"/>
              <a:gd name="connsiteX9" fmla="*/ 6595621 w 7258640"/>
              <a:gd name="connsiteY9" fmla="*/ 3271838 h 3888208"/>
              <a:gd name="connsiteX10" fmla="*/ 6180111 w 7258640"/>
              <a:gd name="connsiteY10" fmla="*/ 3888208 h 3888208"/>
              <a:gd name="connsiteX11" fmla="*/ 5723642 w 7258640"/>
              <a:gd name="connsiteY11" fmla="*/ 3281265 h 3888208"/>
              <a:gd name="connsiteX12" fmla="*/ 0 w 7258640"/>
              <a:gd name="connsiteY12" fmla="*/ 3271838 h 3888208"/>
              <a:gd name="connsiteX13" fmla="*/ 0 w 7258640"/>
              <a:gd name="connsiteY13" fmla="*/ 2726532 h 3888208"/>
              <a:gd name="connsiteX14" fmla="*/ 0 w 7258640"/>
              <a:gd name="connsiteY14" fmla="*/ 1908572 h 3888208"/>
              <a:gd name="connsiteX15" fmla="*/ 0 w 7258640"/>
              <a:gd name="connsiteY15" fmla="*/ 1908572 h 3888208"/>
              <a:gd name="connsiteX16" fmla="*/ 0 w 7258640"/>
              <a:gd name="connsiteY16" fmla="*/ 0 h 388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258640" h="3888208">
                <a:moveTo>
                  <a:pt x="0" y="0"/>
                </a:moveTo>
                <a:lnTo>
                  <a:pt x="4234207" y="0"/>
                </a:lnTo>
                <a:lnTo>
                  <a:pt x="4234207" y="0"/>
                </a:lnTo>
                <a:lnTo>
                  <a:pt x="6048867" y="0"/>
                </a:lnTo>
                <a:lnTo>
                  <a:pt x="7258640" y="0"/>
                </a:lnTo>
                <a:lnTo>
                  <a:pt x="7258640" y="1908572"/>
                </a:lnTo>
                <a:lnTo>
                  <a:pt x="7258640" y="1908572"/>
                </a:lnTo>
                <a:lnTo>
                  <a:pt x="7258640" y="2726532"/>
                </a:lnTo>
                <a:lnTo>
                  <a:pt x="7258640" y="3271838"/>
                </a:lnTo>
                <a:lnTo>
                  <a:pt x="6595621" y="3271838"/>
                </a:lnTo>
                <a:lnTo>
                  <a:pt x="6180111" y="3888208"/>
                </a:lnTo>
                <a:lnTo>
                  <a:pt x="5723642" y="3281265"/>
                </a:lnTo>
                <a:lnTo>
                  <a:pt x="0" y="3271838"/>
                </a:lnTo>
                <a:lnTo>
                  <a:pt x="0" y="2726532"/>
                </a:lnTo>
                <a:lnTo>
                  <a:pt x="0" y="1908572"/>
                </a:lnTo>
                <a:lnTo>
                  <a:pt x="0" y="1908572"/>
                </a:lnTo>
                <a:lnTo>
                  <a:pt x="0" y="0"/>
                </a:lnTo>
                <a:close/>
              </a:path>
            </a:pathLst>
          </a:custGeom>
          <a:noFill/>
          <a:ln w="28575">
            <a:solidFill>
              <a:schemeClr val="accent2"/>
            </a:solidFill>
          </a:ln>
        </p:spPr>
        <p:txBody>
          <a:bodyPr lIns="180000" tIns="180000" rIns="288000" bIns="612000">
            <a:spAutoFit/>
          </a:bodyPr>
          <a:lstStyle>
            <a:lvl1pPr marL="0" indent="0" algn="r">
              <a:lnSpc>
                <a:spcPts val="3000"/>
              </a:lnSpc>
              <a:buNone/>
              <a:defRPr sz="2400" spc="-53" baseline="0">
                <a:solidFill>
                  <a:schemeClr val="accent2"/>
                </a:solidFill>
                <a:latin typeface="+mj-lt"/>
              </a:defRPr>
            </a:lvl1pPr>
          </a:lstStyle>
          <a:p>
            <a:pPr lvl="0"/>
            <a:r>
              <a:rPr lang="nl-BE" dirty="0"/>
              <a:t>Voeg hier uitleg bij de foto. Verander in functie van de leesbaarheid eventueel de opvulkleur/ omlijning van het kader.</a:t>
            </a:r>
          </a:p>
        </p:txBody>
      </p:sp>
    </p:spTree>
    <p:extLst>
      <p:ext uri="{BB962C8B-B14F-4D97-AF65-F5344CB8AC3E}">
        <p14:creationId xmlns:p14="http://schemas.microsoft.com/office/powerpoint/2010/main" val="3404313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slide">
    <p:spTree>
      <p:nvGrpSpPr>
        <p:cNvPr id="1" name=""/>
        <p:cNvGrpSpPr/>
        <p:nvPr/>
      </p:nvGrpSpPr>
      <p:grpSpPr>
        <a:xfrm>
          <a:off x="0" y="0"/>
          <a:ext cx="0" cy="0"/>
          <a:chOff x="0" y="0"/>
          <a:chExt cx="0" cy="0"/>
        </a:xfrm>
      </p:grpSpPr>
      <p:sp>
        <p:nvSpPr>
          <p:cNvPr id="8" name="Picture Placeholder 13"/>
          <p:cNvSpPr>
            <a:spLocks noGrp="1"/>
          </p:cNvSpPr>
          <p:nvPr>
            <p:ph type="pic" sz="quarter" idx="18" hasCustomPrompt="1"/>
          </p:nvPr>
        </p:nvSpPr>
        <p:spPr>
          <a:xfrm>
            <a:off x="6095999" y="307776"/>
            <a:ext cx="3048001"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a:t>
            </a:r>
            <a:br>
              <a:rPr lang="nl-BE" dirty="0"/>
            </a:br>
            <a:r>
              <a:rPr lang="nl-BE" dirty="0"/>
              <a:t>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a:t>
            </a:r>
            <a:br>
              <a:rPr lang="nl-BE" dirty="0"/>
            </a:br>
            <a:r>
              <a:rPr lang="nl-BE" dirty="0"/>
              <a:t>binnen het fotokader.</a:t>
            </a:r>
            <a:endParaRPr lang="en-GB" dirty="0"/>
          </a:p>
        </p:txBody>
      </p:sp>
      <p:grpSp>
        <p:nvGrpSpPr>
          <p:cNvPr id="12" name="Group 11"/>
          <p:cNvGrpSpPr/>
          <p:nvPr userDrawn="1"/>
        </p:nvGrpSpPr>
        <p:grpSpPr>
          <a:xfrm>
            <a:off x="0" y="6016614"/>
            <a:ext cx="9144000" cy="841386"/>
            <a:chOff x="0" y="6016614"/>
            <a:chExt cx="9144000" cy="841386"/>
          </a:xfrm>
        </p:grpSpPr>
        <p:sp>
          <p:nvSpPr>
            <p:cNvPr id="10" name="Rectangle 9"/>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7"/>
          <p:cNvSpPr>
            <a:spLocks noGrp="1"/>
          </p:cNvSpPr>
          <p:nvPr>
            <p:ph type="body" sz="quarter" idx="17" hasCustomPrompt="1"/>
          </p:nvPr>
        </p:nvSpPr>
        <p:spPr>
          <a:xfrm>
            <a:off x="360000" y="720000"/>
            <a:ext cx="1725601"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overzicht</a:t>
            </a:r>
            <a:endParaRPr lang="en-GB" dirty="0"/>
          </a:p>
        </p:txBody>
      </p:sp>
      <p:sp>
        <p:nvSpPr>
          <p:cNvPr id="9" name="Text Placeholder 2"/>
          <p:cNvSpPr>
            <a:spLocks noGrp="1"/>
          </p:cNvSpPr>
          <p:nvPr>
            <p:ph type="body" sz="quarter" idx="20"/>
          </p:nvPr>
        </p:nvSpPr>
        <p:spPr>
          <a:xfrm>
            <a:off x="358775" y="1152000"/>
            <a:ext cx="55728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Footer Placeholder 13"/>
          <p:cNvSpPr>
            <a:spLocks noGrp="1"/>
          </p:cNvSpPr>
          <p:nvPr>
            <p:ph type="ftr" sz="quarter" idx="21"/>
          </p:nvPr>
        </p:nvSpPr>
        <p:spPr/>
        <p:txBody>
          <a:bodyPr/>
          <a:lstStyle>
            <a:lvl1pPr>
              <a:defRPr>
                <a:solidFill>
                  <a:schemeClr val="bg2"/>
                </a:solidFill>
              </a:defRPr>
            </a:lvl1pPr>
          </a:lstStyle>
          <a:p>
            <a:r>
              <a:rPr lang="nl-BE" dirty="0"/>
              <a:t>innovatief	creatief	ondernemend</a:t>
            </a:r>
            <a:endParaRPr lang="en-GB" dirty="0"/>
          </a:p>
        </p:txBody>
      </p:sp>
      <p:sp>
        <p:nvSpPr>
          <p:cNvPr id="18"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mj-lt"/>
              </a:defRPr>
            </a:lvl1pPr>
          </a:lstStyle>
          <a:p>
            <a:pPr lvl="0"/>
            <a:r>
              <a:rPr lang="en-US" dirty="0"/>
              <a:t>TITEL VAN DE UITEENZETTING</a:t>
            </a:r>
          </a:p>
        </p:txBody>
      </p:sp>
    </p:spTree>
    <p:extLst>
      <p:ext uri="{BB962C8B-B14F-4D97-AF65-F5344CB8AC3E}">
        <p14:creationId xmlns:p14="http://schemas.microsoft.com/office/powerpoint/2010/main" val="23951967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ballon (2)">
    <p:spTree>
      <p:nvGrpSpPr>
        <p:cNvPr id="1" name=""/>
        <p:cNvGrpSpPr/>
        <p:nvPr/>
      </p:nvGrpSpPr>
      <p:grpSpPr>
        <a:xfrm>
          <a:off x="0" y="0"/>
          <a:ext cx="0" cy="0"/>
          <a:chOff x="0" y="0"/>
          <a:chExt cx="0" cy="0"/>
        </a:xfrm>
      </p:grpSpPr>
      <p:sp>
        <p:nvSpPr>
          <p:cNvPr id="13" name="Tijdelijke aanduiding voor afbeelding 2"/>
          <p:cNvSpPr>
            <a:spLocks noGrp="1"/>
          </p:cNvSpPr>
          <p:nvPr>
            <p:ph type="pic" sz="quarter" idx="13"/>
          </p:nvPr>
        </p:nvSpPr>
        <p:spPr>
          <a:xfrm>
            <a:off x="0" y="307777"/>
            <a:ext cx="9144000" cy="5702406"/>
          </a:xfrm>
          <a:prstGeom prst="rect">
            <a:avLst/>
          </a:prstGeom>
          <a:noFill/>
        </p:spPr>
        <p:txBody>
          <a:bodyPr lIns="360000" tIns="108000" rIns="216000">
            <a:noAutofit/>
          </a:bodyPr>
          <a:lstStyle>
            <a:lvl1pPr marL="0" marR="0" indent="0" algn="l" defTabSz="685800" rtl="0" eaLnBrk="1" fontAlgn="auto" latinLnBrk="0" hangingPunct="1">
              <a:lnSpc>
                <a:spcPct val="90000"/>
              </a:lnSpc>
              <a:spcBef>
                <a:spcPts val="0"/>
              </a:spcBef>
              <a:spcAft>
                <a:spcPts val="0"/>
              </a:spcAft>
              <a:buClr>
                <a:schemeClr val="tx2"/>
              </a:buClr>
              <a:buSzTx/>
              <a:buFont typeface="Arial" panose="020B0604020202020204" pitchFamily="34" charset="0"/>
              <a:buNone/>
              <a:tabLst>
                <a:tab pos="272654" algn="l"/>
              </a:tabLst>
              <a:defRPr sz="1200" i="1" baseline="0">
                <a:solidFill>
                  <a:schemeClr val="tx1">
                    <a:lumMod val="65000"/>
                    <a:lumOff val="35000"/>
                  </a:schemeClr>
                </a:solidFill>
              </a:defRPr>
            </a:lvl1pPr>
          </a:lstStyle>
          <a:p>
            <a:r>
              <a:rPr lang="nl-NL"/>
              <a:t>Klik op het pictogram als u een afbeelding wilt toevoegen</a:t>
            </a:r>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8" name="Tijdelijke aanduiding voor tekst 5"/>
          <p:cNvSpPr>
            <a:spLocks noGrp="1"/>
          </p:cNvSpPr>
          <p:nvPr>
            <p:ph type="body" sz="quarter" idx="19" hasCustomPrompt="1"/>
          </p:nvPr>
        </p:nvSpPr>
        <p:spPr>
          <a:xfrm>
            <a:off x="358774" y="968799"/>
            <a:ext cx="2701925" cy="1881193"/>
          </a:xfrm>
          <a:custGeom>
            <a:avLst/>
            <a:gdLst>
              <a:gd name="connsiteX0" fmla="*/ 0 w 3638550"/>
              <a:gd name="connsiteY0" fmla="*/ 0 h 2012179"/>
              <a:gd name="connsiteX1" fmla="*/ 606425 w 3638550"/>
              <a:gd name="connsiteY1" fmla="*/ 0 h 2012179"/>
              <a:gd name="connsiteX2" fmla="*/ 606425 w 3638550"/>
              <a:gd name="connsiteY2" fmla="*/ 0 h 2012179"/>
              <a:gd name="connsiteX3" fmla="*/ 1516063 w 3638550"/>
              <a:gd name="connsiteY3" fmla="*/ 0 h 2012179"/>
              <a:gd name="connsiteX4" fmla="*/ 3638550 w 3638550"/>
              <a:gd name="connsiteY4" fmla="*/ 0 h 2012179"/>
              <a:gd name="connsiteX5" fmla="*/ 3638550 w 3638550"/>
              <a:gd name="connsiteY5" fmla="*/ 1173771 h 2012179"/>
              <a:gd name="connsiteX6" fmla="*/ 3638550 w 3638550"/>
              <a:gd name="connsiteY6" fmla="*/ 1173771 h 2012179"/>
              <a:gd name="connsiteX7" fmla="*/ 3638550 w 3638550"/>
              <a:gd name="connsiteY7" fmla="*/ 1676816 h 2012179"/>
              <a:gd name="connsiteX8" fmla="*/ 3638550 w 3638550"/>
              <a:gd name="connsiteY8" fmla="*/ 2012179 h 2012179"/>
              <a:gd name="connsiteX9" fmla="*/ 1516063 w 3638550"/>
              <a:gd name="connsiteY9" fmla="*/ 2012179 h 2012179"/>
              <a:gd name="connsiteX10" fmla="*/ 1087381 w 3638550"/>
              <a:gd name="connsiteY10" fmla="*/ 2463350 h 2012179"/>
              <a:gd name="connsiteX11" fmla="*/ 606425 w 3638550"/>
              <a:gd name="connsiteY11" fmla="*/ 2012179 h 2012179"/>
              <a:gd name="connsiteX12" fmla="*/ 0 w 3638550"/>
              <a:gd name="connsiteY12" fmla="*/ 2012179 h 2012179"/>
              <a:gd name="connsiteX13" fmla="*/ 0 w 3638550"/>
              <a:gd name="connsiteY13" fmla="*/ 1676816 h 2012179"/>
              <a:gd name="connsiteX14" fmla="*/ 0 w 3638550"/>
              <a:gd name="connsiteY14" fmla="*/ 1173771 h 2012179"/>
              <a:gd name="connsiteX15" fmla="*/ 0 w 3638550"/>
              <a:gd name="connsiteY15" fmla="*/ 1173771 h 2012179"/>
              <a:gd name="connsiteX16" fmla="*/ 0 w 3638550"/>
              <a:gd name="connsiteY16" fmla="*/ 0 h 2012179"/>
              <a:gd name="connsiteX0" fmla="*/ 0 w 3638550"/>
              <a:gd name="connsiteY0" fmla="*/ 0 h 2463350"/>
              <a:gd name="connsiteX1" fmla="*/ 606425 w 3638550"/>
              <a:gd name="connsiteY1" fmla="*/ 0 h 2463350"/>
              <a:gd name="connsiteX2" fmla="*/ 606425 w 3638550"/>
              <a:gd name="connsiteY2" fmla="*/ 0 h 2463350"/>
              <a:gd name="connsiteX3" fmla="*/ 1516063 w 3638550"/>
              <a:gd name="connsiteY3" fmla="*/ 0 h 2463350"/>
              <a:gd name="connsiteX4" fmla="*/ 3638550 w 3638550"/>
              <a:gd name="connsiteY4" fmla="*/ 0 h 2463350"/>
              <a:gd name="connsiteX5" fmla="*/ 3638550 w 3638550"/>
              <a:gd name="connsiteY5" fmla="*/ 1173771 h 2463350"/>
              <a:gd name="connsiteX6" fmla="*/ 3638550 w 3638550"/>
              <a:gd name="connsiteY6" fmla="*/ 1173771 h 2463350"/>
              <a:gd name="connsiteX7" fmla="*/ 3638550 w 3638550"/>
              <a:gd name="connsiteY7" fmla="*/ 1676816 h 2463350"/>
              <a:gd name="connsiteX8" fmla="*/ 3638550 w 3638550"/>
              <a:gd name="connsiteY8" fmla="*/ 2012179 h 2463350"/>
              <a:gd name="connsiteX9" fmla="*/ 1280931 w 3638550"/>
              <a:gd name="connsiteY9" fmla="*/ 2025242 h 2463350"/>
              <a:gd name="connsiteX10" fmla="*/ 1087381 w 3638550"/>
              <a:gd name="connsiteY10" fmla="*/ 2463350 h 2463350"/>
              <a:gd name="connsiteX11" fmla="*/ 606425 w 3638550"/>
              <a:gd name="connsiteY11" fmla="*/ 2012179 h 2463350"/>
              <a:gd name="connsiteX12" fmla="*/ 0 w 3638550"/>
              <a:gd name="connsiteY12" fmla="*/ 2012179 h 2463350"/>
              <a:gd name="connsiteX13" fmla="*/ 0 w 3638550"/>
              <a:gd name="connsiteY13" fmla="*/ 1676816 h 2463350"/>
              <a:gd name="connsiteX14" fmla="*/ 0 w 3638550"/>
              <a:gd name="connsiteY14" fmla="*/ 1173771 h 2463350"/>
              <a:gd name="connsiteX15" fmla="*/ 0 w 3638550"/>
              <a:gd name="connsiteY15" fmla="*/ 1173771 h 2463350"/>
              <a:gd name="connsiteX16" fmla="*/ 0 w 3638550"/>
              <a:gd name="connsiteY16" fmla="*/ 0 h 246335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280931 w 3638550"/>
              <a:gd name="connsiteY9" fmla="*/ 2025242 h 2371910"/>
              <a:gd name="connsiteX10" fmla="*/ 943690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168791 w 3638550"/>
              <a:gd name="connsiteY9" fmla="*/ 2012395 h 2371910"/>
              <a:gd name="connsiteX10" fmla="*/ 943690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371910"/>
              <a:gd name="connsiteX1" fmla="*/ 606425 w 3638550"/>
              <a:gd name="connsiteY1" fmla="*/ 0 h 2371910"/>
              <a:gd name="connsiteX2" fmla="*/ 606425 w 3638550"/>
              <a:gd name="connsiteY2" fmla="*/ 0 h 2371910"/>
              <a:gd name="connsiteX3" fmla="*/ 1516063 w 3638550"/>
              <a:gd name="connsiteY3" fmla="*/ 0 h 2371910"/>
              <a:gd name="connsiteX4" fmla="*/ 3638550 w 3638550"/>
              <a:gd name="connsiteY4" fmla="*/ 0 h 2371910"/>
              <a:gd name="connsiteX5" fmla="*/ 3638550 w 3638550"/>
              <a:gd name="connsiteY5" fmla="*/ 1173771 h 2371910"/>
              <a:gd name="connsiteX6" fmla="*/ 3638550 w 3638550"/>
              <a:gd name="connsiteY6" fmla="*/ 1173771 h 2371910"/>
              <a:gd name="connsiteX7" fmla="*/ 3638550 w 3638550"/>
              <a:gd name="connsiteY7" fmla="*/ 1676816 h 2371910"/>
              <a:gd name="connsiteX8" fmla="*/ 3638550 w 3638550"/>
              <a:gd name="connsiteY8" fmla="*/ 2012179 h 2371910"/>
              <a:gd name="connsiteX9" fmla="*/ 1168791 w 3638550"/>
              <a:gd name="connsiteY9" fmla="*/ 2012395 h 2371910"/>
              <a:gd name="connsiteX10" fmla="*/ 906309 w 3638550"/>
              <a:gd name="connsiteY10" fmla="*/ 2371910 h 2371910"/>
              <a:gd name="connsiteX11" fmla="*/ 606425 w 3638550"/>
              <a:gd name="connsiteY11" fmla="*/ 2012179 h 2371910"/>
              <a:gd name="connsiteX12" fmla="*/ 0 w 3638550"/>
              <a:gd name="connsiteY12" fmla="*/ 2012179 h 2371910"/>
              <a:gd name="connsiteX13" fmla="*/ 0 w 3638550"/>
              <a:gd name="connsiteY13" fmla="*/ 1676816 h 2371910"/>
              <a:gd name="connsiteX14" fmla="*/ 0 w 3638550"/>
              <a:gd name="connsiteY14" fmla="*/ 1173771 h 2371910"/>
              <a:gd name="connsiteX15" fmla="*/ 0 w 3638550"/>
              <a:gd name="connsiteY15" fmla="*/ 1173771 h 2371910"/>
              <a:gd name="connsiteX16" fmla="*/ 0 w 3638550"/>
              <a:gd name="connsiteY16" fmla="*/ 0 h 2371910"/>
              <a:gd name="connsiteX0" fmla="*/ 0 w 3638550"/>
              <a:gd name="connsiteY0" fmla="*/ 0 h 2410451"/>
              <a:gd name="connsiteX1" fmla="*/ 606425 w 3638550"/>
              <a:gd name="connsiteY1" fmla="*/ 0 h 2410451"/>
              <a:gd name="connsiteX2" fmla="*/ 606425 w 3638550"/>
              <a:gd name="connsiteY2" fmla="*/ 0 h 2410451"/>
              <a:gd name="connsiteX3" fmla="*/ 1516063 w 3638550"/>
              <a:gd name="connsiteY3" fmla="*/ 0 h 2410451"/>
              <a:gd name="connsiteX4" fmla="*/ 3638550 w 3638550"/>
              <a:gd name="connsiteY4" fmla="*/ 0 h 2410451"/>
              <a:gd name="connsiteX5" fmla="*/ 3638550 w 3638550"/>
              <a:gd name="connsiteY5" fmla="*/ 1173771 h 2410451"/>
              <a:gd name="connsiteX6" fmla="*/ 3638550 w 3638550"/>
              <a:gd name="connsiteY6" fmla="*/ 1173771 h 2410451"/>
              <a:gd name="connsiteX7" fmla="*/ 3638550 w 3638550"/>
              <a:gd name="connsiteY7" fmla="*/ 1676816 h 2410451"/>
              <a:gd name="connsiteX8" fmla="*/ 3638550 w 3638550"/>
              <a:gd name="connsiteY8" fmla="*/ 2012179 h 2410451"/>
              <a:gd name="connsiteX9" fmla="*/ 1168791 w 3638550"/>
              <a:gd name="connsiteY9" fmla="*/ 2012395 h 2410451"/>
              <a:gd name="connsiteX10" fmla="*/ 918769 w 3638550"/>
              <a:gd name="connsiteY10" fmla="*/ 2410451 h 2410451"/>
              <a:gd name="connsiteX11" fmla="*/ 606425 w 3638550"/>
              <a:gd name="connsiteY11" fmla="*/ 2012179 h 2410451"/>
              <a:gd name="connsiteX12" fmla="*/ 0 w 3638550"/>
              <a:gd name="connsiteY12" fmla="*/ 2012179 h 2410451"/>
              <a:gd name="connsiteX13" fmla="*/ 0 w 3638550"/>
              <a:gd name="connsiteY13" fmla="*/ 1676816 h 2410451"/>
              <a:gd name="connsiteX14" fmla="*/ 0 w 3638550"/>
              <a:gd name="connsiteY14" fmla="*/ 1173771 h 2410451"/>
              <a:gd name="connsiteX15" fmla="*/ 0 w 3638550"/>
              <a:gd name="connsiteY15" fmla="*/ 1173771 h 2410451"/>
              <a:gd name="connsiteX16" fmla="*/ 0 w 3638550"/>
              <a:gd name="connsiteY16" fmla="*/ 0 h 2410451"/>
              <a:gd name="connsiteX0" fmla="*/ 0 w 3638550"/>
              <a:gd name="connsiteY0" fmla="*/ 0 h 2384757"/>
              <a:gd name="connsiteX1" fmla="*/ 606425 w 3638550"/>
              <a:gd name="connsiteY1" fmla="*/ 0 h 2384757"/>
              <a:gd name="connsiteX2" fmla="*/ 606425 w 3638550"/>
              <a:gd name="connsiteY2" fmla="*/ 0 h 2384757"/>
              <a:gd name="connsiteX3" fmla="*/ 1516063 w 3638550"/>
              <a:gd name="connsiteY3" fmla="*/ 0 h 2384757"/>
              <a:gd name="connsiteX4" fmla="*/ 3638550 w 3638550"/>
              <a:gd name="connsiteY4" fmla="*/ 0 h 2384757"/>
              <a:gd name="connsiteX5" fmla="*/ 3638550 w 3638550"/>
              <a:gd name="connsiteY5" fmla="*/ 1173771 h 2384757"/>
              <a:gd name="connsiteX6" fmla="*/ 3638550 w 3638550"/>
              <a:gd name="connsiteY6" fmla="*/ 1173771 h 2384757"/>
              <a:gd name="connsiteX7" fmla="*/ 3638550 w 3638550"/>
              <a:gd name="connsiteY7" fmla="*/ 1676816 h 2384757"/>
              <a:gd name="connsiteX8" fmla="*/ 3638550 w 3638550"/>
              <a:gd name="connsiteY8" fmla="*/ 2012179 h 2384757"/>
              <a:gd name="connsiteX9" fmla="*/ 1168791 w 3638550"/>
              <a:gd name="connsiteY9" fmla="*/ 2012395 h 2384757"/>
              <a:gd name="connsiteX10" fmla="*/ 893850 w 3638550"/>
              <a:gd name="connsiteY10" fmla="*/ 2384757 h 2384757"/>
              <a:gd name="connsiteX11" fmla="*/ 606425 w 3638550"/>
              <a:gd name="connsiteY11" fmla="*/ 2012179 h 2384757"/>
              <a:gd name="connsiteX12" fmla="*/ 0 w 3638550"/>
              <a:gd name="connsiteY12" fmla="*/ 2012179 h 2384757"/>
              <a:gd name="connsiteX13" fmla="*/ 0 w 3638550"/>
              <a:gd name="connsiteY13" fmla="*/ 1676816 h 2384757"/>
              <a:gd name="connsiteX14" fmla="*/ 0 w 3638550"/>
              <a:gd name="connsiteY14" fmla="*/ 1173771 h 2384757"/>
              <a:gd name="connsiteX15" fmla="*/ 0 w 3638550"/>
              <a:gd name="connsiteY15" fmla="*/ 1173771 h 2384757"/>
              <a:gd name="connsiteX16" fmla="*/ 0 w 3638550"/>
              <a:gd name="connsiteY16" fmla="*/ 0 h 2384757"/>
              <a:gd name="connsiteX0" fmla="*/ 0 w 3638550"/>
              <a:gd name="connsiteY0" fmla="*/ 0 h 2133536"/>
              <a:gd name="connsiteX1" fmla="*/ 606425 w 3638550"/>
              <a:gd name="connsiteY1" fmla="*/ 0 h 2133536"/>
              <a:gd name="connsiteX2" fmla="*/ 606425 w 3638550"/>
              <a:gd name="connsiteY2" fmla="*/ 0 h 2133536"/>
              <a:gd name="connsiteX3" fmla="*/ 1516063 w 3638550"/>
              <a:gd name="connsiteY3" fmla="*/ 0 h 2133536"/>
              <a:gd name="connsiteX4" fmla="*/ 3638550 w 3638550"/>
              <a:gd name="connsiteY4" fmla="*/ 0 h 2133536"/>
              <a:gd name="connsiteX5" fmla="*/ 3638550 w 3638550"/>
              <a:gd name="connsiteY5" fmla="*/ 1173771 h 2133536"/>
              <a:gd name="connsiteX6" fmla="*/ 3638550 w 3638550"/>
              <a:gd name="connsiteY6" fmla="*/ 1173771 h 2133536"/>
              <a:gd name="connsiteX7" fmla="*/ 3638550 w 3638550"/>
              <a:gd name="connsiteY7" fmla="*/ 1676816 h 2133536"/>
              <a:gd name="connsiteX8" fmla="*/ 3638550 w 3638550"/>
              <a:gd name="connsiteY8" fmla="*/ 2012179 h 2133536"/>
              <a:gd name="connsiteX9" fmla="*/ 1168791 w 3638550"/>
              <a:gd name="connsiteY9" fmla="*/ 2012395 h 2133536"/>
              <a:gd name="connsiteX10" fmla="*/ 893856 w 3638550"/>
              <a:gd name="connsiteY10" fmla="*/ 2133536 h 2133536"/>
              <a:gd name="connsiteX11" fmla="*/ 606425 w 3638550"/>
              <a:gd name="connsiteY11" fmla="*/ 2012179 h 2133536"/>
              <a:gd name="connsiteX12" fmla="*/ 0 w 3638550"/>
              <a:gd name="connsiteY12" fmla="*/ 2012179 h 2133536"/>
              <a:gd name="connsiteX13" fmla="*/ 0 w 3638550"/>
              <a:gd name="connsiteY13" fmla="*/ 1676816 h 2133536"/>
              <a:gd name="connsiteX14" fmla="*/ 0 w 3638550"/>
              <a:gd name="connsiteY14" fmla="*/ 1173771 h 2133536"/>
              <a:gd name="connsiteX15" fmla="*/ 0 w 3638550"/>
              <a:gd name="connsiteY15" fmla="*/ 1173771 h 2133536"/>
              <a:gd name="connsiteX16" fmla="*/ 0 w 3638550"/>
              <a:gd name="connsiteY16" fmla="*/ 0 h 2133536"/>
              <a:gd name="connsiteX0" fmla="*/ 0 w 3638550"/>
              <a:gd name="connsiteY0" fmla="*/ 0 h 2194809"/>
              <a:gd name="connsiteX1" fmla="*/ 606425 w 3638550"/>
              <a:gd name="connsiteY1" fmla="*/ 0 h 2194809"/>
              <a:gd name="connsiteX2" fmla="*/ 606425 w 3638550"/>
              <a:gd name="connsiteY2" fmla="*/ 0 h 2194809"/>
              <a:gd name="connsiteX3" fmla="*/ 1516063 w 3638550"/>
              <a:gd name="connsiteY3" fmla="*/ 0 h 2194809"/>
              <a:gd name="connsiteX4" fmla="*/ 3638550 w 3638550"/>
              <a:gd name="connsiteY4" fmla="*/ 0 h 2194809"/>
              <a:gd name="connsiteX5" fmla="*/ 3638550 w 3638550"/>
              <a:gd name="connsiteY5" fmla="*/ 1173771 h 2194809"/>
              <a:gd name="connsiteX6" fmla="*/ 3638550 w 3638550"/>
              <a:gd name="connsiteY6" fmla="*/ 1173771 h 2194809"/>
              <a:gd name="connsiteX7" fmla="*/ 3638550 w 3638550"/>
              <a:gd name="connsiteY7" fmla="*/ 1676816 h 2194809"/>
              <a:gd name="connsiteX8" fmla="*/ 3638550 w 3638550"/>
              <a:gd name="connsiteY8" fmla="*/ 2012179 h 2194809"/>
              <a:gd name="connsiteX9" fmla="*/ 1168791 w 3638550"/>
              <a:gd name="connsiteY9" fmla="*/ 2012395 h 2194809"/>
              <a:gd name="connsiteX10" fmla="*/ 893857 w 3638550"/>
              <a:gd name="connsiteY10" fmla="*/ 2194809 h 2194809"/>
              <a:gd name="connsiteX11" fmla="*/ 606425 w 3638550"/>
              <a:gd name="connsiteY11" fmla="*/ 2012179 h 2194809"/>
              <a:gd name="connsiteX12" fmla="*/ 0 w 3638550"/>
              <a:gd name="connsiteY12" fmla="*/ 2012179 h 2194809"/>
              <a:gd name="connsiteX13" fmla="*/ 0 w 3638550"/>
              <a:gd name="connsiteY13" fmla="*/ 1676816 h 2194809"/>
              <a:gd name="connsiteX14" fmla="*/ 0 w 3638550"/>
              <a:gd name="connsiteY14" fmla="*/ 1173771 h 2194809"/>
              <a:gd name="connsiteX15" fmla="*/ 0 w 3638550"/>
              <a:gd name="connsiteY15" fmla="*/ 1173771 h 2194809"/>
              <a:gd name="connsiteX16" fmla="*/ 0 w 3638550"/>
              <a:gd name="connsiteY16" fmla="*/ 0 h 2194809"/>
              <a:gd name="connsiteX0" fmla="*/ 0 w 3638550"/>
              <a:gd name="connsiteY0" fmla="*/ 0 h 2249631"/>
              <a:gd name="connsiteX1" fmla="*/ 606425 w 3638550"/>
              <a:gd name="connsiteY1" fmla="*/ 0 h 2249631"/>
              <a:gd name="connsiteX2" fmla="*/ 606425 w 3638550"/>
              <a:gd name="connsiteY2" fmla="*/ 0 h 2249631"/>
              <a:gd name="connsiteX3" fmla="*/ 1516063 w 3638550"/>
              <a:gd name="connsiteY3" fmla="*/ 0 h 2249631"/>
              <a:gd name="connsiteX4" fmla="*/ 3638550 w 3638550"/>
              <a:gd name="connsiteY4" fmla="*/ 0 h 2249631"/>
              <a:gd name="connsiteX5" fmla="*/ 3638550 w 3638550"/>
              <a:gd name="connsiteY5" fmla="*/ 1173771 h 2249631"/>
              <a:gd name="connsiteX6" fmla="*/ 3638550 w 3638550"/>
              <a:gd name="connsiteY6" fmla="*/ 1173771 h 2249631"/>
              <a:gd name="connsiteX7" fmla="*/ 3638550 w 3638550"/>
              <a:gd name="connsiteY7" fmla="*/ 1676816 h 2249631"/>
              <a:gd name="connsiteX8" fmla="*/ 3638550 w 3638550"/>
              <a:gd name="connsiteY8" fmla="*/ 2012179 h 2249631"/>
              <a:gd name="connsiteX9" fmla="*/ 1168791 w 3638550"/>
              <a:gd name="connsiteY9" fmla="*/ 2012395 h 2249631"/>
              <a:gd name="connsiteX10" fmla="*/ 893856 w 3638550"/>
              <a:gd name="connsiteY10" fmla="*/ 2249631 h 2249631"/>
              <a:gd name="connsiteX11" fmla="*/ 606425 w 3638550"/>
              <a:gd name="connsiteY11" fmla="*/ 2012179 h 2249631"/>
              <a:gd name="connsiteX12" fmla="*/ 0 w 3638550"/>
              <a:gd name="connsiteY12" fmla="*/ 2012179 h 2249631"/>
              <a:gd name="connsiteX13" fmla="*/ 0 w 3638550"/>
              <a:gd name="connsiteY13" fmla="*/ 1676816 h 2249631"/>
              <a:gd name="connsiteX14" fmla="*/ 0 w 3638550"/>
              <a:gd name="connsiteY14" fmla="*/ 1173771 h 2249631"/>
              <a:gd name="connsiteX15" fmla="*/ 0 w 3638550"/>
              <a:gd name="connsiteY15" fmla="*/ 1173771 h 2249631"/>
              <a:gd name="connsiteX16" fmla="*/ 0 w 3638550"/>
              <a:gd name="connsiteY16" fmla="*/ 0 h 2249631"/>
              <a:gd name="connsiteX0" fmla="*/ 0 w 3638550"/>
              <a:gd name="connsiteY0" fmla="*/ 0 h 2347317"/>
              <a:gd name="connsiteX1" fmla="*/ 606425 w 3638550"/>
              <a:gd name="connsiteY1" fmla="*/ 0 h 2347317"/>
              <a:gd name="connsiteX2" fmla="*/ 606425 w 3638550"/>
              <a:gd name="connsiteY2" fmla="*/ 0 h 2347317"/>
              <a:gd name="connsiteX3" fmla="*/ 1516063 w 3638550"/>
              <a:gd name="connsiteY3" fmla="*/ 0 h 2347317"/>
              <a:gd name="connsiteX4" fmla="*/ 3638550 w 3638550"/>
              <a:gd name="connsiteY4" fmla="*/ 0 h 2347317"/>
              <a:gd name="connsiteX5" fmla="*/ 3638550 w 3638550"/>
              <a:gd name="connsiteY5" fmla="*/ 1173771 h 2347317"/>
              <a:gd name="connsiteX6" fmla="*/ 3638550 w 3638550"/>
              <a:gd name="connsiteY6" fmla="*/ 1173771 h 2347317"/>
              <a:gd name="connsiteX7" fmla="*/ 3638550 w 3638550"/>
              <a:gd name="connsiteY7" fmla="*/ 1676816 h 2347317"/>
              <a:gd name="connsiteX8" fmla="*/ 3638550 w 3638550"/>
              <a:gd name="connsiteY8" fmla="*/ 2012179 h 2347317"/>
              <a:gd name="connsiteX9" fmla="*/ 1168791 w 3638550"/>
              <a:gd name="connsiteY9" fmla="*/ 2012395 h 2347317"/>
              <a:gd name="connsiteX10" fmla="*/ 893856 w 3638550"/>
              <a:gd name="connsiteY10" fmla="*/ 2347317 h 2347317"/>
              <a:gd name="connsiteX11" fmla="*/ 606425 w 3638550"/>
              <a:gd name="connsiteY11" fmla="*/ 2012179 h 2347317"/>
              <a:gd name="connsiteX12" fmla="*/ 0 w 3638550"/>
              <a:gd name="connsiteY12" fmla="*/ 2012179 h 2347317"/>
              <a:gd name="connsiteX13" fmla="*/ 0 w 3638550"/>
              <a:gd name="connsiteY13" fmla="*/ 1676816 h 2347317"/>
              <a:gd name="connsiteX14" fmla="*/ 0 w 3638550"/>
              <a:gd name="connsiteY14" fmla="*/ 1173771 h 2347317"/>
              <a:gd name="connsiteX15" fmla="*/ 0 w 3638550"/>
              <a:gd name="connsiteY15" fmla="*/ 1173771 h 2347317"/>
              <a:gd name="connsiteX16" fmla="*/ 0 w 3638550"/>
              <a:gd name="connsiteY16" fmla="*/ 0 h 2347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38550" h="2347317">
                <a:moveTo>
                  <a:pt x="0" y="0"/>
                </a:moveTo>
                <a:lnTo>
                  <a:pt x="606425" y="0"/>
                </a:lnTo>
                <a:lnTo>
                  <a:pt x="606425" y="0"/>
                </a:lnTo>
                <a:lnTo>
                  <a:pt x="1516063" y="0"/>
                </a:lnTo>
                <a:lnTo>
                  <a:pt x="3638550" y="0"/>
                </a:lnTo>
                <a:lnTo>
                  <a:pt x="3638550" y="1173771"/>
                </a:lnTo>
                <a:lnTo>
                  <a:pt x="3638550" y="1173771"/>
                </a:lnTo>
                <a:lnTo>
                  <a:pt x="3638550" y="1676816"/>
                </a:lnTo>
                <a:lnTo>
                  <a:pt x="3638550" y="2012179"/>
                </a:lnTo>
                <a:lnTo>
                  <a:pt x="1168791" y="2012395"/>
                </a:lnTo>
                <a:lnTo>
                  <a:pt x="893856" y="2347317"/>
                </a:lnTo>
                <a:lnTo>
                  <a:pt x="606425" y="2012179"/>
                </a:lnTo>
                <a:lnTo>
                  <a:pt x="0" y="2012179"/>
                </a:lnTo>
                <a:lnTo>
                  <a:pt x="0" y="1676816"/>
                </a:lnTo>
                <a:lnTo>
                  <a:pt x="0" y="1173771"/>
                </a:lnTo>
                <a:lnTo>
                  <a:pt x="0" y="1173771"/>
                </a:lnTo>
                <a:lnTo>
                  <a:pt x="0" y="0"/>
                </a:lnTo>
                <a:close/>
              </a:path>
            </a:pathLst>
          </a:custGeom>
          <a:solidFill>
            <a:schemeClr val="tx1"/>
          </a:solidFill>
          <a:ln w="28575">
            <a:solidFill>
              <a:schemeClr val="tx1"/>
            </a:solidFill>
          </a:ln>
        </p:spPr>
        <p:txBody>
          <a:bodyPr vert="horz" wrap="square" lIns="144000" tIns="180000" rIns="144000" bIns="540000">
            <a:spAutoFit/>
          </a:bodyPr>
          <a:lstStyle>
            <a:lvl1pPr marL="0" indent="0">
              <a:lnSpc>
                <a:spcPts val="1800"/>
              </a:lnSpc>
              <a:buNone/>
              <a:defRPr sz="1600" i="0" spc="-53" baseline="0">
                <a:solidFill>
                  <a:schemeClr val="bg2"/>
                </a:solidFill>
                <a:latin typeface="+mj-lt"/>
              </a:defRPr>
            </a:lvl1pPr>
            <a:lvl2pPr marL="342900" indent="0">
              <a:buNone/>
              <a:defRPr/>
            </a:lvl2pPr>
            <a:lvl3pPr marL="607219" indent="0">
              <a:buNone/>
              <a:defRPr/>
            </a:lvl3pPr>
            <a:lvl4pPr marL="876300" indent="0">
              <a:buNone/>
              <a:defRPr/>
            </a:lvl4pPr>
          </a:lstStyle>
          <a:p>
            <a:pPr lvl="0"/>
            <a:r>
              <a:rPr lang="nl-NL" dirty="0"/>
              <a:t>Naast de roze balken dienen de tekstballonnen om accenten te leggen op kortere stukken tekst of opsommingen.</a:t>
            </a:r>
          </a:p>
        </p:txBody>
      </p:sp>
      <p:sp>
        <p:nvSpPr>
          <p:cNvPr id="9" name="Tijdelijke aanduiding voor tekst 12"/>
          <p:cNvSpPr>
            <a:spLocks noGrp="1"/>
          </p:cNvSpPr>
          <p:nvPr>
            <p:ph type="body" sz="quarter" idx="20" hasCustomPrompt="1"/>
          </p:nvPr>
        </p:nvSpPr>
        <p:spPr>
          <a:xfrm>
            <a:off x="4590000" y="3426345"/>
            <a:ext cx="2504661" cy="2450580"/>
          </a:xfrm>
          <a:custGeom>
            <a:avLst/>
            <a:gdLst>
              <a:gd name="connsiteX0" fmla="*/ 0 w 3096000"/>
              <a:gd name="connsiteY0" fmla="*/ 0 h 2628000"/>
              <a:gd name="connsiteX1" fmla="*/ 1806000 w 3096000"/>
              <a:gd name="connsiteY1" fmla="*/ 0 h 2628000"/>
              <a:gd name="connsiteX2" fmla="*/ 2175621 w 3096000"/>
              <a:gd name="connsiteY2" fmla="*/ -342875 h 2628000"/>
              <a:gd name="connsiteX3" fmla="*/ 2580000 w 3096000"/>
              <a:gd name="connsiteY3" fmla="*/ 0 h 2628000"/>
              <a:gd name="connsiteX4" fmla="*/ 3096000 w 3096000"/>
              <a:gd name="connsiteY4" fmla="*/ 0 h 2628000"/>
              <a:gd name="connsiteX5" fmla="*/ 3096000 w 3096000"/>
              <a:gd name="connsiteY5" fmla="*/ 438000 h 2628000"/>
              <a:gd name="connsiteX6" fmla="*/ 3096000 w 3096000"/>
              <a:gd name="connsiteY6" fmla="*/ 438000 h 2628000"/>
              <a:gd name="connsiteX7" fmla="*/ 3096000 w 3096000"/>
              <a:gd name="connsiteY7" fmla="*/ 1095000 h 2628000"/>
              <a:gd name="connsiteX8" fmla="*/ 3096000 w 3096000"/>
              <a:gd name="connsiteY8" fmla="*/ 2628000 h 2628000"/>
              <a:gd name="connsiteX9" fmla="*/ 2580000 w 3096000"/>
              <a:gd name="connsiteY9" fmla="*/ 2628000 h 2628000"/>
              <a:gd name="connsiteX10" fmla="*/ 1806000 w 3096000"/>
              <a:gd name="connsiteY10" fmla="*/ 2628000 h 2628000"/>
              <a:gd name="connsiteX11" fmla="*/ 1806000 w 3096000"/>
              <a:gd name="connsiteY11" fmla="*/ 2628000 h 2628000"/>
              <a:gd name="connsiteX12" fmla="*/ 0 w 3096000"/>
              <a:gd name="connsiteY12" fmla="*/ 2628000 h 2628000"/>
              <a:gd name="connsiteX13" fmla="*/ 0 w 3096000"/>
              <a:gd name="connsiteY13" fmla="*/ 1095000 h 2628000"/>
              <a:gd name="connsiteX14" fmla="*/ 0 w 3096000"/>
              <a:gd name="connsiteY14" fmla="*/ 438000 h 2628000"/>
              <a:gd name="connsiteX15" fmla="*/ 0 w 3096000"/>
              <a:gd name="connsiteY15" fmla="*/ 438000 h 2628000"/>
              <a:gd name="connsiteX16" fmla="*/ 0 w 3096000"/>
              <a:gd name="connsiteY16" fmla="*/ 0 h 2628000"/>
              <a:gd name="connsiteX0" fmla="*/ 0 w 3096000"/>
              <a:gd name="connsiteY0" fmla="*/ 342875 h 2970875"/>
              <a:gd name="connsiteX1" fmla="*/ 1966256 w 3096000"/>
              <a:gd name="connsiteY1" fmla="*/ 342875 h 2970875"/>
              <a:gd name="connsiteX2" fmla="*/ 2175621 w 3096000"/>
              <a:gd name="connsiteY2" fmla="*/ 0 h 2970875"/>
              <a:gd name="connsiteX3" fmla="*/ 2580000 w 3096000"/>
              <a:gd name="connsiteY3" fmla="*/ 342875 h 2970875"/>
              <a:gd name="connsiteX4" fmla="*/ 3096000 w 3096000"/>
              <a:gd name="connsiteY4" fmla="*/ 342875 h 2970875"/>
              <a:gd name="connsiteX5" fmla="*/ 3096000 w 3096000"/>
              <a:gd name="connsiteY5" fmla="*/ 780875 h 2970875"/>
              <a:gd name="connsiteX6" fmla="*/ 3096000 w 3096000"/>
              <a:gd name="connsiteY6" fmla="*/ 780875 h 2970875"/>
              <a:gd name="connsiteX7" fmla="*/ 3096000 w 3096000"/>
              <a:gd name="connsiteY7" fmla="*/ 1437875 h 2970875"/>
              <a:gd name="connsiteX8" fmla="*/ 3096000 w 3096000"/>
              <a:gd name="connsiteY8" fmla="*/ 2970875 h 2970875"/>
              <a:gd name="connsiteX9" fmla="*/ 2580000 w 3096000"/>
              <a:gd name="connsiteY9" fmla="*/ 2970875 h 2970875"/>
              <a:gd name="connsiteX10" fmla="*/ 1806000 w 3096000"/>
              <a:gd name="connsiteY10" fmla="*/ 2970875 h 2970875"/>
              <a:gd name="connsiteX11" fmla="*/ 1806000 w 3096000"/>
              <a:gd name="connsiteY11" fmla="*/ 2970875 h 2970875"/>
              <a:gd name="connsiteX12" fmla="*/ 0 w 3096000"/>
              <a:gd name="connsiteY12" fmla="*/ 2970875 h 2970875"/>
              <a:gd name="connsiteX13" fmla="*/ 0 w 3096000"/>
              <a:gd name="connsiteY13" fmla="*/ 1437875 h 2970875"/>
              <a:gd name="connsiteX14" fmla="*/ 0 w 3096000"/>
              <a:gd name="connsiteY14" fmla="*/ 780875 h 2970875"/>
              <a:gd name="connsiteX15" fmla="*/ 0 w 3096000"/>
              <a:gd name="connsiteY15" fmla="*/ 780875 h 2970875"/>
              <a:gd name="connsiteX16" fmla="*/ 0 w 3096000"/>
              <a:gd name="connsiteY16" fmla="*/ 342875 h 2970875"/>
              <a:gd name="connsiteX0" fmla="*/ 0 w 3096000"/>
              <a:gd name="connsiteY0" fmla="*/ 352301 h 2980301"/>
              <a:gd name="connsiteX1" fmla="*/ 1966256 w 3096000"/>
              <a:gd name="connsiteY1" fmla="*/ 352301 h 2980301"/>
              <a:gd name="connsiteX2" fmla="*/ 2251036 w 3096000"/>
              <a:gd name="connsiteY2" fmla="*/ 0 h 2980301"/>
              <a:gd name="connsiteX3" fmla="*/ 2580000 w 3096000"/>
              <a:gd name="connsiteY3" fmla="*/ 352301 h 2980301"/>
              <a:gd name="connsiteX4" fmla="*/ 3096000 w 3096000"/>
              <a:gd name="connsiteY4" fmla="*/ 352301 h 2980301"/>
              <a:gd name="connsiteX5" fmla="*/ 3096000 w 3096000"/>
              <a:gd name="connsiteY5" fmla="*/ 790301 h 2980301"/>
              <a:gd name="connsiteX6" fmla="*/ 3096000 w 3096000"/>
              <a:gd name="connsiteY6" fmla="*/ 790301 h 2980301"/>
              <a:gd name="connsiteX7" fmla="*/ 3096000 w 3096000"/>
              <a:gd name="connsiteY7" fmla="*/ 1447301 h 2980301"/>
              <a:gd name="connsiteX8" fmla="*/ 3096000 w 3096000"/>
              <a:gd name="connsiteY8" fmla="*/ 2980301 h 2980301"/>
              <a:gd name="connsiteX9" fmla="*/ 2580000 w 3096000"/>
              <a:gd name="connsiteY9" fmla="*/ 2980301 h 2980301"/>
              <a:gd name="connsiteX10" fmla="*/ 1806000 w 3096000"/>
              <a:gd name="connsiteY10" fmla="*/ 2980301 h 2980301"/>
              <a:gd name="connsiteX11" fmla="*/ 1806000 w 3096000"/>
              <a:gd name="connsiteY11" fmla="*/ 2980301 h 2980301"/>
              <a:gd name="connsiteX12" fmla="*/ 0 w 3096000"/>
              <a:gd name="connsiteY12" fmla="*/ 2980301 h 2980301"/>
              <a:gd name="connsiteX13" fmla="*/ 0 w 3096000"/>
              <a:gd name="connsiteY13" fmla="*/ 1447301 h 2980301"/>
              <a:gd name="connsiteX14" fmla="*/ 0 w 3096000"/>
              <a:gd name="connsiteY14" fmla="*/ 790301 h 2980301"/>
              <a:gd name="connsiteX15" fmla="*/ 0 w 3096000"/>
              <a:gd name="connsiteY15" fmla="*/ 790301 h 2980301"/>
              <a:gd name="connsiteX16" fmla="*/ 0 w 3096000"/>
              <a:gd name="connsiteY16" fmla="*/ 352301 h 2980301"/>
              <a:gd name="connsiteX0" fmla="*/ 0 w 3096000"/>
              <a:gd name="connsiteY0" fmla="*/ 352301 h 2980301"/>
              <a:gd name="connsiteX1" fmla="*/ 2074596 w 3096000"/>
              <a:gd name="connsiteY1" fmla="*/ 352301 h 2980301"/>
              <a:gd name="connsiteX2" fmla="*/ 2251036 w 3096000"/>
              <a:gd name="connsiteY2" fmla="*/ 0 h 2980301"/>
              <a:gd name="connsiteX3" fmla="*/ 2580000 w 3096000"/>
              <a:gd name="connsiteY3" fmla="*/ 352301 h 2980301"/>
              <a:gd name="connsiteX4" fmla="*/ 3096000 w 3096000"/>
              <a:gd name="connsiteY4" fmla="*/ 352301 h 2980301"/>
              <a:gd name="connsiteX5" fmla="*/ 3096000 w 3096000"/>
              <a:gd name="connsiteY5" fmla="*/ 790301 h 2980301"/>
              <a:gd name="connsiteX6" fmla="*/ 3096000 w 3096000"/>
              <a:gd name="connsiteY6" fmla="*/ 790301 h 2980301"/>
              <a:gd name="connsiteX7" fmla="*/ 3096000 w 3096000"/>
              <a:gd name="connsiteY7" fmla="*/ 1447301 h 2980301"/>
              <a:gd name="connsiteX8" fmla="*/ 3096000 w 3096000"/>
              <a:gd name="connsiteY8" fmla="*/ 2980301 h 2980301"/>
              <a:gd name="connsiteX9" fmla="*/ 2580000 w 3096000"/>
              <a:gd name="connsiteY9" fmla="*/ 2980301 h 2980301"/>
              <a:gd name="connsiteX10" fmla="*/ 1806000 w 3096000"/>
              <a:gd name="connsiteY10" fmla="*/ 2980301 h 2980301"/>
              <a:gd name="connsiteX11" fmla="*/ 1806000 w 3096000"/>
              <a:gd name="connsiteY11" fmla="*/ 2980301 h 2980301"/>
              <a:gd name="connsiteX12" fmla="*/ 0 w 3096000"/>
              <a:gd name="connsiteY12" fmla="*/ 2980301 h 2980301"/>
              <a:gd name="connsiteX13" fmla="*/ 0 w 3096000"/>
              <a:gd name="connsiteY13" fmla="*/ 1447301 h 2980301"/>
              <a:gd name="connsiteX14" fmla="*/ 0 w 3096000"/>
              <a:gd name="connsiteY14" fmla="*/ 790301 h 2980301"/>
              <a:gd name="connsiteX15" fmla="*/ 0 w 3096000"/>
              <a:gd name="connsiteY15" fmla="*/ 790301 h 2980301"/>
              <a:gd name="connsiteX16" fmla="*/ 0 w 3096000"/>
              <a:gd name="connsiteY16" fmla="*/ 352301 h 2980301"/>
              <a:gd name="connsiteX0" fmla="*/ 0 w 3096000"/>
              <a:gd name="connsiteY0" fmla="*/ 482876 h 3110876"/>
              <a:gd name="connsiteX1" fmla="*/ 2074596 w 3096000"/>
              <a:gd name="connsiteY1" fmla="*/ 482876 h 3110876"/>
              <a:gd name="connsiteX2" fmla="*/ 2323262 w 3096000"/>
              <a:gd name="connsiteY2" fmla="*/ 0 h 3110876"/>
              <a:gd name="connsiteX3" fmla="*/ 2580000 w 3096000"/>
              <a:gd name="connsiteY3" fmla="*/ 482876 h 3110876"/>
              <a:gd name="connsiteX4" fmla="*/ 3096000 w 3096000"/>
              <a:gd name="connsiteY4" fmla="*/ 482876 h 3110876"/>
              <a:gd name="connsiteX5" fmla="*/ 3096000 w 3096000"/>
              <a:gd name="connsiteY5" fmla="*/ 920876 h 3110876"/>
              <a:gd name="connsiteX6" fmla="*/ 3096000 w 3096000"/>
              <a:gd name="connsiteY6" fmla="*/ 920876 h 3110876"/>
              <a:gd name="connsiteX7" fmla="*/ 3096000 w 3096000"/>
              <a:gd name="connsiteY7" fmla="*/ 1577876 h 3110876"/>
              <a:gd name="connsiteX8" fmla="*/ 3096000 w 3096000"/>
              <a:gd name="connsiteY8" fmla="*/ 3110876 h 3110876"/>
              <a:gd name="connsiteX9" fmla="*/ 2580000 w 3096000"/>
              <a:gd name="connsiteY9" fmla="*/ 3110876 h 3110876"/>
              <a:gd name="connsiteX10" fmla="*/ 1806000 w 3096000"/>
              <a:gd name="connsiteY10" fmla="*/ 3110876 h 3110876"/>
              <a:gd name="connsiteX11" fmla="*/ 1806000 w 3096000"/>
              <a:gd name="connsiteY11" fmla="*/ 3110876 h 3110876"/>
              <a:gd name="connsiteX12" fmla="*/ 0 w 3096000"/>
              <a:gd name="connsiteY12" fmla="*/ 3110876 h 3110876"/>
              <a:gd name="connsiteX13" fmla="*/ 0 w 3096000"/>
              <a:gd name="connsiteY13" fmla="*/ 1577876 h 3110876"/>
              <a:gd name="connsiteX14" fmla="*/ 0 w 3096000"/>
              <a:gd name="connsiteY14" fmla="*/ 920876 h 3110876"/>
              <a:gd name="connsiteX15" fmla="*/ 0 w 3096000"/>
              <a:gd name="connsiteY15" fmla="*/ 920876 h 3110876"/>
              <a:gd name="connsiteX16" fmla="*/ 0 w 3096000"/>
              <a:gd name="connsiteY16" fmla="*/ 482876 h 3110876"/>
              <a:gd name="connsiteX0" fmla="*/ 0 w 3096000"/>
              <a:gd name="connsiteY0" fmla="*/ 725374 h 3353374"/>
              <a:gd name="connsiteX1" fmla="*/ 2074596 w 3096000"/>
              <a:gd name="connsiteY1" fmla="*/ 725374 h 3353374"/>
              <a:gd name="connsiteX2" fmla="*/ 2314235 w 3096000"/>
              <a:gd name="connsiteY2" fmla="*/ 0 h 3353374"/>
              <a:gd name="connsiteX3" fmla="*/ 2580000 w 3096000"/>
              <a:gd name="connsiteY3" fmla="*/ 725374 h 3353374"/>
              <a:gd name="connsiteX4" fmla="*/ 3096000 w 3096000"/>
              <a:gd name="connsiteY4" fmla="*/ 725374 h 3353374"/>
              <a:gd name="connsiteX5" fmla="*/ 3096000 w 3096000"/>
              <a:gd name="connsiteY5" fmla="*/ 1163374 h 3353374"/>
              <a:gd name="connsiteX6" fmla="*/ 3096000 w 3096000"/>
              <a:gd name="connsiteY6" fmla="*/ 1163374 h 3353374"/>
              <a:gd name="connsiteX7" fmla="*/ 3096000 w 3096000"/>
              <a:gd name="connsiteY7" fmla="*/ 1820374 h 3353374"/>
              <a:gd name="connsiteX8" fmla="*/ 3096000 w 3096000"/>
              <a:gd name="connsiteY8" fmla="*/ 3353374 h 3353374"/>
              <a:gd name="connsiteX9" fmla="*/ 2580000 w 3096000"/>
              <a:gd name="connsiteY9" fmla="*/ 3353374 h 3353374"/>
              <a:gd name="connsiteX10" fmla="*/ 1806000 w 3096000"/>
              <a:gd name="connsiteY10" fmla="*/ 3353374 h 3353374"/>
              <a:gd name="connsiteX11" fmla="*/ 1806000 w 3096000"/>
              <a:gd name="connsiteY11" fmla="*/ 3353374 h 3353374"/>
              <a:gd name="connsiteX12" fmla="*/ 0 w 3096000"/>
              <a:gd name="connsiteY12" fmla="*/ 3353374 h 3353374"/>
              <a:gd name="connsiteX13" fmla="*/ 0 w 3096000"/>
              <a:gd name="connsiteY13" fmla="*/ 1820374 h 3353374"/>
              <a:gd name="connsiteX14" fmla="*/ 0 w 3096000"/>
              <a:gd name="connsiteY14" fmla="*/ 1163374 h 3353374"/>
              <a:gd name="connsiteX15" fmla="*/ 0 w 3096000"/>
              <a:gd name="connsiteY15" fmla="*/ 1163374 h 3353374"/>
              <a:gd name="connsiteX16" fmla="*/ 0 w 3096000"/>
              <a:gd name="connsiteY16" fmla="*/ 725374 h 3353374"/>
              <a:gd name="connsiteX0" fmla="*/ 0 w 3096000"/>
              <a:gd name="connsiteY0" fmla="*/ 473854 h 3101854"/>
              <a:gd name="connsiteX1" fmla="*/ 2074596 w 3096000"/>
              <a:gd name="connsiteY1" fmla="*/ 473854 h 3101854"/>
              <a:gd name="connsiteX2" fmla="*/ 2314235 w 3096000"/>
              <a:gd name="connsiteY2" fmla="*/ 0 h 3101854"/>
              <a:gd name="connsiteX3" fmla="*/ 2580000 w 3096000"/>
              <a:gd name="connsiteY3" fmla="*/ 473854 h 3101854"/>
              <a:gd name="connsiteX4" fmla="*/ 3096000 w 3096000"/>
              <a:gd name="connsiteY4" fmla="*/ 473854 h 3101854"/>
              <a:gd name="connsiteX5" fmla="*/ 3096000 w 3096000"/>
              <a:gd name="connsiteY5" fmla="*/ 911854 h 3101854"/>
              <a:gd name="connsiteX6" fmla="*/ 3096000 w 3096000"/>
              <a:gd name="connsiteY6" fmla="*/ 911854 h 3101854"/>
              <a:gd name="connsiteX7" fmla="*/ 3096000 w 3096000"/>
              <a:gd name="connsiteY7" fmla="*/ 1568854 h 3101854"/>
              <a:gd name="connsiteX8" fmla="*/ 3096000 w 3096000"/>
              <a:gd name="connsiteY8" fmla="*/ 3101854 h 3101854"/>
              <a:gd name="connsiteX9" fmla="*/ 2580000 w 3096000"/>
              <a:gd name="connsiteY9" fmla="*/ 3101854 h 3101854"/>
              <a:gd name="connsiteX10" fmla="*/ 1806000 w 3096000"/>
              <a:gd name="connsiteY10" fmla="*/ 3101854 h 3101854"/>
              <a:gd name="connsiteX11" fmla="*/ 1806000 w 3096000"/>
              <a:gd name="connsiteY11" fmla="*/ 3101854 h 3101854"/>
              <a:gd name="connsiteX12" fmla="*/ 0 w 3096000"/>
              <a:gd name="connsiteY12" fmla="*/ 3101854 h 3101854"/>
              <a:gd name="connsiteX13" fmla="*/ 0 w 3096000"/>
              <a:gd name="connsiteY13" fmla="*/ 1568854 h 3101854"/>
              <a:gd name="connsiteX14" fmla="*/ 0 w 3096000"/>
              <a:gd name="connsiteY14" fmla="*/ 911854 h 3101854"/>
              <a:gd name="connsiteX15" fmla="*/ 0 w 3096000"/>
              <a:gd name="connsiteY15" fmla="*/ 911854 h 3101854"/>
              <a:gd name="connsiteX16" fmla="*/ 0 w 3096000"/>
              <a:gd name="connsiteY16" fmla="*/ 473854 h 3101854"/>
              <a:gd name="connsiteX0" fmla="*/ 0 w 3096000"/>
              <a:gd name="connsiteY0" fmla="*/ 619471 h 3247471"/>
              <a:gd name="connsiteX1" fmla="*/ 2074596 w 3096000"/>
              <a:gd name="connsiteY1" fmla="*/ 619471 h 3247471"/>
              <a:gd name="connsiteX2" fmla="*/ 2304505 w 3096000"/>
              <a:gd name="connsiteY2" fmla="*/ 0 h 3247471"/>
              <a:gd name="connsiteX3" fmla="*/ 2580000 w 3096000"/>
              <a:gd name="connsiteY3" fmla="*/ 619471 h 3247471"/>
              <a:gd name="connsiteX4" fmla="*/ 3096000 w 3096000"/>
              <a:gd name="connsiteY4" fmla="*/ 619471 h 3247471"/>
              <a:gd name="connsiteX5" fmla="*/ 3096000 w 3096000"/>
              <a:gd name="connsiteY5" fmla="*/ 1057471 h 3247471"/>
              <a:gd name="connsiteX6" fmla="*/ 3096000 w 3096000"/>
              <a:gd name="connsiteY6" fmla="*/ 1057471 h 3247471"/>
              <a:gd name="connsiteX7" fmla="*/ 3096000 w 3096000"/>
              <a:gd name="connsiteY7" fmla="*/ 1714471 h 3247471"/>
              <a:gd name="connsiteX8" fmla="*/ 3096000 w 3096000"/>
              <a:gd name="connsiteY8" fmla="*/ 3247471 h 3247471"/>
              <a:gd name="connsiteX9" fmla="*/ 2580000 w 3096000"/>
              <a:gd name="connsiteY9" fmla="*/ 3247471 h 3247471"/>
              <a:gd name="connsiteX10" fmla="*/ 1806000 w 3096000"/>
              <a:gd name="connsiteY10" fmla="*/ 3247471 h 3247471"/>
              <a:gd name="connsiteX11" fmla="*/ 1806000 w 3096000"/>
              <a:gd name="connsiteY11" fmla="*/ 3247471 h 3247471"/>
              <a:gd name="connsiteX12" fmla="*/ 0 w 3096000"/>
              <a:gd name="connsiteY12" fmla="*/ 3247471 h 3247471"/>
              <a:gd name="connsiteX13" fmla="*/ 0 w 3096000"/>
              <a:gd name="connsiteY13" fmla="*/ 1714471 h 3247471"/>
              <a:gd name="connsiteX14" fmla="*/ 0 w 3096000"/>
              <a:gd name="connsiteY14" fmla="*/ 1057471 h 3247471"/>
              <a:gd name="connsiteX15" fmla="*/ 0 w 3096000"/>
              <a:gd name="connsiteY15" fmla="*/ 1057471 h 3247471"/>
              <a:gd name="connsiteX16" fmla="*/ 0 w 3096000"/>
              <a:gd name="connsiteY16" fmla="*/ 619471 h 324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6000" h="3247471">
                <a:moveTo>
                  <a:pt x="0" y="619471"/>
                </a:moveTo>
                <a:lnTo>
                  <a:pt x="2074596" y="619471"/>
                </a:lnTo>
                <a:lnTo>
                  <a:pt x="2304505" y="0"/>
                </a:lnTo>
                <a:lnTo>
                  <a:pt x="2580000" y="619471"/>
                </a:lnTo>
                <a:lnTo>
                  <a:pt x="3096000" y="619471"/>
                </a:lnTo>
                <a:lnTo>
                  <a:pt x="3096000" y="1057471"/>
                </a:lnTo>
                <a:lnTo>
                  <a:pt x="3096000" y="1057471"/>
                </a:lnTo>
                <a:lnTo>
                  <a:pt x="3096000" y="1714471"/>
                </a:lnTo>
                <a:lnTo>
                  <a:pt x="3096000" y="3247471"/>
                </a:lnTo>
                <a:lnTo>
                  <a:pt x="2580000" y="3247471"/>
                </a:lnTo>
                <a:lnTo>
                  <a:pt x="1806000" y="3247471"/>
                </a:lnTo>
                <a:lnTo>
                  <a:pt x="1806000" y="3247471"/>
                </a:lnTo>
                <a:lnTo>
                  <a:pt x="0" y="3247471"/>
                </a:lnTo>
                <a:lnTo>
                  <a:pt x="0" y="1714471"/>
                </a:lnTo>
                <a:lnTo>
                  <a:pt x="0" y="1057471"/>
                </a:lnTo>
                <a:lnTo>
                  <a:pt x="0" y="1057471"/>
                </a:lnTo>
                <a:lnTo>
                  <a:pt x="0" y="619471"/>
                </a:lnTo>
                <a:close/>
              </a:path>
            </a:pathLst>
          </a:custGeom>
          <a:ln w="28575">
            <a:solidFill>
              <a:srgbClr val="ED008D"/>
            </a:solidFill>
          </a:ln>
        </p:spPr>
        <p:txBody>
          <a:bodyPr wrap="square" lIns="144000" tIns="612000" rIns="144000" bIns="108000">
            <a:spAutoFit/>
          </a:bodyPr>
          <a:lstStyle>
            <a:lvl1pPr marL="0" indent="0">
              <a:lnSpc>
                <a:spcPct val="100000"/>
              </a:lnSpc>
              <a:spcBef>
                <a:spcPts val="0"/>
              </a:spcBef>
              <a:buNone/>
              <a:defRPr sz="1600" i="0" spc="-53" baseline="0">
                <a:solidFill>
                  <a:schemeClr val="accent2"/>
                </a:solidFill>
                <a:latin typeface="+mj-lt"/>
              </a:defRPr>
            </a:lvl1pPr>
            <a:lvl2pPr>
              <a:defRPr sz="1800" i="1">
                <a:solidFill>
                  <a:schemeClr val="tx1">
                    <a:lumMod val="65000"/>
                    <a:lumOff val="35000"/>
                  </a:schemeClr>
                </a:solidFill>
              </a:defRPr>
            </a:lvl2pPr>
            <a:lvl3pPr>
              <a:defRPr sz="1800" i="1">
                <a:solidFill>
                  <a:schemeClr val="tx1">
                    <a:lumMod val="65000"/>
                    <a:lumOff val="35000"/>
                  </a:schemeClr>
                </a:solidFill>
              </a:defRPr>
            </a:lvl3pPr>
            <a:lvl4pPr>
              <a:defRPr sz="1800" i="1">
                <a:solidFill>
                  <a:schemeClr val="tx1">
                    <a:lumMod val="65000"/>
                    <a:lumOff val="35000"/>
                  </a:schemeClr>
                </a:solidFill>
              </a:defRPr>
            </a:lvl4pPr>
            <a:lvl5pPr>
              <a:defRPr sz="1800" i="1">
                <a:solidFill>
                  <a:schemeClr val="tx1">
                    <a:lumMod val="65000"/>
                    <a:lumOff val="35000"/>
                  </a:schemeClr>
                </a:solidFill>
              </a:defRPr>
            </a:lvl5pPr>
          </a:lstStyle>
          <a:p>
            <a:pPr lvl="0"/>
            <a:r>
              <a:rPr lang="nl-NL" dirty="0"/>
              <a:t>Gebruik één of meerdere tekstballonnen. Positioneer ten opzichte van de foto. Verwijder de overige tekstballonnen.</a:t>
            </a:r>
          </a:p>
        </p:txBody>
      </p:sp>
      <p:sp>
        <p:nvSpPr>
          <p:cNvPr id="10" name="Tijdelijke aanduiding voor tekst 14"/>
          <p:cNvSpPr>
            <a:spLocks noGrp="1"/>
          </p:cNvSpPr>
          <p:nvPr>
            <p:ph type="body" sz="quarter" idx="22" hasCustomPrompt="1"/>
          </p:nvPr>
        </p:nvSpPr>
        <p:spPr>
          <a:xfrm flipH="1">
            <a:off x="1314752" y="3466667"/>
            <a:ext cx="1745948" cy="1914710"/>
          </a:xfrm>
          <a:prstGeom prst="wedgeRectCallout">
            <a:avLst>
              <a:gd name="adj1" fmla="val -73104"/>
              <a:gd name="adj2" fmla="val -21021"/>
            </a:avLst>
          </a:prstGeom>
          <a:solidFill>
            <a:schemeClr val="bg2"/>
          </a:solidFill>
          <a:ln w="28575">
            <a:noFill/>
          </a:ln>
        </p:spPr>
        <p:txBody>
          <a:bodyPr wrap="square" lIns="144000" tIns="180000" rIns="144000" bIns="180000">
            <a:spAutoFit/>
          </a:bodyPr>
          <a:lstStyle>
            <a:lvl1pPr marL="0" indent="0" algn="r">
              <a:lnSpc>
                <a:spcPts val="1800"/>
              </a:lnSpc>
              <a:buNone/>
              <a:defRPr lang="en-GB" sz="1600" i="0" kern="1200" spc="-53" baseline="0" dirty="0">
                <a:solidFill>
                  <a:schemeClr val="tx1"/>
                </a:solidFill>
                <a:latin typeface="+mj-lt"/>
                <a:ea typeface="+mn-ea"/>
                <a:cs typeface="+mn-cs"/>
              </a:defRPr>
            </a:lvl1pPr>
          </a:lstStyle>
          <a:p>
            <a:pPr marL="0" lvl="0" indent="0" algn="l" defTabSz="685800" rtl="0" eaLnBrk="1" latinLnBrk="0" hangingPunct="1">
              <a:lnSpc>
                <a:spcPct val="90000"/>
              </a:lnSpc>
              <a:spcBef>
                <a:spcPts val="750"/>
              </a:spcBef>
              <a:buClr>
                <a:schemeClr val="tx2"/>
              </a:buClr>
              <a:buFont typeface="Calibri" panose="020F0502020204030204" pitchFamily="34" charset="0"/>
              <a:buNone/>
            </a:pPr>
            <a:r>
              <a:rPr lang="nl-NL" dirty="0"/>
              <a:t>Verander in functie van de leesbaarheid eventueel de opvulkleur en/of omlijning van het kader.</a:t>
            </a:r>
            <a:endParaRPr lang="en-GB" dirty="0"/>
          </a:p>
        </p:txBody>
      </p:sp>
      <p:sp>
        <p:nvSpPr>
          <p:cNvPr id="11" name="Text Placeholder 10"/>
          <p:cNvSpPr>
            <a:spLocks noGrp="1"/>
          </p:cNvSpPr>
          <p:nvPr>
            <p:ph type="body" sz="quarter" idx="25"/>
          </p:nvPr>
        </p:nvSpPr>
        <p:spPr>
          <a:xfrm>
            <a:off x="5322934" y="404813"/>
            <a:ext cx="3462291" cy="1840843"/>
          </a:xfrm>
          <a:prstGeom prst="wedgeRectCallout">
            <a:avLst>
              <a:gd name="adj1" fmla="val -67496"/>
              <a:gd name="adj2" fmla="val -20214"/>
            </a:avLst>
          </a:prstGeom>
          <a:ln w="28575">
            <a:solidFill>
              <a:schemeClr val="tx2"/>
            </a:solidFill>
          </a:ln>
        </p:spPr>
        <p:txBody>
          <a:bodyPr lIns="180000" tIns="180000" rIns="180000" bIns="180000">
            <a:spAutoFit/>
          </a:bodyPr>
          <a:lstStyle>
            <a:lvl1pPr>
              <a:lnSpc>
                <a:spcPct val="100000"/>
              </a:lnSpc>
              <a:spcBef>
                <a:spcPts val="1800"/>
              </a:spcBef>
              <a:buClr>
                <a:schemeClr val="tx2"/>
              </a:buClr>
              <a:tabLst>
                <a:tab pos="270000" algn="l"/>
              </a:tabLst>
              <a:defRPr sz="1600">
                <a:solidFill>
                  <a:schemeClr val="tx2"/>
                </a:solidFill>
                <a:latin typeface="+mj-lt"/>
              </a:defRPr>
            </a:lvl1pPr>
            <a:lvl2pPr>
              <a:lnSpc>
                <a:spcPct val="100000"/>
              </a:lnSpc>
              <a:spcBef>
                <a:spcPts val="0"/>
              </a:spcBef>
              <a:buClr>
                <a:schemeClr val="tx2"/>
              </a:buClr>
              <a:defRPr sz="1600">
                <a:solidFill>
                  <a:schemeClr val="tx2"/>
                </a:solidFill>
                <a:latin typeface="+mj-lt"/>
              </a:defRPr>
            </a:lvl2pPr>
            <a:lvl3pPr>
              <a:lnSpc>
                <a:spcPct val="100000"/>
              </a:lnSpc>
              <a:spcBef>
                <a:spcPts val="0"/>
              </a:spcBef>
              <a:buClr>
                <a:schemeClr val="tx2"/>
              </a:buClr>
              <a:defRPr sz="1600">
                <a:solidFill>
                  <a:schemeClr val="tx2"/>
                </a:solidFill>
                <a:latin typeface="+mj-lt"/>
              </a:defRPr>
            </a:lvl3pPr>
            <a:lvl4pPr>
              <a:lnSpc>
                <a:spcPct val="100000"/>
              </a:lnSpc>
              <a:spcBef>
                <a:spcPts val="0"/>
              </a:spcBef>
              <a:buClr>
                <a:schemeClr val="tx2"/>
              </a:buClr>
              <a:defRPr sz="1600">
                <a:solidFill>
                  <a:schemeClr val="tx2"/>
                </a:solidFill>
                <a:latin typeface="+mj-lt"/>
              </a:defRPr>
            </a:lvl4pPr>
            <a:lvl5pPr>
              <a:lnSpc>
                <a:spcPct val="100000"/>
              </a:lnSpc>
              <a:spcBef>
                <a:spcPts val="0"/>
              </a:spcBef>
              <a:buClr>
                <a:schemeClr val="tx2"/>
              </a:buClr>
              <a:defRPr sz="1600">
                <a:solidFill>
                  <a:schemeClr val="tx2"/>
                </a:solidFill>
                <a:latin typeface="+mj-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2" name="Footer Placeholder 11"/>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Tree>
    <p:extLst>
      <p:ext uri="{BB962C8B-B14F-4D97-AF65-F5344CB8AC3E}">
        <p14:creationId xmlns:p14="http://schemas.microsoft.com/office/powerpoint/2010/main" val="3041677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tocollage (1)">
    <p:spTree>
      <p:nvGrpSpPr>
        <p:cNvPr id="1" name=""/>
        <p:cNvGrpSpPr/>
        <p:nvPr/>
      </p:nvGrpSpPr>
      <p:grpSpPr>
        <a:xfrm>
          <a:off x="0" y="0"/>
          <a:ext cx="0" cy="0"/>
          <a:chOff x="0" y="0"/>
          <a:chExt cx="0" cy="0"/>
        </a:xfrm>
      </p:grpSpPr>
      <p:sp>
        <p:nvSpPr>
          <p:cNvPr id="8" name="Tijdelijke aanduiding voor afbeelding 4"/>
          <p:cNvSpPr>
            <a:spLocks noGrp="1"/>
          </p:cNvSpPr>
          <p:nvPr>
            <p:ph type="pic" sz="quarter" idx="43"/>
          </p:nvPr>
        </p:nvSpPr>
        <p:spPr>
          <a:xfrm>
            <a:off x="6111875" y="4110491"/>
            <a:ext cx="3067200" cy="1900800"/>
          </a:xfrm>
          <a:prstGeom prst="rect">
            <a:avLst/>
          </a:prstGeom>
          <a:solidFill>
            <a:schemeClr val="bg2"/>
          </a:solidFill>
          <a:ln w="38100">
            <a:solidFill>
              <a:schemeClr val="bg2"/>
            </a:solid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3" name="Tijdelijke aanduiding voor tekst 6"/>
          <p:cNvSpPr>
            <a:spLocks noGrp="1"/>
          </p:cNvSpPr>
          <p:nvPr>
            <p:ph type="body" sz="quarter" idx="38" hasCustomPrompt="1"/>
          </p:nvPr>
        </p:nvSpPr>
        <p:spPr>
          <a:xfrm>
            <a:off x="6098441" y="2221271"/>
            <a:ext cx="3067299" cy="1900800"/>
          </a:xfrm>
          <a:prstGeom prst="rect">
            <a:avLst/>
          </a:prstGeom>
          <a:solidFill>
            <a:schemeClr val="tx2"/>
          </a:solidFill>
          <a:ln w="38100">
            <a:solidFill>
              <a:schemeClr val="bg2"/>
            </a:solidFill>
          </a:ln>
        </p:spPr>
        <p:txBody>
          <a:bodyPr wrap="square" lIns="180000" tIns="144000" rIns="360000" bIns="108000">
            <a:noAutofit/>
          </a:bodyPr>
          <a:lstStyle>
            <a:lvl1pPr marL="0" indent="0">
              <a:lnSpc>
                <a:spcPct val="100000"/>
              </a:lnSpc>
              <a:buClr>
                <a:schemeClr val="bg2"/>
              </a:buClr>
              <a:buNone/>
              <a:defRPr lang="en-GB" sz="1800" i="0" kern="120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dirty="0"/>
              <a:t>Maak een fotocollage en geef hier een toelichting bij de collage. </a:t>
            </a:r>
            <a:endParaRPr lang="en-GB" dirty="0"/>
          </a:p>
        </p:txBody>
      </p:sp>
      <p:sp>
        <p:nvSpPr>
          <p:cNvPr id="11" name="Tijdelijke aanduiding voor afbeelding 4"/>
          <p:cNvSpPr>
            <a:spLocks noGrp="1"/>
          </p:cNvSpPr>
          <p:nvPr>
            <p:ph type="pic" sz="quarter" idx="35"/>
          </p:nvPr>
        </p:nvSpPr>
        <p:spPr>
          <a:xfrm>
            <a:off x="3065155" y="3152110"/>
            <a:ext cx="3048601" cy="2854800"/>
          </a:xfrm>
          <a:prstGeom prst="rect">
            <a:avLst/>
          </a:prstGeom>
          <a:solidFill>
            <a:schemeClr val="bg2"/>
          </a:solidFill>
          <a:ln w="38100">
            <a:solidFill>
              <a:schemeClr val="bg2"/>
            </a:solidFill>
          </a:ln>
          <a:effectLst/>
        </p:spPr>
        <p:txBody>
          <a:bodyPr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2" name="Tijdelijke aanduiding voor afbeelding 4"/>
          <p:cNvSpPr>
            <a:spLocks noGrp="1"/>
          </p:cNvSpPr>
          <p:nvPr>
            <p:ph type="pic" sz="quarter" idx="16"/>
          </p:nvPr>
        </p:nvSpPr>
        <p:spPr>
          <a:xfrm>
            <a:off x="-35512" y="3152110"/>
            <a:ext cx="3074804" cy="2854800"/>
          </a:xfrm>
          <a:prstGeom prst="rect">
            <a:avLst/>
          </a:prstGeom>
          <a:solidFill>
            <a:schemeClr val="bg2"/>
          </a:solidFill>
          <a:ln w="38100">
            <a:solidFill>
              <a:schemeClr val="bg2"/>
            </a:solidFill>
          </a:ln>
          <a:effectLst/>
        </p:spPr>
        <p:txBody>
          <a:bodyPr lIns="216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9" name="Tijdelijke aanduiding voor afbeelding 4"/>
          <p:cNvSpPr>
            <a:spLocks noGrp="1"/>
          </p:cNvSpPr>
          <p:nvPr>
            <p:ph type="pic" sz="quarter" idx="36" hasCustomPrompt="1"/>
          </p:nvPr>
        </p:nvSpPr>
        <p:spPr>
          <a:xfrm>
            <a:off x="6098441" y="300231"/>
            <a:ext cx="3067200" cy="1900800"/>
          </a:xfrm>
          <a:prstGeom prst="rect">
            <a:avLst/>
          </a:prstGeom>
          <a:solidFill>
            <a:schemeClr val="bg2"/>
          </a:solidFill>
          <a:ln w="38100">
            <a:solidFill>
              <a:schemeClr val="bg2"/>
            </a:solidFill>
          </a:ln>
          <a:effectLst/>
        </p:spPr>
        <p:txBody>
          <a:bodyPr tIns="54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10" name="Tijdelijke aanduiding voor afbeelding 4"/>
          <p:cNvSpPr>
            <a:spLocks noGrp="1"/>
          </p:cNvSpPr>
          <p:nvPr>
            <p:ph type="pic" sz="quarter" idx="12" hasCustomPrompt="1"/>
          </p:nvPr>
        </p:nvSpPr>
        <p:spPr>
          <a:xfrm>
            <a:off x="0" y="300231"/>
            <a:ext cx="6113756" cy="2854800"/>
          </a:xfrm>
          <a:prstGeom prst="rect">
            <a:avLst/>
          </a:prstGeom>
          <a:solidFill>
            <a:schemeClr val="bg2"/>
          </a:solidFill>
          <a:ln w="38100">
            <a:solidFill>
              <a:schemeClr val="bg2"/>
            </a:solidFill>
          </a:ln>
          <a:effectLst/>
        </p:spPr>
        <p:txBody>
          <a:bodyPr lIns="360000" tIns="180000">
            <a:noAutofit/>
          </a:bodyPr>
          <a:lstStyle>
            <a:lvl1pPr marL="0" marR="0" indent="0" algn="l" defTabSz="685800" rtl="0" eaLnBrk="1" fontAlgn="auto" latinLnBrk="0" hangingPunct="1">
              <a:lnSpc>
                <a:spcPct val="100000"/>
              </a:lnSpc>
              <a:spcBef>
                <a:spcPts val="0"/>
              </a:spcBef>
              <a:spcAft>
                <a:spcPts val="0"/>
              </a:spcAft>
              <a:buClr>
                <a:schemeClr val="tx1">
                  <a:lumMod val="65000"/>
                  <a:lumOff val="35000"/>
                </a:schemeClr>
              </a:buClr>
              <a:buSzTx/>
              <a:buFont typeface="Arial" panose="020B0604020202020204" pitchFamily="34" charset="0"/>
              <a:buNone/>
              <a:tabLst/>
              <a:defRPr lang="nl-BE" sz="1200" i="1" kern="1200" baseline="0">
                <a:solidFill>
                  <a:schemeClr val="tx1">
                    <a:lumMod val="65000"/>
                    <a:lumOff val="35000"/>
                  </a:schemeClr>
                </a:solidFill>
                <a:latin typeface="+mn-lt"/>
                <a:ea typeface="+mn-ea"/>
                <a:cs typeface="Arial" panose="020B0604020202020204" pitchFamily="34" charset="0"/>
              </a:defRPr>
            </a:lvl1pPr>
          </a:lstStyle>
          <a:p>
            <a:pPr marL="0" marR="0" lvl="0" indent="0" algn="l" defTabSz="685800" rtl="0" eaLnBrk="1" fontAlgn="auto" latinLnBrk="0" hangingPunct="1">
              <a:lnSpc>
                <a:spcPct val="90000"/>
              </a:lnSpc>
              <a:spcBef>
                <a:spcPts val="900"/>
              </a:spcBef>
              <a:spcAft>
                <a:spcPts val="0"/>
              </a:spcAft>
              <a:buClr>
                <a:schemeClr val="tx1">
                  <a:lumMod val="65000"/>
                  <a:lumOff val="35000"/>
                </a:schemeClr>
              </a:buClr>
              <a:buSzTx/>
              <a:buFont typeface="Arial" panose="020B0604020202020204" pitchFamily="34" charset="0"/>
              <a:buNone/>
              <a:tabLst/>
              <a:defRPr/>
            </a:pPr>
            <a:r>
              <a:rPr lang="nl-BE" dirty="0"/>
              <a:t>Klik op het icoon of op de rand van het kader om een afbeelding in te voegen</a:t>
            </a:r>
            <a:br>
              <a:rPr lang="nl-BE" dirty="0"/>
            </a:br>
            <a:r>
              <a:rPr lang="nl-BE" dirty="0"/>
              <a:t>&gt; tabblad invoegen</a:t>
            </a:r>
            <a:br>
              <a:rPr lang="nl-BE" dirty="0"/>
            </a:br>
            <a:r>
              <a:rPr lang="nl-BE" dirty="0">
                <a:latin typeface="Calibri" panose="020F0502020204030204" pitchFamily="34" charset="0"/>
              </a:rPr>
              <a:t>&gt; kies </a:t>
            </a:r>
            <a:r>
              <a:rPr lang="nl-BE" dirty="0"/>
              <a:t>afbeelding of online afbeelding</a:t>
            </a:r>
            <a:br>
              <a:rPr lang="nl-BE" dirty="0"/>
            </a:br>
            <a:r>
              <a:rPr lang="nl-BE" dirty="0">
                <a:latin typeface="Calibri" panose="020F0502020204030204" pitchFamily="34" charset="0"/>
              </a:rPr>
              <a:t>&gt; </a:t>
            </a:r>
            <a:r>
              <a:rPr lang="nl-BE" baseline="0" dirty="0"/>
              <a:t>kies meteen de 5 afbeeldingen die je op deze slide wil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2" name="Footer Placeholder 1"/>
          <p:cNvSpPr>
            <a:spLocks noGrp="1"/>
          </p:cNvSpPr>
          <p:nvPr>
            <p:ph type="ftr" sz="quarter" idx="44"/>
          </p:nvPr>
        </p:nvSpPr>
        <p:spPr/>
        <p:txBody>
          <a:bodyPr/>
          <a:lstStyle>
            <a:lvl1pPr>
              <a:defRPr>
                <a:solidFill>
                  <a:schemeClr val="bg2"/>
                </a:solidFill>
              </a:defRPr>
            </a:lvl1pPr>
          </a:lstStyle>
          <a:p>
            <a:r>
              <a:rPr lang="nl-BE" dirty="0"/>
              <a:t>innovatief	creatief	ondernemend</a:t>
            </a:r>
            <a:endParaRPr lang="en-GB" dirty="0"/>
          </a:p>
        </p:txBody>
      </p:sp>
    </p:spTree>
    <p:extLst>
      <p:ext uri="{BB962C8B-B14F-4D97-AF65-F5344CB8AC3E}">
        <p14:creationId xmlns:p14="http://schemas.microsoft.com/office/powerpoint/2010/main" val="1841044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tocollage (2)">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Tijdelijke aanduiding voor afbeelding 4"/>
          <p:cNvSpPr>
            <a:spLocks noGrp="1"/>
          </p:cNvSpPr>
          <p:nvPr>
            <p:ph type="pic" sz="quarter" idx="35"/>
          </p:nvPr>
        </p:nvSpPr>
        <p:spPr>
          <a:xfrm>
            <a:off x="3047398" y="4119230"/>
            <a:ext cx="3015002"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9" name="Tijdelijke aanduiding voor tekst 6"/>
          <p:cNvSpPr>
            <a:spLocks noGrp="1"/>
          </p:cNvSpPr>
          <p:nvPr>
            <p:ph type="body" sz="quarter" idx="38" hasCustomPrompt="1"/>
          </p:nvPr>
        </p:nvSpPr>
        <p:spPr>
          <a:xfrm>
            <a:off x="3047399" y="2209954"/>
            <a:ext cx="3111504" cy="1897200"/>
          </a:xfrm>
          <a:prstGeom prst="rect">
            <a:avLst/>
          </a:prstGeom>
          <a:solidFill>
            <a:schemeClr val="tx2"/>
          </a:solidFill>
          <a:ln w="38100">
            <a:solidFill>
              <a:schemeClr val="bg2"/>
            </a:solidFill>
          </a:ln>
        </p:spPr>
        <p:txBody>
          <a:bodyPr lIns="144000" tIns="180000" rIns="360000" bIns="108000">
            <a:noAutofit/>
          </a:bodyPr>
          <a:lstStyle>
            <a:lvl1pPr marL="0" indent="0">
              <a:lnSpc>
                <a:spcPct val="100000"/>
              </a:lnSpc>
              <a:buClr>
                <a:schemeClr val="bg2"/>
              </a:buClr>
              <a:buNone/>
              <a:defRPr lang="en-GB" sz="1800" i="0" kern="1200" baseline="0" dirty="0">
                <a:solidFill>
                  <a:schemeClr val="bg2"/>
                </a:solidFill>
                <a:latin typeface="+mj-lt"/>
                <a:ea typeface="+mn-ea"/>
                <a:cs typeface="+mn-cs"/>
              </a:defRPr>
            </a:lvl1pPr>
            <a:lvl2pPr>
              <a:buClr>
                <a:schemeClr val="bg2"/>
              </a:buClr>
              <a:defRPr sz="1350">
                <a:solidFill>
                  <a:sysClr val="windowText" lastClr="000000"/>
                </a:solidFill>
              </a:defRPr>
            </a:lvl2pPr>
            <a:lvl3pPr>
              <a:buClr>
                <a:schemeClr val="bg2"/>
              </a:buClr>
              <a:defRPr sz="1350">
                <a:solidFill>
                  <a:sysClr val="windowText" lastClr="000000"/>
                </a:solidFill>
              </a:defRPr>
            </a:lvl3pPr>
            <a:lvl4pPr>
              <a:buClr>
                <a:schemeClr val="bg2"/>
              </a:buClr>
              <a:defRPr sz="1350">
                <a:solidFill>
                  <a:sysClr val="windowText" lastClr="000000"/>
                </a:solidFill>
              </a:defRPr>
            </a:lvl4pPr>
            <a:lvl5pPr>
              <a:buClr>
                <a:schemeClr val="bg2"/>
              </a:buClr>
              <a:defRPr sz="1350">
                <a:solidFill>
                  <a:sysClr val="windowText" lastClr="000000"/>
                </a:solidFill>
              </a:defRPr>
            </a:lvl5pPr>
          </a:lstStyle>
          <a:p>
            <a:pPr lvl="0"/>
            <a:r>
              <a:rPr lang="nl-NL" dirty="0"/>
              <a:t>Maak een fotocollage en geef hier een toelichting bij de collage. </a:t>
            </a:r>
            <a:endParaRPr lang="en-GB" dirty="0"/>
          </a:p>
        </p:txBody>
      </p:sp>
      <p:sp>
        <p:nvSpPr>
          <p:cNvPr id="10" name="Tijdelijke aanduiding voor afbeelding 4"/>
          <p:cNvSpPr>
            <a:spLocks noGrp="1"/>
          </p:cNvSpPr>
          <p:nvPr>
            <p:ph type="pic" sz="quarter" idx="46"/>
          </p:nvPr>
        </p:nvSpPr>
        <p:spPr>
          <a:xfrm>
            <a:off x="3047398" y="300231"/>
            <a:ext cx="3074400" cy="1897200"/>
          </a:xfrm>
          <a:prstGeom prst="rect">
            <a:avLst/>
          </a:prstGeom>
          <a:solidFill>
            <a:schemeClr val="bg2"/>
          </a:solidFill>
          <a:ln w="38100">
            <a:solidFill>
              <a:schemeClr val="bg2"/>
            </a:solidFill>
          </a:ln>
          <a:effectLst/>
        </p:spPr>
        <p:txBody>
          <a:bodyPr lIns="360000" tIns="180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1" name="Tijdelijke aanduiding voor afbeelding 4"/>
          <p:cNvSpPr>
            <a:spLocks noGrp="1"/>
          </p:cNvSpPr>
          <p:nvPr>
            <p:ph type="pic" sz="quarter" idx="43"/>
          </p:nvPr>
        </p:nvSpPr>
        <p:spPr>
          <a:xfrm>
            <a:off x="6098441" y="4123848"/>
            <a:ext cx="3081600" cy="1897383"/>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2" name="Tijdelijke aanduiding voor afbeelding 4"/>
          <p:cNvSpPr>
            <a:spLocks noGrp="1"/>
          </p:cNvSpPr>
          <p:nvPr>
            <p:ph type="pic" sz="quarter" idx="36" hasCustomPrompt="1"/>
          </p:nvPr>
        </p:nvSpPr>
        <p:spPr>
          <a:xfrm>
            <a:off x="6103100" y="300231"/>
            <a:ext cx="3081559"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13" name="Tijdelijke aanduiding voor afbeelding 4"/>
          <p:cNvSpPr>
            <a:spLocks noGrp="1"/>
          </p:cNvSpPr>
          <p:nvPr>
            <p:ph type="pic" sz="quarter" idx="12" hasCustomPrompt="1"/>
          </p:nvPr>
        </p:nvSpPr>
        <p:spPr>
          <a:xfrm>
            <a:off x="-17756" y="300231"/>
            <a:ext cx="3074400" cy="1897200"/>
          </a:xfrm>
          <a:prstGeom prst="rect">
            <a:avLst/>
          </a:prstGeom>
          <a:solidFill>
            <a:schemeClr val="bg2"/>
          </a:solidFill>
          <a:ln w="38100">
            <a:solidFill>
              <a:schemeClr val="bg2"/>
            </a:solidFill>
          </a:ln>
          <a:effectLst/>
        </p:spPr>
        <p:txBody>
          <a:bodyPr lIns="360000" tIns="180000">
            <a:noAutofit/>
          </a:bodyPr>
          <a:lstStyle>
            <a:lvl1pPr marL="0" indent="0">
              <a:lnSpc>
                <a:spcPct val="100000"/>
              </a:lnSpc>
              <a:spcBef>
                <a:spcPts val="0"/>
              </a:spcBef>
              <a:buNone/>
              <a:defRPr lang="nl-BE" sz="1200" i="1" kern="1200" baseline="0" dirty="0" smtClean="0">
                <a:solidFill>
                  <a:schemeClr val="tx1">
                    <a:lumMod val="65000"/>
                    <a:lumOff val="35000"/>
                  </a:schemeClr>
                </a:solidFill>
                <a:latin typeface="+mn-lt"/>
                <a:ea typeface="+mn-ea"/>
                <a:cs typeface="Arial" panose="020B0604020202020204" pitchFamily="34" charset="0"/>
              </a:defRPr>
            </a:lvl1pPr>
          </a:lstStyle>
          <a:p>
            <a:r>
              <a:rPr lang="nl-BE" dirty="0"/>
              <a:t>voeg hier een afbeelding in. </a:t>
            </a:r>
            <a:br>
              <a:rPr lang="nl-BE" dirty="0"/>
            </a:br>
            <a:r>
              <a:rPr lang="nl-BE" dirty="0"/>
              <a:t>Klik op</a:t>
            </a:r>
            <a:r>
              <a:rPr lang="nl-BE" baseline="0" dirty="0"/>
              <a:t> het icoon of op ‘invoegen’ → ‘afbeelding’ of ‘online afbeelding’ </a:t>
            </a:r>
            <a:br>
              <a:rPr lang="nl-BE" baseline="0" dirty="0"/>
            </a:br>
            <a:r>
              <a:rPr lang="nl-BE" baseline="0" dirty="0"/>
              <a:t>en kies meteen de 8 afbeeldingen die je op deze slide wil invoegen.</a:t>
            </a:r>
            <a:br>
              <a:rPr lang="nl-BE" baseline="0" dirty="0"/>
            </a:br>
            <a:endParaRPr lang="en-GB" dirty="0"/>
          </a:p>
        </p:txBody>
      </p:sp>
      <p:sp>
        <p:nvSpPr>
          <p:cNvPr id="14" name="Tijdelijke aanduiding voor afbeelding 4"/>
          <p:cNvSpPr>
            <a:spLocks noGrp="1"/>
          </p:cNvSpPr>
          <p:nvPr>
            <p:ph type="pic" sz="quarter" idx="16"/>
          </p:nvPr>
        </p:nvSpPr>
        <p:spPr>
          <a:xfrm>
            <a:off x="-17756" y="4119230"/>
            <a:ext cx="3074804" cy="189720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5" name="Tijdelijke aanduiding voor afbeelding 4"/>
          <p:cNvSpPr>
            <a:spLocks noGrp="1"/>
          </p:cNvSpPr>
          <p:nvPr>
            <p:ph type="pic" sz="quarter" idx="44"/>
          </p:nvPr>
        </p:nvSpPr>
        <p:spPr>
          <a:xfrm>
            <a:off x="-17756" y="2234194"/>
            <a:ext cx="3074804" cy="184366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nl-NL"/>
              <a:t>Klik op het pictogram als u een afbeelding wilt toevoegen</a:t>
            </a:r>
            <a:endParaRPr lang="en-GB" dirty="0"/>
          </a:p>
        </p:txBody>
      </p:sp>
      <p:sp>
        <p:nvSpPr>
          <p:cNvPr id="16" name="Tijdelijke aanduiding voor afbeelding 4"/>
          <p:cNvSpPr>
            <a:spLocks noGrp="1"/>
          </p:cNvSpPr>
          <p:nvPr>
            <p:ph type="pic" sz="quarter" idx="45" hasCustomPrompt="1"/>
          </p:nvPr>
        </p:nvSpPr>
        <p:spPr>
          <a:xfrm>
            <a:off x="6098482" y="2238812"/>
            <a:ext cx="3081559" cy="1843660"/>
          </a:xfrm>
          <a:prstGeom prst="rect">
            <a:avLst/>
          </a:prstGeom>
          <a:solidFill>
            <a:schemeClr val="bg2"/>
          </a:solidFill>
          <a:ln w="38100">
            <a:solidFill>
              <a:schemeClr val="bg2"/>
            </a:solidFill>
          </a:ln>
          <a:effectLst/>
        </p:spPr>
        <p:txBody>
          <a:bodyPr lIns="360000" tIns="180000">
            <a:noAutofit/>
          </a:bodyPr>
          <a:lstStyle>
            <a:lvl1pPr marL="0" indent="0">
              <a:buNone/>
              <a:defRPr lang="en-GB" sz="1200" i="1" kern="1200" baseline="0" dirty="0">
                <a:solidFill>
                  <a:schemeClr val="tx1">
                    <a:lumMod val="65000"/>
                    <a:lumOff val="35000"/>
                  </a:schemeClr>
                </a:solidFill>
                <a:latin typeface="+mn-lt"/>
                <a:ea typeface="+mn-ea"/>
                <a:cs typeface="Arial" panose="020B0604020202020204" pitchFamily="34" charset="0"/>
              </a:defRPr>
            </a:lvl1pPr>
          </a:lstStyle>
          <a:p>
            <a:r>
              <a:rPr lang="en-US" dirty="0"/>
              <a:t>Click icon to add picture															</a:t>
            </a:r>
            <a:endParaRPr lang="en-GB" dirty="0"/>
          </a:p>
        </p:txBody>
      </p:sp>
      <p:sp>
        <p:nvSpPr>
          <p:cNvPr id="2" name="Footer Placeholder 1"/>
          <p:cNvSpPr>
            <a:spLocks noGrp="1"/>
          </p:cNvSpPr>
          <p:nvPr>
            <p:ph type="ftr" sz="quarter" idx="47"/>
          </p:nvPr>
        </p:nvSpPr>
        <p:spPr/>
        <p:txBody>
          <a:bodyPr/>
          <a:lstStyle>
            <a:lvl1pPr>
              <a:defRPr>
                <a:solidFill>
                  <a:schemeClr val="bg2"/>
                </a:solidFill>
              </a:defRPr>
            </a:lvl1pPr>
          </a:lstStyle>
          <a:p>
            <a:r>
              <a:rPr lang="nl-BE" dirty="0"/>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Tree>
    <p:extLst>
      <p:ext uri="{BB962C8B-B14F-4D97-AF65-F5344CB8AC3E}">
        <p14:creationId xmlns:p14="http://schemas.microsoft.com/office/powerpoint/2010/main" val="196202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tocollage (3)">
    <p:spTree>
      <p:nvGrpSpPr>
        <p:cNvPr id="1" name=""/>
        <p:cNvGrpSpPr/>
        <p:nvPr/>
      </p:nvGrpSpPr>
      <p:grpSpPr>
        <a:xfrm>
          <a:off x="0" y="0"/>
          <a:ext cx="0" cy="0"/>
          <a:chOff x="0" y="0"/>
          <a:chExt cx="0" cy="0"/>
        </a:xfrm>
      </p:grpSpPr>
      <p:sp>
        <p:nvSpPr>
          <p:cNvPr id="8" name="Picture Placeholder 13"/>
          <p:cNvSpPr>
            <a:spLocks noGrp="1"/>
          </p:cNvSpPr>
          <p:nvPr>
            <p:ph type="pic" sz="quarter" idx="20" hasCustomPrompt="1"/>
          </p:nvPr>
        </p:nvSpPr>
        <p:spPr>
          <a:xfrm>
            <a:off x="6106500" y="307776"/>
            <a:ext cx="3037500" cy="5708838"/>
          </a:xfrm>
          <a:ln w="38100">
            <a:solidFill>
              <a:schemeClr val="bg2"/>
            </a:solidFill>
          </a:ln>
        </p:spPr>
        <p:txBody>
          <a:bodyPr lIns="252000" tIns="756000">
            <a:noAutofit/>
          </a:bodyPr>
          <a:lstStyle>
            <a:lvl1pPr marL="0" marR="0" indent="0" algn="l" defTabSz="685800" rtl="0" eaLnBrk="1" fontAlgn="auto" latinLnBrk="0" hangingPunct="1">
              <a:lnSpc>
                <a:spcPct val="90000"/>
              </a:lnSpc>
              <a:spcBef>
                <a:spcPts val="0"/>
              </a:spcBef>
              <a:spcAft>
                <a:spcPts val="450"/>
              </a:spcAft>
              <a:buClr>
                <a:schemeClr val="tx2"/>
              </a:buClr>
              <a:buSzTx/>
              <a:buFont typeface="Calibri" panose="020F0502020204030204" pitchFamily="34" charset="0"/>
              <a:buNone/>
              <a:tabLst>
                <a:tab pos="132160" algn="l"/>
              </a:tabLst>
              <a:defRPr lang="en-GB" sz="1200" i="1" smtClean="0">
                <a:solidFill>
                  <a:schemeClr val="tx1">
                    <a:lumMod val="65000"/>
                    <a:lumOff val="35000"/>
                  </a:schemeClr>
                </a:solidFill>
                <a:effectLst/>
                <a:latin typeface="+mn-lt"/>
                <a:cs typeface="Arial" panose="020B0604020202020204" pitchFamily="34" charset="0"/>
              </a:defRPr>
            </a:lvl1pPr>
          </a:lstStyle>
          <a:p>
            <a:br>
              <a:rPr lang="nl-BE" dirty="0"/>
            </a:br>
            <a:endParaRPr lang="nl-BE" dirty="0"/>
          </a:p>
          <a:p>
            <a:endParaRPr lang="en-GB" dirty="0"/>
          </a:p>
        </p:txBody>
      </p:sp>
      <p:sp>
        <p:nvSpPr>
          <p:cNvPr id="10" name="Picture Placeholder 13"/>
          <p:cNvSpPr>
            <a:spLocks noGrp="1"/>
          </p:cNvSpPr>
          <p:nvPr>
            <p:ph type="pic" sz="quarter" idx="19" hasCustomPrompt="1"/>
          </p:nvPr>
        </p:nvSpPr>
        <p:spPr>
          <a:xfrm>
            <a:off x="-10500" y="3110831"/>
            <a:ext cx="6106500" cy="2905783"/>
          </a:xfrm>
          <a:ln w="38100">
            <a:solidFill>
              <a:schemeClr val="bg2"/>
            </a:solidFill>
          </a:ln>
        </p:spPr>
        <p:txBody>
          <a:bodyPr lIns="252000" tIns="540000">
            <a:noAutofit/>
          </a:bodyPr>
          <a:lstStyle>
            <a:lvl1pPr marL="0" marR="0" indent="0" algn="l" defTabSz="685800" rtl="0" eaLnBrk="1" fontAlgn="auto" latinLnBrk="0" hangingPunct="1">
              <a:lnSpc>
                <a:spcPct val="90000"/>
              </a:lnSpc>
              <a:spcBef>
                <a:spcPts val="0"/>
              </a:spcBef>
              <a:spcAft>
                <a:spcPts val="450"/>
              </a:spcAft>
              <a:buClr>
                <a:schemeClr val="tx2"/>
              </a:buClr>
              <a:buSzTx/>
              <a:buFont typeface="Calibri" panose="020F0502020204030204" pitchFamily="34" charset="0"/>
              <a:buNone/>
              <a:tabLst>
                <a:tab pos="132160" algn="l"/>
              </a:tabLst>
              <a:defRPr lang="en-GB" sz="1200" i="1" smtClean="0">
                <a:solidFill>
                  <a:schemeClr val="tx1">
                    <a:lumMod val="65000"/>
                    <a:lumOff val="35000"/>
                  </a:schemeClr>
                </a:solidFill>
                <a:effectLst/>
                <a:latin typeface="+mn-lt"/>
                <a:cs typeface="Arial" panose="020B0604020202020204" pitchFamily="34" charset="0"/>
              </a:defRPr>
            </a:lvl1pPr>
          </a:lstStyle>
          <a:p>
            <a:br>
              <a:rPr lang="nl-BE" dirty="0"/>
            </a:br>
            <a:endParaRPr lang="nl-BE" dirty="0"/>
          </a:p>
          <a:p>
            <a:endParaRPr lang="en-GB" dirty="0"/>
          </a:p>
        </p:txBody>
      </p:sp>
      <p:sp>
        <p:nvSpPr>
          <p:cNvPr id="9" name="Picture Placeholder 13"/>
          <p:cNvSpPr>
            <a:spLocks noGrp="1"/>
          </p:cNvSpPr>
          <p:nvPr>
            <p:ph type="pic" sz="quarter" idx="18" hasCustomPrompt="1"/>
          </p:nvPr>
        </p:nvSpPr>
        <p:spPr>
          <a:xfrm>
            <a:off x="-10500" y="285424"/>
            <a:ext cx="6106500" cy="2854800"/>
          </a:xfrm>
          <a:ln w="38100">
            <a:solidFill>
              <a:schemeClr val="bg2"/>
            </a:solidFill>
          </a:ln>
        </p:spPr>
        <p:txBody>
          <a:bodyPr lIns="360000" tIns="828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lang="en-GB" sz="1200" i="1" baseline="0">
                <a:solidFill>
                  <a:schemeClr val="tx1">
                    <a:lumMod val="65000"/>
                    <a:lumOff val="35000"/>
                  </a:schemeClr>
                </a:solidFill>
                <a:effectLst/>
                <a:latin typeface="+mn-lt"/>
                <a:cs typeface="Arial" panose="020B0604020202020204" pitchFamily="34" charset="0"/>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toe te voegen</a:t>
            </a:r>
            <a:br>
              <a:rPr lang="nl-BE" dirty="0"/>
            </a:br>
            <a:r>
              <a:rPr lang="nl-BE" dirty="0"/>
              <a:t>&gt; tabblad invoegen</a:t>
            </a:r>
            <a:br>
              <a:rPr lang="nl-BE" dirty="0"/>
            </a:br>
            <a:r>
              <a:rPr lang="nl-BE" dirty="0"/>
              <a:t>&gt; kies ‘afbeelding’ of ‘online afbeelding’</a:t>
            </a:r>
            <a:br>
              <a:rPr lang="nl-BE" dirty="0"/>
            </a:br>
            <a:r>
              <a:rPr lang="nl-BE" dirty="0"/>
              <a:t>&gt; kies meteen de 3 afbeeldingen die je op deze slide wil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 </a:t>
            </a:r>
            <a:br>
              <a:rPr lang="nl-BE" dirty="0"/>
            </a:br>
            <a:r>
              <a:rPr lang="nl-BE" dirty="0"/>
              <a:t>Indien je de foto delete, dien je de nieuwe foto terug op de achtergrond te plaatsen.</a:t>
            </a:r>
            <a:endParaRPr lang="en-GB" dirty="0"/>
          </a:p>
          <a:p>
            <a:br>
              <a:rPr lang="nl-BE" dirty="0"/>
            </a:br>
            <a:br>
              <a:rPr lang="nl-BE" dirty="0"/>
            </a:br>
            <a:endParaRPr lang="nl-BE" dirty="0"/>
          </a:p>
          <a:p>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25"/>
          </p:nvPr>
        </p:nvSpPr>
        <p:spPr/>
        <p:txBody>
          <a:bodyPr/>
          <a:lstStyle>
            <a:lvl1pPr>
              <a:defRPr>
                <a:solidFill>
                  <a:schemeClr val="bg2"/>
                </a:solidFill>
              </a:defRPr>
            </a:lvl1pPr>
          </a:lstStyle>
          <a:p>
            <a:r>
              <a:rPr lang="nl-BE" dirty="0"/>
              <a:t>innovatief	creatief	ondernemend</a:t>
            </a:r>
            <a:endParaRPr lang="en-GB" dirty="0"/>
          </a:p>
        </p:txBody>
      </p:sp>
      <p:sp>
        <p:nvSpPr>
          <p:cNvPr id="12"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4105700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at">
    <p:spTree>
      <p:nvGrpSpPr>
        <p:cNvPr id="1" name=""/>
        <p:cNvGrpSpPr/>
        <p:nvPr/>
      </p:nvGrpSpPr>
      <p:grpSpPr>
        <a:xfrm>
          <a:off x="0" y="0"/>
          <a:ext cx="0" cy="0"/>
          <a:chOff x="0" y="0"/>
          <a:chExt cx="0" cy="0"/>
        </a:xfrm>
      </p:grpSpPr>
      <p:sp>
        <p:nvSpPr>
          <p:cNvPr id="8" name="Picture Placeholder 2"/>
          <p:cNvSpPr>
            <a:spLocks noGrp="1"/>
          </p:cNvSpPr>
          <p:nvPr>
            <p:ph type="pic" sz="quarter" idx="22" hasCustomPrompt="1"/>
          </p:nvPr>
        </p:nvSpPr>
        <p:spPr>
          <a:xfrm>
            <a:off x="0" y="307777"/>
            <a:ext cx="9144000" cy="5708838"/>
          </a:xfrm>
        </p:spPr>
        <p:txBody>
          <a:bodyPr lIns="360000" tIns="4284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272654" algn="l"/>
              </a:tabLst>
              <a:defRPr sz="1200" i="1">
                <a:solidFill>
                  <a:schemeClr val="tx1">
                    <a:lumMod val="65000"/>
                    <a:lumOff val="35000"/>
                  </a:schemeClr>
                </a:solidFill>
              </a:defRPr>
            </a:lvl1pPr>
          </a:lstStyle>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r>
              <a:rPr lang="nl-BE" dirty="0"/>
              <a:t>Klik op het icoon of op de rand van het kader om een afbeelding in te voegen</a:t>
            </a:r>
            <a:br>
              <a:rPr lang="nl-BE" dirty="0"/>
            </a:br>
            <a:r>
              <a:rPr lang="nl-BE" dirty="0">
                <a:latin typeface="Calibri" panose="020F0502020204030204" pitchFamily="34" charset="0"/>
              </a:rPr>
              <a:t>&gt; tabblad invoegen</a:t>
            </a:r>
            <a:br>
              <a:rPr lang="nl-BE" dirty="0">
                <a:latin typeface="Calibri" panose="020F0502020204030204" pitchFamily="34" charset="0"/>
              </a:rPr>
            </a:br>
            <a:r>
              <a:rPr lang="nl-BE" dirty="0">
                <a:latin typeface="Calibri" panose="020F0502020204030204" pitchFamily="34" charset="0"/>
              </a:rPr>
              <a:t>&gt; </a:t>
            </a:r>
            <a:r>
              <a:rPr lang="nl-BE" dirty="0"/>
              <a:t>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een nieuwe foto terug op de achtergrond te plaatsen.</a:t>
            </a:r>
            <a:endParaRPr lang="en-GB" dirty="0"/>
          </a:p>
          <a:p>
            <a:pPr marL="0" marR="0" lvl="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272654" algn="l"/>
              </a:tabLst>
              <a:defRPr/>
            </a:pPr>
            <a:endParaRPr lang="en-GB" dirty="0"/>
          </a:p>
        </p:txBody>
      </p:sp>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9" name="Text Placeholder 8"/>
          <p:cNvSpPr>
            <a:spLocks noGrp="1"/>
          </p:cNvSpPr>
          <p:nvPr>
            <p:ph type="body" sz="quarter" idx="24" hasCustomPrompt="1"/>
          </p:nvPr>
        </p:nvSpPr>
        <p:spPr>
          <a:xfrm>
            <a:off x="358775" y="1501355"/>
            <a:ext cx="744344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pas de puntgrootte </a:t>
            </a:r>
            <a:r>
              <a:rPr lang="nl-BE" dirty="0" err="1"/>
              <a:t>zonodig</a:t>
            </a:r>
            <a:r>
              <a:rPr lang="nl-BE" dirty="0"/>
              <a:t> aan</a:t>
            </a:r>
            <a:endParaRPr lang="en-GB" dirty="0"/>
          </a:p>
        </p:txBody>
      </p:sp>
      <p:sp>
        <p:nvSpPr>
          <p:cNvPr id="10" name="Text Placeholder 8"/>
          <p:cNvSpPr>
            <a:spLocks noGrp="1"/>
          </p:cNvSpPr>
          <p:nvPr>
            <p:ph type="body" sz="quarter" idx="25" hasCustomPrompt="1"/>
          </p:nvPr>
        </p:nvSpPr>
        <p:spPr>
          <a:xfrm>
            <a:off x="367653" y="2074775"/>
            <a:ext cx="4872616"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verwijder de balken </a:t>
            </a:r>
            <a:endParaRPr lang="en-GB" dirty="0"/>
          </a:p>
        </p:txBody>
      </p:sp>
      <p:sp>
        <p:nvSpPr>
          <p:cNvPr id="11" name="Text Placeholder 8"/>
          <p:cNvSpPr>
            <a:spLocks noGrp="1"/>
          </p:cNvSpPr>
          <p:nvPr>
            <p:ph type="body" sz="quarter" idx="26" hasCustomPrompt="1"/>
          </p:nvPr>
        </p:nvSpPr>
        <p:spPr>
          <a:xfrm>
            <a:off x="358775" y="4107600"/>
            <a:ext cx="1532664" cy="349702"/>
          </a:xfrm>
          <a:solidFill>
            <a:schemeClr val="accent2"/>
          </a:solidFill>
        </p:spPr>
        <p:txBody>
          <a:bodyPr wrap="none" tIns="36000" bIns="36000">
            <a:spAutoFit/>
          </a:bodyPr>
          <a:lstStyle>
            <a:lvl1pPr marL="0" indent="0">
              <a:spcBef>
                <a:spcPts val="0"/>
              </a:spcBef>
              <a:spcAft>
                <a:spcPts val="0"/>
              </a:spcAft>
              <a:buNone/>
              <a:defRPr sz="1800" spc="100" baseline="0">
                <a:solidFill>
                  <a:schemeClr val="bg2"/>
                </a:solidFill>
                <a:latin typeface="+mj-lt"/>
              </a:defRPr>
            </a:lvl1pPr>
          </a:lstStyle>
          <a:p>
            <a:pPr lvl="0"/>
            <a:r>
              <a:rPr lang="nl-BE" dirty="0"/>
              <a:t>bron citaat</a:t>
            </a:r>
            <a:endParaRPr lang="en-GB" dirty="0"/>
          </a:p>
        </p:txBody>
      </p:sp>
      <p:sp>
        <p:nvSpPr>
          <p:cNvPr id="12" name="Text Placeholder 8"/>
          <p:cNvSpPr>
            <a:spLocks noGrp="1"/>
          </p:cNvSpPr>
          <p:nvPr>
            <p:ph type="body" sz="quarter" idx="27" hasCustomPrompt="1"/>
          </p:nvPr>
        </p:nvSpPr>
        <p:spPr>
          <a:xfrm>
            <a:off x="373362" y="2648196"/>
            <a:ext cx="494718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die je niet nodig hebt</a:t>
            </a:r>
            <a:endParaRPr lang="en-GB" dirty="0"/>
          </a:p>
        </p:txBody>
      </p:sp>
      <p:sp>
        <p:nvSpPr>
          <p:cNvPr id="13" name="Text Placeholder 8"/>
          <p:cNvSpPr>
            <a:spLocks noGrp="1"/>
          </p:cNvSpPr>
          <p:nvPr>
            <p:ph type="body" sz="quarter" idx="28" hasCustomPrompt="1"/>
          </p:nvPr>
        </p:nvSpPr>
        <p:spPr>
          <a:xfrm>
            <a:off x="373362" y="3221617"/>
            <a:ext cx="2583528"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extra balk</a:t>
            </a:r>
            <a:endParaRPr lang="en-GB" dirty="0"/>
          </a:p>
        </p:txBody>
      </p:sp>
      <p:sp>
        <p:nvSpPr>
          <p:cNvPr id="14" name="Text Placeholder 8"/>
          <p:cNvSpPr>
            <a:spLocks noGrp="1"/>
          </p:cNvSpPr>
          <p:nvPr>
            <p:ph type="body" sz="quarter" idx="29" hasCustomPrompt="1"/>
          </p:nvPr>
        </p:nvSpPr>
        <p:spPr>
          <a:xfrm>
            <a:off x="358775" y="927935"/>
            <a:ext cx="5055487" cy="503590"/>
          </a:xfrm>
          <a:solidFill>
            <a:schemeClr val="accent2"/>
          </a:solidFill>
        </p:spPr>
        <p:txBody>
          <a:bodyPr wrap="none" tIns="36000" bIns="36000">
            <a:spAutoFit/>
          </a:bodyPr>
          <a:lstStyle>
            <a:lvl1pPr marL="0" indent="0">
              <a:spcBef>
                <a:spcPts val="0"/>
              </a:spcBef>
              <a:spcAft>
                <a:spcPts val="0"/>
              </a:spcAft>
              <a:buNone/>
              <a:defRPr sz="2800" cap="all" spc="100" baseline="0">
                <a:solidFill>
                  <a:schemeClr val="bg2"/>
                </a:solidFill>
                <a:latin typeface="+mj-lt"/>
              </a:defRPr>
            </a:lvl1pPr>
          </a:lstStyle>
          <a:p>
            <a:pPr lvl="0"/>
            <a:r>
              <a:rPr lang="nl-BE" dirty="0"/>
              <a:t>PLAATS HIER EEN CITAAT</a:t>
            </a:r>
            <a:endParaRPr lang="en-GB" dirty="0"/>
          </a:p>
        </p:txBody>
      </p:sp>
      <p:sp>
        <p:nvSpPr>
          <p:cNvPr id="2" name="Footer Placeholder 1"/>
          <p:cNvSpPr>
            <a:spLocks noGrp="1"/>
          </p:cNvSpPr>
          <p:nvPr>
            <p:ph type="ftr" sz="quarter" idx="30"/>
          </p:nvPr>
        </p:nvSpPr>
        <p:spPr/>
        <p:txBody>
          <a:bodyPr/>
          <a:lstStyle>
            <a:lvl1pPr>
              <a:defRPr>
                <a:solidFill>
                  <a:schemeClr val="bg2"/>
                </a:solidFill>
              </a:defRPr>
            </a:lvl1pPr>
          </a:lstStyle>
          <a:p>
            <a:r>
              <a:rPr lang="nl-BE" dirty="0"/>
              <a:t>innovatief	creatief	ondernemend</a:t>
            </a:r>
            <a:endParaRPr lang="en-GB" dirty="0"/>
          </a:p>
        </p:txBody>
      </p:sp>
    </p:spTree>
    <p:extLst>
      <p:ext uri="{BB962C8B-B14F-4D97-AF65-F5344CB8AC3E}">
        <p14:creationId xmlns:p14="http://schemas.microsoft.com/office/powerpoint/2010/main" val="2110749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pSp>
        <p:nvGrpSpPr>
          <p:cNvPr id="4" name="Group 3"/>
          <p:cNvGrpSpPr/>
          <p:nvPr userDrawn="1"/>
        </p:nvGrpSpPr>
        <p:grpSpPr>
          <a:xfrm>
            <a:off x="0" y="6016614"/>
            <a:ext cx="9144000" cy="841386"/>
            <a:chOff x="0" y="6016614"/>
            <a:chExt cx="9144000" cy="841386"/>
          </a:xfrm>
        </p:grpSpPr>
        <p:sp>
          <p:nvSpPr>
            <p:cNvPr id="5" name="Rectangle 4"/>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Media Placeholder 6"/>
          <p:cNvSpPr>
            <a:spLocks noGrp="1"/>
          </p:cNvSpPr>
          <p:nvPr>
            <p:ph type="media" sz="quarter" idx="11" hasCustomPrompt="1"/>
          </p:nvPr>
        </p:nvSpPr>
        <p:spPr>
          <a:xfrm>
            <a:off x="0" y="310088"/>
            <a:ext cx="9144000" cy="5706526"/>
          </a:xfrm>
          <a:solidFill>
            <a:schemeClr val="bg2"/>
          </a:solidFill>
        </p:spPr>
        <p:txBody>
          <a:bodyPr lIns="396000" tIns="72000">
            <a:noAutofit/>
          </a:bodyPr>
          <a:lstStyle>
            <a:lvl1pPr marL="0" indent="0">
              <a:lnSpc>
                <a:spcPct val="150000"/>
              </a:lnSpc>
              <a:spcBef>
                <a:spcPts val="0"/>
              </a:spcBef>
              <a:spcAft>
                <a:spcPts val="0"/>
              </a:spcAft>
              <a:buNone/>
              <a:defRPr sz="1400" i="1" baseline="0">
                <a:solidFill>
                  <a:schemeClr val="tx1"/>
                </a:solidFill>
              </a:defRPr>
            </a:lvl1pPr>
          </a:lstStyle>
          <a:p>
            <a:r>
              <a:rPr lang="nl-BE" dirty="0"/>
              <a:t>Voeg hier een videofragment in. </a:t>
            </a:r>
            <a:br>
              <a:rPr lang="nl-BE" dirty="0"/>
            </a:br>
            <a:r>
              <a:rPr lang="nl-BE" dirty="0"/>
              <a:t>WERKWIJZE 1 </a:t>
            </a:r>
            <a:br>
              <a:rPr lang="nl-BE" dirty="0"/>
            </a:br>
            <a:r>
              <a:rPr lang="nl-BE" dirty="0"/>
              <a:t>1 ga naar een website (</a:t>
            </a:r>
            <a:r>
              <a:rPr lang="nl-BE" dirty="0" err="1"/>
              <a:t>Youtube,Howest</a:t>
            </a:r>
            <a:r>
              <a:rPr lang="nl-BE" dirty="0"/>
              <a:t>,…), kies een </a:t>
            </a:r>
            <a:r>
              <a:rPr lang="nl-BE" dirty="0" err="1"/>
              <a:t>fimpje</a:t>
            </a:r>
            <a:r>
              <a:rPr lang="nl-BE" dirty="0"/>
              <a:t>, klik op de rechtermuisknop en kopieer de insluitcode</a:t>
            </a:r>
            <a:br>
              <a:rPr lang="nl-BE" dirty="0"/>
            </a:br>
            <a:r>
              <a:rPr lang="nl-BE" dirty="0"/>
              <a:t>2 klik op het video icoon en kies ‘</a:t>
            </a:r>
            <a:r>
              <a:rPr lang="nl-BE" dirty="0" err="1"/>
              <a:t>from</a:t>
            </a:r>
            <a:r>
              <a:rPr lang="nl-BE" dirty="0"/>
              <a:t> a video </a:t>
            </a:r>
            <a:r>
              <a:rPr lang="nl-BE" dirty="0" err="1"/>
              <a:t>embed</a:t>
            </a:r>
            <a:r>
              <a:rPr lang="nl-BE" dirty="0"/>
              <a:t> code’, plak de code in het kader en klik op enter.</a:t>
            </a:r>
            <a:br>
              <a:rPr lang="nl-BE" dirty="0"/>
            </a:br>
            <a:r>
              <a:rPr lang="nl-BE" dirty="0"/>
              <a:t>3 Controleer of de video werkelijk afspeelt in de Slide Show weergave. </a:t>
            </a:r>
            <a:br>
              <a:rPr lang="nl-BE" dirty="0"/>
            </a:br>
            <a:r>
              <a:rPr lang="nl-BE" dirty="0"/>
              <a:t>WERKWIJZE 2 </a:t>
            </a:r>
            <a:br>
              <a:rPr lang="nl-BE" dirty="0"/>
            </a:br>
            <a:r>
              <a:rPr lang="nl-BE" dirty="0"/>
              <a:t>1 klik op bestand – kies opties – lint aanpassen. Plaats een  vinkje bij het tabblad Ontwikkelaars (rechter kolom)</a:t>
            </a:r>
            <a:br>
              <a:rPr lang="nl-BE" dirty="0"/>
            </a:br>
            <a:r>
              <a:rPr lang="nl-BE" dirty="0"/>
              <a:t>2 ga naar het tabblad Ontwikkelaars en kies ‘meer besturingselementen’</a:t>
            </a:r>
            <a:br>
              <a:rPr lang="nl-BE" dirty="0"/>
            </a:br>
            <a:r>
              <a:rPr lang="nl-BE" dirty="0"/>
              <a:t>3 Selecteer Shockwave Flash Object uit de lijst. Houd de rechtermuisknop in en maak een kader voor </a:t>
            </a:r>
            <a:br>
              <a:rPr lang="nl-BE" dirty="0"/>
            </a:br>
            <a:r>
              <a:rPr lang="nl-BE" dirty="0"/>
              <a:t>de film aan op je dia. </a:t>
            </a:r>
            <a:br>
              <a:rPr lang="nl-BE" dirty="0"/>
            </a:br>
            <a:r>
              <a:rPr lang="nl-BE" dirty="0"/>
              <a:t>4 kies op het tabblad ‘ontwikkelaars’ de optie ‘eigenschappen’</a:t>
            </a:r>
            <a:br>
              <a:rPr lang="nl-BE" dirty="0"/>
            </a:br>
            <a:r>
              <a:rPr lang="nl-BE" dirty="0"/>
              <a:t>5 Open Internet Explorer en </a:t>
            </a:r>
            <a:r>
              <a:rPr lang="nl-BE" dirty="0" err="1"/>
              <a:t>Youtube</a:t>
            </a:r>
            <a:r>
              <a:rPr lang="nl-BE" dirty="0"/>
              <a:t> en ga naar het filmpje toe. Kopieer de URL van het filmpje in de adresbalk bovenaan en plak dit in het eigenschappenvenster bij de optie Movie. Let wel: vervang in de gekopieerde tekst ‘</a:t>
            </a:r>
            <a:r>
              <a:rPr lang="nl-BE" dirty="0" err="1"/>
              <a:t>watch?v</a:t>
            </a:r>
            <a:r>
              <a:rPr lang="nl-BE" dirty="0"/>
              <a:t>=‘ door ‘v/’</a:t>
            </a:r>
            <a:br>
              <a:rPr lang="nl-BE" dirty="0"/>
            </a:br>
            <a:r>
              <a:rPr lang="nl-BE" dirty="0"/>
              <a:t>6 start de diavoorstelling</a:t>
            </a:r>
          </a:p>
          <a:p>
            <a:br>
              <a:rPr lang="nl-BE" dirty="0"/>
            </a:br>
            <a:endParaRPr lang="en-GB" dirty="0"/>
          </a:p>
        </p:txBody>
      </p:sp>
      <p:sp>
        <p:nvSpPr>
          <p:cNvPr id="3" name="Footer Placeholder 2"/>
          <p:cNvSpPr>
            <a:spLocks noGrp="1"/>
          </p:cNvSpPr>
          <p:nvPr>
            <p:ph type="ftr" sz="quarter" idx="10"/>
          </p:nvPr>
        </p:nvSpPr>
        <p:spPr/>
        <p:txBody>
          <a:bodyPr/>
          <a:lstStyle>
            <a:lvl1pPr>
              <a:defRPr>
                <a:solidFill>
                  <a:schemeClr val="bg2"/>
                </a:solidFill>
              </a:defRPr>
            </a:lvl1pPr>
          </a:lstStyle>
          <a:p>
            <a:r>
              <a:rPr lang="nl-BE" dirty="0"/>
              <a:t>innovatief	creatief	ondernemend</a:t>
            </a:r>
            <a:endParaRPr lang="en-GB" dirty="0"/>
          </a:p>
        </p:txBody>
      </p:sp>
      <p:sp>
        <p:nvSpPr>
          <p:cNvPr id="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Tree>
    <p:extLst>
      <p:ext uri="{BB962C8B-B14F-4D97-AF65-F5344CB8AC3E}">
        <p14:creationId xmlns:p14="http://schemas.microsoft.com/office/powerpoint/2010/main" val="982356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7743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1" cy="1143000"/>
          </a:xfrm>
          <a:prstGeom prst="rect">
            <a:avLst/>
          </a:prstGeom>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68C2560D-EC28-3B41-86E8-18F1CE0113B4}" type="datetimeFigureOut">
              <a:rPr lang="en-US" smtClean="0"/>
              <a:t>9/22/2019</a:t>
            </a:fld>
            <a:endParaRPr lang="en-US"/>
          </a:p>
        </p:txBody>
      </p:sp>
      <p:sp>
        <p:nvSpPr>
          <p:cNvPr id="5" name="Footer Placeholder 4"/>
          <p:cNvSpPr>
            <a:spLocks noGrp="1"/>
          </p:cNvSpPr>
          <p:nvPr>
            <p:ph type="ftr" sz="quarter" idx="11"/>
          </p:nvPr>
        </p:nvSpPr>
        <p:spPr>
          <a:xfrm>
            <a:off x="74644" y="6484801"/>
            <a:ext cx="138548" cy="307777"/>
          </a:xfrm>
        </p:spPr>
        <p:txBody>
          <a:bodyPr/>
          <a:lstStyle/>
          <a:p>
            <a:endParaRPr lang="en-US"/>
          </a:p>
        </p:txBody>
      </p:sp>
      <p:sp>
        <p:nvSpPr>
          <p:cNvPr id="6" name="Slide Number Placeholder 5"/>
          <p:cNvSpPr>
            <a:spLocks noGrp="1"/>
          </p:cNvSpPr>
          <p:nvPr>
            <p:ph type="sldNum" sz="quarter" idx="12"/>
          </p:nvPr>
        </p:nvSpPr>
        <p:spPr>
          <a:xfrm>
            <a:off x="6553201" y="6356353"/>
            <a:ext cx="2133600" cy="365125"/>
          </a:xfrm>
          <a:prstGeom prst="rect">
            <a:avLst/>
          </a:prstGeom>
        </p:spPr>
        <p:txBody>
          <a:bodyPr/>
          <a:lstStyle/>
          <a:p>
            <a:fld id="{2066355A-084C-D24E-9AD2-7E4FC41EA627}" type="slidenum">
              <a:rPr lang="en-US" smtClean="0"/>
              <a:t>‹nr.›</a:t>
            </a:fld>
            <a:endParaRPr lang="en-US"/>
          </a:p>
        </p:txBody>
      </p:sp>
    </p:spTree>
    <p:extLst>
      <p:ext uri="{BB962C8B-B14F-4D97-AF65-F5344CB8AC3E}">
        <p14:creationId xmlns:p14="http://schemas.microsoft.com/office/powerpoint/2010/main" val="726026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1331640" y="274638"/>
            <a:ext cx="7355160" cy="1143000"/>
          </a:xfrm>
          <a:prstGeom prst="rect">
            <a:avLst/>
          </a:prstGeom>
        </p:spPr>
        <p:txBody>
          <a:bodyPr/>
          <a:lstStyle>
            <a:lvl1pPr>
              <a:defRPr/>
            </a:lvl1pPr>
          </a:lstStyle>
          <a:p>
            <a:r>
              <a:rPr lang="nl-NL"/>
              <a:t>Klik om de stijl te bewerken</a:t>
            </a:r>
            <a:endParaRPr lang="nl-BE" dirty="0"/>
          </a:p>
        </p:txBody>
      </p:sp>
      <p:sp>
        <p:nvSpPr>
          <p:cNvPr id="3" name="Tijdelijke aanduiding voor tekst 2"/>
          <p:cNvSpPr>
            <a:spLocks noGrp="1"/>
          </p:cNvSpPr>
          <p:nvPr>
            <p:ph type="body" idx="1"/>
          </p:nvPr>
        </p:nvSpPr>
        <p:spPr>
          <a:xfrm>
            <a:off x="133164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1331640"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p:cNvSpPr>
            <a:spLocks noGrp="1"/>
          </p:cNvSpPr>
          <p:nvPr>
            <p:ph type="body" sz="quarter" idx="3"/>
          </p:nvPr>
        </p:nvSpPr>
        <p:spPr>
          <a:xfrm>
            <a:off x="5086800" y="1535113"/>
            <a:ext cx="3600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5086800" y="2174875"/>
            <a:ext cx="3600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7" name="Tijdelijke aanduiding voor datum 6"/>
          <p:cNvSpPr>
            <a:spLocks noGrp="1"/>
          </p:cNvSpPr>
          <p:nvPr>
            <p:ph type="dt" sz="half" idx="10"/>
          </p:nvPr>
        </p:nvSpPr>
        <p:spPr>
          <a:xfrm>
            <a:off x="6597350" y="6329089"/>
            <a:ext cx="2133600" cy="365125"/>
          </a:xfrm>
          <a:prstGeom prst="rect">
            <a:avLst/>
          </a:prstGeom>
        </p:spPr>
        <p:txBody>
          <a:bodyPr/>
          <a:lstStyle/>
          <a:p>
            <a:fld id="{2206B15C-AD6E-4D53-A209-3B7466E6DBCC}" type="datetime1">
              <a:rPr lang="nl-BE" smtClean="0"/>
              <a:t>22/09/2019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a:xfrm>
            <a:off x="510988" y="6329089"/>
            <a:ext cx="2133600" cy="365125"/>
          </a:xfrm>
          <a:prstGeom prst="rect">
            <a:avLst/>
          </a:prstGeom>
        </p:spPr>
        <p:txBody>
          <a:bodyPr/>
          <a:lstStyle/>
          <a:p>
            <a:fld id="{D7C2962F-4A2E-4CCA-9FDE-9C08AF4809B6}" type="slidenum">
              <a:rPr lang="nl-BE" smtClean="0"/>
              <a:t>‹nr.›</a:t>
            </a:fld>
            <a:endParaRPr lang="nl-BE"/>
          </a:p>
        </p:txBody>
      </p:sp>
    </p:spTree>
    <p:extLst>
      <p:ext uri="{BB962C8B-B14F-4D97-AF65-F5344CB8AC3E}">
        <p14:creationId xmlns:p14="http://schemas.microsoft.com/office/powerpoint/2010/main" val="2867481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standaard">
    <p:spTree>
      <p:nvGrpSpPr>
        <p:cNvPr id="1" name=""/>
        <p:cNvGrpSpPr/>
        <p:nvPr/>
      </p:nvGrpSpPr>
      <p:grpSpPr>
        <a:xfrm>
          <a:off x="0" y="0"/>
          <a:ext cx="0" cy="0"/>
          <a:chOff x="0" y="0"/>
          <a:chExt cx="0" cy="0"/>
        </a:xfrm>
      </p:grpSpPr>
      <p:sp>
        <p:nvSpPr>
          <p:cNvPr id="14" name="Picture Placeholder 13"/>
          <p:cNvSpPr>
            <a:spLocks noGrp="1"/>
          </p:cNvSpPr>
          <p:nvPr>
            <p:ph type="pic" sz="quarter" idx="18" hasCustomPrompt="1"/>
          </p:nvPr>
        </p:nvSpPr>
        <p:spPr>
          <a:xfrm>
            <a:off x="6106500" y="0"/>
            <a:ext cx="3037500" cy="6858000"/>
          </a:xfrm>
          <a:solidFill>
            <a:schemeClr val="tx2"/>
          </a:solidFill>
        </p:spPr>
        <p:txBody>
          <a:bodyPr lIns="180000" tIns="180000" rIns="180000">
            <a:noAutofit/>
          </a:bodyPr>
          <a:lstStyle>
            <a:lvl1pPr marL="0" marR="0" indent="0" algn="l" defTabSz="685800" rtl="0" eaLnBrk="1" fontAlgn="auto" latinLnBrk="0" hangingPunct="1">
              <a:lnSpc>
                <a:spcPct val="90000"/>
              </a:lnSpc>
              <a:spcBef>
                <a:spcPts val="750"/>
              </a:spcBef>
              <a:spcAft>
                <a:spcPts val="0"/>
              </a:spcAft>
              <a:buClr>
                <a:schemeClr val="tx2"/>
              </a:buClr>
              <a:buSzTx/>
              <a:buFont typeface="Calibri" panose="020F0502020204030204" pitchFamily="34" charset="0"/>
              <a:buNone/>
              <a:tabLst>
                <a:tab pos="132160" algn="l"/>
              </a:tabLst>
              <a:defRPr lang="en-GB" sz="1200" i="1" baseline="0" smtClean="0">
                <a:solidFill>
                  <a:schemeClr val="bg2"/>
                </a:solidFill>
                <a:effectLst/>
              </a:defRPr>
            </a:lvl1pPr>
          </a:lstStyle>
          <a:p>
            <a:r>
              <a:rPr lang="nl-BE" dirty="0"/>
              <a:t>Indien gewenst, kan je hier beeldmateriaal invoegen. </a:t>
            </a:r>
            <a:br>
              <a:rPr lang="nl-BE" dirty="0"/>
            </a:br>
            <a:r>
              <a:rPr lang="nl-BE" dirty="0"/>
              <a:t>Klik op het icoon of ga naar ‘invoegen’ → ‘afbeelding’ of ‘online afbeelding’. </a:t>
            </a:r>
            <a:br>
              <a:rPr lang="nl-BE" dirty="0"/>
            </a:br>
            <a:r>
              <a:rPr lang="nl-BE" dirty="0"/>
              <a:t>Vergeet een grote foto niet te comprimeren tot schermresolutie (150 </a:t>
            </a:r>
            <a:r>
              <a:rPr lang="nl-BE" dirty="0" err="1"/>
              <a:t>ppi</a:t>
            </a:r>
            <a:r>
              <a:rPr lang="nl-BE" dirty="0"/>
              <a:t>)  </a:t>
            </a:r>
            <a:br>
              <a:rPr lang="nl-BE" dirty="0"/>
            </a:br>
            <a:r>
              <a:rPr lang="nl-BE" dirty="0"/>
              <a:t>(hulpmiddelen voor afbeeldingen → afbeeldingen comprimeren → doeluitvoer = scherm)</a:t>
            </a:r>
            <a:br>
              <a:rPr lang="nl-BE" dirty="0"/>
            </a:br>
            <a:r>
              <a:rPr lang="nl-BE" dirty="0"/>
              <a:t>Via ‘</a:t>
            </a:r>
            <a:r>
              <a:rPr lang="nl-BE" dirty="0" err="1"/>
              <a:t>crop</a:t>
            </a:r>
            <a:r>
              <a:rPr lang="nl-BE" dirty="0"/>
              <a:t>’ kan je de afbeelding binnen het fotokader veranderen van positie (ook ‘</a:t>
            </a:r>
            <a:r>
              <a:rPr lang="nl-BE" dirty="0" err="1"/>
              <a:t>fill</a:t>
            </a:r>
            <a:r>
              <a:rPr lang="nl-BE" dirty="0"/>
              <a:t> of ‘fit’). De afbeelding kan ook gedraaid of gespiegeld worden binnen het fotokader.</a:t>
            </a:r>
            <a:br>
              <a:rPr lang="nl-BE" dirty="0"/>
            </a:br>
            <a:endParaRPr lang="nl-BE" dirty="0"/>
          </a:p>
          <a:p>
            <a:endParaRPr lang="en-GB" dirty="0"/>
          </a:p>
        </p:txBody>
      </p:sp>
      <p:sp>
        <p:nvSpPr>
          <p:cNvPr id="10" name="Tijdelijke aanduiding voor inhoud 25"/>
          <p:cNvSpPr>
            <a:spLocks noGrp="1"/>
          </p:cNvSpPr>
          <p:nvPr>
            <p:ph sz="quarter" idx="14" hasCustomPrompt="1"/>
          </p:nvPr>
        </p:nvSpPr>
        <p:spPr>
          <a:xfrm>
            <a:off x="405583" y="825999"/>
            <a:ext cx="2938048" cy="358354"/>
          </a:xfrm>
          <a:prstGeom prst="rect">
            <a:avLst/>
          </a:prstGeom>
          <a:solidFill>
            <a:schemeClr val="accent2"/>
          </a:solidFill>
        </p:spPr>
        <p:txBody>
          <a:bodyPr wrap="none" tIns="72000" bIns="36000" anchor="ctr">
            <a:spAutoFit/>
          </a:bodyPr>
          <a:lstStyle>
            <a:lvl1pPr marL="0" indent="0" algn="l" defTabSz="685800" rtl="0" eaLnBrk="1" latinLnBrk="0" hangingPunct="1">
              <a:lnSpc>
                <a:spcPct val="90000"/>
              </a:lnSpc>
              <a:spcBef>
                <a:spcPct val="0"/>
              </a:spcBef>
              <a:buNone/>
              <a:defRPr lang="nl-NL" sz="1800" b="0" kern="1200" spc="-53" baseline="0" dirty="0" smtClean="0">
                <a:solidFill>
                  <a:schemeClr val="bg2"/>
                </a:solidFill>
                <a:latin typeface="+mj-lt"/>
                <a:ea typeface="+mj-ea"/>
                <a:cs typeface="+mj-cs"/>
              </a:defRPr>
            </a:lvl1pPr>
          </a:lstStyle>
          <a:p>
            <a:pPr lvl="0"/>
            <a:r>
              <a:rPr lang="nl-NL" dirty="0"/>
              <a:t>KERNIDEE VAN DE SLIDE</a:t>
            </a:r>
          </a:p>
        </p:txBody>
      </p:sp>
      <p:sp>
        <p:nvSpPr>
          <p:cNvPr id="11" name="Tijdelijke aanduiding voor tekst 5"/>
          <p:cNvSpPr>
            <a:spLocks noGrp="1"/>
          </p:cNvSpPr>
          <p:nvPr>
            <p:ph type="body" sz="quarter" idx="17" hasCustomPrompt="1"/>
          </p:nvPr>
        </p:nvSpPr>
        <p:spPr>
          <a:xfrm>
            <a:off x="427406" y="1722254"/>
            <a:ext cx="5265000" cy="4680000"/>
          </a:xfrm>
          <a:prstGeom prst="rect">
            <a:avLst/>
          </a:prstGeom>
        </p:spPr>
        <p:txBody>
          <a:bodyPr tIns="46800" bIns="72000">
            <a:noAutofit/>
          </a:bodyPr>
          <a:lstStyle>
            <a:lvl1pPr marL="257175" marR="0" indent="-257175" algn="l" defTabSz="685800" rtl="0" eaLnBrk="1" fontAlgn="auto" latinLnBrk="0" hangingPunct="1">
              <a:lnSpc>
                <a:spcPts val="1800"/>
              </a:lnSpc>
              <a:spcBef>
                <a:spcPts val="1350"/>
              </a:spcBef>
              <a:spcAft>
                <a:spcPts val="450"/>
              </a:spcAft>
              <a:buClr>
                <a:schemeClr val="tx2"/>
              </a:buClr>
              <a:buSzTx/>
              <a:buFont typeface="Calibri" panose="020F0502020204030204" pitchFamily="34" charset="0"/>
              <a:buChar char="→"/>
              <a:tabLst/>
              <a:defRPr sz="1800" i="0" baseline="0">
                <a:solidFill>
                  <a:schemeClr val="tx1">
                    <a:lumMod val="65000"/>
                    <a:lumOff val="35000"/>
                  </a:schemeClr>
                </a:solidFill>
                <a:latin typeface="Calibri" panose="020F0502020204030204" pitchFamily="34" charset="0"/>
              </a:defRPr>
            </a:lvl1pPr>
            <a:lvl2pPr marL="0" indent="0">
              <a:lnSpc>
                <a:spcPct val="100000"/>
              </a:lnSpc>
              <a:buFont typeface="Arial" panose="020B0604020202020204" pitchFamily="34" charset="0"/>
              <a:buNone/>
              <a:defRPr i="1">
                <a:solidFill>
                  <a:schemeClr val="tx1">
                    <a:lumMod val="65000"/>
                    <a:lumOff val="35000"/>
                  </a:schemeClr>
                </a:solidFill>
              </a:defRPr>
            </a:lvl2pPr>
            <a:lvl3pPr marL="0" indent="0">
              <a:lnSpc>
                <a:spcPct val="100000"/>
              </a:lnSpc>
              <a:buClr>
                <a:schemeClr val="tx2"/>
              </a:buClr>
              <a:buFont typeface="Calibri" panose="020F0502020204030204" pitchFamily="34" charset="0"/>
              <a:buNone/>
              <a:defRPr sz="1500" i="0">
                <a:solidFill>
                  <a:schemeClr val="tx1">
                    <a:lumMod val="65000"/>
                    <a:lumOff val="35000"/>
                  </a:schemeClr>
                </a:solidFill>
              </a:defRPr>
            </a:lvl3pPr>
            <a:lvl4pPr marL="536972" indent="-270000">
              <a:lnSpc>
                <a:spcPct val="100000"/>
              </a:lnSpc>
              <a:buClr>
                <a:schemeClr val="tx2"/>
              </a:buClr>
              <a:buFont typeface="Calibri" panose="020F0502020204030204" pitchFamily="34" charset="0"/>
              <a:buChar char="→"/>
              <a:defRPr sz="1800" i="0" baseline="0">
                <a:solidFill>
                  <a:schemeClr val="tx1">
                    <a:lumMod val="65000"/>
                    <a:lumOff val="35000"/>
                  </a:schemeClr>
                </a:solidFill>
              </a:defRPr>
            </a:lvl4pPr>
            <a:lvl5pPr marL="806054" indent="-269081">
              <a:lnSpc>
                <a:spcPct val="100000"/>
              </a:lnSpc>
              <a:buClr>
                <a:schemeClr val="tx2"/>
              </a:buClr>
              <a:buFont typeface="Calibri" panose="020F0502020204030204" pitchFamily="34" charset="0"/>
              <a:buChar char="→"/>
              <a:tabLst>
                <a:tab pos="806054" algn="l"/>
              </a:tabLst>
              <a:defRPr sz="1500" i="0">
                <a:solidFill>
                  <a:schemeClr val="tx1">
                    <a:lumMod val="65000"/>
                    <a:lumOff val="35000"/>
                  </a:schemeClr>
                </a:solidFill>
              </a:defRPr>
            </a:lvl5pPr>
          </a:lstStyle>
          <a:p>
            <a:pPr lvl="0"/>
            <a:r>
              <a:rPr lang="nl-NL" dirty="0"/>
              <a:t>Aandachtspunten: </a:t>
            </a:r>
          </a:p>
          <a:p>
            <a:pPr lvl="3"/>
            <a:r>
              <a:rPr lang="nl-NL" dirty="0"/>
              <a:t>titels/inleiding/slot/kernidee van de slide</a:t>
            </a:r>
            <a:br>
              <a:rPr lang="nl-NL" dirty="0"/>
            </a:br>
            <a:r>
              <a:rPr lang="nl-NL" dirty="0"/>
              <a:t>= </a:t>
            </a:r>
            <a:r>
              <a:rPr lang="nl-NL" dirty="0" err="1"/>
              <a:t>Arial</a:t>
            </a:r>
            <a:r>
              <a:rPr lang="nl-NL" dirty="0"/>
              <a:t> </a:t>
            </a:r>
            <a:r>
              <a:rPr lang="nl-NL" dirty="0" err="1"/>
              <a:t>Rounded</a:t>
            </a:r>
            <a:r>
              <a:rPr lang="nl-NL" dirty="0"/>
              <a:t> MT </a:t>
            </a:r>
            <a:r>
              <a:rPr lang="nl-NL" dirty="0" err="1"/>
              <a:t>Bold</a:t>
            </a:r>
            <a:r>
              <a:rPr lang="nl-NL" dirty="0"/>
              <a:t> + huisstijlkleuren </a:t>
            </a:r>
            <a:r>
              <a:rPr lang="nl-NL" dirty="0" err="1"/>
              <a:t>CMYK</a:t>
            </a:r>
            <a:r>
              <a:rPr lang="nl-NL" dirty="0"/>
              <a:t>.</a:t>
            </a:r>
          </a:p>
          <a:p>
            <a:pPr lvl="3"/>
            <a:r>
              <a:rPr lang="nl-NL" dirty="0"/>
              <a:t>standaard tekst </a:t>
            </a:r>
            <a:br>
              <a:rPr lang="nl-NL" dirty="0"/>
            </a:br>
            <a:r>
              <a:rPr lang="nl-NL" dirty="0"/>
              <a:t>= </a:t>
            </a:r>
            <a:r>
              <a:rPr lang="nl-NL" dirty="0" err="1"/>
              <a:t>Calibri</a:t>
            </a:r>
            <a:r>
              <a:rPr lang="nl-NL" dirty="0"/>
              <a:t>, zwart of donker grijs met kernwoorden in het roze</a:t>
            </a:r>
          </a:p>
          <a:p>
            <a:pPr lvl="3"/>
            <a:r>
              <a:rPr lang="nl-NL" dirty="0" err="1"/>
              <a:t>LESS</a:t>
            </a:r>
            <a:r>
              <a:rPr lang="nl-NL" dirty="0"/>
              <a:t> IS MORE</a:t>
            </a:r>
            <a:br>
              <a:rPr lang="nl-NL" dirty="0"/>
            </a:br>
            <a:r>
              <a:rPr lang="nl-NL" dirty="0"/>
              <a:t>beperk je tot één kernidee per slide</a:t>
            </a:r>
            <a:br>
              <a:rPr lang="nl-NL" dirty="0"/>
            </a:br>
            <a:r>
              <a:rPr lang="nl-NL" dirty="0"/>
              <a:t>schrijf geen volzinnen</a:t>
            </a:r>
          </a:p>
          <a:p>
            <a:pPr lvl="1"/>
            <a:endParaRPr lang="nl-NL" dirty="0"/>
          </a:p>
        </p:txBody>
      </p:sp>
      <p:sp>
        <p:nvSpPr>
          <p:cNvPr id="4" name="Footer Placeholder 3"/>
          <p:cNvSpPr>
            <a:spLocks noGrp="1"/>
          </p:cNvSpPr>
          <p:nvPr>
            <p:ph type="ftr" sz="quarter" idx="19"/>
          </p:nvPr>
        </p:nvSpPr>
        <p:spPr/>
        <p:txBody>
          <a:bodyPr/>
          <a:lstStyle/>
          <a:p>
            <a:pPr defTabSz="270000">
              <a:tabLst>
                <a:tab pos="270000" algn="l"/>
              </a:tabLst>
            </a:pPr>
            <a:r>
              <a:rPr lang="nl-BE"/>
              <a:t>innovatief      creatief      ondernemend</a:t>
            </a:r>
            <a:endParaRPr lang="en-GB" dirty="0"/>
          </a:p>
        </p:txBody>
      </p:sp>
      <p:sp>
        <p:nvSpPr>
          <p:cNvPr id="16" name="Tijdelijke aanduiding voor tekst 17"/>
          <p:cNvSpPr>
            <a:spLocks noGrp="1"/>
          </p:cNvSpPr>
          <p:nvPr>
            <p:ph type="body" sz="quarter" idx="12" hasCustomPrompt="1"/>
          </p:nvPr>
        </p:nvSpPr>
        <p:spPr>
          <a:xfrm>
            <a:off x="1741373" y="-1"/>
            <a:ext cx="1377300" cy="138499"/>
          </a:xfrm>
          <a:prstGeom prst="rect">
            <a:avLst/>
          </a:prstGeom>
          <a:noFill/>
          <a:ln>
            <a:noFill/>
          </a:ln>
        </p:spPr>
        <p:txBody>
          <a:bodyPr wrap="none" tIns="0" bIns="0">
            <a:spAutoFit/>
          </a:bodyPr>
          <a:lstStyle>
            <a:lvl1pPr marL="0" indent="0" algn="l" defTabSz="685800" rtl="0" eaLnBrk="1" latinLnBrk="0" hangingPunct="1">
              <a:spcBef>
                <a:spcPts val="0"/>
              </a:spcBef>
              <a:spcAft>
                <a:spcPts val="0"/>
              </a:spcAft>
              <a:buNone/>
              <a:defRPr lang="nl-NL" sz="900" b="0" i="0" kern="1200" dirty="0" smtClean="0">
                <a:solidFill>
                  <a:schemeClr val="tx1"/>
                </a:solidFill>
                <a:latin typeface="Calibri" panose="020F0502020204030204" pitchFamily="34" charset="0"/>
                <a:ea typeface="+mn-ea"/>
                <a:cs typeface="Arial" panose="020B0604020202020204" pitchFamily="34" charset="0"/>
              </a:defRPr>
            </a:lvl1pPr>
          </a:lstStyle>
          <a:p>
            <a:pPr lvl="0"/>
            <a:r>
              <a:rPr lang="nl-NL" dirty="0"/>
              <a:t>deel van de uiteenzetting</a:t>
            </a:r>
          </a:p>
        </p:txBody>
      </p:sp>
      <p:sp>
        <p:nvSpPr>
          <p:cNvPr id="17" name="Tijdelijke aanduiding voor inhoud 4"/>
          <p:cNvSpPr>
            <a:spLocks noGrp="1"/>
          </p:cNvSpPr>
          <p:nvPr>
            <p:ph sz="quarter" idx="16" hasCustomPrompt="1"/>
          </p:nvPr>
        </p:nvSpPr>
        <p:spPr>
          <a:xfrm>
            <a:off x="74643" y="1"/>
            <a:ext cx="1634999" cy="126958"/>
          </a:xfrm>
          <a:prstGeom prst="rect">
            <a:avLst/>
          </a:prstGeom>
          <a:solidFill>
            <a:schemeClr val="tx1"/>
          </a:solidFill>
          <a:ln>
            <a:solidFill>
              <a:schemeClr val="tx1"/>
            </a:solidFill>
          </a:ln>
        </p:spPr>
        <p:txBody>
          <a:bodyPr wrap="none" tIns="0" bIns="0">
            <a:spAutoFit/>
          </a:bodyPr>
          <a:lstStyle>
            <a:lvl1pPr marL="0" indent="0">
              <a:spcBef>
                <a:spcPts val="0"/>
              </a:spcBef>
              <a:spcAft>
                <a:spcPts val="0"/>
              </a:spcAft>
              <a:buNone/>
              <a:defRPr sz="825" spc="-53" baseline="0">
                <a:solidFill>
                  <a:schemeClr val="bg2"/>
                </a:solidFill>
                <a:latin typeface="+mj-lt"/>
              </a:defRPr>
            </a:lvl1pPr>
          </a:lstStyle>
          <a:p>
            <a:pPr lvl="0"/>
            <a:r>
              <a:rPr lang="nl-NL" dirty="0"/>
              <a:t>TITEL VAN DE UITEENZETTING</a:t>
            </a:r>
          </a:p>
        </p:txBody>
      </p:sp>
    </p:spTree>
    <p:extLst>
      <p:ext uri="{BB962C8B-B14F-4D97-AF65-F5344CB8AC3E}">
        <p14:creationId xmlns:p14="http://schemas.microsoft.com/office/powerpoint/2010/main" val="783390117"/>
      </p:ext>
    </p:extLst>
  </p:cSld>
  <p:clrMapOvr>
    <a:masterClrMapping/>
  </p:clrMapOvr>
  <p:extLst mod="1">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ussenslide">
    <p:bg>
      <p:bgPr>
        <a:solidFill>
          <a:schemeClr val="tx2"/>
        </a:solidFill>
        <a:effectLst/>
      </p:bgPr>
    </p:bg>
    <p:spTree>
      <p:nvGrpSpPr>
        <p:cNvPr id="1" name=""/>
        <p:cNvGrpSpPr/>
        <p:nvPr/>
      </p:nvGrpSpPr>
      <p:grpSpPr>
        <a:xfrm>
          <a:off x="0" y="0"/>
          <a:ext cx="0" cy="0"/>
          <a:chOff x="0" y="0"/>
          <a:chExt cx="0" cy="0"/>
        </a:xfrm>
      </p:grpSpPr>
      <p:sp>
        <p:nvSpPr>
          <p:cNvPr id="7" name="Titel 1"/>
          <p:cNvSpPr>
            <a:spLocks noGrp="1"/>
          </p:cNvSpPr>
          <p:nvPr>
            <p:ph type="ctrTitle" hasCustomPrompt="1"/>
          </p:nvPr>
        </p:nvSpPr>
        <p:spPr>
          <a:xfrm>
            <a:off x="1318559" y="3181641"/>
            <a:ext cx="7468501" cy="626701"/>
          </a:xfrm>
          <a:prstGeom prst="rect">
            <a:avLst/>
          </a:prstGeom>
          <a:solidFill>
            <a:schemeClr val="accent2"/>
          </a:solidFill>
        </p:spPr>
        <p:txBody>
          <a:bodyPr wrap="none" lIns="72000" tIns="36000" rIns="72000" bIns="36000" anchor="ctr">
            <a:spAutoFit/>
          </a:bodyPr>
          <a:lstStyle>
            <a:lvl1pPr algn="r">
              <a:lnSpc>
                <a:spcPct val="100000"/>
              </a:lnSpc>
              <a:defRPr sz="3600" b="1" cap="all" spc="100" baseline="0">
                <a:solidFill>
                  <a:schemeClr val="bg2"/>
                </a:solidFill>
                <a:latin typeface="Arial Rounded MT Bold" panose="020F0704030504030204" pitchFamily="34" charset="0"/>
              </a:defRPr>
            </a:lvl1pPr>
          </a:lstStyle>
          <a:p>
            <a:r>
              <a:rPr lang="nl-NL" dirty="0"/>
              <a:t>deel VAN DE UITEENZETTING</a:t>
            </a:r>
            <a:endParaRPr lang="en-GB" dirty="0"/>
          </a:p>
        </p:txBody>
      </p:sp>
      <p:sp>
        <p:nvSpPr>
          <p:cNvPr id="8" name="Ondertitel 2"/>
          <p:cNvSpPr>
            <a:spLocks noGrp="1"/>
          </p:cNvSpPr>
          <p:nvPr>
            <p:ph type="subTitle" idx="1" hasCustomPrompt="1"/>
          </p:nvPr>
        </p:nvSpPr>
        <p:spPr>
          <a:xfrm>
            <a:off x="6773129" y="3858911"/>
            <a:ext cx="2013931" cy="395869"/>
          </a:xfrm>
          <a:prstGeom prst="rect">
            <a:avLst/>
          </a:prstGeom>
          <a:solidFill>
            <a:schemeClr val="accent2"/>
          </a:solidFill>
          <a:effectLst/>
        </p:spPr>
        <p:txBody>
          <a:bodyPr wrap="none" lIns="72000" tIns="36000" rIns="72000" bIns="36000" anchor="t">
            <a:spAutoFit/>
          </a:bodyPr>
          <a:lstStyle>
            <a:lvl1pPr marL="0" indent="0" algn="r">
              <a:buNone/>
              <a:defRPr sz="2100" cap="all" spc="100" baseline="0">
                <a:solidFill>
                  <a:schemeClr val="bg2"/>
                </a:solidFill>
                <a:latin typeface="Arial Rounded MT Bold" panose="020F07040305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dirty="0"/>
              <a:t>ONDERTITEL</a:t>
            </a:r>
            <a:endParaRPr lang="en-GB" dirty="0"/>
          </a:p>
        </p:txBody>
      </p:sp>
      <p:sp>
        <p:nvSpPr>
          <p:cNvPr id="9" name="Tijdelijke aanduiding voor tekst 3"/>
          <p:cNvSpPr>
            <a:spLocks noGrp="1"/>
          </p:cNvSpPr>
          <p:nvPr>
            <p:ph type="body" sz="quarter" idx="16" hasCustomPrompt="1"/>
          </p:nvPr>
        </p:nvSpPr>
        <p:spPr>
          <a:xfrm>
            <a:off x="6025855" y="2900240"/>
            <a:ext cx="2761205" cy="230832"/>
          </a:xfrm>
          <a:prstGeom prst="rect">
            <a:avLst/>
          </a:prstGeom>
          <a:noFill/>
          <a:ln>
            <a:noFill/>
          </a:ln>
          <a:effectLst/>
        </p:spPr>
        <p:txBody>
          <a:bodyPr wrap="none" tIns="0" bIns="0">
            <a:spAutoFit/>
          </a:bodyPr>
          <a:lstStyle>
            <a:lvl1pPr marL="0" indent="0" algn="r">
              <a:buNone/>
              <a:defRPr sz="1500" i="0" cap="all" spc="100" baseline="0">
                <a:solidFill>
                  <a:schemeClr val="bg2"/>
                </a:solidFill>
                <a:latin typeface="+mj-lt"/>
              </a:defRPr>
            </a:lvl1pPr>
          </a:lstStyle>
          <a:p>
            <a:pPr lvl="0"/>
            <a:r>
              <a:rPr lang="nl-NL" dirty="0"/>
              <a:t>naam van de spreker</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spTree>
    <p:extLst>
      <p:ext uri="{BB962C8B-B14F-4D97-AF65-F5344CB8AC3E}">
        <p14:creationId xmlns:p14="http://schemas.microsoft.com/office/powerpoint/2010/main" val="3445723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ardslide">
    <p:spTree>
      <p:nvGrpSpPr>
        <p:cNvPr id="1" name=""/>
        <p:cNvGrpSpPr/>
        <p:nvPr/>
      </p:nvGrpSpPr>
      <p:grpSpPr>
        <a:xfrm>
          <a:off x="0" y="0"/>
          <a:ext cx="0" cy="0"/>
          <a:chOff x="0" y="0"/>
          <a:chExt cx="0" cy="0"/>
        </a:xfrm>
      </p:grpSpPr>
      <p:sp>
        <p:nvSpPr>
          <p:cNvPr id="16" name="Picture Placeholder 13"/>
          <p:cNvSpPr>
            <a:spLocks noGrp="1"/>
          </p:cNvSpPr>
          <p:nvPr>
            <p:ph type="pic" sz="quarter" idx="18" hasCustomPrompt="1"/>
          </p:nvPr>
        </p:nvSpPr>
        <p:spPr>
          <a:xfrm>
            <a:off x="6096000" y="307777"/>
            <a:ext cx="3048000" cy="5708837"/>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a:t>
            </a:r>
            <a:br>
              <a:rPr lang="nl-BE" dirty="0"/>
            </a:br>
            <a:r>
              <a:rPr lang="nl-BE" dirty="0"/>
              <a:t>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a:t>
            </a:r>
            <a:br>
              <a:rPr lang="nl-BE" dirty="0"/>
            </a:br>
            <a:r>
              <a:rPr lang="nl-BE" dirty="0"/>
              <a:t>(fit or </a:t>
            </a:r>
            <a:r>
              <a:rPr lang="nl-BE" dirty="0" err="1"/>
              <a:t>fill</a:t>
            </a:r>
            <a:r>
              <a:rPr lang="nl-BE" dirty="0"/>
              <a:t>). </a:t>
            </a:r>
            <a:br>
              <a:rPr lang="nl-BE" dirty="0"/>
            </a:br>
            <a:r>
              <a:rPr lang="nl-BE" dirty="0"/>
              <a:t>De afbeelding kan ook gedraaid of gespiegeld worden binnen het fotokader.</a:t>
            </a:r>
            <a:endParaRPr lang="en-GB" dirty="0"/>
          </a:p>
        </p:txBody>
      </p:sp>
      <p:grpSp>
        <p:nvGrpSpPr>
          <p:cNvPr id="13" name="Group 12"/>
          <p:cNvGrpSpPr/>
          <p:nvPr userDrawn="1"/>
        </p:nvGrpSpPr>
        <p:grpSpPr>
          <a:xfrm>
            <a:off x="0" y="6016614"/>
            <a:ext cx="9144000" cy="841386"/>
            <a:chOff x="0" y="6016614"/>
            <a:chExt cx="9144000" cy="841386"/>
          </a:xfrm>
        </p:grpSpPr>
        <p:sp>
          <p:nvSpPr>
            <p:cNvPr id="14" name="Rectangle 13"/>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8" name="Footer Placeholder 7"/>
          <p:cNvSpPr>
            <a:spLocks noGrp="1"/>
          </p:cNvSpPr>
          <p:nvPr>
            <p:ph type="ftr" sz="quarter" idx="10"/>
          </p:nvPr>
        </p:nvSpPr>
        <p:spPr/>
        <p:txBody>
          <a:bodyPr/>
          <a:lstStyle>
            <a:lvl1pPr>
              <a:defRPr>
                <a:solidFill>
                  <a:schemeClr val="bg2"/>
                </a:solidFill>
              </a:defRPr>
            </a:lvl1pPr>
          </a:lstStyle>
          <a:p>
            <a:r>
              <a:rPr lang="nl-BE" dirty="0"/>
              <a:t>innovatief	creatief	ondernemend</a:t>
            </a:r>
            <a:endParaRPr lang="en-GB" dirty="0"/>
          </a:p>
        </p:txBody>
      </p:sp>
      <p:sp>
        <p:nvSpPr>
          <p:cNvPr id="11" name="Text Placeholder 2"/>
          <p:cNvSpPr>
            <a:spLocks noGrp="1"/>
          </p:cNvSpPr>
          <p:nvPr>
            <p:ph type="body" sz="quarter" idx="26"/>
          </p:nvPr>
        </p:nvSpPr>
        <p:spPr>
          <a:xfrm>
            <a:off x="360000" y="1152000"/>
            <a:ext cx="55728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7"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8"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549749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ariant standaardslide (1)">
    <p:spTree>
      <p:nvGrpSpPr>
        <p:cNvPr id="1" name=""/>
        <p:cNvGrpSpPr/>
        <p:nvPr/>
      </p:nvGrpSpPr>
      <p:grpSpPr>
        <a:xfrm>
          <a:off x="0" y="0"/>
          <a:ext cx="0" cy="0"/>
          <a:chOff x="0" y="0"/>
          <a:chExt cx="0" cy="0"/>
        </a:xfrm>
      </p:grpSpPr>
      <p:sp>
        <p:nvSpPr>
          <p:cNvPr id="17" name="Rectangle 16"/>
          <p:cNvSpPr/>
          <p:nvPr userDrawn="1"/>
        </p:nvSpPr>
        <p:spPr>
          <a:xfrm>
            <a:off x="6094800" y="310088"/>
            <a:ext cx="3049200" cy="5706526"/>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p:cNvGrpSpPr/>
          <p:nvPr userDrawn="1"/>
        </p:nvGrpSpPr>
        <p:grpSpPr>
          <a:xfrm>
            <a:off x="0" y="6016614"/>
            <a:ext cx="9144000" cy="841386"/>
            <a:chOff x="0" y="6016614"/>
            <a:chExt cx="9144000" cy="841386"/>
          </a:xfrm>
        </p:grpSpPr>
        <p:sp>
          <p:nvSpPr>
            <p:cNvPr id="11" name="Rectangle 10"/>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6" name="Text Placeholder 3"/>
          <p:cNvSpPr>
            <a:spLocks noGrp="1"/>
          </p:cNvSpPr>
          <p:nvPr>
            <p:ph type="body" sz="quarter" idx="26"/>
          </p:nvPr>
        </p:nvSpPr>
        <p:spPr>
          <a:xfrm>
            <a:off x="360000" y="1151999"/>
            <a:ext cx="5572800" cy="4726800"/>
          </a:xfrm>
        </p:spPr>
        <p:txBody>
          <a:bodyPr/>
          <a:lstStyle>
            <a:lvl1pPr>
              <a:lnSpc>
                <a:spcPct val="100000"/>
              </a:lnSpc>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8" name="Footer Placeholder 17"/>
          <p:cNvSpPr>
            <a:spLocks noGrp="1"/>
          </p:cNvSpPr>
          <p:nvPr>
            <p:ph type="ftr" sz="quarter" idx="27"/>
          </p:nvPr>
        </p:nvSpPr>
        <p:spPr/>
        <p:txBody>
          <a:bodyPr/>
          <a:lstStyle>
            <a:lvl1pPr>
              <a:defRPr>
                <a:solidFill>
                  <a:schemeClr val="bg2"/>
                </a:solidFill>
              </a:defRPr>
            </a:lvl1pPr>
          </a:lstStyle>
          <a:p>
            <a:r>
              <a:rPr lang="nl-BE"/>
              <a:t>innovatief	creatief	ondernemend</a:t>
            </a:r>
            <a:endParaRPr lang="en-GB" dirty="0"/>
          </a:p>
        </p:txBody>
      </p:sp>
      <p:sp>
        <p:nvSpPr>
          <p:cNvPr id="19"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0"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90094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ariant standaardslide (2)">
    <p:spTree>
      <p:nvGrpSpPr>
        <p:cNvPr id="1" name=""/>
        <p:cNvGrpSpPr/>
        <p:nvPr/>
      </p:nvGrpSpPr>
      <p:grpSpPr>
        <a:xfrm>
          <a:off x="0" y="0"/>
          <a:ext cx="0" cy="0"/>
          <a:chOff x="0" y="0"/>
          <a:chExt cx="0" cy="0"/>
        </a:xfrm>
      </p:grpSpPr>
      <p:sp>
        <p:nvSpPr>
          <p:cNvPr id="12" name="Picture Placeholder 13"/>
          <p:cNvSpPr>
            <a:spLocks noGrp="1"/>
          </p:cNvSpPr>
          <p:nvPr>
            <p:ph type="pic" sz="quarter" idx="18" hasCustomPrompt="1"/>
          </p:nvPr>
        </p:nvSpPr>
        <p:spPr>
          <a:xfrm>
            <a:off x="4724400" y="310088"/>
            <a:ext cx="4419600" cy="5706526"/>
          </a:xfrm>
          <a:solidFill>
            <a:schemeClr val="bg2"/>
          </a:solidFill>
          <a:ln>
            <a:noFill/>
          </a:ln>
        </p:spPr>
        <p:txBody>
          <a:bodyPr lIns="18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tabblad invoegen</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1" name="Text Placeholder 3"/>
          <p:cNvSpPr>
            <a:spLocks noGrp="1"/>
          </p:cNvSpPr>
          <p:nvPr>
            <p:ph type="body" sz="quarter" idx="25"/>
          </p:nvPr>
        </p:nvSpPr>
        <p:spPr>
          <a:xfrm>
            <a:off x="360000" y="1152000"/>
            <a:ext cx="4212000" cy="4726800"/>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Footer Placeholder 12"/>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
        <p:nvSpPr>
          <p:cNvPr id="14"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89526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ariant standaardslide (3)">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4572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a:t>
            </a:r>
            <a:br>
              <a:rPr lang="nl-BE" dirty="0"/>
            </a:br>
            <a:r>
              <a:rPr lang="nl-BE" dirty="0"/>
              <a:t>De afbeelding kan ook gedraaid of gespiegeld worden binnen het fotokader.</a:t>
            </a:r>
            <a:br>
              <a:rPr lang="nl-BE" dirty="0"/>
            </a:br>
            <a:r>
              <a:rPr lang="nl-BE" dirty="0"/>
              <a:t>Indien je de foto delete, dien je de nieuwe foto terug op de achtergrond te plaatsen</a:t>
            </a:r>
            <a:br>
              <a:rPr lang="nl-BE" dirty="0"/>
            </a:br>
            <a:endParaRPr lang="nl-BE" dirty="0"/>
          </a:p>
          <a:p>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3"/>
          <p:cNvSpPr>
            <a:spLocks noGrp="1"/>
          </p:cNvSpPr>
          <p:nvPr>
            <p:ph type="body" sz="quarter" idx="25"/>
          </p:nvPr>
        </p:nvSpPr>
        <p:spPr>
          <a:xfrm>
            <a:off x="4803035" y="1059887"/>
            <a:ext cx="3982190" cy="4817038"/>
          </a:xfrm>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2" name="Footer Placeholder 1"/>
          <p:cNvSpPr>
            <a:spLocks noGrp="1"/>
          </p:cNvSpPr>
          <p:nvPr>
            <p:ph type="ftr" sz="quarter" idx="26"/>
          </p:nvPr>
        </p:nvSpPr>
        <p:spPr/>
        <p:txBody>
          <a:bodyPr/>
          <a:lstStyle>
            <a:lvl1pPr>
              <a:defRPr>
                <a:solidFill>
                  <a:schemeClr val="bg2"/>
                </a:solidFill>
              </a:defRPr>
            </a:lvl1pPr>
          </a:lstStyle>
          <a:p>
            <a:r>
              <a:rPr lang="nl-BE"/>
              <a:t>innovatief	creatief	ondernemend</a:t>
            </a:r>
            <a:endParaRPr lang="en-GB" dirty="0"/>
          </a:p>
        </p:txBody>
      </p:sp>
      <p:sp>
        <p:nvSpPr>
          <p:cNvPr id="13"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14"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277755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ariant standaardslide (4)">
    <p:spTree>
      <p:nvGrpSpPr>
        <p:cNvPr id="1" name=""/>
        <p:cNvGrpSpPr/>
        <p:nvPr/>
      </p:nvGrpSpPr>
      <p:grpSpPr>
        <a:xfrm>
          <a:off x="0" y="0"/>
          <a:ext cx="0" cy="0"/>
          <a:chOff x="0" y="0"/>
          <a:chExt cx="0" cy="0"/>
        </a:xfrm>
      </p:grpSpPr>
      <p:sp>
        <p:nvSpPr>
          <p:cNvPr id="10" name="Picture Placeholder 13"/>
          <p:cNvSpPr>
            <a:spLocks noGrp="1"/>
          </p:cNvSpPr>
          <p:nvPr>
            <p:ph type="pic" sz="quarter" idx="18" hasCustomPrompt="1"/>
          </p:nvPr>
        </p:nvSpPr>
        <p:spPr>
          <a:xfrm>
            <a:off x="0" y="307776"/>
            <a:ext cx="6096000" cy="5708837"/>
          </a:xfrm>
          <a:solidFill>
            <a:schemeClr val="bg2"/>
          </a:solidFill>
          <a:ln>
            <a:noFill/>
          </a:ln>
        </p:spPr>
        <p:txBody>
          <a:bodyPr lIns="360000" tIns="900000" rIns="180000">
            <a:noAutofit/>
          </a:bodyPr>
          <a:lstStyle>
            <a:lvl1pPr marL="0" marR="0" indent="0" algn="l" defTabSz="685800" rtl="0" eaLnBrk="1" fontAlgn="auto" latinLnBrk="0" hangingPunct="1">
              <a:lnSpc>
                <a:spcPct val="100000"/>
              </a:lnSpc>
              <a:spcBef>
                <a:spcPts val="0"/>
              </a:spcBef>
              <a:spcAft>
                <a:spcPts val="0"/>
              </a:spcAft>
              <a:buClr>
                <a:schemeClr val="tx2"/>
              </a:buClr>
              <a:buSzTx/>
              <a:buFont typeface="Calibri" panose="020F0502020204030204" pitchFamily="34" charset="0"/>
              <a:buNone/>
              <a:tabLst>
                <a:tab pos="132160" algn="l"/>
              </a:tabLst>
              <a:defRPr lang="en-GB" sz="1200" i="1" baseline="0" smtClean="0">
                <a:solidFill>
                  <a:schemeClr val="tx1"/>
                </a:solidFill>
                <a:effectLst/>
              </a:defRPr>
            </a:lvl1pPr>
          </a:lstStyle>
          <a:p>
            <a:r>
              <a:rPr lang="nl-BE" dirty="0"/>
              <a:t>Klik op het icoon of op de rand van het kader om een afbeelding toe te voegen</a:t>
            </a:r>
            <a:br>
              <a:rPr lang="nl-BE" dirty="0"/>
            </a:br>
            <a:r>
              <a:rPr lang="nl-BE" dirty="0"/>
              <a:t>&gt; tabblad invoegen</a:t>
            </a:r>
            <a:br>
              <a:rPr lang="nl-BE" dirty="0"/>
            </a:br>
            <a:r>
              <a:rPr lang="nl-BE" dirty="0"/>
              <a:t>&gt; afbeelding of online afbeelding</a:t>
            </a:r>
            <a:br>
              <a:rPr lang="nl-BE" dirty="0"/>
            </a:br>
            <a:r>
              <a:rPr lang="nl-BE" dirty="0"/>
              <a:t>Via ‘</a:t>
            </a:r>
            <a:r>
              <a:rPr lang="nl-BE" dirty="0" err="1"/>
              <a:t>crop</a:t>
            </a:r>
            <a:r>
              <a:rPr lang="nl-BE" dirty="0"/>
              <a:t>’ kan je de afbeelding binnen het fotokader veranderen van positie (fit or </a:t>
            </a:r>
            <a:r>
              <a:rPr lang="nl-BE" dirty="0" err="1"/>
              <a:t>fill</a:t>
            </a:r>
            <a:r>
              <a:rPr lang="nl-BE" dirty="0"/>
              <a:t>). </a:t>
            </a:r>
            <a:br>
              <a:rPr lang="nl-BE" dirty="0"/>
            </a:br>
            <a:r>
              <a:rPr lang="nl-BE" dirty="0"/>
              <a:t>De afbeelding kan ook gedraaid of gespiegeld worden binnen het fotokader.</a:t>
            </a:r>
            <a:br>
              <a:rPr lang="nl-BE" dirty="0"/>
            </a:br>
            <a:r>
              <a:rPr lang="nl-BE" dirty="0"/>
              <a:t>Indien je de foto delete, dien je de nieuwe foto terug op de achtergrond te plaatsen</a:t>
            </a:r>
            <a:endParaRPr lang="en-GB" dirty="0"/>
          </a:p>
        </p:txBody>
      </p:sp>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2"/>
          <p:cNvSpPr>
            <a:spLocks noGrp="1"/>
          </p:cNvSpPr>
          <p:nvPr>
            <p:ph type="body" sz="quarter" idx="26"/>
          </p:nvPr>
        </p:nvSpPr>
        <p:spPr>
          <a:xfrm>
            <a:off x="6236425" y="1059887"/>
            <a:ext cx="2548800" cy="4818913"/>
          </a:xfrm>
        </p:spPr>
        <p:txBody>
          <a:bodyPr/>
          <a:lstStyle>
            <a:lvl1pPr>
              <a:lnSpc>
                <a:spcPct val="100000"/>
              </a:lnSpc>
              <a:tabLst>
                <a:tab pos="266400" algn="l"/>
                <a:tab pos="270000" algn="l"/>
              </a:tabLst>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27"/>
          </p:nvPr>
        </p:nvSpPr>
        <p:spPr/>
        <p:txBody>
          <a:bodyPr/>
          <a:lstStyle/>
          <a:p>
            <a:r>
              <a:rPr lang="nl-BE"/>
              <a:t>innovatief	creatief	ondernemend</a:t>
            </a:r>
            <a:endParaRPr lang="en-GB" dirty="0"/>
          </a:p>
        </p:txBody>
      </p:sp>
      <p:sp>
        <p:nvSpPr>
          <p:cNvPr id="14"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383783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eedeling tekst">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grpSp>
        <p:nvGrpSpPr>
          <p:cNvPr id="6" name="Group 5"/>
          <p:cNvGrpSpPr/>
          <p:nvPr userDrawn="1"/>
        </p:nvGrpSpPr>
        <p:grpSpPr>
          <a:xfrm>
            <a:off x="0" y="6016614"/>
            <a:ext cx="9144000" cy="841386"/>
            <a:chOff x="0" y="6016614"/>
            <a:chExt cx="9144000" cy="841386"/>
          </a:xfrm>
        </p:grpSpPr>
        <p:sp>
          <p:nvSpPr>
            <p:cNvPr id="7" name="Rectangle 6"/>
            <p:cNvSpPr/>
            <p:nvPr userDrawn="1"/>
          </p:nvSpPr>
          <p:spPr>
            <a:xfrm>
              <a:off x="0" y="6016614"/>
              <a:ext cx="9144000" cy="841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EBEBEB"/>
                </a:solidFill>
              </a:endParaRP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59602" y="6097241"/>
              <a:ext cx="2297961" cy="760759"/>
            </a:xfrm>
            <a:prstGeom prst="rect">
              <a:avLst/>
            </a:prstGeom>
          </p:spPr>
        </p:pic>
      </p:grpSp>
      <p:sp>
        <p:nvSpPr>
          <p:cNvPr id="12" name="Text Placeholder 3"/>
          <p:cNvSpPr>
            <a:spLocks noGrp="1"/>
          </p:cNvSpPr>
          <p:nvPr>
            <p:ph type="body" sz="quarter" idx="28"/>
          </p:nvPr>
        </p:nvSpPr>
        <p:spPr>
          <a:xfrm>
            <a:off x="358775" y="1153297"/>
            <a:ext cx="4050000" cy="4726800"/>
          </a:xfrm>
          <a:solidFill>
            <a:schemeClr val="bg2"/>
          </a:solidFill>
        </p:spPr>
        <p:txBody>
          <a:bodyPr wrap="square"/>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3" name="Text Placeholder 3"/>
          <p:cNvSpPr>
            <a:spLocks noGrp="1"/>
          </p:cNvSpPr>
          <p:nvPr>
            <p:ph type="body" sz="quarter" idx="29"/>
          </p:nvPr>
        </p:nvSpPr>
        <p:spPr>
          <a:xfrm>
            <a:off x="4737100" y="1140514"/>
            <a:ext cx="4050000" cy="4726800"/>
          </a:xfrm>
          <a:solidFill>
            <a:schemeClr val="bg2"/>
          </a:solidFill>
        </p:spPr>
        <p:txBody>
          <a:bodyPr/>
          <a:lstStyle>
            <a:lvl1pPr>
              <a:lnSpc>
                <a:spcPct val="100000"/>
              </a:lnSpc>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
        <p:nvSpPr>
          <p:cNvPr id="14" name="Text Placeholder 17"/>
          <p:cNvSpPr>
            <a:spLocks noGrp="1"/>
          </p:cNvSpPr>
          <p:nvPr>
            <p:ph type="body" sz="quarter" idx="23" hasCustomPrompt="1"/>
          </p:nvPr>
        </p:nvSpPr>
        <p:spPr>
          <a:xfrm>
            <a:off x="-1" y="488"/>
            <a:ext cx="9144000" cy="309600"/>
          </a:xfrm>
          <a:solidFill>
            <a:schemeClr val="tx1"/>
          </a:solidFill>
        </p:spPr>
        <p:txBody>
          <a:bodyPr tIns="72000">
            <a:normAutofit/>
          </a:bodyPr>
          <a:lstStyle>
            <a:lvl1pPr marL="0" indent="0">
              <a:buNone/>
              <a:defRPr sz="1200" spc="150" baseline="0">
                <a:solidFill>
                  <a:schemeClr val="bg2"/>
                </a:solidFill>
                <a:latin typeface="Arial Rounded MT Bold" panose="020F0704030504030204" pitchFamily="34" charset="0"/>
              </a:defRPr>
            </a:lvl1pPr>
          </a:lstStyle>
          <a:p>
            <a:pPr lvl="0"/>
            <a:r>
              <a:rPr lang="en-US" dirty="0"/>
              <a:t>TITEL VAN DE UITEENZETTING &gt; deel van de </a:t>
            </a:r>
            <a:r>
              <a:rPr lang="en-US" dirty="0" err="1"/>
              <a:t>uiteenzetting</a:t>
            </a:r>
            <a:endParaRPr lang="en-US" dirty="0"/>
          </a:p>
        </p:txBody>
      </p:sp>
      <p:sp>
        <p:nvSpPr>
          <p:cNvPr id="2" name="Footer Placeholder 1"/>
          <p:cNvSpPr>
            <a:spLocks noGrp="1"/>
          </p:cNvSpPr>
          <p:nvPr>
            <p:ph type="ftr" sz="quarter" idx="30"/>
          </p:nvPr>
        </p:nvSpPr>
        <p:spPr/>
        <p:txBody>
          <a:bodyPr/>
          <a:lstStyle/>
          <a:p>
            <a:r>
              <a:rPr lang="nl-BE"/>
              <a:t>innovatief	creatief	ondernemend</a:t>
            </a:r>
            <a:endParaRPr lang="en-GB" dirty="0"/>
          </a:p>
        </p:txBody>
      </p:sp>
      <p:sp>
        <p:nvSpPr>
          <p:cNvPr id="15" name="Text Placeholder 7"/>
          <p:cNvSpPr>
            <a:spLocks noGrp="1"/>
          </p:cNvSpPr>
          <p:nvPr>
            <p:ph type="body" sz="quarter" idx="17" hasCustomPrompt="1"/>
          </p:nvPr>
        </p:nvSpPr>
        <p:spPr>
          <a:xfrm>
            <a:off x="360000" y="720000"/>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
        <p:nvSpPr>
          <p:cNvPr id="16" name="Text Placeholder 7"/>
          <p:cNvSpPr>
            <a:spLocks noGrp="1"/>
          </p:cNvSpPr>
          <p:nvPr>
            <p:ph type="body" sz="quarter" idx="31" hasCustomPrompt="1"/>
          </p:nvPr>
        </p:nvSpPr>
        <p:spPr>
          <a:xfrm>
            <a:off x="4737100" y="716162"/>
            <a:ext cx="3484737" cy="349702"/>
          </a:xfrm>
          <a:solidFill>
            <a:schemeClr val="accent2"/>
          </a:solidFill>
        </p:spPr>
        <p:txBody>
          <a:bodyPr wrap="none" tIns="36000" bIns="36000">
            <a:spAutoFit/>
          </a:bodyPr>
          <a:lstStyle>
            <a:lvl1pPr marL="0" indent="0" algn="l">
              <a:buNone/>
              <a:defRPr sz="1800" cap="all" spc="150" baseline="0">
                <a:solidFill>
                  <a:schemeClr val="bg2"/>
                </a:solidFill>
                <a:latin typeface="+mj-lt"/>
              </a:defRPr>
            </a:lvl1pPr>
          </a:lstStyle>
          <a:p>
            <a:pPr lvl="0"/>
            <a:r>
              <a:rPr lang="en-US" dirty="0" err="1"/>
              <a:t>kernidee</a:t>
            </a:r>
            <a:r>
              <a:rPr lang="en-US" dirty="0"/>
              <a:t> van de slide</a:t>
            </a:r>
            <a:endParaRPr lang="en-GB" dirty="0"/>
          </a:p>
        </p:txBody>
      </p:sp>
    </p:spTree>
    <p:extLst>
      <p:ext uri="{BB962C8B-B14F-4D97-AF65-F5344CB8AC3E}">
        <p14:creationId xmlns:p14="http://schemas.microsoft.com/office/powerpoint/2010/main" val="1543716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60000" y="6321590"/>
            <a:ext cx="2624400" cy="277200"/>
          </a:xfrm>
          <a:prstGeom prst="rect">
            <a:avLst/>
          </a:prstGeom>
        </p:spPr>
        <p:txBody>
          <a:bodyPr vert="horz" wrap="none" lIns="0" tIns="45720" rIns="0" bIns="45720" rtlCol="0" anchor="t" anchorCtr="0"/>
          <a:lstStyle>
            <a:lvl1pPr algn="ctr">
              <a:defRPr sz="1200" i="1">
                <a:solidFill>
                  <a:schemeClr val="bg2"/>
                </a:solidFill>
              </a:defRPr>
            </a:lvl1pPr>
          </a:lstStyle>
          <a:p>
            <a:r>
              <a:rPr lang="nl-BE"/>
              <a:t>innovatief	creatief	ondernemend</a:t>
            </a:r>
            <a:endParaRPr lang="en-GB" dirty="0"/>
          </a:p>
        </p:txBody>
      </p:sp>
      <p:sp>
        <p:nvSpPr>
          <p:cNvPr id="12" name="Text Placeholder 11"/>
          <p:cNvSpPr>
            <a:spLocks noGrp="1"/>
          </p:cNvSpPr>
          <p:nvPr>
            <p:ph type="body" idx="1"/>
          </p:nvPr>
        </p:nvSpPr>
        <p:spPr>
          <a:xfrm>
            <a:off x="360000" y="1152000"/>
            <a:ext cx="8357397" cy="4726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GB" dirty="0"/>
          </a:p>
        </p:txBody>
      </p:sp>
    </p:spTree>
    <p:extLst>
      <p:ext uri="{BB962C8B-B14F-4D97-AF65-F5344CB8AC3E}">
        <p14:creationId xmlns:p14="http://schemas.microsoft.com/office/powerpoint/2010/main" val="664236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0" r:id="rId9"/>
    <p:sldLayoutId id="2147483671" r:id="rId10"/>
    <p:sldLayoutId id="2147483673" r:id="rId11"/>
    <p:sldLayoutId id="2147483675" r:id="rId12"/>
    <p:sldLayoutId id="2147483676" r:id="rId13"/>
    <p:sldLayoutId id="2147483677" r:id="rId14"/>
    <p:sldLayoutId id="2147483678" r:id="rId15"/>
    <p:sldLayoutId id="2147483679" r:id="rId16"/>
    <p:sldLayoutId id="2147483680" r:id="rId17"/>
    <p:sldLayoutId id="2147483682" r:id="rId18"/>
    <p:sldLayoutId id="2147483681"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7" r:id="rId28"/>
    <p:sldLayoutId id="2147483698" r:id="rId2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800"/>
        </a:spcBef>
        <a:buClr>
          <a:schemeClr val="accent2"/>
        </a:buClr>
        <a:buFont typeface="Arial" panose="020B0604020202020204" pitchFamily="34" charset="0"/>
        <a:buChar char="•"/>
        <a:defRPr sz="2000" kern="1200">
          <a:solidFill>
            <a:schemeClr val="tx1"/>
          </a:solidFill>
          <a:latin typeface="+mn-lt"/>
          <a:ea typeface="+mn-ea"/>
          <a:cs typeface="+mn-cs"/>
        </a:defRPr>
      </a:lvl1pPr>
      <a:lvl2pPr marL="54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2pPr>
      <a:lvl3pPr marL="81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3pPr>
      <a:lvl4pPr marL="108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4pPr>
      <a:lvl5pPr marL="1350000" indent="-270000" algn="l" defTabSz="914400" rtl="0" eaLnBrk="1" latinLnBrk="0" hangingPunct="1">
        <a:lnSpc>
          <a:spcPct val="100000"/>
        </a:lnSpc>
        <a:spcBef>
          <a:spcPts val="300"/>
        </a:spcBef>
        <a:buClr>
          <a:schemeClr val="accent2"/>
        </a:buClr>
        <a:buSzPct val="80000"/>
        <a:buFont typeface="Calibri" panose="020F050202020403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001" userDrawn="1">
          <p15:clr>
            <a:srgbClr val="F26B43"/>
          </p15:clr>
        </p15:guide>
        <p15:guide id="2" pos="2880" userDrawn="1">
          <p15:clr>
            <a:srgbClr val="F26B43"/>
          </p15:clr>
        </p15:guide>
        <p15:guide id="3" pos="240" userDrawn="1">
          <p15:clr>
            <a:srgbClr val="F26B43"/>
          </p15:clr>
        </p15:guide>
        <p15:guide id="4" pos="5511" userDrawn="1">
          <p15:clr>
            <a:srgbClr val="F26B43"/>
          </p15:clr>
        </p15:guide>
        <p15:guide id="5" pos="1927" userDrawn="1">
          <p15:clr>
            <a:srgbClr val="F26B43"/>
          </p15:clr>
        </p15:guide>
        <p15:guide id="6" pos="3842" userDrawn="1">
          <p15:clr>
            <a:srgbClr val="F26B43"/>
          </p15:clr>
        </p15:guide>
        <p15:guide id="7" orient="horz" pos="3793" userDrawn="1">
          <p15:clr>
            <a:srgbClr val="F26B43"/>
          </p15:clr>
        </p15:guide>
        <p15:guide id="8" orient="horz" pos="196" userDrawn="1">
          <p15:clr>
            <a:srgbClr val="F26B43"/>
          </p15:clr>
        </p15:guide>
        <p15:guide id="9" orient="horz" pos="2589" userDrawn="1">
          <p15:clr>
            <a:srgbClr val="F26B43"/>
          </p15:clr>
        </p15:guide>
        <p15:guide id="10" orient="horz" pos="139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google.be/url?sa=i&amp;rct=j&amp;q=&amp;esrc=s&amp;source=images&amp;cd=&amp;cad=rja&amp;uact=8&amp;ved=0ahUKEwjZv6uXk7vNAhVFIsAKHccrAscQjRwIBw&amp;url=http://www.iemoji.com/view/emoji/1003/new/left-writing-hand&amp;bvm=bv.125221236,d.ZGg&amp;psig=AFQjCNGJTy7JytunEszJnuPiTa3yZ0yV3g&amp;ust=1466668252694784" TargetMode="Externa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Uj3_KqkI9Zo" TargetMode="External"/><Relationship Id="rId2" Type="http://schemas.openxmlformats.org/officeDocument/2006/relationships/hyperlink" Target="https://hanswisbrun.nl/infinity-the-maths/" TargetMode="External"/><Relationship Id="rId1" Type="http://schemas.openxmlformats.org/officeDocument/2006/relationships/slideLayout" Target="../slideLayouts/slideLayout19.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be/url?sa=i&amp;rct=j&amp;q=&amp;esrc=s&amp;source=images&amp;cd=&amp;cad=rja&amp;uact=8&amp;ved=0ahUKEwjZv6uXk7vNAhVFIsAKHccrAscQjRwIBw&amp;url=http://www.iemoji.com/view/emoji/1003/new/left-writing-hand&amp;bvm=bv.125221236,d.ZGg&amp;psig=AFQjCNGJTy7JytunEszJnuPiTa3yZ0yV3g&amp;ust=1466668252694784" TargetMode="External"/><Relationship Id="rId2" Type="http://schemas.openxmlformats.org/officeDocument/2006/relationships/image" Target="../media/image11.png"/><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be/url?sa=i&amp;rct=j&amp;q=&amp;esrc=s&amp;source=images&amp;cd=&amp;cad=rja&amp;uact=8&amp;ved=0ahUKEwjZv6uXk7vNAhVFIsAKHccrAscQjRwIBw&amp;url=http://www.iemoji.com/view/emoji/1003/new/left-writing-hand&amp;bvm=bv.125221236,d.ZGg&amp;psig=AFQjCNGJTy7JytunEszJnuPiTa3yZ0yV3g&amp;ust=1466668252694784"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be/url?sa=i&amp;rct=j&amp;q=&amp;esrc=s&amp;source=images&amp;cd=&amp;cad=rja&amp;uact=8&amp;ved=0ahUKEwjZv6uXk7vNAhVFIsAKHccrAscQjRwIBw&amp;url=http://www.iemoji.com/view/emoji/1003/new/left-writing-hand&amp;bvm=bv.125221236,d.ZGg&amp;psig=AFQjCNGJTy7JytunEszJnuPiTa3yZ0yV3g&amp;ust=1466668252694784" TargetMode="External"/><Relationship Id="rId1" Type="http://schemas.openxmlformats.org/officeDocument/2006/relationships/slideLayout" Target="../slideLayouts/slideLayout19.xml"/><Relationship Id="rId4" Type="http://schemas.openxmlformats.org/officeDocument/2006/relationships/image" Target="../media/image160.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be/url?sa=i&amp;rct=j&amp;q=&amp;esrc=s&amp;source=images&amp;cd=&amp;cad=rja&amp;uact=8&amp;ved=0ahUKEwjZv6uXk7vNAhVFIsAKHccrAscQjRwIBw&amp;url=http://www.iemoji.com/view/emoji/1003/new/left-writing-hand&amp;bvm=bv.125221236,d.ZGg&amp;psig=AFQjCNGJTy7JytunEszJnuPiTa3yZ0yV3g&amp;ust=1466668252694784" TargetMode="Externa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google.be/url?sa=i&amp;rct=j&amp;q=&amp;esrc=s&amp;source=images&amp;cd=&amp;cad=rja&amp;uact=8&amp;ved=0ahUKEwjZv6uXk7vNAhVFIsAKHccrAscQjRwIBw&amp;url=http://www.iemoji.com/view/emoji/1003/new/left-writing-hand&amp;bvm=bv.125221236,d.ZGg&amp;psig=AFQjCNGJTy7JytunEszJnuPiTa3yZ0yV3g&amp;ust=1466668252694784" TargetMode="Externa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s://newscientist.nl/author/timothy-revell/" TargetMode="External"/><Relationship Id="rId2" Type="http://schemas.openxmlformats.org/officeDocument/2006/relationships/hyperlink" Target="https://newscientist.nl/nieuws/categorie/natuurkunde-wiskunde/" TargetMode="Externa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be/url?sa=i&amp;rct=j&amp;q=&amp;esrc=s&amp;source=images&amp;cd=&amp;cad=rja&amp;uact=8&amp;ved=0ahUKEwill-rp557TAhXI1hoKHaJTD7YQjRwIBw&amp;url=https://nl.wikipedia.org/wiki/Giuseppe_Peano&amp;psig=AFQjCNHKPL_2zO8AYdtpVceniUIrqomFmA&amp;ust=1492082812348148" TargetMode="External"/><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ogle.be/url?sa=i&amp;rct=j&amp;q=&amp;esrc=s&amp;source=images&amp;cd=&amp;cad=rja&amp;uact=8&amp;ved=0ahUKEwill-rp557TAhXI1hoKHaJTD7YQjRwIBw&amp;url=https://nl.wikipedia.org/wiki/Giuseppe_Peano&amp;psig=AFQjCNHKPL_2zO8AYdtpVceniUIrqomFmA&amp;ust=1492082812348148" TargetMode="Externa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2219" y="3181641"/>
            <a:ext cx="5804841" cy="626701"/>
          </a:xfrm>
        </p:spPr>
        <p:txBody>
          <a:bodyPr/>
          <a:lstStyle/>
          <a:p>
            <a:r>
              <a:rPr lang="en-GB" dirty="0"/>
              <a:t>My Space 1 </a:t>
            </a:r>
            <a:r>
              <a:rPr lang="en-GB" dirty="0" err="1"/>
              <a:t>wiskunde</a:t>
            </a:r>
            <a:endParaRPr lang="en-GB" dirty="0"/>
          </a:p>
        </p:txBody>
      </p:sp>
      <p:sp>
        <p:nvSpPr>
          <p:cNvPr id="3" name="Subtitle 2"/>
          <p:cNvSpPr>
            <a:spLocks noGrp="1"/>
          </p:cNvSpPr>
          <p:nvPr>
            <p:ph type="subTitle" idx="1"/>
          </p:nvPr>
        </p:nvSpPr>
        <p:spPr>
          <a:xfrm>
            <a:off x="2651231" y="3858911"/>
            <a:ext cx="6135829" cy="949866"/>
          </a:xfrm>
        </p:spPr>
        <p:txBody>
          <a:bodyPr/>
          <a:lstStyle/>
          <a:p>
            <a:r>
              <a:rPr lang="en-GB" dirty="0" err="1"/>
              <a:t>Sessie</a:t>
            </a:r>
            <a:r>
              <a:rPr lang="en-GB" dirty="0"/>
              <a:t> 1 – </a:t>
            </a:r>
            <a:r>
              <a:rPr lang="en-GB" dirty="0" err="1"/>
              <a:t>deel</a:t>
            </a:r>
            <a:r>
              <a:rPr lang="en-GB" dirty="0"/>
              <a:t> 2</a:t>
            </a:r>
          </a:p>
          <a:p>
            <a:r>
              <a:rPr lang="en-GB" dirty="0" err="1"/>
              <a:t>getallenleer</a:t>
            </a:r>
            <a:r>
              <a:rPr lang="en-GB" dirty="0"/>
              <a:t>  </a:t>
            </a:r>
            <a:r>
              <a:rPr lang="en-GB" dirty="0" err="1"/>
              <a:t>verzamelingen</a:t>
            </a:r>
            <a:r>
              <a:rPr lang="en-GB" dirty="0"/>
              <a:t> basis</a:t>
            </a:r>
          </a:p>
        </p:txBody>
      </p:sp>
      <p:sp>
        <p:nvSpPr>
          <p:cNvPr id="4" name="Text Placeholder 3"/>
          <p:cNvSpPr>
            <a:spLocks noGrp="1"/>
          </p:cNvSpPr>
          <p:nvPr>
            <p:ph type="body" sz="quarter" idx="16"/>
          </p:nvPr>
        </p:nvSpPr>
        <p:spPr>
          <a:xfrm>
            <a:off x="6895388" y="2900240"/>
            <a:ext cx="1891672" cy="230832"/>
          </a:xfrm>
        </p:spPr>
        <p:txBody>
          <a:bodyPr/>
          <a:lstStyle/>
          <a:p>
            <a:r>
              <a:rPr lang="en-GB" dirty="0"/>
              <a:t>Kelly </a:t>
            </a:r>
            <a:r>
              <a:rPr lang="en-GB" dirty="0" err="1"/>
              <a:t>schedin</a:t>
            </a:r>
            <a:endParaRPr lang="en-GB" dirty="0"/>
          </a:p>
        </p:txBody>
      </p:sp>
    </p:spTree>
    <p:extLst>
      <p:ext uri="{BB962C8B-B14F-4D97-AF65-F5344CB8AC3E}">
        <p14:creationId xmlns:p14="http://schemas.microsoft.com/office/powerpoint/2010/main" val="1669876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Thema 1: getallenverzamelingen</a:t>
            </a:r>
          </a:p>
        </p:txBody>
      </p:sp>
      <p:sp>
        <p:nvSpPr>
          <p:cNvPr id="6" name="Rechthoek 5"/>
          <p:cNvSpPr/>
          <p:nvPr/>
        </p:nvSpPr>
        <p:spPr>
          <a:xfrm>
            <a:off x="360000" y="446276"/>
            <a:ext cx="8270194" cy="3290131"/>
          </a:xfrm>
          <a:prstGeom prst="rect">
            <a:avLst/>
          </a:prstGeom>
        </p:spPr>
        <p:txBody>
          <a:bodyPr wrap="square">
            <a:spAutoFit/>
          </a:bodyPr>
          <a:lstStyle/>
          <a:p>
            <a:pPr lvl="0" eaLnBrk="0" fontAlgn="base" hangingPunct="0">
              <a:spcBef>
                <a:spcPct val="0"/>
              </a:spcBef>
              <a:spcAft>
                <a:spcPct val="0"/>
              </a:spcAft>
              <a:tabLst>
                <a:tab pos="1620838" algn="l"/>
                <a:tab pos="2700338" algn="l"/>
                <a:tab pos="4410075" algn="l"/>
              </a:tabLst>
            </a:pPr>
            <a:r>
              <a:rPr lang="en-GB" altLang="nl-BE" dirty="0">
                <a:solidFill>
                  <a:srgbClr val="ED008D"/>
                </a:solidFill>
                <a:latin typeface="Arial Rounded MT Bold" panose="020F0704030504030204" pitchFamily="34" charset="0"/>
                <a:ea typeface="Times New Roman" panose="02020603050405020304" pitchFamily="18" charset="0"/>
                <a:cs typeface="Times New Roman" panose="02020603050405020304" pitchFamily="18" charset="0"/>
              </a:rPr>
              <a:t>1.2.3     VERMENIGVULDIGING</a:t>
            </a:r>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BENAMINGEN</a:t>
            </a:r>
          </a:p>
          <a:p>
            <a:pPr eaLnBrk="0" fontAlgn="base" hangingPunct="0">
              <a:spcBef>
                <a:spcPct val="0"/>
              </a:spcBef>
              <a:spcAft>
                <a:spcPct val="0"/>
              </a:spcAft>
              <a:tabLst>
                <a:tab pos="1620838" algn="l"/>
                <a:tab pos="2700338" algn="l"/>
                <a:tab pos="4410075" algn="l"/>
              </a:tabLst>
            </a:pPr>
            <a:r>
              <a:rPr lang="en-GB" dirty="0"/>
              <a:t>In de </a:t>
            </a:r>
            <a:r>
              <a:rPr lang="en-GB" b="1" dirty="0" err="1"/>
              <a:t>vermenigvuldiging</a:t>
            </a:r>
            <a:r>
              <a:rPr lang="en-GB" dirty="0"/>
              <a:t> 3 </a:t>
            </a:r>
            <a:r>
              <a:rPr lang="en-GB" dirty="0">
                <a:sym typeface="Symbol" panose="05050102010706020507" pitchFamily="18" charset="2"/>
              </a:rPr>
              <a:t></a:t>
            </a:r>
            <a:r>
              <a:rPr lang="en-GB" dirty="0"/>
              <a:t> 2 = 6 </a:t>
            </a:r>
            <a:r>
              <a:rPr lang="en-GB" dirty="0" err="1"/>
              <a:t>noemen</a:t>
            </a:r>
            <a:r>
              <a:rPr lang="en-GB" dirty="0"/>
              <a:t> we 2 </a:t>
            </a:r>
            <a:r>
              <a:rPr lang="en-GB" dirty="0" err="1"/>
              <a:t>en</a:t>
            </a:r>
            <a:r>
              <a:rPr lang="en-GB" dirty="0"/>
              <a:t> 3 de </a:t>
            </a:r>
            <a:r>
              <a:rPr lang="en-GB" b="1" dirty="0" err="1"/>
              <a:t>factoren</a:t>
            </a:r>
            <a:r>
              <a:rPr lang="en-GB" dirty="0"/>
              <a:t> </a:t>
            </a:r>
            <a:r>
              <a:rPr lang="en-GB" dirty="0" err="1"/>
              <a:t>en</a:t>
            </a:r>
            <a:r>
              <a:rPr lang="en-GB" dirty="0"/>
              <a:t> 6 het </a:t>
            </a:r>
            <a:r>
              <a:rPr lang="en-GB" b="1" dirty="0"/>
              <a:t>product</a:t>
            </a:r>
            <a:r>
              <a:rPr lang="en-GB" dirty="0"/>
              <a:t>; </a:t>
            </a:r>
            <a:br>
              <a:rPr lang="en-GB" dirty="0"/>
            </a:br>
            <a:r>
              <a:rPr lang="en-GB" dirty="0"/>
              <a:t>2 is het </a:t>
            </a:r>
            <a:r>
              <a:rPr lang="en-GB" b="1" dirty="0" err="1"/>
              <a:t>vermenigvuldigtal</a:t>
            </a:r>
            <a:r>
              <a:rPr lang="en-GB" dirty="0"/>
              <a:t> </a:t>
            </a:r>
            <a:r>
              <a:rPr lang="en-GB" dirty="0" err="1"/>
              <a:t>en</a:t>
            </a:r>
            <a:r>
              <a:rPr lang="en-GB" dirty="0"/>
              <a:t> 3 de </a:t>
            </a:r>
            <a:r>
              <a:rPr lang="en-GB" b="1" dirty="0" err="1"/>
              <a:t>vermenigvuldiger</a:t>
            </a:r>
            <a:r>
              <a:rPr lang="en-GB" dirty="0"/>
              <a:t>.</a:t>
            </a:r>
            <a:endParaRPr lang="nl-BE" dirty="0"/>
          </a:p>
          <a:p>
            <a:pPr lvl="0" eaLnBrk="0" fontAlgn="base" hangingPunct="0">
              <a:spcBef>
                <a:spcPct val="0"/>
              </a:spcBef>
              <a:spcAft>
                <a:spcPct val="0"/>
              </a:spcAft>
              <a:tabLst>
                <a:tab pos="1620838" algn="l"/>
                <a:tab pos="2700338" algn="l"/>
                <a:tab pos="4410075" algn="l"/>
              </a:tabLst>
            </a:pPr>
            <a:endParaRPr lang="en-GB" altLang="nl-BE" dirty="0">
              <a:solidFill>
                <a:srgbClr val="ED008D"/>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EIGENSCHAPPEN</a:t>
            </a:r>
          </a:p>
          <a:p>
            <a:pPr>
              <a:lnSpc>
                <a:spcPct val="115000"/>
              </a:lnSpc>
              <a:spcAft>
                <a:spcPts val="1600"/>
              </a:spcAft>
            </a:pPr>
            <a:endParaRPr lang="nl-BE" altLang="nl-BE" sz="800" dirty="0"/>
          </a:p>
          <a:p>
            <a:pPr>
              <a:lnSpc>
                <a:spcPct val="115000"/>
              </a:lnSpc>
              <a:spcAft>
                <a:spcPts val="1600"/>
              </a:spcAft>
            </a:pPr>
            <a:r>
              <a:rPr lang="nl-BE" altLang="nl-BE" sz="800" dirty="0"/>
              <a:t> </a:t>
            </a:r>
            <a:endParaRPr lang="nl-BE" altLang="nl-BE" sz="4000" dirty="0">
              <a:latin typeface="Arial" panose="020B0604020202020204" pitchFamily="34" charset="0"/>
            </a:endParaRPr>
          </a:p>
          <a:p>
            <a:pPr>
              <a:lnSpc>
                <a:spcPct val="115000"/>
              </a:lnSpc>
              <a:spcAft>
                <a:spcPts val="1600"/>
              </a:spcAft>
            </a:pPr>
            <a:endParaRPr lang="en-GB"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endParaRPr lang="nl-BE"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p:txBody>
      </p:sp>
      <mc:AlternateContent xmlns:mc="http://schemas.openxmlformats.org/markup-compatibility/2006" xmlns:a14="http://schemas.microsoft.com/office/drawing/2010/main">
        <mc:Choice Requires="a14">
          <p:graphicFrame>
            <p:nvGraphicFramePr>
              <p:cNvPr id="4" name="Tabel 3"/>
              <p:cNvGraphicFramePr>
                <a:graphicFrameLocks noGrp="1"/>
              </p:cNvGraphicFramePr>
              <p:nvPr>
                <p:extLst>
                  <p:ext uri="{D42A27DB-BD31-4B8C-83A1-F6EECF244321}">
                    <p14:modId xmlns:p14="http://schemas.microsoft.com/office/powerpoint/2010/main" val="3853567661"/>
                  </p:ext>
                </p:extLst>
              </p:nvPr>
            </p:nvGraphicFramePr>
            <p:xfrm>
              <a:off x="275208" y="2077195"/>
              <a:ext cx="8685907" cy="4622446"/>
            </p:xfrm>
            <a:graphic>
              <a:graphicData uri="http://schemas.openxmlformats.org/drawingml/2006/table">
                <a:tbl>
                  <a:tblPr firstRow="1" firstCol="1" bandRow="1">
                    <a:tableStyleId>{5C22544A-7EE6-4342-B048-85BDC9FD1C3A}</a:tableStyleId>
                  </a:tblPr>
                  <a:tblGrid>
                    <a:gridCol w="4353894">
                      <a:extLst>
                        <a:ext uri="{9D8B030D-6E8A-4147-A177-3AD203B41FA5}">
                          <a16:colId xmlns:a16="http://schemas.microsoft.com/office/drawing/2014/main" val="3134027482"/>
                        </a:ext>
                      </a:extLst>
                    </a:gridCol>
                    <a:gridCol w="4332013">
                      <a:extLst>
                        <a:ext uri="{9D8B030D-6E8A-4147-A177-3AD203B41FA5}">
                          <a16:colId xmlns:a16="http://schemas.microsoft.com/office/drawing/2014/main" val="605526003"/>
                        </a:ext>
                      </a:extLst>
                    </a:gridCol>
                  </a:tblGrid>
                  <a:tr h="410385">
                    <a:tc>
                      <a:txBody>
                        <a:bodyPr/>
                        <a:lstStyle/>
                        <a:p>
                          <a:pPr>
                            <a:lnSpc>
                              <a:spcPct val="115000"/>
                            </a:lnSpc>
                            <a:spcBef>
                              <a:spcPts val="300"/>
                            </a:spcBef>
                            <a:spcAft>
                              <a:spcPts val="300"/>
                            </a:spcAft>
                          </a:pPr>
                          <a:r>
                            <a:rPr lang="en-GB" sz="1600" cap="all" dirty="0">
                              <a:effectLst/>
                            </a:rPr>
                            <a:t>met </a:t>
                          </a:r>
                          <a:r>
                            <a:rPr lang="en-GB" sz="1600" cap="all" dirty="0" err="1">
                              <a:effectLst/>
                            </a:rPr>
                            <a:t>woorden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tc>
                      <a:txBody>
                        <a:bodyPr/>
                        <a:lstStyle/>
                        <a:p>
                          <a:pPr>
                            <a:lnSpc>
                              <a:spcPct val="115000"/>
                            </a:lnSpc>
                            <a:spcBef>
                              <a:spcPts val="300"/>
                            </a:spcBef>
                            <a:spcAft>
                              <a:spcPts val="300"/>
                            </a:spcAft>
                          </a:pPr>
                          <a:r>
                            <a:rPr lang="en-GB" sz="1600" cap="all" dirty="0">
                              <a:effectLst/>
                            </a:rPr>
                            <a:t>met </a:t>
                          </a:r>
                          <a:r>
                            <a:rPr lang="en-GB" sz="1600" cap="all" dirty="0" err="1">
                              <a:effectLst/>
                            </a:rPr>
                            <a:t>symbolen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extLst>
                      <a:ext uri="{0D108BD9-81ED-4DB2-BD59-A6C34878D82A}">
                        <a16:rowId xmlns:a16="http://schemas.microsoft.com/office/drawing/2014/main" val="3943055928"/>
                      </a:ext>
                    </a:extLst>
                  </a:tr>
                  <a:tr h="0">
                    <a:tc>
                      <a:txBody>
                        <a:bodyPr/>
                        <a:lstStyle/>
                        <a:p>
                          <a:pPr>
                            <a:lnSpc>
                              <a:spcPct val="115000"/>
                            </a:lnSpc>
                            <a:spcBef>
                              <a:spcPts val="400"/>
                            </a:spcBef>
                            <a:spcAft>
                              <a:spcPts val="400"/>
                            </a:spcAft>
                          </a:pPr>
                          <a:r>
                            <a:rPr lang="en-GB" sz="1600" cap="none" dirty="0">
                              <a:effectLst/>
                            </a:rPr>
                            <a:t>De</a:t>
                          </a:r>
                          <a:r>
                            <a:rPr lang="en-GB" sz="1600" cap="none" baseline="0" dirty="0">
                              <a:effectLst/>
                            </a:rPr>
                            <a:t> </a:t>
                          </a:r>
                          <a:r>
                            <a:rPr lang="en-GB" sz="1600" cap="none" baseline="0" dirty="0" err="1">
                              <a:effectLst/>
                            </a:rPr>
                            <a:t>vermenigvuldiging</a:t>
                          </a:r>
                          <a:r>
                            <a:rPr lang="en-GB" sz="1600" cap="none" dirty="0">
                              <a:effectLst/>
                            </a:rPr>
                            <a:t> is </a:t>
                          </a:r>
                          <a:r>
                            <a:rPr lang="en-GB" sz="1600" cap="none" dirty="0" err="1">
                              <a:effectLst/>
                            </a:rPr>
                            <a:t>inwendig</a:t>
                          </a:r>
                          <a:r>
                            <a:rPr lang="en-GB" sz="1600" cap="none" dirty="0">
                              <a:effectLst/>
                            </a:rPr>
                            <a:t> in </a:t>
                          </a:r>
                          <a14:m>
                            <m:oMath xmlns:m="http://schemas.openxmlformats.org/officeDocument/2006/math">
                              <m:r>
                                <a:rPr lang="en-GB" sz="1600" cap="none">
                                  <a:effectLst/>
                                  <a:latin typeface="Cambria Math" panose="02040503050406030204" pitchFamily="18" charset="0"/>
                                </a:rPr>
                                <m:t>ℕ</m:t>
                              </m:r>
                            </m:oMath>
                          </a14:m>
                          <a:r>
                            <a:rPr lang="en-GB" sz="1600" cap="none"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tc>
                      <a:txBody>
                        <a:bodyPr/>
                        <a:lstStyle/>
                        <a:p>
                          <a:pPr>
                            <a:lnSpc>
                              <a:spcPct val="115000"/>
                            </a:lnSpc>
                            <a:spcBef>
                              <a:spcPts val="400"/>
                            </a:spcBef>
                            <a:spcAft>
                              <a:spcPts val="400"/>
                            </a:spcAft>
                          </a:pPr>
                          <a14:m>
                            <m:oMathPara xmlns:m="http://schemas.openxmlformats.org/officeDocument/2006/math">
                              <m:oMathParaPr>
                                <m:jc m:val="centerGroup"/>
                              </m:oMathParaPr>
                              <m:oMath xmlns:m="http://schemas.openxmlformats.org/officeDocument/2006/math">
                                <m:r>
                                  <a:rPr lang="en-GB" sz="1600" cap="all">
                                    <a:effectLst/>
                                    <a:latin typeface="Cambria Math" panose="02040503050406030204" pitchFamily="18" charset="0"/>
                                  </a:rPr>
                                  <m:t>∀</m:t>
                                </m:r>
                                <m:r>
                                  <a:rPr lang="en-GB" sz="1600" cap="all">
                                    <a:effectLst/>
                                    <a:latin typeface="Cambria Math" panose="02040503050406030204" pitchFamily="18" charset="0"/>
                                  </a:rPr>
                                  <m:t>𝐚</m:t>
                                </m:r>
                                <m:r>
                                  <a:rPr lang="en-GB" sz="1600" cap="all">
                                    <a:effectLst/>
                                    <a:latin typeface="Cambria Math" panose="02040503050406030204" pitchFamily="18" charset="0"/>
                                  </a:rPr>
                                  <m:t>,</m:t>
                                </m:r>
                                <m:r>
                                  <a:rPr lang="en-GB" sz="1600" cap="all">
                                    <a:effectLst/>
                                    <a:latin typeface="Cambria Math" panose="02040503050406030204" pitchFamily="18" charset="0"/>
                                  </a:rPr>
                                  <m:t>𝐛</m:t>
                                </m:r>
                                <m:r>
                                  <a:rPr lang="en-GB" sz="1600" cap="all">
                                    <a:effectLst/>
                                    <a:latin typeface="Cambria Math" panose="02040503050406030204" pitchFamily="18" charset="0"/>
                                  </a:rPr>
                                  <m:t>∈</m:t>
                                </m:r>
                                <m:r>
                                  <a:rPr lang="en-GB" sz="1600" cap="all">
                                    <a:effectLst/>
                                    <a:latin typeface="Cambria Math" panose="02040503050406030204" pitchFamily="18" charset="0"/>
                                  </a:rPr>
                                  <m:t>ℕ</m:t>
                                </m:r>
                                <m:r>
                                  <a:rPr lang="en-GB" sz="1600" cap="all">
                                    <a:effectLst/>
                                    <a:latin typeface="Cambria Math" panose="02040503050406030204" pitchFamily="18" charset="0"/>
                                  </a:rPr>
                                  <m:t>:</m:t>
                                </m:r>
                                <m:r>
                                  <a:rPr lang="en-GB" sz="1600" cap="all">
                                    <a:effectLst/>
                                    <a:latin typeface="Cambria Math" panose="02040503050406030204" pitchFamily="18" charset="0"/>
                                  </a:rPr>
                                  <m:t>𝐚</m:t>
                                </m:r>
                                <m:r>
                                  <a:rPr lang="en-GB" sz="1600" cap="all">
                                    <a:effectLst/>
                                    <a:latin typeface="Cambria Math" panose="02040503050406030204" pitchFamily="18" charset="0"/>
                                  </a:rPr>
                                  <m:t>∙</m:t>
                                </m:r>
                                <m:r>
                                  <a:rPr lang="en-GB" sz="1600" cap="all">
                                    <a:effectLst/>
                                    <a:latin typeface="Cambria Math" panose="02040503050406030204" pitchFamily="18" charset="0"/>
                                  </a:rPr>
                                  <m:t>𝐛</m:t>
                                </m:r>
                                <m:r>
                                  <a:rPr lang="en-GB" sz="1600" cap="all">
                                    <a:effectLst/>
                                    <a:latin typeface="Cambria Math" panose="02040503050406030204" pitchFamily="18" charset="0"/>
                                  </a:rPr>
                                  <m:t>=</m:t>
                                </m:r>
                                <m:r>
                                  <a:rPr lang="en-GB" sz="1600" cap="all">
                                    <a:effectLst/>
                                    <a:latin typeface="Cambria Math" panose="02040503050406030204" pitchFamily="18" charset="0"/>
                                  </a:rPr>
                                  <m:t>𝐜</m:t>
                                </m:r>
                                <m:r>
                                  <a:rPr lang="en-GB" sz="1600" cap="all">
                                    <a:effectLst/>
                                    <a:latin typeface="Cambria Math" panose="02040503050406030204" pitchFamily="18" charset="0"/>
                                  </a:rPr>
                                  <m:t>∈</m:t>
                                </m:r>
                                <m:r>
                                  <a:rPr lang="en-GB" sz="1600" cap="all">
                                    <a:effectLst/>
                                    <a:latin typeface="Cambria Math" panose="02040503050406030204" pitchFamily="18" charset="0"/>
                                  </a:rPr>
                                  <m:t>ℕ</m:t>
                                </m:r>
                              </m:oMath>
                            </m:oMathPara>
                          </a14:m>
                          <a:endParaRPr lang="nl-BE" sz="160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extLst>
                      <a:ext uri="{0D108BD9-81ED-4DB2-BD59-A6C34878D82A}">
                        <a16:rowId xmlns:a16="http://schemas.microsoft.com/office/drawing/2014/main" val="1484810980"/>
                      </a:ext>
                    </a:extLst>
                  </a:tr>
                  <a:tr h="552302">
                    <a:tc>
                      <a:txBody>
                        <a:bodyPr/>
                        <a:lstStyle/>
                        <a:p>
                          <a:pPr>
                            <a:lnSpc>
                              <a:spcPct val="115000"/>
                            </a:lnSpc>
                            <a:spcBef>
                              <a:spcPts val="400"/>
                            </a:spcBef>
                            <a:spcAft>
                              <a:spcPts val="400"/>
                            </a:spcAft>
                          </a:pPr>
                          <a:r>
                            <a:rPr lang="en-GB" sz="1600" dirty="0">
                              <a:effectLst/>
                            </a:rPr>
                            <a:t>De </a:t>
                          </a:r>
                          <a:r>
                            <a:rPr lang="en-GB" sz="1600" dirty="0" err="1">
                              <a:effectLst/>
                            </a:rPr>
                            <a:t>vermenigvuldiging</a:t>
                          </a:r>
                          <a:r>
                            <a:rPr lang="en-GB" sz="1600" dirty="0">
                              <a:effectLst/>
                            </a:rPr>
                            <a:t> is </a:t>
                          </a:r>
                          <a:r>
                            <a:rPr lang="en-GB" sz="1600" dirty="0" err="1">
                              <a:effectLst/>
                            </a:rPr>
                            <a:t>commutatief</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tc>
                      <a:txBody>
                        <a:bodyPr/>
                        <a:lstStyle/>
                        <a:p>
                          <a:pPr algn="just">
                            <a:lnSpc>
                              <a:spcPct val="115000"/>
                            </a:lnSpc>
                            <a:spcBef>
                              <a:spcPts val="400"/>
                            </a:spcBef>
                            <a:spcAft>
                              <a:spcPts val="400"/>
                            </a:spcAft>
                          </a:pPr>
                          <a14:m>
                            <m:oMathPara xmlns:m="http://schemas.openxmlformats.org/officeDocument/2006/math">
                              <m:oMathParaPr>
                                <m:jc m:val="centerGroup"/>
                              </m:oMathParaPr>
                              <m:oMath xmlns:m="http://schemas.openxmlformats.org/officeDocument/2006/math">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r>
                                  <m:rPr>
                                    <m:sty m:val="p"/>
                                  </m:rPr>
                                  <a:rPr lang="en-GB" sz="1600">
                                    <a:effectLst/>
                                    <a:latin typeface="Cambria Math" panose="02040503050406030204" pitchFamily="18" charset="0"/>
                                  </a:rPr>
                                  <m:t>b</m:t>
                                </m:r>
                                <m:r>
                                  <a:rPr lang="en-GB" sz="1600">
                                    <a:effectLst/>
                                    <a:latin typeface="Cambria Math" panose="02040503050406030204" pitchFamily="18" charset="0"/>
                                  </a:rPr>
                                  <m:t>∈</m:t>
                                </m:r>
                                <m:r>
                                  <a:rPr lang="en-GB" sz="1600">
                                    <a:effectLst/>
                                    <a:latin typeface="Cambria Math" panose="02040503050406030204" pitchFamily="18" charset="0"/>
                                  </a:rPr>
                                  <m:t>ℕ</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r>
                                  <m:rPr>
                                    <m:sty m:val="p"/>
                                  </m:rPr>
                                  <a:rPr lang="en-GB" sz="1600">
                                    <a:effectLst/>
                                    <a:latin typeface="Cambria Math" panose="02040503050406030204" pitchFamily="18" charset="0"/>
                                  </a:rPr>
                                  <m:t>b</m:t>
                                </m:r>
                                <m:r>
                                  <a:rPr lang="en-GB" sz="1600">
                                    <a:effectLst/>
                                    <a:latin typeface="Cambria Math" panose="02040503050406030204" pitchFamily="18" charset="0"/>
                                  </a:rPr>
                                  <m:t>=</m:t>
                                </m:r>
                                <m:r>
                                  <m:rPr>
                                    <m:sty m:val="p"/>
                                  </m:rPr>
                                  <a:rPr lang="en-GB" sz="1600">
                                    <a:effectLst/>
                                    <a:latin typeface="Cambria Math" panose="02040503050406030204" pitchFamily="18" charset="0"/>
                                  </a:rPr>
                                  <m:t>b</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oMath>
                            </m:oMathPara>
                          </a14:m>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extLst>
                      <a:ext uri="{0D108BD9-81ED-4DB2-BD59-A6C34878D82A}">
                        <a16:rowId xmlns:a16="http://schemas.microsoft.com/office/drawing/2014/main" val="205436399"/>
                      </a:ext>
                    </a:extLst>
                  </a:tr>
                  <a:tr h="683044">
                    <a:tc>
                      <a:txBody>
                        <a:bodyPr/>
                        <a:lstStyle/>
                        <a:p>
                          <a:pPr>
                            <a:lnSpc>
                              <a:spcPct val="115000"/>
                            </a:lnSpc>
                            <a:spcBef>
                              <a:spcPts val="400"/>
                            </a:spcBef>
                            <a:spcAft>
                              <a:spcPts val="400"/>
                            </a:spcAft>
                          </a:pPr>
                          <a:r>
                            <a:rPr lang="en-GB" sz="1600">
                              <a:effectLst/>
                            </a:rPr>
                            <a:t>De vermenigvuldiging is associatief in </a:t>
                          </a:r>
                          <a14:m>
                            <m:oMath xmlns:m="http://schemas.openxmlformats.org/officeDocument/2006/math">
                              <m:r>
                                <a:rPr lang="en-GB" sz="1600">
                                  <a:effectLst/>
                                  <a:latin typeface="Cambria Math" panose="02040503050406030204" pitchFamily="18" charset="0"/>
                                </a:rPr>
                                <m:t>ℕ</m:t>
                              </m:r>
                            </m:oMath>
                          </a14:m>
                          <a:r>
                            <a:rPr lang="en-GB" sz="1600">
                              <a:effectLst/>
                            </a:rPr>
                            <a:t>.</a:t>
                          </a:r>
                          <a:endParaRPr lang="nl-BE" sz="160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tc>
                      <a:txBody>
                        <a:bodyPr/>
                        <a:lstStyle/>
                        <a:p>
                          <a:pPr algn="just">
                            <a:lnSpc>
                              <a:spcPct val="115000"/>
                            </a:lnSpc>
                            <a:spcBef>
                              <a:spcPts val="400"/>
                            </a:spcBef>
                            <a:spcAft>
                              <a:spcPts val="400"/>
                            </a:spcAft>
                          </a:pPr>
                          <a14:m>
                            <m:oMathPara xmlns:m="http://schemas.openxmlformats.org/officeDocument/2006/math">
                              <m:oMathParaPr>
                                <m:jc m:val="centerGroup"/>
                              </m:oMathParaPr>
                              <m:oMath xmlns:m="http://schemas.openxmlformats.org/officeDocument/2006/math">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r>
                                  <m:rPr>
                                    <m:sty m:val="p"/>
                                  </m:rPr>
                                  <a:rPr lang="en-GB" sz="1600">
                                    <a:effectLst/>
                                    <a:latin typeface="Cambria Math" panose="02040503050406030204" pitchFamily="18" charset="0"/>
                                  </a:rPr>
                                  <m:t>b</m:t>
                                </m:r>
                                <m:r>
                                  <a:rPr lang="en-GB" sz="1600">
                                    <a:effectLst/>
                                    <a:latin typeface="Cambria Math" panose="02040503050406030204" pitchFamily="18" charset="0"/>
                                  </a:rPr>
                                  <m:t>,</m:t>
                                </m:r>
                                <m:r>
                                  <m:rPr>
                                    <m:sty m:val="p"/>
                                  </m:rPr>
                                  <a:rPr lang="en-GB" sz="1600">
                                    <a:effectLst/>
                                    <a:latin typeface="Cambria Math" panose="02040503050406030204" pitchFamily="18" charset="0"/>
                                  </a:rPr>
                                  <m:t>c</m:t>
                                </m:r>
                                <m:r>
                                  <a:rPr lang="en-GB" sz="1600">
                                    <a:effectLst/>
                                    <a:latin typeface="Cambria Math" panose="02040503050406030204" pitchFamily="18" charset="0"/>
                                  </a:rPr>
                                  <m:t>∈</m:t>
                                </m:r>
                                <m:r>
                                  <a:rPr lang="en-GB" sz="1600">
                                    <a:effectLst/>
                                    <a:latin typeface="Cambria Math" panose="02040503050406030204" pitchFamily="18" charset="0"/>
                                  </a:rPr>
                                  <m:t>ℕ</m:t>
                                </m:r>
                                <m:r>
                                  <a:rPr lang="en-GB" sz="1600">
                                    <a:effectLst/>
                                    <a:latin typeface="Cambria Math" panose="02040503050406030204" pitchFamily="18" charset="0"/>
                                  </a:rPr>
                                  <m:t>:</m:t>
                                </m:r>
                                <m:d>
                                  <m:dPr>
                                    <m:ctrlPr>
                                      <a:rPr lang="nl-BE" sz="1600" i="1">
                                        <a:effectLst/>
                                        <a:latin typeface="Cambria Math" panose="02040503050406030204" pitchFamily="18" charset="0"/>
                                      </a:rPr>
                                    </m:ctrlPr>
                                  </m:dPr>
                                  <m:e>
                                    <m:r>
                                      <m:rPr>
                                        <m:sty m:val="p"/>
                                      </m:rPr>
                                      <a:rPr lang="en-GB" sz="1600">
                                        <a:effectLst/>
                                        <a:latin typeface="Cambria Math" panose="02040503050406030204" pitchFamily="18" charset="0"/>
                                      </a:rPr>
                                      <m:t>a</m:t>
                                    </m:r>
                                    <m:r>
                                      <a:rPr lang="en-GB" sz="1600">
                                        <a:effectLst/>
                                        <a:latin typeface="Cambria Math" panose="02040503050406030204" pitchFamily="18" charset="0"/>
                                      </a:rPr>
                                      <m:t>∙</m:t>
                                    </m:r>
                                    <m:r>
                                      <m:rPr>
                                        <m:sty m:val="p"/>
                                      </m:rPr>
                                      <a:rPr lang="en-GB" sz="1600">
                                        <a:effectLst/>
                                        <a:latin typeface="Cambria Math" panose="02040503050406030204" pitchFamily="18" charset="0"/>
                                      </a:rPr>
                                      <m:t>b</m:t>
                                    </m:r>
                                  </m:e>
                                </m:d>
                                <m:r>
                                  <a:rPr lang="en-GB" sz="1600">
                                    <a:effectLst/>
                                    <a:latin typeface="Cambria Math" panose="02040503050406030204" pitchFamily="18" charset="0"/>
                                  </a:rPr>
                                  <m:t>∙</m:t>
                                </m:r>
                                <m:r>
                                  <m:rPr>
                                    <m:sty m:val="p"/>
                                  </m:rPr>
                                  <a:rPr lang="en-GB" sz="1600">
                                    <a:effectLst/>
                                    <a:latin typeface="Cambria Math" panose="02040503050406030204" pitchFamily="18" charset="0"/>
                                  </a:rPr>
                                  <m:t>c</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d>
                                  <m:dPr>
                                    <m:ctrlPr>
                                      <a:rPr lang="nl-BE" sz="1600" i="1">
                                        <a:effectLst/>
                                        <a:latin typeface="Cambria Math" panose="02040503050406030204" pitchFamily="18" charset="0"/>
                                      </a:rPr>
                                    </m:ctrlPr>
                                  </m:dPr>
                                  <m:e>
                                    <m:r>
                                      <m:rPr>
                                        <m:sty m:val="p"/>
                                      </m:rPr>
                                      <a:rPr lang="en-GB" sz="1600">
                                        <a:effectLst/>
                                        <a:latin typeface="Cambria Math" panose="02040503050406030204" pitchFamily="18" charset="0"/>
                                      </a:rPr>
                                      <m:t>b</m:t>
                                    </m:r>
                                    <m:r>
                                      <a:rPr lang="en-GB" sz="1600">
                                        <a:effectLst/>
                                        <a:latin typeface="Cambria Math" panose="02040503050406030204" pitchFamily="18" charset="0"/>
                                      </a:rPr>
                                      <m:t>∙</m:t>
                                    </m:r>
                                    <m:r>
                                      <m:rPr>
                                        <m:sty m:val="p"/>
                                      </m:rPr>
                                      <a:rPr lang="en-GB" sz="1600">
                                        <a:effectLst/>
                                        <a:latin typeface="Cambria Math" panose="02040503050406030204" pitchFamily="18" charset="0"/>
                                      </a:rPr>
                                      <m:t>c</m:t>
                                    </m:r>
                                  </m:e>
                                </m:d>
                              </m:oMath>
                            </m:oMathPara>
                          </a14:m>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extLst>
                      <a:ext uri="{0D108BD9-81ED-4DB2-BD59-A6C34878D82A}">
                        <a16:rowId xmlns:a16="http://schemas.microsoft.com/office/drawing/2014/main" val="2485273333"/>
                      </a:ext>
                    </a:extLst>
                  </a:tr>
                  <a:tr h="961485">
                    <a:tc>
                      <a:txBody>
                        <a:bodyPr/>
                        <a:lstStyle/>
                        <a:p>
                          <a:pPr>
                            <a:lnSpc>
                              <a:spcPct val="115000"/>
                            </a:lnSpc>
                            <a:spcBef>
                              <a:spcPts val="400"/>
                            </a:spcBef>
                            <a:spcAft>
                              <a:spcPts val="400"/>
                            </a:spcAft>
                          </a:pPr>
                          <a:r>
                            <a:rPr lang="en-GB" sz="1600" dirty="0">
                              <a:effectLst/>
                            </a:rPr>
                            <a:t>1 is het </a:t>
                          </a:r>
                          <a:r>
                            <a:rPr lang="en-GB" sz="1600" dirty="0" err="1">
                              <a:effectLst/>
                            </a:rPr>
                            <a:t>neutraal</a:t>
                          </a:r>
                          <a:r>
                            <a:rPr lang="en-GB" sz="1600" dirty="0">
                              <a:effectLst/>
                            </a:rPr>
                            <a:t> element </a:t>
                          </a:r>
                          <a:r>
                            <a:rPr lang="en-GB" sz="1600" dirty="0" err="1">
                              <a:effectLst/>
                            </a:rPr>
                            <a:t>voor</a:t>
                          </a:r>
                          <a:r>
                            <a:rPr lang="en-GB" sz="1600" dirty="0">
                              <a:effectLst/>
                            </a:rPr>
                            <a:t> de </a:t>
                          </a:r>
                          <a:r>
                            <a:rPr lang="en-GB" sz="1600" dirty="0" err="1">
                              <a:effectLst/>
                            </a:rPr>
                            <a:t>vermenigvuldiging</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tc>
                      <a:txBody>
                        <a:bodyPr/>
                        <a:lstStyle/>
                        <a:p>
                          <a:pPr algn="just">
                            <a:lnSpc>
                              <a:spcPct val="115000"/>
                            </a:lnSpc>
                            <a:spcBef>
                              <a:spcPts val="400"/>
                            </a:spcBef>
                            <a:spcAft>
                              <a:spcPts val="400"/>
                            </a:spcAft>
                          </a:pPr>
                          <a14:m>
                            <m:oMathPara xmlns:m="http://schemas.openxmlformats.org/officeDocument/2006/math">
                              <m:oMathParaPr>
                                <m:jc m:val="centerGroup"/>
                              </m:oMathParaPr>
                              <m:oMath xmlns:m="http://schemas.openxmlformats.org/officeDocument/2006/math">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r>
                                  <a:rPr lang="en-GB" sz="1600">
                                    <a:effectLst/>
                                    <a:latin typeface="Cambria Math" panose="02040503050406030204" pitchFamily="18" charset="0"/>
                                  </a:rPr>
                                  <m:t>ℕ</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∙1=</m:t>
                                </m:r>
                                <m:r>
                                  <m:rPr>
                                    <m:sty m:val="p"/>
                                  </m:rPr>
                                  <a:rPr lang="en-GB" sz="1600">
                                    <a:effectLst/>
                                    <a:latin typeface="Cambria Math" panose="02040503050406030204" pitchFamily="18" charset="0"/>
                                  </a:rPr>
                                  <m:t>a</m:t>
                                </m:r>
                                <m:r>
                                  <a:rPr lang="en-GB" sz="1600">
                                    <a:effectLst/>
                                    <a:latin typeface="Cambria Math" panose="02040503050406030204" pitchFamily="18" charset="0"/>
                                  </a:rPr>
                                  <m:t>=1∙</m:t>
                                </m:r>
                                <m:r>
                                  <m:rPr>
                                    <m:sty m:val="p"/>
                                  </m:rPr>
                                  <a:rPr lang="en-GB" sz="1600">
                                    <a:effectLst/>
                                    <a:latin typeface="Cambria Math" panose="02040503050406030204" pitchFamily="18" charset="0"/>
                                  </a:rPr>
                                  <m:t>a</m:t>
                                </m:r>
                              </m:oMath>
                            </m:oMathPara>
                          </a14:m>
                          <a:endParaRPr lang="nl-BE" sz="1600" dirty="0">
                            <a:effectLst/>
                          </a:endParaRPr>
                        </a:p>
                        <a:p>
                          <a:pPr algn="just">
                            <a:lnSpc>
                              <a:spcPct val="115000"/>
                            </a:lnSpc>
                            <a:spcBef>
                              <a:spcPts val="400"/>
                            </a:spcBef>
                            <a:spcAft>
                              <a:spcPts val="400"/>
                            </a:spcAft>
                          </a:pPr>
                          <a:endParaRPr lang="nl-BE" sz="1600" dirty="0">
                            <a:effectLst/>
                          </a:endParaRPr>
                        </a:p>
                        <a:p>
                          <a:pPr algn="just">
                            <a:lnSpc>
                              <a:spcPct val="115000"/>
                            </a:lnSpc>
                            <a:spcBef>
                              <a:spcPts val="400"/>
                            </a:spcBef>
                            <a:spcAft>
                              <a:spcPts val="400"/>
                            </a:spcAft>
                          </a:pP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extLst>
                      <a:ext uri="{0D108BD9-81ED-4DB2-BD59-A6C34878D82A}">
                        <a16:rowId xmlns:a16="http://schemas.microsoft.com/office/drawing/2014/main" val="1539521142"/>
                      </a:ext>
                    </a:extLst>
                  </a:tr>
                  <a:tr h="1617561">
                    <a:tc>
                      <a:txBody>
                        <a:bodyPr/>
                        <a:lstStyle/>
                        <a:p>
                          <a:pPr>
                            <a:lnSpc>
                              <a:spcPct val="115000"/>
                            </a:lnSpc>
                            <a:spcBef>
                              <a:spcPts val="400"/>
                            </a:spcBef>
                            <a:spcAft>
                              <a:spcPts val="400"/>
                            </a:spcAft>
                          </a:pPr>
                          <a:r>
                            <a:rPr lang="en-GB" sz="1600" cap="none" dirty="0">
                              <a:effectLst/>
                            </a:rPr>
                            <a:t>De </a:t>
                          </a:r>
                          <a:r>
                            <a:rPr lang="en-GB" sz="1600" cap="none" dirty="0" err="1">
                              <a:effectLst/>
                            </a:rPr>
                            <a:t>vermenigvuldiging</a:t>
                          </a:r>
                          <a:r>
                            <a:rPr lang="en-GB" sz="1600" cap="none" dirty="0">
                              <a:effectLst/>
                            </a:rPr>
                            <a:t> is </a:t>
                          </a:r>
                          <a:r>
                            <a:rPr lang="en-GB" sz="1600" cap="none" dirty="0" err="1">
                              <a:effectLst/>
                            </a:rPr>
                            <a:t>distributief</a:t>
                          </a:r>
                          <a:r>
                            <a:rPr lang="en-GB" sz="1600" cap="none" dirty="0">
                              <a:effectLst/>
                            </a:rPr>
                            <a:t> </a:t>
                          </a:r>
                          <a:r>
                            <a:rPr lang="en-GB" sz="1600" cap="none" dirty="0" err="1">
                              <a:effectLst/>
                            </a:rPr>
                            <a:t>t.o.v</a:t>
                          </a:r>
                          <a:r>
                            <a:rPr lang="en-GB" sz="1600" cap="none" dirty="0">
                              <a:effectLst/>
                            </a:rPr>
                            <a:t>. de </a:t>
                          </a:r>
                          <a:r>
                            <a:rPr lang="en-GB" sz="1600" cap="none" dirty="0" err="1">
                              <a:effectLst/>
                            </a:rPr>
                            <a:t>optelling</a:t>
                          </a:r>
                          <a:r>
                            <a:rPr lang="en-GB" sz="1600" cap="none" dirty="0">
                              <a:effectLst/>
                            </a:rPr>
                            <a:t> </a:t>
                          </a:r>
                          <a:r>
                            <a:rPr lang="en-GB" sz="1600" cap="none" dirty="0" err="1">
                              <a:effectLst/>
                            </a:rPr>
                            <a:t>en</a:t>
                          </a:r>
                          <a:r>
                            <a:rPr lang="en-GB" sz="1600" cap="none" dirty="0">
                              <a:effectLst/>
                            </a:rPr>
                            <a:t> de </a:t>
                          </a:r>
                          <a:r>
                            <a:rPr lang="en-GB" sz="1600" cap="none" dirty="0" err="1">
                              <a:effectLst/>
                            </a:rPr>
                            <a:t>aftrekking</a:t>
                          </a:r>
                          <a:r>
                            <a:rPr lang="en-GB" sz="1600" cap="none" dirty="0">
                              <a:effectLst/>
                            </a:rPr>
                            <a:t> in </a:t>
                          </a:r>
                          <a14:m>
                            <m:oMath xmlns:m="http://schemas.openxmlformats.org/officeDocument/2006/math">
                              <m:r>
                                <a:rPr lang="en-GB" sz="1600" cap="none">
                                  <a:effectLst/>
                                  <a:latin typeface="Cambria Math" panose="02040503050406030204" pitchFamily="18" charset="0"/>
                                </a:rPr>
                                <m:t>ℕ</m:t>
                              </m:r>
                            </m:oMath>
                          </a14:m>
                          <a:r>
                            <a:rPr lang="en-GB" sz="1600" cap="none"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tc>
                      <a:txBody>
                        <a:bodyPr/>
                        <a:lstStyle/>
                        <a:p>
                          <a:pPr algn="just">
                            <a:lnSpc>
                              <a:spcPct val="115000"/>
                            </a:lnSpc>
                            <a:spcBef>
                              <a:spcPts val="400"/>
                            </a:spcBef>
                            <a:spcAft>
                              <a:spcPts val="0"/>
                            </a:spcAft>
                          </a:pPr>
                          <a14:m>
                            <m:oMathPara xmlns:m="http://schemas.openxmlformats.org/officeDocument/2006/math">
                              <m:oMathParaPr>
                                <m:jc m:val="centerGroup"/>
                              </m:oMathParaPr>
                              <m:oMath xmlns:m="http://schemas.openxmlformats.org/officeDocument/2006/math">
                                <m:r>
                                  <a:rPr lang="en-GB" sz="1600" cap="all">
                                    <a:effectLst/>
                                    <a:latin typeface="Cambria Math" panose="02040503050406030204" pitchFamily="18" charset="0"/>
                                  </a:rPr>
                                  <m:t>∀</m:t>
                                </m:r>
                                <m:r>
                                  <a:rPr lang="en-GB" sz="1600" cap="all">
                                    <a:effectLst/>
                                    <a:latin typeface="Cambria Math" panose="02040503050406030204" pitchFamily="18" charset="0"/>
                                  </a:rPr>
                                  <m:t>𝒂</m:t>
                                </m:r>
                                <m:r>
                                  <a:rPr lang="en-GB" sz="1600" cap="all">
                                    <a:effectLst/>
                                    <a:latin typeface="Cambria Math" panose="02040503050406030204" pitchFamily="18" charset="0"/>
                                  </a:rPr>
                                  <m:t>,</m:t>
                                </m:r>
                                <m:r>
                                  <a:rPr lang="en-GB" sz="1600" cap="all">
                                    <a:effectLst/>
                                    <a:latin typeface="Cambria Math" panose="02040503050406030204" pitchFamily="18" charset="0"/>
                                  </a:rPr>
                                  <m:t>𝒃</m:t>
                                </m:r>
                                <m:r>
                                  <a:rPr lang="en-GB" sz="1600" cap="all">
                                    <a:effectLst/>
                                    <a:latin typeface="Cambria Math" panose="02040503050406030204" pitchFamily="18" charset="0"/>
                                  </a:rPr>
                                  <m:t>,</m:t>
                                </m:r>
                                <m:r>
                                  <a:rPr lang="en-GB" sz="1600" cap="all">
                                    <a:effectLst/>
                                    <a:latin typeface="Cambria Math" panose="02040503050406030204" pitchFamily="18" charset="0"/>
                                  </a:rPr>
                                  <m:t>𝒄</m:t>
                                </m:r>
                                <m:r>
                                  <a:rPr lang="en-GB" sz="1600" cap="all">
                                    <a:effectLst/>
                                    <a:latin typeface="Cambria Math" panose="02040503050406030204" pitchFamily="18" charset="0"/>
                                  </a:rPr>
                                  <m:t>∈</m:t>
                                </m:r>
                                <m:r>
                                  <a:rPr lang="en-GB" sz="1600" cap="all">
                                    <a:effectLst/>
                                    <a:latin typeface="Cambria Math" panose="02040503050406030204" pitchFamily="18" charset="0"/>
                                  </a:rPr>
                                  <m:t>ℕ</m:t>
                                </m:r>
                                <m:r>
                                  <a:rPr lang="en-GB" sz="1600" cap="all">
                                    <a:effectLst/>
                                    <a:latin typeface="Cambria Math" panose="02040503050406030204" pitchFamily="18" charset="0"/>
                                  </a:rPr>
                                  <m:t>:</m:t>
                                </m:r>
                                <m:r>
                                  <a:rPr lang="en-GB" sz="1600" cap="all">
                                    <a:effectLst/>
                                    <a:latin typeface="Cambria Math" panose="02040503050406030204" pitchFamily="18" charset="0"/>
                                  </a:rPr>
                                  <m:t>𝒂</m:t>
                                </m:r>
                                <m:r>
                                  <a:rPr lang="en-GB" sz="1600" cap="all">
                                    <a:effectLst/>
                                    <a:latin typeface="Cambria Math" panose="02040503050406030204" pitchFamily="18" charset="0"/>
                                  </a:rPr>
                                  <m:t>∙</m:t>
                                </m:r>
                                <m:d>
                                  <m:dPr>
                                    <m:ctrlPr>
                                      <a:rPr lang="nl-BE" sz="1600" i="1">
                                        <a:effectLst/>
                                        <a:latin typeface="Cambria Math" panose="02040503050406030204" pitchFamily="18" charset="0"/>
                                      </a:rPr>
                                    </m:ctrlPr>
                                  </m:dPr>
                                  <m:e>
                                    <m:r>
                                      <a:rPr lang="en-GB" sz="1600" cap="all">
                                        <a:effectLst/>
                                        <a:latin typeface="Cambria Math" panose="02040503050406030204" pitchFamily="18" charset="0"/>
                                      </a:rPr>
                                      <m:t>𝒃</m:t>
                                    </m:r>
                                    <m:r>
                                      <a:rPr lang="en-GB" sz="1600" cap="all">
                                        <a:effectLst/>
                                        <a:latin typeface="Cambria Math" panose="02040503050406030204" pitchFamily="18" charset="0"/>
                                      </a:rPr>
                                      <m:t>±</m:t>
                                    </m:r>
                                    <m:r>
                                      <a:rPr lang="en-GB" sz="1600" cap="all">
                                        <a:effectLst/>
                                        <a:latin typeface="Cambria Math" panose="02040503050406030204" pitchFamily="18" charset="0"/>
                                      </a:rPr>
                                      <m:t>𝒄</m:t>
                                    </m:r>
                                  </m:e>
                                </m:d>
                                <m:r>
                                  <a:rPr lang="en-GB" sz="1600" cap="all">
                                    <a:effectLst/>
                                    <a:latin typeface="Cambria Math" panose="02040503050406030204" pitchFamily="18" charset="0"/>
                                  </a:rPr>
                                  <m:t>=</m:t>
                                </m:r>
                                <m:d>
                                  <m:dPr>
                                    <m:ctrlPr>
                                      <a:rPr lang="nl-BE" sz="1600" i="1">
                                        <a:effectLst/>
                                        <a:latin typeface="Cambria Math" panose="02040503050406030204" pitchFamily="18" charset="0"/>
                                      </a:rPr>
                                    </m:ctrlPr>
                                  </m:dPr>
                                  <m:e>
                                    <m:r>
                                      <a:rPr lang="en-GB" sz="1600" cap="all">
                                        <a:effectLst/>
                                        <a:latin typeface="Cambria Math" panose="02040503050406030204" pitchFamily="18" charset="0"/>
                                      </a:rPr>
                                      <m:t>𝒂</m:t>
                                    </m:r>
                                    <m:r>
                                      <a:rPr lang="en-GB" sz="1600" cap="all">
                                        <a:effectLst/>
                                        <a:latin typeface="Cambria Math" panose="02040503050406030204" pitchFamily="18" charset="0"/>
                                      </a:rPr>
                                      <m:t>∙</m:t>
                                    </m:r>
                                    <m:r>
                                      <a:rPr lang="en-GB" sz="1600" cap="all">
                                        <a:effectLst/>
                                        <a:latin typeface="Cambria Math" panose="02040503050406030204" pitchFamily="18" charset="0"/>
                                      </a:rPr>
                                      <m:t>𝒃</m:t>
                                    </m:r>
                                  </m:e>
                                </m:d>
                                <m:r>
                                  <a:rPr lang="en-GB" sz="1600" cap="all">
                                    <a:effectLst/>
                                    <a:latin typeface="Cambria Math" panose="02040503050406030204" pitchFamily="18" charset="0"/>
                                  </a:rPr>
                                  <m:t>±</m:t>
                                </m:r>
                                <m:d>
                                  <m:dPr>
                                    <m:ctrlPr>
                                      <a:rPr lang="nl-BE" sz="1600" i="1">
                                        <a:effectLst/>
                                        <a:latin typeface="Cambria Math" panose="02040503050406030204" pitchFamily="18" charset="0"/>
                                      </a:rPr>
                                    </m:ctrlPr>
                                  </m:dPr>
                                  <m:e>
                                    <m:r>
                                      <a:rPr lang="en-GB" sz="1600" cap="all">
                                        <a:effectLst/>
                                        <a:latin typeface="Cambria Math" panose="02040503050406030204" pitchFamily="18" charset="0"/>
                                      </a:rPr>
                                      <m:t>𝒂</m:t>
                                    </m:r>
                                    <m:r>
                                      <a:rPr lang="en-GB" sz="1600" cap="all">
                                        <a:effectLst/>
                                        <a:latin typeface="Cambria Math" panose="02040503050406030204" pitchFamily="18" charset="0"/>
                                      </a:rPr>
                                      <m:t>∙</m:t>
                                    </m:r>
                                    <m:r>
                                      <a:rPr lang="en-GB" sz="1600" cap="all">
                                        <a:effectLst/>
                                        <a:latin typeface="Cambria Math" panose="02040503050406030204" pitchFamily="18" charset="0"/>
                                      </a:rPr>
                                      <m:t>𝒄</m:t>
                                    </m:r>
                                  </m:e>
                                </m:d>
                              </m:oMath>
                            </m:oMathPara>
                          </a14:m>
                          <a:endParaRPr lang="nl-BE" sz="1600" dirty="0">
                            <a:effectLst/>
                          </a:endParaRPr>
                        </a:p>
                        <a:p>
                          <a:pPr algn="r">
                            <a:lnSpc>
                              <a:spcPct val="115000"/>
                            </a:lnSpc>
                            <a:spcAft>
                              <a:spcPts val="600"/>
                            </a:spcAft>
                          </a:pPr>
                          <a:r>
                            <a:rPr lang="en-GB" sz="1600" cap="all" dirty="0">
                              <a:effectLst/>
                            </a:rPr>
                            <a:t>(links-</a:t>
                          </a:r>
                          <a:r>
                            <a:rPr lang="en-GB" sz="1600" cap="all" dirty="0" err="1">
                              <a:effectLst/>
                            </a:rPr>
                            <a:t>distributief</a:t>
                          </a:r>
                          <a:r>
                            <a:rPr lang="en-GB" sz="1600" cap="all" dirty="0">
                              <a:effectLst/>
                            </a:rPr>
                            <a:t>)</a:t>
                          </a:r>
                          <a:endParaRPr lang="nl-BE" sz="1600" dirty="0">
                            <a:effectLst/>
                          </a:endParaRPr>
                        </a:p>
                        <a:p>
                          <a:pPr algn="just">
                            <a:lnSpc>
                              <a:spcPct val="115000"/>
                            </a:lnSpc>
                            <a:spcBef>
                              <a:spcPts val="400"/>
                            </a:spcBef>
                            <a:spcAft>
                              <a:spcPts val="0"/>
                            </a:spcAft>
                          </a:pPr>
                          <a14:m>
                            <m:oMathPara xmlns:m="http://schemas.openxmlformats.org/officeDocument/2006/math">
                              <m:oMathParaPr>
                                <m:jc m:val="centerGroup"/>
                              </m:oMathParaPr>
                              <m:oMath xmlns:m="http://schemas.openxmlformats.org/officeDocument/2006/math">
                                <m:r>
                                  <a:rPr lang="en-GB" sz="1600" cap="all">
                                    <a:effectLst/>
                                    <a:latin typeface="Cambria Math" panose="02040503050406030204" pitchFamily="18" charset="0"/>
                                  </a:rPr>
                                  <m:t>∀</m:t>
                                </m:r>
                                <m:r>
                                  <a:rPr lang="en-GB" sz="1600" cap="all">
                                    <a:effectLst/>
                                    <a:latin typeface="Cambria Math" panose="02040503050406030204" pitchFamily="18" charset="0"/>
                                  </a:rPr>
                                  <m:t>𝒂</m:t>
                                </m:r>
                                <m:r>
                                  <a:rPr lang="en-GB" sz="1600" cap="all">
                                    <a:effectLst/>
                                    <a:latin typeface="Cambria Math" panose="02040503050406030204" pitchFamily="18" charset="0"/>
                                  </a:rPr>
                                  <m:t>,</m:t>
                                </m:r>
                                <m:r>
                                  <a:rPr lang="en-GB" sz="1600" cap="all">
                                    <a:effectLst/>
                                    <a:latin typeface="Cambria Math" panose="02040503050406030204" pitchFamily="18" charset="0"/>
                                  </a:rPr>
                                  <m:t>𝒃</m:t>
                                </m:r>
                                <m:r>
                                  <a:rPr lang="en-GB" sz="1600" cap="all">
                                    <a:effectLst/>
                                    <a:latin typeface="Cambria Math" panose="02040503050406030204" pitchFamily="18" charset="0"/>
                                  </a:rPr>
                                  <m:t>,</m:t>
                                </m:r>
                                <m:r>
                                  <a:rPr lang="en-GB" sz="1600" cap="all">
                                    <a:effectLst/>
                                    <a:latin typeface="Cambria Math" panose="02040503050406030204" pitchFamily="18" charset="0"/>
                                  </a:rPr>
                                  <m:t>𝒄</m:t>
                                </m:r>
                                <m:r>
                                  <a:rPr lang="en-GB" sz="1600" cap="all">
                                    <a:effectLst/>
                                    <a:latin typeface="Cambria Math" panose="02040503050406030204" pitchFamily="18" charset="0"/>
                                  </a:rPr>
                                  <m:t>∈</m:t>
                                </m:r>
                                <m:r>
                                  <a:rPr lang="en-GB" sz="1600" cap="all">
                                    <a:effectLst/>
                                    <a:latin typeface="Cambria Math" panose="02040503050406030204" pitchFamily="18" charset="0"/>
                                  </a:rPr>
                                  <m:t>ℕ</m:t>
                                </m:r>
                                <m:r>
                                  <a:rPr lang="en-GB" sz="1600" cap="all">
                                    <a:effectLst/>
                                    <a:latin typeface="Cambria Math" panose="02040503050406030204" pitchFamily="18" charset="0"/>
                                  </a:rPr>
                                  <m:t>:</m:t>
                                </m:r>
                                <m:d>
                                  <m:dPr>
                                    <m:ctrlPr>
                                      <a:rPr lang="nl-BE" sz="1600" i="1">
                                        <a:effectLst/>
                                        <a:latin typeface="Cambria Math" panose="02040503050406030204" pitchFamily="18" charset="0"/>
                                      </a:rPr>
                                    </m:ctrlPr>
                                  </m:dPr>
                                  <m:e>
                                    <m:r>
                                      <a:rPr lang="en-GB" sz="1600" cap="all">
                                        <a:effectLst/>
                                        <a:latin typeface="Cambria Math" panose="02040503050406030204" pitchFamily="18" charset="0"/>
                                      </a:rPr>
                                      <m:t>𝒃</m:t>
                                    </m:r>
                                    <m:r>
                                      <a:rPr lang="en-GB" sz="1600" cap="all">
                                        <a:effectLst/>
                                        <a:latin typeface="Cambria Math" panose="02040503050406030204" pitchFamily="18" charset="0"/>
                                      </a:rPr>
                                      <m:t>±</m:t>
                                    </m:r>
                                    <m:r>
                                      <a:rPr lang="en-GB" sz="1600" cap="all">
                                        <a:effectLst/>
                                        <a:latin typeface="Cambria Math" panose="02040503050406030204" pitchFamily="18" charset="0"/>
                                      </a:rPr>
                                      <m:t>𝒄</m:t>
                                    </m:r>
                                  </m:e>
                                </m:d>
                                <m:r>
                                  <a:rPr lang="en-GB" sz="1600" cap="all">
                                    <a:effectLst/>
                                    <a:latin typeface="Cambria Math" panose="02040503050406030204" pitchFamily="18" charset="0"/>
                                  </a:rPr>
                                  <m:t>∙</m:t>
                                </m:r>
                                <m:r>
                                  <a:rPr lang="en-GB" sz="1600" cap="all">
                                    <a:effectLst/>
                                    <a:latin typeface="Cambria Math" panose="02040503050406030204" pitchFamily="18" charset="0"/>
                                  </a:rPr>
                                  <m:t>𝒂</m:t>
                                </m:r>
                                <m:r>
                                  <a:rPr lang="en-GB" sz="1600" cap="all">
                                    <a:effectLst/>
                                    <a:latin typeface="Cambria Math" panose="02040503050406030204" pitchFamily="18" charset="0"/>
                                  </a:rPr>
                                  <m:t>=</m:t>
                                </m:r>
                                <m:d>
                                  <m:dPr>
                                    <m:ctrlPr>
                                      <a:rPr lang="nl-BE" sz="1600" i="1">
                                        <a:effectLst/>
                                        <a:latin typeface="Cambria Math" panose="02040503050406030204" pitchFamily="18" charset="0"/>
                                      </a:rPr>
                                    </m:ctrlPr>
                                  </m:dPr>
                                  <m:e>
                                    <m:r>
                                      <a:rPr lang="en-GB" sz="1600" cap="all">
                                        <a:effectLst/>
                                        <a:latin typeface="Cambria Math" panose="02040503050406030204" pitchFamily="18" charset="0"/>
                                      </a:rPr>
                                      <m:t>𝒃</m:t>
                                    </m:r>
                                    <m:r>
                                      <a:rPr lang="en-GB" sz="1600" cap="all">
                                        <a:effectLst/>
                                        <a:latin typeface="Cambria Math" panose="02040503050406030204" pitchFamily="18" charset="0"/>
                                      </a:rPr>
                                      <m:t>∙</m:t>
                                    </m:r>
                                    <m:r>
                                      <a:rPr lang="en-GB" sz="1600" cap="all">
                                        <a:effectLst/>
                                        <a:latin typeface="Cambria Math" panose="02040503050406030204" pitchFamily="18" charset="0"/>
                                      </a:rPr>
                                      <m:t>𝒂</m:t>
                                    </m:r>
                                  </m:e>
                                </m:d>
                                <m:r>
                                  <a:rPr lang="en-GB" sz="1600" cap="all">
                                    <a:effectLst/>
                                    <a:latin typeface="Cambria Math" panose="02040503050406030204" pitchFamily="18" charset="0"/>
                                  </a:rPr>
                                  <m:t>±</m:t>
                                </m:r>
                                <m:d>
                                  <m:dPr>
                                    <m:ctrlPr>
                                      <a:rPr lang="nl-BE" sz="1600" i="1">
                                        <a:effectLst/>
                                        <a:latin typeface="Cambria Math" panose="02040503050406030204" pitchFamily="18" charset="0"/>
                                      </a:rPr>
                                    </m:ctrlPr>
                                  </m:dPr>
                                  <m:e>
                                    <m:r>
                                      <a:rPr lang="en-GB" sz="1600" cap="all">
                                        <a:effectLst/>
                                        <a:latin typeface="Cambria Math" panose="02040503050406030204" pitchFamily="18" charset="0"/>
                                      </a:rPr>
                                      <m:t>𝒄</m:t>
                                    </m:r>
                                    <m:r>
                                      <a:rPr lang="en-GB" sz="1600" cap="all">
                                        <a:effectLst/>
                                        <a:latin typeface="Cambria Math" panose="02040503050406030204" pitchFamily="18" charset="0"/>
                                      </a:rPr>
                                      <m:t>∙</m:t>
                                    </m:r>
                                    <m:r>
                                      <a:rPr lang="en-GB" sz="1600" cap="all">
                                        <a:effectLst/>
                                        <a:latin typeface="Cambria Math" panose="02040503050406030204" pitchFamily="18" charset="0"/>
                                      </a:rPr>
                                      <m:t>𝒂</m:t>
                                    </m:r>
                                  </m:e>
                                </m:d>
                              </m:oMath>
                            </m:oMathPara>
                          </a14:m>
                          <a:endParaRPr lang="nl-BE" sz="1600" dirty="0">
                            <a:effectLst/>
                          </a:endParaRPr>
                        </a:p>
                        <a:p>
                          <a:pPr algn="r">
                            <a:lnSpc>
                              <a:spcPct val="115000"/>
                            </a:lnSpc>
                            <a:spcAft>
                              <a:spcPts val="400"/>
                            </a:spcAft>
                          </a:pPr>
                          <a:r>
                            <a:rPr lang="en-GB" sz="1600" cap="all" dirty="0">
                              <a:effectLst/>
                            </a:rPr>
                            <a:t>(</a:t>
                          </a:r>
                          <a:r>
                            <a:rPr lang="en-GB" sz="1600" cap="all" dirty="0" err="1">
                              <a:effectLst/>
                            </a:rPr>
                            <a:t>rechts-distributief</a:t>
                          </a:r>
                          <a:r>
                            <a:rPr lang="en-GB" sz="1600" cap="all"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0" marB="0"/>
                    </a:tc>
                    <a:extLst>
                      <a:ext uri="{0D108BD9-81ED-4DB2-BD59-A6C34878D82A}">
                        <a16:rowId xmlns:a16="http://schemas.microsoft.com/office/drawing/2014/main" val="1872366692"/>
                      </a:ext>
                    </a:extLst>
                  </a:tr>
                </a:tbl>
              </a:graphicData>
            </a:graphic>
          </p:graphicFrame>
        </mc:Choice>
        <mc:Fallback xmlns="">
          <p:graphicFrame>
            <p:nvGraphicFramePr>
              <p:cNvPr id="4" name="Tabel 3"/>
              <p:cNvGraphicFramePr>
                <a:graphicFrameLocks noGrp="1"/>
              </p:cNvGraphicFramePr>
              <p:nvPr>
                <p:extLst>
                  <p:ext uri="{D42A27DB-BD31-4B8C-83A1-F6EECF244321}">
                    <p14:modId xmlns:p14="http://schemas.microsoft.com/office/powerpoint/2010/main" val="3853567661"/>
                  </p:ext>
                </p:extLst>
              </p:nvPr>
            </p:nvGraphicFramePr>
            <p:xfrm>
              <a:off x="275208" y="2077195"/>
              <a:ext cx="8685907" cy="4622446"/>
            </p:xfrm>
            <a:graphic>
              <a:graphicData uri="http://schemas.openxmlformats.org/drawingml/2006/table">
                <a:tbl>
                  <a:tblPr firstRow="1" firstCol="1" bandRow="1">
                    <a:tableStyleId>{5C22544A-7EE6-4342-B048-85BDC9FD1C3A}</a:tableStyleId>
                  </a:tblPr>
                  <a:tblGrid>
                    <a:gridCol w="4353894">
                      <a:extLst>
                        <a:ext uri="{9D8B030D-6E8A-4147-A177-3AD203B41FA5}">
                          <a16:colId xmlns:a16="http://schemas.microsoft.com/office/drawing/2014/main" val="3134027482"/>
                        </a:ext>
                      </a:extLst>
                    </a:gridCol>
                    <a:gridCol w="4332013">
                      <a:extLst>
                        <a:ext uri="{9D8B030D-6E8A-4147-A177-3AD203B41FA5}">
                          <a16:colId xmlns:a16="http://schemas.microsoft.com/office/drawing/2014/main" val="605526003"/>
                        </a:ext>
                      </a:extLst>
                    </a:gridCol>
                  </a:tblGrid>
                  <a:tr h="410385">
                    <a:tc>
                      <a:txBody>
                        <a:bodyPr/>
                        <a:lstStyle/>
                        <a:p>
                          <a:pPr>
                            <a:lnSpc>
                              <a:spcPct val="115000"/>
                            </a:lnSpc>
                            <a:spcBef>
                              <a:spcPts val="300"/>
                            </a:spcBef>
                            <a:spcAft>
                              <a:spcPts val="300"/>
                            </a:spcAft>
                          </a:pPr>
                          <a:r>
                            <a:rPr lang="en-GB" sz="1600" cap="all" dirty="0">
                              <a:effectLst/>
                            </a:rPr>
                            <a:t>met </a:t>
                          </a:r>
                          <a:r>
                            <a:rPr lang="en-GB" sz="1600" cap="all" dirty="0" err="1">
                              <a:effectLst/>
                            </a:rPr>
                            <a:t>woorden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tc>
                      <a:txBody>
                        <a:bodyPr/>
                        <a:lstStyle/>
                        <a:p>
                          <a:pPr>
                            <a:lnSpc>
                              <a:spcPct val="115000"/>
                            </a:lnSpc>
                            <a:spcBef>
                              <a:spcPts val="300"/>
                            </a:spcBef>
                            <a:spcAft>
                              <a:spcPts val="300"/>
                            </a:spcAft>
                          </a:pPr>
                          <a:r>
                            <a:rPr lang="en-GB" sz="1600" cap="all" dirty="0">
                              <a:effectLst/>
                            </a:rPr>
                            <a:t>met </a:t>
                          </a:r>
                          <a:r>
                            <a:rPr lang="en-GB" sz="1600" cap="all" dirty="0" err="1">
                              <a:effectLst/>
                            </a:rPr>
                            <a:t>symbolen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extLst>
                      <a:ext uri="{0D108BD9-81ED-4DB2-BD59-A6C34878D82A}">
                        <a16:rowId xmlns:a16="http://schemas.microsoft.com/office/drawing/2014/main" val="3943055928"/>
                      </a:ext>
                    </a:extLst>
                  </a:tr>
                  <a:tr h="331216">
                    <a:tc>
                      <a:txBody>
                        <a:bodyPr/>
                        <a:lstStyle/>
                        <a:p>
                          <a:endParaRPr lang="nl-BE"/>
                        </a:p>
                      </a:txBody>
                      <a:tcPr marL="125730" marR="125730" marT="0" marB="0">
                        <a:blipFill>
                          <a:blip r:embed="rId2"/>
                          <a:stretch>
                            <a:fillRect l="-140" t="-123636" r="-100280" b="-1163636"/>
                          </a:stretch>
                        </a:blipFill>
                      </a:tcPr>
                    </a:tc>
                    <a:tc>
                      <a:txBody>
                        <a:bodyPr/>
                        <a:lstStyle/>
                        <a:p>
                          <a:endParaRPr lang="nl-BE"/>
                        </a:p>
                      </a:txBody>
                      <a:tcPr marL="125730" marR="125730" marT="0" marB="0">
                        <a:blipFill>
                          <a:blip r:embed="rId2"/>
                          <a:stretch>
                            <a:fillRect l="-100563" t="-123636" r="-703" b="-1163636"/>
                          </a:stretch>
                        </a:blipFill>
                      </a:tcPr>
                    </a:tc>
                    <a:extLst>
                      <a:ext uri="{0D108BD9-81ED-4DB2-BD59-A6C34878D82A}">
                        <a16:rowId xmlns:a16="http://schemas.microsoft.com/office/drawing/2014/main" val="1484810980"/>
                      </a:ext>
                    </a:extLst>
                  </a:tr>
                  <a:tr h="552302">
                    <a:tc>
                      <a:txBody>
                        <a:bodyPr/>
                        <a:lstStyle/>
                        <a:p>
                          <a:endParaRPr lang="nl-BE"/>
                        </a:p>
                      </a:txBody>
                      <a:tcPr marL="125730" marR="125730" marT="0" marB="0">
                        <a:blipFill>
                          <a:blip r:embed="rId2"/>
                          <a:stretch>
                            <a:fillRect l="-140" t="-135165" r="-100280" b="-603297"/>
                          </a:stretch>
                        </a:blipFill>
                      </a:tcPr>
                    </a:tc>
                    <a:tc>
                      <a:txBody>
                        <a:bodyPr/>
                        <a:lstStyle/>
                        <a:p>
                          <a:endParaRPr lang="nl-BE"/>
                        </a:p>
                      </a:txBody>
                      <a:tcPr marL="125730" marR="125730" marT="0" marB="0">
                        <a:blipFill>
                          <a:blip r:embed="rId2"/>
                          <a:stretch>
                            <a:fillRect l="-100563" t="-135165" r="-703" b="-603297"/>
                          </a:stretch>
                        </a:blipFill>
                      </a:tcPr>
                    </a:tc>
                    <a:extLst>
                      <a:ext uri="{0D108BD9-81ED-4DB2-BD59-A6C34878D82A}">
                        <a16:rowId xmlns:a16="http://schemas.microsoft.com/office/drawing/2014/main" val="205436399"/>
                      </a:ext>
                    </a:extLst>
                  </a:tr>
                  <a:tr h="683044">
                    <a:tc>
                      <a:txBody>
                        <a:bodyPr/>
                        <a:lstStyle/>
                        <a:p>
                          <a:endParaRPr lang="nl-BE"/>
                        </a:p>
                      </a:txBody>
                      <a:tcPr marL="125730" marR="125730" marT="0" marB="0">
                        <a:blipFill>
                          <a:blip r:embed="rId2"/>
                          <a:stretch>
                            <a:fillRect l="-140" t="-191071" r="-100280" b="-390179"/>
                          </a:stretch>
                        </a:blipFill>
                      </a:tcPr>
                    </a:tc>
                    <a:tc>
                      <a:txBody>
                        <a:bodyPr/>
                        <a:lstStyle/>
                        <a:p>
                          <a:endParaRPr lang="nl-BE"/>
                        </a:p>
                      </a:txBody>
                      <a:tcPr marL="125730" marR="125730" marT="0" marB="0">
                        <a:blipFill>
                          <a:blip r:embed="rId2"/>
                          <a:stretch>
                            <a:fillRect l="-100563" t="-191071" r="-703" b="-390179"/>
                          </a:stretch>
                        </a:blipFill>
                      </a:tcPr>
                    </a:tc>
                    <a:extLst>
                      <a:ext uri="{0D108BD9-81ED-4DB2-BD59-A6C34878D82A}">
                        <a16:rowId xmlns:a16="http://schemas.microsoft.com/office/drawing/2014/main" val="2485273333"/>
                      </a:ext>
                    </a:extLst>
                  </a:tr>
                  <a:tr h="1027938">
                    <a:tc>
                      <a:txBody>
                        <a:bodyPr/>
                        <a:lstStyle/>
                        <a:p>
                          <a:endParaRPr lang="nl-BE"/>
                        </a:p>
                      </a:txBody>
                      <a:tcPr marL="125730" marR="125730" marT="0" marB="0">
                        <a:blipFill>
                          <a:blip r:embed="rId2"/>
                          <a:stretch>
                            <a:fillRect l="-140" t="-192899" r="-100280" b="-158580"/>
                          </a:stretch>
                        </a:blipFill>
                      </a:tcPr>
                    </a:tc>
                    <a:tc>
                      <a:txBody>
                        <a:bodyPr/>
                        <a:lstStyle/>
                        <a:p>
                          <a:endParaRPr lang="nl-BE"/>
                        </a:p>
                      </a:txBody>
                      <a:tcPr marL="125730" marR="125730" marT="0" marB="0">
                        <a:blipFill>
                          <a:blip r:embed="rId2"/>
                          <a:stretch>
                            <a:fillRect l="-100563" t="-192899" r="-703" b="-158580"/>
                          </a:stretch>
                        </a:blipFill>
                      </a:tcPr>
                    </a:tc>
                    <a:extLst>
                      <a:ext uri="{0D108BD9-81ED-4DB2-BD59-A6C34878D82A}">
                        <a16:rowId xmlns:a16="http://schemas.microsoft.com/office/drawing/2014/main" val="1539521142"/>
                      </a:ext>
                    </a:extLst>
                  </a:tr>
                  <a:tr h="1617561">
                    <a:tc>
                      <a:txBody>
                        <a:bodyPr/>
                        <a:lstStyle/>
                        <a:p>
                          <a:endParaRPr lang="nl-BE"/>
                        </a:p>
                      </a:txBody>
                      <a:tcPr marL="125730" marR="125730" marT="0" marB="0">
                        <a:blipFill>
                          <a:blip r:embed="rId2"/>
                          <a:stretch>
                            <a:fillRect l="-140" t="-186090" r="-100280" b="-752"/>
                          </a:stretch>
                        </a:blipFill>
                      </a:tcPr>
                    </a:tc>
                    <a:tc>
                      <a:txBody>
                        <a:bodyPr/>
                        <a:lstStyle/>
                        <a:p>
                          <a:endParaRPr lang="nl-BE"/>
                        </a:p>
                      </a:txBody>
                      <a:tcPr marL="125730" marR="125730" marT="0" marB="0">
                        <a:blipFill>
                          <a:blip r:embed="rId2"/>
                          <a:stretch>
                            <a:fillRect l="-100563" t="-186090" r="-703" b="-752"/>
                          </a:stretch>
                        </a:blipFill>
                      </a:tcPr>
                    </a:tc>
                    <a:extLst>
                      <a:ext uri="{0D108BD9-81ED-4DB2-BD59-A6C34878D82A}">
                        <a16:rowId xmlns:a16="http://schemas.microsoft.com/office/drawing/2014/main" val="1872366692"/>
                      </a:ext>
                    </a:extLst>
                  </a:tr>
                </a:tbl>
              </a:graphicData>
            </a:graphic>
          </p:graphicFrame>
        </mc:Fallback>
      </mc:AlternateContent>
    </p:spTree>
    <p:extLst>
      <p:ext uri="{BB962C8B-B14F-4D97-AF65-F5344CB8AC3E}">
        <p14:creationId xmlns:p14="http://schemas.microsoft.com/office/powerpoint/2010/main" val="347271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Thema 1: getallenverzamelingen</a:t>
            </a:r>
          </a:p>
        </p:txBody>
      </p:sp>
      <p:sp>
        <p:nvSpPr>
          <p:cNvPr id="6" name="Rechthoek 5"/>
          <p:cNvSpPr/>
          <p:nvPr/>
        </p:nvSpPr>
        <p:spPr>
          <a:xfrm>
            <a:off x="264200" y="402733"/>
            <a:ext cx="8757879" cy="4945713"/>
          </a:xfrm>
          <a:prstGeom prst="rect">
            <a:avLst/>
          </a:prstGeom>
        </p:spPr>
        <p:txBody>
          <a:bodyPr wrap="square">
            <a:spAutoFit/>
          </a:bodyPr>
          <a:lstStyle/>
          <a:p>
            <a:pPr lvl="0" eaLnBrk="0" fontAlgn="base" hangingPunct="0">
              <a:spcBef>
                <a:spcPct val="0"/>
              </a:spcBef>
              <a:spcAft>
                <a:spcPct val="0"/>
              </a:spcAft>
              <a:tabLst>
                <a:tab pos="1620838" algn="l"/>
                <a:tab pos="2700338" algn="l"/>
                <a:tab pos="4410075" algn="l"/>
              </a:tabLst>
            </a:pPr>
            <a:r>
              <a:rPr lang="en-GB" altLang="nl-BE" dirty="0">
                <a:solidFill>
                  <a:srgbClr val="ED008D"/>
                </a:solidFill>
                <a:latin typeface="Arial Rounded MT Bold" panose="020F0704030504030204" pitchFamily="34" charset="0"/>
                <a:ea typeface="Times New Roman" panose="02020603050405020304" pitchFamily="18" charset="0"/>
                <a:cs typeface="Times New Roman" panose="02020603050405020304" pitchFamily="18" charset="0"/>
              </a:rPr>
              <a:t>1.2.4     DELING</a:t>
            </a:r>
          </a:p>
          <a:p>
            <a:r>
              <a:rPr lang="en-GB" u="sng" dirty="0" err="1"/>
              <a:t>Opmerking</a:t>
            </a:r>
            <a:r>
              <a:rPr lang="en-GB" dirty="0"/>
              <a:t>:</a:t>
            </a:r>
            <a:endParaRPr lang="nl-BE" dirty="0"/>
          </a:p>
          <a:p>
            <a:r>
              <a:rPr lang="en-GB" dirty="0"/>
              <a:t>Je </a:t>
            </a:r>
            <a:r>
              <a:rPr lang="en-GB" dirty="0" err="1"/>
              <a:t>kan</a:t>
            </a:r>
            <a:r>
              <a:rPr lang="en-GB" dirty="0"/>
              <a:t> </a:t>
            </a:r>
            <a:r>
              <a:rPr lang="en-GB" dirty="0" err="1"/>
              <a:t>niet</a:t>
            </a:r>
            <a:r>
              <a:rPr lang="en-GB" dirty="0"/>
              <a:t> </a:t>
            </a:r>
            <a:r>
              <a:rPr lang="en-GB" dirty="0" err="1"/>
              <a:t>delen</a:t>
            </a:r>
            <a:r>
              <a:rPr lang="en-GB" dirty="0"/>
              <a:t> door </a:t>
            </a:r>
            <a:r>
              <a:rPr lang="en-GB" dirty="0" err="1"/>
              <a:t>nul</a:t>
            </a:r>
            <a:r>
              <a:rPr lang="en-GB" dirty="0"/>
              <a:t>:</a:t>
            </a:r>
            <a:endParaRPr lang="nl-BE" dirty="0"/>
          </a:p>
          <a:p>
            <a:r>
              <a:rPr lang="en-GB" dirty="0">
                <a:sym typeface="Wingdings" panose="05000000000000000000" pitchFamily="2" charset="2"/>
              </a:rPr>
              <a:t></a:t>
            </a:r>
            <a:r>
              <a:rPr lang="en-GB" dirty="0"/>
              <a:t>	</a:t>
            </a:r>
            <a:r>
              <a:rPr lang="en-GB" dirty="0" err="1"/>
              <a:t>Een</a:t>
            </a:r>
            <a:r>
              <a:rPr lang="en-GB" dirty="0"/>
              <a:t> van </a:t>
            </a:r>
            <a:r>
              <a:rPr lang="en-GB" dirty="0" err="1"/>
              <a:t>nul</a:t>
            </a:r>
            <a:r>
              <a:rPr lang="en-GB" dirty="0"/>
              <a:t> </a:t>
            </a:r>
            <a:r>
              <a:rPr lang="en-GB" dirty="0" err="1"/>
              <a:t>verschillend</a:t>
            </a:r>
            <a:r>
              <a:rPr lang="en-GB" dirty="0"/>
              <a:t> </a:t>
            </a:r>
            <a:r>
              <a:rPr lang="en-GB" dirty="0" err="1"/>
              <a:t>getal</a:t>
            </a:r>
            <a:r>
              <a:rPr lang="en-GB" dirty="0"/>
              <a:t> </a:t>
            </a:r>
            <a:r>
              <a:rPr lang="en-GB" dirty="0" err="1"/>
              <a:t>kan</a:t>
            </a:r>
            <a:r>
              <a:rPr lang="en-GB" dirty="0"/>
              <a:t> je </a:t>
            </a:r>
            <a:r>
              <a:rPr lang="en-GB" dirty="0" err="1"/>
              <a:t>niet</a:t>
            </a:r>
            <a:r>
              <a:rPr lang="en-GB" dirty="0"/>
              <a:t> </a:t>
            </a:r>
            <a:r>
              <a:rPr lang="en-GB" dirty="0" err="1"/>
              <a:t>delen</a:t>
            </a:r>
            <a:r>
              <a:rPr lang="en-GB" dirty="0"/>
              <a:t> door </a:t>
            </a:r>
            <a:r>
              <a:rPr lang="en-GB" dirty="0" err="1"/>
              <a:t>nul</a:t>
            </a:r>
            <a:r>
              <a:rPr lang="en-GB" dirty="0"/>
              <a:t>. </a:t>
            </a:r>
            <a:endParaRPr lang="nl-BE" dirty="0"/>
          </a:p>
          <a:p>
            <a:r>
              <a:rPr lang="en-GB" dirty="0">
                <a:sym typeface="Wingdings" panose="05000000000000000000" pitchFamily="2" charset="2"/>
              </a:rPr>
              <a:t></a:t>
            </a:r>
            <a:r>
              <a:rPr lang="en-GB" dirty="0"/>
              <a:t> 	</a:t>
            </a:r>
            <a:r>
              <a:rPr lang="en-GB" dirty="0" err="1"/>
              <a:t>Nul</a:t>
            </a:r>
            <a:r>
              <a:rPr lang="en-GB" dirty="0"/>
              <a:t> </a:t>
            </a:r>
            <a:r>
              <a:rPr lang="en-GB" dirty="0" err="1"/>
              <a:t>delen</a:t>
            </a:r>
            <a:r>
              <a:rPr lang="en-GB" dirty="0"/>
              <a:t> door </a:t>
            </a:r>
            <a:r>
              <a:rPr lang="en-GB" dirty="0" err="1"/>
              <a:t>nul</a:t>
            </a:r>
            <a:r>
              <a:rPr lang="en-GB" dirty="0"/>
              <a:t> is </a:t>
            </a:r>
            <a:r>
              <a:rPr lang="en-GB" dirty="0" err="1"/>
              <a:t>onbepaald</a:t>
            </a:r>
            <a:r>
              <a:rPr lang="en-GB" dirty="0"/>
              <a:t> want het </a:t>
            </a:r>
            <a:r>
              <a:rPr lang="en-GB" dirty="0" err="1"/>
              <a:t>quotiënt</a:t>
            </a:r>
            <a:r>
              <a:rPr lang="en-GB" dirty="0"/>
              <a:t> </a:t>
            </a:r>
            <a:r>
              <a:rPr lang="en-GB" dirty="0" err="1"/>
              <a:t>kan</a:t>
            </a:r>
            <a:r>
              <a:rPr lang="en-GB" dirty="0"/>
              <a:t> </a:t>
            </a:r>
            <a:r>
              <a:rPr lang="en-GB" dirty="0" err="1"/>
              <a:t>gelijk</a:t>
            </a:r>
            <a:r>
              <a:rPr lang="en-GB" dirty="0"/>
              <a:t> </a:t>
            </a:r>
            <a:r>
              <a:rPr lang="en-GB" dirty="0" err="1"/>
              <a:t>zijn</a:t>
            </a:r>
            <a:r>
              <a:rPr lang="en-GB" dirty="0"/>
              <a:t> </a:t>
            </a:r>
            <a:r>
              <a:rPr lang="en-GB" dirty="0" err="1"/>
              <a:t>aan</a:t>
            </a:r>
            <a:r>
              <a:rPr lang="en-GB" dirty="0"/>
              <a:t> elk </a:t>
            </a:r>
            <a:r>
              <a:rPr lang="en-GB" dirty="0" err="1"/>
              <a:t>getal</a:t>
            </a:r>
            <a:r>
              <a:rPr lang="en-GB" dirty="0"/>
              <a:t>.</a:t>
            </a:r>
            <a:endParaRPr lang="nl-BE" dirty="0"/>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BENAMINGEN</a:t>
            </a:r>
          </a:p>
          <a:p>
            <a:pPr eaLnBrk="0" fontAlgn="base" hangingPunct="0">
              <a:spcBef>
                <a:spcPct val="0"/>
              </a:spcBef>
              <a:spcAft>
                <a:spcPct val="0"/>
              </a:spcAft>
              <a:tabLst>
                <a:tab pos="1620838" algn="l"/>
                <a:tab pos="2700338" algn="l"/>
                <a:tab pos="4410075" algn="l"/>
              </a:tabLst>
            </a:pPr>
            <a:r>
              <a:rPr lang="en-GB" dirty="0"/>
              <a:t>In de </a:t>
            </a:r>
            <a:r>
              <a:rPr lang="en-GB" b="1" dirty="0" err="1"/>
              <a:t>deling</a:t>
            </a:r>
            <a:r>
              <a:rPr lang="en-GB" dirty="0"/>
              <a:t> 6 : 3 = 2 (“2 </a:t>
            </a:r>
            <a:r>
              <a:rPr lang="en-GB" dirty="0" err="1"/>
              <a:t>gaat</a:t>
            </a:r>
            <a:r>
              <a:rPr lang="en-GB" dirty="0"/>
              <a:t> 3 </a:t>
            </a:r>
            <a:r>
              <a:rPr lang="en-GB" dirty="0" err="1"/>
              <a:t>keer</a:t>
            </a:r>
            <a:r>
              <a:rPr lang="en-GB" dirty="0"/>
              <a:t> in 6”) </a:t>
            </a:r>
            <a:r>
              <a:rPr lang="en-GB" dirty="0" err="1"/>
              <a:t>noemen</a:t>
            </a:r>
            <a:r>
              <a:rPr lang="en-GB" dirty="0"/>
              <a:t> we 6 </a:t>
            </a:r>
            <a:r>
              <a:rPr lang="en-GB" dirty="0" err="1"/>
              <a:t>en</a:t>
            </a:r>
            <a:r>
              <a:rPr lang="en-GB" dirty="0"/>
              <a:t> 3 de </a:t>
            </a:r>
            <a:r>
              <a:rPr lang="en-GB" b="1" dirty="0" err="1"/>
              <a:t>factoren</a:t>
            </a:r>
            <a:r>
              <a:rPr lang="en-GB" dirty="0"/>
              <a:t> </a:t>
            </a:r>
            <a:r>
              <a:rPr lang="en-GB" dirty="0" err="1"/>
              <a:t>en</a:t>
            </a:r>
            <a:r>
              <a:rPr lang="en-GB" dirty="0"/>
              <a:t> 2 het </a:t>
            </a:r>
            <a:r>
              <a:rPr lang="en-GB" b="1" dirty="0" err="1"/>
              <a:t>quotiënt</a:t>
            </a:r>
            <a:r>
              <a:rPr lang="en-GB" dirty="0"/>
              <a:t>; </a:t>
            </a:r>
            <a:br>
              <a:rPr lang="en-GB" dirty="0"/>
            </a:br>
            <a:r>
              <a:rPr lang="en-GB" dirty="0"/>
              <a:t>6 is het </a:t>
            </a:r>
            <a:r>
              <a:rPr lang="en-GB" b="1" dirty="0" err="1"/>
              <a:t>deeltal</a:t>
            </a:r>
            <a:r>
              <a:rPr lang="en-GB" dirty="0"/>
              <a:t> </a:t>
            </a:r>
            <a:r>
              <a:rPr lang="en-GB" dirty="0" err="1"/>
              <a:t>en</a:t>
            </a:r>
            <a:r>
              <a:rPr lang="en-GB" dirty="0"/>
              <a:t> 3 de </a:t>
            </a:r>
            <a:r>
              <a:rPr lang="en-GB" b="1" dirty="0" err="1"/>
              <a:t>deler</a:t>
            </a:r>
            <a:r>
              <a:rPr lang="en-GB" dirty="0"/>
              <a:t>.</a:t>
            </a:r>
            <a:endParaRPr lang="nl-BE" dirty="0"/>
          </a:p>
          <a:p>
            <a:pPr lvl="0" eaLnBrk="0" fontAlgn="base" hangingPunct="0">
              <a:spcBef>
                <a:spcPct val="0"/>
              </a:spcBef>
              <a:spcAft>
                <a:spcPct val="0"/>
              </a:spcAft>
              <a:tabLst>
                <a:tab pos="1620838" algn="l"/>
                <a:tab pos="2700338" algn="l"/>
                <a:tab pos="4410075" algn="l"/>
              </a:tabLst>
            </a:pPr>
            <a:endPar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EIGENSCHAPPEN</a:t>
            </a:r>
            <a:endParaRPr lang="nl-BE" altLang="nl-BE" sz="4000" dirty="0">
              <a:latin typeface="Arial" panose="020B0604020202020204" pitchFamily="34" charset="0"/>
            </a:endParaRPr>
          </a:p>
          <a:p>
            <a:pPr>
              <a:lnSpc>
                <a:spcPct val="115000"/>
              </a:lnSpc>
              <a:spcAft>
                <a:spcPts val="1600"/>
              </a:spcAft>
            </a:pPr>
            <a:endParaRPr lang="en-GB"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r>
              <a:rPr lang="en-GB" sz="14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Schrijf</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nu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zelf</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eens</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de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eigenschappen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van de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deling</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uit</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in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woorden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tracht</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dit</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ook</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te</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doen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in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symbolen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waar</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zinnig</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p>
          <a:p>
            <a:pPr>
              <a:lnSpc>
                <a:spcPct val="115000"/>
              </a:lnSpc>
              <a:spcAft>
                <a:spcPts val="1600"/>
              </a:spcAft>
            </a:pP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Of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verifieer</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met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tegenvoorbeelden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steeds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binnen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de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verzameling</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van de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natuurlijke</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16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getallen</a:t>
            </a:r>
            <a:r>
              <a:rPr lang="en-GB"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a:t>
            </a:r>
          </a:p>
          <a:p>
            <a:pPr>
              <a:lnSpc>
                <a:spcPct val="115000"/>
              </a:lnSpc>
              <a:spcAft>
                <a:spcPts val="1600"/>
              </a:spcAft>
            </a:pPr>
            <a:endParaRPr lang="nl-BE"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p:txBody>
      </p:sp>
      <p:pic>
        <p:nvPicPr>
          <p:cNvPr id="7" name="Afbeelding 6" descr="http://pix.iemoji.com/images/emoji/apple/ios-9/256/left-writing-hand.png">
            <a:hlinkClick r:id="rId2"/>
          </p:cNvPr>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0000" y="3225215"/>
            <a:ext cx="719637" cy="787127"/>
          </a:xfrm>
          <a:prstGeom prst="rect">
            <a:avLst/>
          </a:prstGeom>
          <a:noFill/>
          <a:ln>
            <a:noFill/>
          </a:ln>
        </p:spPr>
      </p:pic>
    </p:spTree>
    <p:extLst>
      <p:ext uri="{BB962C8B-B14F-4D97-AF65-F5344CB8AC3E}">
        <p14:creationId xmlns:p14="http://schemas.microsoft.com/office/powerpoint/2010/main" val="102952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getallenverzamelingen</a:t>
            </a:r>
          </a:p>
        </p:txBody>
      </p:sp>
      <mc:AlternateContent xmlns:mc="http://schemas.openxmlformats.org/markup-compatibility/2006" xmlns:a14="http://schemas.microsoft.com/office/drawing/2010/main">
        <mc:Choice Requires="a14">
          <p:graphicFrame>
            <p:nvGraphicFramePr>
              <p:cNvPr id="6" name="Tabel 5"/>
              <p:cNvGraphicFramePr>
                <a:graphicFrameLocks noGrp="1"/>
              </p:cNvGraphicFramePr>
              <p:nvPr>
                <p:extLst>
                  <p:ext uri="{D42A27DB-BD31-4B8C-83A1-F6EECF244321}">
                    <p14:modId xmlns:p14="http://schemas.microsoft.com/office/powerpoint/2010/main" val="1150285929"/>
                  </p:ext>
                </p:extLst>
              </p:nvPr>
            </p:nvGraphicFramePr>
            <p:xfrm>
              <a:off x="265565" y="1551193"/>
              <a:ext cx="8477841" cy="3892550"/>
            </p:xfrm>
            <a:graphic>
              <a:graphicData uri="http://schemas.openxmlformats.org/drawingml/2006/table">
                <a:tbl>
                  <a:tblPr firstRow="1" firstCol="1" bandRow="1">
                    <a:tableStyleId>{5C22544A-7EE6-4342-B048-85BDC9FD1C3A}</a:tableStyleId>
                  </a:tblPr>
                  <a:tblGrid>
                    <a:gridCol w="3844881">
                      <a:extLst>
                        <a:ext uri="{9D8B030D-6E8A-4147-A177-3AD203B41FA5}">
                          <a16:colId xmlns:a16="http://schemas.microsoft.com/office/drawing/2014/main" val="3369018157"/>
                        </a:ext>
                      </a:extLst>
                    </a:gridCol>
                    <a:gridCol w="4632960">
                      <a:extLst>
                        <a:ext uri="{9D8B030D-6E8A-4147-A177-3AD203B41FA5}">
                          <a16:colId xmlns:a16="http://schemas.microsoft.com/office/drawing/2014/main" val="70039433"/>
                        </a:ext>
                      </a:extLst>
                    </a:gridCol>
                  </a:tblGrid>
                  <a:tr h="280162">
                    <a:tc>
                      <a:txBody>
                        <a:bodyPr/>
                        <a:lstStyle/>
                        <a:p>
                          <a:pPr>
                            <a:lnSpc>
                              <a:spcPct val="200000"/>
                            </a:lnSpc>
                            <a:spcAft>
                              <a:spcPts val="1200"/>
                            </a:spcAft>
                          </a:pPr>
                          <a:r>
                            <a:rPr lang="en-GB" sz="1600" dirty="0">
                              <a:effectLst/>
                            </a:rPr>
                            <a:t>De </a:t>
                          </a:r>
                          <a:r>
                            <a:rPr lang="en-GB" sz="1600" dirty="0" err="1">
                              <a:effectLst/>
                            </a:rPr>
                            <a:t>deling</a:t>
                          </a:r>
                          <a:r>
                            <a:rPr lang="en-GB" sz="1600" dirty="0">
                              <a:effectLst/>
                            </a:rPr>
                            <a:t> is </a:t>
                          </a:r>
                          <a:r>
                            <a:rPr lang="en-GB" sz="1600" dirty="0" err="1">
                              <a:effectLst/>
                            </a:rPr>
                            <a:t>niet</a:t>
                          </a:r>
                          <a:r>
                            <a:rPr lang="en-GB" sz="1600" dirty="0">
                              <a:effectLst/>
                            </a:rPr>
                            <a:t> </a:t>
                          </a:r>
                          <a:r>
                            <a:rPr lang="en-GB" sz="1600" dirty="0" err="1">
                              <a:effectLst/>
                            </a:rPr>
                            <a:t>overal</a:t>
                          </a:r>
                          <a:r>
                            <a:rPr lang="en-GB" sz="1600" dirty="0">
                              <a:effectLst/>
                            </a:rPr>
                            <a:t> </a:t>
                          </a:r>
                          <a:r>
                            <a:rPr lang="en-GB" sz="1600" dirty="0" err="1">
                              <a:effectLst/>
                            </a:rPr>
                            <a:t>gedefinieerd</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 </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200000"/>
                            </a:lnSpc>
                            <a:spcAft>
                              <a:spcPts val="1200"/>
                            </a:spcAft>
                          </a:pPr>
                          <a:r>
                            <a:rPr lang="en-GB" sz="1600" dirty="0">
                              <a:effectLst/>
                            </a:rPr>
                            <a:t>6 : 9 </a:t>
                          </a:r>
                          <a14:m>
                            <m:oMath xmlns:m="http://schemas.openxmlformats.org/officeDocument/2006/math">
                              <m:r>
                                <a:rPr lang="en-GB" sz="1600">
                                  <a:effectLst/>
                                  <a:latin typeface="Cambria Math" panose="02040503050406030204" pitchFamily="18" charset="0"/>
                                </a:rPr>
                                <m:t>∉</m:t>
                              </m:r>
                              <m:r>
                                <a:rPr lang="en-GB" sz="1600">
                                  <a:effectLst/>
                                  <a:latin typeface="Cambria Math" panose="02040503050406030204" pitchFamily="18" charset="0"/>
                                </a:rPr>
                                <m:t>ℕ</m:t>
                              </m:r>
                            </m:oMath>
                          </a14:m>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4115157723"/>
                      </a:ext>
                    </a:extLst>
                  </a:tr>
                  <a:tr h="280162">
                    <a:tc>
                      <a:txBody>
                        <a:bodyPr/>
                        <a:lstStyle/>
                        <a:p>
                          <a:pPr>
                            <a:lnSpc>
                              <a:spcPct val="200000"/>
                            </a:lnSpc>
                            <a:spcAft>
                              <a:spcPts val="1200"/>
                            </a:spcAft>
                          </a:pPr>
                          <a:r>
                            <a:rPr lang="en-GB" sz="1600" dirty="0">
                              <a:effectLst/>
                            </a:rPr>
                            <a:t>De </a:t>
                          </a:r>
                          <a:r>
                            <a:rPr lang="en-GB" sz="1600" dirty="0" err="1">
                              <a:effectLst/>
                            </a:rPr>
                            <a:t>deling</a:t>
                          </a:r>
                          <a:r>
                            <a:rPr lang="en-GB" sz="1600" dirty="0">
                              <a:effectLst/>
                            </a:rPr>
                            <a:t> is </a:t>
                          </a:r>
                          <a:r>
                            <a:rPr lang="en-GB" sz="1600" dirty="0" err="1">
                              <a:effectLst/>
                            </a:rPr>
                            <a:t>niet</a:t>
                          </a:r>
                          <a:r>
                            <a:rPr lang="en-GB" sz="1600" dirty="0">
                              <a:effectLst/>
                            </a:rPr>
                            <a:t> </a:t>
                          </a:r>
                          <a:r>
                            <a:rPr lang="en-GB" sz="1600" dirty="0" err="1">
                              <a:effectLst/>
                            </a:rPr>
                            <a:t>commutatief</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 </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200000"/>
                            </a:lnSpc>
                            <a:spcAft>
                              <a:spcPts val="1200"/>
                            </a:spcAft>
                          </a:pPr>
                          <a:r>
                            <a:rPr lang="en-GB" sz="1600" dirty="0">
                              <a:effectLst/>
                            </a:rPr>
                            <a:t>4 : 2 </a:t>
                          </a:r>
                          <a:r>
                            <a:rPr lang="en-GB" sz="1600" dirty="0">
                              <a:effectLst/>
                              <a:sym typeface="Symbol" panose="05050102010706020507" pitchFamily="18" charset="2"/>
                            </a:rPr>
                            <a:t></a:t>
                          </a:r>
                          <a:r>
                            <a:rPr lang="en-GB" sz="1600" dirty="0">
                              <a:effectLst/>
                            </a:rPr>
                            <a:t> 2 : 4 (</a:t>
                          </a:r>
                          <a:r>
                            <a:rPr lang="en-GB" sz="1600" dirty="0" err="1">
                              <a:effectLst/>
                            </a:rPr>
                            <a:t>en</a:t>
                          </a:r>
                          <a:r>
                            <a:rPr lang="en-GB" sz="1600" dirty="0">
                              <a:effectLst/>
                            </a:rPr>
                            <a:t> </a:t>
                          </a:r>
                          <a:r>
                            <a:rPr lang="en-GB" sz="1600" dirty="0" err="1">
                              <a:effectLst/>
                            </a:rPr>
                            <a:t>bovendien</a:t>
                          </a:r>
                          <a:r>
                            <a:rPr lang="en-GB" sz="1600" dirty="0">
                              <a:effectLst/>
                            </a:rPr>
                            <a:t> is het </a:t>
                          </a:r>
                          <a:r>
                            <a:rPr lang="en-GB" sz="1600" dirty="0" err="1">
                              <a:effectLst/>
                            </a:rPr>
                            <a:t>resultaat</a:t>
                          </a:r>
                          <a:r>
                            <a:rPr lang="en-GB" sz="1600" dirty="0">
                              <a:effectLst/>
                            </a:rPr>
                            <a:t> van 2 : 4 </a:t>
                          </a:r>
                          <a14:m>
                            <m:oMath xmlns:m="http://schemas.openxmlformats.org/officeDocument/2006/math">
                              <m:r>
                                <a:rPr lang="en-GB" sz="1600">
                                  <a:effectLst/>
                                  <a:latin typeface="Cambria Math" panose="02040503050406030204" pitchFamily="18" charset="0"/>
                                </a:rPr>
                                <m:t>∉</m:t>
                              </m:r>
                              <m:r>
                                <a:rPr lang="en-GB" sz="1600">
                                  <a:effectLst/>
                                  <a:latin typeface="Cambria Math" panose="02040503050406030204" pitchFamily="18" charset="0"/>
                                </a:rPr>
                                <m:t>ℕ</m:t>
                              </m:r>
                            </m:oMath>
                          </a14:m>
                          <a:r>
                            <a:rPr lang="en-GB" sz="1600"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1221070679"/>
                      </a:ext>
                    </a:extLst>
                  </a:tr>
                  <a:tr h="280162">
                    <a:tc>
                      <a:txBody>
                        <a:bodyPr/>
                        <a:lstStyle/>
                        <a:p>
                          <a:pPr>
                            <a:lnSpc>
                              <a:spcPct val="200000"/>
                            </a:lnSpc>
                            <a:spcAft>
                              <a:spcPts val="1200"/>
                            </a:spcAft>
                          </a:pPr>
                          <a:r>
                            <a:rPr lang="en-GB" sz="1600">
                              <a:effectLst/>
                            </a:rPr>
                            <a:t>De deling is niet associatief in </a:t>
                          </a:r>
                          <a14:m>
                            <m:oMath xmlns:m="http://schemas.openxmlformats.org/officeDocument/2006/math">
                              <m:r>
                                <a:rPr lang="en-GB" sz="1600">
                                  <a:effectLst/>
                                  <a:latin typeface="Cambria Math" panose="02040503050406030204" pitchFamily="18" charset="0"/>
                                </a:rPr>
                                <m:t>ℕ</m:t>
                              </m:r>
                            </m:oMath>
                          </a14:m>
                          <a:r>
                            <a:rPr lang="en-GB" sz="1600">
                              <a:effectLst/>
                            </a:rPr>
                            <a:t>.</a:t>
                          </a:r>
                          <a:endParaRPr lang="nl-BE" sz="160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200000"/>
                            </a:lnSpc>
                            <a:spcAft>
                              <a:spcPts val="1200"/>
                            </a:spcAft>
                          </a:pPr>
                          <a:r>
                            <a:rPr lang="en-GB" sz="1600" dirty="0">
                              <a:effectLst/>
                            </a:rPr>
                            <a:t>(24 : 6) : 2 </a:t>
                          </a:r>
                          <a:r>
                            <a:rPr lang="en-GB" sz="1600" dirty="0">
                              <a:effectLst/>
                              <a:sym typeface="Symbol" panose="05050102010706020507" pitchFamily="18" charset="2"/>
                            </a:rPr>
                            <a:t></a:t>
                          </a:r>
                          <a:r>
                            <a:rPr lang="en-GB" sz="1600" dirty="0">
                              <a:effectLst/>
                            </a:rPr>
                            <a:t> 24 : (6 : 2)</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1278505493"/>
                      </a:ext>
                    </a:extLst>
                  </a:tr>
                  <a:tr h="578482">
                    <a:tc>
                      <a:txBody>
                        <a:bodyPr/>
                        <a:lstStyle/>
                        <a:p>
                          <a:pPr>
                            <a:lnSpc>
                              <a:spcPct val="150000"/>
                            </a:lnSpc>
                            <a:spcAft>
                              <a:spcPts val="1200"/>
                            </a:spcAft>
                          </a:pPr>
                          <a:r>
                            <a:rPr lang="en-GB" sz="1600" dirty="0">
                              <a:effectLst/>
                            </a:rPr>
                            <a:t>1 is </a:t>
                          </a:r>
                          <a:r>
                            <a:rPr lang="en-GB" sz="1600" dirty="0" err="1">
                              <a:effectLst/>
                            </a:rPr>
                            <a:t>rechts-neutraal</a:t>
                          </a:r>
                          <a:r>
                            <a:rPr lang="en-GB" sz="1600" dirty="0">
                              <a:effectLst/>
                            </a:rPr>
                            <a:t>, </a:t>
                          </a:r>
                          <a:br>
                            <a:rPr lang="en-GB" sz="1600" dirty="0">
                              <a:effectLst/>
                            </a:rPr>
                          </a:br>
                          <a:r>
                            <a:rPr lang="en-GB" sz="1600" dirty="0">
                              <a:effectLst/>
                            </a:rPr>
                            <a:t>maar </a:t>
                          </a:r>
                          <a:r>
                            <a:rPr lang="en-GB" sz="1600" dirty="0" err="1">
                              <a:effectLst/>
                            </a:rPr>
                            <a:t>niet</a:t>
                          </a:r>
                          <a:r>
                            <a:rPr lang="en-GB" sz="1600" dirty="0">
                              <a:effectLst/>
                            </a:rPr>
                            <a:t> links-</a:t>
                          </a:r>
                          <a:r>
                            <a:rPr lang="en-GB" sz="1600" dirty="0" err="1">
                              <a:effectLst/>
                            </a:rPr>
                            <a:t>neutraal</a:t>
                          </a:r>
                          <a:r>
                            <a:rPr lang="en-GB" sz="1600" dirty="0">
                              <a:effectLst/>
                            </a:rPr>
                            <a:t> </a:t>
                          </a:r>
                          <a:r>
                            <a:rPr lang="en-GB" sz="1600" dirty="0" err="1">
                              <a:effectLst/>
                            </a:rPr>
                            <a:t>voor</a:t>
                          </a:r>
                          <a:r>
                            <a:rPr lang="en-GB" sz="1600" dirty="0">
                              <a:effectLst/>
                            </a:rPr>
                            <a:t> de </a:t>
                          </a:r>
                          <a:r>
                            <a:rPr lang="en-GB" sz="1600" dirty="0" err="1">
                              <a:effectLst/>
                            </a:rPr>
                            <a:t>deling</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a:t>
                          </a:r>
                        </a:p>
                        <a:p>
                          <a:pPr>
                            <a:lnSpc>
                              <a:spcPct val="150000"/>
                            </a:lnSpc>
                            <a:spcAft>
                              <a:spcPts val="1200"/>
                            </a:spcAft>
                          </a:pP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200000"/>
                            </a:lnSpc>
                            <a:spcAft>
                              <a:spcPts val="1200"/>
                            </a:spcAft>
                          </a:pPr>
                          <a14:m>
                            <m:oMath xmlns:m="http://schemas.openxmlformats.org/officeDocument/2006/math">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r>
                                <a:rPr lang="en-GB" sz="1600">
                                  <a:effectLst/>
                                  <a:latin typeface="Cambria Math" panose="02040503050406030204" pitchFamily="18" charset="0"/>
                                </a:rPr>
                                <m:t>ℕ</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 :1=</m:t>
                              </m:r>
                              <m:r>
                                <m:rPr>
                                  <m:sty m:val="p"/>
                                </m:rPr>
                                <a:rPr lang="en-GB" sz="1600">
                                  <a:effectLst/>
                                  <a:latin typeface="Cambria Math" panose="02040503050406030204" pitchFamily="18" charset="0"/>
                                </a:rPr>
                                <m:t>a</m:t>
                              </m:r>
                            </m:oMath>
                          </a14:m>
                          <a:r>
                            <a:rPr lang="en-GB" sz="1600" dirty="0">
                              <a:effectLst/>
                            </a:rPr>
                            <a:t>   maar 1 : 8 </a:t>
                          </a:r>
                          <a:r>
                            <a:rPr lang="en-GB" sz="1600" dirty="0">
                              <a:effectLst/>
                              <a:sym typeface="Symbol" panose="05050102010706020507" pitchFamily="18" charset="2"/>
                            </a:rPr>
                            <a:t></a:t>
                          </a:r>
                          <a:r>
                            <a:rPr lang="en-GB" sz="1600" dirty="0">
                              <a:effectLst/>
                            </a:rPr>
                            <a:t> 8</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208927635"/>
                      </a:ext>
                    </a:extLst>
                  </a:tr>
                  <a:tr h="1175122">
                    <a:tc>
                      <a:txBody>
                        <a:bodyPr/>
                        <a:lstStyle/>
                        <a:p>
                          <a:pPr>
                            <a:lnSpc>
                              <a:spcPct val="150000"/>
                            </a:lnSpc>
                            <a:spcAft>
                              <a:spcPts val="1200"/>
                            </a:spcAft>
                          </a:pPr>
                          <a:r>
                            <a:rPr lang="en-GB" sz="1600" dirty="0">
                              <a:effectLst/>
                            </a:rPr>
                            <a:t>De </a:t>
                          </a:r>
                          <a:r>
                            <a:rPr lang="en-GB" sz="1600" dirty="0" err="1">
                              <a:effectLst/>
                            </a:rPr>
                            <a:t>deling</a:t>
                          </a:r>
                          <a:r>
                            <a:rPr lang="en-GB" sz="1600" dirty="0">
                              <a:effectLst/>
                            </a:rPr>
                            <a:t> is </a:t>
                          </a:r>
                          <a:r>
                            <a:rPr lang="en-GB" sz="1600" dirty="0" err="1">
                              <a:effectLst/>
                            </a:rPr>
                            <a:t>rechts-distributief</a:t>
                          </a:r>
                          <a:r>
                            <a:rPr lang="en-GB" sz="1600" dirty="0">
                              <a:effectLst/>
                            </a:rPr>
                            <a:t> </a:t>
                          </a:r>
                          <a:r>
                            <a:rPr lang="en-GB" sz="1600" dirty="0" err="1">
                              <a:effectLst/>
                            </a:rPr>
                            <a:t>t.o.v</a:t>
                          </a:r>
                          <a:r>
                            <a:rPr lang="en-GB" sz="1600" dirty="0">
                              <a:effectLst/>
                            </a:rPr>
                            <a:t>. de </a:t>
                          </a:r>
                          <a:r>
                            <a:rPr lang="en-GB" sz="1600" dirty="0" err="1">
                              <a:effectLst/>
                            </a:rPr>
                            <a:t>optelling</a:t>
                          </a:r>
                          <a:r>
                            <a:rPr lang="en-GB" sz="1600" dirty="0">
                              <a:effectLst/>
                            </a:rPr>
                            <a:t> </a:t>
                          </a:r>
                          <a:r>
                            <a:rPr lang="en-GB" sz="1600" dirty="0" err="1">
                              <a:effectLst/>
                            </a:rPr>
                            <a:t>en</a:t>
                          </a:r>
                          <a:r>
                            <a:rPr lang="en-GB" sz="1600" dirty="0">
                              <a:effectLst/>
                            </a:rPr>
                            <a:t> de </a:t>
                          </a:r>
                          <a:r>
                            <a:rPr lang="en-GB" sz="1600" dirty="0" err="1">
                              <a:effectLst/>
                            </a:rPr>
                            <a:t>aftrekking</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a:t>
                          </a:r>
                          <a:br>
                            <a:rPr lang="en-GB" sz="1600" dirty="0">
                              <a:effectLst/>
                            </a:rPr>
                          </a:br>
                          <a:r>
                            <a:rPr lang="en-GB" sz="1600" dirty="0">
                              <a:effectLst/>
                            </a:rPr>
                            <a:t>maar </a:t>
                          </a:r>
                          <a:r>
                            <a:rPr lang="en-GB" sz="1600" dirty="0" err="1">
                              <a:effectLst/>
                            </a:rPr>
                            <a:t>niet</a:t>
                          </a:r>
                          <a:r>
                            <a:rPr lang="en-GB" sz="1600" dirty="0">
                              <a:effectLst/>
                            </a:rPr>
                            <a:t> links-</a:t>
                          </a:r>
                          <a:r>
                            <a:rPr lang="en-GB" sz="1600" dirty="0" err="1">
                              <a:effectLst/>
                            </a:rPr>
                            <a:t>distributief</a:t>
                          </a:r>
                          <a:r>
                            <a:rPr lang="en-GB" sz="1600" dirty="0">
                              <a:effectLst/>
                            </a:rPr>
                            <a:t> </a:t>
                          </a:r>
                          <a:r>
                            <a:rPr lang="en-GB" sz="1600" dirty="0" err="1">
                              <a:effectLst/>
                            </a:rPr>
                            <a:t>t.o.v</a:t>
                          </a:r>
                          <a:r>
                            <a:rPr lang="en-GB" sz="1600" dirty="0">
                              <a:effectLst/>
                            </a:rPr>
                            <a:t>. de </a:t>
                          </a:r>
                          <a:r>
                            <a:rPr lang="en-GB" sz="1600" dirty="0" err="1">
                              <a:effectLst/>
                            </a:rPr>
                            <a:t>optelling</a:t>
                          </a:r>
                          <a:r>
                            <a:rPr lang="en-GB" sz="1600" dirty="0">
                              <a:effectLst/>
                            </a:rPr>
                            <a:t> </a:t>
                          </a:r>
                          <a:r>
                            <a:rPr lang="en-GB" sz="1600" dirty="0" err="1">
                              <a:effectLst/>
                            </a:rPr>
                            <a:t>en</a:t>
                          </a:r>
                          <a:r>
                            <a:rPr lang="en-GB" sz="1600" dirty="0">
                              <a:effectLst/>
                            </a:rPr>
                            <a:t> de </a:t>
                          </a:r>
                          <a:r>
                            <a:rPr lang="en-GB" sz="1600" dirty="0" err="1">
                              <a:effectLst/>
                            </a:rPr>
                            <a:t>aftrekking</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200000"/>
                            </a:lnSpc>
                            <a:spcAft>
                              <a:spcPts val="1200"/>
                            </a:spcAft>
                          </a:pPr>
                          <a14:m>
                            <m:oMathPara xmlns:m="http://schemas.openxmlformats.org/officeDocument/2006/math">
                              <m:oMathParaPr>
                                <m:jc m:val="centerGroup"/>
                              </m:oMathParaPr>
                              <m:oMath xmlns:m="http://schemas.openxmlformats.org/officeDocument/2006/math">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r>
                                  <m:rPr>
                                    <m:sty m:val="p"/>
                                  </m:rPr>
                                  <a:rPr lang="en-GB" sz="1600">
                                    <a:effectLst/>
                                    <a:latin typeface="Cambria Math" panose="02040503050406030204" pitchFamily="18" charset="0"/>
                                  </a:rPr>
                                  <m:t>b</m:t>
                                </m:r>
                                <m:r>
                                  <a:rPr lang="en-GB" sz="1600">
                                    <a:effectLst/>
                                    <a:latin typeface="Cambria Math" panose="02040503050406030204" pitchFamily="18" charset="0"/>
                                  </a:rPr>
                                  <m:t>,</m:t>
                                </m:r>
                                <m:r>
                                  <m:rPr>
                                    <m:sty m:val="p"/>
                                  </m:rPr>
                                  <a:rPr lang="en-GB" sz="1600">
                                    <a:effectLst/>
                                    <a:latin typeface="Cambria Math" panose="02040503050406030204" pitchFamily="18" charset="0"/>
                                  </a:rPr>
                                  <m:t>c</m:t>
                                </m:r>
                                <m:r>
                                  <a:rPr lang="en-GB" sz="1600">
                                    <a:effectLst/>
                                    <a:latin typeface="Cambria Math" panose="02040503050406030204" pitchFamily="18" charset="0"/>
                                  </a:rPr>
                                  <m:t>∈</m:t>
                                </m:r>
                                <m:r>
                                  <a:rPr lang="en-GB" sz="1600">
                                    <a:effectLst/>
                                    <a:latin typeface="Cambria Math" panose="02040503050406030204" pitchFamily="18" charset="0"/>
                                  </a:rPr>
                                  <m:t>ℕ</m:t>
                                </m:r>
                                <m:r>
                                  <a:rPr lang="en-GB" sz="1600">
                                    <a:effectLst/>
                                    <a:latin typeface="Cambria Math" panose="02040503050406030204" pitchFamily="18" charset="0"/>
                                  </a:rPr>
                                  <m:t>:</m:t>
                                </m:r>
                                <m:d>
                                  <m:dPr>
                                    <m:ctrlPr>
                                      <a:rPr lang="nl-BE" sz="1600" i="1">
                                        <a:effectLst/>
                                        <a:latin typeface="Cambria Math" panose="02040503050406030204" pitchFamily="18" charset="0"/>
                                      </a:rPr>
                                    </m:ctrlPr>
                                  </m:dPr>
                                  <m:e>
                                    <m:r>
                                      <m:rPr>
                                        <m:sty m:val="p"/>
                                      </m:rPr>
                                      <a:rPr lang="en-GB" sz="1600">
                                        <a:effectLst/>
                                        <a:latin typeface="Cambria Math" panose="02040503050406030204" pitchFamily="18" charset="0"/>
                                      </a:rPr>
                                      <m:t>b</m:t>
                                    </m:r>
                                    <m:r>
                                      <a:rPr lang="en-GB" sz="1600">
                                        <a:effectLst/>
                                        <a:latin typeface="Cambria Math" panose="02040503050406030204" pitchFamily="18" charset="0"/>
                                      </a:rPr>
                                      <m:t>±</m:t>
                                    </m:r>
                                    <m:r>
                                      <m:rPr>
                                        <m:sty m:val="p"/>
                                      </m:rPr>
                                      <a:rPr lang="en-GB" sz="1600">
                                        <a:effectLst/>
                                        <a:latin typeface="Cambria Math" panose="02040503050406030204" pitchFamily="18" charset="0"/>
                                      </a:rPr>
                                      <m:t>c</m:t>
                                    </m:r>
                                  </m:e>
                                </m:d>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d>
                                  <m:dPr>
                                    <m:ctrlPr>
                                      <a:rPr lang="nl-BE" sz="1600" i="1">
                                        <a:effectLst/>
                                        <a:latin typeface="Cambria Math" panose="02040503050406030204" pitchFamily="18" charset="0"/>
                                      </a:rPr>
                                    </m:ctrlPr>
                                  </m:dPr>
                                  <m:e>
                                    <m:r>
                                      <m:rPr>
                                        <m:sty m:val="p"/>
                                      </m:rPr>
                                      <a:rPr lang="en-GB" sz="1600">
                                        <a:effectLst/>
                                        <a:latin typeface="Cambria Math" panose="02040503050406030204" pitchFamily="18" charset="0"/>
                                      </a:rPr>
                                      <m:t>b</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e>
                                </m:d>
                                <m:r>
                                  <a:rPr lang="en-GB" sz="1600">
                                    <a:effectLst/>
                                    <a:latin typeface="Cambria Math" panose="02040503050406030204" pitchFamily="18" charset="0"/>
                                  </a:rPr>
                                  <m:t>±</m:t>
                                </m:r>
                                <m:d>
                                  <m:dPr>
                                    <m:ctrlPr>
                                      <a:rPr lang="nl-BE" sz="1600" i="1">
                                        <a:effectLst/>
                                        <a:latin typeface="Cambria Math" panose="02040503050406030204" pitchFamily="18" charset="0"/>
                                      </a:rPr>
                                    </m:ctrlPr>
                                  </m:dPr>
                                  <m:e>
                                    <m:r>
                                      <m:rPr>
                                        <m:sty m:val="p"/>
                                      </m:rPr>
                                      <a:rPr lang="en-GB" sz="1600">
                                        <a:effectLst/>
                                        <a:latin typeface="Cambria Math" panose="02040503050406030204" pitchFamily="18" charset="0"/>
                                      </a:rPr>
                                      <m:t>c</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e>
                                </m:d>
                              </m:oMath>
                            </m:oMathPara>
                          </a14:m>
                          <a:br>
                            <a:rPr lang="nl-BE" sz="1600" dirty="0">
                              <a:effectLst/>
                            </a:rPr>
                          </a:br>
                          <a:r>
                            <a:rPr lang="en-GB" sz="1600" dirty="0">
                              <a:effectLst/>
                            </a:rPr>
                            <a:t>maar 30 : (2 + 3) </a:t>
                          </a:r>
                          <a:r>
                            <a:rPr lang="en-GB" sz="1600" dirty="0">
                              <a:effectLst/>
                              <a:sym typeface="Symbol" panose="05050102010706020507" pitchFamily="18" charset="2"/>
                            </a:rPr>
                            <a:t></a:t>
                          </a:r>
                          <a:r>
                            <a:rPr lang="en-GB" sz="1600" dirty="0">
                              <a:effectLst/>
                            </a:rPr>
                            <a:t> (30 : 2) + (30 : 3)</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2119758734"/>
                      </a:ext>
                    </a:extLst>
                  </a:tr>
                </a:tbl>
              </a:graphicData>
            </a:graphic>
          </p:graphicFrame>
        </mc:Choice>
        <mc:Fallback xmlns="">
          <p:graphicFrame>
            <p:nvGraphicFramePr>
              <p:cNvPr id="6" name="Tabel 5"/>
              <p:cNvGraphicFramePr>
                <a:graphicFrameLocks noGrp="1"/>
              </p:cNvGraphicFramePr>
              <p:nvPr>
                <p:extLst>
                  <p:ext uri="{D42A27DB-BD31-4B8C-83A1-F6EECF244321}">
                    <p14:modId xmlns:p14="http://schemas.microsoft.com/office/powerpoint/2010/main" val="1150285929"/>
                  </p:ext>
                </p:extLst>
              </p:nvPr>
            </p:nvGraphicFramePr>
            <p:xfrm>
              <a:off x="265565" y="1551193"/>
              <a:ext cx="8477841" cy="3892550"/>
            </p:xfrm>
            <a:graphic>
              <a:graphicData uri="http://schemas.openxmlformats.org/drawingml/2006/table">
                <a:tbl>
                  <a:tblPr firstRow="1" firstCol="1" bandRow="1">
                    <a:tableStyleId>{5C22544A-7EE6-4342-B048-85BDC9FD1C3A}</a:tableStyleId>
                  </a:tblPr>
                  <a:tblGrid>
                    <a:gridCol w="3844881">
                      <a:extLst>
                        <a:ext uri="{9D8B030D-6E8A-4147-A177-3AD203B41FA5}">
                          <a16:colId xmlns:a16="http://schemas.microsoft.com/office/drawing/2014/main" val="3369018157"/>
                        </a:ext>
                      </a:extLst>
                    </a:gridCol>
                    <a:gridCol w="4632960">
                      <a:extLst>
                        <a:ext uri="{9D8B030D-6E8A-4147-A177-3AD203B41FA5}">
                          <a16:colId xmlns:a16="http://schemas.microsoft.com/office/drawing/2014/main" val="70039433"/>
                        </a:ext>
                      </a:extLst>
                    </a:gridCol>
                  </a:tblGrid>
                  <a:tr h="418719">
                    <a:tc>
                      <a:txBody>
                        <a:bodyPr/>
                        <a:lstStyle/>
                        <a:p>
                          <a:endParaRPr lang="nl-BE"/>
                        </a:p>
                      </a:txBody>
                      <a:tcPr marL="0" marR="0" marT="0" marB="0">
                        <a:blipFill>
                          <a:blip r:embed="rId2"/>
                          <a:stretch>
                            <a:fillRect l="-158" t="-1449" r="-121236" b="-856522"/>
                          </a:stretch>
                        </a:blipFill>
                      </a:tcPr>
                    </a:tc>
                    <a:tc>
                      <a:txBody>
                        <a:bodyPr/>
                        <a:lstStyle/>
                        <a:p>
                          <a:endParaRPr lang="nl-BE"/>
                        </a:p>
                      </a:txBody>
                      <a:tcPr marL="0" marR="0" marT="0" marB="0">
                        <a:blipFill>
                          <a:blip r:embed="rId2"/>
                          <a:stretch>
                            <a:fillRect l="-83049" t="-1449" r="-526" b="-856522"/>
                          </a:stretch>
                        </a:blipFill>
                      </a:tcPr>
                    </a:tc>
                    <a:extLst>
                      <a:ext uri="{0D108BD9-81ED-4DB2-BD59-A6C34878D82A}">
                        <a16:rowId xmlns:a16="http://schemas.microsoft.com/office/drawing/2014/main" val="4115157723"/>
                      </a:ext>
                    </a:extLst>
                  </a:tr>
                  <a:tr h="418719">
                    <a:tc>
                      <a:txBody>
                        <a:bodyPr/>
                        <a:lstStyle/>
                        <a:p>
                          <a:endParaRPr lang="nl-BE"/>
                        </a:p>
                      </a:txBody>
                      <a:tcPr marL="0" marR="0" marT="0" marB="0">
                        <a:blipFill>
                          <a:blip r:embed="rId2"/>
                          <a:stretch>
                            <a:fillRect l="-158" t="-101449" r="-121236" b="-756522"/>
                          </a:stretch>
                        </a:blipFill>
                      </a:tcPr>
                    </a:tc>
                    <a:tc>
                      <a:txBody>
                        <a:bodyPr/>
                        <a:lstStyle/>
                        <a:p>
                          <a:endParaRPr lang="nl-BE"/>
                        </a:p>
                      </a:txBody>
                      <a:tcPr marL="0" marR="0" marT="0" marB="0">
                        <a:blipFill>
                          <a:blip r:embed="rId2"/>
                          <a:stretch>
                            <a:fillRect l="-83049" t="-101449" r="-526" b="-756522"/>
                          </a:stretch>
                        </a:blipFill>
                      </a:tcPr>
                    </a:tc>
                    <a:extLst>
                      <a:ext uri="{0D108BD9-81ED-4DB2-BD59-A6C34878D82A}">
                        <a16:rowId xmlns:a16="http://schemas.microsoft.com/office/drawing/2014/main" val="1221070679"/>
                      </a:ext>
                    </a:extLst>
                  </a:tr>
                  <a:tr h="418719">
                    <a:tc>
                      <a:txBody>
                        <a:bodyPr/>
                        <a:lstStyle/>
                        <a:p>
                          <a:endParaRPr lang="nl-BE"/>
                        </a:p>
                      </a:txBody>
                      <a:tcPr marL="0" marR="0" marT="0" marB="0">
                        <a:blipFill>
                          <a:blip r:embed="rId2"/>
                          <a:stretch>
                            <a:fillRect l="-158" t="-201449" r="-121236" b="-656522"/>
                          </a:stretch>
                        </a:blipFill>
                      </a:tcPr>
                    </a:tc>
                    <a:tc>
                      <a:txBody>
                        <a:bodyPr/>
                        <a:lstStyle/>
                        <a:p>
                          <a:pPr>
                            <a:lnSpc>
                              <a:spcPct val="200000"/>
                            </a:lnSpc>
                            <a:spcAft>
                              <a:spcPts val="1200"/>
                            </a:spcAft>
                          </a:pPr>
                          <a:r>
                            <a:rPr lang="en-GB" sz="1600" dirty="0">
                              <a:effectLst/>
                            </a:rPr>
                            <a:t>(24 : 6) : 2 </a:t>
                          </a:r>
                          <a:r>
                            <a:rPr lang="en-GB" sz="1600" dirty="0">
                              <a:effectLst/>
                              <a:sym typeface="Symbol" panose="05050102010706020507" pitchFamily="18" charset="2"/>
                            </a:rPr>
                            <a:t></a:t>
                          </a:r>
                          <a:r>
                            <a:rPr lang="en-GB" sz="1600" dirty="0">
                              <a:effectLst/>
                            </a:rPr>
                            <a:t> 24 : (6 : 2)</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1278505493"/>
                      </a:ext>
                    </a:extLst>
                  </a:tr>
                  <a:tr h="1211834">
                    <a:tc>
                      <a:txBody>
                        <a:bodyPr/>
                        <a:lstStyle/>
                        <a:p>
                          <a:endParaRPr lang="nl-BE"/>
                        </a:p>
                      </a:txBody>
                      <a:tcPr marL="0" marR="0" marT="0" marB="0">
                        <a:blipFill>
                          <a:blip r:embed="rId2"/>
                          <a:stretch>
                            <a:fillRect l="-158" t="-104523" r="-121236" b="-127638"/>
                          </a:stretch>
                        </a:blipFill>
                      </a:tcPr>
                    </a:tc>
                    <a:tc>
                      <a:txBody>
                        <a:bodyPr/>
                        <a:lstStyle/>
                        <a:p>
                          <a:endParaRPr lang="nl-BE"/>
                        </a:p>
                      </a:txBody>
                      <a:tcPr marL="0" marR="0" marT="0" marB="0">
                        <a:blipFill>
                          <a:blip r:embed="rId2"/>
                          <a:stretch>
                            <a:fillRect l="-83049" t="-104523" r="-526" b="-127638"/>
                          </a:stretch>
                        </a:blipFill>
                      </a:tcPr>
                    </a:tc>
                    <a:extLst>
                      <a:ext uri="{0D108BD9-81ED-4DB2-BD59-A6C34878D82A}">
                        <a16:rowId xmlns:a16="http://schemas.microsoft.com/office/drawing/2014/main" val="208927635"/>
                      </a:ext>
                    </a:extLst>
                  </a:tr>
                  <a:tr h="1424559">
                    <a:tc>
                      <a:txBody>
                        <a:bodyPr/>
                        <a:lstStyle/>
                        <a:p>
                          <a:endParaRPr lang="nl-BE"/>
                        </a:p>
                      </a:txBody>
                      <a:tcPr marL="0" marR="0" marT="0" marB="0">
                        <a:blipFill>
                          <a:blip r:embed="rId2"/>
                          <a:stretch>
                            <a:fillRect l="-158" t="-173932" r="-121236" b="-8547"/>
                          </a:stretch>
                        </a:blipFill>
                      </a:tcPr>
                    </a:tc>
                    <a:tc>
                      <a:txBody>
                        <a:bodyPr/>
                        <a:lstStyle/>
                        <a:p>
                          <a:endParaRPr lang="nl-BE"/>
                        </a:p>
                      </a:txBody>
                      <a:tcPr marL="0" marR="0" marT="0" marB="0">
                        <a:blipFill>
                          <a:blip r:embed="rId2"/>
                          <a:stretch>
                            <a:fillRect l="-83049" t="-173932" r="-526" b="-8547"/>
                          </a:stretch>
                        </a:blipFill>
                      </a:tcPr>
                    </a:tc>
                    <a:extLst>
                      <a:ext uri="{0D108BD9-81ED-4DB2-BD59-A6C34878D82A}">
                        <a16:rowId xmlns:a16="http://schemas.microsoft.com/office/drawing/2014/main" val="2119758734"/>
                      </a:ext>
                    </a:extLst>
                  </a:tr>
                </a:tbl>
              </a:graphicData>
            </a:graphic>
          </p:graphicFrame>
        </mc:Fallback>
      </mc:AlternateContent>
      <p:sp>
        <p:nvSpPr>
          <p:cNvPr id="7" name="Tekstvak 6"/>
          <p:cNvSpPr txBox="1"/>
          <p:nvPr/>
        </p:nvSpPr>
        <p:spPr>
          <a:xfrm>
            <a:off x="609600" y="557349"/>
            <a:ext cx="2374800" cy="369332"/>
          </a:xfrm>
          <a:prstGeom prst="rect">
            <a:avLst/>
          </a:prstGeom>
          <a:noFill/>
        </p:spPr>
        <p:txBody>
          <a:bodyPr wrap="square" rtlCol="0">
            <a:spAutoFit/>
          </a:bodyPr>
          <a:lstStyle/>
          <a:p>
            <a:r>
              <a:rPr lang="nl-BE" dirty="0"/>
              <a:t>Lijkt het hierop?</a:t>
            </a:r>
          </a:p>
        </p:txBody>
      </p:sp>
      <mc:AlternateContent xmlns:mc="http://schemas.openxmlformats.org/markup-compatibility/2006" xmlns:a14="http://schemas.microsoft.com/office/drawing/2010/main">
        <mc:Choice Requires="a14">
          <p:sp>
            <p:nvSpPr>
              <p:cNvPr id="4" name="Tekstvak 3">
                <a:extLst>
                  <a:ext uri="{FF2B5EF4-FFF2-40B4-BE49-F238E27FC236}">
                    <a16:creationId xmlns:a16="http://schemas.microsoft.com/office/drawing/2014/main" id="{A3D23D37-451E-4D54-B153-C3E39DA0715D}"/>
                  </a:ext>
                </a:extLst>
              </p:cNvPr>
              <p:cNvSpPr txBox="1"/>
              <p:nvPr/>
            </p:nvSpPr>
            <p:spPr>
              <a:xfrm>
                <a:off x="4257963" y="4119418"/>
                <a:ext cx="4886035" cy="369332"/>
              </a:xfrm>
              <a:prstGeom prst="rect">
                <a:avLst/>
              </a:prstGeom>
              <a:solidFill>
                <a:schemeClr val="bg2"/>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nl-BE"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𝑎</m:t>
                      </m:r>
                      <m:r>
                        <a:rPr lang="nl-BE" b="0" i="1" smtClean="0">
                          <a:latin typeface="Cambria Math" panose="02040503050406030204" pitchFamily="18" charset="0"/>
                          <a:ea typeface="Cambria Math" panose="02040503050406030204" pitchFamily="18" charset="0"/>
                        </a:rPr>
                        <m:t>∈</m:t>
                      </m:r>
                      <m:sSub>
                        <m:sSubPr>
                          <m:ctrlPr>
                            <a:rPr lang="nl-BE" b="0" i="1" smtClean="0">
                              <a:latin typeface="Cambria Math" panose="02040503050406030204" pitchFamily="18" charset="0"/>
                              <a:ea typeface="Cambria Math" panose="02040503050406030204" pitchFamily="18" charset="0"/>
                            </a:rPr>
                          </m:ctrlPr>
                        </m:sSubPr>
                        <m:e>
                          <m:r>
                            <a:rPr lang="nl-BE" b="0" i="1" smtClean="0">
                              <a:latin typeface="Cambria Math" panose="02040503050406030204" pitchFamily="18" charset="0"/>
                              <a:ea typeface="Cambria Math" panose="02040503050406030204" pitchFamily="18" charset="0"/>
                            </a:rPr>
                            <m:t>𝑁</m:t>
                          </m:r>
                        </m:e>
                        <m:sub>
                          <m:r>
                            <a:rPr lang="nl-BE" b="0" i="1" smtClean="0">
                              <a:latin typeface="Cambria Math" panose="02040503050406030204" pitchFamily="18" charset="0"/>
                              <a:ea typeface="Cambria Math" panose="02040503050406030204" pitchFamily="18" charset="0"/>
                            </a:rPr>
                            <m:t>0</m:t>
                          </m:r>
                        </m:sub>
                      </m:sSub>
                      <m:r>
                        <a:rPr lang="nl-BE" b="0" i="1" smtClean="0">
                          <a:latin typeface="Cambria Math" panose="02040503050406030204" pitchFamily="18" charset="0"/>
                          <a:ea typeface="Cambria Math" panose="02040503050406030204" pitchFamily="18" charset="0"/>
                        </a:rPr>
                        <m:t>, </m:t>
                      </m:r>
                      <m:r>
                        <a:rPr lang="nl-BE" b="0" i="1" smtClean="0">
                          <a:latin typeface="Cambria Math" panose="02040503050406030204" pitchFamily="18" charset="0"/>
                          <a:ea typeface="Cambria Math" panose="02040503050406030204" pitchFamily="18" charset="0"/>
                        </a:rPr>
                        <m:t>𝑏</m:t>
                      </m:r>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𝑐</m:t>
                      </m:r>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𝑁</m:t>
                      </m:r>
                      <m:r>
                        <a:rPr lang="nl-BE" b="0" i="1" smtClean="0">
                          <a:latin typeface="Cambria Math" panose="02040503050406030204" pitchFamily="18" charset="0"/>
                          <a:ea typeface="Cambria Math" panose="02040503050406030204" pitchFamily="18" charset="0"/>
                        </a:rPr>
                        <m:t>:</m:t>
                      </m:r>
                      <m:d>
                        <m:dPr>
                          <m:ctrlPr>
                            <a:rPr lang="nl-BE" b="0" i="1" smtClean="0">
                              <a:latin typeface="Cambria Math" panose="02040503050406030204" pitchFamily="18" charset="0"/>
                              <a:ea typeface="Cambria Math" panose="02040503050406030204" pitchFamily="18" charset="0"/>
                            </a:rPr>
                          </m:ctrlPr>
                        </m:dPr>
                        <m:e>
                          <m:r>
                            <a:rPr lang="nl-BE" b="0" i="1" smtClean="0">
                              <a:latin typeface="Cambria Math" panose="02040503050406030204" pitchFamily="18" charset="0"/>
                              <a:ea typeface="Cambria Math" panose="02040503050406030204" pitchFamily="18" charset="0"/>
                            </a:rPr>
                            <m:t>𝑏</m:t>
                          </m:r>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𝑐</m:t>
                          </m:r>
                        </m:e>
                      </m:d>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𝑎</m:t>
                      </m:r>
                      <m:r>
                        <a:rPr lang="nl-BE" b="0" i="1" smtClean="0">
                          <a:latin typeface="Cambria Math" panose="02040503050406030204" pitchFamily="18" charset="0"/>
                          <a:ea typeface="Cambria Math" panose="02040503050406030204" pitchFamily="18" charset="0"/>
                        </a:rPr>
                        <m:t>=</m:t>
                      </m:r>
                      <m:d>
                        <m:dPr>
                          <m:ctrlPr>
                            <a:rPr lang="nl-BE" b="0" i="1" smtClean="0">
                              <a:latin typeface="Cambria Math" panose="02040503050406030204" pitchFamily="18" charset="0"/>
                              <a:ea typeface="Cambria Math" panose="02040503050406030204" pitchFamily="18" charset="0"/>
                            </a:rPr>
                          </m:ctrlPr>
                        </m:dPr>
                        <m:e>
                          <m:r>
                            <a:rPr lang="nl-BE" b="0" i="1" smtClean="0">
                              <a:latin typeface="Cambria Math" panose="02040503050406030204" pitchFamily="18" charset="0"/>
                              <a:ea typeface="Cambria Math" panose="02040503050406030204" pitchFamily="18" charset="0"/>
                            </a:rPr>
                            <m:t>𝑏</m:t>
                          </m:r>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𝑎</m:t>
                          </m:r>
                        </m:e>
                      </m:d>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𝑐</m:t>
                      </m:r>
                      <m:r>
                        <a:rPr lang="nl-BE" b="0" i="1" smtClean="0">
                          <a:latin typeface="Cambria Math" panose="02040503050406030204" pitchFamily="18" charset="0"/>
                          <a:ea typeface="Cambria Math" panose="02040503050406030204" pitchFamily="18" charset="0"/>
                        </a:rPr>
                        <m:t>:</m:t>
                      </m:r>
                      <m:r>
                        <a:rPr lang="nl-BE" b="0" i="1" smtClean="0">
                          <a:latin typeface="Cambria Math" panose="02040503050406030204" pitchFamily="18" charset="0"/>
                          <a:ea typeface="Cambria Math" panose="02040503050406030204" pitchFamily="18" charset="0"/>
                        </a:rPr>
                        <m:t>𝑎</m:t>
                      </m:r>
                      <m:r>
                        <a:rPr lang="nl-BE" b="0" i="1" smtClean="0">
                          <a:latin typeface="Cambria Math" panose="02040503050406030204" pitchFamily="18" charset="0"/>
                          <a:ea typeface="Cambria Math" panose="02040503050406030204" pitchFamily="18" charset="0"/>
                        </a:rPr>
                        <m:t>)</m:t>
                      </m:r>
                    </m:oMath>
                  </m:oMathPara>
                </a14:m>
                <a:endParaRPr lang="nl-BE" dirty="0"/>
              </a:p>
            </p:txBody>
          </p:sp>
        </mc:Choice>
        <mc:Fallback xmlns="">
          <p:sp>
            <p:nvSpPr>
              <p:cNvPr id="4" name="Tekstvak 3">
                <a:extLst>
                  <a:ext uri="{FF2B5EF4-FFF2-40B4-BE49-F238E27FC236}">
                    <a16:creationId xmlns:a16="http://schemas.microsoft.com/office/drawing/2014/main" id="{A3D23D37-451E-4D54-B153-C3E39DA0715D}"/>
                  </a:ext>
                </a:extLst>
              </p:cNvPr>
              <p:cNvSpPr txBox="1">
                <a:spLocks noRot="1" noChangeAspect="1" noMove="1" noResize="1" noEditPoints="1" noAdjustHandles="1" noChangeArrowheads="1" noChangeShapeType="1" noTextEdit="1"/>
              </p:cNvSpPr>
              <p:nvPr/>
            </p:nvSpPr>
            <p:spPr>
              <a:xfrm>
                <a:off x="4257963" y="4119418"/>
                <a:ext cx="4886035" cy="369332"/>
              </a:xfrm>
              <a:prstGeom prst="rect">
                <a:avLst/>
              </a:prstGeom>
              <a:blipFill>
                <a:blip r:embed="rId3"/>
                <a:stretch>
                  <a:fillRect b="-13333"/>
                </a:stretch>
              </a:blipFill>
            </p:spPr>
            <p:txBody>
              <a:bodyPr/>
              <a:lstStyle/>
              <a:p>
                <a:r>
                  <a:rPr lang="nl-BE">
                    <a:noFill/>
                  </a:rPr>
                  <a:t> </a:t>
                </a:r>
              </a:p>
            </p:txBody>
          </p:sp>
        </mc:Fallback>
      </mc:AlternateContent>
    </p:spTree>
    <p:extLst>
      <p:ext uri="{BB962C8B-B14F-4D97-AF65-F5344CB8AC3E}">
        <p14:creationId xmlns:p14="http://schemas.microsoft.com/office/powerpoint/2010/main" val="856234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getallenverzamelingen</a:t>
            </a:r>
          </a:p>
        </p:txBody>
      </p:sp>
      <p:sp>
        <p:nvSpPr>
          <p:cNvPr id="4" name="Rechthoek 3"/>
          <p:cNvSpPr/>
          <p:nvPr/>
        </p:nvSpPr>
        <p:spPr>
          <a:xfrm>
            <a:off x="698400" y="836939"/>
            <a:ext cx="8079840" cy="6806735"/>
          </a:xfrm>
          <a:prstGeom prst="rect">
            <a:avLst/>
          </a:prstGeom>
        </p:spPr>
        <p:txBody>
          <a:bodyPr wrap="square">
            <a:spAutoFit/>
          </a:bodyPr>
          <a:lstStyle/>
          <a:p>
            <a:pPr>
              <a:spcAft>
                <a:spcPts val="600"/>
              </a:spcAft>
            </a:pPr>
            <a:r>
              <a:rPr lang="nl-BE" b="1" cap="all" dirty="0">
                <a:solidFill>
                  <a:srgbClr val="000000"/>
                </a:solidFill>
                <a:latin typeface="Arial Rounded MT Bold" panose="020F0704030504030204" pitchFamily="34" charset="0"/>
                <a:ea typeface="Times New Roman" panose="02020603050405020304" pitchFamily="18" charset="0"/>
                <a:cs typeface="Tahoma" panose="020B0604030504040204" pitchFamily="34" charset="0"/>
              </a:rPr>
              <a:t>Oneindig</a:t>
            </a:r>
          </a:p>
          <a:p>
            <a:pPr>
              <a:lnSpc>
                <a:spcPct val="115000"/>
              </a:lnSpc>
              <a:spcAft>
                <a:spcPts val="600"/>
              </a:spcAft>
            </a:pP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Oneindig</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grote</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of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oneindig</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kleine</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grootheden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zorgen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al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sinds</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het begin van de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mensheid</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voor</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filosofische</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overwegingen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vooral</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voor</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veel</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paradoxen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verwarring</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Het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blijkt</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namelijk</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dat</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ons</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natuurlijk</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begrip</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van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hoeveelheid</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of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aantallen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of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tellen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niet</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correct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werkt</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bij</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oneindigheid</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a:t>
            </a:r>
            <a:endPar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De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tekst</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Oneindig</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en</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oneindig</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is twee’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zie</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bijlage</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gaat</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dieper</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in op het begrip ‘</a:t>
            </a:r>
            <a:r>
              <a:rPr lang="en-GB" sz="2000" dirty="0" err="1">
                <a:solidFill>
                  <a:srgbClr val="000000"/>
                </a:solidFill>
                <a:latin typeface="Calibri" panose="020F0502020204030204" pitchFamily="34" charset="0"/>
                <a:ea typeface="Times New Roman" panose="02020603050405020304" pitchFamily="18" charset="0"/>
                <a:cs typeface="Tahoma" panose="020B0604030504040204" pitchFamily="34" charset="0"/>
              </a:rPr>
              <a:t>oneindig</a:t>
            </a:r>
            <a:r>
              <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p>
          <a:p>
            <a:pPr>
              <a:lnSpc>
                <a:spcPct val="115000"/>
              </a:lnSpc>
              <a:spcAft>
                <a:spcPts val="1600"/>
              </a:spcAft>
            </a:pPr>
            <a:endPar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endPar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r>
              <a:rPr lang="nl-BE" dirty="0"/>
              <a:t>Rond oneindigheid: </a:t>
            </a:r>
            <a:r>
              <a:rPr lang="nl-BE" dirty="0">
                <a:hlinkClick r:id="rId2"/>
              </a:rPr>
              <a:t>https://hanswisbrun.nl/</a:t>
            </a:r>
            <a:r>
              <a:rPr lang="nl-BE">
                <a:hlinkClick r:id="rId2"/>
              </a:rPr>
              <a:t>infinity-the-maths/</a:t>
            </a:r>
            <a:endParaRPr lang="nl-BE"/>
          </a:p>
          <a:p>
            <a:endParaRPr lang="nl-BE" dirty="0"/>
          </a:p>
          <a:p>
            <a:r>
              <a:rPr lang="nl-BE" dirty="0"/>
              <a:t>Paradox rond oneindigheid - </a:t>
            </a:r>
            <a:r>
              <a:rPr lang="nl-BE" dirty="0" err="1"/>
              <a:t>the</a:t>
            </a:r>
            <a:r>
              <a:rPr lang="nl-BE" dirty="0"/>
              <a:t> </a:t>
            </a:r>
            <a:r>
              <a:rPr lang="nl-BE" dirty="0" err="1"/>
              <a:t>infinity</a:t>
            </a:r>
            <a:r>
              <a:rPr lang="nl-BE" dirty="0"/>
              <a:t> hotel: </a:t>
            </a:r>
            <a:r>
              <a:rPr lang="nl-BE" dirty="0">
                <a:hlinkClick r:id="rId3"/>
              </a:rPr>
              <a:t>https://www.youtube.com/watch?v=Uj3_KqkI9Zo</a:t>
            </a:r>
            <a:r>
              <a:rPr lang="nl-BE" dirty="0"/>
              <a:t> </a:t>
            </a:r>
          </a:p>
          <a:p>
            <a:r>
              <a:rPr lang="nl-BE" dirty="0"/>
              <a:t> </a:t>
            </a:r>
          </a:p>
          <a:p>
            <a:pPr>
              <a:lnSpc>
                <a:spcPct val="115000"/>
              </a:lnSpc>
              <a:spcAft>
                <a:spcPts val="1600"/>
              </a:spcAft>
            </a:pPr>
            <a:endPar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endParaRPr lang="en-GB" sz="20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endPar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p:txBody>
      </p:sp>
      <p:pic>
        <p:nvPicPr>
          <p:cNvPr id="11266" name="Picture 2" descr="https://francisgastmans2.files.wordpress.com/2012/08/lemniscaat-basi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0523" y="3714976"/>
            <a:ext cx="3371850" cy="971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59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Sessie1 : getallenverzamelingen </a:t>
            </a:r>
          </a:p>
        </p:txBody>
      </p:sp>
      <mc:AlternateContent xmlns:mc="http://schemas.openxmlformats.org/markup-compatibility/2006" xmlns:a14="http://schemas.microsoft.com/office/drawing/2010/main">
        <mc:Choice Requires="a14">
          <p:sp>
            <p:nvSpPr>
              <p:cNvPr id="7" name="Rechthoek 6"/>
              <p:cNvSpPr/>
              <p:nvPr/>
            </p:nvSpPr>
            <p:spPr>
              <a:xfrm>
                <a:off x="194537" y="496798"/>
                <a:ext cx="8531451" cy="5416483"/>
              </a:xfrm>
              <a:prstGeom prst="rect">
                <a:avLst/>
              </a:prstGeom>
            </p:spPr>
            <p:txBody>
              <a:bodyPr wrap="square">
                <a:spAutoFit/>
              </a:bodyPr>
              <a:lstStyle/>
              <a:p>
                <a:pPr lvl="2">
                  <a:spcAft>
                    <a:spcPts val="600"/>
                  </a:spcAft>
                </a:pPr>
                <a:r>
                  <a:rPr lang="nl-BE" sz="1600" b="1" cap="all" dirty="0">
                    <a:solidFill>
                      <a:srgbClr val="000000"/>
                    </a:solidFill>
                    <a:latin typeface="Arial Rounded MT Bold" panose="020F0704030504030204" pitchFamily="34" charset="0"/>
                    <a:ea typeface="Times New Roman" panose="02020603050405020304" pitchFamily="18" charset="0"/>
                    <a:cs typeface="Tahoma" panose="020B0604030504040204" pitchFamily="34" charset="0"/>
                  </a:rPr>
                  <a:t>2.	De gehele getallen</a:t>
                </a:r>
              </a:p>
              <a:p>
                <a:pPr>
                  <a:lnSpc>
                    <a:spcPct val="115000"/>
                  </a:lnSpc>
                  <a:spcAft>
                    <a:spcPts val="600"/>
                  </a:spcAft>
                </a:pPr>
                <a:r>
                  <a:rPr lang="nl-BE" sz="1600" b="1"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Problemen in </a:t>
                </a:r>
                <a14:m>
                  <m:oMath xmlns:m="http://schemas.openxmlformats.org/officeDocument/2006/math">
                    <m:r>
                      <a:rPr lang="nl-BE" sz="1600" b="1" i="1">
                        <a:solidFill>
                          <a:srgbClr val="000000"/>
                        </a:solidFill>
                        <a:latin typeface="Cambria Math" panose="02040503050406030204" pitchFamily="18" charset="0"/>
                        <a:ea typeface="Times New Roman" panose="02020603050405020304" pitchFamily="18" charset="0"/>
                        <a:cs typeface="Tahoma" panose="020B0604030504040204" pitchFamily="34" charset="0"/>
                      </a:rPr>
                      <m:t>ℕ</m:t>
                    </m:r>
                    <m:r>
                      <a:rPr lang="nl-BE" sz="1600" b="1" i="1">
                        <a:solidFill>
                          <a:srgbClr val="000000"/>
                        </a:solidFill>
                        <a:latin typeface="Cambria Math" panose="02040503050406030204" pitchFamily="18" charset="0"/>
                        <a:ea typeface="Times New Roman" panose="02020603050405020304" pitchFamily="18" charset="0"/>
                        <a:cs typeface="Tahoma" panose="020B0604030504040204" pitchFamily="34" charset="0"/>
                      </a:rPr>
                      <m:t> </m:t>
                    </m:r>
                  </m:oMath>
                </a14:m>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aftrekken niet mogelijk!     </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sym typeface="Wingdings" panose="05000000000000000000" pitchFamily="2" charset="2"/>
                  </a:rPr>
                  <a:t></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tegengestelden van de natuurlijke getallen.</a:t>
                </a:r>
              </a:p>
              <a:p>
                <a:pPr>
                  <a:lnSpc>
                    <a:spcPct val="115000"/>
                  </a:lnSpc>
                  <a:spcAft>
                    <a:spcPts val="600"/>
                  </a:spcAft>
                </a:pP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De natuurlijke getallen en hun tegengestelden zijn samen de </a:t>
                </a:r>
                <a:r>
                  <a:rPr lang="nl-BE" sz="1600" b="1"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gehele getallen</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a:t>
                </a:r>
                <a:b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br>
                <a:r>
                  <a:rPr lang="nl-BE" sz="1600" u="sng"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Notatie</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14:m>
                  <m:oMath xmlns:m="http://schemas.openxmlformats.org/officeDocument/2006/math">
                    <m:r>
                      <a:rPr lang="nl-BE" sz="1600" i="1">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ℤ</m:t>
                    </m:r>
                  </m:oMath>
                </a14:m>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b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br>
                <a:r>
                  <a:rPr lang="nl-BE" sz="1600" u="sng"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Opsomming</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14:m>
                  <m:oMath xmlns:m="http://schemas.openxmlformats.org/officeDocument/2006/math">
                    <m:r>
                      <a:rPr lang="nl-BE" sz="1600" i="1">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ℤ</m:t>
                    </m:r>
                  </m:oMath>
                </a14:m>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 {…, –4, –3, –2, –1, 0, 1, 2, 3, 4,…}</a:t>
                </a:r>
              </a:p>
              <a:p>
                <a:pPr>
                  <a:lnSpc>
                    <a:spcPct val="115000"/>
                  </a:lnSpc>
                  <a:spcAft>
                    <a:spcPts val="600"/>
                  </a:spcAft>
                </a:pP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600"/>
                  </a:spcAft>
                </a:pPr>
                <a:r>
                  <a:rPr lang="nl-BE" sz="1600" b="1" cap="all" dirty="0">
                    <a:solidFill>
                      <a:srgbClr val="000000"/>
                    </a:solidFill>
                    <a:latin typeface="Calibri" panose="020F0502020204030204" pitchFamily="34" charset="0"/>
                    <a:ea typeface="Times New Roman" panose="02020603050405020304" pitchFamily="18" charset="0"/>
                    <a:cs typeface="Tahoma" panose="020B0604030504040204" pitchFamily="34" charset="0"/>
                  </a:rPr>
                  <a:t>	3.	</a:t>
                </a:r>
                <a:r>
                  <a:rPr lang="nl-BE" sz="1600" b="1" cap="all" dirty="0">
                    <a:solidFill>
                      <a:srgbClr val="000000"/>
                    </a:solidFill>
                    <a:effectLst/>
                    <a:latin typeface="Arial Rounded MT Bold" panose="020F0704030504030204" pitchFamily="34" charset="0"/>
                    <a:ea typeface="Times New Roman" panose="02020603050405020304" pitchFamily="18" charset="0"/>
                    <a:cs typeface="Tahoma" panose="020B0604030504040204" pitchFamily="34" charset="0"/>
                  </a:rPr>
                  <a:t>De rationale getallen</a:t>
                </a:r>
              </a:p>
              <a:p>
                <a:pPr>
                  <a:lnSpc>
                    <a:spcPct val="115000"/>
                  </a:lnSpc>
                  <a:spcAft>
                    <a:spcPts val="600"/>
                  </a:spcAft>
                </a:pPr>
                <a:r>
                  <a:rPr lang="nl-BE" sz="1600" b="1" dirty="0">
                    <a:solidFill>
                      <a:srgbClr val="000000"/>
                    </a:solidFill>
                    <a:latin typeface="Calibri" panose="020F0502020204030204" pitchFamily="34" charset="0"/>
                    <a:ea typeface="Times New Roman" panose="02020603050405020304" pitchFamily="18" charset="0"/>
                    <a:cs typeface="Tahoma" panose="020B0604030504040204" pitchFamily="34" charset="0"/>
                  </a:rPr>
                  <a:t>Problemen in </a:t>
                </a:r>
                <a14:m>
                  <m:oMath xmlns:m="http://schemas.openxmlformats.org/officeDocument/2006/math">
                    <m:r>
                      <a:rPr lang="nl-BE" sz="1600" b="1" i="1">
                        <a:solidFill>
                          <a:srgbClr val="000000"/>
                        </a:solidFill>
                        <a:latin typeface="Cambria Math" panose="02040503050406030204" pitchFamily="18" charset="0"/>
                        <a:ea typeface="Times New Roman" panose="02020603050405020304" pitchFamily="18" charset="0"/>
                        <a:cs typeface="Tahoma" panose="020B0604030504040204" pitchFamily="34" charset="0"/>
                      </a:rPr>
                      <m:t>ℕ</m:t>
                    </m:r>
                  </m:oMath>
                </a14:m>
                <a:r>
                  <a:rPr lang="nl-BE" sz="1600" b="1" dirty="0">
                    <a:solidFill>
                      <a:srgbClr val="000000"/>
                    </a:solidFill>
                    <a:latin typeface="Calibri" panose="020F0502020204030204" pitchFamily="34" charset="0"/>
                    <a:ea typeface="Times New Roman" panose="02020603050405020304" pitchFamily="18" charset="0"/>
                    <a:cs typeface="Tahoma" panose="020B0604030504040204" pitchFamily="34" charset="0"/>
                  </a:rPr>
                  <a:t> en in </a:t>
                </a:r>
                <a14:m>
                  <m:oMath xmlns:m="http://schemas.openxmlformats.org/officeDocument/2006/math">
                    <m:r>
                      <a:rPr lang="nl-BE" sz="1600" b="1" i="1">
                        <a:solidFill>
                          <a:srgbClr val="000000"/>
                        </a:solidFill>
                        <a:latin typeface="Cambria Math" panose="02040503050406030204" pitchFamily="18" charset="0"/>
                        <a:ea typeface="Times New Roman" panose="02020603050405020304" pitchFamily="18" charset="0"/>
                        <a:cs typeface="Tahoma" panose="020B0604030504040204" pitchFamily="34" charset="0"/>
                      </a:rPr>
                      <m:t>ℤ</m:t>
                    </m:r>
                  </m:oMath>
                </a14:m>
                <a:r>
                  <a:rPr lang="nl-BE" sz="1600" b="1" dirty="0">
                    <a:solidFill>
                      <a:srgbClr val="000000"/>
                    </a:solidFill>
                    <a:latin typeface="Calibri" panose="020F0502020204030204" pitchFamily="34" charset="0"/>
                    <a:ea typeface="Times New Roman" panose="02020603050405020304" pitchFamily="18" charset="0"/>
                    <a:cs typeface="Tahoma" panose="020B0604030504040204" pitchFamily="34" charset="0"/>
                  </a:rPr>
                  <a:t> </a:t>
                </a:r>
                <a:r>
                  <a:rPr lang="nl-BE"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delen niet mogelijk!</a:t>
                </a:r>
              </a:p>
              <a:p>
                <a:pPr marL="285750" indent="-285750">
                  <a:lnSpc>
                    <a:spcPct val="115000"/>
                  </a:lnSpc>
                  <a:spcAft>
                    <a:spcPts val="600"/>
                  </a:spcAft>
                  <a:buFont typeface="Wingdings" panose="05000000000000000000" pitchFamily="2" charset="2"/>
                  <a:buChar char="è"/>
                </a:pP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quotiënt van twee gehele getallen waarvan de deler niet nul is = rationale getallen!</a:t>
                </a:r>
              </a:p>
              <a:p>
                <a:pPr marL="285750" indent="-285750">
                  <a:lnSpc>
                    <a:spcPct val="115000"/>
                  </a:lnSpc>
                  <a:spcAft>
                    <a:spcPts val="600"/>
                  </a:spcAft>
                  <a:buFont typeface="Wingdings" panose="05000000000000000000" pitchFamily="2" charset="2"/>
                  <a:buChar char="è"/>
                </a:pPr>
                <a:r>
                  <a:rPr lang="nl-BE"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Decimale vorm met repeterend deel</a:t>
                </a:r>
                <a:b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br>
                <a:r>
                  <a:rPr lang="nl-BE" sz="1600" u="sng"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Notatie</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14:m>
                  <m:oMath xmlns:m="http://schemas.openxmlformats.org/officeDocument/2006/math">
                    <m:r>
                      <a:rPr lang="nl-BE" sz="1600" i="1">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ℚ</m:t>
                    </m:r>
                  </m:oMath>
                </a14:m>
                <a:b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br>
                <a:r>
                  <a:rPr lang="nl-BE" sz="1600" u="sng"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Omschrijving</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14:m>
                  <m:oMath xmlns:m="http://schemas.openxmlformats.org/officeDocument/2006/math">
                    <m:r>
                      <a:rPr lang="nl-BE" sz="1600" i="1">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ℚ</m:t>
                    </m:r>
                  </m:oMath>
                </a14:m>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 </a:t>
                </a:r>
                <a14:m>
                  <m:oMath xmlns:m="http://schemas.openxmlformats.org/officeDocument/2006/math">
                    <m:d>
                      <m:dPr>
                        <m:begChr m:val="{"/>
                        <m:endChr m:val="}"/>
                        <m:ctrlPr>
                          <a:rPr lang="nl-BE" sz="1600" i="1">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ctrlPr>
                      </m:dPr>
                      <m:e>
                        <m:f>
                          <m:fPr>
                            <m:ctrlPr>
                              <a:rPr lang="nl-BE" sz="1600" i="1">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ctrlPr>
                          </m:fPr>
                          <m:num>
                            <m:r>
                              <m:rPr>
                                <m:sty m:val="p"/>
                              </m:rP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a</m:t>
                            </m:r>
                          </m:num>
                          <m:den>
                            <m:r>
                              <m:rPr>
                                <m:sty m:val="p"/>
                              </m:rP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b</m:t>
                            </m:r>
                          </m:den>
                        </m:f>
                        <m: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 </m:t>
                        </m:r>
                        <m:r>
                          <m:rPr>
                            <m:sty m:val="p"/>
                          </m:rP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a</m:t>
                        </m:r>
                        <m: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m:t>
                        </m:r>
                        <m:r>
                          <m:rPr>
                            <m:sty m:val="p"/>
                          </m:rP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b</m:t>
                        </m:r>
                        <m: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m:t>
                        </m:r>
                        <m:r>
                          <a:rPr lang="nl-BE" sz="1600" i="1">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ℤ</m:t>
                        </m:r>
                        <m: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 </m:t>
                        </m:r>
                        <m:r>
                          <m:rPr>
                            <m:sty m:val="p"/>
                          </m:rP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en</m:t>
                        </m:r>
                        <m: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 </m:t>
                        </m:r>
                        <m:r>
                          <m:rPr>
                            <m:sty m:val="p"/>
                          </m:rP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b</m:t>
                        </m:r>
                        <m:r>
                          <a:rPr lang="nl-BE" sz="1600">
                            <a:solidFill>
                              <a:srgbClr val="000000"/>
                            </a:solidFill>
                            <a:effectLst/>
                            <a:latin typeface="Cambria Math" panose="02040503050406030204" pitchFamily="18" charset="0"/>
                            <a:ea typeface="Times New Roman" panose="02020603050405020304" pitchFamily="18" charset="0"/>
                            <a:cs typeface="Tahoma" panose="020B0604030504040204" pitchFamily="34" charset="0"/>
                          </a:rPr>
                          <m:t>≠0</m:t>
                        </m:r>
                      </m:e>
                    </m:d>
                  </m:oMath>
                </a14:m>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t>
                </a:r>
                <a:b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br>
                <a:r>
                  <a:rPr lang="nl-BE" sz="1600" u="sng"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Benamingen</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a noemen we de </a:t>
                </a:r>
                <a:r>
                  <a:rPr lang="nl-BE" sz="1600" b="1"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teller, </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b is de </a:t>
                </a:r>
                <a:r>
                  <a:rPr lang="nl-BE" sz="1600" b="1"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noemer</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 , de horizontale lijn die teller en 			noemer van elkaar scheidt is de </a:t>
                </a:r>
                <a:r>
                  <a:rPr lang="nl-BE" sz="1600" b="1"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breukstreep</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600"/>
                  </a:spcAft>
                </a:pPr>
                <a:r>
                  <a:rPr lang="nl-BE"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N</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oemer : in hoeveel gelijke delen je een geheel verdeelt</a:t>
                </a:r>
              </a:p>
              <a:p>
                <a:pPr>
                  <a:lnSpc>
                    <a:spcPct val="115000"/>
                  </a:lnSpc>
                  <a:spcAft>
                    <a:spcPts val="600"/>
                  </a:spcAft>
                </a:pPr>
                <a:r>
                  <a:rPr lang="nl-BE" sz="1600" dirty="0">
                    <a:solidFill>
                      <a:srgbClr val="000000"/>
                    </a:solidFill>
                    <a:latin typeface="Calibri" panose="020F0502020204030204" pitchFamily="34" charset="0"/>
                    <a:ea typeface="Times New Roman" panose="02020603050405020304" pitchFamily="18" charset="0"/>
                    <a:cs typeface="Tahoma" panose="020B0604030504040204" pitchFamily="34" charset="0"/>
                  </a:rPr>
                  <a:t>	T</a:t>
                </a:r>
                <a:r>
                  <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rPr>
                  <a:t>eller: hoeveel delen je daarvan neemt</a:t>
                </a:r>
                <a:endParaRPr lang="nl-BE" sz="10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p:txBody>
          </p:sp>
        </mc:Choice>
        <mc:Fallback xmlns="">
          <p:sp>
            <p:nvSpPr>
              <p:cNvPr id="7" name="Rechthoek 6"/>
              <p:cNvSpPr>
                <a:spLocks noRot="1" noChangeAspect="1" noMove="1" noResize="1" noEditPoints="1" noAdjustHandles="1" noChangeArrowheads="1" noChangeShapeType="1" noTextEdit="1"/>
              </p:cNvSpPr>
              <p:nvPr/>
            </p:nvSpPr>
            <p:spPr>
              <a:xfrm>
                <a:off x="194537" y="496798"/>
                <a:ext cx="8531451" cy="5416483"/>
              </a:xfrm>
              <a:prstGeom prst="rect">
                <a:avLst/>
              </a:prstGeom>
              <a:blipFill>
                <a:blip r:embed="rId2"/>
                <a:stretch>
                  <a:fillRect l="-429" t="-337" b="-112"/>
                </a:stretch>
              </a:blipFill>
            </p:spPr>
            <p:txBody>
              <a:bodyPr/>
              <a:lstStyle/>
              <a:p>
                <a:r>
                  <a:rPr lang="nl-BE">
                    <a:noFill/>
                  </a:rPr>
                  <a:t> </a:t>
                </a:r>
              </a:p>
            </p:txBody>
          </p:sp>
        </mc:Fallback>
      </mc:AlternateContent>
    </p:spTree>
    <p:extLst>
      <p:ext uri="{BB962C8B-B14F-4D97-AF65-F5344CB8AC3E}">
        <p14:creationId xmlns:p14="http://schemas.microsoft.com/office/powerpoint/2010/main" val="89878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p:txBody>
      </p:sp>
      <mc:AlternateContent xmlns:mc="http://schemas.openxmlformats.org/markup-compatibility/2006" xmlns:a14="http://schemas.microsoft.com/office/drawing/2010/main">
        <mc:Choice Requires="a14">
          <p:sp>
            <p:nvSpPr>
              <p:cNvPr id="7" name="Rechthoek 6"/>
              <p:cNvSpPr/>
              <p:nvPr/>
            </p:nvSpPr>
            <p:spPr>
              <a:xfrm>
                <a:off x="194537" y="496798"/>
                <a:ext cx="8531451" cy="2969274"/>
              </a:xfrm>
              <a:prstGeom prst="rect">
                <a:avLst/>
              </a:prstGeom>
            </p:spPr>
            <p:txBody>
              <a:bodyPr wrap="square">
                <a:spAutoFit/>
              </a:bodyPr>
              <a:lstStyle/>
              <a:p>
                <a:pPr lvl="2">
                  <a:spcAft>
                    <a:spcPts val="600"/>
                  </a:spcAft>
                </a:pPr>
                <a:r>
                  <a:rPr lang="nl-BE" sz="2000" b="1" cap="all" dirty="0">
                    <a:solidFill>
                      <a:srgbClr val="000000"/>
                    </a:solidFill>
                    <a:latin typeface="Arial Rounded MT Bold" panose="020F0704030504030204" pitchFamily="34" charset="0"/>
                    <a:ea typeface="Times New Roman" panose="02020603050405020304" pitchFamily="18" charset="0"/>
                    <a:cs typeface="Tahoma" panose="020B0604030504040204" pitchFamily="34" charset="0"/>
                  </a:rPr>
                  <a:t>4.	</a:t>
                </a:r>
                <a:r>
                  <a:rPr lang="nl-BE" sz="2000" b="1" cap="all" dirty="0"/>
                  <a:t>De reële getallen</a:t>
                </a:r>
              </a:p>
              <a:p>
                <a:r>
                  <a:rPr lang="nl-BE" sz="2000" b="1" dirty="0">
                    <a:sym typeface="Wingdings" panose="05000000000000000000" pitchFamily="2" charset="2"/>
                  </a:rPr>
                  <a:t>Problemen in </a:t>
                </a:r>
                <a14:m>
                  <m:oMath xmlns:m="http://schemas.openxmlformats.org/officeDocument/2006/math">
                    <m:r>
                      <a:rPr lang="nl-BE" sz="2000" i="1">
                        <a:solidFill>
                          <a:srgbClr val="000000"/>
                        </a:solidFill>
                        <a:latin typeface="Cambria Math" panose="02040503050406030204" pitchFamily="18" charset="0"/>
                        <a:ea typeface="Times New Roman" panose="02020603050405020304" pitchFamily="18" charset="0"/>
                        <a:cs typeface="Tahoma" panose="020B0604030504040204" pitchFamily="34" charset="0"/>
                      </a:rPr>
                      <m:t>ℚ</m:t>
                    </m:r>
                    <m:r>
                      <a:rPr lang="nl-BE" sz="2000" i="1">
                        <a:solidFill>
                          <a:srgbClr val="000000"/>
                        </a:solidFill>
                        <a:latin typeface="Cambria Math" panose="02040503050406030204" pitchFamily="18" charset="0"/>
                        <a:ea typeface="Times New Roman" panose="02020603050405020304" pitchFamily="18" charset="0"/>
                        <a:cs typeface="Tahoma" panose="020B0604030504040204" pitchFamily="34" charset="0"/>
                      </a:rPr>
                      <m:t> </m:t>
                    </m:r>
                  </m:oMath>
                </a14:m>
                <a:r>
                  <a:rPr lang="nl-BE" sz="2000" b="1" dirty="0">
                    <a:sym typeface="Wingdings" panose="05000000000000000000" pitchFamily="2" charset="2"/>
                  </a:rPr>
                  <a:t>: </a:t>
                </a:r>
                <a:r>
                  <a:rPr lang="nl-BE" sz="2000" dirty="0">
                    <a:sym typeface="Wingdings" panose="05000000000000000000" pitchFamily="2" charset="2"/>
                  </a:rPr>
                  <a:t>enkel met repeterende decimale vormen</a:t>
                </a:r>
              </a:p>
              <a:p>
                <a:endParaRPr lang="nl-BE" sz="2000" b="1" dirty="0">
                  <a:sym typeface="Wingdings" panose="05000000000000000000" pitchFamily="2" charset="2"/>
                </a:endParaRPr>
              </a:p>
              <a:p>
                <a:pPr marL="342900" indent="-342900">
                  <a:buFont typeface="Wingdings" panose="05000000000000000000" pitchFamily="2" charset="2"/>
                  <a:buChar char="è"/>
                </a:pPr>
                <a:r>
                  <a:rPr lang="nl-BE" sz="2000" b="1" dirty="0"/>
                  <a:t>onbegrensde niet-repeterende kommagetallen</a:t>
                </a:r>
                <a:r>
                  <a:rPr lang="nl-BE" sz="2000" dirty="0"/>
                  <a:t>. </a:t>
                </a:r>
              </a:p>
              <a:p>
                <a:pPr marL="342900" indent="-342900">
                  <a:buFont typeface="Wingdings" panose="05000000000000000000" pitchFamily="2" charset="2"/>
                  <a:buChar char="è"/>
                </a:pPr>
                <a:r>
                  <a:rPr lang="nl-BE" sz="2000" dirty="0">
                    <a:sym typeface="Symbol" panose="05050102010706020507" pitchFamily="18" charset="2"/>
                  </a:rPr>
                  <a:t>Bv: </a:t>
                </a:r>
                <a:r>
                  <a:rPr lang="nl-BE" sz="2000" dirty="0"/>
                  <a:t> of </a:t>
                </a:r>
                <a14:m>
                  <m:oMath xmlns:m="http://schemas.openxmlformats.org/officeDocument/2006/math">
                    <m:rad>
                      <m:radPr>
                        <m:degHide m:val="on"/>
                        <m:ctrlPr>
                          <a:rPr lang="nl-BE" sz="2000" i="1">
                            <a:latin typeface="Cambria Math" panose="02040503050406030204" pitchFamily="18" charset="0"/>
                          </a:rPr>
                        </m:ctrlPr>
                      </m:radPr>
                      <m:deg/>
                      <m:e>
                        <m:r>
                          <a:rPr lang="nl-BE" sz="2000" i="1">
                            <a:latin typeface="Cambria Math" panose="02040503050406030204" pitchFamily="18" charset="0"/>
                          </a:rPr>
                          <m:t>2</m:t>
                        </m:r>
                      </m:e>
                    </m:rad>
                  </m:oMath>
                </a14:m>
                <a:r>
                  <a:rPr lang="nl-BE" sz="2000" dirty="0"/>
                  <a:t>. Deze getallen noemen we </a:t>
                </a:r>
                <a:r>
                  <a:rPr lang="nl-BE" sz="2000" b="1" dirty="0"/>
                  <a:t>irrationale getallen</a:t>
                </a:r>
                <a:r>
                  <a:rPr lang="nl-BE" sz="2000" dirty="0"/>
                  <a:t>.</a:t>
                </a:r>
              </a:p>
              <a:p>
                <a:endParaRPr lang="nl-BE" sz="2000" dirty="0"/>
              </a:p>
              <a:p>
                <a:r>
                  <a:rPr lang="nl-BE" sz="2000" dirty="0"/>
                  <a:t>De verzameling van de </a:t>
                </a:r>
                <a:r>
                  <a:rPr lang="nl-BE" sz="2000" b="1" dirty="0"/>
                  <a:t>reële getallen</a:t>
                </a:r>
                <a:r>
                  <a:rPr lang="nl-BE" sz="2000" dirty="0"/>
                  <a:t> is de verzameling van de rationale en irrationale getallen.</a:t>
                </a:r>
                <a:br>
                  <a:rPr lang="nl-BE" sz="2000" dirty="0"/>
                </a:br>
                <a:r>
                  <a:rPr lang="nl-BE" sz="2000" u="sng" dirty="0"/>
                  <a:t>Notatie</a:t>
                </a:r>
                <a:r>
                  <a:rPr lang="nl-BE" sz="2000" dirty="0"/>
                  <a:t>: </a:t>
                </a:r>
                <a14:m>
                  <m:oMath xmlns:m="http://schemas.openxmlformats.org/officeDocument/2006/math">
                    <m:r>
                      <a:rPr lang="nl-BE" sz="2000" i="1">
                        <a:latin typeface="Cambria Math" panose="02040503050406030204" pitchFamily="18" charset="0"/>
                      </a:rPr>
                      <m:t>ℝ</m:t>
                    </m:r>
                  </m:oMath>
                </a14:m>
                <a:endParaRPr lang="nl-BE" sz="2000" dirty="0"/>
              </a:p>
            </p:txBody>
          </p:sp>
        </mc:Choice>
        <mc:Fallback xmlns="">
          <p:sp>
            <p:nvSpPr>
              <p:cNvPr id="7" name="Rechthoek 6"/>
              <p:cNvSpPr>
                <a:spLocks noRot="1" noChangeAspect="1" noMove="1" noResize="1" noEditPoints="1" noAdjustHandles="1" noChangeArrowheads="1" noChangeShapeType="1" noTextEdit="1"/>
              </p:cNvSpPr>
              <p:nvPr/>
            </p:nvSpPr>
            <p:spPr>
              <a:xfrm>
                <a:off x="194537" y="496798"/>
                <a:ext cx="8531451" cy="2969274"/>
              </a:xfrm>
              <a:prstGeom prst="rect">
                <a:avLst/>
              </a:prstGeom>
              <a:blipFill>
                <a:blip r:embed="rId2"/>
                <a:stretch>
                  <a:fillRect l="-786" t="-1434" b="-2664"/>
                </a:stretch>
              </a:blipFill>
            </p:spPr>
            <p:txBody>
              <a:bodyPr/>
              <a:lstStyle/>
              <a:p>
                <a:r>
                  <a:rPr lang="nl-BE">
                    <a:noFill/>
                  </a:rPr>
                  <a:t> </a:t>
                </a:r>
              </a:p>
            </p:txBody>
          </p:sp>
        </mc:Fallback>
      </mc:AlternateContent>
    </p:spTree>
    <p:extLst>
      <p:ext uri="{BB962C8B-B14F-4D97-AF65-F5344CB8AC3E}">
        <p14:creationId xmlns:p14="http://schemas.microsoft.com/office/powerpoint/2010/main" val="10831374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p:txBody>
      </p:sp>
      <p:pic>
        <p:nvPicPr>
          <p:cNvPr id="5" name="Afbeelding 4"/>
          <p:cNvPicPr/>
          <p:nvPr/>
        </p:nvPicPr>
        <p:blipFill>
          <a:blip r:embed="rId2">
            <a:extLst>
              <a:ext uri="{28A0092B-C50C-407E-A947-70E740481C1C}">
                <a14:useLocalDpi xmlns:a14="http://schemas.microsoft.com/office/drawing/2010/main" val="0"/>
              </a:ext>
            </a:extLst>
          </a:blip>
          <a:srcRect/>
          <a:stretch>
            <a:fillRect/>
          </a:stretch>
        </p:blipFill>
        <p:spPr bwMode="auto">
          <a:xfrm>
            <a:off x="505250" y="595903"/>
            <a:ext cx="5224989" cy="4045766"/>
          </a:xfrm>
          <a:prstGeom prst="rect">
            <a:avLst/>
          </a:prstGeom>
          <a:noFill/>
          <a:ln>
            <a:noFill/>
          </a:ln>
        </p:spPr>
      </p:pic>
      <p:cxnSp>
        <p:nvCxnSpPr>
          <p:cNvPr id="8" name="Rechte verbindingslijn met pijl 7"/>
          <p:cNvCxnSpPr/>
          <p:nvPr/>
        </p:nvCxnSpPr>
        <p:spPr>
          <a:xfrm flipV="1">
            <a:off x="705394" y="5286103"/>
            <a:ext cx="6670766" cy="8708"/>
          </a:xfrm>
          <a:prstGeom prst="straightConnector1">
            <a:avLst/>
          </a:prstGeom>
          <a:ln>
            <a:headEnd type="none" w="med" len="med"/>
            <a:tailEnd type="arrow" w="lg" len="lg"/>
          </a:ln>
        </p:spPr>
        <p:style>
          <a:lnRef idx="1">
            <a:schemeClr val="dk1"/>
          </a:lnRef>
          <a:fillRef idx="0">
            <a:schemeClr val="dk1"/>
          </a:fillRef>
          <a:effectRef idx="0">
            <a:schemeClr val="dk1"/>
          </a:effectRef>
          <a:fontRef idx="minor">
            <a:schemeClr val="tx1"/>
          </a:fontRef>
        </p:style>
      </p:cxnSp>
      <p:sp>
        <p:nvSpPr>
          <p:cNvPr id="9" name="Tekstvak 8"/>
          <p:cNvSpPr txBox="1"/>
          <p:nvPr/>
        </p:nvSpPr>
        <p:spPr>
          <a:xfrm>
            <a:off x="7271657" y="5452521"/>
            <a:ext cx="722812" cy="369332"/>
          </a:xfrm>
          <a:prstGeom prst="rect">
            <a:avLst/>
          </a:prstGeom>
          <a:noFill/>
        </p:spPr>
        <p:txBody>
          <a:bodyPr wrap="square" rtlCol="0">
            <a:spAutoFit/>
          </a:bodyPr>
          <a:lstStyle/>
          <a:p>
            <a:r>
              <a:rPr lang="nl-BE" dirty="0"/>
              <a:t>IR</a:t>
            </a:r>
          </a:p>
        </p:txBody>
      </p:sp>
      <p:sp>
        <p:nvSpPr>
          <p:cNvPr id="6" name="Rechthoek 5"/>
          <p:cNvSpPr/>
          <p:nvPr/>
        </p:nvSpPr>
        <p:spPr>
          <a:xfrm>
            <a:off x="6453051" y="686844"/>
            <a:ext cx="2412276" cy="1047979"/>
          </a:xfrm>
          <a:prstGeom prst="rect">
            <a:avLst/>
          </a:prstGeom>
        </p:spPr>
        <p:txBody>
          <a:bodyPr wrap="square">
            <a:spAutoFit/>
          </a:bodyPr>
          <a:lstStyle/>
          <a:p>
            <a:pPr>
              <a:lnSpc>
                <a:spcPct val="115000"/>
              </a:lnSpc>
              <a:spcAft>
                <a:spcPts val="1600"/>
              </a:spcAft>
            </a:pPr>
            <a:r>
              <a:rPr lang="nl-BE" dirty="0">
                <a:solidFill>
                  <a:srgbClr val="000000"/>
                </a:solidFill>
                <a:latin typeface="Calibri" panose="020F0502020204030204" pitchFamily="34" charset="0"/>
                <a:ea typeface="Times New Roman" panose="02020603050405020304" pitchFamily="18" charset="0"/>
                <a:cs typeface="Tahoma" panose="020B0604030504040204" pitchFamily="34" charset="0"/>
              </a:rPr>
              <a:t>Kleur het gebied waar de </a:t>
            </a:r>
            <a:r>
              <a:rPr lang="nl-BE" b="1" dirty="0">
                <a:solidFill>
                  <a:srgbClr val="000000"/>
                </a:solidFill>
                <a:latin typeface="Calibri" panose="020F0502020204030204" pitchFamily="34" charset="0"/>
                <a:ea typeface="Times New Roman" panose="02020603050405020304" pitchFamily="18" charset="0"/>
                <a:cs typeface="Tahoma" panose="020B0604030504040204" pitchFamily="34" charset="0"/>
              </a:rPr>
              <a:t>irrationale getallen </a:t>
            </a:r>
            <a:r>
              <a:rPr lang="nl-BE" dirty="0">
                <a:solidFill>
                  <a:srgbClr val="000000"/>
                </a:solidFill>
                <a:latin typeface="Calibri" panose="020F0502020204030204" pitchFamily="34" charset="0"/>
                <a:ea typeface="Times New Roman" panose="02020603050405020304" pitchFamily="18" charset="0"/>
                <a:cs typeface="Tahoma" panose="020B0604030504040204" pitchFamily="34" charset="0"/>
              </a:rPr>
              <a:t>zich bevinden blauw.</a:t>
            </a:r>
          </a:p>
        </p:txBody>
      </p:sp>
      <p:pic>
        <p:nvPicPr>
          <p:cNvPr id="11" name="Afbeelding 10" descr="http://pix.iemoji.com/images/emoji/apple/ios-9/256/left-writing-hand.png">
            <a:hlinkClick r:id="rId3"/>
          </p:cNvPr>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5474" y="595903"/>
            <a:ext cx="719637" cy="787127"/>
          </a:xfrm>
          <a:prstGeom prst="rect">
            <a:avLst/>
          </a:prstGeom>
          <a:noFill/>
          <a:ln>
            <a:noFill/>
          </a:ln>
        </p:spPr>
      </p:pic>
    </p:spTree>
    <p:extLst>
      <p:ext uri="{BB962C8B-B14F-4D97-AF65-F5344CB8AC3E}">
        <p14:creationId xmlns:p14="http://schemas.microsoft.com/office/powerpoint/2010/main" val="28401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p:txBody>
      </p:sp>
      <p:pic>
        <p:nvPicPr>
          <p:cNvPr id="6" name="Afbeelding 5"/>
          <p:cNvPicPr/>
          <p:nvPr/>
        </p:nvPicPr>
        <p:blipFill>
          <a:blip r:embed="rId2">
            <a:extLst>
              <a:ext uri="{28A0092B-C50C-407E-A947-70E740481C1C}">
                <a14:useLocalDpi xmlns:a14="http://schemas.microsoft.com/office/drawing/2010/main" val="0"/>
              </a:ext>
            </a:extLst>
          </a:blip>
          <a:srcRect/>
          <a:stretch>
            <a:fillRect/>
          </a:stretch>
        </p:blipFill>
        <p:spPr bwMode="auto">
          <a:xfrm>
            <a:off x="-1" y="310088"/>
            <a:ext cx="9283337" cy="5698826"/>
          </a:xfrm>
          <a:prstGeom prst="rect">
            <a:avLst/>
          </a:prstGeom>
          <a:noFill/>
          <a:ln>
            <a:noFill/>
          </a:ln>
        </p:spPr>
      </p:pic>
    </p:spTree>
    <p:extLst>
      <p:ext uri="{BB962C8B-B14F-4D97-AF65-F5344CB8AC3E}">
        <p14:creationId xmlns:p14="http://schemas.microsoft.com/office/powerpoint/2010/main" val="427459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a:p>
            <a:endParaRPr lang="nl-BE" dirty="0"/>
          </a:p>
        </p:txBody>
      </p:sp>
      <p:sp>
        <p:nvSpPr>
          <p:cNvPr id="7" name="Rectangle 5"/>
          <p:cNvSpPr>
            <a:spLocks noChangeArrowheads="1"/>
          </p:cNvSpPr>
          <p:nvPr/>
        </p:nvSpPr>
        <p:spPr bwMode="auto">
          <a:xfrm>
            <a:off x="0" y="-22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pic>
        <p:nvPicPr>
          <p:cNvPr id="2052" name="Afbeelding 252" descr="http://pix.iemoji.com/images/emoji/apple/ios-9/256/left-writing-han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0034" y="1624148"/>
            <a:ext cx="807811" cy="8078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a:off x="360001" y="830834"/>
            <a:ext cx="8479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Bepaal</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de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meest</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nauwkeurige</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benaming</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voor</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de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volgende</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getallen</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2,10505…</a:t>
            </a:r>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–5,254</a:t>
            </a:r>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13,0</a:t>
            </a:r>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nl-BE" sz="3000" dirty="0">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2,145875…</a:t>
            </a:r>
            <a:endParaRPr kumimoji="0" lang="en-GB" altLang="nl-BE" sz="30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678410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p:txBody>
      </p:sp>
      <p:pic>
        <p:nvPicPr>
          <p:cNvPr id="9" name="Afbeelding 8"/>
          <p:cNvPicPr/>
          <p:nvPr/>
        </p:nvPicPr>
        <p:blipFill>
          <a:blip r:embed="rId2">
            <a:extLst>
              <a:ext uri="{28A0092B-C50C-407E-A947-70E740481C1C}">
                <a14:useLocalDpi xmlns:a14="http://schemas.microsoft.com/office/drawing/2010/main" val="0"/>
              </a:ext>
            </a:extLst>
          </a:blip>
          <a:srcRect/>
          <a:stretch>
            <a:fillRect/>
          </a:stretch>
        </p:blipFill>
        <p:spPr bwMode="auto">
          <a:xfrm>
            <a:off x="33472" y="402228"/>
            <a:ext cx="9077053" cy="4507100"/>
          </a:xfrm>
          <a:prstGeom prst="rect">
            <a:avLst/>
          </a:prstGeom>
          <a:noFill/>
          <a:ln>
            <a:noFill/>
          </a:ln>
        </p:spPr>
      </p:pic>
      <p:sp>
        <p:nvSpPr>
          <p:cNvPr id="8" name="Tekstvak 7"/>
          <p:cNvSpPr txBox="1"/>
          <p:nvPr/>
        </p:nvSpPr>
        <p:spPr>
          <a:xfrm>
            <a:off x="174171" y="4909327"/>
            <a:ext cx="7942218" cy="923330"/>
          </a:xfrm>
          <a:prstGeom prst="rect">
            <a:avLst/>
          </a:prstGeom>
          <a:noFill/>
        </p:spPr>
        <p:txBody>
          <a:bodyPr wrap="square" rtlCol="0">
            <a:spAutoFit/>
          </a:bodyPr>
          <a:lstStyle/>
          <a:p>
            <a:r>
              <a:rPr lang="nl-BE" dirty="0"/>
              <a:t>Wat indien het getal nergens toe behoort volgens deze flowchart? </a:t>
            </a:r>
          </a:p>
          <a:p>
            <a:endParaRPr lang="nl-BE" dirty="0"/>
          </a:p>
          <a:p>
            <a:r>
              <a:rPr lang="nl-BE" dirty="0"/>
              <a:t>Voorbeeld: …</a:t>
            </a:r>
          </a:p>
        </p:txBody>
      </p:sp>
    </p:spTree>
    <p:extLst>
      <p:ext uri="{BB962C8B-B14F-4D97-AF65-F5344CB8AC3E}">
        <p14:creationId xmlns:p14="http://schemas.microsoft.com/office/powerpoint/2010/main" val="73518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deel 2 – STARTSEIN INHOUD MY SPACE WISKUNDE 1</a:t>
            </a: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759" y="396512"/>
            <a:ext cx="8459832" cy="5290185"/>
          </a:xfrm>
          <a:prstGeom prst="rect">
            <a:avLst/>
          </a:prstGeom>
        </p:spPr>
      </p:pic>
    </p:spTree>
    <p:extLst>
      <p:ext uri="{BB962C8B-B14F-4D97-AF65-F5344CB8AC3E}">
        <p14:creationId xmlns:p14="http://schemas.microsoft.com/office/powerpoint/2010/main" val="177014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p:txBody>
      </p:sp>
      <p:pic>
        <p:nvPicPr>
          <p:cNvPr id="4097" name="Afbeelding 253" descr="http://pix.iemoji.com/images/emoji/apple/ios-9/256/left-writing-han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1344" y="1589314"/>
            <a:ext cx="840375" cy="84037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3"/>
              <p:cNvSpPr>
                <a:spLocks noChangeArrowheads="1"/>
              </p:cNvSpPr>
              <p:nvPr/>
            </p:nvSpPr>
            <p:spPr bwMode="auto">
              <a:xfrm>
                <a:off x="190564" y="457200"/>
                <a:ext cx="8587675" cy="47140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Bepaal de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meest</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nauwkeurige</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verzameling</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waartoe</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de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volgende</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getallen</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kumimoji="0" lang="en-GB" altLang="nl-BE" sz="3000" b="0" i="0" u="none" strike="noStrike" cap="none" normalizeH="0" baseline="0" dirty="0" err="1">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behoren</a:t>
                </a: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nl-BE" sz="3000" b="0" i="1" u="none" strike="noStrike" cap="none" normalizeH="0" baseline="0" dirty="0">
                    <a:ln>
                      <a:noFill/>
                    </a:ln>
                    <a:solidFill>
                      <a:schemeClr val="tx1"/>
                    </a:solidFill>
                    <a:effectLst/>
                    <a:latin typeface="Cambria Math" panose="02040503050406030204" pitchFamily="18" charset="0"/>
                    <a:ea typeface="Times New Roman" panose="02020603050405020304" pitchFamily="18" charset="0"/>
                    <a:cs typeface="Tahoma" panose="020B0604030504040204" pitchFamily="34" charset="0"/>
                  </a:rPr>
                  <a:t>   </a:t>
                </a:r>
                <a14:m>
                  <m:oMath xmlns:m="http://schemas.openxmlformats.org/officeDocument/2006/math">
                    <m:f>
                      <m:fPr>
                        <m:ctrlPr>
                          <a:rPr kumimoji="0" lang="en-GB" altLang="nl-BE" sz="3000" b="0" i="1" u="none" strike="noStrike" cap="none" normalizeH="0" baseline="0" smtClean="0">
                            <a:ln>
                              <a:noFill/>
                            </a:ln>
                            <a:solidFill>
                              <a:schemeClr val="tx1"/>
                            </a:solidFill>
                            <a:effectLst/>
                            <a:latin typeface="Cambria Math" panose="02040503050406030204" pitchFamily="18" charset="0"/>
                            <a:cs typeface="Tahoma" panose="020B0604030504040204" pitchFamily="34" charset="0"/>
                          </a:rPr>
                        </m:ctrlPr>
                      </m:fPr>
                      <m:num>
                        <m:r>
                          <a:rPr kumimoji="0" lang="nl-BE" altLang="nl-BE" sz="3000" b="0" i="1" u="none" strike="noStrike" cap="none" normalizeH="0" baseline="0" smtClean="0">
                            <a:ln>
                              <a:noFill/>
                            </a:ln>
                            <a:solidFill>
                              <a:schemeClr val="tx1"/>
                            </a:solidFill>
                            <a:effectLst/>
                            <a:latin typeface="Cambria Math" panose="02040503050406030204" pitchFamily="18" charset="0"/>
                            <a:cs typeface="Tahoma" panose="020B0604030504040204" pitchFamily="34" charset="0"/>
                          </a:rPr>
                          <m:t>3</m:t>
                        </m:r>
                      </m:num>
                      <m:den>
                        <m:r>
                          <a:rPr kumimoji="0" lang="nl-BE" altLang="nl-BE" sz="3000" b="0" i="1" u="none" strike="noStrike" cap="none" normalizeH="0" baseline="0" smtClean="0">
                            <a:ln>
                              <a:noFill/>
                            </a:ln>
                            <a:solidFill>
                              <a:schemeClr val="tx1"/>
                            </a:solidFill>
                            <a:effectLst/>
                            <a:latin typeface="Cambria Math" panose="02040503050406030204" pitchFamily="18" charset="0"/>
                            <a:cs typeface="Tahoma" panose="020B0604030504040204" pitchFamily="34" charset="0"/>
                          </a:rPr>
                          <m:t>8</m:t>
                        </m:r>
                      </m:den>
                    </m:f>
                  </m:oMath>
                </a14:m>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3000" b="0" u="none" strike="noStrike" cap="none" normalizeH="0" baseline="0" dirty="0">
                    <a:ln>
                      <a:noFill/>
                    </a:ln>
                    <a:solidFill>
                      <a:schemeClr val="tx1"/>
                    </a:solidFill>
                    <a:effectLst/>
                  </a:rPr>
                  <a:t>  - </a:t>
                </a:r>
                <a14:m>
                  <m:oMath xmlns:m="http://schemas.openxmlformats.org/officeDocument/2006/math">
                    <m:f>
                      <m:fPr>
                        <m:ctrlPr>
                          <a:rPr kumimoji="0" lang="nl-BE" altLang="nl-BE" sz="3000" b="0" i="1" u="none" strike="noStrike" cap="none" normalizeH="0" baseline="0" smtClean="0">
                            <a:ln>
                              <a:noFill/>
                            </a:ln>
                            <a:solidFill>
                              <a:schemeClr val="tx1"/>
                            </a:solidFill>
                            <a:effectLst/>
                            <a:latin typeface="Cambria Math" panose="02040503050406030204" pitchFamily="18" charset="0"/>
                          </a:rPr>
                        </m:ctrlPr>
                      </m:fPr>
                      <m:num>
                        <m:r>
                          <a:rPr kumimoji="0" lang="nl-BE" altLang="nl-BE" sz="3000" b="0" i="1" u="none" strike="noStrike" cap="none" normalizeH="0" baseline="0" smtClean="0">
                            <a:ln>
                              <a:noFill/>
                            </a:ln>
                            <a:solidFill>
                              <a:schemeClr val="tx1"/>
                            </a:solidFill>
                            <a:effectLst/>
                            <a:latin typeface="Cambria Math" panose="02040503050406030204" pitchFamily="18" charset="0"/>
                          </a:rPr>
                          <m:t>  </m:t>
                        </m:r>
                        <m:r>
                          <a:rPr kumimoji="0" lang="nl-BE" altLang="nl-BE" sz="30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√4</m:t>
                        </m:r>
                      </m:num>
                      <m:den>
                        <m:r>
                          <a:rPr kumimoji="0" lang="nl-BE" altLang="nl-BE" sz="3000" b="0" i="1" u="none" strike="noStrike" cap="none" normalizeH="0" baseline="0" smtClean="0">
                            <a:ln>
                              <a:noFill/>
                            </a:ln>
                            <a:solidFill>
                              <a:schemeClr val="tx1"/>
                            </a:solidFill>
                            <a:effectLst/>
                            <a:latin typeface="Cambria Math" panose="02040503050406030204" pitchFamily="18" charset="0"/>
                          </a:rPr>
                          <m:t>2</m:t>
                        </m:r>
                      </m:den>
                    </m:f>
                  </m:oMath>
                </a14:m>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nl-BE" sz="30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0,956842365…</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nl-BE" altLang="nl-BE" sz="3000" b="0" i="0" u="none" strike="noStrike" cap="none" normalizeH="0" baseline="0" dirty="0">
                    <a:ln>
                      <a:noFill/>
                    </a:ln>
                    <a:solidFill>
                      <a:schemeClr val="tx1"/>
                    </a:solidFill>
                    <a:effectLst/>
                  </a:rPr>
                  <a:t>  </a:t>
                </a:r>
                <a14:m>
                  <m:oMath xmlns:m="http://schemas.openxmlformats.org/officeDocument/2006/math">
                    <m:r>
                      <a:rPr kumimoji="0" lang="nl-BE" altLang="nl-BE" sz="30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𝜋</m:t>
                    </m:r>
                    <m:r>
                      <a:rPr kumimoji="0" lang="nl-BE" altLang="nl-BE" sz="3000" b="0" i="1" u="none" strike="noStrike" cap="none" normalizeH="0" baseline="0" smtClean="0">
                        <a:ln>
                          <a:noFill/>
                        </a:ln>
                        <a:solidFill>
                          <a:schemeClr val="tx1"/>
                        </a:solidFill>
                        <a:effectLst/>
                        <a:latin typeface="Cambria Math" panose="02040503050406030204" pitchFamily="18" charset="0"/>
                        <a:ea typeface="Cambria Math" panose="02040503050406030204" pitchFamily="18" charset="0"/>
                      </a:rPr>
                      <m:t>/3</m:t>
                    </m:r>
                  </m:oMath>
                </a14:m>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lang="nl-BE" altLang="nl-BE" sz="3000" dirty="0"/>
                  <a:t>  2,533…</a:t>
                </a:r>
                <a:endParaRPr kumimoji="0" lang="nl-BE" altLang="nl-BE" sz="3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nl-BE" sz="3000" b="0" i="0" u="none" strike="noStrike" cap="none" normalizeH="0" baseline="0" dirty="0">
                  <a:ln>
                    <a:noFill/>
                  </a:ln>
                  <a:solidFill>
                    <a:schemeClr val="tx1"/>
                  </a:solidFill>
                  <a:effectLst/>
                </a:endParaRPr>
              </a:p>
            </p:txBody>
          </p:sp>
        </mc:Choice>
        <mc:Fallback xmlns="">
          <p:sp>
            <p:nvSpPr>
              <p:cNvPr id="5" name="Rectangle 3"/>
              <p:cNvSpPr>
                <a:spLocks noRot="1" noChangeAspect="1" noMove="1" noResize="1" noEditPoints="1" noAdjustHandles="1" noChangeArrowheads="1" noChangeShapeType="1" noTextEdit="1"/>
              </p:cNvSpPr>
              <p:nvPr/>
            </p:nvSpPr>
            <p:spPr bwMode="auto">
              <a:xfrm>
                <a:off x="190564" y="457200"/>
                <a:ext cx="8587675" cy="4714047"/>
              </a:xfrm>
              <a:prstGeom prst="rect">
                <a:avLst/>
              </a:prstGeom>
              <a:blipFill>
                <a:blip r:embed="rId4"/>
                <a:stretch>
                  <a:fillRect l="-1703" t="-103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nl-BE">
                    <a:noFill/>
                  </a:rPr>
                  <a:t> </a:t>
                </a:r>
              </a:p>
            </p:txBody>
          </p:sp>
        </mc:Fallback>
      </mc:AlternateContent>
    </p:spTree>
    <p:extLst>
      <p:ext uri="{BB962C8B-B14F-4D97-AF65-F5344CB8AC3E}">
        <p14:creationId xmlns:p14="http://schemas.microsoft.com/office/powerpoint/2010/main" val="375615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p:txBody>
      </p:sp>
      <p:pic>
        <p:nvPicPr>
          <p:cNvPr id="4097" name="Afbeelding 253" descr="http://pix.iemoji.com/images/emoji/apple/ios-9/256/left-writing-han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258" y="443746"/>
            <a:ext cx="840375" cy="84037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60000" y="679269"/>
            <a:ext cx="6371726" cy="2862322"/>
          </a:xfrm>
          <a:prstGeom prst="rect">
            <a:avLst/>
          </a:prstGeom>
          <a:noFill/>
        </p:spPr>
        <p:txBody>
          <a:bodyPr wrap="square" rtlCol="0">
            <a:spAutoFit/>
          </a:bodyPr>
          <a:lstStyle/>
          <a:p>
            <a:r>
              <a:rPr lang="nl-BE" sz="3000" dirty="0"/>
              <a:t>Af te werken oefeningen leerstof getallenleer basis verzamelingen</a:t>
            </a:r>
          </a:p>
          <a:p>
            <a:endParaRPr lang="nl-BE" sz="3000" dirty="0"/>
          </a:p>
          <a:p>
            <a:r>
              <a:rPr lang="nl-BE" sz="3000" dirty="0"/>
              <a:t>Zie LEHO</a:t>
            </a:r>
          </a:p>
          <a:p>
            <a:r>
              <a:rPr lang="nl-BE" sz="3000" dirty="0"/>
              <a:t>Opdracht basisleerstof getallenleer</a:t>
            </a:r>
          </a:p>
          <a:p>
            <a:r>
              <a:rPr lang="nl-BE" sz="3000" dirty="0"/>
              <a:t>+ oplossing</a:t>
            </a:r>
          </a:p>
        </p:txBody>
      </p:sp>
    </p:spTree>
    <p:extLst>
      <p:ext uri="{BB962C8B-B14F-4D97-AF65-F5344CB8AC3E}">
        <p14:creationId xmlns:p14="http://schemas.microsoft.com/office/powerpoint/2010/main" val="3075134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getallenverzamelingen </a:t>
            </a:r>
          </a:p>
        </p:txBody>
      </p:sp>
      <p:pic>
        <p:nvPicPr>
          <p:cNvPr id="4097" name="Afbeelding 253" descr="http://pix.iemoji.com/images/emoji/apple/ios-9/256/left-writing-hand.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4258" y="443746"/>
            <a:ext cx="840375" cy="84037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59999" y="679269"/>
            <a:ext cx="8191818" cy="4555093"/>
          </a:xfrm>
          <a:prstGeom prst="rect">
            <a:avLst/>
          </a:prstGeom>
          <a:noFill/>
        </p:spPr>
        <p:txBody>
          <a:bodyPr wrap="square" rtlCol="0">
            <a:spAutoFit/>
          </a:bodyPr>
          <a:lstStyle/>
          <a:p>
            <a:r>
              <a:rPr lang="nl-BE" sz="3000" b="1" u="sng" dirty="0"/>
              <a:t>OPDRACHT – mijn eerste les </a:t>
            </a:r>
          </a:p>
          <a:p>
            <a:endParaRPr lang="nl-BE" sz="3000" dirty="0"/>
          </a:p>
          <a:p>
            <a:r>
              <a:rPr lang="nl-BE" sz="2500" dirty="0"/>
              <a:t>Ontwerp tegen volgende week een lesje over getallenleer (max 10 min) door gebruik te maken van het leerplan en cursusmateriaal : Matrix 1 leerwerkboek</a:t>
            </a:r>
          </a:p>
          <a:p>
            <a:endParaRPr lang="nl-BE" sz="3000" dirty="0"/>
          </a:p>
          <a:p>
            <a:r>
              <a:rPr lang="nl-BE" sz="2500" dirty="0"/>
              <a:t>De leerkracht geeft elke student een specifiek onderdeel van deze leerstof</a:t>
            </a:r>
          </a:p>
          <a:p>
            <a:endParaRPr lang="nl-BE" sz="2500" dirty="0"/>
          </a:p>
          <a:p>
            <a:r>
              <a:rPr lang="nl-BE" sz="2500" dirty="0"/>
              <a:t>Post de opdracht in de </a:t>
            </a:r>
            <a:r>
              <a:rPr lang="nl-BE" sz="2500" dirty="0" err="1"/>
              <a:t>dropbox</a:t>
            </a:r>
            <a:r>
              <a:rPr lang="nl-BE" sz="2500" dirty="0"/>
              <a:t> in LEHO tegen ten laatste woensdag </a:t>
            </a:r>
            <a:r>
              <a:rPr lang="nl-BE" sz="2500"/>
              <a:t>23:59:59 </a:t>
            </a:r>
            <a:endParaRPr lang="nl-BE" sz="2500" dirty="0"/>
          </a:p>
        </p:txBody>
      </p:sp>
    </p:spTree>
    <p:extLst>
      <p:ext uri="{BB962C8B-B14F-4D97-AF65-F5344CB8AC3E}">
        <p14:creationId xmlns:p14="http://schemas.microsoft.com/office/powerpoint/2010/main" val="3934598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 deel 2 – instap</a:t>
            </a:r>
          </a:p>
        </p:txBody>
      </p:sp>
      <p:pic>
        <p:nvPicPr>
          <p:cNvPr id="5" name="Afbeelding 4">
            <a:extLst>
              <a:ext uri="{FF2B5EF4-FFF2-40B4-BE49-F238E27FC236}">
                <a16:creationId xmlns:a16="http://schemas.microsoft.com/office/drawing/2014/main" id="{E861C71A-40AA-475A-9F77-3DC2815138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6925" y="881062"/>
            <a:ext cx="5010150" cy="5095875"/>
          </a:xfrm>
          <a:prstGeom prst="rect">
            <a:avLst/>
          </a:prstGeom>
        </p:spPr>
      </p:pic>
    </p:spTree>
    <p:extLst>
      <p:ext uri="{BB962C8B-B14F-4D97-AF65-F5344CB8AC3E}">
        <p14:creationId xmlns:p14="http://schemas.microsoft.com/office/powerpoint/2010/main" val="1025920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Inleiding: Getallen, cijfers, codes???</a:t>
            </a:r>
          </a:p>
        </p:txBody>
      </p:sp>
      <p:sp>
        <p:nvSpPr>
          <p:cNvPr id="4" name="Tekstvak 3"/>
          <p:cNvSpPr txBox="1"/>
          <p:nvPr/>
        </p:nvSpPr>
        <p:spPr>
          <a:xfrm>
            <a:off x="359999" y="827314"/>
            <a:ext cx="3898491" cy="5078313"/>
          </a:xfrm>
          <a:prstGeom prst="rect">
            <a:avLst/>
          </a:prstGeom>
          <a:noFill/>
        </p:spPr>
        <p:txBody>
          <a:bodyPr wrap="square" rtlCol="0">
            <a:spAutoFit/>
          </a:bodyPr>
          <a:lstStyle/>
          <a:p>
            <a:r>
              <a:rPr lang="nl-BE" b="1" u="sng" dirty="0"/>
              <a:t>Wat stelt volgens jou volgende voor?</a:t>
            </a:r>
          </a:p>
          <a:p>
            <a:endParaRPr lang="nl-BE" dirty="0"/>
          </a:p>
          <a:p>
            <a:endParaRPr lang="nl-BE" dirty="0"/>
          </a:p>
          <a:p>
            <a:r>
              <a:rPr lang="nl-BE" sz="3000" dirty="0"/>
              <a:t>1001</a:t>
            </a:r>
          </a:p>
          <a:p>
            <a:endParaRPr lang="nl-BE" sz="3000" dirty="0"/>
          </a:p>
          <a:p>
            <a:endParaRPr lang="nl-BE" sz="3000" dirty="0"/>
          </a:p>
          <a:p>
            <a:r>
              <a:rPr lang="nl-BE" sz="3000" dirty="0"/>
              <a:t>B12</a:t>
            </a:r>
          </a:p>
          <a:p>
            <a:endParaRPr lang="nl-BE" sz="3000" dirty="0"/>
          </a:p>
          <a:p>
            <a:endParaRPr lang="nl-BE" sz="3000" dirty="0"/>
          </a:p>
          <a:p>
            <a:r>
              <a:rPr lang="nl-BE" sz="3000" dirty="0"/>
              <a:t>96,35</a:t>
            </a:r>
          </a:p>
          <a:p>
            <a:endParaRPr lang="nl-BE" sz="3000" dirty="0"/>
          </a:p>
          <a:p>
            <a:r>
              <a:rPr lang="nl-BE" sz="3000" dirty="0"/>
              <a:t>-100</a:t>
            </a:r>
          </a:p>
        </p:txBody>
      </p:sp>
      <mc:AlternateContent xmlns:mc="http://schemas.openxmlformats.org/markup-compatibility/2006" xmlns:a14="http://schemas.microsoft.com/office/drawing/2010/main">
        <mc:Choice Requires="a14">
          <p:sp>
            <p:nvSpPr>
              <p:cNvPr id="6" name="Tekstvak 5"/>
              <p:cNvSpPr txBox="1"/>
              <p:nvPr/>
            </p:nvSpPr>
            <p:spPr>
              <a:xfrm>
                <a:off x="4701223" y="957269"/>
                <a:ext cx="3619818" cy="4930004"/>
              </a:xfrm>
              <a:prstGeom prst="rect">
                <a:avLst/>
              </a:prstGeom>
              <a:noFill/>
            </p:spPr>
            <p:txBody>
              <a:bodyPr wrap="square" rtlCol="0">
                <a:spAutoFit/>
              </a:bodyPr>
              <a:lstStyle/>
              <a:p>
                <a:endParaRPr lang="nl-BE" dirty="0"/>
              </a:p>
              <a:p>
                <a:pPr/>
                <a14:m>
                  <m:oMathPara xmlns:m="http://schemas.openxmlformats.org/officeDocument/2006/math">
                    <m:oMathParaPr>
                      <m:jc m:val="left"/>
                    </m:oMathParaPr>
                    <m:oMath xmlns:m="http://schemas.openxmlformats.org/officeDocument/2006/math">
                      <m:f>
                        <m:fPr>
                          <m:ctrlPr>
                            <a:rPr lang="nl-BE" sz="3000" i="1" dirty="0">
                              <a:latin typeface="Cambria Math" panose="02040503050406030204" pitchFamily="18" charset="0"/>
                            </a:rPr>
                          </m:ctrlPr>
                        </m:fPr>
                        <m:num>
                          <m:r>
                            <a:rPr lang="nl-BE" sz="3000" i="1" dirty="0">
                              <a:latin typeface="Cambria Math" panose="02040503050406030204" pitchFamily="18" charset="0"/>
                            </a:rPr>
                            <m:t>8</m:t>
                          </m:r>
                        </m:num>
                        <m:den>
                          <m:r>
                            <a:rPr lang="nl-BE" sz="3000" i="1" dirty="0">
                              <a:latin typeface="Cambria Math" panose="02040503050406030204" pitchFamily="18" charset="0"/>
                            </a:rPr>
                            <m:t>3</m:t>
                          </m:r>
                        </m:den>
                      </m:f>
                    </m:oMath>
                  </m:oMathPara>
                </a14:m>
                <a:endParaRPr lang="nl-BE" sz="3000" dirty="0"/>
              </a:p>
              <a:p>
                <a:endParaRPr lang="nl-BE" sz="3000" dirty="0"/>
              </a:p>
              <a:p>
                <a:r>
                  <a:rPr lang="nl-BE" sz="3000" dirty="0"/>
                  <a:t>XX</a:t>
                </a:r>
              </a:p>
              <a:p>
                <a:endParaRPr lang="nl-BE" sz="3000" dirty="0"/>
              </a:p>
              <a:p>
                <a:r>
                  <a:rPr lang="nl-BE" sz="3000" dirty="0">
                    <a:sym typeface="Symbol" panose="05050102010706020507" pitchFamily="18" charset="2"/>
                  </a:rPr>
                  <a:t></a:t>
                </a:r>
              </a:p>
              <a:p>
                <a:endParaRPr lang="nl-BE" sz="3000" dirty="0"/>
              </a:p>
              <a:p>
                <a:r>
                  <a:rPr lang="nl-BE" sz="3000" dirty="0"/>
                  <a:t>E403</a:t>
                </a:r>
              </a:p>
              <a:p>
                <a:endParaRPr lang="nl-BE" sz="3000" dirty="0"/>
              </a:p>
              <a:p>
                <a:r>
                  <a:rPr lang="nl-BE" sz="3000" dirty="0"/>
                  <a:t>08:31</a:t>
                </a:r>
              </a:p>
            </p:txBody>
          </p:sp>
        </mc:Choice>
        <mc:Fallback xmlns="">
          <p:sp>
            <p:nvSpPr>
              <p:cNvPr id="6" name="Tekstvak 5"/>
              <p:cNvSpPr txBox="1">
                <a:spLocks noRot="1" noChangeAspect="1" noMove="1" noResize="1" noEditPoints="1" noAdjustHandles="1" noChangeArrowheads="1" noChangeShapeType="1" noTextEdit="1"/>
              </p:cNvSpPr>
              <p:nvPr/>
            </p:nvSpPr>
            <p:spPr>
              <a:xfrm>
                <a:off x="4701223" y="957269"/>
                <a:ext cx="3619818" cy="4930004"/>
              </a:xfrm>
              <a:prstGeom prst="rect">
                <a:avLst/>
              </a:prstGeom>
              <a:blipFill>
                <a:blip r:embed="rId2"/>
                <a:stretch>
                  <a:fillRect l="-3872" b="-2843"/>
                </a:stretch>
              </a:blipFill>
            </p:spPr>
            <p:txBody>
              <a:bodyPr/>
              <a:lstStyle/>
              <a:p>
                <a:r>
                  <a:rPr lang="nl-BE">
                    <a:noFill/>
                  </a:rPr>
                  <a:t> </a:t>
                </a:r>
              </a:p>
            </p:txBody>
          </p:sp>
        </mc:Fallback>
      </mc:AlternateContent>
    </p:spTree>
    <p:extLst>
      <p:ext uri="{BB962C8B-B14F-4D97-AF65-F5344CB8AC3E}">
        <p14:creationId xmlns:p14="http://schemas.microsoft.com/office/powerpoint/2010/main" val="314777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Historie: beetje terug in de tijd…</a:t>
            </a:r>
          </a:p>
        </p:txBody>
      </p:sp>
      <p:sp>
        <p:nvSpPr>
          <p:cNvPr id="7" name="Tekstvak 6"/>
          <p:cNvSpPr txBox="1"/>
          <p:nvPr/>
        </p:nvSpPr>
        <p:spPr>
          <a:xfrm>
            <a:off x="360000" y="600891"/>
            <a:ext cx="8331154" cy="4247317"/>
          </a:xfrm>
          <a:prstGeom prst="rect">
            <a:avLst/>
          </a:prstGeom>
          <a:noFill/>
        </p:spPr>
        <p:txBody>
          <a:bodyPr wrap="square" rtlCol="0">
            <a:spAutoFit/>
          </a:bodyPr>
          <a:lstStyle/>
          <a:p>
            <a:r>
              <a:rPr lang="nl-BE" sz="5000" b="1" dirty="0"/>
              <a:t>Het cijfer 0…</a:t>
            </a:r>
          </a:p>
          <a:p>
            <a:endParaRPr lang="nl-BE" sz="2000" dirty="0"/>
          </a:p>
          <a:p>
            <a:pPr marL="457200" indent="-457200">
              <a:buFont typeface="Arial" panose="020B0604020202020204" pitchFamily="34" charset="0"/>
              <a:buChar char="•"/>
            </a:pPr>
            <a:r>
              <a:rPr lang="nl-BE" sz="2000" dirty="0"/>
              <a:t>Hoe oud is het getal / cijfer 0?</a:t>
            </a:r>
          </a:p>
          <a:p>
            <a:pPr marL="457200" indent="-457200">
              <a:buFont typeface="Arial" panose="020B0604020202020204" pitchFamily="34" charset="0"/>
              <a:buChar char="•"/>
            </a:pPr>
            <a:r>
              <a:rPr lang="nl-BE" sz="2000" dirty="0"/>
              <a:t>‘Getallen bestonden om dingen te tellen, dus als er niets is, waarom zou je daar dan een getal voor nodig hebben?’ </a:t>
            </a:r>
          </a:p>
          <a:p>
            <a:pPr marL="457200" indent="-457200">
              <a:buFont typeface="Arial" panose="020B0604020202020204" pitchFamily="34" charset="0"/>
              <a:buChar char="•"/>
            </a:pPr>
            <a:r>
              <a:rPr lang="nl-BE" sz="2000" dirty="0"/>
              <a:t>Eerste functie van nul… </a:t>
            </a:r>
          </a:p>
          <a:p>
            <a:endParaRPr lang="nl-BE" sz="3000" dirty="0"/>
          </a:p>
          <a:p>
            <a:r>
              <a:rPr lang="nl-BE" sz="3000" dirty="0"/>
              <a:t>Artikel : </a:t>
            </a:r>
            <a:r>
              <a:rPr lang="nl-BE" sz="3000" i="1" dirty="0"/>
              <a:t>Het getal 0 is 500 ouder dan gedacht!</a:t>
            </a:r>
          </a:p>
          <a:p>
            <a:r>
              <a:rPr lang="nl-BE" sz="1400" dirty="0"/>
              <a:t>Zie bijlage op </a:t>
            </a:r>
            <a:r>
              <a:rPr lang="nl-BE" sz="1400" dirty="0" err="1"/>
              <a:t>LeHo</a:t>
            </a:r>
            <a:endParaRPr lang="nl-BE" sz="1400" dirty="0"/>
          </a:p>
          <a:p>
            <a:endParaRPr lang="nl-BE" sz="1400" dirty="0"/>
          </a:p>
          <a:p>
            <a:r>
              <a:rPr lang="nl-BE" sz="1400" i="1" dirty="0">
                <a:solidFill>
                  <a:schemeClr val="bg1">
                    <a:lumMod val="50000"/>
                  </a:schemeClr>
                </a:solidFill>
              </a:rPr>
              <a:t>Uit : </a:t>
            </a:r>
            <a:r>
              <a:rPr lang="nl-BE" sz="1400" i="1" dirty="0" err="1">
                <a:solidFill>
                  <a:schemeClr val="bg1">
                    <a:lumMod val="50000"/>
                  </a:schemeClr>
                </a:solidFill>
              </a:rPr>
              <a:t>newscientist</a:t>
            </a:r>
            <a:r>
              <a:rPr lang="nl-BE" sz="1400" i="1" dirty="0">
                <a:solidFill>
                  <a:schemeClr val="bg1">
                    <a:lumMod val="50000"/>
                  </a:schemeClr>
                </a:solidFill>
              </a:rPr>
              <a:t> , </a:t>
            </a:r>
            <a:r>
              <a:rPr lang="nl-BE" sz="1400" i="1" dirty="0">
                <a:solidFill>
                  <a:schemeClr val="bg1">
                    <a:lumMod val="50000"/>
                  </a:schemeClr>
                </a:solidFill>
                <a:hlinkClick r:id="rId2"/>
              </a:rPr>
              <a:t>Natuurkunde &amp; </a:t>
            </a:r>
            <a:r>
              <a:rPr lang="nl-BE" sz="1400" i="1" dirty="0" err="1">
                <a:solidFill>
                  <a:schemeClr val="bg1">
                    <a:lumMod val="50000"/>
                  </a:schemeClr>
                </a:solidFill>
                <a:hlinkClick r:id="rId2"/>
              </a:rPr>
              <a:t>wiskunde</a:t>
            </a:r>
            <a:r>
              <a:rPr lang="nl-BE" sz="1400" i="1" dirty="0" err="1">
                <a:solidFill>
                  <a:schemeClr val="bg1">
                    <a:lumMod val="50000"/>
                  </a:schemeClr>
                </a:solidFill>
              </a:rPr>
              <a:t>,</a:t>
            </a:r>
            <a:r>
              <a:rPr lang="nl-BE" sz="1400" i="1" dirty="0" err="1">
                <a:solidFill>
                  <a:schemeClr val="bg1">
                    <a:lumMod val="50000"/>
                  </a:schemeClr>
                </a:solidFill>
                <a:hlinkClick r:id="rId3"/>
              </a:rPr>
              <a:t>Timothy</a:t>
            </a:r>
            <a:r>
              <a:rPr lang="nl-BE" sz="1400" i="1" dirty="0">
                <a:solidFill>
                  <a:schemeClr val="bg1">
                    <a:lumMod val="50000"/>
                  </a:schemeClr>
                </a:solidFill>
                <a:hlinkClick r:id="rId3"/>
              </a:rPr>
              <a:t> </a:t>
            </a:r>
            <a:r>
              <a:rPr lang="nl-BE" sz="1400" i="1" dirty="0" err="1">
                <a:solidFill>
                  <a:schemeClr val="bg1">
                    <a:lumMod val="50000"/>
                  </a:schemeClr>
                </a:solidFill>
                <a:hlinkClick r:id="rId3"/>
              </a:rPr>
              <a:t>Revell</a:t>
            </a:r>
            <a:r>
              <a:rPr lang="nl-BE" sz="1400" i="1" dirty="0">
                <a:solidFill>
                  <a:schemeClr val="bg1">
                    <a:lumMod val="50000"/>
                  </a:schemeClr>
                </a:solidFill>
              </a:rPr>
              <a:t> (19 september 2017)</a:t>
            </a:r>
          </a:p>
          <a:p>
            <a:endParaRPr lang="nl-BE" dirty="0"/>
          </a:p>
        </p:txBody>
      </p:sp>
      <p:pic>
        <p:nvPicPr>
          <p:cNvPr id="2050" name="Picture 2" descr="https://st2.depositphotos.com/1047356/12310/i/170/depositphotos_123105442-stock-photo-orange-flame-ze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8227" y="235504"/>
            <a:ext cx="1619250"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877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Thema 1: getallenverzamelingen</a:t>
            </a:r>
          </a:p>
        </p:txBody>
      </p:sp>
      <mc:AlternateContent xmlns:mc="http://schemas.openxmlformats.org/markup-compatibility/2006" xmlns:a14="http://schemas.microsoft.com/office/drawing/2010/main">
        <mc:Choice Requires="a14">
          <p:sp>
            <p:nvSpPr>
              <p:cNvPr id="6" name="Rechthoek 5"/>
              <p:cNvSpPr/>
              <p:nvPr/>
            </p:nvSpPr>
            <p:spPr>
              <a:xfrm>
                <a:off x="436902" y="378983"/>
                <a:ext cx="8270194" cy="5716950"/>
              </a:xfrm>
              <a:prstGeom prst="rect">
                <a:avLst/>
              </a:prstGeom>
            </p:spPr>
            <p:txBody>
              <a:bodyPr wrap="square">
                <a:spAutoFit/>
              </a:bodyPr>
              <a:lstStyle/>
              <a:p>
                <a:pPr>
                  <a:spcAft>
                    <a:spcPts val="1200"/>
                  </a:spcAft>
                </a:pPr>
                <a:r>
                  <a:rPr lang="nl-BE" sz="2800" b="1" kern="0" cap="all" dirty="0">
                    <a:solidFill>
                      <a:schemeClr val="accent2"/>
                    </a:solidFill>
                    <a:latin typeface="Arial Rounded MT Bold" panose="020F0704030504030204" pitchFamily="34" charset="0"/>
                  </a:rPr>
                  <a:t>Thema 1: Getallenverzamelingen</a:t>
                </a:r>
              </a:p>
              <a:p>
                <a:pPr>
                  <a:spcBef>
                    <a:spcPts val="2400"/>
                  </a:spcBef>
                  <a:spcAft>
                    <a:spcPts val="0"/>
                  </a:spcAft>
                </a:pPr>
                <a:r>
                  <a:rPr lang="nl-BE" sz="3200" i="1" dirty="0">
                    <a:solidFill>
                      <a:schemeClr val="accent2">
                        <a:lumMod val="60000"/>
                        <a:lumOff val="40000"/>
                      </a:schemeClr>
                    </a:solidFill>
                    <a:latin typeface="Calibri" panose="020F0502020204030204" pitchFamily="34" charset="0"/>
                    <a:ea typeface="Times New Roman" panose="02020603050405020304" pitchFamily="18" charset="0"/>
                    <a:cs typeface="Tahoma" panose="020B0604030504040204" pitchFamily="34" charset="0"/>
                  </a:rPr>
                  <a:t>God schiep de natuurlijke getallen en de rest is het werk van de mens.</a:t>
                </a:r>
              </a:p>
              <a:p>
                <a:pPr algn="r">
                  <a:lnSpc>
                    <a:spcPct val="115000"/>
                  </a:lnSpc>
                  <a:spcAft>
                    <a:spcPts val="1600"/>
                  </a:spcAft>
                </a:pPr>
                <a:r>
                  <a:rPr lang="nl-BE" i="1" dirty="0">
                    <a:solidFill>
                      <a:schemeClr val="accent2">
                        <a:lumMod val="60000"/>
                        <a:lumOff val="40000"/>
                      </a:schemeClr>
                    </a:solidFill>
                    <a:latin typeface="Calibri" panose="020F0502020204030204" pitchFamily="34" charset="0"/>
                    <a:ea typeface="Times New Roman" panose="02020603050405020304" pitchFamily="18" charset="0"/>
                    <a:cs typeface="Tahoma" panose="020B0604030504040204" pitchFamily="34" charset="0"/>
                  </a:rPr>
                  <a:t>(Leopold </a:t>
                </a:r>
                <a:r>
                  <a:rPr lang="nl-BE" i="1" dirty="0" err="1">
                    <a:solidFill>
                      <a:schemeClr val="accent2">
                        <a:lumMod val="60000"/>
                        <a:lumOff val="40000"/>
                      </a:schemeClr>
                    </a:solidFill>
                    <a:latin typeface="Calibri" panose="020F0502020204030204" pitchFamily="34" charset="0"/>
                    <a:ea typeface="Times New Roman" panose="02020603050405020304" pitchFamily="18" charset="0"/>
                    <a:cs typeface="Tahoma" panose="020B0604030504040204" pitchFamily="34" charset="0"/>
                  </a:rPr>
                  <a:t>Kronecker</a:t>
                </a:r>
                <a:r>
                  <a:rPr lang="nl-BE" i="1" dirty="0">
                    <a:solidFill>
                      <a:schemeClr val="accent2">
                        <a:lumMod val="60000"/>
                        <a:lumOff val="40000"/>
                      </a:schemeClr>
                    </a:solidFill>
                    <a:latin typeface="Calibri" panose="020F0502020204030204" pitchFamily="34" charset="0"/>
                    <a:ea typeface="Times New Roman" panose="02020603050405020304" pitchFamily="18" charset="0"/>
                    <a:cs typeface="Tahoma" panose="020B0604030504040204" pitchFamily="34" charset="0"/>
                  </a:rPr>
                  <a:t>)</a:t>
                </a:r>
                <a:endParaRPr lang="nl-BE" dirty="0">
                  <a:solidFill>
                    <a:schemeClr val="accent2">
                      <a:lumMod val="60000"/>
                      <a:lumOff val="40000"/>
                    </a:schemeClr>
                  </a:solidFill>
                  <a:latin typeface="Calibri" panose="020F0502020204030204" pitchFamily="34" charset="0"/>
                  <a:ea typeface="Times New Roman" panose="02020603050405020304" pitchFamily="18" charset="0"/>
                  <a:cs typeface="Tahoma" panose="020B0604030504040204" pitchFamily="34" charset="0"/>
                </a:endParaRPr>
              </a:p>
              <a:p>
                <a:pPr marL="342900" indent="-342900">
                  <a:spcAft>
                    <a:spcPts val="600"/>
                  </a:spcAft>
                  <a:buAutoNum type="arabicPeriod"/>
                </a:pPr>
                <a:r>
                  <a:rPr lang="nl-BE" b="1" cap="all" dirty="0">
                    <a:solidFill>
                      <a:srgbClr val="000000"/>
                    </a:solidFill>
                    <a:latin typeface="Arial Rounded MT Bold" panose="020F0704030504030204" pitchFamily="34" charset="0"/>
                    <a:ea typeface="Times New Roman" panose="02020603050405020304" pitchFamily="18" charset="0"/>
                    <a:cs typeface="Tahoma" panose="020B0604030504040204" pitchFamily="34" charset="0"/>
                  </a:rPr>
                  <a:t>Natuurlijke getallen</a:t>
                </a:r>
              </a:p>
              <a:p>
                <a:pPr lvl="1">
                  <a:spcAft>
                    <a:spcPts val="600"/>
                  </a:spcAft>
                </a:pPr>
                <a:r>
                  <a:rPr lang="nl-BE" b="1" cap="all" dirty="0">
                    <a:solidFill>
                      <a:schemeClr val="tx2">
                        <a:lumMod val="75000"/>
                      </a:schemeClr>
                    </a:solidFill>
                    <a:latin typeface="Arial Rounded MT Bold" panose="020F0704030504030204" pitchFamily="34" charset="0"/>
                    <a:ea typeface="Times New Roman" panose="02020603050405020304" pitchFamily="18" charset="0"/>
                    <a:cs typeface="Tahoma" panose="020B0604030504040204" pitchFamily="34" charset="0"/>
                  </a:rPr>
                  <a:t>1.1	ONTSTAAN van de natuurlijke getallen</a:t>
                </a:r>
              </a:p>
              <a:p>
                <a:pPr>
                  <a:lnSpc>
                    <a:spcPct val="115000"/>
                  </a:lnSpc>
                  <a:spcAft>
                    <a:spcPts val="1600"/>
                  </a:spcAft>
                </a:pPr>
                <a:r>
                  <a:rPr lang="nl-BE" dirty="0"/>
                  <a:t>De verzameling van de </a:t>
                </a:r>
                <a:r>
                  <a:rPr lang="nl-BE" b="1" dirty="0"/>
                  <a:t>natuurlijke getallen</a:t>
                </a:r>
                <a:r>
                  <a:rPr lang="nl-BE" dirty="0"/>
                  <a:t> is ontstaan vanuit het tellen.</a:t>
                </a:r>
                <a:br>
                  <a:rPr lang="nl-BE" dirty="0"/>
                </a:br>
                <a:r>
                  <a:rPr lang="nl-BE" u="sng" dirty="0"/>
                  <a:t>Notatie</a:t>
                </a:r>
                <a:r>
                  <a:rPr lang="nl-BE" dirty="0"/>
                  <a:t>: </a:t>
                </a:r>
                <a14:m>
                  <m:oMath xmlns:m="http://schemas.openxmlformats.org/officeDocument/2006/math">
                    <m:r>
                      <a:rPr lang="nl-BE" i="1">
                        <a:latin typeface="Cambria Math" panose="02040503050406030204" pitchFamily="18" charset="0"/>
                      </a:rPr>
                      <m:t>ℕ</m:t>
                    </m:r>
                  </m:oMath>
                </a14:m>
                <a:br>
                  <a:rPr lang="nl-BE" dirty="0"/>
                </a:br>
                <a:r>
                  <a:rPr lang="nl-BE" u="sng" dirty="0"/>
                  <a:t>Opsomming</a:t>
                </a:r>
                <a:r>
                  <a:rPr lang="nl-BE" dirty="0"/>
                  <a:t>: </a:t>
                </a:r>
                <a14:m>
                  <m:oMath xmlns:m="http://schemas.openxmlformats.org/officeDocument/2006/math">
                    <m:r>
                      <a:rPr lang="nl-BE" i="1">
                        <a:latin typeface="Cambria Math" panose="02040503050406030204" pitchFamily="18" charset="0"/>
                      </a:rPr>
                      <m:t>ℕ</m:t>
                    </m:r>
                  </m:oMath>
                </a14:m>
                <a:r>
                  <a:rPr lang="nl-BE" dirty="0"/>
                  <a:t> = {0, 1, 2, 3, 4,…}</a:t>
                </a:r>
              </a:p>
              <a:p>
                <a:pPr>
                  <a:lnSpc>
                    <a:spcPct val="115000"/>
                  </a:lnSpc>
                  <a:spcAft>
                    <a:spcPts val="1600"/>
                  </a:spcAft>
                </a:pPr>
                <a:r>
                  <a:rPr lang="en-GB" altLang="nl-BE" dirty="0">
                    <a:solidFill>
                      <a:srgbClr val="000000"/>
                    </a:solidFill>
                    <a:latin typeface="Arial Rounded MT Bold" panose="020F0704030504030204" pitchFamily="34" charset="0"/>
                    <a:ea typeface="Times New Roman" panose="02020603050405020304" pitchFamily="18" charset="0"/>
                    <a:cs typeface="Tahoma" panose="020B0604030504040204" pitchFamily="34" charset="0"/>
                  </a:rPr>
                  <a:t>M</a:t>
                </a:r>
                <a:r>
                  <a:rPr lang="en-GB" altLang="nl-BE" dirty="0" bmk="">
                    <a:solidFill>
                      <a:srgbClr val="000000"/>
                    </a:solidFill>
                    <a:latin typeface="Arial Rounded MT Bold" panose="020F0704030504030204" pitchFamily="34" charset="0"/>
                    <a:ea typeface="Times New Roman" panose="02020603050405020304" pitchFamily="18" charset="0"/>
                    <a:cs typeface="Tahoma" panose="020B0604030504040204" pitchFamily="34" charset="0"/>
                  </a:rPr>
                  <a:t>.B.V. DE AXIOMA’S VAN PEANO</a:t>
                </a:r>
                <a:endParaRPr lang="en-GB" altLang="nl-BE" dirty="0">
                  <a:solidFill>
                    <a:srgbClr val="000000"/>
                  </a:solidFill>
                  <a:latin typeface="Arial Rounded MT Bold" panose="020F0704030504030204" pitchFamily="34" charset="0"/>
                  <a:ea typeface="Times New Roman" panose="02020603050405020304" pitchFamily="18" charset="0"/>
                  <a:cs typeface="Tahoma" panose="020B0604030504040204" pitchFamily="34" charset="0"/>
                </a:endParaRPr>
              </a:p>
              <a:p>
                <a:r>
                  <a:rPr lang="nl-NL"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1889 publiceerde de Italiaanse wiskundige </a:t>
                </a:r>
                <a:r>
                  <a:rPr lang="nl-NL" altLang="nl-B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Guiseppe</a:t>
                </a:r>
                <a:r>
                  <a:rPr lang="nl-NL"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Peano </a:t>
                </a:r>
              </a:p>
              <a:p>
                <a:r>
                  <a:rPr lang="nl-NL"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wat nu gekend staat als de Peano-axioma's. </a:t>
                </a:r>
              </a:p>
              <a:p>
                <a:r>
                  <a:rPr lang="nl-NL"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Dit zijn 5 axioma's voor de theorie van de natuurlijke getallen</a:t>
                </a:r>
                <a:r>
                  <a:rPr lang="nl-BE" altLang="nl-BE" sz="800" dirty="0"/>
                  <a:t>.</a:t>
                </a:r>
                <a:endParaRPr lang="nl-BE"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p:txBody>
          </p:sp>
        </mc:Choice>
        <mc:Fallback xmlns="">
          <p:sp>
            <p:nvSpPr>
              <p:cNvPr id="6" name="Rechthoek 5"/>
              <p:cNvSpPr>
                <a:spLocks noRot="1" noChangeAspect="1" noMove="1" noResize="1" noEditPoints="1" noAdjustHandles="1" noChangeArrowheads="1" noChangeShapeType="1" noTextEdit="1"/>
              </p:cNvSpPr>
              <p:nvPr/>
            </p:nvSpPr>
            <p:spPr>
              <a:xfrm>
                <a:off x="436902" y="378983"/>
                <a:ext cx="8270194" cy="5716950"/>
              </a:xfrm>
              <a:prstGeom prst="rect">
                <a:avLst/>
              </a:prstGeom>
              <a:blipFill>
                <a:blip r:embed="rId2"/>
                <a:stretch>
                  <a:fillRect l="-1917" t="-1066" r="-664" b="-746"/>
                </a:stretch>
              </a:blipFill>
            </p:spPr>
            <p:txBody>
              <a:bodyPr/>
              <a:lstStyle/>
              <a:p>
                <a:r>
                  <a:rPr lang="nl-BE">
                    <a:noFill/>
                  </a:rPr>
                  <a:t> </a:t>
                </a:r>
              </a:p>
            </p:txBody>
          </p:sp>
        </mc:Fallback>
      </mc:AlternateContent>
      <p:pic>
        <p:nvPicPr>
          <p:cNvPr id="3082" name="Afbeelding 14" descr="Afbeeldingsresultaat voor pean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2846" y="3864248"/>
            <a:ext cx="142240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3482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Thema 1: getallenverzamelingen</a:t>
            </a:r>
          </a:p>
        </p:txBody>
      </p:sp>
      <p:pic>
        <p:nvPicPr>
          <p:cNvPr id="3082" name="Afbeelding 14" descr="Afbeeldingsresultaat voor pean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275" y="615501"/>
            <a:ext cx="1422400" cy="1800225"/>
          </a:xfrm>
          <a:prstGeom prst="rect">
            <a:avLst/>
          </a:prstGeom>
          <a:noFill/>
          <a:extLst>
            <a:ext uri="{909E8E84-426E-40DD-AFC4-6F175D3DCCD1}">
              <a14:hiddenFill xmlns:a14="http://schemas.microsoft.com/office/drawing/2010/main">
                <a:solidFill>
                  <a:srgbClr val="FFFFFF"/>
                </a:solidFill>
              </a14:hiddenFill>
            </a:ext>
          </a:extLst>
        </p:spPr>
      </p:pic>
      <p:sp>
        <p:nvSpPr>
          <p:cNvPr id="4" name="Rechthoek 3"/>
          <p:cNvSpPr/>
          <p:nvPr/>
        </p:nvSpPr>
        <p:spPr>
          <a:xfrm>
            <a:off x="838199" y="1207813"/>
            <a:ext cx="7467600" cy="4162678"/>
          </a:xfrm>
          <a:prstGeom prst="rect">
            <a:avLst/>
          </a:prstGeom>
        </p:spPr>
        <p:txBody>
          <a:bodyPr wrap="square">
            <a:spAutoFit/>
          </a:bodyPr>
          <a:lstStyle/>
          <a:p>
            <a:pPr lvl="0">
              <a:lnSpc>
                <a:spcPct val="115000"/>
              </a:lnSpc>
              <a:spcAft>
                <a:spcPts val="0"/>
              </a:spcAft>
              <a:tabLst>
                <a:tab pos="457200" algn="l"/>
              </a:tabLst>
            </a:pPr>
            <a:r>
              <a:rPr lang="nl-BE" sz="3000" b="1" dirty="0" err="1">
                <a:solidFill>
                  <a:schemeClr val="accent2"/>
                </a:solidFill>
                <a:latin typeface="Calibri" panose="020F0502020204030204" pitchFamily="34" charset="0"/>
                <a:ea typeface="Times New Roman" panose="02020603050405020304" pitchFamily="18" charset="0"/>
                <a:cs typeface="Tahoma" panose="020B0604030504040204" pitchFamily="34" charset="0"/>
              </a:rPr>
              <a:t>PEANO’s</a:t>
            </a:r>
            <a:r>
              <a:rPr lang="nl-BE" sz="3000" b="1" dirty="0">
                <a:solidFill>
                  <a:schemeClr val="accent2"/>
                </a:solidFill>
                <a:latin typeface="Calibri" panose="020F0502020204030204" pitchFamily="34" charset="0"/>
                <a:ea typeface="Times New Roman" panose="02020603050405020304" pitchFamily="18" charset="0"/>
                <a:cs typeface="Tahoma" panose="020B0604030504040204" pitchFamily="34" charset="0"/>
              </a:rPr>
              <a:t>  </a:t>
            </a:r>
            <a:r>
              <a:rPr lang="nl-BE" sz="3000" b="1" dirty="0" err="1">
                <a:solidFill>
                  <a:schemeClr val="accent2"/>
                </a:solidFill>
                <a:latin typeface="Calibri" panose="020F0502020204030204" pitchFamily="34" charset="0"/>
                <a:ea typeface="Times New Roman" panose="02020603050405020304" pitchFamily="18" charset="0"/>
                <a:cs typeface="Tahoma" panose="020B0604030504040204" pitchFamily="34" charset="0"/>
              </a:rPr>
              <a:t>AXIONA’s</a:t>
            </a:r>
            <a:endParaRPr lang="nl-BE" sz="3000" b="1" dirty="0">
              <a:solidFill>
                <a:schemeClr val="accent2"/>
              </a:solidFill>
              <a:latin typeface="Calibri" panose="020F0502020204030204" pitchFamily="34" charset="0"/>
              <a:ea typeface="Times New Roman" panose="02020603050405020304" pitchFamily="18" charset="0"/>
              <a:cs typeface="Tahoma" panose="020B0604030504040204" pitchFamily="34" charset="0"/>
            </a:endParaRPr>
          </a:p>
          <a:p>
            <a:pPr lvl="0">
              <a:lnSpc>
                <a:spcPct val="115000"/>
              </a:lnSpc>
              <a:spcAft>
                <a:spcPts val="0"/>
              </a:spcAft>
              <a:tabLst>
                <a:tab pos="457200" algn="l"/>
              </a:tabLst>
            </a:pPr>
            <a:endPar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marL="342900" lvl="0" indent="-342900">
              <a:lnSpc>
                <a:spcPct val="115000"/>
              </a:lnSpc>
              <a:spcAft>
                <a:spcPts val="0"/>
              </a:spcAft>
              <a:buFont typeface="+mj-lt"/>
              <a:buAutoNum type="arabicPeriod"/>
              <a:tabLst>
                <a:tab pos="457200" algn="l"/>
              </a:tabLst>
            </a:pPr>
            <a:r>
              <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Nul is een natuurlijk getal.</a:t>
            </a:r>
          </a:p>
          <a:p>
            <a:pPr marL="342900" lvl="0" indent="-342900">
              <a:lnSpc>
                <a:spcPct val="115000"/>
              </a:lnSpc>
              <a:spcAft>
                <a:spcPts val="0"/>
              </a:spcAft>
              <a:buFont typeface="+mj-lt"/>
              <a:buAutoNum type="arabicPeriod"/>
              <a:tabLst>
                <a:tab pos="457200" algn="l"/>
              </a:tabLst>
            </a:pPr>
            <a:r>
              <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De opvolger van een natuurlijk getal is een natuurlijk getal.</a:t>
            </a:r>
          </a:p>
          <a:p>
            <a:pPr marL="342900" lvl="0" indent="-342900">
              <a:lnSpc>
                <a:spcPct val="115000"/>
              </a:lnSpc>
              <a:spcAft>
                <a:spcPts val="0"/>
              </a:spcAft>
              <a:buFont typeface="+mj-lt"/>
              <a:buAutoNum type="arabicPeriod"/>
              <a:tabLst>
                <a:tab pos="457200" algn="l"/>
              </a:tabLst>
            </a:pPr>
            <a:r>
              <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Nul is niet de opvolger van een natuurlijk getal.</a:t>
            </a:r>
          </a:p>
          <a:p>
            <a:pPr marL="342900" lvl="0" indent="-342900">
              <a:lnSpc>
                <a:spcPct val="115000"/>
              </a:lnSpc>
              <a:spcAft>
                <a:spcPts val="0"/>
              </a:spcAft>
              <a:buFont typeface="+mj-lt"/>
              <a:buAutoNum type="arabicPeriod"/>
              <a:tabLst>
                <a:tab pos="457200" algn="l"/>
              </a:tabLst>
            </a:pPr>
            <a:r>
              <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Zijn de opvolgers van natuurlijke getallen gelijk, dan zijn ook deze natuurlijke getallen gelijk.</a:t>
            </a:r>
          </a:p>
          <a:p>
            <a:pPr marL="342900" lvl="0" indent="-342900">
              <a:lnSpc>
                <a:spcPct val="115000"/>
              </a:lnSpc>
              <a:spcAft>
                <a:spcPts val="0"/>
              </a:spcAft>
              <a:buFont typeface="+mj-lt"/>
              <a:buAutoNum type="arabicPeriod"/>
              <a:tabLst>
                <a:tab pos="457200" algn="l"/>
              </a:tabLst>
            </a:pPr>
            <a:r>
              <a:rPr lang="nl-BE" sz="2000" dirty="0">
                <a:solidFill>
                  <a:srgbClr val="000000"/>
                </a:solidFill>
                <a:latin typeface="Calibri" panose="020F0502020204030204" pitchFamily="34" charset="0"/>
                <a:ea typeface="Times New Roman" panose="02020603050405020304" pitchFamily="18" charset="0"/>
                <a:cs typeface="Tahoma" panose="020B0604030504040204" pitchFamily="34" charset="0"/>
              </a:rPr>
              <a:t>Geldt een eigenschap voor het getal nul en geldt hij ook voor de opvolger van ieder getal met die eigenschap, dan hebben alle natuurlijke getallen deze eigenschap (principe van volledige inductie).</a:t>
            </a:r>
          </a:p>
        </p:txBody>
      </p:sp>
    </p:spTree>
    <p:extLst>
      <p:ext uri="{BB962C8B-B14F-4D97-AF65-F5344CB8AC3E}">
        <p14:creationId xmlns:p14="http://schemas.microsoft.com/office/powerpoint/2010/main" val="2749101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Thema 1: getallenverzamelingen</a:t>
            </a:r>
          </a:p>
        </p:txBody>
      </p:sp>
      <p:sp>
        <p:nvSpPr>
          <p:cNvPr id="6" name="Rechthoek 5"/>
          <p:cNvSpPr/>
          <p:nvPr/>
        </p:nvSpPr>
        <p:spPr>
          <a:xfrm>
            <a:off x="360000" y="446276"/>
            <a:ext cx="8270194" cy="3644075"/>
          </a:xfrm>
          <a:prstGeom prst="rect">
            <a:avLst/>
          </a:prstGeom>
        </p:spPr>
        <p:txBody>
          <a:bodyPr wrap="square">
            <a:spAutoFit/>
          </a:bodyPr>
          <a:lstStyle/>
          <a:p>
            <a:pPr>
              <a:spcAft>
                <a:spcPts val="600"/>
              </a:spcAft>
            </a:pPr>
            <a:r>
              <a:rPr lang="nl-BE" b="1" cap="all" dirty="0">
                <a:solidFill>
                  <a:schemeClr val="accent1">
                    <a:lumMod val="75000"/>
                  </a:schemeClr>
                </a:solidFill>
                <a:latin typeface="Arial Rounded MT Bold" panose="020F0704030504030204" pitchFamily="34" charset="0"/>
                <a:ea typeface="Times New Roman" panose="02020603050405020304" pitchFamily="18" charset="0"/>
                <a:cs typeface="Tahoma" panose="020B0604030504040204" pitchFamily="34" charset="0"/>
              </a:rPr>
              <a:t>1.2	Bewerkingen met natuurlijke getallen</a:t>
            </a:r>
          </a:p>
          <a:p>
            <a:pPr lvl="0" eaLnBrk="0" fontAlgn="base" hangingPunct="0">
              <a:spcBef>
                <a:spcPct val="0"/>
              </a:spcBef>
              <a:spcAft>
                <a:spcPct val="0"/>
              </a:spcAft>
              <a:tabLst>
                <a:tab pos="1620838" algn="l"/>
                <a:tab pos="2700338" algn="l"/>
                <a:tab pos="4410075" algn="l"/>
              </a:tabLst>
            </a:pPr>
            <a:r>
              <a:rPr lang="en-GB" altLang="nl-BE" dirty="0">
                <a:solidFill>
                  <a:srgbClr val="ED008D"/>
                </a:solidFill>
                <a:latin typeface="Arial Rounded MT Bold" panose="020F0704030504030204" pitchFamily="34" charset="0"/>
                <a:ea typeface="Times New Roman" panose="02020603050405020304" pitchFamily="18" charset="0"/>
                <a:cs typeface="Times New Roman" panose="02020603050405020304" pitchFamily="18" charset="0"/>
              </a:rPr>
              <a:t>1.2.1     OPTELLING</a:t>
            </a:r>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BENAMINGEN</a:t>
            </a:r>
          </a:p>
          <a:p>
            <a:pPr lvl="0" eaLnBrk="0" fontAlgn="base" hangingPunct="0">
              <a:spcBef>
                <a:spcPct val="0"/>
              </a:spcBef>
              <a:spcAft>
                <a:spcPct val="0"/>
              </a:spcAft>
              <a:tabLst>
                <a:tab pos="1620838" algn="l"/>
                <a:tab pos="2700338" algn="l"/>
                <a:tab pos="4410075" algn="l"/>
              </a:tabLst>
            </a:pP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In de </a:t>
            </a:r>
            <a:r>
              <a:rPr lang="en-GB" altLang="nl-BE"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optelling</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3 + 2 = 5 </a:t>
            </a:r>
            <a:r>
              <a:rPr lang="en-GB" altLang="nl-B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noemen</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we 3 </a:t>
            </a:r>
            <a:r>
              <a:rPr lang="en-GB" altLang="nl-B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2 de </a:t>
            </a:r>
            <a:r>
              <a:rPr lang="en-GB" altLang="nl-BE"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termen</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nl-B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5 de </a:t>
            </a:r>
            <a:r>
              <a:rPr lang="en-GB" altLang="nl-BE"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som</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b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b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3 is het </a:t>
            </a:r>
            <a:r>
              <a:rPr lang="en-GB" altLang="nl-BE"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opteltal</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GB" altLang="nl-BE"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en</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 2 de </a:t>
            </a:r>
            <a:r>
              <a:rPr lang="en-GB" altLang="nl-BE" b="1"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opteller</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lvl="0" eaLnBrk="0" fontAlgn="base" hangingPunct="0">
              <a:spcBef>
                <a:spcPct val="0"/>
              </a:spcBef>
              <a:spcAft>
                <a:spcPct val="0"/>
              </a:spcAft>
              <a:tabLst>
                <a:tab pos="1620838" algn="l"/>
                <a:tab pos="2700338" algn="l"/>
                <a:tab pos="4410075" algn="l"/>
              </a:tabLst>
            </a:pPr>
            <a:endParaRPr lang="en-GB" altLang="nl-BE" dirty="0">
              <a:solidFill>
                <a:srgbClr val="ED008D"/>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EIGENSCHAPPEN</a:t>
            </a:r>
          </a:p>
          <a:p>
            <a:pPr>
              <a:lnSpc>
                <a:spcPct val="115000"/>
              </a:lnSpc>
              <a:spcAft>
                <a:spcPts val="1600"/>
              </a:spcAft>
            </a:pPr>
            <a:endParaRPr lang="nl-BE" altLang="nl-BE" sz="800" dirty="0"/>
          </a:p>
          <a:p>
            <a:pPr>
              <a:lnSpc>
                <a:spcPct val="115000"/>
              </a:lnSpc>
              <a:spcAft>
                <a:spcPts val="1600"/>
              </a:spcAft>
            </a:pPr>
            <a:r>
              <a:rPr lang="nl-BE" altLang="nl-BE" sz="800" dirty="0"/>
              <a:t> </a:t>
            </a:r>
            <a:endParaRPr lang="nl-BE" altLang="nl-BE" sz="4000" dirty="0">
              <a:latin typeface="Arial" panose="020B0604020202020204" pitchFamily="34" charset="0"/>
            </a:endParaRPr>
          </a:p>
          <a:p>
            <a:pPr>
              <a:lnSpc>
                <a:spcPct val="115000"/>
              </a:lnSpc>
              <a:spcAft>
                <a:spcPts val="1600"/>
              </a:spcAft>
            </a:pPr>
            <a:endParaRPr lang="en-GB"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endParaRPr lang="nl-BE"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p:txBody>
      </p:sp>
      <mc:AlternateContent xmlns:mc="http://schemas.openxmlformats.org/markup-compatibility/2006" xmlns:a14="http://schemas.microsoft.com/office/drawing/2010/main">
        <mc:Choice Requires="a14">
          <p:graphicFrame>
            <p:nvGraphicFramePr>
              <p:cNvPr id="4" name="Tabel 3"/>
              <p:cNvGraphicFramePr>
                <a:graphicFrameLocks noGrp="1"/>
              </p:cNvGraphicFramePr>
              <p:nvPr>
                <p:extLst>
                  <p:ext uri="{D42A27DB-BD31-4B8C-83A1-F6EECF244321}">
                    <p14:modId xmlns:p14="http://schemas.microsoft.com/office/powerpoint/2010/main" val="2271567403"/>
                  </p:ext>
                </p:extLst>
              </p:nvPr>
            </p:nvGraphicFramePr>
            <p:xfrm>
              <a:off x="435429" y="2578493"/>
              <a:ext cx="7994468" cy="3306122"/>
            </p:xfrm>
            <a:graphic>
              <a:graphicData uri="http://schemas.openxmlformats.org/drawingml/2006/table">
                <a:tbl>
                  <a:tblPr firstRow="1" firstCol="1" bandRow="1">
                    <a:tableStyleId>{5C22544A-7EE6-4342-B048-85BDC9FD1C3A}</a:tableStyleId>
                  </a:tblPr>
                  <a:tblGrid>
                    <a:gridCol w="4584644">
                      <a:extLst>
                        <a:ext uri="{9D8B030D-6E8A-4147-A177-3AD203B41FA5}">
                          <a16:colId xmlns:a16="http://schemas.microsoft.com/office/drawing/2014/main" val="3134027482"/>
                        </a:ext>
                      </a:extLst>
                    </a:gridCol>
                    <a:gridCol w="3409824">
                      <a:extLst>
                        <a:ext uri="{9D8B030D-6E8A-4147-A177-3AD203B41FA5}">
                          <a16:colId xmlns:a16="http://schemas.microsoft.com/office/drawing/2014/main" val="605526003"/>
                        </a:ext>
                      </a:extLst>
                    </a:gridCol>
                  </a:tblGrid>
                  <a:tr h="438749">
                    <a:tc>
                      <a:txBody>
                        <a:bodyPr/>
                        <a:lstStyle/>
                        <a:p>
                          <a:pPr>
                            <a:lnSpc>
                              <a:spcPct val="115000"/>
                            </a:lnSpc>
                            <a:spcBef>
                              <a:spcPts val="300"/>
                            </a:spcBef>
                            <a:spcAft>
                              <a:spcPts val="300"/>
                            </a:spcAft>
                          </a:pPr>
                          <a:r>
                            <a:rPr lang="en-GB" sz="2000" cap="all" dirty="0">
                              <a:effectLst/>
                            </a:rPr>
                            <a:t>met </a:t>
                          </a:r>
                          <a:r>
                            <a:rPr lang="en-GB" sz="2000" cap="all" dirty="0" err="1">
                              <a:effectLst/>
                            </a:rPr>
                            <a:t>woorden</a:t>
                          </a:r>
                          <a:endParaRPr lang="nl-BE" sz="20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tc>
                      <a:txBody>
                        <a:bodyPr/>
                        <a:lstStyle/>
                        <a:p>
                          <a:pPr>
                            <a:lnSpc>
                              <a:spcPct val="115000"/>
                            </a:lnSpc>
                            <a:spcBef>
                              <a:spcPts val="300"/>
                            </a:spcBef>
                            <a:spcAft>
                              <a:spcPts val="300"/>
                            </a:spcAft>
                          </a:pPr>
                          <a:r>
                            <a:rPr lang="en-GB" sz="2000" cap="all" dirty="0">
                              <a:effectLst/>
                            </a:rPr>
                            <a:t>met </a:t>
                          </a:r>
                          <a:r>
                            <a:rPr lang="en-GB" sz="2000" cap="all" dirty="0" err="1">
                              <a:effectLst/>
                            </a:rPr>
                            <a:t>symbolen</a:t>
                          </a:r>
                          <a:endParaRPr lang="nl-BE" sz="20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extLst>
                      <a:ext uri="{0D108BD9-81ED-4DB2-BD59-A6C34878D82A}">
                        <a16:rowId xmlns:a16="http://schemas.microsoft.com/office/drawing/2014/main" val="3943055928"/>
                      </a:ext>
                    </a:extLst>
                  </a:tr>
                  <a:tr h="590475">
                    <a:tc>
                      <a:txBody>
                        <a:bodyPr/>
                        <a:lstStyle/>
                        <a:p>
                          <a:pPr>
                            <a:spcBef>
                              <a:spcPts val="600"/>
                            </a:spcBef>
                            <a:spcAft>
                              <a:spcPts val="600"/>
                            </a:spcAft>
                          </a:pPr>
                          <a:r>
                            <a:rPr lang="en-GB" sz="2000">
                              <a:effectLst/>
                            </a:rPr>
                            <a:t>De optelling is inwendig in </a:t>
                          </a:r>
                          <a14:m>
                            <m:oMath xmlns:m="http://schemas.openxmlformats.org/officeDocument/2006/math">
                              <m:r>
                                <a:rPr lang="en-GB" sz="2000">
                                  <a:effectLst/>
                                  <a:latin typeface="Cambria Math" panose="02040503050406030204" pitchFamily="18" charset="0"/>
                                </a:rPr>
                                <m:t>ℕ</m:t>
                              </m:r>
                            </m:oMath>
                          </a14:m>
                          <a:r>
                            <a:rPr lang="en-GB" sz="2000">
                              <a:effectLst/>
                            </a:rPr>
                            <a:t>.</a:t>
                          </a:r>
                          <a:endParaRPr lang="nl-BE" sz="2000">
                            <a:effectLst/>
                            <a:latin typeface="Calibri" panose="020F0502020204030204" pitchFamily="34" charset="0"/>
                            <a:cs typeface="Times New Roman" panose="02020603050405020304" pitchFamily="18" charset="0"/>
                          </a:endParaRPr>
                        </a:p>
                      </a:txBody>
                      <a:tcPr marL="125730" marR="125730" marT="71755" marB="71755"/>
                    </a:tc>
                    <a:tc>
                      <a:txBody>
                        <a:bodyPr/>
                        <a:lstStyle/>
                        <a:p>
                          <a:pPr>
                            <a:spcBef>
                              <a:spcPts val="600"/>
                            </a:spcBef>
                            <a:spcAft>
                              <a:spcPts val="600"/>
                            </a:spcAft>
                          </a:pPr>
                          <a14:m>
                            <m:oMathPara xmlns:m="http://schemas.openxmlformats.org/officeDocument/2006/math">
                              <m:oMathParaPr>
                                <m:jc m:val="centerGroup"/>
                              </m:oMathParaPr>
                              <m:oMath xmlns:m="http://schemas.openxmlformats.org/officeDocument/2006/math">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m:t>
                                </m:r>
                                <m:r>
                                  <m:rPr>
                                    <m:sty m:val="p"/>
                                  </m:rPr>
                                  <a:rPr lang="en-GB" sz="2000">
                                    <a:effectLst/>
                                    <a:latin typeface="Cambria Math" panose="02040503050406030204" pitchFamily="18" charset="0"/>
                                  </a:rPr>
                                  <m:t>b</m:t>
                                </m:r>
                                <m:r>
                                  <a:rPr lang="en-GB" sz="2000">
                                    <a:effectLst/>
                                    <a:latin typeface="Cambria Math" panose="02040503050406030204" pitchFamily="18" charset="0"/>
                                  </a:rPr>
                                  <m:t>∈</m:t>
                                </m:r>
                                <m:r>
                                  <a:rPr lang="en-GB" sz="2000">
                                    <a:effectLst/>
                                    <a:latin typeface="Cambria Math" panose="02040503050406030204" pitchFamily="18" charset="0"/>
                                  </a:rPr>
                                  <m:t>ℕ</m:t>
                                </m:r>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m:t>
                                </m:r>
                                <m:r>
                                  <m:rPr>
                                    <m:sty m:val="p"/>
                                  </m:rPr>
                                  <a:rPr lang="en-GB" sz="2000">
                                    <a:effectLst/>
                                    <a:latin typeface="Cambria Math" panose="02040503050406030204" pitchFamily="18" charset="0"/>
                                  </a:rPr>
                                  <m:t>b</m:t>
                                </m:r>
                                <m:r>
                                  <a:rPr lang="en-GB" sz="2000">
                                    <a:effectLst/>
                                    <a:latin typeface="Cambria Math" panose="02040503050406030204" pitchFamily="18" charset="0"/>
                                  </a:rPr>
                                  <m:t>=</m:t>
                                </m:r>
                                <m:r>
                                  <m:rPr>
                                    <m:sty m:val="p"/>
                                  </m:rPr>
                                  <a:rPr lang="en-GB" sz="2000">
                                    <a:effectLst/>
                                    <a:latin typeface="Cambria Math" panose="02040503050406030204" pitchFamily="18" charset="0"/>
                                  </a:rPr>
                                  <m:t>c</m:t>
                                </m:r>
                                <m:r>
                                  <a:rPr lang="en-GB" sz="2000">
                                    <a:effectLst/>
                                    <a:latin typeface="Cambria Math" panose="02040503050406030204" pitchFamily="18" charset="0"/>
                                  </a:rPr>
                                  <m:t>∈</m:t>
                                </m:r>
                                <m:r>
                                  <a:rPr lang="en-GB" sz="2000">
                                    <a:effectLst/>
                                    <a:latin typeface="Cambria Math" panose="02040503050406030204" pitchFamily="18" charset="0"/>
                                  </a:rPr>
                                  <m:t>ℕ</m:t>
                                </m:r>
                              </m:oMath>
                            </m:oMathPara>
                          </a14:m>
                          <a:endParaRPr lang="nl-BE" sz="2000" dirty="0">
                            <a:effectLst/>
                            <a:latin typeface="Calibri" panose="020F0502020204030204" pitchFamily="34" charset="0"/>
                            <a:cs typeface="Times New Roman" panose="02020603050405020304" pitchFamily="18" charset="0"/>
                          </a:endParaRPr>
                        </a:p>
                      </a:txBody>
                      <a:tcPr marL="125730" marR="125730" marT="71755" marB="71755"/>
                    </a:tc>
                    <a:extLst>
                      <a:ext uri="{0D108BD9-81ED-4DB2-BD59-A6C34878D82A}">
                        <a16:rowId xmlns:a16="http://schemas.microsoft.com/office/drawing/2014/main" val="1484810980"/>
                      </a:ext>
                    </a:extLst>
                  </a:tr>
                  <a:tr h="590475">
                    <a:tc>
                      <a:txBody>
                        <a:bodyPr/>
                        <a:lstStyle/>
                        <a:p>
                          <a:pPr>
                            <a:spcBef>
                              <a:spcPts val="600"/>
                            </a:spcBef>
                            <a:spcAft>
                              <a:spcPts val="600"/>
                            </a:spcAft>
                          </a:pPr>
                          <a:r>
                            <a:rPr lang="en-GB" sz="2000" dirty="0">
                              <a:effectLst/>
                            </a:rPr>
                            <a:t>De </a:t>
                          </a:r>
                          <a:r>
                            <a:rPr lang="en-GB" sz="2000" dirty="0" err="1">
                              <a:effectLst/>
                            </a:rPr>
                            <a:t>optelling</a:t>
                          </a:r>
                          <a:r>
                            <a:rPr lang="en-GB" sz="2000" dirty="0">
                              <a:effectLst/>
                            </a:rPr>
                            <a:t> is </a:t>
                          </a:r>
                          <a:r>
                            <a:rPr lang="en-GB" sz="2000" dirty="0" err="1">
                              <a:effectLst/>
                            </a:rPr>
                            <a:t>commutatief</a:t>
                          </a:r>
                          <a:r>
                            <a:rPr lang="en-GB" sz="2000" dirty="0">
                              <a:effectLst/>
                            </a:rPr>
                            <a:t> in </a:t>
                          </a:r>
                          <a14:m>
                            <m:oMath xmlns:m="http://schemas.openxmlformats.org/officeDocument/2006/math">
                              <m:r>
                                <a:rPr lang="en-GB" sz="2000">
                                  <a:effectLst/>
                                  <a:latin typeface="Cambria Math" panose="02040503050406030204" pitchFamily="18" charset="0"/>
                                </a:rPr>
                                <m:t>ℕ</m:t>
                              </m:r>
                            </m:oMath>
                          </a14:m>
                          <a:r>
                            <a:rPr lang="en-GB" sz="2000" dirty="0">
                              <a:effectLst/>
                            </a:rPr>
                            <a:t>.</a:t>
                          </a:r>
                          <a:endParaRPr lang="nl-BE" sz="2000" dirty="0">
                            <a:effectLst/>
                            <a:latin typeface="Calibri" panose="020F0502020204030204" pitchFamily="34" charset="0"/>
                            <a:cs typeface="Times New Roman" panose="02020603050405020304" pitchFamily="18" charset="0"/>
                          </a:endParaRPr>
                        </a:p>
                      </a:txBody>
                      <a:tcPr marL="125730" marR="125730" marT="71755" marB="71755"/>
                    </a:tc>
                    <a:tc>
                      <a:txBody>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m:t>
                                </m:r>
                                <m:r>
                                  <m:rPr>
                                    <m:sty m:val="p"/>
                                  </m:rPr>
                                  <a:rPr lang="en-GB" sz="2000">
                                    <a:effectLst/>
                                    <a:latin typeface="Cambria Math" panose="02040503050406030204" pitchFamily="18" charset="0"/>
                                  </a:rPr>
                                  <m:t>b</m:t>
                                </m:r>
                                <m:r>
                                  <a:rPr lang="en-GB" sz="2000">
                                    <a:effectLst/>
                                    <a:latin typeface="Cambria Math" panose="02040503050406030204" pitchFamily="18" charset="0"/>
                                  </a:rPr>
                                  <m:t>∈</m:t>
                                </m:r>
                                <m:r>
                                  <a:rPr lang="en-GB" sz="2000">
                                    <a:effectLst/>
                                    <a:latin typeface="Cambria Math" panose="02040503050406030204" pitchFamily="18" charset="0"/>
                                  </a:rPr>
                                  <m:t>ℕ</m:t>
                                </m:r>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m:t>
                                </m:r>
                                <m:r>
                                  <m:rPr>
                                    <m:sty m:val="p"/>
                                  </m:rPr>
                                  <a:rPr lang="en-GB" sz="2000">
                                    <a:effectLst/>
                                    <a:latin typeface="Cambria Math" panose="02040503050406030204" pitchFamily="18" charset="0"/>
                                  </a:rPr>
                                  <m:t>b</m:t>
                                </m:r>
                                <m:r>
                                  <a:rPr lang="en-GB" sz="2000">
                                    <a:effectLst/>
                                    <a:latin typeface="Cambria Math" panose="02040503050406030204" pitchFamily="18" charset="0"/>
                                  </a:rPr>
                                  <m:t>=</m:t>
                                </m:r>
                                <m:r>
                                  <m:rPr>
                                    <m:sty m:val="p"/>
                                  </m:rPr>
                                  <a:rPr lang="en-GB" sz="2000">
                                    <a:effectLst/>
                                    <a:latin typeface="Cambria Math" panose="02040503050406030204" pitchFamily="18" charset="0"/>
                                  </a:rPr>
                                  <m:t>b</m:t>
                                </m:r>
                                <m:r>
                                  <a:rPr lang="en-GB" sz="2000">
                                    <a:effectLst/>
                                    <a:latin typeface="Cambria Math" panose="02040503050406030204" pitchFamily="18" charset="0"/>
                                  </a:rPr>
                                  <m:t>+</m:t>
                                </m:r>
                                <m:r>
                                  <m:rPr>
                                    <m:sty m:val="p"/>
                                  </m:rPr>
                                  <a:rPr lang="en-GB" sz="2000">
                                    <a:effectLst/>
                                    <a:latin typeface="Cambria Math" panose="02040503050406030204" pitchFamily="18" charset="0"/>
                                  </a:rPr>
                                  <m:t>a</m:t>
                                </m:r>
                              </m:oMath>
                            </m:oMathPara>
                          </a14:m>
                          <a:endParaRPr lang="nl-BE" sz="2000" dirty="0">
                            <a:effectLst/>
                            <a:latin typeface="Calibri" panose="020F0502020204030204" pitchFamily="34" charset="0"/>
                            <a:cs typeface="Times New Roman" panose="02020603050405020304" pitchFamily="18" charset="0"/>
                          </a:endParaRPr>
                        </a:p>
                      </a:txBody>
                      <a:tcPr marL="125730" marR="125730" marT="71755" marB="71755"/>
                    </a:tc>
                    <a:extLst>
                      <a:ext uri="{0D108BD9-81ED-4DB2-BD59-A6C34878D82A}">
                        <a16:rowId xmlns:a16="http://schemas.microsoft.com/office/drawing/2014/main" val="205436399"/>
                      </a:ext>
                    </a:extLst>
                  </a:tr>
                  <a:tr h="730253">
                    <a:tc>
                      <a:txBody>
                        <a:bodyPr/>
                        <a:lstStyle/>
                        <a:p>
                          <a:pPr>
                            <a:spcBef>
                              <a:spcPts val="600"/>
                            </a:spcBef>
                            <a:spcAft>
                              <a:spcPts val="600"/>
                            </a:spcAft>
                          </a:pPr>
                          <a:r>
                            <a:rPr lang="en-GB" sz="2000" dirty="0">
                              <a:effectLst/>
                            </a:rPr>
                            <a:t>De </a:t>
                          </a:r>
                          <a:r>
                            <a:rPr lang="en-GB" sz="2000" dirty="0" err="1">
                              <a:effectLst/>
                            </a:rPr>
                            <a:t>optelling</a:t>
                          </a:r>
                          <a:r>
                            <a:rPr lang="en-GB" sz="2000" dirty="0">
                              <a:effectLst/>
                            </a:rPr>
                            <a:t> is </a:t>
                          </a:r>
                          <a:r>
                            <a:rPr lang="en-GB" sz="2000" dirty="0" err="1">
                              <a:effectLst/>
                            </a:rPr>
                            <a:t>associatief</a:t>
                          </a:r>
                          <a:r>
                            <a:rPr lang="en-GB" sz="2000" dirty="0">
                              <a:effectLst/>
                            </a:rPr>
                            <a:t> in </a:t>
                          </a:r>
                          <a14:m>
                            <m:oMath xmlns:m="http://schemas.openxmlformats.org/officeDocument/2006/math">
                              <m:r>
                                <a:rPr lang="en-GB" sz="2000">
                                  <a:effectLst/>
                                  <a:latin typeface="Cambria Math" panose="02040503050406030204" pitchFamily="18" charset="0"/>
                                </a:rPr>
                                <m:t>ℕ</m:t>
                              </m:r>
                            </m:oMath>
                          </a14:m>
                          <a:r>
                            <a:rPr lang="en-GB" sz="2000" dirty="0">
                              <a:effectLst/>
                            </a:rPr>
                            <a:t>.</a:t>
                          </a:r>
                          <a:endParaRPr lang="nl-BE" sz="2000" dirty="0">
                            <a:effectLst/>
                            <a:latin typeface="Calibri" panose="020F0502020204030204" pitchFamily="34" charset="0"/>
                            <a:cs typeface="Times New Roman" panose="02020603050405020304" pitchFamily="18" charset="0"/>
                          </a:endParaRPr>
                        </a:p>
                      </a:txBody>
                      <a:tcPr marL="125730" marR="125730" marT="71755" marB="71755"/>
                    </a:tc>
                    <a:tc>
                      <a:txBody>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m:t>
                                </m:r>
                                <m:r>
                                  <m:rPr>
                                    <m:sty m:val="p"/>
                                  </m:rPr>
                                  <a:rPr lang="en-GB" sz="2000">
                                    <a:effectLst/>
                                    <a:latin typeface="Cambria Math" panose="02040503050406030204" pitchFamily="18" charset="0"/>
                                  </a:rPr>
                                  <m:t>b</m:t>
                                </m:r>
                                <m:r>
                                  <a:rPr lang="en-GB" sz="2000">
                                    <a:effectLst/>
                                    <a:latin typeface="Cambria Math" panose="02040503050406030204" pitchFamily="18" charset="0"/>
                                  </a:rPr>
                                  <m:t>,</m:t>
                                </m:r>
                                <m:r>
                                  <m:rPr>
                                    <m:sty m:val="p"/>
                                  </m:rPr>
                                  <a:rPr lang="en-GB" sz="2000">
                                    <a:effectLst/>
                                    <a:latin typeface="Cambria Math" panose="02040503050406030204" pitchFamily="18" charset="0"/>
                                  </a:rPr>
                                  <m:t>c</m:t>
                                </m:r>
                                <m:r>
                                  <a:rPr lang="en-GB" sz="2000">
                                    <a:effectLst/>
                                    <a:latin typeface="Cambria Math" panose="02040503050406030204" pitchFamily="18" charset="0"/>
                                  </a:rPr>
                                  <m:t>∈</m:t>
                                </m:r>
                                <m:r>
                                  <a:rPr lang="en-GB" sz="2000">
                                    <a:effectLst/>
                                    <a:latin typeface="Cambria Math" panose="02040503050406030204" pitchFamily="18" charset="0"/>
                                  </a:rPr>
                                  <m:t>ℕ</m:t>
                                </m:r>
                                <m:r>
                                  <a:rPr lang="en-GB" sz="2000">
                                    <a:effectLst/>
                                    <a:latin typeface="Cambria Math" panose="02040503050406030204" pitchFamily="18" charset="0"/>
                                  </a:rPr>
                                  <m:t>:</m:t>
                                </m:r>
                                <m:d>
                                  <m:dPr>
                                    <m:ctrlPr>
                                      <a:rPr lang="nl-BE" sz="2000" i="1">
                                        <a:effectLst/>
                                        <a:latin typeface="Cambria Math" panose="02040503050406030204" pitchFamily="18" charset="0"/>
                                      </a:rPr>
                                    </m:ctrlPr>
                                  </m:dPr>
                                  <m:e>
                                    <m:r>
                                      <m:rPr>
                                        <m:sty m:val="p"/>
                                      </m:rPr>
                                      <a:rPr lang="en-GB" sz="2000">
                                        <a:effectLst/>
                                        <a:latin typeface="Cambria Math" panose="02040503050406030204" pitchFamily="18" charset="0"/>
                                      </a:rPr>
                                      <m:t>a</m:t>
                                    </m:r>
                                    <m:r>
                                      <a:rPr lang="en-GB" sz="2000">
                                        <a:effectLst/>
                                        <a:latin typeface="Cambria Math" panose="02040503050406030204" pitchFamily="18" charset="0"/>
                                      </a:rPr>
                                      <m:t>+</m:t>
                                    </m:r>
                                    <m:r>
                                      <m:rPr>
                                        <m:sty m:val="p"/>
                                      </m:rPr>
                                      <a:rPr lang="en-GB" sz="2000">
                                        <a:effectLst/>
                                        <a:latin typeface="Cambria Math" panose="02040503050406030204" pitchFamily="18" charset="0"/>
                                      </a:rPr>
                                      <m:t>b</m:t>
                                    </m:r>
                                  </m:e>
                                </m:d>
                                <m:r>
                                  <a:rPr lang="en-GB" sz="2000">
                                    <a:effectLst/>
                                    <a:latin typeface="Cambria Math" panose="02040503050406030204" pitchFamily="18" charset="0"/>
                                  </a:rPr>
                                  <m:t>+</m:t>
                                </m:r>
                                <m:r>
                                  <m:rPr>
                                    <m:sty m:val="p"/>
                                  </m:rPr>
                                  <a:rPr lang="en-GB" sz="2000">
                                    <a:effectLst/>
                                    <a:latin typeface="Cambria Math" panose="02040503050406030204" pitchFamily="18" charset="0"/>
                                  </a:rPr>
                                  <m:t>c</m:t>
                                </m:r>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m:t>
                                </m:r>
                                <m:d>
                                  <m:dPr>
                                    <m:ctrlPr>
                                      <a:rPr lang="nl-BE" sz="2000" i="1">
                                        <a:effectLst/>
                                        <a:latin typeface="Cambria Math" panose="02040503050406030204" pitchFamily="18" charset="0"/>
                                      </a:rPr>
                                    </m:ctrlPr>
                                  </m:dPr>
                                  <m:e>
                                    <m:r>
                                      <m:rPr>
                                        <m:sty m:val="p"/>
                                      </m:rPr>
                                      <a:rPr lang="en-GB" sz="2000">
                                        <a:effectLst/>
                                        <a:latin typeface="Cambria Math" panose="02040503050406030204" pitchFamily="18" charset="0"/>
                                      </a:rPr>
                                      <m:t>b</m:t>
                                    </m:r>
                                    <m:r>
                                      <a:rPr lang="en-GB" sz="2000">
                                        <a:effectLst/>
                                        <a:latin typeface="Cambria Math" panose="02040503050406030204" pitchFamily="18" charset="0"/>
                                      </a:rPr>
                                      <m:t>+</m:t>
                                    </m:r>
                                    <m:r>
                                      <m:rPr>
                                        <m:sty m:val="p"/>
                                      </m:rPr>
                                      <a:rPr lang="en-GB" sz="2000">
                                        <a:effectLst/>
                                        <a:latin typeface="Cambria Math" panose="02040503050406030204" pitchFamily="18" charset="0"/>
                                      </a:rPr>
                                      <m:t>c</m:t>
                                    </m:r>
                                  </m:e>
                                </m:d>
                              </m:oMath>
                            </m:oMathPara>
                          </a14:m>
                          <a:endParaRPr lang="nl-BE" sz="2000" dirty="0">
                            <a:effectLst/>
                            <a:latin typeface="Calibri" panose="020F0502020204030204" pitchFamily="34" charset="0"/>
                            <a:cs typeface="Times New Roman" panose="02020603050405020304" pitchFamily="18" charset="0"/>
                          </a:endParaRPr>
                        </a:p>
                      </a:txBody>
                      <a:tcPr marL="125730" marR="125730" marT="71755" marB="71755"/>
                    </a:tc>
                    <a:extLst>
                      <a:ext uri="{0D108BD9-81ED-4DB2-BD59-A6C34878D82A}">
                        <a16:rowId xmlns:a16="http://schemas.microsoft.com/office/drawing/2014/main" val="2485273333"/>
                      </a:ext>
                    </a:extLst>
                  </a:tr>
                  <a:tr h="829454">
                    <a:tc>
                      <a:txBody>
                        <a:bodyPr/>
                        <a:lstStyle/>
                        <a:p>
                          <a:pPr>
                            <a:spcBef>
                              <a:spcPts val="600"/>
                            </a:spcBef>
                            <a:spcAft>
                              <a:spcPts val="600"/>
                            </a:spcAft>
                          </a:pPr>
                          <a:r>
                            <a:rPr lang="en-GB" sz="2000" dirty="0">
                              <a:effectLst/>
                            </a:rPr>
                            <a:t>0 is het </a:t>
                          </a:r>
                          <a:r>
                            <a:rPr lang="en-GB" sz="2000" dirty="0" err="1">
                              <a:effectLst/>
                            </a:rPr>
                            <a:t>neutraal</a:t>
                          </a:r>
                          <a:r>
                            <a:rPr lang="en-GB" sz="2000" dirty="0">
                              <a:effectLst/>
                            </a:rPr>
                            <a:t> element </a:t>
                          </a:r>
                          <a:r>
                            <a:rPr lang="en-GB" sz="2000" dirty="0" err="1">
                              <a:effectLst/>
                            </a:rPr>
                            <a:t>voor</a:t>
                          </a:r>
                          <a:r>
                            <a:rPr lang="en-GB" sz="2000" dirty="0">
                              <a:effectLst/>
                            </a:rPr>
                            <a:t> de </a:t>
                          </a:r>
                          <a:r>
                            <a:rPr lang="en-GB" sz="2000" dirty="0" err="1">
                              <a:effectLst/>
                            </a:rPr>
                            <a:t>optelling</a:t>
                          </a:r>
                          <a:r>
                            <a:rPr lang="en-GB" sz="2000" dirty="0">
                              <a:effectLst/>
                            </a:rPr>
                            <a:t> in </a:t>
                          </a:r>
                          <a14:m>
                            <m:oMath xmlns:m="http://schemas.openxmlformats.org/officeDocument/2006/math">
                              <m:r>
                                <a:rPr lang="en-GB" sz="2000">
                                  <a:effectLst/>
                                  <a:latin typeface="Cambria Math" panose="02040503050406030204" pitchFamily="18" charset="0"/>
                                </a:rPr>
                                <m:t>ℕ</m:t>
                              </m:r>
                            </m:oMath>
                          </a14:m>
                          <a:r>
                            <a:rPr lang="en-GB" sz="2000" dirty="0">
                              <a:effectLst/>
                            </a:rPr>
                            <a:t>.</a:t>
                          </a:r>
                          <a:endParaRPr lang="nl-BE" sz="2000" dirty="0">
                            <a:effectLst/>
                            <a:latin typeface="Calibri" panose="020F0502020204030204" pitchFamily="34" charset="0"/>
                            <a:cs typeface="Times New Roman" panose="02020603050405020304" pitchFamily="18" charset="0"/>
                          </a:endParaRPr>
                        </a:p>
                      </a:txBody>
                      <a:tcPr marL="125730" marR="125730" marT="71755" marB="71755"/>
                    </a:tc>
                    <a:tc>
                      <a:txBody>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m:t>
                                </m:r>
                                <m:r>
                                  <a:rPr lang="en-GB" sz="2000">
                                    <a:effectLst/>
                                    <a:latin typeface="Cambria Math" panose="02040503050406030204" pitchFamily="18" charset="0"/>
                                  </a:rPr>
                                  <m:t>ℕ</m:t>
                                </m:r>
                                <m:r>
                                  <a:rPr lang="en-GB" sz="2000">
                                    <a:effectLst/>
                                    <a:latin typeface="Cambria Math" panose="02040503050406030204" pitchFamily="18" charset="0"/>
                                  </a:rPr>
                                  <m:t>:</m:t>
                                </m:r>
                                <m:r>
                                  <m:rPr>
                                    <m:sty m:val="p"/>
                                  </m:rPr>
                                  <a:rPr lang="en-GB" sz="2000">
                                    <a:effectLst/>
                                    <a:latin typeface="Cambria Math" panose="02040503050406030204" pitchFamily="18" charset="0"/>
                                  </a:rPr>
                                  <m:t>a</m:t>
                                </m:r>
                                <m:r>
                                  <a:rPr lang="en-GB" sz="2000">
                                    <a:effectLst/>
                                    <a:latin typeface="Cambria Math" panose="02040503050406030204" pitchFamily="18" charset="0"/>
                                  </a:rPr>
                                  <m:t>+0=</m:t>
                                </m:r>
                                <m:r>
                                  <m:rPr>
                                    <m:sty m:val="p"/>
                                  </m:rPr>
                                  <a:rPr lang="en-GB" sz="2000">
                                    <a:effectLst/>
                                    <a:latin typeface="Cambria Math" panose="02040503050406030204" pitchFamily="18" charset="0"/>
                                  </a:rPr>
                                  <m:t>a</m:t>
                                </m:r>
                                <m:r>
                                  <a:rPr lang="en-GB" sz="2000">
                                    <a:effectLst/>
                                    <a:latin typeface="Cambria Math" panose="02040503050406030204" pitchFamily="18" charset="0"/>
                                  </a:rPr>
                                  <m:t>=0+</m:t>
                                </m:r>
                                <m:r>
                                  <m:rPr>
                                    <m:sty m:val="p"/>
                                  </m:rPr>
                                  <a:rPr lang="en-GB" sz="2000">
                                    <a:effectLst/>
                                    <a:latin typeface="Cambria Math" panose="02040503050406030204" pitchFamily="18" charset="0"/>
                                  </a:rPr>
                                  <m:t>a</m:t>
                                </m:r>
                              </m:oMath>
                            </m:oMathPara>
                          </a14:m>
                          <a:endParaRPr lang="nl-BE" sz="2000" dirty="0">
                            <a:effectLst/>
                            <a:latin typeface="Calibri" panose="020F0502020204030204" pitchFamily="34" charset="0"/>
                            <a:cs typeface="Times New Roman" panose="02020603050405020304" pitchFamily="18" charset="0"/>
                          </a:endParaRPr>
                        </a:p>
                      </a:txBody>
                      <a:tcPr marL="125730" marR="125730" marT="71755" marB="71755"/>
                    </a:tc>
                    <a:extLst>
                      <a:ext uri="{0D108BD9-81ED-4DB2-BD59-A6C34878D82A}">
                        <a16:rowId xmlns:a16="http://schemas.microsoft.com/office/drawing/2014/main" val="1539521142"/>
                      </a:ext>
                    </a:extLst>
                  </a:tr>
                </a:tbl>
              </a:graphicData>
            </a:graphic>
          </p:graphicFrame>
        </mc:Choice>
        <mc:Fallback xmlns="">
          <p:graphicFrame>
            <p:nvGraphicFramePr>
              <p:cNvPr id="4" name="Tabel 3"/>
              <p:cNvGraphicFramePr>
                <a:graphicFrameLocks noGrp="1"/>
              </p:cNvGraphicFramePr>
              <p:nvPr>
                <p:extLst>
                  <p:ext uri="{D42A27DB-BD31-4B8C-83A1-F6EECF244321}">
                    <p14:modId xmlns:p14="http://schemas.microsoft.com/office/powerpoint/2010/main" val="2271567403"/>
                  </p:ext>
                </p:extLst>
              </p:nvPr>
            </p:nvGraphicFramePr>
            <p:xfrm>
              <a:off x="435429" y="2578493"/>
              <a:ext cx="7994468" cy="3326696"/>
            </p:xfrm>
            <a:graphic>
              <a:graphicData uri="http://schemas.openxmlformats.org/drawingml/2006/table">
                <a:tbl>
                  <a:tblPr firstRow="1" firstCol="1" bandRow="1">
                    <a:tableStyleId>{5C22544A-7EE6-4342-B048-85BDC9FD1C3A}</a:tableStyleId>
                  </a:tblPr>
                  <a:tblGrid>
                    <a:gridCol w="4584644">
                      <a:extLst>
                        <a:ext uri="{9D8B030D-6E8A-4147-A177-3AD203B41FA5}">
                          <a16:colId xmlns:a16="http://schemas.microsoft.com/office/drawing/2014/main" val="3134027482"/>
                        </a:ext>
                      </a:extLst>
                    </a:gridCol>
                    <a:gridCol w="3409824">
                      <a:extLst>
                        <a:ext uri="{9D8B030D-6E8A-4147-A177-3AD203B41FA5}">
                          <a16:colId xmlns:a16="http://schemas.microsoft.com/office/drawing/2014/main" val="605526003"/>
                        </a:ext>
                      </a:extLst>
                    </a:gridCol>
                  </a:tblGrid>
                  <a:tr h="494030">
                    <a:tc>
                      <a:txBody>
                        <a:bodyPr/>
                        <a:lstStyle/>
                        <a:p>
                          <a:pPr>
                            <a:lnSpc>
                              <a:spcPct val="115000"/>
                            </a:lnSpc>
                            <a:spcBef>
                              <a:spcPts val="300"/>
                            </a:spcBef>
                            <a:spcAft>
                              <a:spcPts val="300"/>
                            </a:spcAft>
                          </a:pPr>
                          <a:r>
                            <a:rPr lang="en-GB" sz="2000" cap="all" dirty="0">
                              <a:effectLst/>
                            </a:rPr>
                            <a:t>met </a:t>
                          </a:r>
                          <a:r>
                            <a:rPr lang="en-GB" sz="2000" cap="all" dirty="0" err="1">
                              <a:effectLst/>
                            </a:rPr>
                            <a:t>woorden</a:t>
                          </a:r>
                          <a:endParaRPr lang="nl-BE" sz="20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tc>
                      <a:txBody>
                        <a:bodyPr/>
                        <a:lstStyle/>
                        <a:p>
                          <a:pPr>
                            <a:lnSpc>
                              <a:spcPct val="115000"/>
                            </a:lnSpc>
                            <a:spcBef>
                              <a:spcPts val="300"/>
                            </a:spcBef>
                            <a:spcAft>
                              <a:spcPts val="300"/>
                            </a:spcAft>
                          </a:pPr>
                          <a:r>
                            <a:rPr lang="en-GB" sz="2000" cap="all" dirty="0">
                              <a:effectLst/>
                            </a:rPr>
                            <a:t>met </a:t>
                          </a:r>
                          <a:r>
                            <a:rPr lang="en-GB" sz="2000" cap="all" dirty="0" err="1">
                              <a:effectLst/>
                            </a:rPr>
                            <a:t>symbolen</a:t>
                          </a:r>
                          <a:endParaRPr lang="nl-BE" sz="20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extLst>
                      <a:ext uri="{0D108BD9-81ED-4DB2-BD59-A6C34878D82A}">
                        <a16:rowId xmlns:a16="http://schemas.microsoft.com/office/drawing/2014/main" val="3943055928"/>
                      </a:ext>
                    </a:extLst>
                  </a:tr>
                  <a:tr h="590475">
                    <a:tc>
                      <a:txBody>
                        <a:bodyPr/>
                        <a:lstStyle/>
                        <a:p>
                          <a:endParaRPr lang="nl-BE"/>
                        </a:p>
                      </a:txBody>
                      <a:tcPr marL="125730" marR="125730" marT="71755" marB="71755">
                        <a:blipFill>
                          <a:blip r:embed="rId2"/>
                          <a:stretch>
                            <a:fillRect l="-133" t="-84536" r="-75133" b="-382474"/>
                          </a:stretch>
                        </a:blipFill>
                      </a:tcPr>
                    </a:tc>
                    <a:tc>
                      <a:txBody>
                        <a:bodyPr/>
                        <a:lstStyle/>
                        <a:p>
                          <a:endParaRPr lang="nl-BE"/>
                        </a:p>
                      </a:txBody>
                      <a:tcPr marL="125730" marR="125730" marT="71755" marB="71755">
                        <a:blipFill>
                          <a:blip r:embed="rId2"/>
                          <a:stretch>
                            <a:fillRect l="-134464" t="-84536" r="-893" b="-382474"/>
                          </a:stretch>
                        </a:blipFill>
                      </a:tcPr>
                    </a:tc>
                    <a:extLst>
                      <a:ext uri="{0D108BD9-81ED-4DB2-BD59-A6C34878D82A}">
                        <a16:rowId xmlns:a16="http://schemas.microsoft.com/office/drawing/2014/main" val="1484810980"/>
                      </a:ext>
                    </a:extLst>
                  </a:tr>
                  <a:tr h="590475">
                    <a:tc>
                      <a:txBody>
                        <a:bodyPr/>
                        <a:lstStyle/>
                        <a:p>
                          <a:endParaRPr lang="nl-BE"/>
                        </a:p>
                      </a:txBody>
                      <a:tcPr marL="125730" marR="125730" marT="71755" marB="71755">
                        <a:blipFill>
                          <a:blip r:embed="rId2"/>
                          <a:stretch>
                            <a:fillRect l="-133" t="-184536" r="-75133" b="-282474"/>
                          </a:stretch>
                        </a:blipFill>
                      </a:tcPr>
                    </a:tc>
                    <a:tc>
                      <a:txBody>
                        <a:bodyPr/>
                        <a:lstStyle/>
                        <a:p>
                          <a:endParaRPr lang="nl-BE"/>
                        </a:p>
                      </a:txBody>
                      <a:tcPr marL="125730" marR="125730" marT="71755" marB="71755">
                        <a:blipFill>
                          <a:blip r:embed="rId2"/>
                          <a:stretch>
                            <a:fillRect l="-134464" t="-184536" r="-893" b="-282474"/>
                          </a:stretch>
                        </a:blipFill>
                      </a:tcPr>
                    </a:tc>
                    <a:extLst>
                      <a:ext uri="{0D108BD9-81ED-4DB2-BD59-A6C34878D82A}">
                        <a16:rowId xmlns:a16="http://schemas.microsoft.com/office/drawing/2014/main" val="205436399"/>
                      </a:ext>
                    </a:extLst>
                  </a:tr>
                  <a:tr h="822262">
                    <a:tc>
                      <a:txBody>
                        <a:bodyPr/>
                        <a:lstStyle/>
                        <a:p>
                          <a:endParaRPr lang="nl-BE"/>
                        </a:p>
                      </a:txBody>
                      <a:tcPr marL="125730" marR="125730" marT="71755" marB="71755">
                        <a:blipFill>
                          <a:blip r:embed="rId2"/>
                          <a:stretch>
                            <a:fillRect l="-133" t="-202941" r="-75133" b="-101471"/>
                          </a:stretch>
                        </a:blipFill>
                      </a:tcPr>
                    </a:tc>
                    <a:tc>
                      <a:txBody>
                        <a:bodyPr/>
                        <a:lstStyle/>
                        <a:p>
                          <a:endParaRPr lang="nl-BE"/>
                        </a:p>
                      </a:txBody>
                      <a:tcPr marL="125730" marR="125730" marT="71755" marB="71755">
                        <a:blipFill>
                          <a:blip r:embed="rId2"/>
                          <a:stretch>
                            <a:fillRect l="-134464" t="-202941" r="-893" b="-101471"/>
                          </a:stretch>
                        </a:blipFill>
                      </a:tcPr>
                    </a:tc>
                    <a:extLst>
                      <a:ext uri="{0D108BD9-81ED-4DB2-BD59-A6C34878D82A}">
                        <a16:rowId xmlns:a16="http://schemas.microsoft.com/office/drawing/2014/main" val="2485273333"/>
                      </a:ext>
                    </a:extLst>
                  </a:tr>
                  <a:tr h="829454">
                    <a:tc>
                      <a:txBody>
                        <a:bodyPr/>
                        <a:lstStyle/>
                        <a:p>
                          <a:endParaRPr lang="nl-BE"/>
                        </a:p>
                      </a:txBody>
                      <a:tcPr marL="125730" marR="125730" marT="71755" marB="71755">
                        <a:blipFill>
                          <a:blip r:embed="rId2"/>
                          <a:stretch>
                            <a:fillRect l="-133" t="-302941" r="-75133" b="-1471"/>
                          </a:stretch>
                        </a:blipFill>
                      </a:tcPr>
                    </a:tc>
                    <a:tc>
                      <a:txBody>
                        <a:bodyPr/>
                        <a:lstStyle/>
                        <a:p>
                          <a:endParaRPr lang="nl-BE"/>
                        </a:p>
                      </a:txBody>
                      <a:tcPr marL="125730" marR="125730" marT="71755" marB="71755">
                        <a:blipFill>
                          <a:blip r:embed="rId2"/>
                          <a:stretch>
                            <a:fillRect l="-134464" t="-302941" r="-893" b="-1471"/>
                          </a:stretch>
                        </a:blipFill>
                      </a:tcPr>
                    </a:tc>
                    <a:extLst>
                      <a:ext uri="{0D108BD9-81ED-4DB2-BD59-A6C34878D82A}">
                        <a16:rowId xmlns:a16="http://schemas.microsoft.com/office/drawing/2014/main" val="1539521142"/>
                      </a:ext>
                    </a:extLst>
                  </a:tr>
                </a:tbl>
              </a:graphicData>
            </a:graphic>
          </p:graphicFrame>
        </mc:Fallback>
      </mc:AlternateContent>
    </p:spTree>
    <p:extLst>
      <p:ext uri="{BB962C8B-B14F-4D97-AF65-F5344CB8AC3E}">
        <p14:creationId xmlns:p14="http://schemas.microsoft.com/office/powerpoint/2010/main" val="1540731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p:cNvSpPr>
            <a:spLocks noGrp="1"/>
          </p:cNvSpPr>
          <p:nvPr>
            <p:ph type="ftr" sz="quarter" idx="10"/>
          </p:nvPr>
        </p:nvSpPr>
        <p:spPr/>
        <p:txBody>
          <a:bodyPr/>
          <a:lstStyle/>
          <a:p>
            <a:r>
              <a:rPr lang="nl-BE"/>
              <a:t>innovatief	creatief	ondernemend</a:t>
            </a:r>
            <a:endParaRPr lang="en-GB" dirty="0"/>
          </a:p>
        </p:txBody>
      </p:sp>
      <p:sp>
        <p:nvSpPr>
          <p:cNvPr id="3" name="Tijdelijke aanduiding voor tekst 2"/>
          <p:cNvSpPr>
            <a:spLocks noGrp="1"/>
          </p:cNvSpPr>
          <p:nvPr>
            <p:ph type="body" sz="quarter" idx="23"/>
          </p:nvPr>
        </p:nvSpPr>
        <p:spPr/>
        <p:txBody>
          <a:bodyPr/>
          <a:lstStyle/>
          <a:p>
            <a:r>
              <a:rPr lang="nl-BE" dirty="0"/>
              <a:t>Sessie 1: Thema 1: getallenverzamelingen</a:t>
            </a:r>
          </a:p>
        </p:txBody>
      </p:sp>
      <p:sp>
        <p:nvSpPr>
          <p:cNvPr id="6" name="Rechthoek 5"/>
          <p:cNvSpPr/>
          <p:nvPr/>
        </p:nvSpPr>
        <p:spPr>
          <a:xfrm>
            <a:off x="360000" y="446276"/>
            <a:ext cx="8270194" cy="3290131"/>
          </a:xfrm>
          <a:prstGeom prst="rect">
            <a:avLst/>
          </a:prstGeom>
        </p:spPr>
        <p:txBody>
          <a:bodyPr wrap="square">
            <a:spAutoFit/>
          </a:bodyPr>
          <a:lstStyle/>
          <a:p>
            <a:pPr lvl="0" eaLnBrk="0" fontAlgn="base" hangingPunct="0">
              <a:spcBef>
                <a:spcPct val="0"/>
              </a:spcBef>
              <a:spcAft>
                <a:spcPct val="0"/>
              </a:spcAft>
              <a:tabLst>
                <a:tab pos="1620838" algn="l"/>
                <a:tab pos="2700338" algn="l"/>
                <a:tab pos="4410075" algn="l"/>
              </a:tabLst>
            </a:pPr>
            <a:r>
              <a:rPr lang="en-GB" altLang="nl-BE" dirty="0">
                <a:solidFill>
                  <a:srgbClr val="ED008D"/>
                </a:solidFill>
                <a:latin typeface="Arial Rounded MT Bold" panose="020F0704030504030204" pitchFamily="34" charset="0"/>
                <a:ea typeface="Times New Roman" panose="02020603050405020304" pitchFamily="18" charset="0"/>
                <a:cs typeface="Times New Roman" panose="02020603050405020304" pitchFamily="18" charset="0"/>
              </a:rPr>
              <a:t>1.2.2     AFTREKKING</a:t>
            </a:r>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BENAMINGEN</a:t>
            </a:r>
          </a:p>
          <a:p>
            <a:pPr lvl="0" eaLnBrk="0" fontAlgn="base" hangingPunct="0">
              <a:spcBef>
                <a:spcPct val="0"/>
              </a:spcBef>
              <a:spcAft>
                <a:spcPct val="0"/>
              </a:spcAft>
              <a:tabLst>
                <a:tab pos="1620838" algn="l"/>
                <a:tab pos="2700338" algn="l"/>
                <a:tab pos="4410075" algn="l"/>
              </a:tabLst>
            </a:pPr>
            <a:r>
              <a:rPr lang="en-GB" dirty="0"/>
              <a:t>In de </a:t>
            </a:r>
            <a:r>
              <a:rPr lang="en-GB" b="1" dirty="0" err="1"/>
              <a:t>aftrekking</a:t>
            </a:r>
            <a:r>
              <a:rPr lang="en-GB" dirty="0"/>
              <a:t> 5 – 2 = 3 </a:t>
            </a:r>
            <a:r>
              <a:rPr lang="en-GB" dirty="0" err="1"/>
              <a:t>noemen</a:t>
            </a:r>
            <a:r>
              <a:rPr lang="en-GB" dirty="0"/>
              <a:t> we 5 </a:t>
            </a:r>
            <a:r>
              <a:rPr lang="en-GB" dirty="0" err="1"/>
              <a:t>en</a:t>
            </a:r>
            <a:r>
              <a:rPr lang="en-GB" dirty="0"/>
              <a:t> 2 de </a:t>
            </a:r>
            <a:r>
              <a:rPr lang="en-GB" b="1" dirty="0" err="1"/>
              <a:t>termen</a:t>
            </a:r>
            <a:r>
              <a:rPr lang="en-GB" dirty="0"/>
              <a:t> </a:t>
            </a:r>
            <a:r>
              <a:rPr lang="en-GB" dirty="0" err="1"/>
              <a:t>en</a:t>
            </a:r>
            <a:r>
              <a:rPr lang="en-GB" dirty="0"/>
              <a:t> 3 het </a:t>
            </a:r>
            <a:r>
              <a:rPr lang="en-GB" b="1" dirty="0" err="1"/>
              <a:t>verschil</a:t>
            </a:r>
            <a:r>
              <a:rPr lang="en-GB" dirty="0"/>
              <a:t>. </a:t>
            </a:r>
            <a:br>
              <a:rPr lang="en-GB" dirty="0"/>
            </a:br>
            <a:r>
              <a:rPr lang="en-GB" dirty="0"/>
              <a:t>5 is het </a:t>
            </a:r>
            <a:r>
              <a:rPr lang="en-GB" b="1" dirty="0" err="1"/>
              <a:t>aftrektal</a:t>
            </a:r>
            <a:r>
              <a:rPr lang="en-GB" dirty="0"/>
              <a:t> </a:t>
            </a:r>
            <a:r>
              <a:rPr lang="en-GB" dirty="0" err="1"/>
              <a:t>en</a:t>
            </a:r>
            <a:r>
              <a:rPr lang="en-GB" dirty="0"/>
              <a:t> 2 de </a:t>
            </a:r>
            <a:r>
              <a:rPr lang="en-GB" b="1" dirty="0" err="1"/>
              <a:t>aftrekker</a:t>
            </a:r>
            <a:r>
              <a:rPr lang="en-GB" altLang="nl-BE"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p>
          <a:p>
            <a:pPr lvl="0" eaLnBrk="0" fontAlgn="base" hangingPunct="0">
              <a:spcBef>
                <a:spcPct val="0"/>
              </a:spcBef>
              <a:spcAft>
                <a:spcPct val="0"/>
              </a:spcAft>
              <a:tabLst>
                <a:tab pos="1620838" algn="l"/>
                <a:tab pos="2700338" algn="l"/>
                <a:tab pos="4410075" algn="l"/>
              </a:tabLst>
            </a:pPr>
            <a:endParaRPr lang="en-GB" altLang="nl-BE" dirty="0">
              <a:solidFill>
                <a:srgbClr val="ED008D"/>
              </a:solidFill>
              <a:latin typeface="Arial Rounded MT Bold" panose="020F0704030504030204" pitchFamily="34" charset="0"/>
              <a:ea typeface="Times New Roman" panose="02020603050405020304" pitchFamily="18" charset="0"/>
              <a:cs typeface="Times New Roman" panose="02020603050405020304" pitchFamily="18" charset="0"/>
            </a:endParaRPr>
          </a:p>
          <a:p>
            <a:pPr lvl="0" eaLnBrk="0" fontAlgn="base" hangingPunct="0">
              <a:spcBef>
                <a:spcPct val="0"/>
              </a:spcBef>
              <a:spcAft>
                <a:spcPct val="0"/>
              </a:spcAft>
              <a:tabLst>
                <a:tab pos="1620838" algn="l"/>
                <a:tab pos="2700338" algn="l"/>
                <a:tab pos="4410075" algn="l"/>
              </a:tabLst>
            </a:pPr>
            <a:r>
              <a:rPr lang="en-GB" altLang="nl-BE" u="sng" dirty="0">
                <a:latin typeface="Arial Rounded MT Bold" panose="020F0704030504030204" pitchFamily="34" charset="0"/>
                <a:ea typeface="Times New Roman" panose="02020603050405020304" pitchFamily="18" charset="0"/>
                <a:cs typeface="Times New Roman" panose="02020603050405020304" pitchFamily="18" charset="0"/>
              </a:rPr>
              <a:t>EIGENSCHAPPEN</a:t>
            </a:r>
          </a:p>
          <a:p>
            <a:pPr>
              <a:lnSpc>
                <a:spcPct val="115000"/>
              </a:lnSpc>
              <a:spcAft>
                <a:spcPts val="1600"/>
              </a:spcAft>
            </a:pPr>
            <a:endParaRPr lang="nl-BE" altLang="nl-BE" sz="800" dirty="0"/>
          </a:p>
          <a:p>
            <a:pPr>
              <a:lnSpc>
                <a:spcPct val="115000"/>
              </a:lnSpc>
              <a:spcAft>
                <a:spcPts val="1600"/>
              </a:spcAft>
            </a:pPr>
            <a:r>
              <a:rPr lang="nl-BE" altLang="nl-BE" sz="800" dirty="0"/>
              <a:t> </a:t>
            </a:r>
            <a:endParaRPr lang="nl-BE" altLang="nl-BE" sz="4000" dirty="0">
              <a:latin typeface="Arial" panose="020B0604020202020204" pitchFamily="34" charset="0"/>
            </a:endParaRPr>
          </a:p>
          <a:p>
            <a:pPr>
              <a:lnSpc>
                <a:spcPct val="115000"/>
              </a:lnSpc>
              <a:spcAft>
                <a:spcPts val="1600"/>
              </a:spcAft>
            </a:pPr>
            <a:endParaRPr lang="en-GB"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a:p>
            <a:pPr>
              <a:lnSpc>
                <a:spcPct val="115000"/>
              </a:lnSpc>
              <a:spcAft>
                <a:spcPts val="1600"/>
              </a:spcAft>
            </a:pPr>
            <a:endParaRPr lang="nl-BE" dirty="0">
              <a:solidFill>
                <a:srgbClr val="000000"/>
              </a:solidFill>
              <a:latin typeface="Calibri" panose="020F0502020204030204" pitchFamily="34" charset="0"/>
              <a:ea typeface="Times New Roman" panose="02020603050405020304" pitchFamily="18" charset="0"/>
              <a:cs typeface="Tahoma" panose="020B0604030504040204" pitchFamily="34" charset="0"/>
            </a:endParaRPr>
          </a:p>
        </p:txBody>
      </p:sp>
      <mc:AlternateContent xmlns:mc="http://schemas.openxmlformats.org/markup-compatibility/2006" xmlns:a14="http://schemas.microsoft.com/office/drawing/2010/main">
        <mc:Choice Requires="a14">
          <p:graphicFrame>
            <p:nvGraphicFramePr>
              <p:cNvPr id="4" name="Tabel 3"/>
              <p:cNvGraphicFramePr>
                <a:graphicFrameLocks noGrp="1"/>
              </p:cNvGraphicFramePr>
              <p:nvPr>
                <p:extLst>
                  <p:ext uri="{D42A27DB-BD31-4B8C-83A1-F6EECF244321}">
                    <p14:modId xmlns:p14="http://schemas.microsoft.com/office/powerpoint/2010/main" val="2801224631"/>
                  </p:ext>
                </p:extLst>
              </p:nvPr>
            </p:nvGraphicFramePr>
            <p:xfrm>
              <a:off x="435429" y="2578493"/>
              <a:ext cx="7994468" cy="3179406"/>
            </p:xfrm>
            <a:graphic>
              <a:graphicData uri="http://schemas.openxmlformats.org/drawingml/2006/table">
                <a:tbl>
                  <a:tblPr firstRow="1" firstCol="1" bandRow="1">
                    <a:tableStyleId>{5C22544A-7EE6-4342-B048-85BDC9FD1C3A}</a:tableStyleId>
                  </a:tblPr>
                  <a:tblGrid>
                    <a:gridCol w="4584644">
                      <a:extLst>
                        <a:ext uri="{9D8B030D-6E8A-4147-A177-3AD203B41FA5}">
                          <a16:colId xmlns:a16="http://schemas.microsoft.com/office/drawing/2014/main" val="3134027482"/>
                        </a:ext>
                      </a:extLst>
                    </a:gridCol>
                    <a:gridCol w="3409824">
                      <a:extLst>
                        <a:ext uri="{9D8B030D-6E8A-4147-A177-3AD203B41FA5}">
                          <a16:colId xmlns:a16="http://schemas.microsoft.com/office/drawing/2014/main" val="605526003"/>
                        </a:ext>
                      </a:extLst>
                    </a:gridCol>
                  </a:tblGrid>
                  <a:tr h="438749">
                    <a:tc>
                      <a:txBody>
                        <a:bodyPr/>
                        <a:lstStyle/>
                        <a:p>
                          <a:pPr>
                            <a:lnSpc>
                              <a:spcPct val="115000"/>
                            </a:lnSpc>
                            <a:spcBef>
                              <a:spcPts val="300"/>
                            </a:spcBef>
                            <a:spcAft>
                              <a:spcPts val="300"/>
                            </a:spcAft>
                          </a:pPr>
                          <a:r>
                            <a:rPr lang="en-GB" sz="1600" cap="all" dirty="0">
                              <a:effectLst/>
                            </a:rPr>
                            <a:t>met </a:t>
                          </a:r>
                          <a:r>
                            <a:rPr lang="en-GB" sz="1600" cap="all" dirty="0" err="1">
                              <a:effectLst/>
                            </a:rPr>
                            <a:t>woorden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tc>
                      <a:txBody>
                        <a:bodyPr/>
                        <a:lstStyle/>
                        <a:p>
                          <a:pPr>
                            <a:lnSpc>
                              <a:spcPct val="115000"/>
                            </a:lnSpc>
                            <a:spcBef>
                              <a:spcPts val="300"/>
                            </a:spcBef>
                            <a:spcAft>
                              <a:spcPts val="300"/>
                            </a:spcAft>
                          </a:pPr>
                          <a:r>
                            <a:rPr lang="en-GB" sz="1600" cap="all" dirty="0" err="1">
                              <a:effectLst/>
                            </a:rPr>
                            <a:t>tegenvoorbeelden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extLst>
                      <a:ext uri="{0D108BD9-81ED-4DB2-BD59-A6C34878D82A}">
                        <a16:rowId xmlns:a16="http://schemas.microsoft.com/office/drawing/2014/main" val="3943055928"/>
                      </a:ext>
                    </a:extLst>
                  </a:tr>
                  <a:tr h="590475">
                    <a:tc>
                      <a:txBody>
                        <a:bodyPr/>
                        <a:lstStyle/>
                        <a:p>
                          <a:pPr>
                            <a:lnSpc>
                              <a:spcPct val="115000"/>
                            </a:lnSpc>
                            <a:spcAft>
                              <a:spcPts val="400"/>
                            </a:spcAft>
                          </a:pPr>
                          <a:r>
                            <a:rPr lang="en-GB" sz="1600" dirty="0">
                              <a:effectLst/>
                            </a:rPr>
                            <a:t>De </a:t>
                          </a:r>
                          <a:r>
                            <a:rPr lang="en-GB" sz="1600" dirty="0" err="1">
                              <a:effectLst/>
                            </a:rPr>
                            <a:t>aftrekking</a:t>
                          </a:r>
                          <a:r>
                            <a:rPr lang="en-GB" sz="1600" dirty="0">
                              <a:effectLst/>
                            </a:rPr>
                            <a:t> is </a:t>
                          </a:r>
                          <a:r>
                            <a:rPr lang="en-GB" sz="1600" dirty="0" err="1">
                              <a:effectLst/>
                            </a:rPr>
                            <a:t>niet</a:t>
                          </a:r>
                          <a:r>
                            <a:rPr lang="en-GB" sz="1600" dirty="0">
                              <a:effectLst/>
                            </a:rPr>
                            <a:t> </a:t>
                          </a:r>
                          <a:r>
                            <a:rPr lang="en-GB" sz="1600" dirty="0" err="1">
                              <a:effectLst/>
                            </a:rPr>
                            <a:t>overal</a:t>
                          </a:r>
                          <a:r>
                            <a:rPr lang="en-GB" sz="1600" dirty="0">
                              <a:effectLst/>
                            </a:rPr>
                            <a:t> </a:t>
                          </a:r>
                          <a:r>
                            <a:rPr lang="en-GB" sz="1600" dirty="0" err="1">
                              <a:effectLst/>
                            </a:rPr>
                            <a:t>gedefinieerd</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 </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115000"/>
                            </a:lnSpc>
                            <a:spcAft>
                              <a:spcPts val="400"/>
                            </a:spcAft>
                          </a:pPr>
                          <a:r>
                            <a:rPr lang="en-GB" sz="1600" dirty="0">
                              <a:effectLst/>
                            </a:rPr>
                            <a:t>6 – 9 = -3 </a:t>
                          </a:r>
                          <a14:m>
                            <m:oMath xmlns:m="http://schemas.openxmlformats.org/officeDocument/2006/math">
                              <m:r>
                                <a:rPr lang="en-GB" sz="1600">
                                  <a:effectLst/>
                                  <a:latin typeface="Cambria Math" panose="02040503050406030204" pitchFamily="18" charset="0"/>
                                </a:rPr>
                                <m:t>∉</m:t>
                              </m:r>
                              <m:r>
                                <a:rPr lang="en-GB" sz="1600">
                                  <a:effectLst/>
                                  <a:latin typeface="Cambria Math" panose="02040503050406030204" pitchFamily="18" charset="0"/>
                                </a:rPr>
                                <m:t>ℕ</m:t>
                              </m:r>
                            </m:oMath>
                          </a14:m>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1484810980"/>
                      </a:ext>
                    </a:extLst>
                  </a:tr>
                  <a:tr h="590475">
                    <a:tc>
                      <a:txBody>
                        <a:bodyPr/>
                        <a:lstStyle/>
                        <a:p>
                          <a:pPr>
                            <a:lnSpc>
                              <a:spcPct val="115000"/>
                            </a:lnSpc>
                            <a:spcAft>
                              <a:spcPts val="400"/>
                            </a:spcAft>
                          </a:pPr>
                          <a:r>
                            <a:rPr lang="en-GB" sz="1600" dirty="0">
                              <a:effectLst/>
                            </a:rPr>
                            <a:t>De </a:t>
                          </a:r>
                          <a:r>
                            <a:rPr lang="en-GB" sz="1600" dirty="0" err="1">
                              <a:effectLst/>
                            </a:rPr>
                            <a:t>aftrekking</a:t>
                          </a:r>
                          <a:r>
                            <a:rPr lang="en-GB" sz="1600" dirty="0">
                              <a:effectLst/>
                            </a:rPr>
                            <a:t> is </a:t>
                          </a:r>
                          <a:r>
                            <a:rPr lang="en-GB" sz="1600" dirty="0" err="1">
                              <a:effectLst/>
                            </a:rPr>
                            <a:t>niet</a:t>
                          </a:r>
                          <a:r>
                            <a:rPr lang="en-GB" sz="1600" dirty="0">
                              <a:effectLst/>
                            </a:rPr>
                            <a:t> </a:t>
                          </a:r>
                          <a:r>
                            <a:rPr lang="en-GB" sz="1600" dirty="0" err="1">
                              <a:effectLst/>
                            </a:rPr>
                            <a:t>commutatief</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 </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115000"/>
                            </a:lnSpc>
                            <a:spcAft>
                              <a:spcPts val="400"/>
                            </a:spcAft>
                          </a:pPr>
                          <a:r>
                            <a:rPr lang="en-GB" sz="1600" dirty="0">
                              <a:effectLst/>
                            </a:rPr>
                            <a:t>9 – 6 </a:t>
                          </a:r>
                          <a:r>
                            <a:rPr lang="en-GB" sz="1600" dirty="0">
                              <a:effectLst/>
                              <a:sym typeface="Symbol" panose="05050102010706020507" pitchFamily="18" charset="2"/>
                            </a:rPr>
                            <a:t></a:t>
                          </a:r>
                          <a:r>
                            <a:rPr lang="en-GB" sz="1600" dirty="0">
                              <a:effectLst/>
                            </a:rPr>
                            <a:t> 6 – 9 (</a:t>
                          </a:r>
                          <a:r>
                            <a:rPr lang="en-GB" sz="1600" dirty="0" err="1">
                              <a:effectLst/>
                            </a:rPr>
                            <a:t>en</a:t>
                          </a:r>
                          <a:r>
                            <a:rPr lang="en-GB" sz="1600" dirty="0">
                              <a:effectLst/>
                            </a:rPr>
                            <a:t> </a:t>
                          </a:r>
                          <a:r>
                            <a:rPr lang="en-GB" sz="1600" dirty="0" err="1">
                              <a:effectLst/>
                            </a:rPr>
                            <a:t>bovendien</a:t>
                          </a:r>
                          <a:r>
                            <a:rPr lang="en-GB" sz="1600" dirty="0">
                              <a:effectLst/>
                            </a:rPr>
                            <a:t> is het </a:t>
                          </a:r>
                          <a:r>
                            <a:rPr lang="en-GB" sz="1600" dirty="0" err="1">
                              <a:effectLst/>
                            </a:rPr>
                            <a:t>resultaat</a:t>
                          </a:r>
                          <a:r>
                            <a:rPr lang="en-GB" sz="1600" dirty="0">
                              <a:effectLst/>
                            </a:rPr>
                            <a:t> van 6 – 9 </a:t>
                          </a:r>
                          <a14:m>
                            <m:oMath xmlns:m="http://schemas.openxmlformats.org/officeDocument/2006/math">
                              <m:r>
                                <a:rPr lang="en-GB" sz="1600">
                                  <a:effectLst/>
                                  <a:latin typeface="Cambria Math" panose="02040503050406030204" pitchFamily="18" charset="0"/>
                                </a:rPr>
                                <m:t>∉</m:t>
                              </m:r>
                              <m:r>
                                <a:rPr lang="en-GB" sz="1600">
                                  <a:effectLst/>
                                  <a:latin typeface="Cambria Math" panose="02040503050406030204" pitchFamily="18" charset="0"/>
                                </a:rPr>
                                <m:t>ℕ</m:t>
                              </m:r>
                            </m:oMath>
                          </a14:m>
                          <a:r>
                            <a:rPr lang="en-GB" sz="1600"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205436399"/>
                      </a:ext>
                    </a:extLst>
                  </a:tr>
                  <a:tr h="730253">
                    <a:tc>
                      <a:txBody>
                        <a:bodyPr/>
                        <a:lstStyle/>
                        <a:p>
                          <a:pPr>
                            <a:lnSpc>
                              <a:spcPct val="115000"/>
                            </a:lnSpc>
                            <a:spcAft>
                              <a:spcPts val="400"/>
                            </a:spcAft>
                          </a:pPr>
                          <a:r>
                            <a:rPr lang="en-GB" sz="1600" dirty="0">
                              <a:effectLst/>
                            </a:rPr>
                            <a:t>De </a:t>
                          </a:r>
                          <a:r>
                            <a:rPr lang="en-GB" sz="1600" dirty="0" err="1">
                              <a:effectLst/>
                            </a:rPr>
                            <a:t>aftrekking</a:t>
                          </a:r>
                          <a:r>
                            <a:rPr lang="en-GB" sz="1600" dirty="0">
                              <a:effectLst/>
                            </a:rPr>
                            <a:t> is </a:t>
                          </a:r>
                          <a:r>
                            <a:rPr lang="en-GB" sz="1600" dirty="0" err="1">
                              <a:effectLst/>
                            </a:rPr>
                            <a:t>niet</a:t>
                          </a:r>
                          <a:r>
                            <a:rPr lang="en-GB" sz="1600" dirty="0">
                              <a:effectLst/>
                            </a:rPr>
                            <a:t> </a:t>
                          </a:r>
                          <a:r>
                            <a:rPr lang="en-GB" sz="1600" dirty="0" err="1">
                              <a:effectLst/>
                            </a:rPr>
                            <a:t>associatief</a:t>
                          </a:r>
                          <a:r>
                            <a:rPr lang="en-GB" sz="1600" dirty="0">
                              <a:effectLst/>
                            </a:rPr>
                            <a:t> in </a:t>
                          </a:r>
                          <a14:m>
                            <m:oMath xmlns:m="http://schemas.openxmlformats.org/officeDocument/2006/math">
                              <m:r>
                                <a:rPr lang="en-GB" sz="1600">
                                  <a:effectLst/>
                                  <a:latin typeface="Cambria Math" panose="02040503050406030204" pitchFamily="18" charset="0"/>
                                </a:rPr>
                                <m:t>ℕ</m:t>
                              </m:r>
                            </m:oMath>
                          </a14:m>
                          <a:r>
                            <a:rPr lang="en-GB" sz="1600" dirty="0">
                              <a:effectLst/>
                            </a:rPr>
                            <a:t>.</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115000"/>
                            </a:lnSpc>
                            <a:spcAft>
                              <a:spcPts val="400"/>
                            </a:spcAft>
                          </a:pPr>
                          <a:r>
                            <a:rPr lang="en-GB" sz="1600" dirty="0">
                              <a:effectLst/>
                            </a:rPr>
                            <a:t>(8 – 3) – 2 </a:t>
                          </a:r>
                          <a:r>
                            <a:rPr lang="en-GB" sz="1600" dirty="0">
                              <a:effectLst/>
                              <a:sym typeface="Symbol" panose="05050102010706020507" pitchFamily="18" charset="2"/>
                            </a:rPr>
                            <a:t></a:t>
                          </a:r>
                          <a:r>
                            <a:rPr lang="en-GB" sz="1600" dirty="0">
                              <a:effectLst/>
                            </a:rPr>
                            <a:t> 8 – (3 – 2)</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2485273333"/>
                      </a:ext>
                    </a:extLst>
                  </a:tr>
                  <a:tr h="829454">
                    <a:tc>
                      <a:txBody>
                        <a:bodyPr/>
                        <a:lstStyle/>
                        <a:p>
                          <a:pPr>
                            <a:lnSpc>
                              <a:spcPct val="115000"/>
                            </a:lnSpc>
                            <a:spcAft>
                              <a:spcPts val="1800"/>
                            </a:spcAft>
                          </a:pPr>
                          <a:r>
                            <a:rPr lang="en-GB" sz="1600">
                              <a:effectLst/>
                            </a:rPr>
                            <a:t>0 is rechts-neutraal, </a:t>
                          </a:r>
                          <a:br>
                            <a:rPr lang="en-GB" sz="1600">
                              <a:effectLst/>
                            </a:rPr>
                          </a:br>
                          <a:r>
                            <a:rPr lang="en-GB" sz="1600">
                              <a:effectLst/>
                            </a:rPr>
                            <a:t>maar niet links-neutraal voor de aftrekking in </a:t>
                          </a:r>
                          <a14:m>
                            <m:oMath xmlns:m="http://schemas.openxmlformats.org/officeDocument/2006/math">
                              <m:r>
                                <a:rPr lang="en-GB" sz="1600">
                                  <a:effectLst/>
                                  <a:latin typeface="Cambria Math" panose="02040503050406030204" pitchFamily="18" charset="0"/>
                                </a:rPr>
                                <m:t>ℕ</m:t>
                              </m:r>
                            </m:oMath>
                          </a14:m>
                          <a:r>
                            <a:rPr lang="en-GB" sz="1600">
                              <a:effectLst/>
                            </a:rPr>
                            <a:t>.</a:t>
                          </a:r>
                          <a:endParaRPr lang="nl-BE" sz="160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tc>
                      <a:txBody>
                        <a:bodyPr/>
                        <a:lstStyle/>
                        <a:p>
                          <a:pPr>
                            <a:lnSpc>
                              <a:spcPct val="115000"/>
                            </a:lnSpc>
                            <a:spcAft>
                              <a:spcPts val="600"/>
                            </a:spcAft>
                          </a:pPr>
                          <a14:m>
                            <m:oMath xmlns:m="http://schemas.openxmlformats.org/officeDocument/2006/math">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m:t>
                              </m:r>
                              <m:r>
                                <a:rPr lang="en-GB" sz="1600">
                                  <a:effectLst/>
                                  <a:latin typeface="Cambria Math" panose="02040503050406030204" pitchFamily="18" charset="0"/>
                                </a:rPr>
                                <m:t>ℕ</m:t>
                              </m:r>
                              <m:r>
                                <a:rPr lang="en-GB" sz="1600">
                                  <a:effectLst/>
                                  <a:latin typeface="Cambria Math" panose="02040503050406030204" pitchFamily="18" charset="0"/>
                                </a:rPr>
                                <m:t>:</m:t>
                              </m:r>
                              <m:r>
                                <m:rPr>
                                  <m:sty m:val="p"/>
                                </m:rPr>
                                <a:rPr lang="en-GB" sz="1600">
                                  <a:effectLst/>
                                  <a:latin typeface="Cambria Math" panose="02040503050406030204" pitchFamily="18" charset="0"/>
                                </a:rPr>
                                <m:t>a</m:t>
                              </m:r>
                              <m:r>
                                <a:rPr lang="en-GB" sz="1600">
                                  <a:effectLst/>
                                  <a:latin typeface="Cambria Math" panose="02040503050406030204" pitchFamily="18" charset="0"/>
                                </a:rPr>
                                <m:t>−0=</m:t>
                              </m:r>
                              <m:r>
                                <m:rPr>
                                  <m:sty m:val="p"/>
                                </m:rPr>
                                <a:rPr lang="en-GB" sz="1600">
                                  <a:effectLst/>
                                  <a:latin typeface="Cambria Math" panose="02040503050406030204" pitchFamily="18" charset="0"/>
                                </a:rPr>
                                <m:t>a</m:t>
                              </m:r>
                            </m:oMath>
                          </a14:m>
                          <a:r>
                            <a:rPr lang="en-GB" sz="1600" dirty="0">
                              <a:effectLst/>
                            </a:rPr>
                            <a:t>  maar 0 – 8 </a:t>
                          </a:r>
                          <a:r>
                            <a:rPr lang="en-GB" sz="1600" dirty="0">
                              <a:effectLst/>
                              <a:sym typeface="Symbol" panose="05050102010706020507" pitchFamily="18" charset="2"/>
                            </a:rPr>
                            <a:t></a:t>
                          </a:r>
                          <a:r>
                            <a:rPr lang="en-GB" sz="1600" dirty="0">
                              <a:effectLst/>
                            </a:rPr>
                            <a:t> 8</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1539521142"/>
                      </a:ext>
                    </a:extLst>
                  </a:tr>
                </a:tbl>
              </a:graphicData>
            </a:graphic>
          </p:graphicFrame>
        </mc:Choice>
        <mc:Fallback xmlns="">
          <p:graphicFrame>
            <p:nvGraphicFramePr>
              <p:cNvPr id="4" name="Tabel 3"/>
              <p:cNvGraphicFramePr>
                <a:graphicFrameLocks noGrp="1"/>
              </p:cNvGraphicFramePr>
              <p:nvPr>
                <p:extLst>
                  <p:ext uri="{D42A27DB-BD31-4B8C-83A1-F6EECF244321}">
                    <p14:modId xmlns:p14="http://schemas.microsoft.com/office/powerpoint/2010/main" val="2801224631"/>
                  </p:ext>
                </p:extLst>
              </p:nvPr>
            </p:nvGraphicFramePr>
            <p:xfrm>
              <a:off x="435429" y="2578493"/>
              <a:ext cx="7994468" cy="3179406"/>
            </p:xfrm>
            <a:graphic>
              <a:graphicData uri="http://schemas.openxmlformats.org/drawingml/2006/table">
                <a:tbl>
                  <a:tblPr firstRow="1" firstCol="1" bandRow="1">
                    <a:tableStyleId>{5C22544A-7EE6-4342-B048-85BDC9FD1C3A}</a:tableStyleId>
                  </a:tblPr>
                  <a:tblGrid>
                    <a:gridCol w="4584644">
                      <a:extLst>
                        <a:ext uri="{9D8B030D-6E8A-4147-A177-3AD203B41FA5}">
                          <a16:colId xmlns:a16="http://schemas.microsoft.com/office/drawing/2014/main" val="3134027482"/>
                        </a:ext>
                      </a:extLst>
                    </a:gridCol>
                    <a:gridCol w="3409824">
                      <a:extLst>
                        <a:ext uri="{9D8B030D-6E8A-4147-A177-3AD203B41FA5}">
                          <a16:colId xmlns:a16="http://schemas.microsoft.com/office/drawing/2014/main" val="605526003"/>
                        </a:ext>
                      </a:extLst>
                    </a:gridCol>
                  </a:tblGrid>
                  <a:tr h="438749">
                    <a:tc>
                      <a:txBody>
                        <a:bodyPr/>
                        <a:lstStyle/>
                        <a:p>
                          <a:pPr>
                            <a:lnSpc>
                              <a:spcPct val="115000"/>
                            </a:lnSpc>
                            <a:spcBef>
                              <a:spcPts val="300"/>
                            </a:spcBef>
                            <a:spcAft>
                              <a:spcPts val="300"/>
                            </a:spcAft>
                          </a:pPr>
                          <a:r>
                            <a:rPr lang="en-GB" sz="1600" cap="all" dirty="0">
                              <a:effectLst/>
                            </a:rPr>
                            <a:t>met </a:t>
                          </a:r>
                          <a:r>
                            <a:rPr lang="en-GB" sz="1600" cap="all" dirty="0" err="1">
                              <a:effectLst/>
                            </a:rPr>
                            <a:t>woorden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tc>
                      <a:txBody>
                        <a:bodyPr/>
                        <a:lstStyle/>
                        <a:p>
                          <a:pPr>
                            <a:lnSpc>
                              <a:spcPct val="115000"/>
                            </a:lnSpc>
                            <a:spcBef>
                              <a:spcPts val="300"/>
                            </a:spcBef>
                            <a:spcAft>
                              <a:spcPts val="300"/>
                            </a:spcAft>
                          </a:pPr>
                          <a:r>
                            <a:rPr lang="en-GB" sz="1600" cap="all" dirty="0" err="1">
                              <a:effectLst/>
                            </a:rPr>
                            <a:t>tegenvoorbeelden</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125730" marR="125730" marT="71755" marB="71755"/>
                    </a:tc>
                    <a:extLst>
                      <a:ext uri="{0D108BD9-81ED-4DB2-BD59-A6C34878D82A}">
                        <a16:rowId xmlns:a16="http://schemas.microsoft.com/office/drawing/2014/main" val="3943055928"/>
                      </a:ext>
                    </a:extLst>
                  </a:tr>
                  <a:tr h="590475">
                    <a:tc>
                      <a:txBody>
                        <a:bodyPr/>
                        <a:lstStyle/>
                        <a:p>
                          <a:endParaRPr lang="nl-BE"/>
                        </a:p>
                      </a:txBody>
                      <a:tcPr marL="0" marR="0" marT="0" marB="0">
                        <a:blipFill>
                          <a:blip r:embed="rId2"/>
                          <a:stretch>
                            <a:fillRect l="-133" t="-75258" r="-75133" b="-367010"/>
                          </a:stretch>
                        </a:blipFill>
                      </a:tcPr>
                    </a:tc>
                    <a:tc>
                      <a:txBody>
                        <a:bodyPr/>
                        <a:lstStyle/>
                        <a:p>
                          <a:endParaRPr lang="nl-BE"/>
                        </a:p>
                      </a:txBody>
                      <a:tcPr marL="0" marR="0" marT="0" marB="0">
                        <a:blipFill>
                          <a:blip r:embed="rId2"/>
                          <a:stretch>
                            <a:fillRect l="-134464" t="-75258" r="-893" b="-367010"/>
                          </a:stretch>
                        </a:blipFill>
                      </a:tcPr>
                    </a:tc>
                    <a:extLst>
                      <a:ext uri="{0D108BD9-81ED-4DB2-BD59-A6C34878D82A}">
                        <a16:rowId xmlns:a16="http://schemas.microsoft.com/office/drawing/2014/main" val="1484810980"/>
                      </a:ext>
                    </a:extLst>
                  </a:tr>
                  <a:tr h="590475">
                    <a:tc>
                      <a:txBody>
                        <a:bodyPr/>
                        <a:lstStyle/>
                        <a:p>
                          <a:endParaRPr lang="nl-BE"/>
                        </a:p>
                      </a:txBody>
                      <a:tcPr marL="0" marR="0" marT="0" marB="0">
                        <a:blipFill>
                          <a:blip r:embed="rId2"/>
                          <a:stretch>
                            <a:fillRect l="-133" t="-175258" r="-75133" b="-267010"/>
                          </a:stretch>
                        </a:blipFill>
                      </a:tcPr>
                    </a:tc>
                    <a:tc>
                      <a:txBody>
                        <a:bodyPr/>
                        <a:lstStyle/>
                        <a:p>
                          <a:endParaRPr lang="nl-BE"/>
                        </a:p>
                      </a:txBody>
                      <a:tcPr marL="0" marR="0" marT="0" marB="0">
                        <a:blipFill>
                          <a:blip r:embed="rId2"/>
                          <a:stretch>
                            <a:fillRect l="-134464" t="-175258" r="-893" b="-267010"/>
                          </a:stretch>
                        </a:blipFill>
                      </a:tcPr>
                    </a:tc>
                    <a:extLst>
                      <a:ext uri="{0D108BD9-81ED-4DB2-BD59-A6C34878D82A}">
                        <a16:rowId xmlns:a16="http://schemas.microsoft.com/office/drawing/2014/main" val="205436399"/>
                      </a:ext>
                    </a:extLst>
                  </a:tr>
                  <a:tr h="730253">
                    <a:tc>
                      <a:txBody>
                        <a:bodyPr/>
                        <a:lstStyle/>
                        <a:p>
                          <a:endParaRPr lang="nl-BE"/>
                        </a:p>
                      </a:txBody>
                      <a:tcPr marL="0" marR="0" marT="0" marB="0">
                        <a:blipFill>
                          <a:blip r:embed="rId2"/>
                          <a:stretch>
                            <a:fillRect l="-133" t="-220661" r="-75133" b="-114050"/>
                          </a:stretch>
                        </a:blipFill>
                      </a:tcPr>
                    </a:tc>
                    <a:tc>
                      <a:txBody>
                        <a:bodyPr/>
                        <a:lstStyle/>
                        <a:p>
                          <a:pPr>
                            <a:lnSpc>
                              <a:spcPct val="115000"/>
                            </a:lnSpc>
                            <a:spcAft>
                              <a:spcPts val="400"/>
                            </a:spcAft>
                          </a:pPr>
                          <a:r>
                            <a:rPr lang="en-GB" sz="1600" dirty="0">
                              <a:effectLst/>
                            </a:rPr>
                            <a:t>(8 – 3) – 2 </a:t>
                          </a:r>
                          <a:r>
                            <a:rPr lang="en-GB" sz="1600" dirty="0">
                              <a:effectLst/>
                              <a:sym typeface="Symbol" panose="05050102010706020507" pitchFamily="18" charset="2"/>
                            </a:rPr>
                            <a:t></a:t>
                          </a:r>
                          <a:r>
                            <a:rPr lang="en-GB" sz="1600" dirty="0">
                              <a:effectLst/>
                            </a:rPr>
                            <a:t> 8 – (3 – 2)</a:t>
                          </a:r>
                          <a:endParaRPr lang="nl-BE" sz="1600" dirty="0">
                            <a:solidFill>
                              <a:srgbClr val="000000"/>
                            </a:solidFill>
                            <a:effectLst/>
                            <a:latin typeface="Calibri" panose="020F0502020204030204" pitchFamily="34" charset="0"/>
                            <a:ea typeface="Times New Roman" panose="02020603050405020304" pitchFamily="18" charset="0"/>
                            <a:cs typeface="Tahoma" panose="020B0604030504040204" pitchFamily="34" charset="0"/>
                          </a:endParaRPr>
                        </a:p>
                      </a:txBody>
                      <a:tcPr marL="0" marR="0" marT="0" marB="0"/>
                    </a:tc>
                    <a:extLst>
                      <a:ext uri="{0D108BD9-81ED-4DB2-BD59-A6C34878D82A}">
                        <a16:rowId xmlns:a16="http://schemas.microsoft.com/office/drawing/2014/main" val="2485273333"/>
                      </a:ext>
                    </a:extLst>
                  </a:tr>
                  <a:tr h="829454">
                    <a:tc>
                      <a:txBody>
                        <a:bodyPr/>
                        <a:lstStyle/>
                        <a:p>
                          <a:endParaRPr lang="nl-BE"/>
                        </a:p>
                      </a:txBody>
                      <a:tcPr marL="0" marR="0" marT="0" marB="0">
                        <a:blipFill>
                          <a:blip r:embed="rId2"/>
                          <a:stretch>
                            <a:fillRect l="-133" t="-285294" r="-75133" b="-1471"/>
                          </a:stretch>
                        </a:blipFill>
                      </a:tcPr>
                    </a:tc>
                    <a:tc>
                      <a:txBody>
                        <a:bodyPr/>
                        <a:lstStyle/>
                        <a:p>
                          <a:endParaRPr lang="nl-BE"/>
                        </a:p>
                      </a:txBody>
                      <a:tcPr marL="0" marR="0" marT="0" marB="0">
                        <a:blipFill>
                          <a:blip r:embed="rId2"/>
                          <a:stretch>
                            <a:fillRect l="-134464" t="-285294" r="-893" b="-1471"/>
                          </a:stretch>
                        </a:blipFill>
                      </a:tcPr>
                    </a:tc>
                    <a:extLst>
                      <a:ext uri="{0D108BD9-81ED-4DB2-BD59-A6C34878D82A}">
                        <a16:rowId xmlns:a16="http://schemas.microsoft.com/office/drawing/2014/main" val="1539521142"/>
                      </a:ext>
                    </a:extLst>
                  </a:tr>
                </a:tbl>
              </a:graphicData>
            </a:graphic>
          </p:graphicFrame>
        </mc:Fallback>
      </mc:AlternateContent>
    </p:spTree>
    <p:extLst>
      <p:ext uri="{BB962C8B-B14F-4D97-AF65-F5344CB8AC3E}">
        <p14:creationId xmlns:p14="http://schemas.microsoft.com/office/powerpoint/2010/main" val="2760424280"/>
      </p:ext>
    </p:extLst>
  </p:cSld>
  <p:clrMapOvr>
    <a:masterClrMapping/>
  </p:clrMapOvr>
</p:sld>
</file>

<file path=ppt/theme/theme1.xml><?xml version="1.0" encoding="utf-8"?>
<a:theme xmlns:a="http://schemas.openxmlformats.org/drawingml/2006/main" name="Kantoorthema">
  <a:themeElements>
    <a:clrScheme name="Howest">
      <a:dk1>
        <a:sysClr val="windowText" lastClr="000000"/>
      </a:dk1>
      <a:lt1>
        <a:srgbClr val="EBEBEB"/>
      </a:lt1>
      <a:dk2>
        <a:srgbClr val="44C8F5"/>
      </a:dk2>
      <a:lt2>
        <a:srgbClr val="FFFFFF"/>
      </a:lt2>
      <a:accent1>
        <a:srgbClr val="44C8F5"/>
      </a:accent1>
      <a:accent2>
        <a:srgbClr val="ED008D"/>
      </a:accent2>
      <a:accent3>
        <a:srgbClr val="FEF100"/>
      </a:accent3>
      <a:accent4>
        <a:srgbClr val="B0CDD6"/>
      </a:accent4>
      <a:accent5>
        <a:srgbClr val="E2B7BA"/>
      </a:accent5>
      <a:accent6>
        <a:srgbClr val="FBF196"/>
      </a:accent6>
      <a:hlink>
        <a:srgbClr val="44C8F5"/>
      </a:hlink>
      <a:folHlink>
        <a:srgbClr val="000000"/>
      </a:folHlink>
    </a:clrScheme>
    <a:fontScheme name="Howest">
      <a:majorFont>
        <a:latin typeface="Arial Rounded MT Bold"/>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roductie nieuwe lectoren sep2015" id="{5BBD3EF0-5BE7-48C7-8107-98DD30472DAF}" vid="{EE0B8652-DEB0-4B51-81F8-95D26D930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bfedb642518a4b7299f17ab40f7a18c4 xmlns="128482ec-0431-40d5-ab26-89ea2a4f3ccd">
      <Terms xmlns="http://schemas.microsoft.com/office/infopath/2007/PartnerControls">
        <TermInfo xmlns="http://schemas.microsoft.com/office/infopath/2007/PartnerControls">
          <TermName xmlns="http://schemas.microsoft.com/office/infopath/2007/PartnerControls">2017-18</TermName>
          <TermId xmlns="http://schemas.microsoft.com/office/infopath/2007/PartnerControls">e0cdbb3a-9320-4c42-935a-a11e3b090819</TermId>
        </TermInfo>
      </Terms>
    </bfedb642518a4b7299f17ab40f7a18c4>
    <TaxCatchAll xmlns="128482ec-0431-40d5-ab26-89ea2a4f3ccd">
      <Value>28</Value>
      <Value>24</Value>
    </TaxCatchAll>
    <m99485b88215436a82099f8287cba0b0 xmlns="128482ec-0431-40d5-ab26-89ea2a4f3ccd">
      <Terms xmlns="http://schemas.microsoft.com/office/infopath/2007/PartnerControls">
        <TermInfo xmlns="http://schemas.microsoft.com/office/infopath/2007/PartnerControls">
          <TermName xmlns="http://schemas.microsoft.com/office/infopath/2007/PartnerControls">OHB</TermName>
          <TermId xmlns="http://schemas.microsoft.com/office/infopath/2007/PartnerControls">5dee47fa-4713-4d23-9ebe-1e7054656672</TermId>
        </TermInfo>
      </Terms>
    </m99485b88215436a82099f8287cba0b0>
  </documentManagement>
</p:properties>
</file>

<file path=customXml/item3.xml><?xml version="1.0" encoding="utf-8"?>
<ct:contentTypeSchema xmlns:ct="http://schemas.microsoft.com/office/2006/metadata/contentType" xmlns:ma="http://schemas.microsoft.com/office/2006/metadata/properties/metaAttributes" ct:_="" ma:_="" ma:contentTypeName="Howest document" ma:contentTypeID="0x010100C959BDAE064E83428B21CE863164C1710012D962DD8F01634F8E90A9AA5FC0F31E" ma:contentTypeVersion="15" ma:contentTypeDescription="" ma:contentTypeScope="" ma:versionID="b6d3332992460610be705178fabd086f">
  <xsd:schema xmlns:xsd="http://www.w3.org/2001/XMLSchema" xmlns:xs="http://www.w3.org/2001/XMLSchema" xmlns:p="http://schemas.microsoft.com/office/2006/metadata/properties" xmlns:ns2="128482ec-0431-40d5-ab26-89ea2a4f3ccd" xmlns:ns3="da064ff4-cf52-4357-b15f-9316120445a2" xmlns:ns4="77dbff67-9083-49e9-9452-0be00eb36ddb" targetNamespace="http://schemas.microsoft.com/office/2006/metadata/properties" ma:root="true" ma:fieldsID="26c06681d21cc6c693e9332217fa8e78" ns2:_="" ns3:_="" ns4:_="">
    <xsd:import namespace="128482ec-0431-40d5-ab26-89ea2a4f3ccd"/>
    <xsd:import namespace="da064ff4-cf52-4357-b15f-9316120445a2"/>
    <xsd:import namespace="77dbff67-9083-49e9-9452-0be00eb36ddb"/>
    <xsd:element name="properties">
      <xsd:complexType>
        <xsd:sequence>
          <xsd:element name="documentManagement">
            <xsd:complexType>
              <xsd:all>
                <xsd:element ref="ns2:m99485b88215436a82099f8287cba0b0" minOccurs="0"/>
                <xsd:element ref="ns2:TaxCatchAll" minOccurs="0"/>
                <xsd:element ref="ns2:TaxCatchAllLabel" minOccurs="0"/>
                <xsd:element ref="ns2:bfedb642518a4b7299f17ab40f7a18c4" minOccurs="0"/>
                <xsd:element ref="ns3:SharedWithUsers" minOccurs="0"/>
                <xsd:element ref="ns3:SharedWithDetails" minOccurs="0"/>
                <xsd:element ref="ns4:MediaServiceMetadata" minOccurs="0"/>
                <xsd:element ref="ns4:MediaServiceFastMetadata" minOccurs="0"/>
                <xsd:element ref="ns4:MediaServiceDateTaken" minOccurs="0"/>
                <xsd:element ref="ns4: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8482ec-0431-40d5-ab26-89ea2a4f3ccd" elementFormDefault="qualified">
    <xsd:import namespace="http://schemas.microsoft.com/office/2006/documentManagement/types"/>
    <xsd:import namespace="http://schemas.microsoft.com/office/infopath/2007/PartnerControls"/>
    <xsd:element name="m99485b88215436a82099f8287cba0b0" ma:index="8" nillable="true" ma:taxonomy="true" ma:internalName="m99485b88215436a82099f8287cba0b0" ma:taxonomyFieldName="Kernteam" ma:displayName="Kernteam" ma:default="28;#OHB|5dee47fa-4713-4d23-9ebe-1e7054656672" ma:fieldId="{699485b8-8215-436a-8209-9f8287cba0b0}" ma:taxonomyMulti="true" ma:sspId="9d9af33d-1c7e-4655-8224-df3a670842a4" ma:termSetId="f2199854-b90f-4d12-b5f9-723340d5e437" ma:anchorId="00000000-0000-0000-0000-000000000000" ma:open="false" ma:isKeyword="false">
      <xsd:complexType>
        <xsd:sequence>
          <xsd:element ref="pc:Terms" minOccurs="0" maxOccurs="1"/>
        </xsd:sequence>
      </xsd:complexType>
    </xsd:element>
    <xsd:element name="TaxCatchAll" ma:index="9" nillable="true" ma:displayName="Taxonomy Catch All Column" ma:description="" ma:hidden="true" ma:list="{26a5f98c-5cc8-4015-9754-f7f59d70125b}" ma:internalName="TaxCatchAll" ma:showField="CatchAllData" ma:web="128482ec-0431-40d5-ab26-89ea2a4f3ccd">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26a5f98c-5cc8-4015-9754-f7f59d70125b}" ma:internalName="TaxCatchAllLabel" ma:readOnly="true" ma:showField="CatchAllDataLabel" ma:web="128482ec-0431-40d5-ab26-89ea2a4f3ccd">
      <xsd:complexType>
        <xsd:complexContent>
          <xsd:extension base="dms:MultiChoiceLookup">
            <xsd:sequence>
              <xsd:element name="Value" type="dms:Lookup" maxOccurs="unbounded" minOccurs="0" nillable="true"/>
            </xsd:sequence>
          </xsd:extension>
        </xsd:complexContent>
      </xsd:complexType>
    </xsd:element>
    <xsd:element name="bfedb642518a4b7299f17ab40f7a18c4" ma:index="13" ma:taxonomy="true" ma:internalName="bfedb642518a4b7299f17ab40f7a18c4" ma:taxonomyFieldName="Academiejaar" ma:displayName="Academiejaar" ma:readOnly="false" ma:default="31;#geen|77a5f8d7-9112-4483-a95b-2c03012bf605" ma:fieldId="{bfedb642-518a-4b72-99f1-7ab40f7a18c4}" ma:taxonomyMulti="true" ma:sspId="9d9af33d-1c7e-4655-8224-df3a670842a4" ma:termSetId="db031f86-0511-4b40-b851-0caf7f640927"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a064ff4-cf52-4357-b15f-9316120445a2" elementFormDefault="qualified">
    <xsd:import namespace="http://schemas.microsoft.com/office/2006/documentManagement/types"/>
    <xsd:import namespace="http://schemas.microsoft.com/office/infopath/2007/PartnerControls"/>
    <xsd:element name="SharedWithUsers" ma:index="14"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dbff67-9083-49e9-9452-0be00eb36ddb"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BD4FDB-9DCF-448D-95D5-238DA510C6D7}">
  <ds:schemaRefs>
    <ds:schemaRef ds:uri="http://schemas.microsoft.com/sharepoint/v3/contenttype/forms"/>
  </ds:schemaRefs>
</ds:datastoreItem>
</file>

<file path=customXml/itemProps2.xml><?xml version="1.0" encoding="utf-8"?>
<ds:datastoreItem xmlns:ds="http://schemas.openxmlformats.org/officeDocument/2006/customXml" ds:itemID="{4BBF6716-5AEB-47AF-9F1C-3388666C6A2C}">
  <ds:schemaRefs>
    <ds:schemaRef ds:uri="128482ec-0431-40d5-ab26-89ea2a4f3ccd"/>
    <ds:schemaRef ds:uri="http://purl.org/dc/dcmitype/"/>
    <ds:schemaRef ds:uri="http://schemas.microsoft.com/office/2006/documentManagement/types"/>
    <ds:schemaRef ds:uri="http://www.w3.org/XML/1998/namespace"/>
    <ds:schemaRef ds:uri="http://purl.org/dc/terms/"/>
    <ds:schemaRef ds:uri="77dbff67-9083-49e9-9452-0be00eb36ddb"/>
    <ds:schemaRef ds:uri="http://schemas.microsoft.com/office/infopath/2007/PartnerControls"/>
    <ds:schemaRef ds:uri="http://schemas.openxmlformats.org/package/2006/metadata/core-properties"/>
    <ds:schemaRef ds:uri="da064ff4-cf52-4357-b15f-9316120445a2"/>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B318466-29B1-4CE3-A013-FA3C820FDF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8482ec-0431-40d5-ab26-89ea2a4f3ccd"/>
    <ds:schemaRef ds:uri="da064ff4-cf52-4357-b15f-9316120445a2"/>
    <ds:schemaRef ds:uri="77dbff67-9083-49e9-9452-0be00eb36d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Introductie nieuwe lectoren sep2015</Template>
  <TotalTime>1791</TotalTime>
  <Words>1142</Words>
  <Application>Microsoft Office PowerPoint</Application>
  <PresentationFormat>Diavoorstelling (4:3)</PresentationFormat>
  <Paragraphs>233</Paragraphs>
  <Slides>22</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Arial Rounded MT Bold</vt:lpstr>
      <vt:lpstr>Calibri</vt:lpstr>
      <vt:lpstr>Cambria Math</vt:lpstr>
      <vt:lpstr>Symbol</vt:lpstr>
      <vt:lpstr>Wingdings</vt:lpstr>
      <vt:lpstr>Kantoorthema</vt:lpstr>
      <vt:lpstr>My Space 1 wiskunde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 nieuwe lectoren</dc:title>
  <dc:creator>Kelly Schedin</dc:creator>
  <cp:lastModifiedBy>Schedin Kelly</cp:lastModifiedBy>
  <cp:revision>69</cp:revision>
  <dcterms:created xsi:type="dcterms:W3CDTF">2015-09-16T19:11:01Z</dcterms:created>
  <dcterms:modified xsi:type="dcterms:W3CDTF">2019-09-22T19:42:55Z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0x010100C959BDAE064E83428B21CE863164C1710012D962DD8F01634F8E90A9AA5FC0F31E</vt:lpwstr>
  </property>
  <property fmtid="{D5CDD505-2E9C-101B-9397-08002B2CF9AE}" pid="3" name="Kernteam">
    <vt:lpwstr>28;#OHB|5dee47fa-4713-4d23-9ebe-1e7054656672</vt:lpwstr>
  </property>
  <property fmtid="{D5CDD505-2E9C-101B-9397-08002B2CF9AE}" pid="4" name="Academiejaar">
    <vt:lpwstr>24;#2017-18|e0cdbb3a-9320-4c42-935a-a11e3b090819</vt:lpwstr>
  </property>
</Properties>
</file>