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368" r:id="rId6"/>
    <p:sldId id="375" r:id="rId7"/>
    <p:sldId id="369" r:id="rId8"/>
    <p:sldId id="370" r:id="rId9"/>
    <p:sldId id="371" r:id="rId10"/>
    <p:sldId id="372" r:id="rId11"/>
    <p:sldId id="373" r:id="rId12"/>
    <p:sldId id="3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deursen Hanne" initials="VH" lastIdx="29" clrIdx="0">
    <p:extLst>
      <p:ext uri="{19B8F6BF-5375-455C-9EA6-DF929625EA0E}">
        <p15:presenceInfo xmlns:p15="http://schemas.microsoft.com/office/powerpoint/2012/main" userId="S-1-5-21-1073944968-1166168110-134157935-317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87074" autoAdjust="0"/>
  </p:normalViewPr>
  <p:slideViewPr>
    <p:cSldViewPr snapToGrid="0" showGuides="1">
      <p:cViewPr varScale="1">
        <p:scale>
          <a:sx n="86" d="100"/>
          <a:sy n="86" d="100"/>
        </p:scale>
        <p:origin x="139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edin Kelly" userId="4553c96c-79a4-4fe5-9e5b-7077cb751d2d" providerId="ADAL" clId="{6AE888A6-48DD-4376-86D2-BE8127B6367B}"/>
    <pc:docChg chg="modSld">
      <pc:chgData name="Schedin Kelly" userId="4553c96c-79a4-4fe5-9e5b-7077cb751d2d" providerId="ADAL" clId="{6AE888A6-48DD-4376-86D2-BE8127B6367B}" dt="2019-09-23T15:48:18.127" v="28" actId="20577"/>
      <pc:docMkLst>
        <pc:docMk/>
      </pc:docMkLst>
      <pc:sldChg chg="modSp">
        <pc:chgData name="Schedin Kelly" userId="4553c96c-79a4-4fe5-9e5b-7077cb751d2d" providerId="ADAL" clId="{6AE888A6-48DD-4376-86D2-BE8127B6367B}" dt="2019-09-23T15:24:30.327" v="12" actId="20577"/>
        <pc:sldMkLst>
          <pc:docMk/>
          <pc:sldMk cId="2227434450" sldId="369"/>
        </pc:sldMkLst>
        <pc:spChg chg="mod">
          <ac:chgData name="Schedin Kelly" userId="4553c96c-79a4-4fe5-9e5b-7077cb751d2d" providerId="ADAL" clId="{6AE888A6-48DD-4376-86D2-BE8127B6367B}" dt="2019-09-23T15:24:30.327" v="12" actId="20577"/>
          <ac:spMkLst>
            <pc:docMk/>
            <pc:sldMk cId="2227434450" sldId="369"/>
            <ac:spMk id="5" creationId="{00000000-0000-0000-0000-000000000000}"/>
          </ac:spMkLst>
        </pc:spChg>
      </pc:sldChg>
      <pc:sldChg chg="modSp">
        <pc:chgData name="Schedin Kelly" userId="4553c96c-79a4-4fe5-9e5b-7077cb751d2d" providerId="ADAL" clId="{6AE888A6-48DD-4376-86D2-BE8127B6367B}" dt="2019-09-23T15:48:18.127" v="28" actId="20577"/>
        <pc:sldMkLst>
          <pc:docMk/>
          <pc:sldMk cId="2726848101" sldId="370"/>
        </pc:sldMkLst>
        <pc:spChg chg="mod">
          <ac:chgData name="Schedin Kelly" userId="4553c96c-79a4-4fe5-9e5b-7077cb751d2d" providerId="ADAL" clId="{6AE888A6-48DD-4376-86D2-BE8127B6367B}" dt="2019-09-23T15:48:18.127" v="28" actId="20577"/>
          <ac:spMkLst>
            <pc:docMk/>
            <pc:sldMk cId="2726848101" sldId="37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B7DBE-F7FA-4A4B-A8D7-E9DDAFD0288D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5F570-5905-47D4-ACDA-259BF1C5BF9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317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1197249" y="3181641"/>
            <a:ext cx="7589811" cy="626701"/>
          </a:xfrm>
          <a:prstGeom prst="rect">
            <a:avLst/>
          </a:prstGeom>
          <a:solidFill>
            <a:schemeClr val="accent2"/>
          </a:solidFill>
        </p:spPr>
        <p:txBody>
          <a:bodyPr wrap="none" lIns="72000" tIns="36000" rIns="72000" bIns="36000" anchor="ctr">
            <a:spAutoFit/>
          </a:bodyPr>
          <a:lstStyle>
            <a:lvl1pPr algn="r">
              <a:lnSpc>
                <a:spcPct val="100000"/>
              </a:lnSpc>
              <a:defRPr sz="3600" b="1" cap="all" spc="10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nl-NL" dirty="0"/>
              <a:t>TITEL VAN DE UITEENZETTING</a:t>
            </a:r>
            <a:endParaRPr lang="en-GB" dirty="0"/>
          </a:p>
        </p:txBody>
      </p:sp>
      <p:sp>
        <p:nvSpPr>
          <p:cNvPr id="8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135146" y="3858911"/>
            <a:ext cx="5651914" cy="395869"/>
          </a:xfrm>
          <a:prstGeom prst="rect">
            <a:avLst/>
          </a:prstGeom>
          <a:solidFill>
            <a:schemeClr val="accent2"/>
          </a:solidFill>
          <a:effectLst/>
        </p:spPr>
        <p:txBody>
          <a:bodyPr wrap="none" lIns="72000" tIns="36000" rIns="72000" bIns="36000" anchor="t">
            <a:spAutoFit/>
          </a:bodyPr>
          <a:lstStyle>
            <a:lvl1pPr marL="0" indent="0" algn="r">
              <a:buNone/>
              <a:defRPr sz="2100" cap="all" spc="10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dirty="0"/>
              <a:t>ONDERTITEL VAN DE UITEENZETTING</a:t>
            </a:r>
            <a:endParaRPr lang="en-GB" dirty="0"/>
          </a:p>
        </p:txBody>
      </p:sp>
      <p:sp>
        <p:nvSpPr>
          <p:cNvPr id="9" name="Tijdelijke aanduiding vo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6654168" y="2900240"/>
            <a:ext cx="2132892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tIns="0" bIns="0">
            <a:spAutoFit/>
          </a:bodyPr>
          <a:lstStyle>
            <a:lvl1pPr marL="0" indent="0" algn="r">
              <a:buNone/>
              <a:defRPr sz="1500" i="0" cap="all" spc="10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LOCATIE &amp; DATUM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9602" y="6097241"/>
            <a:ext cx="2297961" cy="76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59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deling foto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10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29" hasCustomPrompt="1"/>
          </p:nvPr>
        </p:nvSpPr>
        <p:spPr>
          <a:xfrm>
            <a:off x="358776" y="1152000"/>
            <a:ext cx="4050000" cy="4726800"/>
          </a:xfrm>
          <a:solidFill>
            <a:schemeClr val="bg2"/>
          </a:solidFill>
        </p:spPr>
        <p:txBody>
          <a:bodyPr/>
          <a:lstStyle>
            <a:lvl1pPr marL="0" marR="0" indent="0" algn="l" defTabSz="2698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None/>
              <a:tabLst>
                <a:tab pos="266400" algn="l"/>
                <a:tab pos="270000" algn="l"/>
              </a:tabLst>
              <a:defRPr sz="1200" i="1"/>
            </a:lvl1pPr>
          </a:lstStyle>
          <a:p>
            <a:r>
              <a:rPr lang="nl-BE" dirty="0"/>
              <a:t>Klik op het icoon of op de rand van het kader om een afbeelding toe te voegen</a:t>
            </a:r>
            <a:br>
              <a:rPr lang="nl-BE" dirty="0"/>
            </a:br>
            <a:r>
              <a:rPr lang="nl-BE" dirty="0"/>
              <a:t>&gt; tabblad invoegen</a:t>
            </a:r>
            <a:br>
              <a:rPr lang="nl-BE" dirty="0"/>
            </a:br>
            <a:r>
              <a:rPr lang="nl-BE" dirty="0"/>
              <a:t>&gt; afbeelding of online afbeelding</a:t>
            </a:r>
            <a:br>
              <a:rPr lang="nl-BE" dirty="0"/>
            </a:br>
            <a:r>
              <a:rPr lang="nl-BE" dirty="0"/>
              <a:t>Via ‘</a:t>
            </a:r>
            <a:r>
              <a:rPr lang="nl-BE" dirty="0" err="1"/>
              <a:t>crop</a:t>
            </a:r>
            <a:r>
              <a:rPr lang="nl-BE" dirty="0"/>
              <a:t>’ kan je de afbeelding binnen het fotokader veranderen van positie (fit or </a:t>
            </a:r>
            <a:r>
              <a:rPr lang="nl-BE" dirty="0" err="1"/>
              <a:t>fill</a:t>
            </a:r>
            <a:r>
              <a:rPr lang="nl-BE" dirty="0"/>
              <a:t>).</a:t>
            </a:r>
            <a:br>
              <a:rPr lang="nl-BE" dirty="0"/>
            </a:br>
            <a:r>
              <a:rPr lang="nl-BE" dirty="0"/>
              <a:t>De afbeelding kan ook gedraaid of gespiegeld worden binnen het fotokader.</a:t>
            </a:r>
            <a:br>
              <a:rPr lang="nl-BE" dirty="0"/>
            </a:br>
            <a:endParaRPr lang="nl-BE" dirty="0"/>
          </a:p>
          <a:p>
            <a:endParaRPr lang="en-GB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30" hasCustomPrompt="1"/>
          </p:nvPr>
        </p:nvSpPr>
        <p:spPr>
          <a:xfrm>
            <a:off x="4737100" y="1152000"/>
            <a:ext cx="4050000" cy="4726800"/>
          </a:xfrm>
          <a:solidFill>
            <a:schemeClr val="bg2"/>
          </a:solidFill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i="1"/>
            </a:lvl1pPr>
          </a:lstStyle>
          <a:p>
            <a:r>
              <a:rPr lang="nl-BE" dirty="0"/>
              <a:t>Klik op het icoon of op de rand van het kader om een afbeelding toe te voegen</a:t>
            </a:r>
            <a:br>
              <a:rPr lang="nl-BE" dirty="0"/>
            </a:br>
            <a:r>
              <a:rPr lang="nl-BE" dirty="0"/>
              <a:t>&gt; tabblad invoegen</a:t>
            </a:r>
            <a:br>
              <a:rPr lang="nl-BE" dirty="0"/>
            </a:br>
            <a:r>
              <a:rPr lang="nl-BE" dirty="0"/>
              <a:t>&gt; afbeelding of online afbeelding</a:t>
            </a:r>
            <a:br>
              <a:rPr lang="nl-BE" dirty="0"/>
            </a:br>
            <a:r>
              <a:rPr lang="nl-BE" dirty="0"/>
              <a:t>Via ‘</a:t>
            </a:r>
            <a:r>
              <a:rPr lang="nl-BE" dirty="0" err="1"/>
              <a:t>crop</a:t>
            </a:r>
            <a:r>
              <a:rPr lang="nl-BE" dirty="0"/>
              <a:t>’ kan je de afbeelding binnen het fotokader veranderen van positie (fit or </a:t>
            </a:r>
            <a:r>
              <a:rPr lang="nl-BE" dirty="0" err="1"/>
              <a:t>fill</a:t>
            </a:r>
            <a:r>
              <a:rPr lang="nl-BE" dirty="0"/>
              <a:t>).</a:t>
            </a:r>
            <a:br>
              <a:rPr lang="nl-BE" dirty="0"/>
            </a:br>
            <a:r>
              <a:rPr lang="nl-BE" dirty="0"/>
              <a:t>De afbeelding kan ook gedraaid of gespiegeld worden binnen het fotokader.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720000"/>
            <a:ext cx="3484737" cy="349702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 algn="l">
              <a:buNone/>
              <a:defRPr sz="1800" cap="all" spc="15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 err="1"/>
              <a:t>kernidee</a:t>
            </a:r>
            <a:r>
              <a:rPr lang="en-US" dirty="0"/>
              <a:t> van de slide</a:t>
            </a:r>
            <a:endParaRPr lang="en-GB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4737100" y="716162"/>
            <a:ext cx="3484737" cy="349702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 algn="l">
              <a:buNone/>
              <a:defRPr sz="1800" cap="all" spc="15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 err="1"/>
              <a:t>kernidee</a:t>
            </a:r>
            <a:r>
              <a:rPr lang="en-US" dirty="0"/>
              <a:t> van de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841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deling grafiek/tabel of SmartArt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10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30"/>
          </p:nvPr>
        </p:nvSpPr>
        <p:spPr>
          <a:xfrm>
            <a:off x="360000" y="1152000"/>
            <a:ext cx="4050000" cy="4726800"/>
          </a:xfrm>
          <a:solidFill>
            <a:schemeClr val="bg2"/>
          </a:solidFill>
        </p:spPr>
        <p:txBody>
          <a:bodyPr wrap="square"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4" name="Content Placeholder 6"/>
          <p:cNvSpPr>
            <a:spLocks noGrp="1"/>
          </p:cNvSpPr>
          <p:nvPr>
            <p:ph sz="quarter" idx="31"/>
          </p:nvPr>
        </p:nvSpPr>
        <p:spPr>
          <a:xfrm>
            <a:off x="4737100" y="1152000"/>
            <a:ext cx="4050000" cy="4726800"/>
          </a:xfrm>
          <a:solidFill>
            <a:schemeClr val="bg2"/>
          </a:solidFill>
        </p:spPr>
        <p:txBody>
          <a:bodyPr wrap="square"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720000"/>
            <a:ext cx="3484737" cy="349702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 algn="l">
              <a:buNone/>
              <a:defRPr sz="1800" cap="all" spc="15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 err="1"/>
              <a:t>kernidee</a:t>
            </a:r>
            <a:r>
              <a:rPr lang="en-US" dirty="0"/>
              <a:t> van de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727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10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 hasCustomPrompt="1"/>
          </p:nvPr>
        </p:nvSpPr>
        <p:spPr>
          <a:xfrm>
            <a:off x="0" y="307777"/>
            <a:ext cx="9144000" cy="5708837"/>
          </a:xfrm>
          <a:solidFill>
            <a:schemeClr val="bg2"/>
          </a:solidFill>
        </p:spPr>
        <p:txBody>
          <a:bodyPr lIns="360000" tIns="90000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272654" algn="l"/>
              </a:tabLst>
              <a:defRPr sz="12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272654" algn="l"/>
              </a:tabLst>
              <a:defRPr/>
            </a:pPr>
            <a:r>
              <a:rPr lang="nl-BE" dirty="0"/>
              <a:t>Klik op het icoon of op de rand van het kader om een afbeelding toe te voegen</a:t>
            </a:r>
            <a:br>
              <a:rPr lang="nl-BE" dirty="0"/>
            </a:br>
            <a:r>
              <a:rPr lang="nl-BE" dirty="0"/>
              <a:t>&gt; tabblad invoegen</a:t>
            </a:r>
            <a:br>
              <a:rPr lang="nl-BE" dirty="0"/>
            </a:br>
            <a:r>
              <a:rPr lang="nl-BE" dirty="0"/>
              <a:t>&gt; kies ‘afbeelding’ of ‘online afbeelding’</a:t>
            </a:r>
            <a:br>
              <a:rPr lang="nl-BE" dirty="0"/>
            </a:br>
            <a:r>
              <a:rPr lang="nl-BE" dirty="0"/>
              <a:t>Via ‘</a:t>
            </a:r>
            <a:r>
              <a:rPr lang="nl-BE" dirty="0" err="1"/>
              <a:t>crop</a:t>
            </a:r>
            <a:r>
              <a:rPr lang="nl-BE" dirty="0"/>
              <a:t>’ kan je de afbeelding binnen het fotokader veranderen van positie (fit or </a:t>
            </a:r>
            <a:r>
              <a:rPr lang="nl-BE" dirty="0" err="1"/>
              <a:t>fill</a:t>
            </a:r>
            <a:r>
              <a:rPr lang="nl-BE" dirty="0"/>
              <a:t>).</a:t>
            </a:r>
            <a:br>
              <a:rPr lang="nl-BE" dirty="0"/>
            </a:br>
            <a:r>
              <a:rPr lang="nl-BE" dirty="0"/>
              <a:t>De afbeelding kan ook gedraaid of gespiegeld worden binnen het fotokader. </a:t>
            </a:r>
            <a:br>
              <a:rPr lang="nl-BE" dirty="0"/>
            </a:br>
            <a:r>
              <a:rPr lang="nl-BE" dirty="0"/>
              <a:t>Indien je de foto delete, dien je de nieuwe foto terug op de achtergrond te plaatsen.</a:t>
            </a:r>
            <a:endParaRPr lang="en-GB" dirty="0"/>
          </a:p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720000"/>
            <a:ext cx="3484737" cy="349702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 algn="l">
              <a:buNone/>
              <a:defRPr sz="1800" cap="all" spc="15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 err="1"/>
              <a:t>kernidee</a:t>
            </a:r>
            <a:r>
              <a:rPr lang="en-US" dirty="0"/>
              <a:t> van de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880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, grafiek of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7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sz="quarter" idx="17" hasCustomPrompt="1"/>
          </p:nvPr>
        </p:nvSpPr>
        <p:spPr>
          <a:xfrm>
            <a:off x="358776" y="1151999"/>
            <a:ext cx="8428324" cy="4726800"/>
          </a:xfrm>
        </p:spPr>
        <p:txBody>
          <a:bodyPr lIns="0" tIns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272654" algn="l"/>
              </a:tabLst>
              <a:defRPr sz="1200" i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272654" algn="l"/>
              </a:tabLst>
              <a:defRPr/>
            </a:pPr>
            <a:r>
              <a:rPr lang="nl-BE" dirty="0"/>
              <a:t>Klik op het icoon en voeg een tabel, grafiek of </a:t>
            </a:r>
            <a:r>
              <a:rPr lang="nl-BE" dirty="0" err="1"/>
              <a:t>SmartArt</a:t>
            </a:r>
            <a:r>
              <a:rPr lang="nl-BE" dirty="0"/>
              <a:t> in. </a:t>
            </a:r>
            <a:br>
              <a:rPr lang="nl-BE" dirty="0"/>
            </a:br>
            <a:r>
              <a:rPr lang="nl-NL" dirty="0"/>
              <a:t>Gebruik indien mogelijk </a:t>
            </a:r>
            <a:r>
              <a:rPr lang="nl-NL" dirty="0" err="1"/>
              <a:t>SmartArt</a:t>
            </a:r>
            <a:r>
              <a:rPr lang="nl-NL" dirty="0"/>
              <a:t> voor schema’s. Hou schema’s eenvoudig en</a:t>
            </a:r>
            <a:br>
              <a:rPr lang="nl-NL" dirty="0"/>
            </a:br>
            <a:r>
              <a:rPr lang="nl-NL" dirty="0"/>
              <a:t>laat details achterwege.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nl-BE" dirty="0"/>
              <a:t>innovatief	creatief	ondernemend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360000" y="720000"/>
            <a:ext cx="3484737" cy="349702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 algn="l">
              <a:buNone/>
              <a:defRPr sz="1800" cap="all" spc="15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 err="1"/>
              <a:t>kernidee</a:t>
            </a:r>
            <a:r>
              <a:rPr lang="en-US" dirty="0"/>
              <a:t> van de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5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, grafiek of SmartAr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sz="quarter" idx="20" hasCustomPrompt="1"/>
          </p:nvPr>
        </p:nvSpPr>
        <p:spPr>
          <a:xfrm>
            <a:off x="360000" y="1137326"/>
            <a:ext cx="5737225" cy="4726800"/>
          </a:xfrm>
        </p:spPr>
        <p:txBody>
          <a:bodyPr lIns="0" tIns="0"/>
          <a:lstStyle>
            <a:lvl1pPr marL="0" marR="0" indent="0" algn="l" defTabSz="2698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Calibri" panose="020F0502020204030204" pitchFamily="34" charset="0"/>
              <a:buNone/>
              <a:tabLst>
                <a:tab pos="266700" algn="l"/>
              </a:tabLst>
              <a:defRPr sz="1200" i="1" baseline="0"/>
            </a:lvl1pPr>
            <a:lvl2pPr marL="265510" indent="0" defTabSz="739379">
              <a:buNone/>
              <a:defRPr/>
            </a:lvl2pPr>
            <a:lvl3pPr marL="804863" indent="-265510">
              <a:defRPr/>
            </a:lvl3pPr>
            <a:lvl4pPr marL="1288256" indent="-214313">
              <a:defRPr/>
            </a:lvl4pPr>
            <a:lvl5pPr marL="1288256" indent="-214313">
              <a:defRPr/>
            </a:lvl5pPr>
          </a:lstStyle>
          <a:p>
            <a:pPr marL="0" marR="0" lvl="0" indent="0" algn="l" defTabSz="269875" rtl="0" eaLnBrk="1" fontAlgn="auto" latinLnBrk="0" hangingPunct="1">
              <a:lnSpc>
                <a:spcPts val="1800"/>
              </a:lnSpc>
              <a:spcBef>
                <a:spcPts val="1800"/>
              </a:spcBef>
              <a:spcAft>
                <a:spcPts val="900"/>
              </a:spcAft>
              <a:buClr>
                <a:schemeClr val="accent2"/>
              </a:buClr>
              <a:buSzPct val="80000"/>
              <a:buFont typeface="Calibri" panose="020F0502020204030204" pitchFamily="34" charset="0"/>
              <a:buNone/>
              <a:tabLst>
                <a:tab pos="266700" algn="l"/>
              </a:tabLst>
              <a:defRPr/>
            </a:pPr>
            <a:r>
              <a:rPr lang="nl-BE" dirty="0"/>
              <a:t>Klik op het icoon en voeg hier een tabel, grafiek of </a:t>
            </a:r>
            <a:r>
              <a:rPr lang="nl-BE" dirty="0" err="1"/>
              <a:t>SmartArt</a:t>
            </a:r>
            <a:r>
              <a:rPr lang="nl-BE" dirty="0"/>
              <a:t> in. </a:t>
            </a:r>
            <a:br>
              <a:rPr lang="nl-BE" dirty="0"/>
            </a:br>
            <a:r>
              <a:rPr lang="nl-NL" dirty="0"/>
              <a:t>Gebruik indien mogelijk </a:t>
            </a:r>
            <a:r>
              <a:rPr lang="nl-NL" dirty="0" err="1"/>
              <a:t>SmartArt</a:t>
            </a:r>
            <a:r>
              <a:rPr lang="nl-NL" dirty="0"/>
              <a:t> voor schema’s. Hou schema’s eenvoudig en</a:t>
            </a:r>
            <a:br>
              <a:rPr lang="nl-NL" dirty="0"/>
            </a:br>
            <a:r>
              <a:rPr lang="nl-NL" dirty="0"/>
              <a:t>laat details achterwege.</a:t>
            </a:r>
            <a:endParaRPr lang="en-GB" dirty="0"/>
          </a:p>
          <a:p>
            <a:pPr lvl="0"/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6236425" y="1152000"/>
            <a:ext cx="2548800" cy="4726800"/>
          </a:xfrm>
        </p:spPr>
        <p:txBody>
          <a:bodyPr/>
          <a:lstStyle>
            <a:lvl1pPr>
              <a:lnSpc>
                <a:spcPct val="100000"/>
              </a:lnSpc>
              <a:tabLst>
                <a:tab pos="266400" algn="l"/>
                <a:tab pos="270000" algn="l"/>
              </a:tabLst>
              <a:defRPr/>
            </a:lvl1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10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720000"/>
            <a:ext cx="3484737" cy="349702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 algn="l">
              <a:buNone/>
              <a:defRPr sz="1800" cap="all" spc="15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 err="1"/>
              <a:t>kernidee</a:t>
            </a:r>
            <a:r>
              <a:rPr lang="en-US" dirty="0"/>
              <a:t> van de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106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oto's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3" name="Footer Placeholder 2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/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7" name="Text Placeholder 17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  <p:sp>
        <p:nvSpPr>
          <p:cNvPr id="8" name="Picture Placeholder 13"/>
          <p:cNvSpPr>
            <a:spLocks noGrp="1"/>
          </p:cNvSpPr>
          <p:nvPr userDrawn="1">
            <p:ph type="pic" sz="quarter" idx="18" hasCustomPrompt="1"/>
          </p:nvPr>
        </p:nvSpPr>
        <p:spPr>
          <a:xfrm>
            <a:off x="0" y="307775"/>
            <a:ext cx="6096000" cy="2854800"/>
          </a:xfrm>
          <a:solidFill>
            <a:schemeClr val="bg2"/>
          </a:solidFill>
          <a:ln w="38100">
            <a:noFill/>
          </a:ln>
        </p:spPr>
        <p:txBody>
          <a:bodyPr lIns="360000" tIns="86400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272654" algn="l"/>
              </a:tabLst>
              <a:defRPr lang="en-GB" sz="1200" i="1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272654" algn="l"/>
              </a:tabLst>
              <a:defRPr/>
            </a:pPr>
            <a:r>
              <a:rPr lang="nl-BE" dirty="0"/>
              <a:t>Klik op het icoon of op de rand van het kader om een afbeelding toe te voegen</a:t>
            </a:r>
            <a:br>
              <a:rPr lang="nl-BE" dirty="0"/>
            </a:br>
            <a:r>
              <a:rPr lang="nl-BE" dirty="0"/>
              <a:t>&gt; tabblad invoegen</a:t>
            </a:r>
            <a:br>
              <a:rPr lang="nl-BE" dirty="0"/>
            </a:br>
            <a:r>
              <a:rPr lang="nl-BE" dirty="0"/>
              <a:t>&gt; kies ‘afbeelding’ of ‘online afbeelding’</a:t>
            </a:r>
            <a:br>
              <a:rPr lang="nl-BE" dirty="0"/>
            </a:br>
            <a:r>
              <a:rPr lang="nl-BE" dirty="0"/>
              <a:t>Via ‘</a:t>
            </a:r>
            <a:r>
              <a:rPr lang="nl-BE" dirty="0" err="1"/>
              <a:t>crop</a:t>
            </a:r>
            <a:r>
              <a:rPr lang="nl-BE" dirty="0"/>
              <a:t>’ kan je de afbeelding binnen het fotokader veranderen van positie (fit or </a:t>
            </a:r>
            <a:r>
              <a:rPr lang="nl-BE" dirty="0" err="1"/>
              <a:t>fill</a:t>
            </a:r>
            <a:r>
              <a:rPr lang="nl-BE" dirty="0"/>
              <a:t>).</a:t>
            </a:r>
            <a:br>
              <a:rPr lang="nl-BE" dirty="0"/>
            </a:br>
            <a:r>
              <a:rPr lang="nl-BE" dirty="0"/>
              <a:t>De afbeelding kan ook gedraaid of gespiegeld worden binnen het fotokader. </a:t>
            </a:r>
            <a:br>
              <a:rPr lang="nl-BE" dirty="0"/>
            </a:br>
            <a:r>
              <a:rPr lang="nl-BE" dirty="0"/>
              <a:t>Indien je de foto delete, dien je de nieuwe foto terug op de achtergrond te plaatsen.</a:t>
            </a:r>
            <a:endParaRPr lang="en-GB" dirty="0"/>
          </a:p>
          <a:p>
            <a:br>
              <a:rPr lang="nl-BE" dirty="0"/>
            </a:br>
            <a:br>
              <a:rPr lang="nl-BE" dirty="0"/>
            </a:br>
            <a:endParaRPr lang="nl-BE" dirty="0"/>
          </a:p>
          <a:p>
            <a:endParaRPr lang="en-GB" dirty="0"/>
          </a:p>
        </p:txBody>
      </p:sp>
      <p:sp>
        <p:nvSpPr>
          <p:cNvPr id="9" name="Picture Placeholder 13"/>
          <p:cNvSpPr>
            <a:spLocks noGrp="1"/>
          </p:cNvSpPr>
          <p:nvPr userDrawn="1">
            <p:ph type="pic" sz="quarter" idx="19" hasCustomPrompt="1"/>
          </p:nvPr>
        </p:nvSpPr>
        <p:spPr>
          <a:xfrm>
            <a:off x="0" y="3164312"/>
            <a:ext cx="6096000" cy="2854800"/>
          </a:xfrm>
          <a:solidFill>
            <a:schemeClr val="bg2"/>
          </a:solidFill>
          <a:ln w="38100">
            <a:noFill/>
          </a:ln>
        </p:spPr>
        <p:txBody>
          <a:bodyPr lIns="360000" tIns="36000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272654" algn="l"/>
              </a:tabLst>
              <a:defRPr lang="en-GB" sz="1200" i="1">
                <a:solidFill>
                  <a:schemeClr val="tx1">
                    <a:lumMod val="65000"/>
                    <a:lumOff val="35000"/>
                  </a:schemeClr>
                </a:solidFill>
                <a:effectLst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272654" algn="l"/>
              </a:tabLst>
              <a:defRPr/>
            </a:pPr>
            <a:r>
              <a:rPr lang="nl-BE" dirty="0"/>
              <a:t>Klik op het icoon of op de rand van het kader om een afbeelding toe te voegen</a:t>
            </a:r>
            <a:br>
              <a:rPr lang="nl-BE" dirty="0"/>
            </a:br>
            <a:r>
              <a:rPr lang="nl-BE" dirty="0"/>
              <a:t>&gt; tabblad invoegen</a:t>
            </a:r>
            <a:br>
              <a:rPr lang="nl-BE" dirty="0"/>
            </a:br>
            <a:r>
              <a:rPr lang="nl-BE" dirty="0"/>
              <a:t>&gt; kies ‘afbeelding’ of ‘online afbeelding’</a:t>
            </a:r>
            <a:br>
              <a:rPr lang="nl-BE" dirty="0"/>
            </a:br>
            <a:r>
              <a:rPr lang="nl-BE" dirty="0"/>
              <a:t>Via ‘</a:t>
            </a:r>
            <a:r>
              <a:rPr lang="nl-BE" dirty="0" err="1"/>
              <a:t>crop</a:t>
            </a:r>
            <a:r>
              <a:rPr lang="nl-BE" dirty="0"/>
              <a:t>’ kan je de afbeelding binnen het fotokader veranderen van positie (fit or </a:t>
            </a:r>
            <a:r>
              <a:rPr lang="nl-BE" dirty="0" err="1"/>
              <a:t>fill</a:t>
            </a:r>
            <a:r>
              <a:rPr lang="nl-BE" dirty="0"/>
              <a:t>).</a:t>
            </a:r>
            <a:br>
              <a:rPr lang="nl-BE" dirty="0"/>
            </a:br>
            <a:r>
              <a:rPr lang="nl-BE" dirty="0"/>
              <a:t>De afbeelding kan ook gedraaid of gespiegeld worden binnen het fotokader. </a:t>
            </a:r>
            <a:br>
              <a:rPr lang="nl-BE" dirty="0"/>
            </a:br>
            <a:endParaRPr lang="en-GB" dirty="0"/>
          </a:p>
          <a:p>
            <a:br>
              <a:rPr lang="nl-BE" dirty="0"/>
            </a:br>
            <a:endParaRPr lang="nl-BE" dirty="0"/>
          </a:p>
          <a:p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 userDrawn="1">
            <p:ph type="body" sz="quarter" idx="25"/>
          </p:nvPr>
        </p:nvSpPr>
        <p:spPr>
          <a:xfrm>
            <a:off x="6096000" y="1059887"/>
            <a:ext cx="2689225" cy="4818913"/>
          </a:xfrm>
        </p:spPr>
        <p:txBody>
          <a:bodyPr/>
          <a:lstStyle>
            <a:lvl1pPr>
              <a:lnSpc>
                <a:spcPct val="100000"/>
              </a:lnSpc>
              <a:tabLst>
                <a:tab pos="266400" algn="l"/>
                <a:tab pos="270000" algn="l"/>
              </a:tabLst>
              <a:defRPr/>
            </a:lvl1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360000" y="720000"/>
            <a:ext cx="3484737" cy="349702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 algn="l">
              <a:buNone/>
              <a:defRPr sz="1800" cap="all" spc="15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 err="1"/>
              <a:t>kernidee</a:t>
            </a:r>
            <a:r>
              <a:rPr lang="en-US" dirty="0"/>
              <a:t> van de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054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met bijschrif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  <p:sp>
        <p:nvSpPr>
          <p:cNvPr id="8" name="Tijdelijke aanduiding voor afbeelding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07776"/>
            <a:ext cx="9144000" cy="5711283"/>
          </a:xfrm>
          <a:prstGeom prst="rect">
            <a:avLst/>
          </a:prstGeom>
          <a:noFill/>
        </p:spPr>
        <p:txBody>
          <a:bodyPr lIns="360000" tIns="18000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272654" algn="l"/>
              </a:tabLst>
              <a:defRPr sz="1200" i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272654" algn="l"/>
              </a:tabLst>
              <a:defRPr/>
            </a:pPr>
            <a:r>
              <a:rPr lang="nl-BE" dirty="0"/>
              <a:t>Plaats een foto op de achtergrond. </a:t>
            </a:r>
            <a:br>
              <a:rPr lang="nl-BE" dirty="0"/>
            </a:br>
            <a:r>
              <a:rPr lang="nl-BE" dirty="0"/>
              <a:t>Klik op het icoon of op de rand van het kader</a:t>
            </a:r>
            <a:br>
              <a:rPr lang="nl-BE" dirty="0"/>
            </a:br>
            <a:r>
              <a:rPr lang="nl-BE" dirty="0"/>
              <a:t>&gt; tabblad invoegen</a:t>
            </a:r>
            <a:br>
              <a:rPr lang="nl-BE" dirty="0"/>
            </a:br>
            <a:r>
              <a:rPr lang="nl-BE" dirty="0">
                <a:latin typeface="Calibri" panose="020F0502020204030204" pitchFamily="34" charset="0"/>
              </a:rPr>
              <a:t>&gt; </a:t>
            </a:r>
            <a:r>
              <a:rPr lang="nl-BE" dirty="0"/>
              <a:t>afbeelding of online afbeelding</a:t>
            </a:r>
            <a:br>
              <a:rPr lang="nl-BE" dirty="0"/>
            </a:br>
            <a:r>
              <a:rPr lang="nl-BE" dirty="0"/>
              <a:t>Via ‘</a:t>
            </a:r>
            <a:r>
              <a:rPr lang="nl-BE" dirty="0" err="1"/>
              <a:t>crop</a:t>
            </a:r>
            <a:r>
              <a:rPr lang="nl-BE" dirty="0"/>
              <a:t>’ kan je de afbeelding binnen het fotokader veranderen van positie (fit or </a:t>
            </a:r>
            <a:r>
              <a:rPr lang="nl-BE" dirty="0" err="1"/>
              <a:t>fill</a:t>
            </a:r>
            <a:r>
              <a:rPr lang="nl-BE" dirty="0"/>
              <a:t>).</a:t>
            </a:r>
            <a:br>
              <a:rPr lang="nl-BE" dirty="0"/>
            </a:br>
            <a:r>
              <a:rPr lang="nl-BE" dirty="0"/>
              <a:t>De afbeelding kan ook gedraaid of gespiegeld worden binnen het fotokader.</a:t>
            </a:r>
            <a:br>
              <a:rPr lang="nl-BE" dirty="0"/>
            </a:br>
            <a:r>
              <a:rPr lang="nl-BE" dirty="0"/>
              <a:t>Indien je de foto delete, dien je een nieuwe foto terug op de achtergrond te plaatsen.</a:t>
            </a:r>
            <a:br>
              <a:rPr lang="nl-BE" dirty="0"/>
            </a:br>
            <a:br>
              <a:rPr lang="nl-BE" dirty="0"/>
            </a:br>
            <a:endParaRPr lang="nl-BE" dirty="0"/>
          </a:p>
          <a:p>
            <a:br>
              <a:rPr lang="nl-BE" dirty="0"/>
            </a:b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00" y="3459801"/>
            <a:ext cx="2122632" cy="303536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 algn="l">
              <a:buNone/>
              <a:defRPr lang="en-GB" sz="2000" kern="1200" cap="all" spc="150" baseline="0" dirty="0">
                <a:solidFill>
                  <a:schemeClr val="bg2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269875" rtl="0" eaLnBrk="1" latinLnBrk="0" hangingPunct="1">
              <a:lnSpc>
                <a:spcPts val="18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None/>
              <a:tabLst>
                <a:tab pos="266400" algn="l"/>
                <a:tab pos="270000" algn="l"/>
              </a:tabLst>
            </a:pPr>
            <a:r>
              <a:rPr lang="en-US" dirty="0"/>
              <a:t>KERNWOORD</a:t>
            </a:r>
            <a:endParaRPr lang="en-GB" dirty="0"/>
          </a:p>
        </p:txBody>
      </p:sp>
      <p:sp>
        <p:nvSpPr>
          <p:cNvPr id="10" name="Tijdelijke aanduiding voor tekst 5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1" y="3915267"/>
            <a:ext cx="2606676" cy="380480"/>
          </a:xfrm>
          <a:prstGeom prst="rect">
            <a:avLst/>
          </a:prstGeom>
          <a:solidFill>
            <a:srgbClr val="FFFFFF">
              <a:alpha val="84706"/>
            </a:srgbClr>
          </a:solidFill>
        </p:spPr>
        <p:txBody>
          <a:bodyPr wrap="none" tIns="36000" bIns="36000">
            <a:spAutoFit/>
          </a:bodyPr>
          <a:lstStyle>
            <a:lvl1pPr marL="0" indent="0">
              <a:lnSpc>
                <a:spcPts val="2400"/>
              </a:lnSpc>
              <a:spcBef>
                <a:spcPts val="1800"/>
              </a:spcBef>
              <a:spcAft>
                <a:spcPts val="0"/>
              </a:spcAft>
              <a:buNone/>
              <a:defRPr sz="1800" i="0" baseline="0">
                <a:latin typeface="+mj-lt"/>
              </a:defRPr>
            </a:lvl1pPr>
          </a:lstStyle>
          <a:p>
            <a:pPr lvl="0"/>
            <a:r>
              <a:rPr lang="nl-BE" dirty="0"/>
              <a:t>Typ hier een bijschrift</a:t>
            </a:r>
            <a:endParaRPr lang="en-GB" dirty="0"/>
          </a:p>
        </p:txBody>
      </p:sp>
      <p:sp>
        <p:nvSpPr>
          <p:cNvPr id="11" name="Tijdelijke aanduiding voor tekst 5"/>
          <p:cNvSpPr>
            <a:spLocks noGrp="1"/>
          </p:cNvSpPr>
          <p:nvPr>
            <p:ph type="body" sz="quarter" idx="21" hasCustomPrompt="1"/>
          </p:nvPr>
        </p:nvSpPr>
        <p:spPr>
          <a:xfrm>
            <a:off x="4572000" y="4339463"/>
            <a:ext cx="2606676" cy="380480"/>
          </a:xfrm>
          <a:prstGeom prst="rect">
            <a:avLst/>
          </a:prstGeom>
          <a:solidFill>
            <a:srgbClr val="FFFFFF">
              <a:alpha val="84706"/>
            </a:srgbClr>
          </a:solidFill>
        </p:spPr>
        <p:txBody>
          <a:bodyPr wrap="none" tIns="36000" bIns="36000">
            <a:spAutoFit/>
          </a:bodyPr>
          <a:lstStyle>
            <a:lvl1pPr marL="0" indent="0">
              <a:lnSpc>
                <a:spcPts val="2400"/>
              </a:lnSpc>
              <a:spcBef>
                <a:spcPts val="1800"/>
              </a:spcBef>
              <a:spcAft>
                <a:spcPts val="0"/>
              </a:spcAft>
              <a:buNone/>
              <a:defRPr sz="1800" i="0" baseline="0">
                <a:latin typeface="+mj-lt"/>
              </a:defRPr>
            </a:lvl1pPr>
          </a:lstStyle>
          <a:p>
            <a:pPr lvl="0"/>
            <a:r>
              <a:rPr lang="nl-BE" dirty="0"/>
              <a:t>Typ hier een bijschrift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988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met bijschrif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  <p:sp>
        <p:nvSpPr>
          <p:cNvPr id="12" name="Tijdelijke aanduiding voor afbeelding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07776"/>
            <a:ext cx="9144000" cy="5711283"/>
          </a:xfrm>
          <a:prstGeom prst="rect">
            <a:avLst/>
          </a:prstGeom>
          <a:noFill/>
        </p:spPr>
        <p:txBody>
          <a:bodyPr lIns="360000" tIns="18000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272654" algn="l"/>
              </a:tabLst>
              <a:defRPr sz="1200" i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272654" algn="l"/>
              </a:tabLst>
              <a:defRPr/>
            </a:pPr>
            <a:r>
              <a:rPr lang="nl-BE" dirty="0"/>
              <a:t>Plaats een foto op de achtergrond. </a:t>
            </a:r>
            <a:br>
              <a:rPr lang="nl-BE" dirty="0"/>
            </a:br>
            <a:r>
              <a:rPr lang="nl-BE" dirty="0"/>
              <a:t>Klik op het icoon of op de rand van het kader</a:t>
            </a:r>
            <a:br>
              <a:rPr lang="nl-BE" dirty="0"/>
            </a:br>
            <a:r>
              <a:rPr lang="nl-BE" dirty="0"/>
              <a:t>&gt; tabblad invoegen</a:t>
            </a:r>
            <a:br>
              <a:rPr lang="nl-BE" dirty="0"/>
            </a:br>
            <a:r>
              <a:rPr lang="nl-BE" dirty="0">
                <a:latin typeface="Calibri" panose="020F0502020204030204" pitchFamily="34" charset="0"/>
              </a:rPr>
              <a:t>&gt; </a:t>
            </a:r>
            <a:r>
              <a:rPr lang="nl-BE" dirty="0"/>
              <a:t>afbeelding of online afbeelding</a:t>
            </a:r>
            <a:br>
              <a:rPr lang="nl-BE" dirty="0"/>
            </a:br>
            <a:r>
              <a:rPr lang="nl-BE" dirty="0"/>
              <a:t>Via ‘</a:t>
            </a:r>
            <a:r>
              <a:rPr lang="nl-BE" dirty="0" err="1"/>
              <a:t>crop</a:t>
            </a:r>
            <a:r>
              <a:rPr lang="nl-BE" dirty="0"/>
              <a:t>’ kan je de afbeelding binnen het fotokader veranderen van positie (fit or </a:t>
            </a:r>
            <a:r>
              <a:rPr lang="nl-BE" dirty="0" err="1"/>
              <a:t>fill</a:t>
            </a:r>
            <a:r>
              <a:rPr lang="nl-BE" dirty="0"/>
              <a:t>).</a:t>
            </a:r>
            <a:br>
              <a:rPr lang="nl-BE" dirty="0"/>
            </a:br>
            <a:r>
              <a:rPr lang="nl-BE" dirty="0"/>
              <a:t>De afbeelding kan ook gedraaid of gespiegeld worden binnen het fotokader.</a:t>
            </a:r>
            <a:br>
              <a:rPr lang="nl-BE" dirty="0"/>
            </a:br>
            <a:r>
              <a:rPr lang="nl-BE" dirty="0"/>
              <a:t>Indien je de foto delete, dien je een nieuwe foto terug op de achtergrond te plaatsen.</a:t>
            </a:r>
            <a:endParaRPr lang="en-GB" dirty="0"/>
          </a:p>
        </p:txBody>
      </p:sp>
      <p:sp>
        <p:nvSpPr>
          <p:cNvPr id="13" name="Tijdelijke aanduiding voor tekst 5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0" y="3916800"/>
            <a:ext cx="4213225" cy="646331"/>
          </a:xfrm>
          <a:solidFill>
            <a:srgbClr val="FFFFFF">
              <a:alpha val="85098"/>
            </a:srgbClr>
          </a:solidFill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Aft>
                <a:spcPts val="900"/>
              </a:spcAft>
              <a:buNone/>
              <a:defRPr sz="1800" i="0" baseline="0"/>
            </a:lvl1pPr>
          </a:lstStyle>
          <a:p>
            <a:pPr lvl="0"/>
            <a:r>
              <a:rPr lang="nl-BE" dirty="0"/>
              <a:t>Typ hier een bijschrift bij de foto/kernidee van de slide.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00" y="3459801"/>
            <a:ext cx="2122632" cy="303536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 algn="l">
              <a:buNone/>
              <a:defRPr lang="en-GB" sz="2000" kern="1200" cap="all" spc="150" baseline="0" dirty="0">
                <a:solidFill>
                  <a:schemeClr val="bg2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269875" rtl="0" eaLnBrk="1" latinLnBrk="0" hangingPunct="1">
              <a:lnSpc>
                <a:spcPts val="18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None/>
              <a:tabLst>
                <a:tab pos="266400" algn="l"/>
                <a:tab pos="270000" algn="l"/>
              </a:tabLst>
            </a:pPr>
            <a:r>
              <a:rPr lang="en-US" dirty="0"/>
              <a:t>KERNWOORD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26006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angrijke tekst me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  <p:sp>
        <p:nvSpPr>
          <p:cNvPr id="7" name="Tijdelijke aanduiding voor afbeelding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07776"/>
            <a:ext cx="9144000" cy="5708837"/>
          </a:xfrm>
          <a:prstGeom prst="rect">
            <a:avLst/>
          </a:prstGeom>
          <a:noFill/>
        </p:spPr>
        <p:txBody>
          <a:bodyPr lIns="360000" tIns="18000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Tx/>
              <a:buFont typeface="Arial" panose="020B0604020202020204" pitchFamily="34" charset="0"/>
              <a:buNone/>
              <a:tabLst/>
              <a:defRPr sz="1200" i="1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Tx/>
              <a:buFont typeface="Arial" panose="020B0604020202020204" pitchFamily="34" charset="0"/>
              <a:buNone/>
              <a:tabLst/>
              <a:defRPr/>
            </a:pPr>
            <a:br>
              <a:rPr lang="nl-BE" dirty="0"/>
            </a:br>
            <a:r>
              <a:rPr lang="nl-BE" dirty="0"/>
              <a:t>Klik op het icoon of op de rand van het kader om een afbeelding in te voegen</a:t>
            </a:r>
            <a:br>
              <a:rPr lang="nl-BE" dirty="0"/>
            </a:br>
            <a:r>
              <a:rPr lang="nl-BE" dirty="0"/>
              <a:t>&gt; tabblad invoegen</a:t>
            </a:r>
            <a:br>
              <a:rPr lang="nl-BE" dirty="0"/>
            </a:br>
            <a:r>
              <a:rPr lang="nl-BE" dirty="0">
                <a:latin typeface="Calibri" panose="020F0502020204030204" pitchFamily="34" charset="0"/>
              </a:rPr>
              <a:t>&gt; kies </a:t>
            </a:r>
            <a:r>
              <a:rPr lang="nl-BE" dirty="0"/>
              <a:t>afbeelding of online afbeelding</a:t>
            </a:r>
            <a:br>
              <a:rPr lang="nl-BE" dirty="0"/>
            </a:br>
            <a:r>
              <a:rPr lang="nl-BE" dirty="0"/>
              <a:t>Via ‘</a:t>
            </a:r>
            <a:r>
              <a:rPr lang="nl-BE" dirty="0" err="1"/>
              <a:t>crop</a:t>
            </a:r>
            <a:r>
              <a:rPr lang="nl-BE" dirty="0"/>
              <a:t>’ kan je de afbeelding binnen het fotokader veranderen van positie (fit or </a:t>
            </a:r>
            <a:r>
              <a:rPr lang="nl-BE" dirty="0" err="1"/>
              <a:t>fill</a:t>
            </a:r>
            <a:r>
              <a:rPr lang="nl-BE" dirty="0"/>
              <a:t>).</a:t>
            </a:r>
            <a:br>
              <a:rPr lang="nl-BE" dirty="0"/>
            </a:br>
            <a:r>
              <a:rPr lang="nl-BE" dirty="0"/>
              <a:t>De afbeelding kan ook gedraaid of gespiegeld worden binnen het fotokader.</a:t>
            </a:r>
            <a:br>
              <a:rPr lang="nl-BE" dirty="0"/>
            </a:br>
            <a:r>
              <a:rPr lang="nl-BE" dirty="0"/>
              <a:t>Indien je de foto delete, dien je een nieuwe foto terug op de achtergrond te plaatsen.</a:t>
            </a:r>
            <a:endParaRPr lang="en-GB" dirty="0"/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Tx/>
              <a:buFont typeface="Arial" panose="020B0604020202020204" pitchFamily="34" charset="0"/>
              <a:buNone/>
              <a:tabLst/>
              <a:defRPr/>
            </a:pPr>
            <a:br>
              <a:rPr lang="nl-BE" dirty="0"/>
            </a:br>
            <a:endParaRPr lang="nl-BE" dirty="0"/>
          </a:p>
        </p:txBody>
      </p:sp>
      <p:sp>
        <p:nvSpPr>
          <p:cNvPr id="12" name="Tijdelijke aanduiding voor inhoud 25"/>
          <p:cNvSpPr>
            <a:spLocks noGrp="1"/>
          </p:cNvSpPr>
          <p:nvPr>
            <p:ph sz="quarter" idx="14" hasCustomPrompt="1"/>
          </p:nvPr>
        </p:nvSpPr>
        <p:spPr>
          <a:xfrm>
            <a:off x="4412849" y="3243417"/>
            <a:ext cx="3281476" cy="386054"/>
          </a:xfrm>
          <a:prstGeom prst="rect">
            <a:avLst/>
          </a:prstGeom>
          <a:solidFill>
            <a:schemeClr val="accent2"/>
          </a:solidFill>
        </p:spPr>
        <p:txBody>
          <a:bodyPr wrap="none" tIns="54000" bIns="5400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nl-NL" sz="2000" b="0" kern="1200" cap="all" spc="-53" baseline="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nl-NL" dirty="0"/>
              <a:t>IS UITERMATE GESCHIKT</a:t>
            </a:r>
          </a:p>
        </p:txBody>
      </p:sp>
      <p:sp>
        <p:nvSpPr>
          <p:cNvPr id="13" name="Tijdelijke aanduiding voor inhoud 25"/>
          <p:cNvSpPr>
            <a:spLocks noGrp="1"/>
          </p:cNvSpPr>
          <p:nvPr>
            <p:ph sz="quarter" idx="18" hasCustomPrompt="1"/>
          </p:nvPr>
        </p:nvSpPr>
        <p:spPr>
          <a:xfrm>
            <a:off x="4412850" y="3682249"/>
            <a:ext cx="4185248" cy="386054"/>
          </a:xfrm>
          <a:prstGeom prst="rect">
            <a:avLst/>
          </a:prstGeom>
          <a:solidFill>
            <a:schemeClr val="accent2"/>
          </a:solidFill>
        </p:spPr>
        <p:txBody>
          <a:bodyPr wrap="none" tIns="54000" bIns="5400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nl-NL" sz="2000" b="0" kern="1200" cap="all" spc="-53" baseline="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nl-NL" dirty="0"/>
              <a:t>OM AANDACHT TE VESTIGEN OP</a:t>
            </a:r>
          </a:p>
        </p:txBody>
      </p:sp>
      <p:sp>
        <p:nvSpPr>
          <p:cNvPr id="14" name="Tijdelijke aanduiding voor inhoud 25"/>
          <p:cNvSpPr>
            <a:spLocks noGrp="1"/>
          </p:cNvSpPr>
          <p:nvPr>
            <p:ph sz="quarter" idx="19" hasCustomPrompt="1"/>
          </p:nvPr>
        </p:nvSpPr>
        <p:spPr>
          <a:xfrm>
            <a:off x="4412849" y="2804585"/>
            <a:ext cx="2373663" cy="386054"/>
          </a:xfrm>
          <a:prstGeom prst="rect">
            <a:avLst/>
          </a:prstGeom>
          <a:solidFill>
            <a:schemeClr val="accent2"/>
          </a:solidFill>
        </p:spPr>
        <p:txBody>
          <a:bodyPr wrap="none" tIns="54000" bIns="5400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nl-NL" sz="2000" b="0" kern="1200" cap="all" spc="-53" baseline="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nl-NL" dirty="0"/>
              <a:t>DE ROZE BALKEN</a:t>
            </a:r>
          </a:p>
        </p:txBody>
      </p:sp>
      <p:sp>
        <p:nvSpPr>
          <p:cNvPr id="15" name="Tijdelijke aanduiding voor inhoud 25"/>
          <p:cNvSpPr>
            <a:spLocks noGrp="1"/>
          </p:cNvSpPr>
          <p:nvPr>
            <p:ph sz="quarter" idx="20" hasCustomPrompt="1"/>
          </p:nvPr>
        </p:nvSpPr>
        <p:spPr>
          <a:xfrm>
            <a:off x="4412850" y="2365752"/>
            <a:ext cx="3307637" cy="386054"/>
          </a:xfrm>
          <a:prstGeom prst="rect">
            <a:avLst/>
          </a:prstGeom>
          <a:solidFill>
            <a:schemeClr val="accent2"/>
          </a:solidFill>
        </p:spPr>
        <p:txBody>
          <a:bodyPr wrap="none" tIns="54000" bIns="5400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nl-NL" sz="2000" b="0" kern="1200" cap="all" spc="-53" baseline="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nl-NL" dirty="0"/>
              <a:t>HET GRAFISCH ELEMENT</a:t>
            </a:r>
          </a:p>
        </p:txBody>
      </p:sp>
      <p:sp>
        <p:nvSpPr>
          <p:cNvPr id="16" name="Tijdelijke aanduiding voor inhoud 25"/>
          <p:cNvSpPr>
            <a:spLocks noGrp="1"/>
          </p:cNvSpPr>
          <p:nvPr>
            <p:ph sz="quarter" idx="21" hasCustomPrompt="1"/>
          </p:nvPr>
        </p:nvSpPr>
        <p:spPr>
          <a:xfrm>
            <a:off x="4412849" y="4121082"/>
            <a:ext cx="3050130" cy="386054"/>
          </a:xfrm>
          <a:prstGeom prst="rect">
            <a:avLst/>
          </a:prstGeom>
          <a:solidFill>
            <a:schemeClr val="accent2"/>
          </a:solidFill>
        </p:spPr>
        <p:txBody>
          <a:bodyPr wrap="none" tIns="54000" bIns="5400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nl-NL" sz="2000" b="0" kern="1200" cap="all" spc="-53" baseline="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nl-NL" dirty="0"/>
              <a:t>BELANGRIJKE INHOUD</a:t>
            </a:r>
          </a:p>
        </p:txBody>
      </p:sp>
    </p:spTree>
    <p:extLst>
      <p:ext uri="{BB962C8B-B14F-4D97-AF65-F5344CB8AC3E}">
        <p14:creationId xmlns:p14="http://schemas.microsoft.com/office/powerpoint/2010/main" val="57669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ballon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  <p:sp>
        <p:nvSpPr>
          <p:cNvPr id="8" name="Tijdelijke aanduiding voor afbeelding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14208"/>
            <a:ext cx="9144000" cy="5702406"/>
          </a:xfrm>
          <a:prstGeom prst="rect">
            <a:avLst/>
          </a:prstGeom>
          <a:noFill/>
        </p:spPr>
        <p:txBody>
          <a:bodyPr lIns="360000" tIns="180000" rIns="10800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Tx/>
              <a:buFont typeface="Arial" panose="020B0604020202020204" pitchFamily="34" charset="0"/>
              <a:buNone/>
              <a:tabLst/>
              <a:defRPr sz="1200" i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Klik op het icoon of op de rand van het kader om een afbeelding in te voegen</a:t>
            </a:r>
            <a:br>
              <a:rPr lang="nl-BE" dirty="0"/>
            </a:br>
            <a:r>
              <a:rPr lang="nl-BE" dirty="0"/>
              <a:t>&gt; tabblad invoegen</a:t>
            </a:r>
            <a:br>
              <a:rPr lang="nl-BE" dirty="0"/>
            </a:br>
            <a:r>
              <a:rPr lang="nl-BE" dirty="0">
                <a:latin typeface="Calibri" panose="020F0502020204030204" pitchFamily="34" charset="0"/>
              </a:rPr>
              <a:t>&gt; kies </a:t>
            </a:r>
            <a:r>
              <a:rPr lang="nl-BE" dirty="0"/>
              <a:t>afbeelding of online afbeelding</a:t>
            </a:r>
            <a:br>
              <a:rPr lang="nl-BE" dirty="0"/>
            </a:br>
            <a:r>
              <a:rPr lang="nl-BE" dirty="0"/>
              <a:t>Via ‘</a:t>
            </a:r>
            <a:r>
              <a:rPr lang="nl-BE" dirty="0" err="1"/>
              <a:t>crop</a:t>
            </a:r>
            <a:r>
              <a:rPr lang="nl-BE" dirty="0"/>
              <a:t>’ kan je de afbeelding binnen het fotokader veranderen van positie (fit or </a:t>
            </a:r>
            <a:r>
              <a:rPr lang="nl-BE" dirty="0" err="1"/>
              <a:t>fill</a:t>
            </a:r>
            <a:r>
              <a:rPr lang="nl-BE" dirty="0"/>
              <a:t>).</a:t>
            </a:r>
            <a:br>
              <a:rPr lang="nl-BE" dirty="0"/>
            </a:br>
            <a:r>
              <a:rPr lang="nl-BE" dirty="0"/>
              <a:t>De afbeelding kan ook gedraaid of gespiegeld worden binnen het fotokader.</a:t>
            </a:r>
            <a:br>
              <a:rPr lang="nl-BE" dirty="0"/>
            </a:br>
            <a:r>
              <a:rPr lang="nl-BE" dirty="0"/>
              <a:t>Indien je de foto delete, dien je een nieuwe foto terug op de achtergrond te plaatsen</a:t>
            </a:r>
            <a:endParaRPr lang="en-GB" dirty="0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20" hasCustomPrompt="1"/>
          </p:nvPr>
        </p:nvSpPr>
        <p:spPr>
          <a:xfrm>
            <a:off x="4829452" y="1103972"/>
            <a:ext cx="3889882" cy="3108059"/>
          </a:xfrm>
          <a:custGeom>
            <a:avLst/>
            <a:gdLst>
              <a:gd name="connsiteX0" fmla="*/ 0 w 7258640"/>
              <a:gd name="connsiteY0" fmla="*/ 0 h 3271838"/>
              <a:gd name="connsiteX1" fmla="*/ 4234207 w 7258640"/>
              <a:gd name="connsiteY1" fmla="*/ 0 h 3271838"/>
              <a:gd name="connsiteX2" fmla="*/ 4234207 w 7258640"/>
              <a:gd name="connsiteY2" fmla="*/ 0 h 3271838"/>
              <a:gd name="connsiteX3" fmla="*/ 6048867 w 7258640"/>
              <a:gd name="connsiteY3" fmla="*/ 0 h 3271838"/>
              <a:gd name="connsiteX4" fmla="*/ 7258640 w 7258640"/>
              <a:gd name="connsiteY4" fmla="*/ 0 h 3271838"/>
              <a:gd name="connsiteX5" fmla="*/ 7258640 w 7258640"/>
              <a:gd name="connsiteY5" fmla="*/ 1908572 h 3271838"/>
              <a:gd name="connsiteX6" fmla="*/ 7258640 w 7258640"/>
              <a:gd name="connsiteY6" fmla="*/ 1908572 h 3271838"/>
              <a:gd name="connsiteX7" fmla="*/ 7258640 w 7258640"/>
              <a:gd name="connsiteY7" fmla="*/ 2726532 h 3271838"/>
              <a:gd name="connsiteX8" fmla="*/ 7258640 w 7258640"/>
              <a:gd name="connsiteY8" fmla="*/ 3271838 h 3271838"/>
              <a:gd name="connsiteX9" fmla="*/ 6048867 w 7258640"/>
              <a:gd name="connsiteY9" fmla="*/ 3271838 h 3271838"/>
              <a:gd name="connsiteX10" fmla="*/ 6066989 w 7258640"/>
              <a:gd name="connsiteY10" fmla="*/ 3916488 h 3271838"/>
              <a:gd name="connsiteX11" fmla="*/ 4234207 w 7258640"/>
              <a:gd name="connsiteY11" fmla="*/ 3271838 h 3271838"/>
              <a:gd name="connsiteX12" fmla="*/ 0 w 7258640"/>
              <a:gd name="connsiteY12" fmla="*/ 3271838 h 3271838"/>
              <a:gd name="connsiteX13" fmla="*/ 0 w 7258640"/>
              <a:gd name="connsiteY13" fmla="*/ 2726532 h 3271838"/>
              <a:gd name="connsiteX14" fmla="*/ 0 w 7258640"/>
              <a:gd name="connsiteY14" fmla="*/ 1908572 h 3271838"/>
              <a:gd name="connsiteX15" fmla="*/ 0 w 7258640"/>
              <a:gd name="connsiteY15" fmla="*/ 1908572 h 3271838"/>
              <a:gd name="connsiteX16" fmla="*/ 0 w 7258640"/>
              <a:gd name="connsiteY16" fmla="*/ 0 h 3271838"/>
              <a:gd name="connsiteX0" fmla="*/ 0 w 7258640"/>
              <a:gd name="connsiteY0" fmla="*/ 0 h 3916488"/>
              <a:gd name="connsiteX1" fmla="*/ 4234207 w 7258640"/>
              <a:gd name="connsiteY1" fmla="*/ 0 h 3916488"/>
              <a:gd name="connsiteX2" fmla="*/ 4234207 w 7258640"/>
              <a:gd name="connsiteY2" fmla="*/ 0 h 3916488"/>
              <a:gd name="connsiteX3" fmla="*/ 6048867 w 7258640"/>
              <a:gd name="connsiteY3" fmla="*/ 0 h 3916488"/>
              <a:gd name="connsiteX4" fmla="*/ 7258640 w 7258640"/>
              <a:gd name="connsiteY4" fmla="*/ 0 h 3916488"/>
              <a:gd name="connsiteX5" fmla="*/ 7258640 w 7258640"/>
              <a:gd name="connsiteY5" fmla="*/ 1908572 h 3916488"/>
              <a:gd name="connsiteX6" fmla="*/ 7258640 w 7258640"/>
              <a:gd name="connsiteY6" fmla="*/ 1908572 h 3916488"/>
              <a:gd name="connsiteX7" fmla="*/ 7258640 w 7258640"/>
              <a:gd name="connsiteY7" fmla="*/ 2726532 h 3916488"/>
              <a:gd name="connsiteX8" fmla="*/ 7258640 w 7258640"/>
              <a:gd name="connsiteY8" fmla="*/ 3271838 h 3916488"/>
              <a:gd name="connsiteX9" fmla="*/ 6595621 w 7258640"/>
              <a:gd name="connsiteY9" fmla="*/ 3271838 h 3916488"/>
              <a:gd name="connsiteX10" fmla="*/ 6066989 w 7258640"/>
              <a:gd name="connsiteY10" fmla="*/ 3916488 h 3916488"/>
              <a:gd name="connsiteX11" fmla="*/ 4234207 w 7258640"/>
              <a:gd name="connsiteY11" fmla="*/ 3271838 h 3916488"/>
              <a:gd name="connsiteX12" fmla="*/ 0 w 7258640"/>
              <a:gd name="connsiteY12" fmla="*/ 3271838 h 3916488"/>
              <a:gd name="connsiteX13" fmla="*/ 0 w 7258640"/>
              <a:gd name="connsiteY13" fmla="*/ 2726532 h 3916488"/>
              <a:gd name="connsiteX14" fmla="*/ 0 w 7258640"/>
              <a:gd name="connsiteY14" fmla="*/ 1908572 h 3916488"/>
              <a:gd name="connsiteX15" fmla="*/ 0 w 7258640"/>
              <a:gd name="connsiteY15" fmla="*/ 1908572 h 3916488"/>
              <a:gd name="connsiteX16" fmla="*/ 0 w 7258640"/>
              <a:gd name="connsiteY16" fmla="*/ 0 h 3916488"/>
              <a:gd name="connsiteX0" fmla="*/ 0 w 7258640"/>
              <a:gd name="connsiteY0" fmla="*/ 0 h 3916488"/>
              <a:gd name="connsiteX1" fmla="*/ 4234207 w 7258640"/>
              <a:gd name="connsiteY1" fmla="*/ 0 h 3916488"/>
              <a:gd name="connsiteX2" fmla="*/ 4234207 w 7258640"/>
              <a:gd name="connsiteY2" fmla="*/ 0 h 3916488"/>
              <a:gd name="connsiteX3" fmla="*/ 6048867 w 7258640"/>
              <a:gd name="connsiteY3" fmla="*/ 0 h 3916488"/>
              <a:gd name="connsiteX4" fmla="*/ 7258640 w 7258640"/>
              <a:gd name="connsiteY4" fmla="*/ 0 h 3916488"/>
              <a:gd name="connsiteX5" fmla="*/ 7258640 w 7258640"/>
              <a:gd name="connsiteY5" fmla="*/ 1908572 h 3916488"/>
              <a:gd name="connsiteX6" fmla="*/ 7258640 w 7258640"/>
              <a:gd name="connsiteY6" fmla="*/ 1908572 h 3916488"/>
              <a:gd name="connsiteX7" fmla="*/ 7258640 w 7258640"/>
              <a:gd name="connsiteY7" fmla="*/ 2726532 h 3916488"/>
              <a:gd name="connsiteX8" fmla="*/ 7258640 w 7258640"/>
              <a:gd name="connsiteY8" fmla="*/ 3271838 h 3916488"/>
              <a:gd name="connsiteX9" fmla="*/ 6595621 w 7258640"/>
              <a:gd name="connsiteY9" fmla="*/ 3271838 h 3916488"/>
              <a:gd name="connsiteX10" fmla="*/ 6066989 w 7258640"/>
              <a:gd name="connsiteY10" fmla="*/ 3916488 h 3916488"/>
              <a:gd name="connsiteX11" fmla="*/ 5723642 w 7258640"/>
              <a:gd name="connsiteY11" fmla="*/ 3281265 h 3916488"/>
              <a:gd name="connsiteX12" fmla="*/ 0 w 7258640"/>
              <a:gd name="connsiteY12" fmla="*/ 3271838 h 3916488"/>
              <a:gd name="connsiteX13" fmla="*/ 0 w 7258640"/>
              <a:gd name="connsiteY13" fmla="*/ 2726532 h 3916488"/>
              <a:gd name="connsiteX14" fmla="*/ 0 w 7258640"/>
              <a:gd name="connsiteY14" fmla="*/ 1908572 h 3916488"/>
              <a:gd name="connsiteX15" fmla="*/ 0 w 7258640"/>
              <a:gd name="connsiteY15" fmla="*/ 1908572 h 3916488"/>
              <a:gd name="connsiteX16" fmla="*/ 0 w 7258640"/>
              <a:gd name="connsiteY16" fmla="*/ 0 h 3916488"/>
              <a:gd name="connsiteX0" fmla="*/ 0 w 7258640"/>
              <a:gd name="connsiteY0" fmla="*/ 0 h 3916488"/>
              <a:gd name="connsiteX1" fmla="*/ 4234207 w 7258640"/>
              <a:gd name="connsiteY1" fmla="*/ 0 h 3916488"/>
              <a:gd name="connsiteX2" fmla="*/ 4234207 w 7258640"/>
              <a:gd name="connsiteY2" fmla="*/ 0 h 3916488"/>
              <a:gd name="connsiteX3" fmla="*/ 6048867 w 7258640"/>
              <a:gd name="connsiteY3" fmla="*/ 0 h 3916488"/>
              <a:gd name="connsiteX4" fmla="*/ 7258640 w 7258640"/>
              <a:gd name="connsiteY4" fmla="*/ 0 h 3916488"/>
              <a:gd name="connsiteX5" fmla="*/ 7258640 w 7258640"/>
              <a:gd name="connsiteY5" fmla="*/ 1908572 h 3916488"/>
              <a:gd name="connsiteX6" fmla="*/ 7258640 w 7258640"/>
              <a:gd name="connsiteY6" fmla="*/ 1908572 h 3916488"/>
              <a:gd name="connsiteX7" fmla="*/ 7258640 w 7258640"/>
              <a:gd name="connsiteY7" fmla="*/ 2726532 h 3916488"/>
              <a:gd name="connsiteX8" fmla="*/ 7258640 w 7258640"/>
              <a:gd name="connsiteY8" fmla="*/ 3271838 h 3916488"/>
              <a:gd name="connsiteX9" fmla="*/ 6595621 w 7258640"/>
              <a:gd name="connsiteY9" fmla="*/ 3271838 h 3916488"/>
              <a:gd name="connsiteX10" fmla="*/ 6236672 w 7258640"/>
              <a:gd name="connsiteY10" fmla="*/ 3916488 h 3916488"/>
              <a:gd name="connsiteX11" fmla="*/ 5723642 w 7258640"/>
              <a:gd name="connsiteY11" fmla="*/ 3281265 h 3916488"/>
              <a:gd name="connsiteX12" fmla="*/ 0 w 7258640"/>
              <a:gd name="connsiteY12" fmla="*/ 3271838 h 3916488"/>
              <a:gd name="connsiteX13" fmla="*/ 0 w 7258640"/>
              <a:gd name="connsiteY13" fmla="*/ 2726532 h 3916488"/>
              <a:gd name="connsiteX14" fmla="*/ 0 w 7258640"/>
              <a:gd name="connsiteY14" fmla="*/ 1908572 h 3916488"/>
              <a:gd name="connsiteX15" fmla="*/ 0 w 7258640"/>
              <a:gd name="connsiteY15" fmla="*/ 1908572 h 3916488"/>
              <a:gd name="connsiteX16" fmla="*/ 0 w 7258640"/>
              <a:gd name="connsiteY16" fmla="*/ 0 h 3916488"/>
              <a:gd name="connsiteX0" fmla="*/ 0 w 7258640"/>
              <a:gd name="connsiteY0" fmla="*/ 0 h 3888208"/>
              <a:gd name="connsiteX1" fmla="*/ 4234207 w 7258640"/>
              <a:gd name="connsiteY1" fmla="*/ 0 h 3888208"/>
              <a:gd name="connsiteX2" fmla="*/ 4234207 w 7258640"/>
              <a:gd name="connsiteY2" fmla="*/ 0 h 3888208"/>
              <a:gd name="connsiteX3" fmla="*/ 6048867 w 7258640"/>
              <a:gd name="connsiteY3" fmla="*/ 0 h 3888208"/>
              <a:gd name="connsiteX4" fmla="*/ 7258640 w 7258640"/>
              <a:gd name="connsiteY4" fmla="*/ 0 h 3888208"/>
              <a:gd name="connsiteX5" fmla="*/ 7258640 w 7258640"/>
              <a:gd name="connsiteY5" fmla="*/ 1908572 h 3888208"/>
              <a:gd name="connsiteX6" fmla="*/ 7258640 w 7258640"/>
              <a:gd name="connsiteY6" fmla="*/ 1908572 h 3888208"/>
              <a:gd name="connsiteX7" fmla="*/ 7258640 w 7258640"/>
              <a:gd name="connsiteY7" fmla="*/ 2726532 h 3888208"/>
              <a:gd name="connsiteX8" fmla="*/ 7258640 w 7258640"/>
              <a:gd name="connsiteY8" fmla="*/ 3271838 h 3888208"/>
              <a:gd name="connsiteX9" fmla="*/ 6595621 w 7258640"/>
              <a:gd name="connsiteY9" fmla="*/ 3271838 h 3888208"/>
              <a:gd name="connsiteX10" fmla="*/ 6180111 w 7258640"/>
              <a:gd name="connsiteY10" fmla="*/ 3888208 h 3888208"/>
              <a:gd name="connsiteX11" fmla="*/ 5723642 w 7258640"/>
              <a:gd name="connsiteY11" fmla="*/ 3281265 h 3888208"/>
              <a:gd name="connsiteX12" fmla="*/ 0 w 7258640"/>
              <a:gd name="connsiteY12" fmla="*/ 3271838 h 3888208"/>
              <a:gd name="connsiteX13" fmla="*/ 0 w 7258640"/>
              <a:gd name="connsiteY13" fmla="*/ 2726532 h 3888208"/>
              <a:gd name="connsiteX14" fmla="*/ 0 w 7258640"/>
              <a:gd name="connsiteY14" fmla="*/ 1908572 h 3888208"/>
              <a:gd name="connsiteX15" fmla="*/ 0 w 7258640"/>
              <a:gd name="connsiteY15" fmla="*/ 1908572 h 3888208"/>
              <a:gd name="connsiteX16" fmla="*/ 0 w 7258640"/>
              <a:gd name="connsiteY16" fmla="*/ 0 h 3888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58640" h="3888208">
                <a:moveTo>
                  <a:pt x="0" y="0"/>
                </a:moveTo>
                <a:lnTo>
                  <a:pt x="4234207" y="0"/>
                </a:lnTo>
                <a:lnTo>
                  <a:pt x="4234207" y="0"/>
                </a:lnTo>
                <a:lnTo>
                  <a:pt x="6048867" y="0"/>
                </a:lnTo>
                <a:lnTo>
                  <a:pt x="7258640" y="0"/>
                </a:lnTo>
                <a:lnTo>
                  <a:pt x="7258640" y="1908572"/>
                </a:lnTo>
                <a:lnTo>
                  <a:pt x="7258640" y="1908572"/>
                </a:lnTo>
                <a:lnTo>
                  <a:pt x="7258640" y="2726532"/>
                </a:lnTo>
                <a:lnTo>
                  <a:pt x="7258640" y="3271838"/>
                </a:lnTo>
                <a:lnTo>
                  <a:pt x="6595621" y="3271838"/>
                </a:lnTo>
                <a:lnTo>
                  <a:pt x="6180111" y="3888208"/>
                </a:lnTo>
                <a:lnTo>
                  <a:pt x="5723642" y="3281265"/>
                </a:lnTo>
                <a:lnTo>
                  <a:pt x="0" y="3271838"/>
                </a:lnTo>
                <a:lnTo>
                  <a:pt x="0" y="2726532"/>
                </a:lnTo>
                <a:lnTo>
                  <a:pt x="0" y="1908572"/>
                </a:lnTo>
                <a:lnTo>
                  <a:pt x="0" y="1908572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</a:ln>
        </p:spPr>
        <p:txBody>
          <a:bodyPr lIns="180000" tIns="180000" rIns="288000" bIns="612000">
            <a:spAutoFit/>
          </a:bodyPr>
          <a:lstStyle>
            <a:lvl1pPr marL="0" indent="0" algn="r">
              <a:lnSpc>
                <a:spcPts val="3000"/>
              </a:lnSpc>
              <a:buNone/>
              <a:defRPr sz="2400" spc="-53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BE" dirty="0"/>
              <a:t>Voeg hier uitleg bij de foto. Verander in functie van de leesbaarheid eventueel de opvulkleur/ omlijning van het kader.</a:t>
            </a:r>
          </a:p>
        </p:txBody>
      </p:sp>
    </p:spTree>
    <p:extLst>
      <p:ext uri="{BB962C8B-B14F-4D97-AF65-F5344CB8AC3E}">
        <p14:creationId xmlns:p14="http://schemas.microsoft.com/office/powerpoint/2010/main" val="340431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6095999" y="307776"/>
            <a:ext cx="3048001" cy="5708837"/>
          </a:xfrm>
          <a:solidFill>
            <a:schemeClr val="bg2"/>
          </a:solidFill>
          <a:ln>
            <a:noFill/>
          </a:ln>
        </p:spPr>
        <p:txBody>
          <a:bodyPr lIns="180000" tIns="900000" rIns="18000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132160" algn="l"/>
              </a:tabLst>
              <a:defRPr lang="en-GB" sz="1200" i="1" baseline="0" smtClean="0">
                <a:solidFill>
                  <a:schemeClr val="tx1"/>
                </a:solidFill>
                <a:effectLst/>
              </a:defRPr>
            </a:lvl1pPr>
          </a:lstStyle>
          <a:p>
            <a:r>
              <a:rPr lang="nl-BE" dirty="0"/>
              <a:t>Klik op het icoon of op de rand van </a:t>
            </a:r>
            <a:br>
              <a:rPr lang="nl-BE" dirty="0"/>
            </a:br>
            <a:r>
              <a:rPr lang="nl-BE" dirty="0"/>
              <a:t>het kader om een afbeelding toe te voegen</a:t>
            </a:r>
            <a:br>
              <a:rPr lang="nl-BE" dirty="0"/>
            </a:br>
            <a:r>
              <a:rPr lang="nl-BE" dirty="0"/>
              <a:t>&gt; tabblad invoegen</a:t>
            </a:r>
            <a:br>
              <a:rPr lang="nl-BE" dirty="0"/>
            </a:br>
            <a:r>
              <a:rPr lang="nl-BE" dirty="0"/>
              <a:t>&gt; afbeelding of online afbeelding</a:t>
            </a:r>
            <a:br>
              <a:rPr lang="nl-BE" dirty="0"/>
            </a:br>
            <a:r>
              <a:rPr lang="nl-BE" dirty="0"/>
              <a:t>Via ‘</a:t>
            </a:r>
            <a:r>
              <a:rPr lang="nl-BE" dirty="0" err="1"/>
              <a:t>crop</a:t>
            </a:r>
            <a:r>
              <a:rPr lang="nl-BE" dirty="0"/>
              <a:t>’ kan je de afbeelding binnen het fotokader veranderen van positie</a:t>
            </a:r>
            <a:br>
              <a:rPr lang="nl-BE" dirty="0"/>
            </a:br>
            <a:r>
              <a:rPr lang="nl-BE" dirty="0"/>
              <a:t>(fit or </a:t>
            </a:r>
            <a:r>
              <a:rPr lang="nl-BE" dirty="0" err="1"/>
              <a:t>fill</a:t>
            </a:r>
            <a:r>
              <a:rPr lang="nl-BE" dirty="0"/>
              <a:t>). </a:t>
            </a:r>
            <a:br>
              <a:rPr lang="nl-BE" dirty="0"/>
            </a:br>
            <a:r>
              <a:rPr lang="nl-BE" dirty="0"/>
              <a:t>De afbeelding kan ook gedraaid of gespiegeld worden </a:t>
            </a:r>
            <a:br>
              <a:rPr lang="nl-BE" dirty="0"/>
            </a:br>
            <a:r>
              <a:rPr lang="nl-BE" dirty="0"/>
              <a:t>binnen het fotokader.</a:t>
            </a:r>
            <a:endParaRPr lang="en-GB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720000"/>
            <a:ext cx="1725601" cy="349702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 algn="l">
              <a:buNone/>
              <a:defRPr sz="1800" cap="all" spc="15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 err="1"/>
              <a:t>overzicht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358775" y="1152000"/>
            <a:ext cx="5572800" cy="472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BE" dirty="0"/>
              <a:t>innovatief	creatief	ondernemend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TITEL VAN DE UITEENZETTING</a:t>
            </a:r>
          </a:p>
        </p:txBody>
      </p:sp>
    </p:spTree>
    <p:extLst>
      <p:ext uri="{BB962C8B-B14F-4D97-AF65-F5344CB8AC3E}">
        <p14:creationId xmlns:p14="http://schemas.microsoft.com/office/powerpoint/2010/main" val="23951967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ballon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2"/>
          <p:cNvSpPr>
            <a:spLocks noGrp="1"/>
          </p:cNvSpPr>
          <p:nvPr>
            <p:ph type="pic" sz="quarter" idx="13"/>
          </p:nvPr>
        </p:nvSpPr>
        <p:spPr>
          <a:xfrm>
            <a:off x="0" y="307777"/>
            <a:ext cx="9144000" cy="5702406"/>
          </a:xfrm>
          <a:prstGeom prst="rect">
            <a:avLst/>
          </a:prstGeom>
          <a:noFill/>
        </p:spPr>
        <p:txBody>
          <a:bodyPr lIns="360000" tIns="108000" rIns="216000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>
                <a:tab pos="272654" algn="l"/>
              </a:tabLst>
              <a:defRPr sz="1200" i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7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4" y="968799"/>
            <a:ext cx="2701925" cy="1881193"/>
          </a:xfrm>
          <a:custGeom>
            <a:avLst/>
            <a:gdLst>
              <a:gd name="connsiteX0" fmla="*/ 0 w 3638550"/>
              <a:gd name="connsiteY0" fmla="*/ 0 h 2012179"/>
              <a:gd name="connsiteX1" fmla="*/ 606425 w 3638550"/>
              <a:gd name="connsiteY1" fmla="*/ 0 h 2012179"/>
              <a:gd name="connsiteX2" fmla="*/ 606425 w 3638550"/>
              <a:gd name="connsiteY2" fmla="*/ 0 h 2012179"/>
              <a:gd name="connsiteX3" fmla="*/ 1516063 w 3638550"/>
              <a:gd name="connsiteY3" fmla="*/ 0 h 2012179"/>
              <a:gd name="connsiteX4" fmla="*/ 3638550 w 3638550"/>
              <a:gd name="connsiteY4" fmla="*/ 0 h 2012179"/>
              <a:gd name="connsiteX5" fmla="*/ 3638550 w 3638550"/>
              <a:gd name="connsiteY5" fmla="*/ 1173771 h 2012179"/>
              <a:gd name="connsiteX6" fmla="*/ 3638550 w 3638550"/>
              <a:gd name="connsiteY6" fmla="*/ 1173771 h 2012179"/>
              <a:gd name="connsiteX7" fmla="*/ 3638550 w 3638550"/>
              <a:gd name="connsiteY7" fmla="*/ 1676816 h 2012179"/>
              <a:gd name="connsiteX8" fmla="*/ 3638550 w 3638550"/>
              <a:gd name="connsiteY8" fmla="*/ 2012179 h 2012179"/>
              <a:gd name="connsiteX9" fmla="*/ 1516063 w 3638550"/>
              <a:gd name="connsiteY9" fmla="*/ 2012179 h 2012179"/>
              <a:gd name="connsiteX10" fmla="*/ 1087381 w 3638550"/>
              <a:gd name="connsiteY10" fmla="*/ 2463350 h 2012179"/>
              <a:gd name="connsiteX11" fmla="*/ 606425 w 3638550"/>
              <a:gd name="connsiteY11" fmla="*/ 2012179 h 2012179"/>
              <a:gd name="connsiteX12" fmla="*/ 0 w 3638550"/>
              <a:gd name="connsiteY12" fmla="*/ 2012179 h 2012179"/>
              <a:gd name="connsiteX13" fmla="*/ 0 w 3638550"/>
              <a:gd name="connsiteY13" fmla="*/ 1676816 h 2012179"/>
              <a:gd name="connsiteX14" fmla="*/ 0 w 3638550"/>
              <a:gd name="connsiteY14" fmla="*/ 1173771 h 2012179"/>
              <a:gd name="connsiteX15" fmla="*/ 0 w 3638550"/>
              <a:gd name="connsiteY15" fmla="*/ 1173771 h 2012179"/>
              <a:gd name="connsiteX16" fmla="*/ 0 w 3638550"/>
              <a:gd name="connsiteY16" fmla="*/ 0 h 2012179"/>
              <a:gd name="connsiteX0" fmla="*/ 0 w 3638550"/>
              <a:gd name="connsiteY0" fmla="*/ 0 h 2463350"/>
              <a:gd name="connsiteX1" fmla="*/ 606425 w 3638550"/>
              <a:gd name="connsiteY1" fmla="*/ 0 h 2463350"/>
              <a:gd name="connsiteX2" fmla="*/ 606425 w 3638550"/>
              <a:gd name="connsiteY2" fmla="*/ 0 h 2463350"/>
              <a:gd name="connsiteX3" fmla="*/ 1516063 w 3638550"/>
              <a:gd name="connsiteY3" fmla="*/ 0 h 2463350"/>
              <a:gd name="connsiteX4" fmla="*/ 3638550 w 3638550"/>
              <a:gd name="connsiteY4" fmla="*/ 0 h 2463350"/>
              <a:gd name="connsiteX5" fmla="*/ 3638550 w 3638550"/>
              <a:gd name="connsiteY5" fmla="*/ 1173771 h 2463350"/>
              <a:gd name="connsiteX6" fmla="*/ 3638550 w 3638550"/>
              <a:gd name="connsiteY6" fmla="*/ 1173771 h 2463350"/>
              <a:gd name="connsiteX7" fmla="*/ 3638550 w 3638550"/>
              <a:gd name="connsiteY7" fmla="*/ 1676816 h 2463350"/>
              <a:gd name="connsiteX8" fmla="*/ 3638550 w 3638550"/>
              <a:gd name="connsiteY8" fmla="*/ 2012179 h 2463350"/>
              <a:gd name="connsiteX9" fmla="*/ 1280931 w 3638550"/>
              <a:gd name="connsiteY9" fmla="*/ 2025242 h 2463350"/>
              <a:gd name="connsiteX10" fmla="*/ 1087381 w 3638550"/>
              <a:gd name="connsiteY10" fmla="*/ 2463350 h 2463350"/>
              <a:gd name="connsiteX11" fmla="*/ 606425 w 3638550"/>
              <a:gd name="connsiteY11" fmla="*/ 2012179 h 2463350"/>
              <a:gd name="connsiteX12" fmla="*/ 0 w 3638550"/>
              <a:gd name="connsiteY12" fmla="*/ 2012179 h 2463350"/>
              <a:gd name="connsiteX13" fmla="*/ 0 w 3638550"/>
              <a:gd name="connsiteY13" fmla="*/ 1676816 h 2463350"/>
              <a:gd name="connsiteX14" fmla="*/ 0 w 3638550"/>
              <a:gd name="connsiteY14" fmla="*/ 1173771 h 2463350"/>
              <a:gd name="connsiteX15" fmla="*/ 0 w 3638550"/>
              <a:gd name="connsiteY15" fmla="*/ 1173771 h 2463350"/>
              <a:gd name="connsiteX16" fmla="*/ 0 w 3638550"/>
              <a:gd name="connsiteY16" fmla="*/ 0 h 2463350"/>
              <a:gd name="connsiteX0" fmla="*/ 0 w 3638550"/>
              <a:gd name="connsiteY0" fmla="*/ 0 h 2371910"/>
              <a:gd name="connsiteX1" fmla="*/ 606425 w 3638550"/>
              <a:gd name="connsiteY1" fmla="*/ 0 h 2371910"/>
              <a:gd name="connsiteX2" fmla="*/ 606425 w 3638550"/>
              <a:gd name="connsiteY2" fmla="*/ 0 h 2371910"/>
              <a:gd name="connsiteX3" fmla="*/ 1516063 w 3638550"/>
              <a:gd name="connsiteY3" fmla="*/ 0 h 2371910"/>
              <a:gd name="connsiteX4" fmla="*/ 3638550 w 3638550"/>
              <a:gd name="connsiteY4" fmla="*/ 0 h 2371910"/>
              <a:gd name="connsiteX5" fmla="*/ 3638550 w 3638550"/>
              <a:gd name="connsiteY5" fmla="*/ 1173771 h 2371910"/>
              <a:gd name="connsiteX6" fmla="*/ 3638550 w 3638550"/>
              <a:gd name="connsiteY6" fmla="*/ 1173771 h 2371910"/>
              <a:gd name="connsiteX7" fmla="*/ 3638550 w 3638550"/>
              <a:gd name="connsiteY7" fmla="*/ 1676816 h 2371910"/>
              <a:gd name="connsiteX8" fmla="*/ 3638550 w 3638550"/>
              <a:gd name="connsiteY8" fmla="*/ 2012179 h 2371910"/>
              <a:gd name="connsiteX9" fmla="*/ 1280931 w 3638550"/>
              <a:gd name="connsiteY9" fmla="*/ 2025242 h 2371910"/>
              <a:gd name="connsiteX10" fmla="*/ 943690 w 3638550"/>
              <a:gd name="connsiteY10" fmla="*/ 2371910 h 2371910"/>
              <a:gd name="connsiteX11" fmla="*/ 606425 w 3638550"/>
              <a:gd name="connsiteY11" fmla="*/ 2012179 h 2371910"/>
              <a:gd name="connsiteX12" fmla="*/ 0 w 3638550"/>
              <a:gd name="connsiteY12" fmla="*/ 2012179 h 2371910"/>
              <a:gd name="connsiteX13" fmla="*/ 0 w 3638550"/>
              <a:gd name="connsiteY13" fmla="*/ 1676816 h 2371910"/>
              <a:gd name="connsiteX14" fmla="*/ 0 w 3638550"/>
              <a:gd name="connsiteY14" fmla="*/ 1173771 h 2371910"/>
              <a:gd name="connsiteX15" fmla="*/ 0 w 3638550"/>
              <a:gd name="connsiteY15" fmla="*/ 1173771 h 2371910"/>
              <a:gd name="connsiteX16" fmla="*/ 0 w 3638550"/>
              <a:gd name="connsiteY16" fmla="*/ 0 h 2371910"/>
              <a:gd name="connsiteX0" fmla="*/ 0 w 3638550"/>
              <a:gd name="connsiteY0" fmla="*/ 0 h 2371910"/>
              <a:gd name="connsiteX1" fmla="*/ 606425 w 3638550"/>
              <a:gd name="connsiteY1" fmla="*/ 0 h 2371910"/>
              <a:gd name="connsiteX2" fmla="*/ 606425 w 3638550"/>
              <a:gd name="connsiteY2" fmla="*/ 0 h 2371910"/>
              <a:gd name="connsiteX3" fmla="*/ 1516063 w 3638550"/>
              <a:gd name="connsiteY3" fmla="*/ 0 h 2371910"/>
              <a:gd name="connsiteX4" fmla="*/ 3638550 w 3638550"/>
              <a:gd name="connsiteY4" fmla="*/ 0 h 2371910"/>
              <a:gd name="connsiteX5" fmla="*/ 3638550 w 3638550"/>
              <a:gd name="connsiteY5" fmla="*/ 1173771 h 2371910"/>
              <a:gd name="connsiteX6" fmla="*/ 3638550 w 3638550"/>
              <a:gd name="connsiteY6" fmla="*/ 1173771 h 2371910"/>
              <a:gd name="connsiteX7" fmla="*/ 3638550 w 3638550"/>
              <a:gd name="connsiteY7" fmla="*/ 1676816 h 2371910"/>
              <a:gd name="connsiteX8" fmla="*/ 3638550 w 3638550"/>
              <a:gd name="connsiteY8" fmla="*/ 2012179 h 2371910"/>
              <a:gd name="connsiteX9" fmla="*/ 1168791 w 3638550"/>
              <a:gd name="connsiteY9" fmla="*/ 2012395 h 2371910"/>
              <a:gd name="connsiteX10" fmla="*/ 943690 w 3638550"/>
              <a:gd name="connsiteY10" fmla="*/ 2371910 h 2371910"/>
              <a:gd name="connsiteX11" fmla="*/ 606425 w 3638550"/>
              <a:gd name="connsiteY11" fmla="*/ 2012179 h 2371910"/>
              <a:gd name="connsiteX12" fmla="*/ 0 w 3638550"/>
              <a:gd name="connsiteY12" fmla="*/ 2012179 h 2371910"/>
              <a:gd name="connsiteX13" fmla="*/ 0 w 3638550"/>
              <a:gd name="connsiteY13" fmla="*/ 1676816 h 2371910"/>
              <a:gd name="connsiteX14" fmla="*/ 0 w 3638550"/>
              <a:gd name="connsiteY14" fmla="*/ 1173771 h 2371910"/>
              <a:gd name="connsiteX15" fmla="*/ 0 w 3638550"/>
              <a:gd name="connsiteY15" fmla="*/ 1173771 h 2371910"/>
              <a:gd name="connsiteX16" fmla="*/ 0 w 3638550"/>
              <a:gd name="connsiteY16" fmla="*/ 0 h 2371910"/>
              <a:gd name="connsiteX0" fmla="*/ 0 w 3638550"/>
              <a:gd name="connsiteY0" fmla="*/ 0 h 2371910"/>
              <a:gd name="connsiteX1" fmla="*/ 606425 w 3638550"/>
              <a:gd name="connsiteY1" fmla="*/ 0 h 2371910"/>
              <a:gd name="connsiteX2" fmla="*/ 606425 w 3638550"/>
              <a:gd name="connsiteY2" fmla="*/ 0 h 2371910"/>
              <a:gd name="connsiteX3" fmla="*/ 1516063 w 3638550"/>
              <a:gd name="connsiteY3" fmla="*/ 0 h 2371910"/>
              <a:gd name="connsiteX4" fmla="*/ 3638550 w 3638550"/>
              <a:gd name="connsiteY4" fmla="*/ 0 h 2371910"/>
              <a:gd name="connsiteX5" fmla="*/ 3638550 w 3638550"/>
              <a:gd name="connsiteY5" fmla="*/ 1173771 h 2371910"/>
              <a:gd name="connsiteX6" fmla="*/ 3638550 w 3638550"/>
              <a:gd name="connsiteY6" fmla="*/ 1173771 h 2371910"/>
              <a:gd name="connsiteX7" fmla="*/ 3638550 w 3638550"/>
              <a:gd name="connsiteY7" fmla="*/ 1676816 h 2371910"/>
              <a:gd name="connsiteX8" fmla="*/ 3638550 w 3638550"/>
              <a:gd name="connsiteY8" fmla="*/ 2012179 h 2371910"/>
              <a:gd name="connsiteX9" fmla="*/ 1168791 w 3638550"/>
              <a:gd name="connsiteY9" fmla="*/ 2012395 h 2371910"/>
              <a:gd name="connsiteX10" fmla="*/ 906309 w 3638550"/>
              <a:gd name="connsiteY10" fmla="*/ 2371910 h 2371910"/>
              <a:gd name="connsiteX11" fmla="*/ 606425 w 3638550"/>
              <a:gd name="connsiteY11" fmla="*/ 2012179 h 2371910"/>
              <a:gd name="connsiteX12" fmla="*/ 0 w 3638550"/>
              <a:gd name="connsiteY12" fmla="*/ 2012179 h 2371910"/>
              <a:gd name="connsiteX13" fmla="*/ 0 w 3638550"/>
              <a:gd name="connsiteY13" fmla="*/ 1676816 h 2371910"/>
              <a:gd name="connsiteX14" fmla="*/ 0 w 3638550"/>
              <a:gd name="connsiteY14" fmla="*/ 1173771 h 2371910"/>
              <a:gd name="connsiteX15" fmla="*/ 0 w 3638550"/>
              <a:gd name="connsiteY15" fmla="*/ 1173771 h 2371910"/>
              <a:gd name="connsiteX16" fmla="*/ 0 w 3638550"/>
              <a:gd name="connsiteY16" fmla="*/ 0 h 2371910"/>
              <a:gd name="connsiteX0" fmla="*/ 0 w 3638550"/>
              <a:gd name="connsiteY0" fmla="*/ 0 h 2410451"/>
              <a:gd name="connsiteX1" fmla="*/ 606425 w 3638550"/>
              <a:gd name="connsiteY1" fmla="*/ 0 h 2410451"/>
              <a:gd name="connsiteX2" fmla="*/ 606425 w 3638550"/>
              <a:gd name="connsiteY2" fmla="*/ 0 h 2410451"/>
              <a:gd name="connsiteX3" fmla="*/ 1516063 w 3638550"/>
              <a:gd name="connsiteY3" fmla="*/ 0 h 2410451"/>
              <a:gd name="connsiteX4" fmla="*/ 3638550 w 3638550"/>
              <a:gd name="connsiteY4" fmla="*/ 0 h 2410451"/>
              <a:gd name="connsiteX5" fmla="*/ 3638550 w 3638550"/>
              <a:gd name="connsiteY5" fmla="*/ 1173771 h 2410451"/>
              <a:gd name="connsiteX6" fmla="*/ 3638550 w 3638550"/>
              <a:gd name="connsiteY6" fmla="*/ 1173771 h 2410451"/>
              <a:gd name="connsiteX7" fmla="*/ 3638550 w 3638550"/>
              <a:gd name="connsiteY7" fmla="*/ 1676816 h 2410451"/>
              <a:gd name="connsiteX8" fmla="*/ 3638550 w 3638550"/>
              <a:gd name="connsiteY8" fmla="*/ 2012179 h 2410451"/>
              <a:gd name="connsiteX9" fmla="*/ 1168791 w 3638550"/>
              <a:gd name="connsiteY9" fmla="*/ 2012395 h 2410451"/>
              <a:gd name="connsiteX10" fmla="*/ 918769 w 3638550"/>
              <a:gd name="connsiteY10" fmla="*/ 2410451 h 2410451"/>
              <a:gd name="connsiteX11" fmla="*/ 606425 w 3638550"/>
              <a:gd name="connsiteY11" fmla="*/ 2012179 h 2410451"/>
              <a:gd name="connsiteX12" fmla="*/ 0 w 3638550"/>
              <a:gd name="connsiteY12" fmla="*/ 2012179 h 2410451"/>
              <a:gd name="connsiteX13" fmla="*/ 0 w 3638550"/>
              <a:gd name="connsiteY13" fmla="*/ 1676816 h 2410451"/>
              <a:gd name="connsiteX14" fmla="*/ 0 w 3638550"/>
              <a:gd name="connsiteY14" fmla="*/ 1173771 h 2410451"/>
              <a:gd name="connsiteX15" fmla="*/ 0 w 3638550"/>
              <a:gd name="connsiteY15" fmla="*/ 1173771 h 2410451"/>
              <a:gd name="connsiteX16" fmla="*/ 0 w 3638550"/>
              <a:gd name="connsiteY16" fmla="*/ 0 h 2410451"/>
              <a:gd name="connsiteX0" fmla="*/ 0 w 3638550"/>
              <a:gd name="connsiteY0" fmla="*/ 0 h 2384757"/>
              <a:gd name="connsiteX1" fmla="*/ 606425 w 3638550"/>
              <a:gd name="connsiteY1" fmla="*/ 0 h 2384757"/>
              <a:gd name="connsiteX2" fmla="*/ 606425 w 3638550"/>
              <a:gd name="connsiteY2" fmla="*/ 0 h 2384757"/>
              <a:gd name="connsiteX3" fmla="*/ 1516063 w 3638550"/>
              <a:gd name="connsiteY3" fmla="*/ 0 h 2384757"/>
              <a:gd name="connsiteX4" fmla="*/ 3638550 w 3638550"/>
              <a:gd name="connsiteY4" fmla="*/ 0 h 2384757"/>
              <a:gd name="connsiteX5" fmla="*/ 3638550 w 3638550"/>
              <a:gd name="connsiteY5" fmla="*/ 1173771 h 2384757"/>
              <a:gd name="connsiteX6" fmla="*/ 3638550 w 3638550"/>
              <a:gd name="connsiteY6" fmla="*/ 1173771 h 2384757"/>
              <a:gd name="connsiteX7" fmla="*/ 3638550 w 3638550"/>
              <a:gd name="connsiteY7" fmla="*/ 1676816 h 2384757"/>
              <a:gd name="connsiteX8" fmla="*/ 3638550 w 3638550"/>
              <a:gd name="connsiteY8" fmla="*/ 2012179 h 2384757"/>
              <a:gd name="connsiteX9" fmla="*/ 1168791 w 3638550"/>
              <a:gd name="connsiteY9" fmla="*/ 2012395 h 2384757"/>
              <a:gd name="connsiteX10" fmla="*/ 893850 w 3638550"/>
              <a:gd name="connsiteY10" fmla="*/ 2384757 h 2384757"/>
              <a:gd name="connsiteX11" fmla="*/ 606425 w 3638550"/>
              <a:gd name="connsiteY11" fmla="*/ 2012179 h 2384757"/>
              <a:gd name="connsiteX12" fmla="*/ 0 w 3638550"/>
              <a:gd name="connsiteY12" fmla="*/ 2012179 h 2384757"/>
              <a:gd name="connsiteX13" fmla="*/ 0 w 3638550"/>
              <a:gd name="connsiteY13" fmla="*/ 1676816 h 2384757"/>
              <a:gd name="connsiteX14" fmla="*/ 0 w 3638550"/>
              <a:gd name="connsiteY14" fmla="*/ 1173771 h 2384757"/>
              <a:gd name="connsiteX15" fmla="*/ 0 w 3638550"/>
              <a:gd name="connsiteY15" fmla="*/ 1173771 h 2384757"/>
              <a:gd name="connsiteX16" fmla="*/ 0 w 3638550"/>
              <a:gd name="connsiteY16" fmla="*/ 0 h 2384757"/>
              <a:gd name="connsiteX0" fmla="*/ 0 w 3638550"/>
              <a:gd name="connsiteY0" fmla="*/ 0 h 2133536"/>
              <a:gd name="connsiteX1" fmla="*/ 606425 w 3638550"/>
              <a:gd name="connsiteY1" fmla="*/ 0 h 2133536"/>
              <a:gd name="connsiteX2" fmla="*/ 606425 w 3638550"/>
              <a:gd name="connsiteY2" fmla="*/ 0 h 2133536"/>
              <a:gd name="connsiteX3" fmla="*/ 1516063 w 3638550"/>
              <a:gd name="connsiteY3" fmla="*/ 0 h 2133536"/>
              <a:gd name="connsiteX4" fmla="*/ 3638550 w 3638550"/>
              <a:gd name="connsiteY4" fmla="*/ 0 h 2133536"/>
              <a:gd name="connsiteX5" fmla="*/ 3638550 w 3638550"/>
              <a:gd name="connsiteY5" fmla="*/ 1173771 h 2133536"/>
              <a:gd name="connsiteX6" fmla="*/ 3638550 w 3638550"/>
              <a:gd name="connsiteY6" fmla="*/ 1173771 h 2133536"/>
              <a:gd name="connsiteX7" fmla="*/ 3638550 w 3638550"/>
              <a:gd name="connsiteY7" fmla="*/ 1676816 h 2133536"/>
              <a:gd name="connsiteX8" fmla="*/ 3638550 w 3638550"/>
              <a:gd name="connsiteY8" fmla="*/ 2012179 h 2133536"/>
              <a:gd name="connsiteX9" fmla="*/ 1168791 w 3638550"/>
              <a:gd name="connsiteY9" fmla="*/ 2012395 h 2133536"/>
              <a:gd name="connsiteX10" fmla="*/ 893856 w 3638550"/>
              <a:gd name="connsiteY10" fmla="*/ 2133536 h 2133536"/>
              <a:gd name="connsiteX11" fmla="*/ 606425 w 3638550"/>
              <a:gd name="connsiteY11" fmla="*/ 2012179 h 2133536"/>
              <a:gd name="connsiteX12" fmla="*/ 0 w 3638550"/>
              <a:gd name="connsiteY12" fmla="*/ 2012179 h 2133536"/>
              <a:gd name="connsiteX13" fmla="*/ 0 w 3638550"/>
              <a:gd name="connsiteY13" fmla="*/ 1676816 h 2133536"/>
              <a:gd name="connsiteX14" fmla="*/ 0 w 3638550"/>
              <a:gd name="connsiteY14" fmla="*/ 1173771 h 2133536"/>
              <a:gd name="connsiteX15" fmla="*/ 0 w 3638550"/>
              <a:gd name="connsiteY15" fmla="*/ 1173771 h 2133536"/>
              <a:gd name="connsiteX16" fmla="*/ 0 w 3638550"/>
              <a:gd name="connsiteY16" fmla="*/ 0 h 2133536"/>
              <a:gd name="connsiteX0" fmla="*/ 0 w 3638550"/>
              <a:gd name="connsiteY0" fmla="*/ 0 h 2194809"/>
              <a:gd name="connsiteX1" fmla="*/ 606425 w 3638550"/>
              <a:gd name="connsiteY1" fmla="*/ 0 h 2194809"/>
              <a:gd name="connsiteX2" fmla="*/ 606425 w 3638550"/>
              <a:gd name="connsiteY2" fmla="*/ 0 h 2194809"/>
              <a:gd name="connsiteX3" fmla="*/ 1516063 w 3638550"/>
              <a:gd name="connsiteY3" fmla="*/ 0 h 2194809"/>
              <a:gd name="connsiteX4" fmla="*/ 3638550 w 3638550"/>
              <a:gd name="connsiteY4" fmla="*/ 0 h 2194809"/>
              <a:gd name="connsiteX5" fmla="*/ 3638550 w 3638550"/>
              <a:gd name="connsiteY5" fmla="*/ 1173771 h 2194809"/>
              <a:gd name="connsiteX6" fmla="*/ 3638550 w 3638550"/>
              <a:gd name="connsiteY6" fmla="*/ 1173771 h 2194809"/>
              <a:gd name="connsiteX7" fmla="*/ 3638550 w 3638550"/>
              <a:gd name="connsiteY7" fmla="*/ 1676816 h 2194809"/>
              <a:gd name="connsiteX8" fmla="*/ 3638550 w 3638550"/>
              <a:gd name="connsiteY8" fmla="*/ 2012179 h 2194809"/>
              <a:gd name="connsiteX9" fmla="*/ 1168791 w 3638550"/>
              <a:gd name="connsiteY9" fmla="*/ 2012395 h 2194809"/>
              <a:gd name="connsiteX10" fmla="*/ 893857 w 3638550"/>
              <a:gd name="connsiteY10" fmla="*/ 2194809 h 2194809"/>
              <a:gd name="connsiteX11" fmla="*/ 606425 w 3638550"/>
              <a:gd name="connsiteY11" fmla="*/ 2012179 h 2194809"/>
              <a:gd name="connsiteX12" fmla="*/ 0 w 3638550"/>
              <a:gd name="connsiteY12" fmla="*/ 2012179 h 2194809"/>
              <a:gd name="connsiteX13" fmla="*/ 0 w 3638550"/>
              <a:gd name="connsiteY13" fmla="*/ 1676816 h 2194809"/>
              <a:gd name="connsiteX14" fmla="*/ 0 w 3638550"/>
              <a:gd name="connsiteY14" fmla="*/ 1173771 h 2194809"/>
              <a:gd name="connsiteX15" fmla="*/ 0 w 3638550"/>
              <a:gd name="connsiteY15" fmla="*/ 1173771 h 2194809"/>
              <a:gd name="connsiteX16" fmla="*/ 0 w 3638550"/>
              <a:gd name="connsiteY16" fmla="*/ 0 h 2194809"/>
              <a:gd name="connsiteX0" fmla="*/ 0 w 3638550"/>
              <a:gd name="connsiteY0" fmla="*/ 0 h 2249631"/>
              <a:gd name="connsiteX1" fmla="*/ 606425 w 3638550"/>
              <a:gd name="connsiteY1" fmla="*/ 0 h 2249631"/>
              <a:gd name="connsiteX2" fmla="*/ 606425 w 3638550"/>
              <a:gd name="connsiteY2" fmla="*/ 0 h 2249631"/>
              <a:gd name="connsiteX3" fmla="*/ 1516063 w 3638550"/>
              <a:gd name="connsiteY3" fmla="*/ 0 h 2249631"/>
              <a:gd name="connsiteX4" fmla="*/ 3638550 w 3638550"/>
              <a:gd name="connsiteY4" fmla="*/ 0 h 2249631"/>
              <a:gd name="connsiteX5" fmla="*/ 3638550 w 3638550"/>
              <a:gd name="connsiteY5" fmla="*/ 1173771 h 2249631"/>
              <a:gd name="connsiteX6" fmla="*/ 3638550 w 3638550"/>
              <a:gd name="connsiteY6" fmla="*/ 1173771 h 2249631"/>
              <a:gd name="connsiteX7" fmla="*/ 3638550 w 3638550"/>
              <a:gd name="connsiteY7" fmla="*/ 1676816 h 2249631"/>
              <a:gd name="connsiteX8" fmla="*/ 3638550 w 3638550"/>
              <a:gd name="connsiteY8" fmla="*/ 2012179 h 2249631"/>
              <a:gd name="connsiteX9" fmla="*/ 1168791 w 3638550"/>
              <a:gd name="connsiteY9" fmla="*/ 2012395 h 2249631"/>
              <a:gd name="connsiteX10" fmla="*/ 893856 w 3638550"/>
              <a:gd name="connsiteY10" fmla="*/ 2249631 h 2249631"/>
              <a:gd name="connsiteX11" fmla="*/ 606425 w 3638550"/>
              <a:gd name="connsiteY11" fmla="*/ 2012179 h 2249631"/>
              <a:gd name="connsiteX12" fmla="*/ 0 w 3638550"/>
              <a:gd name="connsiteY12" fmla="*/ 2012179 h 2249631"/>
              <a:gd name="connsiteX13" fmla="*/ 0 w 3638550"/>
              <a:gd name="connsiteY13" fmla="*/ 1676816 h 2249631"/>
              <a:gd name="connsiteX14" fmla="*/ 0 w 3638550"/>
              <a:gd name="connsiteY14" fmla="*/ 1173771 h 2249631"/>
              <a:gd name="connsiteX15" fmla="*/ 0 w 3638550"/>
              <a:gd name="connsiteY15" fmla="*/ 1173771 h 2249631"/>
              <a:gd name="connsiteX16" fmla="*/ 0 w 3638550"/>
              <a:gd name="connsiteY16" fmla="*/ 0 h 2249631"/>
              <a:gd name="connsiteX0" fmla="*/ 0 w 3638550"/>
              <a:gd name="connsiteY0" fmla="*/ 0 h 2347317"/>
              <a:gd name="connsiteX1" fmla="*/ 606425 w 3638550"/>
              <a:gd name="connsiteY1" fmla="*/ 0 h 2347317"/>
              <a:gd name="connsiteX2" fmla="*/ 606425 w 3638550"/>
              <a:gd name="connsiteY2" fmla="*/ 0 h 2347317"/>
              <a:gd name="connsiteX3" fmla="*/ 1516063 w 3638550"/>
              <a:gd name="connsiteY3" fmla="*/ 0 h 2347317"/>
              <a:gd name="connsiteX4" fmla="*/ 3638550 w 3638550"/>
              <a:gd name="connsiteY4" fmla="*/ 0 h 2347317"/>
              <a:gd name="connsiteX5" fmla="*/ 3638550 w 3638550"/>
              <a:gd name="connsiteY5" fmla="*/ 1173771 h 2347317"/>
              <a:gd name="connsiteX6" fmla="*/ 3638550 w 3638550"/>
              <a:gd name="connsiteY6" fmla="*/ 1173771 h 2347317"/>
              <a:gd name="connsiteX7" fmla="*/ 3638550 w 3638550"/>
              <a:gd name="connsiteY7" fmla="*/ 1676816 h 2347317"/>
              <a:gd name="connsiteX8" fmla="*/ 3638550 w 3638550"/>
              <a:gd name="connsiteY8" fmla="*/ 2012179 h 2347317"/>
              <a:gd name="connsiteX9" fmla="*/ 1168791 w 3638550"/>
              <a:gd name="connsiteY9" fmla="*/ 2012395 h 2347317"/>
              <a:gd name="connsiteX10" fmla="*/ 893856 w 3638550"/>
              <a:gd name="connsiteY10" fmla="*/ 2347317 h 2347317"/>
              <a:gd name="connsiteX11" fmla="*/ 606425 w 3638550"/>
              <a:gd name="connsiteY11" fmla="*/ 2012179 h 2347317"/>
              <a:gd name="connsiteX12" fmla="*/ 0 w 3638550"/>
              <a:gd name="connsiteY12" fmla="*/ 2012179 h 2347317"/>
              <a:gd name="connsiteX13" fmla="*/ 0 w 3638550"/>
              <a:gd name="connsiteY13" fmla="*/ 1676816 h 2347317"/>
              <a:gd name="connsiteX14" fmla="*/ 0 w 3638550"/>
              <a:gd name="connsiteY14" fmla="*/ 1173771 h 2347317"/>
              <a:gd name="connsiteX15" fmla="*/ 0 w 3638550"/>
              <a:gd name="connsiteY15" fmla="*/ 1173771 h 2347317"/>
              <a:gd name="connsiteX16" fmla="*/ 0 w 3638550"/>
              <a:gd name="connsiteY16" fmla="*/ 0 h 2347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38550" h="2347317">
                <a:moveTo>
                  <a:pt x="0" y="0"/>
                </a:moveTo>
                <a:lnTo>
                  <a:pt x="606425" y="0"/>
                </a:lnTo>
                <a:lnTo>
                  <a:pt x="606425" y="0"/>
                </a:lnTo>
                <a:lnTo>
                  <a:pt x="1516063" y="0"/>
                </a:lnTo>
                <a:lnTo>
                  <a:pt x="3638550" y="0"/>
                </a:lnTo>
                <a:lnTo>
                  <a:pt x="3638550" y="1173771"/>
                </a:lnTo>
                <a:lnTo>
                  <a:pt x="3638550" y="1173771"/>
                </a:lnTo>
                <a:lnTo>
                  <a:pt x="3638550" y="1676816"/>
                </a:lnTo>
                <a:lnTo>
                  <a:pt x="3638550" y="2012179"/>
                </a:lnTo>
                <a:lnTo>
                  <a:pt x="1168791" y="2012395"/>
                </a:lnTo>
                <a:lnTo>
                  <a:pt x="893856" y="2347317"/>
                </a:lnTo>
                <a:lnTo>
                  <a:pt x="606425" y="2012179"/>
                </a:lnTo>
                <a:lnTo>
                  <a:pt x="0" y="2012179"/>
                </a:lnTo>
                <a:lnTo>
                  <a:pt x="0" y="1676816"/>
                </a:lnTo>
                <a:lnTo>
                  <a:pt x="0" y="1173771"/>
                </a:lnTo>
                <a:lnTo>
                  <a:pt x="0" y="117377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</a:ln>
        </p:spPr>
        <p:txBody>
          <a:bodyPr vert="horz" wrap="square" lIns="144000" tIns="180000" rIns="144000" bIns="540000">
            <a:spAutoFit/>
          </a:bodyPr>
          <a:lstStyle>
            <a:lvl1pPr marL="0" indent="0">
              <a:lnSpc>
                <a:spcPts val="1800"/>
              </a:lnSpc>
              <a:buNone/>
              <a:defRPr sz="1600" i="0" spc="-53" baseline="0">
                <a:solidFill>
                  <a:schemeClr val="bg2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07219" indent="0">
              <a:buNone/>
              <a:defRPr/>
            </a:lvl3pPr>
            <a:lvl4pPr marL="876300" indent="0">
              <a:buNone/>
              <a:defRPr/>
            </a:lvl4pPr>
          </a:lstStyle>
          <a:p>
            <a:pPr lvl="0"/>
            <a:r>
              <a:rPr lang="nl-NL" dirty="0"/>
              <a:t>Naast de roze balken dienen de tekstballonnen om accenten te leggen op kortere stukken tekst of opsommingen.</a:t>
            </a:r>
          </a:p>
        </p:txBody>
      </p:sp>
      <p:sp>
        <p:nvSpPr>
          <p:cNvPr id="9" name="Tijdelijke aanduiding voor tekst 12"/>
          <p:cNvSpPr>
            <a:spLocks noGrp="1"/>
          </p:cNvSpPr>
          <p:nvPr>
            <p:ph type="body" sz="quarter" idx="20" hasCustomPrompt="1"/>
          </p:nvPr>
        </p:nvSpPr>
        <p:spPr>
          <a:xfrm>
            <a:off x="4590000" y="3426345"/>
            <a:ext cx="2504661" cy="2450580"/>
          </a:xfrm>
          <a:custGeom>
            <a:avLst/>
            <a:gdLst>
              <a:gd name="connsiteX0" fmla="*/ 0 w 3096000"/>
              <a:gd name="connsiteY0" fmla="*/ 0 h 2628000"/>
              <a:gd name="connsiteX1" fmla="*/ 1806000 w 3096000"/>
              <a:gd name="connsiteY1" fmla="*/ 0 h 2628000"/>
              <a:gd name="connsiteX2" fmla="*/ 2175621 w 3096000"/>
              <a:gd name="connsiteY2" fmla="*/ -342875 h 2628000"/>
              <a:gd name="connsiteX3" fmla="*/ 2580000 w 3096000"/>
              <a:gd name="connsiteY3" fmla="*/ 0 h 2628000"/>
              <a:gd name="connsiteX4" fmla="*/ 3096000 w 3096000"/>
              <a:gd name="connsiteY4" fmla="*/ 0 h 2628000"/>
              <a:gd name="connsiteX5" fmla="*/ 3096000 w 3096000"/>
              <a:gd name="connsiteY5" fmla="*/ 438000 h 2628000"/>
              <a:gd name="connsiteX6" fmla="*/ 3096000 w 3096000"/>
              <a:gd name="connsiteY6" fmla="*/ 438000 h 2628000"/>
              <a:gd name="connsiteX7" fmla="*/ 3096000 w 3096000"/>
              <a:gd name="connsiteY7" fmla="*/ 1095000 h 2628000"/>
              <a:gd name="connsiteX8" fmla="*/ 3096000 w 3096000"/>
              <a:gd name="connsiteY8" fmla="*/ 2628000 h 2628000"/>
              <a:gd name="connsiteX9" fmla="*/ 2580000 w 3096000"/>
              <a:gd name="connsiteY9" fmla="*/ 2628000 h 2628000"/>
              <a:gd name="connsiteX10" fmla="*/ 1806000 w 3096000"/>
              <a:gd name="connsiteY10" fmla="*/ 2628000 h 2628000"/>
              <a:gd name="connsiteX11" fmla="*/ 1806000 w 3096000"/>
              <a:gd name="connsiteY11" fmla="*/ 2628000 h 2628000"/>
              <a:gd name="connsiteX12" fmla="*/ 0 w 3096000"/>
              <a:gd name="connsiteY12" fmla="*/ 2628000 h 2628000"/>
              <a:gd name="connsiteX13" fmla="*/ 0 w 3096000"/>
              <a:gd name="connsiteY13" fmla="*/ 1095000 h 2628000"/>
              <a:gd name="connsiteX14" fmla="*/ 0 w 3096000"/>
              <a:gd name="connsiteY14" fmla="*/ 438000 h 2628000"/>
              <a:gd name="connsiteX15" fmla="*/ 0 w 3096000"/>
              <a:gd name="connsiteY15" fmla="*/ 438000 h 2628000"/>
              <a:gd name="connsiteX16" fmla="*/ 0 w 3096000"/>
              <a:gd name="connsiteY16" fmla="*/ 0 h 2628000"/>
              <a:gd name="connsiteX0" fmla="*/ 0 w 3096000"/>
              <a:gd name="connsiteY0" fmla="*/ 342875 h 2970875"/>
              <a:gd name="connsiteX1" fmla="*/ 1966256 w 3096000"/>
              <a:gd name="connsiteY1" fmla="*/ 342875 h 2970875"/>
              <a:gd name="connsiteX2" fmla="*/ 2175621 w 3096000"/>
              <a:gd name="connsiteY2" fmla="*/ 0 h 2970875"/>
              <a:gd name="connsiteX3" fmla="*/ 2580000 w 3096000"/>
              <a:gd name="connsiteY3" fmla="*/ 342875 h 2970875"/>
              <a:gd name="connsiteX4" fmla="*/ 3096000 w 3096000"/>
              <a:gd name="connsiteY4" fmla="*/ 342875 h 2970875"/>
              <a:gd name="connsiteX5" fmla="*/ 3096000 w 3096000"/>
              <a:gd name="connsiteY5" fmla="*/ 780875 h 2970875"/>
              <a:gd name="connsiteX6" fmla="*/ 3096000 w 3096000"/>
              <a:gd name="connsiteY6" fmla="*/ 780875 h 2970875"/>
              <a:gd name="connsiteX7" fmla="*/ 3096000 w 3096000"/>
              <a:gd name="connsiteY7" fmla="*/ 1437875 h 2970875"/>
              <a:gd name="connsiteX8" fmla="*/ 3096000 w 3096000"/>
              <a:gd name="connsiteY8" fmla="*/ 2970875 h 2970875"/>
              <a:gd name="connsiteX9" fmla="*/ 2580000 w 3096000"/>
              <a:gd name="connsiteY9" fmla="*/ 2970875 h 2970875"/>
              <a:gd name="connsiteX10" fmla="*/ 1806000 w 3096000"/>
              <a:gd name="connsiteY10" fmla="*/ 2970875 h 2970875"/>
              <a:gd name="connsiteX11" fmla="*/ 1806000 w 3096000"/>
              <a:gd name="connsiteY11" fmla="*/ 2970875 h 2970875"/>
              <a:gd name="connsiteX12" fmla="*/ 0 w 3096000"/>
              <a:gd name="connsiteY12" fmla="*/ 2970875 h 2970875"/>
              <a:gd name="connsiteX13" fmla="*/ 0 w 3096000"/>
              <a:gd name="connsiteY13" fmla="*/ 1437875 h 2970875"/>
              <a:gd name="connsiteX14" fmla="*/ 0 w 3096000"/>
              <a:gd name="connsiteY14" fmla="*/ 780875 h 2970875"/>
              <a:gd name="connsiteX15" fmla="*/ 0 w 3096000"/>
              <a:gd name="connsiteY15" fmla="*/ 780875 h 2970875"/>
              <a:gd name="connsiteX16" fmla="*/ 0 w 3096000"/>
              <a:gd name="connsiteY16" fmla="*/ 342875 h 2970875"/>
              <a:gd name="connsiteX0" fmla="*/ 0 w 3096000"/>
              <a:gd name="connsiteY0" fmla="*/ 352301 h 2980301"/>
              <a:gd name="connsiteX1" fmla="*/ 1966256 w 3096000"/>
              <a:gd name="connsiteY1" fmla="*/ 352301 h 2980301"/>
              <a:gd name="connsiteX2" fmla="*/ 2251036 w 3096000"/>
              <a:gd name="connsiteY2" fmla="*/ 0 h 2980301"/>
              <a:gd name="connsiteX3" fmla="*/ 2580000 w 3096000"/>
              <a:gd name="connsiteY3" fmla="*/ 352301 h 2980301"/>
              <a:gd name="connsiteX4" fmla="*/ 3096000 w 3096000"/>
              <a:gd name="connsiteY4" fmla="*/ 352301 h 2980301"/>
              <a:gd name="connsiteX5" fmla="*/ 3096000 w 3096000"/>
              <a:gd name="connsiteY5" fmla="*/ 790301 h 2980301"/>
              <a:gd name="connsiteX6" fmla="*/ 3096000 w 3096000"/>
              <a:gd name="connsiteY6" fmla="*/ 790301 h 2980301"/>
              <a:gd name="connsiteX7" fmla="*/ 3096000 w 3096000"/>
              <a:gd name="connsiteY7" fmla="*/ 1447301 h 2980301"/>
              <a:gd name="connsiteX8" fmla="*/ 3096000 w 3096000"/>
              <a:gd name="connsiteY8" fmla="*/ 2980301 h 2980301"/>
              <a:gd name="connsiteX9" fmla="*/ 2580000 w 3096000"/>
              <a:gd name="connsiteY9" fmla="*/ 2980301 h 2980301"/>
              <a:gd name="connsiteX10" fmla="*/ 1806000 w 3096000"/>
              <a:gd name="connsiteY10" fmla="*/ 2980301 h 2980301"/>
              <a:gd name="connsiteX11" fmla="*/ 1806000 w 3096000"/>
              <a:gd name="connsiteY11" fmla="*/ 2980301 h 2980301"/>
              <a:gd name="connsiteX12" fmla="*/ 0 w 3096000"/>
              <a:gd name="connsiteY12" fmla="*/ 2980301 h 2980301"/>
              <a:gd name="connsiteX13" fmla="*/ 0 w 3096000"/>
              <a:gd name="connsiteY13" fmla="*/ 1447301 h 2980301"/>
              <a:gd name="connsiteX14" fmla="*/ 0 w 3096000"/>
              <a:gd name="connsiteY14" fmla="*/ 790301 h 2980301"/>
              <a:gd name="connsiteX15" fmla="*/ 0 w 3096000"/>
              <a:gd name="connsiteY15" fmla="*/ 790301 h 2980301"/>
              <a:gd name="connsiteX16" fmla="*/ 0 w 3096000"/>
              <a:gd name="connsiteY16" fmla="*/ 352301 h 2980301"/>
              <a:gd name="connsiteX0" fmla="*/ 0 w 3096000"/>
              <a:gd name="connsiteY0" fmla="*/ 352301 h 2980301"/>
              <a:gd name="connsiteX1" fmla="*/ 2074596 w 3096000"/>
              <a:gd name="connsiteY1" fmla="*/ 352301 h 2980301"/>
              <a:gd name="connsiteX2" fmla="*/ 2251036 w 3096000"/>
              <a:gd name="connsiteY2" fmla="*/ 0 h 2980301"/>
              <a:gd name="connsiteX3" fmla="*/ 2580000 w 3096000"/>
              <a:gd name="connsiteY3" fmla="*/ 352301 h 2980301"/>
              <a:gd name="connsiteX4" fmla="*/ 3096000 w 3096000"/>
              <a:gd name="connsiteY4" fmla="*/ 352301 h 2980301"/>
              <a:gd name="connsiteX5" fmla="*/ 3096000 w 3096000"/>
              <a:gd name="connsiteY5" fmla="*/ 790301 h 2980301"/>
              <a:gd name="connsiteX6" fmla="*/ 3096000 w 3096000"/>
              <a:gd name="connsiteY6" fmla="*/ 790301 h 2980301"/>
              <a:gd name="connsiteX7" fmla="*/ 3096000 w 3096000"/>
              <a:gd name="connsiteY7" fmla="*/ 1447301 h 2980301"/>
              <a:gd name="connsiteX8" fmla="*/ 3096000 w 3096000"/>
              <a:gd name="connsiteY8" fmla="*/ 2980301 h 2980301"/>
              <a:gd name="connsiteX9" fmla="*/ 2580000 w 3096000"/>
              <a:gd name="connsiteY9" fmla="*/ 2980301 h 2980301"/>
              <a:gd name="connsiteX10" fmla="*/ 1806000 w 3096000"/>
              <a:gd name="connsiteY10" fmla="*/ 2980301 h 2980301"/>
              <a:gd name="connsiteX11" fmla="*/ 1806000 w 3096000"/>
              <a:gd name="connsiteY11" fmla="*/ 2980301 h 2980301"/>
              <a:gd name="connsiteX12" fmla="*/ 0 w 3096000"/>
              <a:gd name="connsiteY12" fmla="*/ 2980301 h 2980301"/>
              <a:gd name="connsiteX13" fmla="*/ 0 w 3096000"/>
              <a:gd name="connsiteY13" fmla="*/ 1447301 h 2980301"/>
              <a:gd name="connsiteX14" fmla="*/ 0 w 3096000"/>
              <a:gd name="connsiteY14" fmla="*/ 790301 h 2980301"/>
              <a:gd name="connsiteX15" fmla="*/ 0 w 3096000"/>
              <a:gd name="connsiteY15" fmla="*/ 790301 h 2980301"/>
              <a:gd name="connsiteX16" fmla="*/ 0 w 3096000"/>
              <a:gd name="connsiteY16" fmla="*/ 352301 h 2980301"/>
              <a:gd name="connsiteX0" fmla="*/ 0 w 3096000"/>
              <a:gd name="connsiteY0" fmla="*/ 482876 h 3110876"/>
              <a:gd name="connsiteX1" fmla="*/ 2074596 w 3096000"/>
              <a:gd name="connsiteY1" fmla="*/ 482876 h 3110876"/>
              <a:gd name="connsiteX2" fmla="*/ 2323262 w 3096000"/>
              <a:gd name="connsiteY2" fmla="*/ 0 h 3110876"/>
              <a:gd name="connsiteX3" fmla="*/ 2580000 w 3096000"/>
              <a:gd name="connsiteY3" fmla="*/ 482876 h 3110876"/>
              <a:gd name="connsiteX4" fmla="*/ 3096000 w 3096000"/>
              <a:gd name="connsiteY4" fmla="*/ 482876 h 3110876"/>
              <a:gd name="connsiteX5" fmla="*/ 3096000 w 3096000"/>
              <a:gd name="connsiteY5" fmla="*/ 920876 h 3110876"/>
              <a:gd name="connsiteX6" fmla="*/ 3096000 w 3096000"/>
              <a:gd name="connsiteY6" fmla="*/ 920876 h 3110876"/>
              <a:gd name="connsiteX7" fmla="*/ 3096000 w 3096000"/>
              <a:gd name="connsiteY7" fmla="*/ 1577876 h 3110876"/>
              <a:gd name="connsiteX8" fmla="*/ 3096000 w 3096000"/>
              <a:gd name="connsiteY8" fmla="*/ 3110876 h 3110876"/>
              <a:gd name="connsiteX9" fmla="*/ 2580000 w 3096000"/>
              <a:gd name="connsiteY9" fmla="*/ 3110876 h 3110876"/>
              <a:gd name="connsiteX10" fmla="*/ 1806000 w 3096000"/>
              <a:gd name="connsiteY10" fmla="*/ 3110876 h 3110876"/>
              <a:gd name="connsiteX11" fmla="*/ 1806000 w 3096000"/>
              <a:gd name="connsiteY11" fmla="*/ 3110876 h 3110876"/>
              <a:gd name="connsiteX12" fmla="*/ 0 w 3096000"/>
              <a:gd name="connsiteY12" fmla="*/ 3110876 h 3110876"/>
              <a:gd name="connsiteX13" fmla="*/ 0 w 3096000"/>
              <a:gd name="connsiteY13" fmla="*/ 1577876 h 3110876"/>
              <a:gd name="connsiteX14" fmla="*/ 0 w 3096000"/>
              <a:gd name="connsiteY14" fmla="*/ 920876 h 3110876"/>
              <a:gd name="connsiteX15" fmla="*/ 0 w 3096000"/>
              <a:gd name="connsiteY15" fmla="*/ 920876 h 3110876"/>
              <a:gd name="connsiteX16" fmla="*/ 0 w 3096000"/>
              <a:gd name="connsiteY16" fmla="*/ 482876 h 3110876"/>
              <a:gd name="connsiteX0" fmla="*/ 0 w 3096000"/>
              <a:gd name="connsiteY0" fmla="*/ 725374 h 3353374"/>
              <a:gd name="connsiteX1" fmla="*/ 2074596 w 3096000"/>
              <a:gd name="connsiteY1" fmla="*/ 725374 h 3353374"/>
              <a:gd name="connsiteX2" fmla="*/ 2314235 w 3096000"/>
              <a:gd name="connsiteY2" fmla="*/ 0 h 3353374"/>
              <a:gd name="connsiteX3" fmla="*/ 2580000 w 3096000"/>
              <a:gd name="connsiteY3" fmla="*/ 725374 h 3353374"/>
              <a:gd name="connsiteX4" fmla="*/ 3096000 w 3096000"/>
              <a:gd name="connsiteY4" fmla="*/ 725374 h 3353374"/>
              <a:gd name="connsiteX5" fmla="*/ 3096000 w 3096000"/>
              <a:gd name="connsiteY5" fmla="*/ 1163374 h 3353374"/>
              <a:gd name="connsiteX6" fmla="*/ 3096000 w 3096000"/>
              <a:gd name="connsiteY6" fmla="*/ 1163374 h 3353374"/>
              <a:gd name="connsiteX7" fmla="*/ 3096000 w 3096000"/>
              <a:gd name="connsiteY7" fmla="*/ 1820374 h 3353374"/>
              <a:gd name="connsiteX8" fmla="*/ 3096000 w 3096000"/>
              <a:gd name="connsiteY8" fmla="*/ 3353374 h 3353374"/>
              <a:gd name="connsiteX9" fmla="*/ 2580000 w 3096000"/>
              <a:gd name="connsiteY9" fmla="*/ 3353374 h 3353374"/>
              <a:gd name="connsiteX10" fmla="*/ 1806000 w 3096000"/>
              <a:gd name="connsiteY10" fmla="*/ 3353374 h 3353374"/>
              <a:gd name="connsiteX11" fmla="*/ 1806000 w 3096000"/>
              <a:gd name="connsiteY11" fmla="*/ 3353374 h 3353374"/>
              <a:gd name="connsiteX12" fmla="*/ 0 w 3096000"/>
              <a:gd name="connsiteY12" fmla="*/ 3353374 h 3353374"/>
              <a:gd name="connsiteX13" fmla="*/ 0 w 3096000"/>
              <a:gd name="connsiteY13" fmla="*/ 1820374 h 3353374"/>
              <a:gd name="connsiteX14" fmla="*/ 0 w 3096000"/>
              <a:gd name="connsiteY14" fmla="*/ 1163374 h 3353374"/>
              <a:gd name="connsiteX15" fmla="*/ 0 w 3096000"/>
              <a:gd name="connsiteY15" fmla="*/ 1163374 h 3353374"/>
              <a:gd name="connsiteX16" fmla="*/ 0 w 3096000"/>
              <a:gd name="connsiteY16" fmla="*/ 725374 h 3353374"/>
              <a:gd name="connsiteX0" fmla="*/ 0 w 3096000"/>
              <a:gd name="connsiteY0" fmla="*/ 473854 h 3101854"/>
              <a:gd name="connsiteX1" fmla="*/ 2074596 w 3096000"/>
              <a:gd name="connsiteY1" fmla="*/ 473854 h 3101854"/>
              <a:gd name="connsiteX2" fmla="*/ 2314235 w 3096000"/>
              <a:gd name="connsiteY2" fmla="*/ 0 h 3101854"/>
              <a:gd name="connsiteX3" fmla="*/ 2580000 w 3096000"/>
              <a:gd name="connsiteY3" fmla="*/ 473854 h 3101854"/>
              <a:gd name="connsiteX4" fmla="*/ 3096000 w 3096000"/>
              <a:gd name="connsiteY4" fmla="*/ 473854 h 3101854"/>
              <a:gd name="connsiteX5" fmla="*/ 3096000 w 3096000"/>
              <a:gd name="connsiteY5" fmla="*/ 911854 h 3101854"/>
              <a:gd name="connsiteX6" fmla="*/ 3096000 w 3096000"/>
              <a:gd name="connsiteY6" fmla="*/ 911854 h 3101854"/>
              <a:gd name="connsiteX7" fmla="*/ 3096000 w 3096000"/>
              <a:gd name="connsiteY7" fmla="*/ 1568854 h 3101854"/>
              <a:gd name="connsiteX8" fmla="*/ 3096000 w 3096000"/>
              <a:gd name="connsiteY8" fmla="*/ 3101854 h 3101854"/>
              <a:gd name="connsiteX9" fmla="*/ 2580000 w 3096000"/>
              <a:gd name="connsiteY9" fmla="*/ 3101854 h 3101854"/>
              <a:gd name="connsiteX10" fmla="*/ 1806000 w 3096000"/>
              <a:gd name="connsiteY10" fmla="*/ 3101854 h 3101854"/>
              <a:gd name="connsiteX11" fmla="*/ 1806000 w 3096000"/>
              <a:gd name="connsiteY11" fmla="*/ 3101854 h 3101854"/>
              <a:gd name="connsiteX12" fmla="*/ 0 w 3096000"/>
              <a:gd name="connsiteY12" fmla="*/ 3101854 h 3101854"/>
              <a:gd name="connsiteX13" fmla="*/ 0 w 3096000"/>
              <a:gd name="connsiteY13" fmla="*/ 1568854 h 3101854"/>
              <a:gd name="connsiteX14" fmla="*/ 0 w 3096000"/>
              <a:gd name="connsiteY14" fmla="*/ 911854 h 3101854"/>
              <a:gd name="connsiteX15" fmla="*/ 0 w 3096000"/>
              <a:gd name="connsiteY15" fmla="*/ 911854 h 3101854"/>
              <a:gd name="connsiteX16" fmla="*/ 0 w 3096000"/>
              <a:gd name="connsiteY16" fmla="*/ 473854 h 3101854"/>
              <a:gd name="connsiteX0" fmla="*/ 0 w 3096000"/>
              <a:gd name="connsiteY0" fmla="*/ 619471 h 3247471"/>
              <a:gd name="connsiteX1" fmla="*/ 2074596 w 3096000"/>
              <a:gd name="connsiteY1" fmla="*/ 619471 h 3247471"/>
              <a:gd name="connsiteX2" fmla="*/ 2304505 w 3096000"/>
              <a:gd name="connsiteY2" fmla="*/ 0 h 3247471"/>
              <a:gd name="connsiteX3" fmla="*/ 2580000 w 3096000"/>
              <a:gd name="connsiteY3" fmla="*/ 619471 h 3247471"/>
              <a:gd name="connsiteX4" fmla="*/ 3096000 w 3096000"/>
              <a:gd name="connsiteY4" fmla="*/ 619471 h 3247471"/>
              <a:gd name="connsiteX5" fmla="*/ 3096000 w 3096000"/>
              <a:gd name="connsiteY5" fmla="*/ 1057471 h 3247471"/>
              <a:gd name="connsiteX6" fmla="*/ 3096000 w 3096000"/>
              <a:gd name="connsiteY6" fmla="*/ 1057471 h 3247471"/>
              <a:gd name="connsiteX7" fmla="*/ 3096000 w 3096000"/>
              <a:gd name="connsiteY7" fmla="*/ 1714471 h 3247471"/>
              <a:gd name="connsiteX8" fmla="*/ 3096000 w 3096000"/>
              <a:gd name="connsiteY8" fmla="*/ 3247471 h 3247471"/>
              <a:gd name="connsiteX9" fmla="*/ 2580000 w 3096000"/>
              <a:gd name="connsiteY9" fmla="*/ 3247471 h 3247471"/>
              <a:gd name="connsiteX10" fmla="*/ 1806000 w 3096000"/>
              <a:gd name="connsiteY10" fmla="*/ 3247471 h 3247471"/>
              <a:gd name="connsiteX11" fmla="*/ 1806000 w 3096000"/>
              <a:gd name="connsiteY11" fmla="*/ 3247471 h 3247471"/>
              <a:gd name="connsiteX12" fmla="*/ 0 w 3096000"/>
              <a:gd name="connsiteY12" fmla="*/ 3247471 h 3247471"/>
              <a:gd name="connsiteX13" fmla="*/ 0 w 3096000"/>
              <a:gd name="connsiteY13" fmla="*/ 1714471 h 3247471"/>
              <a:gd name="connsiteX14" fmla="*/ 0 w 3096000"/>
              <a:gd name="connsiteY14" fmla="*/ 1057471 h 3247471"/>
              <a:gd name="connsiteX15" fmla="*/ 0 w 3096000"/>
              <a:gd name="connsiteY15" fmla="*/ 1057471 h 3247471"/>
              <a:gd name="connsiteX16" fmla="*/ 0 w 3096000"/>
              <a:gd name="connsiteY16" fmla="*/ 619471 h 324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96000" h="3247471">
                <a:moveTo>
                  <a:pt x="0" y="619471"/>
                </a:moveTo>
                <a:lnTo>
                  <a:pt x="2074596" y="619471"/>
                </a:lnTo>
                <a:lnTo>
                  <a:pt x="2304505" y="0"/>
                </a:lnTo>
                <a:lnTo>
                  <a:pt x="2580000" y="619471"/>
                </a:lnTo>
                <a:lnTo>
                  <a:pt x="3096000" y="619471"/>
                </a:lnTo>
                <a:lnTo>
                  <a:pt x="3096000" y="1057471"/>
                </a:lnTo>
                <a:lnTo>
                  <a:pt x="3096000" y="1057471"/>
                </a:lnTo>
                <a:lnTo>
                  <a:pt x="3096000" y="1714471"/>
                </a:lnTo>
                <a:lnTo>
                  <a:pt x="3096000" y="3247471"/>
                </a:lnTo>
                <a:lnTo>
                  <a:pt x="2580000" y="3247471"/>
                </a:lnTo>
                <a:lnTo>
                  <a:pt x="1806000" y="3247471"/>
                </a:lnTo>
                <a:lnTo>
                  <a:pt x="1806000" y="3247471"/>
                </a:lnTo>
                <a:lnTo>
                  <a:pt x="0" y="3247471"/>
                </a:lnTo>
                <a:lnTo>
                  <a:pt x="0" y="1714471"/>
                </a:lnTo>
                <a:lnTo>
                  <a:pt x="0" y="1057471"/>
                </a:lnTo>
                <a:lnTo>
                  <a:pt x="0" y="1057471"/>
                </a:lnTo>
                <a:lnTo>
                  <a:pt x="0" y="619471"/>
                </a:lnTo>
                <a:close/>
              </a:path>
            </a:pathLst>
          </a:custGeom>
          <a:ln w="28575">
            <a:solidFill>
              <a:srgbClr val="ED008D"/>
            </a:solidFill>
          </a:ln>
        </p:spPr>
        <p:txBody>
          <a:bodyPr wrap="square" lIns="144000" tIns="612000" rIns="144000" bIns="108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i="0" spc="-53" baseline="0">
                <a:solidFill>
                  <a:schemeClr val="accent2"/>
                </a:solidFill>
                <a:latin typeface="+mj-lt"/>
              </a:defRPr>
            </a:lvl1pPr>
            <a:lvl2pPr>
              <a:defRPr sz="1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l-NL" dirty="0"/>
              <a:t>Gebruik één of meerdere tekstballonnen. Positioneer ten opzichte van de foto. Verwijder de overige tekstballonnen.</a:t>
            </a:r>
          </a:p>
        </p:txBody>
      </p:sp>
      <p:sp>
        <p:nvSpPr>
          <p:cNvPr id="10" name="Tijdelijke aanduiding voor tekst 14"/>
          <p:cNvSpPr>
            <a:spLocks noGrp="1"/>
          </p:cNvSpPr>
          <p:nvPr>
            <p:ph type="body" sz="quarter" idx="22" hasCustomPrompt="1"/>
          </p:nvPr>
        </p:nvSpPr>
        <p:spPr>
          <a:xfrm flipH="1">
            <a:off x="1314752" y="3466667"/>
            <a:ext cx="1745948" cy="1914710"/>
          </a:xfrm>
          <a:prstGeom prst="wedgeRectCallout">
            <a:avLst>
              <a:gd name="adj1" fmla="val -73104"/>
              <a:gd name="adj2" fmla="val -21021"/>
            </a:avLst>
          </a:prstGeom>
          <a:solidFill>
            <a:schemeClr val="bg2"/>
          </a:solidFill>
          <a:ln w="28575">
            <a:noFill/>
          </a:ln>
        </p:spPr>
        <p:txBody>
          <a:bodyPr wrap="square" lIns="144000" tIns="180000" rIns="144000" bIns="180000">
            <a:spAutoFit/>
          </a:bodyPr>
          <a:lstStyle>
            <a:lvl1pPr marL="0" indent="0" algn="r">
              <a:lnSpc>
                <a:spcPts val="1800"/>
              </a:lnSpc>
              <a:buNone/>
              <a:defRPr lang="en-GB" sz="1600" i="0" kern="1200" spc="-53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tx2"/>
              </a:buClr>
              <a:buFont typeface="Calibri" panose="020F0502020204030204" pitchFamily="34" charset="0"/>
              <a:buNone/>
            </a:pPr>
            <a:r>
              <a:rPr lang="nl-NL" dirty="0"/>
              <a:t>Verander in functie van de leesbaarheid eventueel de opvulkleur en/of omlijning van het kader.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5322934" y="404813"/>
            <a:ext cx="3462291" cy="1840843"/>
          </a:xfrm>
          <a:prstGeom prst="wedgeRectCallout">
            <a:avLst>
              <a:gd name="adj1" fmla="val -67496"/>
              <a:gd name="adj2" fmla="val -20214"/>
            </a:avLst>
          </a:prstGeom>
          <a:ln w="28575">
            <a:solidFill>
              <a:schemeClr val="tx2"/>
            </a:solidFill>
          </a:ln>
        </p:spPr>
        <p:txBody>
          <a:bodyPr lIns="180000" tIns="180000" rIns="180000" bIns="180000">
            <a:spAutoFit/>
          </a:bodyPr>
          <a:lstStyle>
            <a:lvl1pPr>
              <a:lnSpc>
                <a:spcPct val="100000"/>
              </a:lnSpc>
              <a:spcBef>
                <a:spcPts val="1800"/>
              </a:spcBef>
              <a:buClr>
                <a:schemeClr val="tx2"/>
              </a:buClr>
              <a:tabLst>
                <a:tab pos="270000" algn="l"/>
              </a:tabLst>
              <a:defRPr sz="1600">
                <a:solidFill>
                  <a:schemeClr val="tx2"/>
                </a:solidFill>
                <a:latin typeface="+mj-lt"/>
              </a:defRPr>
            </a:lvl1pPr>
            <a:lvl2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defRPr sz="1600">
                <a:solidFill>
                  <a:schemeClr val="tx2"/>
                </a:solidFill>
                <a:latin typeface="+mj-lt"/>
              </a:defRPr>
            </a:lvl2pPr>
            <a:lvl3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defRPr sz="1600">
                <a:solidFill>
                  <a:schemeClr val="tx2"/>
                </a:solidFill>
                <a:latin typeface="+mj-lt"/>
              </a:defRPr>
            </a:lvl3pPr>
            <a:lvl4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defRPr sz="1600">
                <a:solidFill>
                  <a:schemeClr val="tx2"/>
                </a:solidFill>
                <a:latin typeface="+mj-lt"/>
              </a:defRPr>
            </a:lvl4pPr>
            <a:lvl5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defRPr sz="16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BE"/>
              <a:t>innovatief	creatief	ondernemend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677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collag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4"/>
          <p:cNvSpPr>
            <a:spLocks noGrp="1"/>
          </p:cNvSpPr>
          <p:nvPr>
            <p:ph type="pic" sz="quarter" idx="43"/>
          </p:nvPr>
        </p:nvSpPr>
        <p:spPr>
          <a:xfrm>
            <a:off x="6111875" y="4110491"/>
            <a:ext cx="3067200" cy="19008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</a:ln>
          <a:effectLst/>
        </p:spPr>
        <p:txBody>
          <a:bodyPr tIns="180000">
            <a:noAutofit/>
          </a:bodyPr>
          <a:lstStyle>
            <a:lvl1pPr marL="0" indent="0">
              <a:buNone/>
              <a:defRPr lang="en-GB" sz="1200" i="1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13" name="Tijdelijke aanduiding voor tekst 6"/>
          <p:cNvSpPr>
            <a:spLocks noGrp="1"/>
          </p:cNvSpPr>
          <p:nvPr>
            <p:ph type="body" sz="quarter" idx="38" hasCustomPrompt="1"/>
          </p:nvPr>
        </p:nvSpPr>
        <p:spPr>
          <a:xfrm>
            <a:off x="6098441" y="2221271"/>
            <a:ext cx="3067299" cy="1900800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</a:ln>
        </p:spPr>
        <p:txBody>
          <a:bodyPr wrap="square" lIns="180000" tIns="144000" rIns="360000" bIns="108000">
            <a:noAutofit/>
          </a:bodyPr>
          <a:lstStyle>
            <a:lvl1pPr marL="0" indent="0">
              <a:lnSpc>
                <a:spcPct val="100000"/>
              </a:lnSpc>
              <a:buClr>
                <a:schemeClr val="bg2"/>
              </a:buClr>
              <a:buNone/>
              <a:defRPr lang="en-GB" sz="1800" i="0" kern="1200" baseline="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>
              <a:buClr>
                <a:schemeClr val="bg2"/>
              </a:buClr>
              <a:defRPr sz="1350">
                <a:solidFill>
                  <a:sysClr val="windowText" lastClr="000000"/>
                </a:solidFill>
              </a:defRPr>
            </a:lvl2pPr>
            <a:lvl3pPr>
              <a:buClr>
                <a:schemeClr val="bg2"/>
              </a:buClr>
              <a:defRPr sz="1350">
                <a:solidFill>
                  <a:sysClr val="windowText" lastClr="000000"/>
                </a:solidFill>
              </a:defRPr>
            </a:lvl3pPr>
            <a:lvl4pPr>
              <a:buClr>
                <a:schemeClr val="bg2"/>
              </a:buClr>
              <a:defRPr sz="1350">
                <a:solidFill>
                  <a:sysClr val="windowText" lastClr="000000"/>
                </a:solidFill>
              </a:defRPr>
            </a:lvl4pPr>
            <a:lvl5pPr>
              <a:buClr>
                <a:schemeClr val="bg2"/>
              </a:buClr>
              <a:defRPr sz="135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nl-NL" dirty="0"/>
              <a:t>Maak een fotocollage en geef hier een toelichting bij de collage. </a:t>
            </a:r>
            <a:endParaRPr lang="en-GB" dirty="0"/>
          </a:p>
        </p:txBody>
      </p:sp>
      <p:sp>
        <p:nvSpPr>
          <p:cNvPr id="11" name="Tijdelijke aanduiding voor afbeelding 4"/>
          <p:cNvSpPr>
            <a:spLocks noGrp="1"/>
          </p:cNvSpPr>
          <p:nvPr>
            <p:ph type="pic" sz="quarter" idx="35"/>
          </p:nvPr>
        </p:nvSpPr>
        <p:spPr>
          <a:xfrm>
            <a:off x="3065155" y="3152110"/>
            <a:ext cx="3048601" cy="28548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</a:ln>
          <a:effectLst/>
        </p:spPr>
        <p:txBody>
          <a:bodyPr tIns="180000">
            <a:noAutofit/>
          </a:bodyPr>
          <a:lstStyle>
            <a:lvl1pPr marL="0" indent="0">
              <a:buNone/>
              <a:defRPr lang="en-GB" sz="1200" i="1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12" name="Tijdelijke aanduiding voor afbeelding 4"/>
          <p:cNvSpPr>
            <a:spLocks noGrp="1"/>
          </p:cNvSpPr>
          <p:nvPr>
            <p:ph type="pic" sz="quarter" idx="16"/>
          </p:nvPr>
        </p:nvSpPr>
        <p:spPr>
          <a:xfrm>
            <a:off x="-35512" y="3152110"/>
            <a:ext cx="3074804" cy="28548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</a:ln>
          <a:effectLst/>
        </p:spPr>
        <p:txBody>
          <a:bodyPr lIns="216000" tIns="180000">
            <a:noAutofit/>
          </a:bodyPr>
          <a:lstStyle>
            <a:lvl1pPr marL="0" indent="0">
              <a:buNone/>
              <a:defRPr lang="en-GB" sz="1200" i="1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9" name="Tijdelijke aanduiding voor afbeelding 4"/>
          <p:cNvSpPr>
            <a:spLocks noGrp="1"/>
          </p:cNvSpPr>
          <p:nvPr>
            <p:ph type="pic" sz="quarter" idx="36" hasCustomPrompt="1"/>
          </p:nvPr>
        </p:nvSpPr>
        <p:spPr>
          <a:xfrm>
            <a:off x="6098441" y="300231"/>
            <a:ext cx="3067200" cy="19008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</a:ln>
          <a:effectLst/>
        </p:spPr>
        <p:txBody>
          <a:bodyPr tIns="540000">
            <a:noAutofit/>
          </a:bodyPr>
          <a:lstStyle>
            <a:lvl1pPr marL="0" indent="0">
              <a:buNone/>
              <a:defRPr lang="en-GB" sz="1200" i="1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															</a:t>
            </a:r>
            <a:endParaRPr lang="en-GB" dirty="0"/>
          </a:p>
        </p:txBody>
      </p:sp>
      <p:sp>
        <p:nvSpPr>
          <p:cNvPr id="10" name="Tijdelijke aanduiding voor afbeelding 4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00231"/>
            <a:ext cx="6113756" cy="28548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</a:ln>
          <a:effectLst/>
        </p:spPr>
        <p:txBody>
          <a:bodyPr lIns="360000" tIns="18000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Tx/>
              <a:buFont typeface="Arial" panose="020B0604020202020204" pitchFamily="34" charset="0"/>
              <a:buNone/>
              <a:tabLst/>
              <a:defRPr lang="nl-BE" sz="1200" i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nl-BE" dirty="0"/>
              <a:t>Klik op het icoon of op de rand van het kader om een afbeelding in te voegen</a:t>
            </a:r>
            <a:br>
              <a:rPr lang="nl-BE" dirty="0"/>
            </a:br>
            <a:r>
              <a:rPr lang="nl-BE" dirty="0"/>
              <a:t>&gt; tabblad invoegen</a:t>
            </a:r>
            <a:br>
              <a:rPr lang="nl-BE" dirty="0"/>
            </a:br>
            <a:r>
              <a:rPr lang="nl-BE" dirty="0">
                <a:latin typeface="Calibri" panose="020F0502020204030204" pitchFamily="34" charset="0"/>
              </a:rPr>
              <a:t>&gt; kies </a:t>
            </a:r>
            <a:r>
              <a:rPr lang="nl-BE" dirty="0"/>
              <a:t>afbeelding of online afbeelding</a:t>
            </a:r>
            <a:br>
              <a:rPr lang="nl-BE" dirty="0"/>
            </a:br>
            <a:r>
              <a:rPr lang="nl-BE" dirty="0">
                <a:latin typeface="Calibri" panose="020F0502020204030204" pitchFamily="34" charset="0"/>
              </a:rPr>
              <a:t>&gt; </a:t>
            </a:r>
            <a:r>
              <a:rPr lang="nl-BE" baseline="0" dirty="0"/>
              <a:t>kies meteen de 5 afbeeldingen die je op deze slide wil invoegen.</a:t>
            </a:r>
            <a:br>
              <a:rPr lang="nl-BE" dirty="0"/>
            </a:br>
            <a:r>
              <a:rPr lang="nl-BE" dirty="0"/>
              <a:t>Via ‘</a:t>
            </a:r>
            <a:r>
              <a:rPr lang="nl-BE" dirty="0" err="1"/>
              <a:t>crop</a:t>
            </a:r>
            <a:r>
              <a:rPr lang="nl-BE" dirty="0"/>
              <a:t>’ kan je de afbeelding binnen het fotokader veranderen van positie (fit or </a:t>
            </a:r>
            <a:r>
              <a:rPr lang="nl-BE" dirty="0" err="1"/>
              <a:t>fill</a:t>
            </a:r>
            <a:r>
              <a:rPr lang="nl-BE" dirty="0"/>
              <a:t>).</a:t>
            </a:r>
            <a:br>
              <a:rPr lang="nl-BE" dirty="0"/>
            </a:br>
            <a:r>
              <a:rPr lang="nl-BE" dirty="0"/>
              <a:t>De afbeelding kan ook gedraaid of gespiegeld worden binnen het fotokader.</a:t>
            </a:r>
            <a:br>
              <a:rPr lang="nl-BE" dirty="0"/>
            </a:br>
            <a:endParaRPr lang="en-GB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2" name="Footer Placeholder 1"/>
          <p:cNvSpPr>
            <a:spLocks noGrp="1"/>
          </p:cNvSpPr>
          <p:nvPr>
            <p:ph type="ftr" sz="quarter" idx="44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BE" dirty="0"/>
              <a:t>innovatief	creatief	ondernemend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0440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collag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8" name="Tijdelijke aanduiding voor afbeelding 4"/>
          <p:cNvSpPr>
            <a:spLocks noGrp="1"/>
          </p:cNvSpPr>
          <p:nvPr>
            <p:ph type="pic" sz="quarter" idx="35"/>
          </p:nvPr>
        </p:nvSpPr>
        <p:spPr>
          <a:xfrm>
            <a:off x="3047398" y="4119230"/>
            <a:ext cx="3015002" cy="18972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</a:ln>
          <a:effectLst/>
        </p:spPr>
        <p:txBody>
          <a:bodyPr lIns="360000" tIns="180000">
            <a:noAutofit/>
          </a:bodyPr>
          <a:lstStyle>
            <a:lvl1pPr marL="0" indent="0">
              <a:buNone/>
              <a:defRPr lang="en-GB" sz="1200" i="1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9" name="Tijdelijke aanduiding voor tekst 6"/>
          <p:cNvSpPr>
            <a:spLocks noGrp="1"/>
          </p:cNvSpPr>
          <p:nvPr>
            <p:ph type="body" sz="quarter" idx="38" hasCustomPrompt="1"/>
          </p:nvPr>
        </p:nvSpPr>
        <p:spPr>
          <a:xfrm>
            <a:off x="3047399" y="2209954"/>
            <a:ext cx="3111504" cy="1897200"/>
          </a:xfrm>
          <a:prstGeom prst="rect">
            <a:avLst/>
          </a:prstGeom>
          <a:solidFill>
            <a:schemeClr val="tx2"/>
          </a:solidFill>
          <a:ln w="38100">
            <a:solidFill>
              <a:schemeClr val="bg2"/>
            </a:solidFill>
          </a:ln>
        </p:spPr>
        <p:txBody>
          <a:bodyPr lIns="144000" tIns="180000" rIns="360000" bIns="108000">
            <a:noAutofit/>
          </a:bodyPr>
          <a:lstStyle>
            <a:lvl1pPr marL="0" indent="0">
              <a:lnSpc>
                <a:spcPct val="100000"/>
              </a:lnSpc>
              <a:buClr>
                <a:schemeClr val="bg2"/>
              </a:buClr>
              <a:buNone/>
              <a:defRPr lang="en-GB" sz="1800" i="0" kern="1200" baseline="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>
              <a:buClr>
                <a:schemeClr val="bg2"/>
              </a:buClr>
              <a:defRPr sz="1350">
                <a:solidFill>
                  <a:sysClr val="windowText" lastClr="000000"/>
                </a:solidFill>
              </a:defRPr>
            </a:lvl2pPr>
            <a:lvl3pPr>
              <a:buClr>
                <a:schemeClr val="bg2"/>
              </a:buClr>
              <a:defRPr sz="1350">
                <a:solidFill>
                  <a:sysClr val="windowText" lastClr="000000"/>
                </a:solidFill>
              </a:defRPr>
            </a:lvl3pPr>
            <a:lvl4pPr>
              <a:buClr>
                <a:schemeClr val="bg2"/>
              </a:buClr>
              <a:defRPr sz="1350">
                <a:solidFill>
                  <a:sysClr val="windowText" lastClr="000000"/>
                </a:solidFill>
              </a:defRPr>
            </a:lvl4pPr>
            <a:lvl5pPr>
              <a:buClr>
                <a:schemeClr val="bg2"/>
              </a:buClr>
              <a:defRPr sz="1350"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nl-NL" dirty="0"/>
              <a:t>Maak een fotocollage en geef hier een toelichting bij de collage. </a:t>
            </a:r>
            <a:endParaRPr lang="en-GB" dirty="0"/>
          </a:p>
        </p:txBody>
      </p:sp>
      <p:sp>
        <p:nvSpPr>
          <p:cNvPr id="10" name="Tijdelijke aanduiding voor afbeelding 4"/>
          <p:cNvSpPr>
            <a:spLocks noGrp="1"/>
          </p:cNvSpPr>
          <p:nvPr>
            <p:ph type="pic" sz="quarter" idx="46"/>
          </p:nvPr>
        </p:nvSpPr>
        <p:spPr>
          <a:xfrm>
            <a:off x="3047398" y="300231"/>
            <a:ext cx="3074400" cy="18972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</a:ln>
          <a:effectLst/>
        </p:spPr>
        <p:txBody>
          <a:bodyPr lIns="360000" tIns="180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nl-BE" sz="1200" i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11" name="Tijdelijke aanduiding voor afbeelding 4"/>
          <p:cNvSpPr>
            <a:spLocks noGrp="1"/>
          </p:cNvSpPr>
          <p:nvPr>
            <p:ph type="pic" sz="quarter" idx="43"/>
          </p:nvPr>
        </p:nvSpPr>
        <p:spPr>
          <a:xfrm>
            <a:off x="6098441" y="4123848"/>
            <a:ext cx="3081600" cy="1897383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</a:ln>
          <a:effectLst/>
        </p:spPr>
        <p:txBody>
          <a:bodyPr lIns="360000" tIns="180000">
            <a:noAutofit/>
          </a:bodyPr>
          <a:lstStyle>
            <a:lvl1pPr marL="0" indent="0">
              <a:buNone/>
              <a:defRPr lang="en-GB" sz="1200" i="1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12" name="Tijdelijke aanduiding voor afbeelding 4"/>
          <p:cNvSpPr>
            <a:spLocks noGrp="1"/>
          </p:cNvSpPr>
          <p:nvPr>
            <p:ph type="pic" sz="quarter" idx="36" hasCustomPrompt="1"/>
          </p:nvPr>
        </p:nvSpPr>
        <p:spPr>
          <a:xfrm>
            <a:off x="6103100" y="300231"/>
            <a:ext cx="3081559" cy="18972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</a:ln>
          <a:effectLst/>
        </p:spPr>
        <p:txBody>
          <a:bodyPr lIns="360000" tIns="180000">
            <a:noAutofit/>
          </a:bodyPr>
          <a:lstStyle>
            <a:lvl1pPr marL="0" indent="0">
              <a:buNone/>
              <a:defRPr lang="en-GB" sz="1200" i="1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															</a:t>
            </a:r>
            <a:endParaRPr lang="en-GB" dirty="0"/>
          </a:p>
        </p:txBody>
      </p:sp>
      <p:sp>
        <p:nvSpPr>
          <p:cNvPr id="13" name="Tijdelijke aanduiding voor afbeelding 4"/>
          <p:cNvSpPr>
            <a:spLocks noGrp="1"/>
          </p:cNvSpPr>
          <p:nvPr>
            <p:ph type="pic" sz="quarter" idx="12" hasCustomPrompt="1"/>
          </p:nvPr>
        </p:nvSpPr>
        <p:spPr>
          <a:xfrm>
            <a:off x="-17756" y="300231"/>
            <a:ext cx="3074400" cy="18972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</a:ln>
          <a:effectLst/>
        </p:spPr>
        <p:txBody>
          <a:bodyPr lIns="360000" tIns="180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nl-BE" sz="1200" i="1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nl-BE" dirty="0"/>
              <a:t>voeg hier een afbeelding in. </a:t>
            </a:r>
            <a:br>
              <a:rPr lang="nl-BE" dirty="0"/>
            </a:br>
            <a:r>
              <a:rPr lang="nl-BE" dirty="0"/>
              <a:t>Klik op</a:t>
            </a:r>
            <a:r>
              <a:rPr lang="nl-BE" baseline="0" dirty="0"/>
              <a:t> het icoon of op ‘invoegen’ → ‘afbeelding’ of ‘online afbeelding’ </a:t>
            </a:r>
            <a:br>
              <a:rPr lang="nl-BE" baseline="0" dirty="0"/>
            </a:br>
            <a:r>
              <a:rPr lang="nl-BE" baseline="0" dirty="0"/>
              <a:t>en kies meteen de 8 afbeeldingen die je op deze slide wil invoegen.</a:t>
            </a:r>
            <a:br>
              <a:rPr lang="nl-BE" baseline="0" dirty="0"/>
            </a:br>
            <a:endParaRPr lang="en-GB" dirty="0"/>
          </a:p>
        </p:txBody>
      </p:sp>
      <p:sp>
        <p:nvSpPr>
          <p:cNvPr id="14" name="Tijdelijke aanduiding voor afbeelding 4"/>
          <p:cNvSpPr>
            <a:spLocks noGrp="1"/>
          </p:cNvSpPr>
          <p:nvPr>
            <p:ph type="pic" sz="quarter" idx="16"/>
          </p:nvPr>
        </p:nvSpPr>
        <p:spPr>
          <a:xfrm>
            <a:off x="-17756" y="4119230"/>
            <a:ext cx="3074804" cy="189720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</a:ln>
          <a:effectLst/>
        </p:spPr>
        <p:txBody>
          <a:bodyPr lIns="360000" tIns="180000">
            <a:noAutofit/>
          </a:bodyPr>
          <a:lstStyle>
            <a:lvl1pPr marL="0" indent="0">
              <a:buNone/>
              <a:defRPr lang="en-GB" sz="1200" i="1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15" name="Tijdelijke aanduiding voor afbeelding 4"/>
          <p:cNvSpPr>
            <a:spLocks noGrp="1"/>
          </p:cNvSpPr>
          <p:nvPr>
            <p:ph type="pic" sz="quarter" idx="44"/>
          </p:nvPr>
        </p:nvSpPr>
        <p:spPr>
          <a:xfrm>
            <a:off x="-17756" y="2234194"/>
            <a:ext cx="3074804" cy="184366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</a:ln>
          <a:effectLst/>
        </p:spPr>
        <p:txBody>
          <a:bodyPr lIns="360000" tIns="180000">
            <a:noAutofit/>
          </a:bodyPr>
          <a:lstStyle>
            <a:lvl1pPr marL="0" indent="0">
              <a:buNone/>
              <a:defRPr lang="en-GB" sz="1200" i="1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16" name="Tijdelijke aanduiding voor afbeelding 4"/>
          <p:cNvSpPr>
            <a:spLocks noGrp="1"/>
          </p:cNvSpPr>
          <p:nvPr>
            <p:ph type="pic" sz="quarter" idx="45" hasCustomPrompt="1"/>
          </p:nvPr>
        </p:nvSpPr>
        <p:spPr>
          <a:xfrm>
            <a:off x="6098482" y="2238812"/>
            <a:ext cx="3081559" cy="1843660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</a:ln>
          <a:effectLst/>
        </p:spPr>
        <p:txBody>
          <a:bodyPr lIns="360000" tIns="180000">
            <a:noAutofit/>
          </a:bodyPr>
          <a:lstStyle>
            <a:lvl1pPr marL="0" indent="0">
              <a:buNone/>
              <a:defRPr lang="en-GB" sz="1200" i="1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															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7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BE" dirty="0"/>
              <a:t>innovatief	creatief	ondernemend</a:t>
            </a:r>
            <a:endParaRPr lang="en-GB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24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collage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/>
          <p:cNvSpPr>
            <a:spLocks noGrp="1"/>
          </p:cNvSpPr>
          <p:nvPr>
            <p:ph type="pic" sz="quarter" idx="20" hasCustomPrompt="1"/>
          </p:nvPr>
        </p:nvSpPr>
        <p:spPr>
          <a:xfrm>
            <a:off x="6106500" y="307776"/>
            <a:ext cx="3037500" cy="5708838"/>
          </a:xfrm>
          <a:ln w="38100">
            <a:solidFill>
              <a:schemeClr val="bg2"/>
            </a:solidFill>
          </a:ln>
        </p:spPr>
        <p:txBody>
          <a:bodyPr lIns="252000" tIns="756000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132160" algn="l"/>
              </a:tabLst>
              <a:defRPr lang="en-GB" sz="1200" i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Arial" panose="020B0604020202020204" pitchFamily="34" charset="0"/>
              </a:defRPr>
            </a:lvl1pPr>
          </a:lstStyle>
          <a:p>
            <a:br>
              <a:rPr lang="nl-BE" dirty="0"/>
            </a:br>
            <a:endParaRPr lang="nl-BE" dirty="0"/>
          </a:p>
          <a:p>
            <a:endParaRPr lang="en-GB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9" hasCustomPrompt="1"/>
          </p:nvPr>
        </p:nvSpPr>
        <p:spPr>
          <a:xfrm>
            <a:off x="-10500" y="3110831"/>
            <a:ext cx="6106500" cy="2905783"/>
          </a:xfrm>
          <a:ln w="38100">
            <a:solidFill>
              <a:schemeClr val="bg2"/>
            </a:solidFill>
          </a:ln>
        </p:spPr>
        <p:txBody>
          <a:bodyPr lIns="252000" tIns="540000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5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132160" algn="l"/>
              </a:tabLst>
              <a:defRPr lang="en-GB" sz="1200" i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Arial" panose="020B0604020202020204" pitchFamily="34" charset="0"/>
              </a:defRPr>
            </a:lvl1pPr>
          </a:lstStyle>
          <a:p>
            <a:br>
              <a:rPr lang="nl-BE" dirty="0"/>
            </a:br>
            <a:endParaRPr lang="nl-BE" dirty="0"/>
          </a:p>
          <a:p>
            <a:endParaRPr lang="en-GB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-10500" y="285424"/>
            <a:ext cx="6106500" cy="2854800"/>
          </a:xfrm>
          <a:ln w="38100">
            <a:solidFill>
              <a:schemeClr val="bg2"/>
            </a:solidFill>
          </a:ln>
        </p:spPr>
        <p:txBody>
          <a:bodyPr lIns="360000" tIns="82800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272654" algn="l"/>
              </a:tabLst>
              <a:defRPr lang="en-GB" sz="1200" i="1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272654" algn="l"/>
              </a:tabLst>
              <a:defRPr/>
            </a:pPr>
            <a:r>
              <a:rPr lang="nl-BE" dirty="0"/>
              <a:t>Klik op het icoon of op de rand van het kader om een afbeelding toe te voegen</a:t>
            </a:r>
            <a:br>
              <a:rPr lang="nl-BE" dirty="0"/>
            </a:br>
            <a:r>
              <a:rPr lang="nl-BE" dirty="0"/>
              <a:t>&gt; tabblad invoegen</a:t>
            </a:r>
            <a:br>
              <a:rPr lang="nl-BE" dirty="0"/>
            </a:br>
            <a:r>
              <a:rPr lang="nl-BE" dirty="0"/>
              <a:t>&gt; kies ‘afbeelding’ of ‘online afbeelding’</a:t>
            </a:r>
            <a:br>
              <a:rPr lang="nl-BE" dirty="0"/>
            </a:br>
            <a:r>
              <a:rPr lang="nl-BE" dirty="0"/>
              <a:t>&gt; kies meteen de 3 afbeeldingen die je op deze slide wil invoegen</a:t>
            </a:r>
            <a:br>
              <a:rPr lang="nl-BE" dirty="0"/>
            </a:br>
            <a:r>
              <a:rPr lang="nl-BE" dirty="0"/>
              <a:t>Via ‘</a:t>
            </a:r>
            <a:r>
              <a:rPr lang="nl-BE" dirty="0" err="1"/>
              <a:t>crop</a:t>
            </a:r>
            <a:r>
              <a:rPr lang="nl-BE" dirty="0"/>
              <a:t>’ kan je de afbeelding binnen het fotokader veranderen van positie (fit or </a:t>
            </a:r>
            <a:r>
              <a:rPr lang="nl-BE" dirty="0" err="1"/>
              <a:t>fill</a:t>
            </a:r>
            <a:r>
              <a:rPr lang="nl-BE" dirty="0"/>
              <a:t>).</a:t>
            </a:r>
            <a:br>
              <a:rPr lang="nl-BE" dirty="0"/>
            </a:br>
            <a:r>
              <a:rPr lang="nl-BE" dirty="0"/>
              <a:t>De afbeelding kan ook gedraaid of gespiegeld worden binnen het fotokader. </a:t>
            </a:r>
            <a:br>
              <a:rPr lang="nl-BE" dirty="0"/>
            </a:br>
            <a:r>
              <a:rPr lang="nl-BE" dirty="0"/>
              <a:t>Indien je de foto delete, dien je de nieuwe foto terug op de achtergrond te plaatsen.</a:t>
            </a:r>
            <a:endParaRPr lang="en-GB" dirty="0"/>
          </a:p>
          <a:p>
            <a:br>
              <a:rPr lang="nl-BE" dirty="0"/>
            </a:br>
            <a:br>
              <a:rPr lang="nl-BE" dirty="0"/>
            </a:br>
            <a:endParaRPr lang="nl-BE" dirty="0"/>
          </a:p>
          <a:p>
            <a:endParaRPr lang="en-GB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7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BE" dirty="0"/>
              <a:t>innovatief	creatief	ondernemend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720000"/>
            <a:ext cx="3484737" cy="349702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 algn="l">
              <a:buNone/>
              <a:defRPr sz="1800" cap="all" spc="15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 err="1"/>
              <a:t>kernidee</a:t>
            </a:r>
            <a:r>
              <a:rPr lang="en-US" dirty="0"/>
              <a:t> van de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7009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sz="quarter" idx="22" hasCustomPrompt="1"/>
          </p:nvPr>
        </p:nvSpPr>
        <p:spPr>
          <a:xfrm>
            <a:off x="0" y="307777"/>
            <a:ext cx="9144000" cy="5708838"/>
          </a:xfrm>
        </p:spPr>
        <p:txBody>
          <a:bodyPr lIns="360000" tIns="428400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272654" algn="l"/>
              </a:tabLst>
              <a:defRPr sz="12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272654" algn="l"/>
              </a:tabLst>
              <a:defRPr/>
            </a:pPr>
            <a:r>
              <a:rPr lang="nl-BE" dirty="0"/>
              <a:t>Klik op het icoon of op de rand van het kader om een afbeelding in te voegen</a:t>
            </a:r>
            <a:br>
              <a:rPr lang="nl-BE" dirty="0"/>
            </a:br>
            <a:r>
              <a:rPr lang="nl-BE" dirty="0">
                <a:latin typeface="Calibri" panose="020F0502020204030204" pitchFamily="34" charset="0"/>
              </a:rPr>
              <a:t>&gt; tabblad invoegen</a:t>
            </a:r>
            <a:br>
              <a:rPr lang="nl-BE" dirty="0">
                <a:latin typeface="Calibri" panose="020F0502020204030204" pitchFamily="34" charset="0"/>
              </a:rPr>
            </a:br>
            <a:r>
              <a:rPr lang="nl-BE" dirty="0">
                <a:latin typeface="Calibri" panose="020F0502020204030204" pitchFamily="34" charset="0"/>
              </a:rPr>
              <a:t>&gt; </a:t>
            </a:r>
            <a:r>
              <a:rPr lang="nl-BE" dirty="0"/>
              <a:t>afbeelding of online afbeelding</a:t>
            </a:r>
            <a:br>
              <a:rPr lang="nl-BE" dirty="0"/>
            </a:br>
            <a:r>
              <a:rPr lang="nl-BE" dirty="0"/>
              <a:t>Via ‘</a:t>
            </a:r>
            <a:r>
              <a:rPr lang="nl-BE" dirty="0" err="1"/>
              <a:t>crop</a:t>
            </a:r>
            <a:r>
              <a:rPr lang="nl-BE" dirty="0"/>
              <a:t>’ kan je de afbeelding binnen het fotokader veranderen van positie (fit or </a:t>
            </a:r>
            <a:r>
              <a:rPr lang="nl-BE" dirty="0" err="1"/>
              <a:t>fill</a:t>
            </a:r>
            <a:r>
              <a:rPr lang="nl-BE" dirty="0"/>
              <a:t>).</a:t>
            </a:r>
            <a:br>
              <a:rPr lang="nl-BE" dirty="0"/>
            </a:br>
            <a:r>
              <a:rPr lang="nl-BE" dirty="0"/>
              <a:t>De afbeelding kan ook gedraaid of gespiegeld worden binnen het fotokader.</a:t>
            </a:r>
            <a:br>
              <a:rPr lang="nl-BE" dirty="0"/>
            </a:br>
            <a:r>
              <a:rPr lang="nl-BE" dirty="0"/>
              <a:t>Indien je de foto delete, dien je een nieuwe foto terug op de achtergrond te plaatsen.</a:t>
            </a:r>
            <a:endParaRPr lang="en-GB" dirty="0"/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272654" algn="l"/>
              </a:tabLst>
              <a:defRPr/>
            </a:pPr>
            <a:endParaRPr lang="en-GB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7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358775" y="1501355"/>
            <a:ext cx="7443448" cy="503590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cap="all" spc="10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nl-BE" dirty="0"/>
              <a:t>pas de puntgrootte </a:t>
            </a:r>
            <a:r>
              <a:rPr lang="nl-BE" dirty="0" err="1"/>
              <a:t>zonodig</a:t>
            </a:r>
            <a:r>
              <a:rPr lang="nl-BE" dirty="0"/>
              <a:t> aan</a:t>
            </a:r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367653" y="2074775"/>
            <a:ext cx="4872616" cy="503590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cap="all" spc="10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nl-BE" dirty="0"/>
              <a:t>verwijder de balken 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358775" y="4107600"/>
            <a:ext cx="1532664" cy="349702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00" spc="10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nl-BE" dirty="0"/>
              <a:t>bron citaat</a:t>
            </a:r>
            <a:endParaRPr lang="en-GB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373362" y="2648196"/>
            <a:ext cx="4947188" cy="503590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cap="all" spc="10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nl-BE" dirty="0"/>
              <a:t>die je niet nodig hebt</a:t>
            </a:r>
            <a:endParaRPr lang="en-GB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373362" y="3221617"/>
            <a:ext cx="2583528" cy="503590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cap="all" spc="10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nl-BE" dirty="0"/>
              <a:t>extra balk</a:t>
            </a:r>
            <a:endParaRPr lang="en-GB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358775" y="927935"/>
            <a:ext cx="5055487" cy="503590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cap="all" spc="10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nl-BE" dirty="0"/>
              <a:t>PLAATS HIER EEN CITAAT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BE" dirty="0"/>
              <a:t>innovatief	creatief	ondernemend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749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5" name="Rectangle 4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8" name="Media Placeholder 6"/>
          <p:cNvSpPr>
            <a:spLocks noGrp="1"/>
          </p:cNvSpPr>
          <p:nvPr>
            <p:ph type="media" sz="quarter" idx="11" hasCustomPrompt="1"/>
          </p:nvPr>
        </p:nvSpPr>
        <p:spPr>
          <a:xfrm>
            <a:off x="0" y="310088"/>
            <a:ext cx="9144000" cy="5706526"/>
          </a:xfrm>
          <a:solidFill>
            <a:schemeClr val="bg2"/>
          </a:solidFill>
        </p:spPr>
        <p:txBody>
          <a:bodyPr lIns="396000" tIns="72000"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400" i="1" baseline="0">
                <a:solidFill>
                  <a:schemeClr val="tx1"/>
                </a:solidFill>
              </a:defRPr>
            </a:lvl1pPr>
          </a:lstStyle>
          <a:p>
            <a:r>
              <a:rPr lang="nl-BE" dirty="0"/>
              <a:t>Voeg hier een videofragment in. </a:t>
            </a:r>
            <a:br>
              <a:rPr lang="nl-BE" dirty="0"/>
            </a:br>
            <a:r>
              <a:rPr lang="nl-BE" dirty="0"/>
              <a:t>WERKWIJZE 1 </a:t>
            </a:r>
            <a:br>
              <a:rPr lang="nl-BE" dirty="0"/>
            </a:br>
            <a:r>
              <a:rPr lang="nl-BE" dirty="0"/>
              <a:t>1 ga naar een website (</a:t>
            </a:r>
            <a:r>
              <a:rPr lang="nl-BE" dirty="0" err="1"/>
              <a:t>Youtube,Howest</a:t>
            </a:r>
            <a:r>
              <a:rPr lang="nl-BE" dirty="0"/>
              <a:t>,…), kies een </a:t>
            </a:r>
            <a:r>
              <a:rPr lang="nl-BE" dirty="0" err="1"/>
              <a:t>fimpje</a:t>
            </a:r>
            <a:r>
              <a:rPr lang="nl-BE" dirty="0"/>
              <a:t>, klik op de rechtermuisknop en kopieer de insluitcode</a:t>
            </a:r>
            <a:br>
              <a:rPr lang="nl-BE" dirty="0"/>
            </a:br>
            <a:r>
              <a:rPr lang="nl-BE" dirty="0"/>
              <a:t>2 klik op het video icoon en kies ‘</a:t>
            </a:r>
            <a:r>
              <a:rPr lang="nl-BE" dirty="0" err="1"/>
              <a:t>from</a:t>
            </a:r>
            <a:r>
              <a:rPr lang="nl-BE" dirty="0"/>
              <a:t> a video </a:t>
            </a:r>
            <a:r>
              <a:rPr lang="nl-BE" dirty="0" err="1"/>
              <a:t>embed</a:t>
            </a:r>
            <a:r>
              <a:rPr lang="nl-BE" dirty="0"/>
              <a:t> code’, plak de code in het kader en klik op enter.</a:t>
            </a:r>
            <a:br>
              <a:rPr lang="nl-BE" dirty="0"/>
            </a:br>
            <a:r>
              <a:rPr lang="nl-BE" dirty="0"/>
              <a:t>3 Controleer of de video werkelijk afspeelt in de Slide Show weergave. </a:t>
            </a:r>
            <a:br>
              <a:rPr lang="nl-BE" dirty="0"/>
            </a:br>
            <a:r>
              <a:rPr lang="nl-BE" dirty="0"/>
              <a:t>WERKWIJZE 2 </a:t>
            </a:r>
            <a:br>
              <a:rPr lang="nl-BE" dirty="0"/>
            </a:br>
            <a:r>
              <a:rPr lang="nl-BE" dirty="0"/>
              <a:t>1 klik op bestand – kies opties – lint aanpassen. Plaats een  vinkje bij het tabblad Ontwikkelaars (rechter kolom)</a:t>
            </a:r>
            <a:br>
              <a:rPr lang="nl-BE" dirty="0"/>
            </a:br>
            <a:r>
              <a:rPr lang="nl-BE" dirty="0"/>
              <a:t>2 ga naar het tabblad Ontwikkelaars en kies ‘meer besturingselementen’</a:t>
            </a:r>
            <a:br>
              <a:rPr lang="nl-BE" dirty="0"/>
            </a:br>
            <a:r>
              <a:rPr lang="nl-BE" dirty="0"/>
              <a:t>3 Selecteer Shockwave Flash Object uit de lijst. Houd de rechtermuisknop in en maak een kader voor </a:t>
            </a:r>
            <a:br>
              <a:rPr lang="nl-BE" dirty="0"/>
            </a:br>
            <a:r>
              <a:rPr lang="nl-BE" dirty="0"/>
              <a:t>de film aan op je dia. </a:t>
            </a:r>
            <a:br>
              <a:rPr lang="nl-BE" dirty="0"/>
            </a:br>
            <a:r>
              <a:rPr lang="nl-BE" dirty="0"/>
              <a:t>4 kies op het tabblad ‘ontwikkelaars’ de optie ‘eigenschappen’</a:t>
            </a:r>
            <a:br>
              <a:rPr lang="nl-BE" dirty="0"/>
            </a:br>
            <a:r>
              <a:rPr lang="nl-BE" dirty="0"/>
              <a:t>5 Open Internet Explorer en </a:t>
            </a:r>
            <a:r>
              <a:rPr lang="nl-BE" dirty="0" err="1"/>
              <a:t>Youtube</a:t>
            </a:r>
            <a:r>
              <a:rPr lang="nl-BE" dirty="0"/>
              <a:t> en ga naar het filmpje toe. Kopieer de URL van het filmpje in de adresbalk bovenaan en plak dit in het eigenschappenvenster bij de optie Movie. Let wel: vervang in de gekopieerde tekst ‘</a:t>
            </a:r>
            <a:r>
              <a:rPr lang="nl-BE" dirty="0" err="1"/>
              <a:t>watch?v</a:t>
            </a:r>
            <a:r>
              <a:rPr lang="nl-BE" dirty="0"/>
              <a:t>=‘ door ‘v/’</a:t>
            </a:r>
            <a:br>
              <a:rPr lang="nl-BE" dirty="0"/>
            </a:br>
            <a:r>
              <a:rPr lang="nl-BE" dirty="0"/>
              <a:t>6 start de diavoorstelling</a:t>
            </a:r>
          </a:p>
          <a:p>
            <a:br>
              <a:rPr lang="nl-BE" dirty="0"/>
            </a:b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BE" dirty="0"/>
              <a:t>innovatief	creatief	ondernemend</a:t>
            </a:r>
            <a:endParaRPr lang="en-GB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563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57743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1" cy="1143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644" y="6484801"/>
            <a:ext cx="138548" cy="30777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1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269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60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6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86800" y="1535113"/>
            <a:ext cx="3600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86800" y="2174875"/>
            <a:ext cx="36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597350" y="6329089"/>
            <a:ext cx="2133600" cy="365125"/>
          </a:xfrm>
          <a:prstGeom prst="rect">
            <a:avLst/>
          </a:prstGeom>
        </p:spPr>
        <p:txBody>
          <a:bodyPr/>
          <a:lstStyle/>
          <a:p>
            <a:fld id="{2206B15C-AD6E-4D53-A209-3B7466E6DBCC}" type="datetime1">
              <a:rPr lang="nl-BE" smtClean="0"/>
              <a:t>23/09/2019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510988" y="6329089"/>
            <a:ext cx="2133600" cy="365125"/>
          </a:xfrm>
          <a:prstGeom prst="rect">
            <a:avLst/>
          </a:prstGeom>
        </p:spPr>
        <p:txBody>
          <a:bodyPr/>
          <a:lstStyle/>
          <a:p>
            <a:fld id="{D7C2962F-4A2E-4CCA-9FDE-9C08AF4809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674814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tanda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6106500" y="0"/>
            <a:ext cx="3037500" cy="6858000"/>
          </a:xfrm>
          <a:solidFill>
            <a:schemeClr val="tx2"/>
          </a:solidFill>
        </p:spPr>
        <p:txBody>
          <a:bodyPr lIns="180000" tIns="180000" rIns="180000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132160" algn="l"/>
              </a:tabLst>
              <a:defRPr lang="en-GB" sz="1200" i="1" baseline="0" smtClean="0">
                <a:solidFill>
                  <a:schemeClr val="bg2"/>
                </a:solidFill>
                <a:effectLst/>
              </a:defRPr>
            </a:lvl1pPr>
          </a:lstStyle>
          <a:p>
            <a:r>
              <a:rPr lang="nl-BE" dirty="0"/>
              <a:t>Indien gewenst, kan je hier beeldmateriaal invoegen. </a:t>
            </a:r>
            <a:br>
              <a:rPr lang="nl-BE" dirty="0"/>
            </a:br>
            <a:r>
              <a:rPr lang="nl-BE" dirty="0"/>
              <a:t>Klik op het icoon of ga naar ‘invoegen’ → ‘afbeelding’ of ‘online afbeelding’. </a:t>
            </a:r>
            <a:br>
              <a:rPr lang="nl-BE" dirty="0"/>
            </a:br>
            <a:r>
              <a:rPr lang="nl-BE" dirty="0"/>
              <a:t>Vergeet een grote foto niet te comprimeren tot schermresolutie (150 </a:t>
            </a:r>
            <a:r>
              <a:rPr lang="nl-BE" dirty="0" err="1"/>
              <a:t>ppi</a:t>
            </a:r>
            <a:r>
              <a:rPr lang="nl-BE" dirty="0"/>
              <a:t>)  </a:t>
            </a:r>
            <a:br>
              <a:rPr lang="nl-BE" dirty="0"/>
            </a:br>
            <a:r>
              <a:rPr lang="nl-BE" dirty="0"/>
              <a:t>(hulpmiddelen voor afbeeldingen → afbeeldingen comprimeren → doeluitvoer = scherm)</a:t>
            </a:r>
            <a:br>
              <a:rPr lang="nl-BE" dirty="0"/>
            </a:br>
            <a:r>
              <a:rPr lang="nl-BE" dirty="0"/>
              <a:t>Via ‘</a:t>
            </a:r>
            <a:r>
              <a:rPr lang="nl-BE" dirty="0" err="1"/>
              <a:t>crop</a:t>
            </a:r>
            <a:r>
              <a:rPr lang="nl-BE" dirty="0"/>
              <a:t>’ kan je de afbeelding binnen het fotokader veranderen van positie (ook ‘</a:t>
            </a:r>
            <a:r>
              <a:rPr lang="nl-BE" dirty="0" err="1"/>
              <a:t>fill</a:t>
            </a:r>
            <a:r>
              <a:rPr lang="nl-BE" dirty="0"/>
              <a:t> of ‘fit’). De afbeelding kan ook gedraaid of gespiegeld worden binnen het fotokader.</a:t>
            </a:r>
            <a:br>
              <a:rPr lang="nl-BE" dirty="0"/>
            </a:br>
            <a:endParaRPr lang="nl-BE" dirty="0"/>
          </a:p>
          <a:p>
            <a:endParaRPr lang="en-GB" dirty="0"/>
          </a:p>
        </p:txBody>
      </p:sp>
      <p:sp>
        <p:nvSpPr>
          <p:cNvPr id="10" name="Tijdelijke aanduiding voor inhoud 25"/>
          <p:cNvSpPr>
            <a:spLocks noGrp="1"/>
          </p:cNvSpPr>
          <p:nvPr>
            <p:ph sz="quarter" idx="14" hasCustomPrompt="1"/>
          </p:nvPr>
        </p:nvSpPr>
        <p:spPr>
          <a:xfrm>
            <a:off x="405583" y="825999"/>
            <a:ext cx="2938048" cy="358354"/>
          </a:xfrm>
          <a:prstGeom prst="rect">
            <a:avLst/>
          </a:prstGeom>
          <a:solidFill>
            <a:schemeClr val="accent2"/>
          </a:solidFill>
        </p:spPr>
        <p:txBody>
          <a:bodyPr wrap="none" tIns="72000" bIns="36000" anchor="ctr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nl-NL" sz="1800" b="0" kern="1200" spc="-53" baseline="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nl-NL" dirty="0"/>
              <a:t>KERNIDEE VAN DE SLIDE</a:t>
            </a:r>
          </a:p>
        </p:txBody>
      </p:sp>
      <p:sp>
        <p:nvSpPr>
          <p:cNvPr id="11" name="Tijdelijke aanduiding voor tekst 5"/>
          <p:cNvSpPr>
            <a:spLocks noGrp="1"/>
          </p:cNvSpPr>
          <p:nvPr>
            <p:ph type="body" sz="quarter" idx="17" hasCustomPrompt="1"/>
          </p:nvPr>
        </p:nvSpPr>
        <p:spPr>
          <a:xfrm>
            <a:off x="427406" y="1722254"/>
            <a:ext cx="5265000" cy="4680000"/>
          </a:xfrm>
          <a:prstGeom prst="rect">
            <a:avLst/>
          </a:prstGeom>
        </p:spPr>
        <p:txBody>
          <a:bodyPr tIns="46800" bIns="72000">
            <a:noAutofit/>
          </a:bodyPr>
          <a:lstStyle>
            <a:lvl1pPr marL="257175" marR="0" indent="-257175" algn="l" defTabSz="685800" rtl="0" eaLnBrk="1" fontAlgn="auto" latinLnBrk="0" hangingPunct="1">
              <a:lnSpc>
                <a:spcPts val="1800"/>
              </a:lnSpc>
              <a:spcBef>
                <a:spcPts val="1350"/>
              </a:spcBef>
              <a:spcAft>
                <a:spcPts val="450"/>
              </a:spcAft>
              <a:buClr>
                <a:schemeClr val="tx2"/>
              </a:buClr>
              <a:buSzTx/>
              <a:buFont typeface="Calibri" panose="020F0502020204030204" pitchFamily="34" charset="0"/>
              <a:buChar char="→"/>
              <a:tabLst/>
              <a:defRPr sz="180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i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>
              <a:lnSpc>
                <a:spcPct val="100000"/>
              </a:lnSpc>
              <a:buClr>
                <a:schemeClr val="tx2"/>
              </a:buClr>
              <a:buFont typeface="Calibri" panose="020F0502020204030204" pitchFamily="34" charset="0"/>
              <a:buNone/>
              <a:defRPr sz="1500" i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536972" indent="-270000">
              <a:lnSpc>
                <a:spcPct val="100000"/>
              </a:lnSpc>
              <a:buClr>
                <a:schemeClr val="tx2"/>
              </a:buClr>
              <a:buFont typeface="Calibri" panose="020F0502020204030204" pitchFamily="34" charset="0"/>
              <a:buChar char="→"/>
              <a:defRPr sz="1800" i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806054" indent="-269081">
              <a:lnSpc>
                <a:spcPct val="100000"/>
              </a:lnSpc>
              <a:buClr>
                <a:schemeClr val="tx2"/>
              </a:buClr>
              <a:buFont typeface="Calibri" panose="020F0502020204030204" pitchFamily="34" charset="0"/>
              <a:buChar char="→"/>
              <a:tabLst>
                <a:tab pos="806054" algn="l"/>
              </a:tabLst>
              <a:defRPr sz="1500" i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nl-NL" dirty="0"/>
              <a:t>Aandachtspunten: </a:t>
            </a:r>
          </a:p>
          <a:p>
            <a:pPr lvl="3"/>
            <a:r>
              <a:rPr lang="nl-NL" dirty="0"/>
              <a:t>titels/inleiding/slot/kernidee van de slide</a:t>
            </a:r>
            <a:br>
              <a:rPr lang="nl-NL" dirty="0"/>
            </a:br>
            <a:r>
              <a:rPr lang="nl-NL" dirty="0"/>
              <a:t>= </a:t>
            </a:r>
            <a:r>
              <a:rPr lang="nl-NL" dirty="0" err="1"/>
              <a:t>Arial</a:t>
            </a:r>
            <a:r>
              <a:rPr lang="nl-NL" dirty="0"/>
              <a:t> </a:t>
            </a:r>
            <a:r>
              <a:rPr lang="nl-NL" dirty="0" err="1"/>
              <a:t>Rounded</a:t>
            </a:r>
            <a:r>
              <a:rPr lang="nl-NL" dirty="0"/>
              <a:t> MT </a:t>
            </a:r>
            <a:r>
              <a:rPr lang="nl-NL" dirty="0" err="1"/>
              <a:t>Bold</a:t>
            </a:r>
            <a:r>
              <a:rPr lang="nl-NL" dirty="0"/>
              <a:t> + huisstijlkleuren </a:t>
            </a:r>
            <a:r>
              <a:rPr lang="nl-NL" dirty="0" err="1"/>
              <a:t>CMYK</a:t>
            </a:r>
            <a:r>
              <a:rPr lang="nl-NL" dirty="0"/>
              <a:t>.</a:t>
            </a:r>
          </a:p>
          <a:p>
            <a:pPr lvl="3"/>
            <a:r>
              <a:rPr lang="nl-NL" dirty="0"/>
              <a:t>standaard tekst </a:t>
            </a:r>
            <a:br>
              <a:rPr lang="nl-NL" dirty="0"/>
            </a:br>
            <a:r>
              <a:rPr lang="nl-NL" dirty="0"/>
              <a:t>= </a:t>
            </a:r>
            <a:r>
              <a:rPr lang="nl-NL" dirty="0" err="1"/>
              <a:t>Calibri</a:t>
            </a:r>
            <a:r>
              <a:rPr lang="nl-NL" dirty="0"/>
              <a:t>, zwart of donker grijs met kernwoorden in het roze</a:t>
            </a:r>
          </a:p>
          <a:p>
            <a:pPr lvl="3"/>
            <a:r>
              <a:rPr lang="nl-NL" dirty="0" err="1"/>
              <a:t>LESS</a:t>
            </a:r>
            <a:r>
              <a:rPr lang="nl-NL" dirty="0"/>
              <a:t> IS MORE</a:t>
            </a:r>
            <a:br>
              <a:rPr lang="nl-NL" dirty="0"/>
            </a:br>
            <a:r>
              <a:rPr lang="nl-NL" dirty="0"/>
              <a:t>beperk je tot één kernidee per slide</a:t>
            </a:r>
            <a:br>
              <a:rPr lang="nl-NL" dirty="0"/>
            </a:br>
            <a:r>
              <a:rPr lang="nl-NL" dirty="0"/>
              <a:t>schrijf geen volzinnen</a:t>
            </a:r>
          </a:p>
          <a:p>
            <a:pPr lvl="1"/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defTabSz="270000">
              <a:tabLst>
                <a:tab pos="270000" algn="l"/>
              </a:tabLst>
            </a:pPr>
            <a:r>
              <a:rPr lang="nl-BE"/>
              <a:t>innovatief      creatief      ondernemend</a:t>
            </a:r>
            <a:endParaRPr lang="en-GB" dirty="0"/>
          </a:p>
        </p:txBody>
      </p:sp>
      <p:sp>
        <p:nvSpPr>
          <p:cNvPr id="16" name="Tijdelijke aanduiding voor tekst 17"/>
          <p:cNvSpPr>
            <a:spLocks noGrp="1"/>
          </p:cNvSpPr>
          <p:nvPr>
            <p:ph type="body" sz="quarter" idx="12" hasCustomPrompt="1"/>
          </p:nvPr>
        </p:nvSpPr>
        <p:spPr>
          <a:xfrm>
            <a:off x="1741373" y="-1"/>
            <a:ext cx="1377300" cy="138499"/>
          </a:xfrm>
          <a:prstGeom prst="rect">
            <a:avLst/>
          </a:prstGeom>
          <a:noFill/>
          <a:ln>
            <a:noFill/>
          </a:ln>
        </p:spPr>
        <p:txBody>
          <a:bodyPr wrap="none" tIns="0" bIns="0">
            <a:spAutoFit/>
          </a:bodyPr>
          <a:lstStyle>
            <a:lvl1pPr marL="0" indent="0" algn="l" defTabSz="685800" rtl="0" eaLnBrk="1" latinLnBrk="0" hangingPunct="1">
              <a:spcBef>
                <a:spcPts val="0"/>
              </a:spcBef>
              <a:spcAft>
                <a:spcPts val="0"/>
              </a:spcAft>
              <a:buNone/>
              <a:defRPr lang="nl-NL" sz="900" b="0" i="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nl-NL" dirty="0"/>
              <a:t>deel van de uiteenzetting</a:t>
            </a:r>
          </a:p>
        </p:txBody>
      </p:sp>
      <p:sp>
        <p:nvSpPr>
          <p:cNvPr id="17" name="Tijdelijke aanduiding voor inhoud 4"/>
          <p:cNvSpPr>
            <a:spLocks noGrp="1"/>
          </p:cNvSpPr>
          <p:nvPr>
            <p:ph sz="quarter" idx="16" hasCustomPrompt="1"/>
          </p:nvPr>
        </p:nvSpPr>
        <p:spPr>
          <a:xfrm>
            <a:off x="74643" y="1"/>
            <a:ext cx="1634999" cy="1269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 t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825" spc="-53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TITEL VAN DE UITEENZETTING</a:t>
            </a:r>
          </a:p>
        </p:txBody>
      </p:sp>
    </p:spTree>
    <p:extLst>
      <p:ext uri="{BB962C8B-B14F-4D97-AF65-F5344CB8AC3E}">
        <p14:creationId xmlns:p14="http://schemas.microsoft.com/office/powerpoint/2010/main" val="7833901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 hasCustomPrompt="1"/>
          </p:nvPr>
        </p:nvSpPr>
        <p:spPr>
          <a:xfrm>
            <a:off x="1318559" y="3181641"/>
            <a:ext cx="7468501" cy="626701"/>
          </a:xfrm>
          <a:prstGeom prst="rect">
            <a:avLst/>
          </a:prstGeom>
          <a:solidFill>
            <a:schemeClr val="accent2"/>
          </a:solidFill>
        </p:spPr>
        <p:txBody>
          <a:bodyPr wrap="none" lIns="72000" tIns="36000" rIns="72000" bIns="36000" anchor="ctr">
            <a:spAutoFit/>
          </a:bodyPr>
          <a:lstStyle>
            <a:lvl1pPr algn="r">
              <a:lnSpc>
                <a:spcPct val="100000"/>
              </a:lnSpc>
              <a:defRPr sz="3600" b="1" cap="all" spc="10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nl-NL" dirty="0"/>
              <a:t>deel VAN DE UITEENZETTING</a:t>
            </a:r>
            <a:endParaRPr lang="en-GB" dirty="0"/>
          </a:p>
        </p:txBody>
      </p:sp>
      <p:sp>
        <p:nvSpPr>
          <p:cNvPr id="8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6773129" y="3858911"/>
            <a:ext cx="2013931" cy="395869"/>
          </a:xfrm>
          <a:prstGeom prst="rect">
            <a:avLst/>
          </a:prstGeom>
          <a:solidFill>
            <a:schemeClr val="accent2"/>
          </a:solidFill>
          <a:effectLst/>
        </p:spPr>
        <p:txBody>
          <a:bodyPr wrap="none" lIns="72000" tIns="36000" rIns="72000" bIns="36000" anchor="t">
            <a:spAutoFit/>
          </a:bodyPr>
          <a:lstStyle>
            <a:lvl1pPr marL="0" indent="0" algn="r">
              <a:buNone/>
              <a:defRPr sz="2100" cap="all" spc="10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dirty="0"/>
              <a:t>ONDERTITEL</a:t>
            </a:r>
            <a:endParaRPr lang="en-GB" dirty="0"/>
          </a:p>
        </p:txBody>
      </p:sp>
      <p:sp>
        <p:nvSpPr>
          <p:cNvPr id="9" name="Tijdelijke aanduiding vo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6025855" y="2900240"/>
            <a:ext cx="2761205" cy="23083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tIns="0" bIns="0">
            <a:spAutoFit/>
          </a:bodyPr>
          <a:lstStyle>
            <a:lvl1pPr marL="0" indent="0" algn="r">
              <a:buNone/>
              <a:defRPr sz="1500" i="0" cap="all" spc="10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naam van de spreker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9602" y="6097241"/>
            <a:ext cx="2297961" cy="76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7234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6095999" y="307776"/>
            <a:ext cx="3048001" cy="5708837"/>
          </a:xfrm>
          <a:solidFill>
            <a:schemeClr val="bg2"/>
          </a:solidFill>
          <a:ln>
            <a:noFill/>
          </a:ln>
        </p:spPr>
        <p:txBody>
          <a:bodyPr lIns="180000" tIns="900000" rIns="18000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132160" algn="l"/>
              </a:tabLst>
              <a:defRPr lang="en-GB" sz="1200" i="1" baseline="0" smtClean="0">
                <a:solidFill>
                  <a:schemeClr val="tx1"/>
                </a:solidFill>
                <a:effectLst/>
              </a:defRPr>
            </a:lvl1pPr>
          </a:lstStyle>
          <a:p>
            <a:r>
              <a:rPr lang="nl-BE" dirty="0"/>
              <a:t>Klik op het icoon of op de rand van </a:t>
            </a:r>
            <a:br>
              <a:rPr lang="nl-BE" dirty="0"/>
            </a:br>
            <a:r>
              <a:rPr lang="nl-BE" dirty="0"/>
              <a:t>het kader om een afbeelding toe te voegen</a:t>
            </a:r>
            <a:br>
              <a:rPr lang="nl-BE" dirty="0"/>
            </a:br>
            <a:r>
              <a:rPr lang="nl-BE" dirty="0"/>
              <a:t>&gt; tabblad invoegen</a:t>
            </a:r>
            <a:br>
              <a:rPr lang="nl-BE" dirty="0"/>
            </a:br>
            <a:r>
              <a:rPr lang="nl-BE" dirty="0"/>
              <a:t>&gt; afbeelding of online afbeelding</a:t>
            </a:r>
            <a:br>
              <a:rPr lang="nl-BE" dirty="0"/>
            </a:br>
            <a:r>
              <a:rPr lang="nl-BE" dirty="0"/>
              <a:t>Via ‘</a:t>
            </a:r>
            <a:r>
              <a:rPr lang="nl-BE" dirty="0" err="1"/>
              <a:t>crop</a:t>
            </a:r>
            <a:r>
              <a:rPr lang="nl-BE" dirty="0"/>
              <a:t>’ kan je de afbeelding binnen het fotokader veranderen van positie</a:t>
            </a:r>
            <a:br>
              <a:rPr lang="nl-BE" dirty="0"/>
            </a:br>
            <a:r>
              <a:rPr lang="nl-BE" dirty="0"/>
              <a:t>(fit or </a:t>
            </a:r>
            <a:r>
              <a:rPr lang="nl-BE" dirty="0" err="1"/>
              <a:t>fill</a:t>
            </a:r>
            <a:r>
              <a:rPr lang="nl-BE" dirty="0"/>
              <a:t>). </a:t>
            </a:r>
            <a:br>
              <a:rPr lang="nl-BE" dirty="0"/>
            </a:br>
            <a:r>
              <a:rPr lang="nl-BE" dirty="0"/>
              <a:t>De afbeelding kan ook gedraaid of gespiegeld worden </a:t>
            </a:r>
            <a:br>
              <a:rPr lang="nl-BE" dirty="0"/>
            </a:br>
            <a:r>
              <a:rPr lang="nl-BE" dirty="0"/>
              <a:t>binnen het fotokader.</a:t>
            </a:r>
            <a:endParaRPr lang="en-GB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7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720000"/>
            <a:ext cx="1725601" cy="349702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 algn="l">
              <a:buNone/>
              <a:defRPr sz="1800" cap="all" spc="15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 err="1"/>
              <a:t>overzicht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358775" y="1152000"/>
            <a:ext cx="5572800" cy="472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BE" dirty="0"/>
              <a:t>innovatief	creatief	ondernemend</a:t>
            </a: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TITEL VAN DE UITEENZETTING</a:t>
            </a:r>
          </a:p>
        </p:txBody>
      </p:sp>
    </p:spTree>
    <p:extLst>
      <p:ext uri="{BB962C8B-B14F-4D97-AF65-F5344CB8AC3E}">
        <p14:creationId xmlns:p14="http://schemas.microsoft.com/office/powerpoint/2010/main" val="128445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ard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6096000" y="307777"/>
            <a:ext cx="3048000" cy="5708837"/>
          </a:xfrm>
          <a:solidFill>
            <a:schemeClr val="bg2"/>
          </a:solidFill>
          <a:ln>
            <a:noFill/>
          </a:ln>
        </p:spPr>
        <p:txBody>
          <a:bodyPr lIns="180000" tIns="900000" rIns="18000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132160" algn="l"/>
              </a:tabLst>
              <a:defRPr lang="en-GB" sz="1200" i="1" baseline="0" smtClean="0">
                <a:solidFill>
                  <a:schemeClr val="tx1"/>
                </a:solidFill>
                <a:effectLst/>
              </a:defRPr>
            </a:lvl1pPr>
          </a:lstStyle>
          <a:p>
            <a:r>
              <a:rPr lang="nl-BE" dirty="0"/>
              <a:t>Klik op het icoon of op de rand van </a:t>
            </a:r>
            <a:br>
              <a:rPr lang="nl-BE" dirty="0"/>
            </a:br>
            <a:r>
              <a:rPr lang="nl-BE" dirty="0"/>
              <a:t>het kader om een afbeelding toe te voegen</a:t>
            </a:r>
            <a:br>
              <a:rPr lang="nl-BE" dirty="0"/>
            </a:br>
            <a:r>
              <a:rPr lang="nl-BE" dirty="0"/>
              <a:t>&gt; tabblad invoegen</a:t>
            </a:r>
            <a:br>
              <a:rPr lang="nl-BE" dirty="0"/>
            </a:br>
            <a:r>
              <a:rPr lang="nl-BE" dirty="0"/>
              <a:t>&gt; afbeelding of online afbeelding</a:t>
            </a:r>
            <a:br>
              <a:rPr lang="nl-BE" dirty="0"/>
            </a:br>
            <a:r>
              <a:rPr lang="nl-BE" dirty="0"/>
              <a:t>Via ‘</a:t>
            </a:r>
            <a:r>
              <a:rPr lang="nl-BE" dirty="0" err="1"/>
              <a:t>crop</a:t>
            </a:r>
            <a:r>
              <a:rPr lang="nl-BE" dirty="0"/>
              <a:t>’ kan je de afbeelding binnen het fotokader veranderen van positie</a:t>
            </a:r>
            <a:br>
              <a:rPr lang="nl-BE" dirty="0"/>
            </a:br>
            <a:r>
              <a:rPr lang="nl-BE" dirty="0"/>
              <a:t>(fit or </a:t>
            </a:r>
            <a:r>
              <a:rPr lang="nl-BE" dirty="0" err="1"/>
              <a:t>fill</a:t>
            </a:r>
            <a:r>
              <a:rPr lang="nl-BE" dirty="0"/>
              <a:t>). </a:t>
            </a:r>
            <a:br>
              <a:rPr lang="nl-BE" dirty="0"/>
            </a:br>
            <a:r>
              <a:rPr lang="nl-BE" dirty="0"/>
              <a:t>De afbeelding kan ook gedraaid of gespiegeld worden binnen het fotokader.</a:t>
            </a:r>
            <a:endParaRPr lang="en-GB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BE" dirty="0"/>
              <a:t>innovatief	creatief	ondernemend</a:t>
            </a:r>
            <a:endParaRPr lang="en-GB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60000" y="1152000"/>
            <a:ext cx="5572800" cy="472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720000"/>
            <a:ext cx="3484737" cy="349702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 algn="l">
              <a:buNone/>
              <a:defRPr sz="1800" cap="all" spc="15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 err="1"/>
              <a:t>kernidee</a:t>
            </a:r>
            <a:r>
              <a:rPr lang="en-US" dirty="0"/>
              <a:t> van de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74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standaardslid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6094800" y="310088"/>
            <a:ext cx="3049200" cy="5706526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11" name="Rectangle 10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1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360000" y="1151999"/>
            <a:ext cx="5572800" cy="4726800"/>
          </a:xfrm>
        </p:spPr>
        <p:txBody>
          <a:bodyPr/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720000"/>
            <a:ext cx="3484737" cy="349702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 algn="l">
              <a:buNone/>
              <a:defRPr sz="1800" cap="all" spc="15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 err="1"/>
              <a:t>kernidee</a:t>
            </a:r>
            <a:r>
              <a:rPr lang="en-US" dirty="0"/>
              <a:t> van de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94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standaard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4724400" y="310088"/>
            <a:ext cx="4419600" cy="5706526"/>
          </a:xfrm>
          <a:solidFill>
            <a:schemeClr val="bg2"/>
          </a:solidFill>
          <a:ln>
            <a:noFill/>
          </a:ln>
        </p:spPr>
        <p:txBody>
          <a:bodyPr lIns="180000" tIns="900000" rIns="18000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132160" algn="l"/>
              </a:tabLst>
              <a:defRPr lang="en-GB" sz="1200" i="1" baseline="0" smtClean="0">
                <a:solidFill>
                  <a:schemeClr val="tx1"/>
                </a:solidFill>
                <a:effectLst/>
              </a:defRPr>
            </a:lvl1pPr>
          </a:lstStyle>
          <a:p>
            <a:r>
              <a:rPr lang="nl-BE" dirty="0"/>
              <a:t>Klik op het icoon of op de rand van het kader om een afbeelding toe te voegen</a:t>
            </a:r>
            <a:br>
              <a:rPr lang="nl-BE" dirty="0"/>
            </a:br>
            <a:r>
              <a:rPr lang="nl-BE" dirty="0"/>
              <a:t>&gt; tabblad invoegen</a:t>
            </a:r>
            <a:br>
              <a:rPr lang="nl-BE" dirty="0"/>
            </a:br>
            <a:r>
              <a:rPr lang="nl-BE" dirty="0"/>
              <a:t>&gt; tabblad invoegen</a:t>
            </a:r>
            <a:br>
              <a:rPr lang="nl-BE" dirty="0"/>
            </a:br>
            <a:r>
              <a:rPr lang="nl-BE" dirty="0"/>
              <a:t>Via ‘</a:t>
            </a:r>
            <a:r>
              <a:rPr lang="nl-BE" dirty="0" err="1"/>
              <a:t>crop</a:t>
            </a:r>
            <a:r>
              <a:rPr lang="nl-BE" dirty="0"/>
              <a:t>’ kan je de afbeelding binnen het fotokader veranderen van positie (fit or </a:t>
            </a:r>
            <a:r>
              <a:rPr lang="nl-BE" dirty="0" err="1"/>
              <a:t>fill</a:t>
            </a:r>
            <a:r>
              <a:rPr lang="nl-BE" dirty="0"/>
              <a:t>).</a:t>
            </a:r>
            <a:br>
              <a:rPr lang="nl-BE" dirty="0"/>
            </a:br>
            <a:r>
              <a:rPr lang="nl-BE" dirty="0"/>
              <a:t>De afbeelding kan ook gedraaid of gespiegeld worden binnen het fotokader.</a:t>
            </a:r>
            <a:endParaRPr lang="en-GB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11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360000" y="1152000"/>
            <a:ext cx="4212000" cy="47268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720000"/>
            <a:ext cx="3484737" cy="349702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 algn="l">
              <a:buNone/>
              <a:defRPr sz="1800" cap="all" spc="15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 err="1"/>
              <a:t>kernidee</a:t>
            </a:r>
            <a:r>
              <a:rPr lang="en-US" dirty="0"/>
              <a:t> van de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26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standaardslide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0" y="307776"/>
            <a:ext cx="4572000" cy="5708837"/>
          </a:xfrm>
          <a:solidFill>
            <a:schemeClr val="bg2"/>
          </a:solidFill>
          <a:ln>
            <a:noFill/>
          </a:ln>
        </p:spPr>
        <p:txBody>
          <a:bodyPr lIns="360000" tIns="900000" rIns="18000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132160" algn="l"/>
              </a:tabLst>
              <a:defRPr lang="en-GB" sz="1200" i="1" baseline="0" smtClean="0">
                <a:solidFill>
                  <a:schemeClr val="tx1"/>
                </a:solidFill>
                <a:effectLst/>
              </a:defRPr>
            </a:lvl1pPr>
          </a:lstStyle>
          <a:p>
            <a:r>
              <a:rPr lang="nl-BE" dirty="0"/>
              <a:t>Klik op het icoon of op de rand van het kader om een afbeelding toe te voegen</a:t>
            </a:r>
            <a:br>
              <a:rPr lang="nl-BE" dirty="0"/>
            </a:br>
            <a:r>
              <a:rPr lang="nl-BE" dirty="0"/>
              <a:t>&gt; tabblad invoegen</a:t>
            </a:r>
            <a:br>
              <a:rPr lang="nl-BE" dirty="0"/>
            </a:br>
            <a:r>
              <a:rPr lang="nl-BE" dirty="0"/>
              <a:t>&gt; afbeelding of online afbeelding</a:t>
            </a:r>
            <a:br>
              <a:rPr lang="nl-BE" dirty="0"/>
            </a:br>
            <a:r>
              <a:rPr lang="nl-BE" dirty="0"/>
              <a:t>Via ‘</a:t>
            </a:r>
            <a:r>
              <a:rPr lang="nl-BE" dirty="0" err="1"/>
              <a:t>crop</a:t>
            </a:r>
            <a:r>
              <a:rPr lang="nl-BE" dirty="0"/>
              <a:t>’ kan je de afbeelding binnen het fotokader veranderen van positie (fit or </a:t>
            </a:r>
            <a:r>
              <a:rPr lang="nl-BE" dirty="0" err="1"/>
              <a:t>fill</a:t>
            </a:r>
            <a:r>
              <a:rPr lang="nl-BE" dirty="0"/>
              <a:t>).</a:t>
            </a:r>
            <a:br>
              <a:rPr lang="nl-BE" dirty="0"/>
            </a:br>
            <a:r>
              <a:rPr lang="nl-BE" dirty="0"/>
              <a:t>De afbeelding kan ook gedraaid of gespiegeld worden binnen het fotokader.</a:t>
            </a:r>
            <a:br>
              <a:rPr lang="nl-BE" dirty="0"/>
            </a:br>
            <a:r>
              <a:rPr lang="nl-BE" dirty="0"/>
              <a:t>Indien je de foto delete, dien je de nieuwe foto terug op de achtergrond te plaatsen</a:t>
            </a:r>
            <a:br>
              <a:rPr lang="nl-BE" dirty="0"/>
            </a:br>
            <a:endParaRPr lang="nl-BE" dirty="0"/>
          </a:p>
          <a:p>
            <a:endParaRPr lang="en-GB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12" name="Text Placeholder 3"/>
          <p:cNvSpPr>
            <a:spLocks noGrp="1"/>
          </p:cNvSpPr>
          <p:nvPr>
            <p:ph type="body" sz="quarter" idx="25"/>
          </p:nvPr>
        </p:nvSpPr>
        <p:spPr>
          <a:xfrm>
            <a:off x="4803035" y="1059887"/>
            <a:ext cx="3982190" cy="481703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720000"/>
            <a:ext cx="3484737" cy="349702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 algn="l">
              <a:buNone/>
              <a:defRPr sz="1800" cap="all" spc="15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 err="1"/>
              <a:t>kernidee</a:t>
            </a:r>
            <a:r>
              <a:rPr lang="en-US" dirty="0"/>
              <a:t> van de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7557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 standaardslide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0" y="307776"/>
            <a:ext cx="6096000" cy="5708837"/>
          </a:xfrm>
          <a:solidFill>
            <a:schemeClr val="bg2"/>
          </a:solidFill>
          <a:ln>
            <a:noFill/>
          </a:ln>
        </p:spPr>
        <p:txBody>
          <a:bodyPr lIns="360000" tIns="900000" rIns="180000">
            <a:no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Calibri" panose="020F0502020204030204" pitchFamily="34" charset="0"/>
              <a:buNone/>
              <a:tabLst>
                <a:tab pos="132160" algn="l"/>
              </a:tabLst>
              <a:defRPr lang="en-GB" sz="1200" i="1" baseline="0" smtClean="0">
                <a:solidFill>
                  <a:schemeClr val="tx1"/>
                </a:solidFill>
                <a:effectLst/>
              </a:defRPr>
            </a:lvl1pPr>
          </a:lstStyle>
          <a:p>
            <a:r>
              <a:rPr lang="nl-BE" dirty="0"/>
              <a:t>Klik op het icoon of op de rand van het kader om een afbeelding toe te voegen</a:t>
            </a:r>
            <a:br>
              <a:rPr lang="nl-BE" dirty="0"/>
            </a:br>
            <a:r>
              <a:rPr lang="nl-BE" dirty="0"/>
              <a:t>&gt; tabblad invoegen</a:t>
            </a:r>
            <a:br>
              <a:rPr lang="nl-BE" dirty="0"/>
            </a:br>
            <a:r>
              <a:rPr lang="nl-BE" dirty="0"/>
              <a:t>&gt; afbeelding of online afbeelding</a:t>
            </a:r>
            <a:br>
              <a:rPr lang="nl-BE" dirty="0"/>
            </a:br>
            <a:r>
              <a:rPr lang="nl-BE" dirty="0"/>
              <a:t>Via ‘</a:t>
            </a:r>
            <a:r>
              <a:rPr lang="nl-BE" dirty="0" err="1"/>
              <a:t>crop</a:t>
            </a:r>
            <a:r>
              <a:rPr lang="nl-BE" dirty="0"/>
              <a:t>’ kan je de afbeelding binnen het fotokader veranderen van positie (fit or </a:t>
            </a:r>
            <a:r>
              <a:rPr lang="nl-BE" dirty="0" err="1"/>
              <a:t>fill</a:t>
            </a:r>
            <a:r>
              <a:rPr lang="nl-BE" dirty="0"/>
              <a:t>). </a:t>
            </a:r>
            <a:br>
              <a:rPr lang="nl-BE" dirty="0"/>
            </a:br>
            <a:r>
              <a:rPr lang="nl-BE" dirty="0"/>
              <a:t>De afbeelding kan ook gedraaid of gespiegeld worden binnen het fotokader.</a:t>
            </a:r>
            <a:br>
              <a:rPr lang="nl-BE" dirty="0"/>
            </a:br>
            <a:r>
              <a:rPr lang="nl-BE" dirty="0"/>
              <a:t>Indien je de foto delete, dien je de nieuwe foto terug op de achtergrond te plaatsen</a:t>
            </a:r>
            <a:endParaRPr lang="en-GB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12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6236425" y="1059887"/>
            <a:ext cx="2548800" cy="4818913"/>
          </a:xfrm>
        </p:spPr>
        <p:txBody>
          <a:bodyPr/>
          <a:lstStyle>
            <a:lvl1pPr>
              <a:lnSpc>
                <a:spcPct val="100000"/>
              </a:lnSpc>
              <a:tabLst>
                <a:tab pos="266400" algn="l"/>
                <a:tab pos="270000" algn="l"/>
              </a:tabLst>
              <a:defRPr/>
            </a:lvl1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720000"/>
            <a:ext cx="3484737" cy="349702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 algn="l">
              <a:buNone/>
              <a:defRPr sz="1800" cap="all" spc="15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 err="1"/>
              <a:t>kernidee</a:t>
            </a:r>
            <a:r>
              <a:rPr lang="en-US" dirty="0"/>
              <a:t> van de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83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deling tekst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6016614"/>
            <a:ext cx="9144000" cy="841386"/>
            <a:chOff x="0" y="6016614"/>
            <a:chExt cx="9144000" cy="841386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016614"/>
              <a:ext cx="9144000" cy="84138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>
                <a:solidFill>
                  <a:srgbClr val="EBEBEB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659602" y="6097241"/>
              <a:ext cx="2297961" cy="760759"/>
            </a:xfrm>
            <a:prstGeom prst="rect">
              <a:avLst/>
            </a:prstGeom>
          </p:spPr>
        </p:pic>
      </p:grpSp>
      <p:sp>
        <p:nvSpPr>
          <p:cNvPr id="12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358775" y="1153297"/>
            <a:ext cx="4050000" cy="4726800"/>
          </a:xfrm>
          <a:solidFill>
            <a:schemeClr val="bg2"/>
          </a:solidFill>
        </p:spPr>
        <p:txBody>
          <a:bodyPr wrap="square"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29"/>
          </p:nvPr>
        </p:nvSpPr>
        <p:spPr>
          <a:xfrm>
            <a:off x="4737100" y="1140514"/>
            <a:ext cx="4050000" cy="4726800"/>
          </a:xfrm>
          <a:solidFill>
            <a:schemeClr val="bg2"/>
          </a:solidFill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23" hasCustomPrompt="1"/>
          </p:nvPr>
        </p:nvSpPr>
        <p:spPr>
          <a:xfrm>
            <a:off x="-1" y="488"/>
            <a:ext cx="9144000" cy="309600"/>
          </a:xfrm>
          <a:solidFill>
            <a:schemeClr val="tx1"/>
          </a:solidFill>
        </p:spPr>
        <p:txBody>
          <a:bodyPr tIns="72000">
            <a:normAutofit/>
          </a:bodyPr>
          <a:lstStyle>
            <a:lvl1pPr marL="0" indent="0">
              <a:buNone/>
              <a:defRPr sz="1200" spc="150" baseline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TITEL VAN DE UITEENZETTING &gt; deel van de </a:t>
            </a:r>
            <a:r>
              <a:rPr lang="en-US" dirty="0" err="1"/>
              <a:t>uiteenzetting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720000"/>
            <a:ext cx="3484737" cy="349702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 algn="l">
              <a:buNone/>
              <a:defRPr sz="1800" cap="all" spc="15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 err="1"/>
              <a:t>kernidee</a:t>
            </a:r>
            <a:r>
              <a:rPr lang="en-US" dirty="0"/>
              <a:t> van de slide</a:t>
            </a:r>
            <a:endParaRPr lang="en-GB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4737100" y="716162"/>
            <a:ext cx="3484737" cy="349702"/>
          </a:xfrm>
          <a:solidFill>
            <a:schemeClr val="accent2"/>
          </a:solidFill>
        </p:spPr>
        <p:txBody>
          <a:bodyPr wrap="none" tIns="36000" bIns="36000">
            <a:spAutoFit/>
          </a:bodyPr>
          <a:lstStyle>
            <a:lvl1pPr marL="0" indent="0" algn="l">
              <a:buNone/>
              <a:defRPr sz="1800" cap="all" spc="150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 err="1"/>
              <a:t>kernidee</a:t>
            </a:r>
            <a:r>
              <a:rPr lang="en-US" dirty="0"/>
              <a:t> van de slide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3716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0000" y="6321590"/>
            <a:ext cx="2624400" cy="277200"/>
          </a:xfrm>
          <a:prstGeom prst="rect">
            <a:avLst/>
          </a:prstGeom>
        </p:spPr>
        <p:txBody>
          <a:bodyPr vert="horz" wrap="none" lIns="0" tIns="45720" rIns="0" bIns="45720" rtlCol="0" anchor="t" anchorCtr="0"/>
          <a:lstStyle>
            <a:lvl1pPr algn="ctr">
              <a:defRPr sz="1200" i="1">
                <a:solidFill>
                  <a:schemeClr val="bg2"/>
                </a:solidFill>
              </a:defRPr>
            </a:lvl1pPr>
          </a:lstStyle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360000" y="1152000"/>
            <a:ext cx="8357397" cy="472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23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1" r:id="rId10"/>
    <p:sldLayoutId id="2147483673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2" r:id="rId18"/>
    <p:sldLayoutId id="2147483681" r:id="rId19"/>
    <p:sldLayoutId id="2147483683" r:id="rId20"/>
    <p:sldLayoutId id="2147483684" r:id="rId21"/>
    <p:sldLayoutId id="2147483685" r:id="rId22"/>
    <p:sldLayoutId id="2147483686" r:id="rId23"/>
    <p:sldLayoutId id="2147483687" r:id="rId24"/>
    <p:sldLayoutId id="2147483688" r:id="rId25"/>
    <p:sldLayoutId id="2147483689" r:id="rId26"/>
    <p:sldLayoutId id="2147483690" r:id="rId27"/>
    <p:sldLayoutId id="2147483697" r:id="rId28"/>
    <p:sldLayoutId id="2147483698" r:id="rId29"/>
    <p:sldLayoutId id="2147483699" r:id="rId3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0000"/>
        </a:lnSpc>
        <a:spcBef>
          <a:spcPts val="18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SzPct val="80000"/>
        <a:buFont typeface="Calibri" panose="020F0502020204030204" pitchFamily="34" charset="0"/>
        <a:buChar char="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defTabSz="9144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SzPct val="80000"/>
        <a:buFont typeface="Calibri" panose="020F0502020204030204" pitchFamily="34" charset="0"/>
        <a:buChar char="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SzPct val="80000"/>
        <a:buFont typeface="Calibri" panose="020F0502020204030204" pitchFamily="34" charset="0"/>
        <a:buChar char="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70000" algn="l" defTabSz="914400" rtl="0" eaLnBrk="1" latinLnBrk="0" hangingPunct="1">
        <a:lnSpc>
          <a:spcPct val="100000"/>
        </a:lnSpc>
        <a:spcBef>
          <a:spcPts val="300"/>
        </a:spcBef>
        <a:buClr>
          <a:schemeClr val="accent2"/>
        </a:buClr>
        <a:buSzPct val="80000"/>
        <a:buFont typeface="Calibri" panose="020F0502020204030204" pitchFamily="34" charset="0"/>
        <a:buChar char="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001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40" userDrawn="1">
          <p15:clr>
            <a:srgbClr val="F26B43"/>
          </p15:clr>
        </p15:guide>
        <p15:guide id="4" pos="5511" userDrawn="1">
          <p15:clr>
            <a:srgbClr val="F26B43"/>
          </p15:clr>
        </p15:guide>
        <p15:guide id="5" pos="1927" userDrawn="1">
          <p15:clr>
            <a:srgbClr val="F26B43"/>
          </p15:clr>
        </p15:guide>
        <p15:guide id="6" pos="3842" userDrawn="1">
          <p15:clr>
            <a:srgbClr val="F26B43"/>
          </p15:clr>
        </p15:guide>
        <p15:guide id="7" orient="horz" pos="3793" userDrawn="1">
          <p15:clr>
            <a:srgbClr val="F26B43"/>
          </p15:clr>
        </p15:guide>
        <p15:guide id="8" orient="horz" pos="196" userDrawn="1">
          <p15:clr>
            <a:srgbClr val="F26B43"/>
          </p15:clr>
        </p15:guide>
        <p15:guide id="9" orient="horz" pos="2589" userDrawn="1">
          <p15:clr>
            <a:srgbClr val="F26B43"/>
          </p15:clr>
        </p15:guide>
        <p15:guide id="10" orient="horz" pos="13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nfo.gsf.nl/cdb/ddb/Onderbouw/Rekenen/Lj1/Theorie/Details/H6_Breuken.html" TargetMode="Externa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2219" y="3181641"/>
            <a:ext cx="5804841" cy="626701"/>
          </a:xfrm>
        </p:spPr>
        <p:txBody>
          <a:bodyPr/>
          <a:lstStyle/>
          <a:p>
            <a:r>
              <a:rPr lang="en-GB" dirty="0"/>
              <a:t>My Space 1 </a:t>
            </a:r>
            <a:r>
              <a:rPr lang="en-GB" dirty="0" err="1"/>
              <a:t>wiskunde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28795" y="3858911"/>
            <a:ext cx="1458265" cy="395869"/>
          </a:xfrm>
        </p:spPr>
        <p:txBody>
          <a:bodyPr/>
          <a:lstStyle/>
          <a:p>
            <a:r>
              <a:rPr lang="en-GB" dirty="0" err="1"/>
              <a:t>Sessie</a:t>
            </a:r>
            <a:r>
              <a:rPr lang="en-GB" dirty="0"/>
              <a:t> 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7328006" y="2900240"/>
            <a:ext cx="1459054" cy="230832"/>
          </a:xfrm>
        </p:spPr>
        <p:txBody>
          <a:bodyPr/>
          <a:lstStyle/>
          <a:p>
            <a:r>
              <a:rPr lang="en-GB" dirty="0"/>
              <a:t>K. </a:t>
            </a:r>
            <a:r>
              <a:rPr lang="en-GB" dirty="0" err="1"/>
              <a:t>schedin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87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nl-BE" dirty="0"/>
              <a:t>Sessie 2 - deel 1: getallenleer overal – MATRIX 1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757646" y="592183"/>
            <a:ext cx="2882537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500" b="1" dirty="0"/>
              <a:t>Rationale getallen: </a:t>
            </a:r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Verschijningsvorm:</a:t>
            </a:r>
          </a:p>
          <a:p>
            <a:r>
              <a:rPr lang="nl-BE" dirty="0"/>
              <a:t>Breuk, decimaal getal, percentage, verhouding </a:t>
            </a:r>
          </a:p>
          <a:p>
            <a:endParaRPr lang="nl-BE" dirty="0"/>
          </a:p>
          <a:p>
            <a:r>
              <a:rPr lang="nl-BE" dirty="0" err="1"/>
              <a:t>Ijsbergmetafoor</a:t>
            </a:r>
            <a:r>
              <a:rPr lang="nl-BE" dirty="0"/>
              <a:t> hierbij toepassen: </a:t>
            </a:r>
          </a:p>
          <a:p>
            <a:r>
              <a:rPr lang="nl-BE" b="1" u="sng" dirty="0"/>
              <a:t>Onderaan: </a:t>
            </a:r>
          </a:p>
          <a:p>
            <a:r>
              <a:rPr lang="nl-BE" dirty="0"/>
              <a:t>start van een heel concreet voorbeeld</a:t>
            </a:r>
          </a:p>
          <a:p>
            <a:r>
              <a:rPr lang="nl-BE" b="1" u="sng" dirty="0"/>
              <a:t>Midden: </a:t>
            </a:r>
          </a:p>
          <a:p>
            <a:r>
              <a:rPr lang="nl-BE" dirty="0"/>
              <a:t>Schematiseer / visualiseer  </a:t>
            </a:r>
          </a:p>
          <a:p>
            <a:r>
              <a:rPr lang="nl-BE" b="1" u="sng" dirty="0"/>
              <a:t>Top: </a:t>
            </a:r>
          </a:p>
          <a:p>
            <a:r>
              <a:rPr lang="nl-BE" dirty="0"/>
              <a:t>abstracte wiskunde </a:t>
            </a:r>
          </a:p>
          <a:p>
            <a:r>
              <a:rPr lang="nl-BE" dirty="0"/>
              <a:t>(de breuk)</a:t>
            </a:r>
          </a:p>
          <a:p>
            <a:endParaRPr lang="nl-BE" dirty="0"/>
          </a:p>
          <a:p>
            <a:r>
              <a:rPr lang="nl-BE" dirty="0"/>
              <a:t>SPELLETJE: DOMINO</a:t>
            </a:r>
          </a:p>
          <a:p>
            <a:endParaRPr lang="nl-BE" dirty="0"/>
          </a:p>
        </p:txBody>
      </p:sp>
      <p:pic>
        <p:nvPicPr>
          <p:cNvPr id="1026" name="Picture 2" descr="http://www.leerstudio.be/leerstudio/wp-content/uploads/2015/04/ijsberg4-300x23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435" y="849085"/>
            <a:ext cx="5584565" cy="4355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759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nl-BE" dirty="0"/>
              <a:t>SPELEND LEREN: KINDERSPEL OF NIET? – Klassieke gezelschapsspellen invoeren</a:t>
            </a:r>
          </a:p>
          <a:p>
            <a:endParaRPr lang="nl-BE" dirty="0"/>
          </a:p>
        </p:txBody>
      </p:sp>
      <p:pic>
        <p:nvPicPr>
          <p:cNvPr id="20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4237" y="4163751"/>
            <a:ext cx="2533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87" y="1737612"/>
            <a:ext cx="2533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7703" y="2939067"/>
            <a:ext cx="2533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94238" y="1725536"/>
            <a:ext cx="25431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63792"/>
            <a:ext cx="2568817" cy="1188000"/>
          </a:xfrm>
          <a:prstGeom prst="rect">
            <a:avLst/>
          </a:prstGeom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40" y="2929415"/>
            <a:ext cx="25336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01245" y="498224"/>
            <a:ext cx="2548352" cy="1188000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59404" y="2941242"/>
            <a:ext cx="25431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91515" y="4164655"/>
            <a:ext cx="2567813" cy="11880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97703" y="1730712"/>
            <a:ext cx="2555438" cy="1188000"/>
          </a:xfrm>
          <a:prstGeom prst="rect">
            <a:avLst/>
          </a:prstGeom>
        </p:spPr>
      </p:pic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277" y="4174596"/>
            <a:ext cx="25431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263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nl-BE" dirty="0"/>
              <a:t>Sessie 2 - deel 1: getallenleer overal – MATRIX 1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53665" y="409303"/>
            <a:ext cx="8273143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500" b="1" dirty="0"/>
              <a:t>Rationale getallen: </a:t>
            </a:r>
          </a:p>
          <a:p>
            <a:endParaRPr lang="nl-BE" sz="2500" b="1" dirty="0"/>
          </a:p>
          <a:p>
            <a:r>
              <a:rPr lang="nl-BE" sz="2000" u="sng" dirty="0"/>
              <a:t>De breuk:</a:t>
            </a:r>
          </a:p>
          <a:p>
            <a:r>
              <a:rPr lang="nl-BE" dirty="0"/>
              <a:t>Quotiënt / deel van geheel/ verhouding</a:t>
            </a:r>
          </a:p>
          <a:p>
            <a:r>
              <a:rPr lang="nl-BE" dirty="0"/>
              <a:t>p. 50-51 oef 99</a:t>
            </a:r>
          </a:p>
          <a:p>
            <a:r>
              <a:rPr lang="nl-BE" dirty="0"/>
              <a:t>p. 56 nr. 117</a:t>
            </a:r>
          </a:p>
          <a:p>
            <a:r>
              <a:rPr lang="nl-BE" dirty="0"/>
              <a:t>Begrippen p. 48: Teller/noemer; gelijknamige breuken/ongelijknamige breuken</a:t>
            </a:r>
          </a:p>
          <a:p>
            <a:endParaRPr lang="nl-BE" sz="2000" dirty="0"/>
          </a:p>
          <a:p>
            <a:r>
              <a:rPr lang="nl-BE" sz="2000" u="sng" dirty="0"/>
              <a:t>De decimale vorm: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Omzetten van een breuk naar decimale vorm  p. 58  </a:t>
            </a:r>
          </a:p>
          <a:p>
            <a:r>
              <a:rPr lang="nl-BE" dirty="0"/>
              <a:t>		</a:t>
            </a:r>
            <a:r>
              <a:rPr lang="nl-BE" dirty="0">
                <a:sym typeface="Wingdings" panose="05000000000000000000" pitchFamily="2" charset="2"/>
              </a:rPr>
              <a:t></a:t>
            </a:r>
            <a:r>
              <a:rPr lang="nl-BE" dirty="0"/>
              <a:t>geheel getal; begrensd en onbegrensd decimaal getal</a:t>
            </a:r>
          </a:p>
          <a:p>
            <a:endParaRPr lang="nl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Omzetten van decimale vorm naar een breuk? P. 59 – begrensd decimaal getal</a:t>
            </a:r>
          </a:p>
          <a:p>
            <a:r>
              <a:rPr lang="nl-BE" dirty="0"/>
              <a:t>	P. (zie ook in 3</a:t>
            </a:r>
            <a:r>
              <a:rPr lang="nl-BE" baseline="30000" dirty="0"/>
              <a:t>e</a:t>
            </a:r>
            <a:r>
              <a:rPr lang="nl-BE" dirty="0"/>
              <a:t> jaar WP+3.1) – wat met een onbegrensd rationaal getal?</a:t>
            </a:r>
          </a:p>
          <a:p>
            <a:r>
              <a:rPr lang="nl-BE" dirty="0"/>
              <a:t>		</a:t>
            </a:r>
            <a:r>
              <a:rPr lang="nl-BE" dirty="0">
                <a:sym typeface="Wingdings" panose="05000000000000000000" pitchFamily="2" charset="2"/>
              </a:rPr>
              <a:t> zoek eens uit?</a:t>
            </a:r>
            <a:endParaRPr lang="nl-BE" dirty="0"/>
          </a:p>
          <a:p>
            <a:endParaRPr lang="nl-BE" dirty="0"/>
          </a:p>
          <a:p>
            <a:r>
              <a:rPr lang="nl-BE" sz="2000" u="sng" dirty="0"/>
              <a:t>Gemengde vorm:</a:t>
            </a:r>
          </a:p>
          <a:p>
            <a:r>
              <a:rPr lang="nl-BE" dirty="0"/>
              <a:t>geheel deel en breukvorm: p. 54 nr. 107 vooraf aan oef.</a:t>
            </a:r>
          </a:p>
        </p:txBody>
      </p:sp>
    </p:spTree>
    <p:extLst>
      <p:ext uri="{BB962C8B-B14F-4D97-AF65-F5344CB8AC3E}">
        <p14:creationId xmlns:p14="http://schemas.microsoft.com/office/powerpoint/2010/main" val="2227434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nl-BE" dirty="0"/>
              <a:t>Sessie 2 - deel 1: getallenleer overal – MATRIX 1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870857" y="676589"/>
            <a:ext cx="8273143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500" b="1" dirty="0"/>
              <a:t>Rationale getallen: </a:t>
            </a:r>
          </a:p>
          <a:p>
            <a:endParaRPr lang="nl-BE" sz="2500" b="1" dirty="0"/>
          </a:p>
          <a:p>
            <a:r>
              <a:rPr lang="nl-BE" sz="2000" u="sng" dirty="0"/>
              <a:t>Afronden van decimale getallen</a:t>
            </a:r>
            <a:r>
              <a:rPr lang="nl-BE" sz="2000" dirty="0"/>
              <a:t>: p. 60</a:t>
            </a:r>
          </a:p>
          <a:p>
            <a:r>
              <a:rPr lang="nl-BE" sz="2000" dirty="0"/>
              <a:t>	oefening p. 65  nr. 131 en 132</a:t>
            </a:r>
          </a:p>
          <a:p>
            <a:endParaRPr lang="nl-BE" sz="2000" dirty="0"/>
          </a:p>
          <a:p>
            <a:r>
              <a:rPr lang="nl-BE" sz="2000" u="sng" dirty="0"/>
              <a:t>Cijferen met decimale getallen</a:t>
            </a:r>
            <a:r>
              <a:rPr lang="nl-BE" sz="2000" dirty="0"/>
              <a:t>: p. 60 + p. 290 en verder</a:t>
            </a:r>
          </a:p>
          <a:p>
            <a:r>
              <a:rPr lang="nl-BE" sz="2000" dirty="0"/>
              <a:t>	Oefeningen p. 65 nr. 133</a:t>
            </a:r>
          </a:p>
          <a:p>
            <a:r>
              <a:rPr lang="nl-BE" sz="2000" dirty="0"/>
              <a:t>	oefeningen p. 282 nr. </a:t>
            </a:r>
            <a:r>
              <a:rPr lang="nl-BE" sz="2000"/>
              <a:t>71  </a:t>
            </a:r>
            <a:r>
              <a:rPr lang="nl-BE" sz="2000" dirty="0"/>
              <a:t>-  EERST SCHATTEN</a:t>
            </a:r>
          </a:p>
          <a:p>
            <a:endParaRPr lang="nl-BE" sz="2000" dirty="0"/>
          </a:p>
          <a:p>
            <a:r>
              <a:rPr lang="nl-BE" sz="2000" u="sng" dirty="0"/>
              <a:t>Rangschikken op een as</a:t>
            </a:r>
            <a:r>
              <a:rPr lang="nl-BE" sz="2000" dirty="0"/>
              <a:t>: p.61 – zie oefeningen in de </a:t>
            </a:r>
            <a:r>
              <a:rPr lang="nl-BE" sz="2000" dirty="0" err="1"/>
              <a:t>groepsessie</a:t>
            </a:r>
            <a:endParaRPr lang="nl-BE" sz="2000" dirty="0"/>
          </a:p>
          <a:p>
            <a:endParaRPr lang="nl-BE" sz="2000" dirty="0"/>
          </a:p>
          <a:p>
            <a:r>
              <a:rPr lang="nl-BE" sz="2000" u="sng" dirty="0"/>
              <a:t>Vereenvoudigen van breuken </a:t>
            </a:r>
            <a:r>
              <a:rPr lang="nl-BE" sz="2000" dirty="0"/>
              <a:t>p. 49</a:t>
            </a:r>
          </a:p>
          <a:p>
            <a:endParaRPr lang="nl-BE" sz="2000" dirty="0"/>
          </a:p>
          <a:p>
            <a:r>
              <a:rPr lang="nl-BE" sz="2000" u="sng" dirty="0"/>
              <a:t>Breuken optellen en aftrekken</a:t>
            </a:r>
          </a:p>
          <a:p>
            <a:r>
              <a:rPr lang="nl-BE" sz="2000" dirty="0"/>
              <a:t>Hoe aanbrengen?  </a:t>
            </a:r>
            <a:r>
              <a:rPr lang="nl-BE" sz="1600" dirty="0">
                <a:hlinkClick r:id="rId2"/>
              </a:rPr>
              <a:t>http://info.gsf.nl/cdb/ddb/Onderbouw/Rekenen/Lj1/Theorie/Details/H6_Breuken.html</a:t>
            </a:r>
            <a:endParaRPr lang="nl-BE" sz="1600" dirty="0"/>
          </a:p>
          <a:p>
            <a:endParaRPr lang="nl-BE" sz="2000" dirty="0"/>
          </a:p>
          <a:p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2726848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nl-BE" dirty="0"/>
              <a:t>Sessie 2 - deel 1: getallenleer overal – MATRIX 1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032636" y="564047"/>
            <a:ext cx="827314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500" b="1" dirty="0"/>
              <a:t>Rationale getallen: </a:t>
            </a:r>
          </a:p>
          <a:p>
            <a:endParaRPr lang="nl-BE" sz="2500" b="1" dirty="0"/>
          </a:p>
          <a:p>
            <a:r>
              <a:rPr lang="nl-BE" sz="2000" u="sng" dirty="0"/>
              <a:t>Bijzondere verhoudingen</a:t>
            </a:r>
            <a:r>
              <a:rPr lang="nl-BE" sz="2000" dirty="0"/>
              <a:t> p. 72: </a:t>
            </a:r>
          </a:p>
          <a:p>
            <a:r>
              <a:rPr lang="nl-BE" sz="2000" dirty="0"/>
              <a:t>(percent of) </a:t>
            </a:r>
            <a:r>
              <a:rPr lang="nl-BE" sz="2000" b="1" dirty="0"/>
              <a:t>procent; schaal; kans</a:t>
            </a:r>
            <a:endParaRPr lang="nl-BE" sz="1600" b="1" dirty="0"/>
          </a:p>
          <a:p>
            <a:endParaRPr lang="nl-BE" sz="2000" dirty="0"/>
          </a:p>
          <a:p>
            <a:r>
              <a:rPr lang="nl-BE" sz="2000" dirty="0"/>
              <a:t>Opdrachtje: </a:t>
            </a:r>
            <a:r>
              <a:rPr lang="nl-BE" sz="2000" i="1" dirty="0"/>
              <a:t>differentiatie – zelfde niveau    --    </a:t>
            </a:r>
          </a:p>
          <a:p>
            <a:r>
              <a:rPr lang="nl-BE" sz="2000" i="1" dirty="0"/>
              <a:t>Of via een spelletje (zie opdracht 3 – </a:t>
            </a:r>
            <a:r>
              <a:rPr lang="nl-BE" sz="2000" i="1" dirty="0" err="1"/>
              <a:t>Let’s</a:t>
            </a:r>
            <a:r>
              <a:rPr lang="nl-BE" sz="2000" i="1" dirty="0"/>
              <a:t> go LOCO) </a:t>
            </a:r>
          </a:p>
          <a:p>
            <a:r>
              <a:rPr lang="nl-BE" sz="2000" dirty="0"/>
              <a:t>1/Onderdeel PROCENT</a:t>
            </a:r>
          </a:p>
          <a:p>
            <a:r>
              <a:rPr lang="nl-BE" sz="2000" dirty="0"/>
              <a:t>Groep 1: p. 81 nr. 166</a:t>
            </a:r>
          </a:p>
          <a:p>
            <a:r>
              <a:rPr lang="nl-BE" sz="2000" dirty="0"/>
              <a:t>Groep 2: p. 82 nr. 169</a:t>
            </a:r>
          </a:p>
          <a:p>
            <a:r>
              <a:rPr lang="nl-BE" sz="2000" dirty="0"/>
              <a:t>Groep 3: p. 82 nr. 168</a:t>
            </a:r>
          </a:p>
          <a:p>
            <a:endParaRPr lang="nl-BE" sz="2000" dirty="0"/>
          </a:p>
          <a:p>
            <a:r>
              <a:rPr lang="nl-BE" sz="2000" dirty="0"/>
              <a:t>2/Onderdeel SCHAAL</a:t>
            </a:r>
          </a:p>
          <a:p>
            <a:r>
              <a:rPr lang="nl-BE" sz="2000" dirty="0"/>
              <a:t>Groep 1: p. 84 nr. 174 </a:t>
            </a:r>
          </a:p>
          <a:p>
            <a:r>
              <a:rPr lang="nl-BE" sz="2000" dirty="0"/>
              <a:t>Groep 2: p. 85 nr. 179</a:t>
            </a:r>
          </a:p>
          <a:p>
            <a:r>
              <a:rPr lang="nl-BE" sz="2000" dirty="0"/>
              <a:t>Groep 3: p. 85 NR; 178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4768948" y="3115994"/>
            <a:ext cx="281353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/>
              <a:t>3/ Onderdeel KANS</a:t>
            </a:r>
          </a:p>
          <a:p>
            <a:r>
              <a:rPr lang="nl-BE" sz="2000" dirty="0"/>
              <a:t>Groep 1: p. 86 nr. 181</a:t>
            </a:r>
          </a:p>
          <a:p>
            <a:r>
              <a:rPr lang="nl-BE" sz="2000" dirty="0"/>
              <a:t>Groep 2: p. 86 nr. 182</a:t>
            </a:r>
          </a:p>
          <a:p>
            <a:r>
              <a:rPr lang="nl-BE" sz="2000" dirty="0"/>
              <a:t>Groep 3: p. 86 nr. 183</a:t>
            </a:r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5372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nl-BE" dirty="0"/>
              <a:t>Sessie 2 - deel 1: getallenleer overal – MATRIX 1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628650" y="528638"/>
            <a:ext cx="81081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500" b="1" dirty="0"/>
              <a:t>Gegevens en informatie verzamelen</a:t>
            </a:r>
          </a:p>
          <a:p>
            <a:endParaRPr lang="nl-BE" sz="2500" b="1" dirty="0"/>
          </a:p>
          <a:p>
            <a:r>
              <a:rPr lang="nl-BE" sz="2000" b="1" u="sng" dirty="0"/>
              <a:t>Gemiddelde en mediaan </a:t>
            </a:r>
            <a:r>
              <a:rPr lang="nl-BE" sz="2000" dirty="0"/>
              <a:t>p. 88</a:t>
            </a:r>
          </a:p>
          <a:p>
            <a:endParaRPr lang="nl-BE" sz="2000" dirty="0"/>
          </a:p>
          <a:p>
            <a:r>
              <a:rPr lang="nl-BE" sz="2000" i="1" dirty="0"/>
              <a:t>Wat? </a:t>
            </a:r>
          </a:p>
          <a:p>
            <a:endParaRPr lang="nl-BE" sz="2000" i="1" dirty="0"/>
          </a:p>
          <a:p>
            <a:r>
              <a:rPr lang="nl-BE" sz="2000" i="1" dirty="0"/>
              <a:t>Oefeningen</a:t>
            </a:r>
            <a:r>
              <a:rPr lang="nl-BE" sz="2000" dirty="0"/>
              <a:t> </a:t>
            </a:r>
            <a:r>
              <a:rPr lang="nl-BE" sz="2000" i="1" dirty="0"/>
              <a:t>– differentiatie naar niveau – starter naar expert</a:t>
            </a:r>
          </a:p>
          <a:p>
            <a:endParaRPr lang="nl-BE" sz="20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Elementair (starter): p. 91 nr. 186 </a:t>
            </a:r>
          </a:p>
          <a:p>
            <a:endParaRPr lang="nl-B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Basis: kies een van de volgende </a:t>
            </a:r>
            <a:r>
              <a:rPr lang="nl-BE" sz="2000" dirty="0" err="1"/>
              <a:t>oefeningen:nr</a:t>
            </a:r>
            <a:r>
              <a:rPr lang="nl-BE" sz="2000" dirty="0"/>
              <a:t>. 190 (*), nr. 193 (*), 196 (*)</a:t>
            </a:r>
          </a:p>
          <a:p>
            <a:endParaRPr lang="nl-B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Verdiepend (expert): p. 96 nr. 200</a:t>
            </a:r>
          </a:p>
        </p:txBody>
      </p:sp>
    </p:spTree>
    <p:extLst>
      <p:ext uri="{BB962C8B-B14F-4D97-AF65-F5344CB8AC3E}">
        <p14:creationId xmlns:p14="http://schemas.microsoft.com/office/powerpoint/2010/main" val="3027666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nl-BE" dirty="0"/>
              <a:t>Sessie 2 - deel 1: getallenleer overal – MATRIX 1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628650" y="528638"/>
            <a:ext cx="8108156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500" b="1" dirty="0"/>
              <a:t>Gegevens en informatie verzamelen</a:t>
            </a:r>
          </a:p>
          <a:p>
            <a:endParaRPr lang="nl-BE" sz="2000" dirty="0"/>
          </a:p>
          <a:p>
            <a:r>
              <a:rPr lang="nl-BE" sz="2000" b="1" u="sng" dirty="0"/>
              <a:t>Visualiseren en voorstellen </a:t>
            </a:r>
            <a:r>
              <a:rPr lang="nl-BE" sz="2000" dirty="0"/>
              <a:t> p. 155 </a:t>
            </a:r>
            <a:r>
              <a:rPr lang="nl-BE" sz="2000" i="1" dirty="0"/>
              <a:t>Grafieken en staafdiagrammen </a:t>
            </a:r>
          </a:p>
          <a:p>
            <a:endParaRPr lang="nl-BE" sz="20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/>
              <a:t>Wanneer grafiek en wanneer diagram? P. 164 nr. 133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000" dirty="0"/>
              <a:t>Gevaren van voorstellingen p. 167 nr. 138 en 139</a:t>
            </a:r>
          </a:p>
          <a:p>
            <a:endParaRPr lang="nl-BE" sz="2000" dirty="0"/>
          </a:p>
          <a:p>
            <a:r>
              <a:rPr lang="nl-BE" sz="2000" i="1" dirty="0"/>
              <a:t>Oefeningen – differentiatie naar interesse: van basis naar verdieping</a:t>
            </a:r>
            <a:endParaRPr lang="nl-BE" sz="2000" dirty="0"/>
          </a:p>
          <a:p>
            <a:r>
              <a:rPr lang="nl-BE" sz="2000" dirty="0"/>
              <a:t>Kies je rubriek:</a:t>
            </a:r>
          </a:p>
          <a:p>
            <a:endParaRPr lang="nl-B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Beetje fysica? 		nr. 117, nr. 124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Of liever: economie: 	nr. 115,  nr. 136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Of toch sociaal: 	nr. 121, nr. 137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/>
              <a:t>Graag Aardrijkskunde: 	nr. 120, nr. 126</a:t>
            </a:r>
          </a:p>
        </p:txBody>
      </p:sp>
    </p:spTree>
    <p:extLst>
      <p:ext uri="{BB962C8B-B14F-4D97-AF65-F5344CB8AC3E}">
        <p14:creationId xmlns:p14="http://schemas.microsoft.com/office/powerpoint/2010/main" val="44212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BE"/>
              <a:t>innovatief	creatief	ondernemend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nl-BE" dirty="0"/>
              <a:t>Sessie 2 - </a:t>
            </a:r>
            <a:r>
              <a:rPr lang="nl-BE"/>
              <a:t>deel 2:  AAN DE SLAG: </a:t>
            </a:r>
            <a:r>
              <a:rPr lang="nl-BE" dirty="0"/>
              <a:t>getallenleer overal – MATRIX 1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111349" y="5268351"/>
            <a:ext cx="76739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Op maandag 1/10 komen de thema’s aan bod die jullie aanbrachten.</a:t>
            </a:r>
          </a:p>
          <a:p>
            <a:r>
              <a:rPr lang="nl-BE" dirty="0"/>
              <a:t>Dit maakt het plaatje af en zo is boek Matrix 1 gezien!</a:t>
            </a:r>
          </a:p>
          <a:p>
            <a:endParaRPr lang="nl-BE" dirty="0"/>
          </a:p>
        </p:txBody>
      </p:sp>
      <p:sp>
        <p:nvSpPr>
          <p:cNvPr id="5" name="Tekstvak 4"/>
          <p:cNvSpPr txBox="1"/>
          <p:nvPr/>
        </p:nvSpPr>
        <p:spPr>
          <a:xfrm>
            <a:off x="633047" y="386861"/>
            <a:ext cx="753324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Even uittesten of we het boek Matrix 1 ongeveer inde vingers hebben…</a:t>
            </a:r>
          </a:p>
          <a:p>
            <a:r>
              <a:rPr lang="nl-BE" dirty="0"/>
              <a:t>Groepswerk in groepjes van 3 personen!!</a:t>
            </a:r>
          </a:p>
          <a:p>
            <a:endParaRPr lang="nl-BE" dirty="0"/>
          </a:p>
          <a:p>
            <a:r>
              <a:rPr lang="nl-BE" dirty="0"/>
              <a:t>We maken een doorloopsysteem en houden ons aan de voorziene tijd!</a:t>
            </a:r>
          </a:p>
          <a:p>
            <a:endParaRPr lang="nl-BE" dirty="0"/>
          </a:p>
          <a:p>
            <a:r>
              <a:rPr lang="nl-BE" dirty="0"/>
              <a:t>OPDRACHT 1: </a:t>
            </a:r>
            <a:r>
              <a:rPr lang="nl-BE" b="1" dirty="0"/>
              <a:t>DE TOETS VAN JOSKE  </a:t>
            </a:r>
          </a:p>
          <a:p>
            <a:r>
              <a:rPr lang="nl-BE" i="1" dirty="0"/>
              <a:t>verbeter de toets</a:t>
            </a:r>
          </a:p>
          <a:p>
            <a:endParaRPr lang="nl-BE" i="1" dirty="0"/>
          </a:p>
          <a:p>
            <a:r>
              <a:rPr lang="nl-BE" dirty="0"/>
              <a:t>OPDRACHT 2:</a:t>
            </a:r>
            <a:r>
              <a:rPr lang="nl-BE" b="1" dirty="0"/>
              <a:t> I like!</a:t>
            </a:r>
          </a:p>
          <a:p>
            <a:r>
              <a:rPr lang="nl-BE" i="1" dirty="0"/>
              <a:t>los op in je boek en breng over op het antwoordblad en loop naar controleblad, stempel af.</a:t>
            </a:r>
          </a:p>
          <a:p>
            <a:endParaRPr lang="nl-BE" i="1" dirty="0"/>
          </a:p>
          <a:p>
            <a:r>
              <a:rPr lang="nl-BE" dirty="0"/>
              <a:t>OPDRACHT 3:  </a:t>
            </a:r>
            <a:r>
              <a:rPr lang="nl-BE" b="1" dirty="0" err="1"/>
              <a:t>Let’s</a:t>
            </a:r>
            <a:r>
              <a:rPr lang="nl-BE" b="1" dirty="0"/>
              <a:t> </a:t>
            </a:r>
            <a:r>
              <a:rPr lang="nl-BE" b="1" dirty="0" err="1"/>
              <a:t>all</a:t>
            </a:r>
            <a:r>
              <a:rPr lang="nl-BE" b="1" dirty="0"/>
              <a:t> go LOCO…</a:t>
            </a:r>
          </a:p>
          <a:p>
            <a:r>
              <a:rPr lang="nl-BE" i="1" dirty="0"/>
              <a:t>Los de opdrachten op en zoek de juiste oplossing in de Multiple </a:t>
            </a:r>
            <a:r>
              <a:rPr lang="nl-BE" i="1" dirty="0" err="1"/>
              <a:t>Choice</a:t>
            </a:r>
            <a:r>
              <a:rPr lang="nl-BE" i="1" dirty="0"/>
              <a:t> – check met de LOCO of je oplossing correct is</a:t>
            </a:r>
          </a:p>
        </p:txBody>
      </p:sp>
    </p:spTree>
    <p:extLst>
      <p:ext uri="{BB962C8B-B14F-4D97-AF65-F5344CB8AC3E}">
        <p14:creationId xmlns:p14="http://schemas.microsoft.com/office/powerpoint/2010/main" val="321475166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Howest">
      <a:dk1>
        <a:sysClr val="windowText" lastClr="000000"/>
      </a:dk1>
      <a:lt1>
        <a:srgbClr val="EBEBEB"/>
      </a:lt1>
      <a:dk2>
        <a:srgbClr val="44C8F5"/>
      </a:dk2>
      <a:lt2>
        <a:srgbClr val="FFFFFF"/>
      </a:lt2>
      <a:accent1>
        <a:srgbClr val="44C8F5"/>
      </a:accent1>
      <a:accent2>
        <a:srgbClr val="ED008D"/>
      </a:accent2>
      <a:accent3>
        <a:srgbClr val="FEF100"/>
      </a:accent3>
      <a:accent4>
        <a:srgbClr val="B0CDD6"/>
      </a:accent4>
      <a:accent5>
        <a:srgbClr val="E2B7BA"/>
      </a:accent5>
      <a:accent6>
        <a:srgbClr val="FBF196"/>
      </a:accent6>
      <a:hlink>
        <a:srgbClr val="44C8F5"/>
      </a:hlink>
      <a:folHlink>
        <a:srgbClr val="000000"/>
      </a:folHlink>
    </a:clrScheme>
    <a:fontScheme name="Howest">
      <a:majorFont>
        <a:latin typeface="Arial Rounded MT Bold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roductie nieuwe lectoren sep2015" id="{5BBD3EF0-5BE7-48C7-8107-98DD30472DAF}" vid="{EE0B8652-DEB0-4B51-81F8-95D26D930B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Howest document" ma:contentTypeID="0x010100C959BDAE064E83428B21CE863164C1710012D962DD8F01634F8E90A9AA5FC0F31E" ma:contentTypeVersion="15" ma:contentTypeDescription="" ma:contentTypeScope="" ma:versionID="b6d3332992460610be705178fabd086f">
  <xsd:schema xmlns:xsd="http://www.w3.org/2001/XMLSchema" xmlns:xs="http://www.w3.org/2001/XMLSchema" xmlns:p="http://schemas.microsoft.com/office/2006/metadata/properties" xmlns:ns2="128482ec-0431-40d5-ab26-89ea2a4f3ccd" xmlns:ns3="da064ff4-cf52-4357-b15f-9316120445a2" xmlns:ns4="77dbff67-9083-49e9-9452-0be00eb36ddb" targetNamespace="http://schemas.microsoft.com/office/2006/metadata/properties" ma:root="true" ma:fieldsID="26c06681d21cc6c693e9332217fa8e78" ns2:_="" ns3:_="" ns4:_="">
    <xsd:import namespace="128482ec-0431-40d5-ab26-89ea2a4f3ccd"/>
    <xsd:import namespace="da064ff4-cf52-4357-b15f-9316120445a2"/>
    <xsd:import namespace="77dbff67-9083-49e9-9452-0be00eb36ddb"/>
    <xsd:element name="properties">
      <xsd:complexType>
        <xsd:sequence>
          <xsd:element name="documentManagement">
            <xsd:complexType>
              <xsd:all>
                <xsd:element ref="ns2:m99485b88215436a82099f8287cba0b0" minOccurs="0"/>
                <xsd:element ref="ns2:TaxCatchAll" minOccurs="0"/>
                <xsd:element ref="ns2:TaxCatchAllLabel" minOccurs="0"/>
                <xsd:element ref="ns2:bfedb642518a4b7299f17ab40f7a18c4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8482ec-0431-40d5-ab26-89ea2a4f3ccd" elementFormDefault="qualified">
    <xsd:import namespace="http://schemas.microsoft.com/office/2006/documentManagement/types"/>
    <xsd:import namespace="http://schemas.microsoft.com/office/infopath/2007/PartnerControls"/>
    <xsd:element name="m99485b88215436a82099f8287cba0b0" ma:index="8" nillable="true" ma:taxonomy="true" ma:internalName="m99485b88215436a82099f8287cba0b0" ma:taxonomyFieldName="Kernteam" ma:displayName="Kernteam" ma:default="28;#OHB|5dee47fa-4713-4d23-9ebe-1e7054656672" ma:fieldId="{699485b8-8215-436a-8209-9f8287cba0b0}" ma:taxonomyMulti="true" ma:sspId="9d9af33d-1c7e-4655-8224-df3a670842a4" ma:termSetId="f2199854-b90f-4d12-b5f9-723340d5e4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26a5f98c-5cc8-4015-9754-f7f59d70125b}" ma:internalName="TaxCatchAll" ma:showField="CatchAllData" ma:web="128482ec-0431-40d5-ab26-89ea2a4f3c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26a5f98c-5cc8-4015-9754-f7f59d70125b}" ma:internalName="TaxCatchAllLabel" ma:readOnly="true" ma:showField="CatchAllDataLabel" ma:web="128482ec-0431-40d5-ab26-89ea2a4f3c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fedb642518a4b7299f17ab40f7a18c4" ma:index="13" ma:taxonomy="true" ma:internalName="bfedb642518a4b7299f17ab40f7a18c4" ma:taxonomyFieldName="Academiejaar" ma:displayName="Academiejaar" ma:readOnly="false" ma:default="31;#geen|77a5f8d7-9112-4483-a95b-2c03012bf605" ma:fieldId="{bfedb642-518a-4b72-99f1-7ab40f7a18c4}" ma:taxonomyMulti="true" ma:sspId="9d9af33d-1c7e-4655-8224-df3a670842a4" ma:termSetId="db031f86-0511-4b40-b851-0caf7f640927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64ff4-cf52-4357-b15f-9316120445a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dbff67-9083-49e9-9452-0be00eb36d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9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fedb642518a4b7299f17ab40f7a18c4 xmlns="128482ec-0431-40d5-ab26-89ea2a4f3ccd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2017-18</TermName>
          <TermId xmlns="http://schemas.microsoft.com/office/infopath/2007/PartnerControls">e0cdbb3a-9320-4c42-935a-a11e3b090819</TermId>
        </TermInfo>
      </Terms>
    </bfedb642518a4b7299f17ab40f7a18c4>
    <TaxCatchAll xmlns="128482ec-0431-40d5-ab26-89ea2a4f3ccd">
      <Value>28</Value>
      <Value>24</Value>
    </TaxCatchAll>
    <m99485b88215436a82099f8287cba0b0 xmlns="128482ec-0431-40d5-ab26-89ea2a4f3ccd">
      <Terms xmlns="http://schemas.microsoft.com/office/infopath/2007/PartnerControls">
        <TermInfo xmlns="http://schemas.microsoft.com/office/infopath/2007/PartnerControls">
          <TermName xmlns="http://schemas.microsoft.com/office/infopath/2007/PartnerControls">OHB</TermName>
          <TermId xmlns="http://schemas.microsoft.com/office/infopath/2007/PartnerControls">5dee47fa-4713-4d23-9ebe-1e7054656672</TermId>
        </TermInfo>
      </Terms>
    </m99485b88215436a82099f8287cba0b0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318466-29B1-4CE3-A013-FA3C820FDF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8482ec-0431-40d5-ab26-89ea2a4f3ccd"/>
    <ds:schemaRef ds:uri="da064ff4-cf52-4357-b15f-9316120445a2"/>
    <ds:schemaRef ds:uri="77dbff67-9083-49e9-9452-0be00eb36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BF6716-5AEB-47AF-9F1C-3388666C6A2C}">
  <ds:schemaRefs>
    <ds:schemaRef ds:uri="77dbff67-9083-49e9-9452-0be00eb36ddb"/>
    <ds:schemaRef ds:uri="http://purl.org/dc/dcmitype/"/>
    <ds:schemaRef ds:uri="http://www.w3.org/XML/1998/namespace"/>
    <ds:schemaRef ds:uri="http://schemas.microsoft.com/office/infopath/2007/PartnerControls"/>
    <ds:schemaRef ds:uri="da064ff4-cf52-4357-b15f-9316120445a2"/>
    <ds:schemaRef ds:uri="http://schemas.microsoft.com/office/2006/metadata/properties"/>
    <ds:schemaRef ds:uri="http://schemas.microsoft.com/office/2006/documentManagement/types"/>
    <ds:schemaRef ds:uri="http://purl.org/dc/elements/1.1/"/>
    <ds:schemaRef ds:uri="128482ec-0431-40d5-ab26-89ea2a4f3ccd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1BD4FDB-9DCF-448D-95D5-238DA510C6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Introductie nieuwe lectoren sep2015</Template>
  <TotalTime>2641</TotalTime>
  <Words>580</Words>
  <Application>Microsoft Office PowerPoint</Application>
  <PresentationFormat>Diavoorstelling (4:3)</PresentationFormat>
  <Paragraphs>130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Arial Rounded MT Bold</vt:lpstr>
      <vt:lpstr>Calibri</vt:lpstr>
      <vt:lpstr>Kantoorthema</vt:lpstr>
      <vt:lpstr>My Space 1 wiskunde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Howest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Introductie nieuwe lectoren</dc:title>
  <dc:creator>Uitdebroeck Isabel</dc:creator>
  <cp:lastModifiedBy>Schedin Kelly</cp:lastModifiedBy>
  <cp:revision>96</cp:revision>
  <dcterms:created xsi:type="dcterms:W3CDTF">2015-09-16T19:11:01Z</dcterms:created>
  <dcterms:modified xsi:type="dcterms:W3CDTF">2019-09-23T15:48:23Z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0x010100C959BDAE064E83428B21CE863164C1710012D962DD8F01634F8E90A9AA5FC0F31E</vt:lpwstr>
  </property>
  <property fmtid="{D5CDD505-2E9C-101B-9397-08002B2CF9AE}" pid="3" name="Kernteam">
    <vt:lpwstr>28;#OHB|5dee47fa-4713-4d23-9ebe-1e7054656672</vt:lpwstr>
  </property>
  <property fmtid="{D5CDD505-2E9C-101B-9397-08002B2CF9AE}" pid="4" name="Academiejaar">
    <vt:lpwstr>24;#2017-18|e0cdbb3a-9320-4c42-935a-a11e3b090819</vt:lpwstr>
  </property>
</Properties>
</file>