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0" r:id="rId5"/>
    <p:sldMasterId id="2147483736" r:id="rId6"/>
  </p:sldMasterIdLst>
  <p:notesMasterIdLst>
    <p:notesMasterId r:id="rId39"/>
  </p:notesMasterIdLst>
  <p:handoutMasterIdLst>
    <p:handoutMasterId r:id="rId40"/>
  </p:handoutMasterIdLst>
  <p:sldIdLst>
    <p:sldId id="263" r:id="rId7"/>
    <p:sldId id="301" r:id="rId8"/>
    <p:sldId id="304" r:id="rId9"/>
    <p:sldId id="305" r:id="rId10"/>
    <p:sldId id="323" r:id="rId11"/>
    <p:sldId id="264" r:id="rId12"/>
    <p:sldId id="324" r:id="rId13"/>
    <p:sldId id="326" r:id="rId14"/>
    <p:sldId id="327" r:id="rId15"/>
    <p:sldId id="328" r:id="rId16"/>
    <p:sldId id="306" r:id="rId17"/>
    <p:sldId id="332" r:id="rId18"/>
    <p:sldId id="262" r:id="rId19"/>
    <p:sldId id="307" r:id="rId20"/>
    <p:sldId id="313" r:id="rId21"/>
    <p:sldId id="314" r:id="rId22"/>
    <p:sldId id="315" r:id="rId23"/>
    <p:sldId id="341" r:id="rId24"/>
    <p:sldId id="342" r:id="rId25"/>
    <p:sldId id="320" r:id="rId26"/>
    <p:sldId id="336" r:id="rId27"/>
    <p:sldId id="331" r:id="rId28"/>
    <p:sldId id="321" r:id="rId29"/>
    <p:sldId id="337" r:id="rId30"/>
    <p:sldId id="338" r:id="rId31"/>
    <p:sldId id="339" r:id="rId32"/>
    <p:sldId id="330" r:id="rId33"/>
    <p:sldId id="334" r:id="rId34"/>
    <p:sldId id="335" r:id="rId35"/>
    <p:sldId id="343" r:id="rId36"/>
    <p:sldId id="271" r:id="rId37"/>
    <p:sldId id="322" r:id="rId38"/>
  </p:sldIdLst>
  <p:sldSz cx="18288000" cy="10287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 Eynde Lien" initials="VEL" lastIdx="1" clrIdx="0">
    <p:extLst>
      <p:ext uri="{19B8F6BF-5375-455C-9EA6-DF929625EA0E}">
        <p15:presenceInfo xmlns:p15="http://schemas.microsoft.com/office/powerpoint/2012/main" userId="S::lien.van.eynde@howest.be::b4dcbedf-ff9b-46d5-b4fa-5303825caf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483E"/>
    <a:srgbClr val="44C8F5"/>
    <a:srgbClr val="AFABAB"/>
    <a:srgbClr val="FFFFFF"/>
    <a:srgbClr val="4472C4"/>
    <a:srgbClr val="E3EA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EA3FC9-F39E-4665-94BB-6C629EE642D1}" v="2896" dt="2019-09-24T13:34:30.61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6" autoAdjust="0"/>
    <p:restoredTop sz="94660"/>
  </p:normalViewPr>
  <p:slideViewPr>
    <p:cSldViewPr snapToGrid="0" showGuides="1">
      <p:cViewPr varScale="1">
        <p:scale>
          <a:sx n="73" d="100"/>
          <a:sy n="73" d="100"/>
        </p:scale>
        <p:origin x="918" y="72"/>
      </p:cViewPr>
      <p:guideLst/>
    </p:cSldViewPr>
  </p:slideViewPr>
  <p:outlineViewPr>
    <p:cViewPr>
      <p:scale>
        <a:sx n="33" d="100"/>
        <a:sy n="33" d="100"/>
      </p:scale>
      <p:origin x="0" y="-10050"/>
    </p:cViewPr>
  </p:outlineViewPr>
  <p:notesTextViewPr>
    <p:cViewPr>
      <p:scale>
        <a:sx n="1" d="1"/>
        <a:sy n="1" d="1"/>
      </p:scale>
      <p:origin x="0" y="0"/>
    </p:cViewPr>
  </p:notesTextViewPr>
  <p:sorterViewPr>
    <p:cViewPr>
      <p:scale>
        <a:sx n="50" d="100"/>
        <a:sy n="50" d="100"/>
      </p:scale>
      <p:origin x="0" y="0"/>
    </p:cViewPr>
  </p:sorterViewPr>
  <p:notesViewPr>
    <p:cSldViewPr snapToGrid="0" showGuides="1">
      <p:cViewPr>
        <p:scale>
          <a:sx n="150" d="100"/>
          <a:sy n="150" d="100"/>
        </p:scale>
        <p:origin x="2454" y="336"/>
      </p:cViewPr>
      <p:guideLst/>
    </p:cSldViewPr>
  </p:notesViewPr>
  <p:gridSpacing cx="719999" cy="719999"/>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Eynde Lien" userId="b4dcbedf-ff9b-46d5-b4fa-5303825cafef" providerId="ADAL" clId="{1DEA3FC9-F39E-4665-94BB-6C629EE642D1}"/>
    <pc:docChg chg="custSel addSld delSld modSld sldOrd">
      <pc:chgData name="Van Eynde Lien" userId="b4dcbedf-ff9b-46d5-b4fa-5303825cafef" providerId="ADAL" clId="{1DEA3FC9-F39E-4665-94BB-6C629EE642D1}" dt="2019-09-24T13:34:30.612" v="2891" actId="20577"/>
      <pc:docMkLst>
        <pc:docMk/>
      </pc:docMkLst>
      <pc:sldChg chg="modSp">
        <pc:chgData name="Van Eynde Lien" userId="b4dcbedf-ff9b-46d5-b4fa-5303825cafef" providerId="ADAL" clId="{1DEA3FC9-F39E-4665-94BB-6C629EE642D1}" dt="2019-09-24T13:04:47.254" v="2630" actId="20577"/>
        <pc:sldMkLst>
          <pc:docMk/>
          <pc:sldMk cId="3962971414" sldId="262"/>
        </pc:sldMkLst>
        <pc:spChg chg="mod">
          <ac:chgData name="Van Eynde Lien" userId="b4dcbedf-ff9b-46d5-b4fa-5303825cafef" providerId="ADAL" clId="{1DEA3FC9-F39E-4665-94BB-6C629EE642D1}" dt="2019-09-24T13:04:47.254" v="2630" actId="20577"/>
          <ac:spMkLst>
            <pc:docMk/>
            <pc:sldMk cId="3962971414" sldId="262"/>
            <ac:spMk id="11" creationId="{C1F8FAB9-C210-4F78-8D67-15FD08C3A7B1}"/>
          </ac:spMkLst>
        </pc:spChg>
      </pc:sldChg>
      <pc:sldChg chg="modSp">
        <pc:chgData name="Van Eynde Lien" userId="b4dcbedf-ff9b-46d5-b4fa-5303825cafef" providerId="ADAL" clId="{1DEA3FC9-F39E-4665-94BB-6C629EE642D1}" dt="2019-09-24T08:54:27.454" v="1433" actId="20577"/>
        <pc:sldMkLst>
          <pc:docMk/>
          <pc:sldMk cId="1203670480" sldId="263"/>
        </pc:sldMkLst>
        <pc:spChg chg="mod">
          <ac:chgData name="Van Eynde Lien" userId="b4dcbedf-ff9b-46d5-b4fa-5303825cafef" providerId="ADAL" clId="{1DEA3FC9-F39E-4665-94BB-6C629EE642D1}" dt="2019-09-24T08:54:27.454" v="1433" actId="20577"/>
          <ac:spMkLst>
            <pc:docMk/>
            <pc:sldMk cId="1203670480" sldId="263"/>
            <ac:spMk id="3" creationId="{00000000-0000-0000-0000-000000000000}"/>
          </ac:spMkLst>
        </pc:spChg>
        <pc:spChg chg="mod">
          <ac:chgData name="Van Eynde Lien" userId="b4dcbedf-ff9b-46d5-b4fa-5303825cafef" providerId="ADAL" clId="{1DEA3FC9-F39E-4665-94BB-6C629EE642D1}" dt="2019-09-12T19:49:50.695" v="3" actId="20577"/>
          <ac:spMkLst>
            <pc:docMk/>
            <pc:sldMk cId="1203670480" sldId="263"/>
            <ac:spMk id="6" creationId="{00000000-0000-0000-0000-000000000000}"/>
          </ac:spMkLst>
        </pc:spChg>
      </pc:sldChg>
      <pc:sldChg chg="modSp">
        <pc:chgData name="Van Eynde Lien" userId="b4dcbedf-ff9b-46d5-b4fa-5303825cafef" providerId="ADAL" clId="{1DEA3FC9-F39E-4665-94BB-6C629EE642D1}" dt="2019-09-24T13:34:30.612" v="2891" actId="20577"/>
        <pc:sldMkLst>
          <pc:docMk/>
          <pc:sldMk cId="3808618729" sldId="264"/>
        </pc:sldMkLst>
        <pc:spChg chg="mod">
          <ac:chgData name="Van Eynde Lien" userId="b4dcbedf-ff9b-46d5-b4fa-5303825cafef" providerId="ADAL" clId="{1DEA3FC9-F39E-4665-94BB-6C629EE642D1}" dt="2019-09-24T13:34:30.612" v="2891" actId="20577"/>
          <ac:spMkLst>
            <pc:docMk/>
            <pc:sldMk cId="3808618729" sldId="264"/>
            <ac:spMk id="8" creationId="{23B9A51A-0C09-4C7E-B2BE-FAFDDD34EA93}"/>
          </ac:spMkLst>
        </pc:spChg>
      </pc:sldChg>
      <pc:sldChg chg="modSp">
        <pc:chgData name="Van Eynde Lien" userId="b4dcbedf-ff9b-46d5-b4fa-5303825cafef" providerId="ADAL" clId="{1DEA3FC9-F39E-4665-94BB-6C629EE642D1}" dt="2019-09-24T13:33:26.051" v="2837" actId="1076"/>
        <pc:sldMkLst>
          <pc:docMk/>
          <pc:sldMk cId="3018134513" sldId="271"/>
        </pc:sldMkLst>
        <pc:spChg chg="mod">
          <ac:chgData name="Van Eynde Lien" userId="b4dcbedf-ff9b-46d5-b4fa-5303825cafef" providerId="ADAL" clId="{1DEA3FC9-F39E-4665-94BB-6C629EE642D1}" dt="2019-09-24T13:33:21.040" v="2836" actId="27636"/>
          <ac:spMkLst>
            <pc:docMk/>
            <pc:sldMk cId="3018134513" sldId="271"/>
            <ac:spMk id="2" creationId="{00000000-0000-0000-0000-000000000000}"/>
          </ac:spMkLst>
        </pc:spChg>
        <pc:picChg chg="mod">
          <ac:chgData name="Van Eynde Lien" userId="b4dcbedf-ff9b-46d5-b4fa-5303825cafef" providerId="ADAL" clId="{1DEA3FC9-F39E-4665-94BB-6C629EE642D1}" dt="2019-09-24T13:33:26.051" v="2837" actId="1076"/>
          <ac:picMkLst>
            <pc:docMk/>
            <pc:sldMk cId="3018134513" sldId="271"/>
            <ac:picMk id="4" creationId="{ABC257F2-4D35-4B8C-941E-4173B0AAB614}"/>
          </ac:picMkLst>
        </pc:picChg>
      </pc:sldChg>
      <pc:sldChg chg="modSp">
        <pc:chgData name="Van Eynde Lien" userId="b4dcbedf-ff9b-46d5-b4fa-5303825cafef" providerId="ADAL" clId="{1DEA3FC9-F39E-4665-94BB-6C629EE642D1}" dt="2019-09-24T08:55:15.248" v="1439" actId="20577"/>
        <pc:sldMkLst>
          <pc:docMk/>
          <pc:sldMk cId="2063757989" sldId="304"/>
        </pc:sldMkLst>
        <pc:spChg chg="mod">
          <ac:chgData name="Van Eynde Lien" userId="b4dcbedf-ff9b-46d5-b4fa-5303825cafef" providerId="ADAL" clId="{1DEA3FC9-F39E-4665-94BB-6C629EE642D1}" dt="2019-09-24T08:55:15.248" v="1439" actId="20577"/>
          <ac:spMkLst>
            <pc:docMk/>
            <pc:sldMk cId="2063757989" sldId="304"/>
            <ac:spMk id="7" creationId="{00000000-0000-0000-0000-000000000000}"/>
          </ac:spMkLst>
        </pc:spChg>
      </pc:sldChg>
      <pc:sldChg chg="addSp delSp modSp">
        <pc:chgData name="Van Eynde Lien" userId="b4dcbedf-ff9b-46d5-b4fa-5303825cafef" providerId="ADAL" clId="{1DEA3FC9-F39E-4665-94BB-6C629EE642D1}" dt="2019-09-24T13:03:03.483" v="2617" actId="1076"/>
        <pc:sldMkLst>
          <pc:docMk/>
          <pc:sldMk cId="4074214219" sldId="306"/>
        </pc:sldMkLst>
        <pc:spChg chg="mod ord">
          <ac:chgData name="Van Eynde Lien" userId="b4dcbedf-ff9b-46d5-b4fa-5303825cafef" providerId="ADAL" clId="{1DEA3FC9-F39E-4665-94BB-6C629EE642D1}" dt="2019-09-24T13:03:03.483" v="2617" actId="1076"/>
          <ac:spMkLst>
            <pc:docMk/>
            <pc:sldMk cId="4074214219" sldId="306"/>
            <ac:spMk id="8" creationId="{1D50F331-11D7-4C64-BAFE-C28C15496937}"/>
          </ac:spMkLst>
        </pc:spChg>
        <pc:picChg chg="del">
          <ac:chgData name="Van Eynde Lien" userId="b4dcbedf-ff9b-46d5-b4fa-5303825cafef" providerId="ADAL" clId="{1DEA3FC9-F39E-4665-94BB-6C629EE642D1}" dt="2019-09-24T13:01:59.841" v="2605" actId="478"/>
          <ac:picMkLst>
            <pc:docMk/>
            <pc:sldMk cId="4074214219" sldId="306"/>
            <ac:picMk id="7" creationId="{F7960E4C-866C-47AD-8D95-6E177FB1B304}"/>
          </ac:picMkLst>
        </pc:picChg>
        <pc:picChg chg="add mod modCrop">
          <ac:chgData name="Van Eynde Lien" userId="b4dcbedf-ff9b-46d5-b4fa-5303825cafef" providerId="ADAL" clId="{1DEA3FC9-F39E-4665-94BB-6C629EE642D1}" dt="2019-09-24T13:03:00.547" v="2616" actId="1076"/>
          <ac:picMkLst>
            <pc:docMk/>
            <pc:sldMk cId="4074214219" sldId="306"/>
            <ac:picMk id="9" creationId="{0F0782CF-E45C-43F1-BFF3-87E145630571}"/>
          </ac:picMkLst>
        </pc:picChg>
      </pc:sldChg>
      <pc:sldChg chg="modSp">
        <pc:chgData name="Van Eynde Lien" userId="b4dcbedf-ff9b-46d5-b4fa-5303825cafef" providerId="ADAL" clId="{1DEA3FC9-F39E-4665-94BB-6C629EE642D1}" dt="2019-09-24T11:58:21.635" v="1577" actId="6549"/>
        <pc:sldMkLst>
          <pc:docMk/>
          <pc:sldMk cId="1275686643" sldId="307"/>
        </pc:sldMkLst>
        <pc:spChg chg="mod">
          <ac:chgData name="Van Eynde Lien" userId="b4dcbedf-ff9b-46d5-b4fa-5303825cafef" providerId="ADAL" clId="{1DEA3FC9-F39E-4665-94BB-6C629EE642D1}" dt="2019-09-24T11:58:21.635" v="1577" actId="6549"/>
          <ac:spMkLst>
            <pc:docMk/>
            <pc:sldMk cId="1275686643" sldId="307"/>
            <ac:spMk id="2" creationId="{6723DE84-C2CE-4E0C-B410-7B96E0BC7B52}"/>
          </ac:spMkLst>
        </pc:spChg>
      </pc:sldChg>
      <pc:sldChg chg="del">
        <pc:chgData name="Van Eynde Lien" userId="b4dcbedf-ff9b-46d5-b4fa-5303825cafef" providerId="ADAL" clId="{1DEA3FC9-F39E-4665-94BB-6C629EE642D1}" dt="2019-09-24T10:32:30.998" v="1576" actId="2696"/>
        <pc:sldMkLst>
          <pc:docMk/>
          <pc:sldMk cId="4267104210" sldId="309"/>
        </pc:sldMkLst>
      </pc:sldChg>
      <pc:sldChg chg="del">
        <pc:chgData name="Van Eynde Lien" userId="b4dcbedf-ff9b-46d5-b4fa-5303825cafef" providerId="ADAL" clId="{1DEA3FC9-F39E-4665-94BB-6C629EE642D1}" dt="2019-09-24T11:58:29.564" v="1578" actId="2696"/>
        <pc:sldMkLst>
          <pc:docMk/>
          <pc:sldMk cId="2123971002" sldId="310"/>
        </pc:sldMkLst>
      </pc:sldChg>
      <pc:sldChg chg="modSp del">
        <pc:chgData name="Van Eynde Lien" userId="b4dcbedf-ff9b-46d5-b4fa-5303825cafef" providerId="ADAL" clId="{1DEA3FC9-F39E-4665-94BB-6C629EE642D1}" dt="2019-09-24T11:58:35.510" v="1579" actId="2696"/>
        <pc:sldMkLst>
          <pc:docMk/>
          <pc:sldMk cId="3591583468" sldId="311"/>
        </pc:sldMkLst>
        <pc:spChg chg="mod">
          <ac:chgData name="Van Eynde Lien" userId="b4dcbedf-ff9b-46d5-b4fa-5303825cafef" providerId="ADAL" clId="{1DEA3FC9-F39E-4665-94BB-6C629EE642D1}" dt="2019-09-24T09:35:56.165" v="1549" actId="20577"/>
          <ac:spMkLst>
            <pc:docMk/>
            <pc:sldMk cId="3591583468" sldId="311"/>
            <ac:spMk id="8" creationId="{0A41BDAD-1D14-41F2-BF41-AB5F793289C0}"/>
          </ac:spMkLst>
        </pc:spChg>
      </pc:sldChg>
      <pc:sldChg chg="modSp">
        <pc:chgData name="Van Eynde Lien" userId="b4dcbedf-ff9b-46d5-b4fa-5303825cafef" providerId="ADAL" clId="{1DEA3FC9-F39E-4665-94BB-6C629EE642D1}" dt="2019-09-24T12:03:42.335" v="1843" actId="20577"/>
        <pc:sldMkLst>
          <pc:docMk/>
          <pc:sldMk cId="2221497605" sldId="313"/>
        </pc:sldMkLst>
        <pc:spChg chg="mod">
          <ac:chgData name="Van Eynde Lien" userId="b4dcbedf-ff9b-46d5-b4fa-5303825cafef" providerId="ADAL" clId="{1DEA3FC9-F39E-4665-94BB-6C629EE642D1}" dt="2019-09-24T12:03:42.335" v="1843" actId="20577"/>
          <ac:spMkLst>
            <pc:docMk/>
            <pc:sldMk cId="2221497605" sldId="313"/>
            <ac:spMk id="2" creationId="{6D75689D-628C-4483-BA06-FC4E93D841CF}"/>
          </ac:spMkLst>
        </pc:spChg>
      </pc:sldChg>
      <pc:sldChg chg="modSp">
        <pc:chgData name="Van Eynde Lien" userId="b4dcbedf-ff9b-46d5-b4fa-5303825cafef" providerId="ADAL" clId="{1DEA3FC9-F39E-4665-94BB-6C629EE642D1}" dt="2019-09-24T13:05:36.465" v="2631"/>
        <pc:sldMkLst>
          <pc:docMk/>
          <pc:sldMk cId="549267623" sldId="314"/>
        </pc:sldMkLst>
        <pc:spChg chg="mod">
          <ac:chgData name="Van Eynde Lien" userId="b4dcbedf-ff9b-46d5-b4fa-5303825cafef" providerId="ADAL" clId="{1DEA3FC9-F39E-4665-94BB-6C629EE642D1}" dt="2019-09-24T12:04:57.565" v="1890" actId="20577"/>
          <ac:spMkLst>
            <pc:docMk/>
            <pc:sldMk cId="549267623" sldId="314"/>
            <ac:spMk id="2" creationId="{8741B645-3E5E-47D8-94C5-163FA5FC6600}"/>
          </ac:spMkLst>
        </pc:spChg>
        <pc:spChg chg="mod">
          <ac:chgData name="Van Eynde Lien" userId="b4dcbedf-ff9b-46d5-b4fa-5303825cafef" providerId="ADAL" clId="{1DEA3FC9-F39E-4665-94BB-6C629EE642D1}" dt="2019-09-24T13:05:36.465" v="2631"/>
          <ac:spMkLst>
            <pc:docMk/>
            <pc:sldMk cId="549267623" sldId="314"/>
            <ac:spMk id="4" creationId="{EFBA521A-3855-405D-BC04-16BE7DFB432C}"/>
          </ac:spMkLst>
        </pc:spChg>
      </pc:sldChg>
      <pc:sldChg chg="modSp del ord">
        <pc:chgData name="Van Eynde Lien" userId="b4dcbedf-ff9b-46d5-b4fa-5303825cafef" providerId="ADAL" clId="{1DEA3FC9-F39E-4665-94BB-6C629EE642D1}" dt="2019-09-24T12:13:20.311" v="2191" actId="2696"/>
        <pc:sldMkLst>
          <pc:docMk/>
          <pc:sldMk cId="2168637150" sldId="318"/>
        </pc:sldMkLst>
        <pc:spChg chg="mod">
          <ac:chgData name="Van Eynde Lien" userId="b4dcbedf-ff9b-46d5-b4fa-5303825cafef" providerId="ADAL" clId="{1DEA3FC9-F39E-4665-94BB-6C629EE642D1}" dt="2019-09-24T12:12:17.846" v="2189" actId="20577"/>
          <ac:spMkLst>
            <pc:docMk/>
            <pc:sldMk cId="2168637150" sldId="318"/>
            <ac:spMk id="2" creationId="{CD97B20B-1FF1-4AB2-ACF6-8B83AA6C042A}"/>
          </ac:spMkLst>
        </pc:spChg>
        <pc:spChg chg="mod">
          <ac:chgData name="Van Eynde Lien" userId="b4dcbedf-ff9b-46d5-b4fa-5303825cafef" providerId="ADAL" clId="{1DEA3FC9-F39E-4665-94BB-6C629EE642D1}" dt="2019-09-12T19:59:22.651" v="158" actId="20577"/>
          <ac:spMkLst>
            <pc:docMk/>
            <pc:sldMk cId="2168637150" sldId="318"/>
            <ac:spMk id="4" creationId="{5ACAB4A5-5695-4CF9-AC09-36D2849B36F0}"/>
          </ac:spMkLst>
        </pc:spChg>
      </pc:sldChg>
      <pc:sldChg chg="modSp del">
        <pc:chgData name="Van Eynde Lien" userId="b4dcbedf-ff9b-46d5-b4fa-5303825cafef" providerId="ADAL" clId="{1DEA3FC9-F39E-4665-94BB-6C629EE642D1}" dt="2019-09-24T12:05:21.252" v="1891" actId="2696"/>
        <pc:sldMkLst>
          <pc:docMk/>
          <pc:sldMk cId="1990310325" sldId="319"/>
        </pc:sldMkLst>
        <pc:spChg chg="mod">
          <ac:chgData name="Van Eynde Lien" userId="b4dcbedf-ff9b-46d5-b4fa-5303825cafef" providerId="ADAL" clId="{1DEA3FC9-F39E-4665-94BB-6C629EE642D1}" dt="2019-09-12T19:53:27.322" v="39"/>
          <ac:spMkLst>
            <pc:docMk/>
            <pc:sldMk cId="1990310325" sldId="319"/>
            <ac:spMk id="2" creationId="{542F3678-EF90-4F33-B02E-1C189B53F272}"/>
          </ac:spMkLst>
        </pc:spChg>
        <pc:spChg chg="mod">
          <ac:chgData name="Van Eynde Lien" userId="b4dcbedf-ff9b-46d5-b4fa-5303825cafef" providerId="ADAL" clId="{1DEA3FC9-F39E-4665-94BB-6C629EE642D1}" dt="2019-09-12T20:00:12.508" v="173" actId="20577"/>
          <ac:spMkLst>
            <pc:docMk/>
            <pc:sldMk cId="1990310325" sldId="319"/>
            <ac:spMk id="4" creationId="{7A462DAB-89CD-41B3-901C-B3070A4F5DCF}"/>
          </ac:spMkLst>
        </pc:spChg>
      </pc:sldChg>
      <pc:sldChg chg="modSp">
        <pc:chgData name="Van Eynde Lien" userId="b4dcbedf-ff9b-46d5-b4fa-5303825cafef" providerId="ADAL" clId="{1DEA3FC9-F39E-4665-94BB-6C629EE642D1}" dt="2019-09-24T12:05:54.527" v="1929" actId="20577"/>
        <pc:sldMkLst>
          <pc:docMk/>
          <pc:sldMk cId="2665868560" sldId="320"/>
        </pc:sldMkLst>
        <pc:spChg chg="mod">
          <ac:chgData name="Van Eynde Lien" userId="b4dcbedf-ff9b-46d5-b4fa-5303825cafef" providerId="ADAL" clId="{1DEA3FC9-F39E-4665-94BB-6C629EE642D1}" dt="2019-09-12T20:06:15.352" v="388" actId="20577"/>
          <ac:spMkLst>
            <pc:docMk/>
            <pc:sldMk cId="2665868560" sldId="320"/>
            <ac:spMk id="2" creationId="{5898DD2C-3D1B-4172-B4C7-BCD00A787E5D}"/>
          </ac:spMkLst>
        </pc:spChg>
        <pc:spChg chg="mod">
          <ac:chgData name="Van Eynde Lien" userId="b4dcbedf-ff9b-46d5-b4fa-5303825cafef" providerId="ADAL" clId="{1DEA3FC9-F39E-4665-94BB-6C629EE642D1}" dt="2019-09-24T12:05:54.527" v="1929" actId="20577"/>
          <ac:spMkLst>
            <pc:docMk/>
            <pc:sldMk cId="2665868560" sldId="320"/>
            <ac:spMk id="4" creationId="{EBEACE56-7F7F-4F7B-9059-34DA6630AA8B}"/>
          </ac:spMkLst>
        </pc:spChg>
      </pc:sldChg>
      <pc:sldChg chg="modSp">
        <pc:chgData name="Van Eynde Lien" userId="b4dcbedf-ff9b-46d5-b4fa-5303825cafef" providerId="ADAL" clId="{1DEA3FC9-F39E-4665-94BB-6C629EE642D1}" dt="2019-09-12T20:09:06.108" v="468" actId="1076"/>
        <pc:sldMkLst>
          <pc:docMk/>
          <pc:sldMk cId="2409635278" sldId="321"/>
        </pc:sldMkLst>
        <pc:spChg chg="mod">
          <ac:chgData name="Van Eynde Lien" userId="b4dcbedf-ff9b-46d5-b4fa-5303825cafef" providerId="ADAL" clId="{1DEA3FC9-F39E-4665-94BB-6C629EE642D1}" dt="2019-09-12T20:08:59.335" v="466" actId="20577"/>
          <ac:spMkLst>
            <pc:docMk/>
            <pc:sldMk cId="2409635278" sldId="321"/>
            <ac:spMk id="2" creationId="{4D11F320-3550-48E0-B561-77183FB294A6}"/>
          </ac:spMkLst>
        </pc:spChg>
        <pc:spChg chg="mod">
          <ac:chgData name="Van Eynde Lien" userId="b4dcbedf-ff9b-46d5-b4fa-5303825cafef" providerId="ADAL" clId="{1DEA3FC9-F39E-4665-94BB-6C629EE642D1}" dt="2019-09-12T20:06:45.108" v="407" actId="20577"/>
          <ac:spMkLst>
            <pc:docMk/>
            <pc:sldMk cId="2409635278" sldId="321"/>
            <ac:spMk id="4" creationId="{38EC0E23-F39C-4107-8970-24E5228300EF}"/>
          </ac:spMkLst>
        </pc:spChg>
        <pc:cxnChg chg="mod">
          <ac:chgData name="Van Eynde Lien" userId="b4dcbedf-ff9b-46d5-b4fa-5303825cafef" providerId="ADAL" clId="{1DEA3FC9-F39E-4665-94BB-6C629EE642D1}" dt="2019-09-12T20:09:03.303" v="467" actId="1076"/>
          <ac:cxnSpMkLst>
            <pc:docMk/>
            <pc:sldMk cId="2409635278" sldId="321"/>
            <ac:cxnSpMk id="8" creationId="{C86BAD04-6A8A-4BE2-9FA4-C612D20D623B}"/>
          </ac:cxnSpMkLst>
        </pc:cxnChg>
        <pc:cxnChg chg="mod">
          <ac:chgData name="Van Eynde Lien" userId="b4dcbedf-ff9b-46d5-b4fa-5303825cafef" providerId="ADAL" clId="{1DEA3FC9-F39E-4665-94BB-6C629EE642D1}" dt="2019-09-12T20:09:06.108" v="468" actId="1076"/>
          <ac:cxnSpMkLst>
            <pc:docMk/>
            <pc:sldMk cId="2409635278" sldId="321"/>
            <ac:cxnSpMk id="10" creationId="{350E3CB6-8FBF-4139-AD32-C0166BD28E7B}"/>
          </ac:cxnSpMkLst>
        </pc:cxnChg>
      </pc:sldChg>
      <pc:sldChg chg="ord">
        <pc:chgData name="Van Eynde Lien" userId="b4dcbedf-ff9b-46d5-b4fa-5303825cafef" providerId="ADAL" clId="{1DEA3FC9-F39E-4665-94BB-6C629EE642D1}" dt="2019-09-12T20:12:53.036" v="770"/>
        <pc:sldMkLst>
          <pc:docMk/>
          <pc:sldMk cId="1550321543" sldId="322"/>
        </pc:sldMkLst>
      </pc:sldChg>
      <pc:sldChg chg="delSp">
        <pc:chgData name="Van Eynde Lien" userId="b4dcbedf-ff9b-46d5-b4fa-5303825cafef" providerId="ADAL" clId="{1DEA3FC9-F39E-4665-94BB-6C629EE642D1}" dt="2019-09-24T08:56:29.255" v="1505" actId="478"/>
        <pc:sldMkLst>
          <pc:docMk/>
          <pc:sldMk cId="551731483" sldId="324"/>
        </pc:sldMkLst>
        <pc:spChg chg="del">
          <ac:chgData name="Van Eynde Lien" userId="b4dcbedf-ff9b-46d5-b4fa-5303825cafef" providerId="ADAL" clId="{1DEA3FC9-F39E-4665-94BB-6C629EE642D1}" dt="2019-09-24T08:56:29.255" v="1505" actId="478"/>
          <ac:spMkLst>
            <pc:docMk/>
            <pc:sldMk cId="551731483" sldId="324"/>
            <ac:spMk id="5" creationId="{3B2D5435-E03C-4AAB-9BEF-152D89114D7E}"/>
          </ac:spMkLst>
        </pc:spChg>
      </pc:sldChg>
      <pc:sldChg chg="modSp">
        <pc:chgData name="Van Eynde Lien" userId="b4dcbedf-ff9b-46d5-b4fa-5303825cafef" providerId="ADAL" clId="{1DEA3FC9-F39E-4665-94BB-6C629EE642D1}" dt="2019-09-24T12:02:15.971" v="1774" actId="20577"/>
        <pc:sldMkLst>
          <pc:docMk/>
          <pc:sldMk cId="2855617014" sldId="327"/>
        </pc:sldMkLst>
        <pc:graphicFrameChg chg="modGraphic">
          <ac:chgData name="Van Eynde Lien" userId="b4dcbedf-ff9b-46d5-b4fa-5303825cafef" providerId="ADAL" clId="{1DEA3FC9-F39E-4665-94BB-6C629EE642D1}" dt="2019-09-24T12:02:15.971" v="1774" actId="20577"/>
          <ac:graphicFrameMkLst>
            <pc:docMk/>
            <pc:sldMk cId="2855617014" sldId="327"/>
            <ac:graphicFrameMk id="7" creationId="{89D69673-87D0-4397-A48A-C97F864149DB}"/>
          </ac:graphicFrameMkLst>
        </pc:graphicFrameChg>
      </pc:sldChg>
      <pc:sldChg chg="del ord">
        <pc:chgData name="Van Eynde Lien" userId="b4dcbedf-ff9b-46d5-b4fa-5303825cafef" providerId="ADAL" clId="{1DEA3FC9-F39E-4665-94BB-6C629EE642D1}" dt="2019-09-24T12:13:20.295" v="2190" actId="2696"/>
        <pc:sldMkLst>
          <pc:docMk/>
          <pc:sldMk cId="1090822195" sldId="329"/>
        </pc:sldMkLst>
      </pc:sldChg>
      <pc:sldChg chg="ord">
        <pc:chgData name="Van Eynde Lien" userId="b4dcbedf-ff9b-46d5-b4fa-5303825cafef" providerId="ADAL" clId="{1DEA3FC9-F39E-4665-94BB-6C629EE642D1}" dt="2019-09-12T19:56:56.713" v="66"/>
        <pc:sldMkLst>
          <pc:docMk/>
          <pc:sldMk cId="255538937" sldId="330"/>
        </pc:sldMkLst>
      </pc:sldChg>
      <pc:sldChg chg="modSp">
        <pc:chgData name="Van Eynde Lien" userId="b4dcbedf-ff9b-46d5-b4fa-5303825cafef" providerId="ADAL" clId="{1DEA3FC9-F39E-4665-94BB-6C629EE642D1}" dt="2019-09-24T12:11:27.224" v="2179" actId="20577"/>
        <pc:sldMkLst>
          <pc:docMk/>
          <pc:sldMk cId="2916388175" sldId="331"/>
        </pc:sldMkLst>
        <pc:spChg chg="mod">
          <ac:chgData name="Van Eynde Lien" userId="b4dcbedf-ff9b-46d5-b4fa-5303825cafef" providerId="ADAL" clId="{1DEA3FC9-F39E-4665-94BB-6C629EE642D1}" dt="2019-09-24T12:11:27.224" v="2179" actId="20577"/>
          <ac:spMkLst>
            <pc:docMk/>
            <pc:sldMk cId="2916388175" sldId="331"/>
            <ac:spMk id="4" creationId="{08814E15-B443-438C-AB55-39F942EE1714}"/>
          </ac:spMkLst>
        </pc:spChg>
      </pc:sldChg>
      <pc:sldChg chg="addSp delSp modSp add ord">
        <pc:chgData name="Van Eynde Lien" userId="b4dcbedf-ff9b-46d5-b4fa-5303825cafef" providerId="ADAL" clId="{1DEA3FC9-F39E-4665-94BB-6C629EE642D1}" dt="2019-09-24T13:25:52.147" v="2804" actId="20577"/>
        <pc:sldMkLst>
          <pc:docMk/>
          <pc:sldMk cId="4197612619" sldId="334"/>
        </pc:sldMkLst>
        <pc:spChg chg="del mod">
          <ac:chgData name="Van Eynde Lien" userId="b4dcbedf-ff9b-46d5-b4fa-5303825cafef" providerId="ADAL" clId="{1DEA3FC9-F39E-4665-94BB-6C629EE642D1}" dt="2019-09-24T12:25:14.074" v="2203" actId="478"/>
          <ac:spMkLst>
            <pc:docMk/>
            <pc:sldMk cId="4197612619" sldId="334"/>
            <ac:spMk id="2" creationId="{B1A512B4-FE2C-4954-973C-ACEC2EF14DE1}"/>
          </ac:spMkLst>
        </pc:spChg>
        <pc:spChg chg="mod">
          <ac:chgData name="Van Eynde Lien" userId="b4dcbedf-ff9b-46d5-b4fa-5303825cafef" providerId="ADAL" clId="{1DEA3FC9-F39E-4665-94BB-6C629EE642D1}" dt="2019-09-12T19:58:15.405" v="110" actId="20577"/>
          <ac:spMkLst>
            <pc:docMk/>
            <pc:sldMk cId="4197612619" sldId="334"/>
            <ac:spMk id="4" creationId="{1F53B94C-8AFD-4148-85C4-0FA5F3BD7668}"/>
          </ac:spMkLst>
        </pc:spChg>
        <pc:spChg chg="add mod">
          <ac:chgData name="Van Eynde Lien" userId="b4dcbedf-ff9b-46d5-b4fa-5303825cafef" providerId="ADAL" clId="{1DEA3FC9-F39E-4665-94BB-6C629EE642D1}" dt="2019-09-24T13:25:52.147" v="2804" actId="20577"/>
          <ac:spMkLst>
            <pc:docMk/>
            <pc:sldMk cId="4197612619" sldId="334"/>
            <ac:spMk id="8" creationId="{7EAF8692-63B2-48B5-8F74-65C8CAEB0854}"/>
          </ac:spMkLst>
        </pc:spChg>
        <pc:graphicFrameChg chg="add del mod modGraphic">
          <ac:chgData name="Van Eynde Lien" userId="b4dcbedf-ff9b-46d5-b4fa-5303825cafef" providerId="ADAL" clId="{1DEA3FC9-F39E-4665-94BB-6C629EE642D1}" dt="2019-09-24T12:26:14.849" v="2207" actId="478"/>
          <ac:graphicFrameMkLst>
            <pc:docMk/>
            <pc:sldMk cId="4197612619" sldId="334"/>
            <ac:graphicFrameMk id="9" creationId="{404A0119-5043-4108-A72A-FFB802D0B8E9}"/>
          </ac:graphicFrameMkLst>
        </pc:graphicFrameChg>
        <pc:graphicFrameChg chg="add del mod modGraphic">
          <ac:chgData name="Van Eynde Lien" userId="b4dcbedf-ff9b-46d5-b4fa-5303825cafef" providerId="ADAL" clId="{1DEA3FC9-F39E-4665-94BB-6C629EE642D1}" dt="2019-09-24T12:58:18.838" v="2604" actId="478"/>
          <ac:graphicFrameMkLst>
            <pc:docMk/>
            <pc:sldMk cId="4197612619" sldId="334"/>
            <ac:graphicFrameMk id="10" creationId="{D713973F-4665-4A5E-9815-36D871A891B3}"/>
          </ac:graphicFrameMkLst>
        </pc:graphicFrameChg>
      </pc:sldChg>
      <pc:sldChg chg="addSp delSp modSp add ord">
        <pc:chgData name="Van Eynde Lien" userId="b4dcbedf-ff9b-46d5-b4fa-5303825cafef" providerId="ADAL" clId="{1DEA3FC9-F39E-4665-94BB-6C629EE642D1}" dt="2019-09-24T13:23:49.860" v="2701" actId="14734"/>
        <pc:sldMkLst>
          <pc:docMk/>
          <pc:sldMk cId="2307746508" sldId="335"/>
        </pc:sldMkLst>
        <pc:spChg chg="mod">
          <ac:chgData name="Van Eynde Lien" userId="b4dcbedf-ff9b-46d5-b4fa-5303825cafef" providerId="ADAL" clId="{1DEA3FC9-F39E-4665-94BB-6C629EE642D1}" dt="2019-09-12T19:58:36.742" v="125" actId="20577"/>
          <ac:spMkLst>
            <pc:docMk/>
            <pc:sldMk cId="2307746508" sldId="335"/>
            <ac:spMk id="4" creationId="{630A908D-3799-478F-AF9A-93DDC7EA62FF}"/>
          </ac:spMkLst>
        </pc:spChg>
        <pc:spChg chg="add del">
          <ac:chgData name="Van Eynde Lien" userId="b4dcbedf-ff9b-46d5-b4fa-5303825cafef" providerId="ADAL" clId="{1DEA3FC9-F39E-4665-94BB-6C629EE642D1}" dt="2019-09-24T12:50:47.711" v="2300" actId="478"/>
          <ac:spMkLst>
            <pc:docMk/>
            <pc:sldMk cId="2307746508" sldId="335"/>
            <ac:spMk id="8" creationId="{B81C7E08-C7BB-42D9-9F31-E99A73FDDF75}"/>
          </ac:spMkLst>
        </pc:spChg>
        <pc:spChg chg="add del">
          <ac:chgData name="Van Eynde Lien" userId="b4dcbedf-ff9b-46d5-b4fa-5303825cafef" providerId="ADAL" clId="{1DEA3FC9-F39E-4665-94BB-6C629EE642D1}" dt="2019-09-24T12:50:58.680" v="2302" actId="478"/>
          <ac:spMkLst>
            <pc:docMk/>
            <pc:sldMk cId="2307746508" sldId="335"/>
            <ac:spMk id="9" creationId="{A33263D5-1231-4F93-8EF4-BF81BF029CB3}"/>
          </ac:spMkLst>
        </pc:spChg>
        <pc:graphicFrameChg chg="add mod modGraphic">
          <ac:chgData name="Van Eynde Lien" userId="b4dcbedf-ff9b-46d5-b4fa-5303825cafef" providerId="ADAL" clId="{1DEA3FC9-F39E-4665-94BB-6C629EE642D1}" dt="2019-09-24T13:23:49.860" v="2701" actId="14734"/>
          <ac:graphicFrameMkLst>
            <pc:docMk/>
            <pc:sldMk cId="2307746508" sldId="335"/>
            <ac:graphicFrameMk id="7" creationId="{3E02752E-80FC-4A38-AB69-B668EF096F19}"/>
          </ac:graphicFrameMkLst>
        </pc:graphicFrameChg>
      </pc:sldChg>
      <pc:sldChg chg="addSp modSp add ord">
        <pc:chgData name="Van Eynde Lien" userId="b4dcbedf-ff9b-46d5-b4fa-5303825cafef" providerId="ADAL" clId="{1DEA3FC9-F39E-4665-94BB-6C629EE642D1}" dt="2019-09-24T12:11:08.800" v="2157"/>
        <pc:sldMkLst>
          <pc:docMk/>
          <pc:sldMk cId="1056527547" sldId="336"/>
        </pc:sldMkLst>
        <pc:spChg chg="add mod">
          <ac:chgData name="Van Eynde Lien" userId="b4dcbedf-ff9b-46d5-b4fa-5303825cafef" providerId="ADAL" clId="{1DEA3FC9-F39E-4665-94BB-6C629EE642D1}" dt="2019-09-12T20:02:21.408" v="182" actId="1582"/>
          <ac:spMkLst>
            <pc:docMk/>
            <pc:sldMk cId="1056527547" sldId="336"/>
            <ac:spMk id="2" creationId="{E2B18AD1-424F-47FF-9DAC-E976A819DA01}"/>
          </ac:spMkLst>
        </pc:spChg>
        <pc:spChg chg="add mod">
          <ac:chgData name="Van Eynde Lien" userId="b4dcbedf-ff9b-46d5-b4fa-5303825cafef" providerId="ADAL" clId="{1DEA3FC9-F39E-4665-94BB-6C629EE642D1}" dt="2019-09-12T20:02:46.956" v="188" actId="1076"/>
          <ac:spMkLst>
            <pc:docMk/>
            <pc:sldMk cId="1056527547" sldId="336"/>
            <ac:spMk id="8" creationId="{9B54773D-BB2D-48D1-BB17-E714382D6E20}"/>
          </ac:spMkLst>
        </pc:spChg>
        <pc:spChg chg="add mod">
          <ac:chgData name="Van Eynde Lien" userId="b4dcbedf-ff9b-46d5-b4fa-5303825cafef" providerId="ADAL" clId="{1DEA3FC9-F39E-4665-94BB-6C629EE642D1}" dt="2019-09-12T20:02:43.549" v="187" actId="1076"/>
          <ac:spMkLst>
            <pc:docMk/>
            <pc:sldMk cId="1056527547" sldId="336"/>
            <ac:spMk id="9" creationId="{639FC271-D4D0-48BD-8B18-6D55109EE6CB}"/>
          </ac:spMkLst>
        </pc:spChg>
        <pc:spChg chg="add mod">
          <ac:chgData name="Van Eynde Lien" userId="b4dcbedf-ff9b-46d5-b4fa-5303825cafef" providerId="ADAL" clId="{1DEA3FC9-F39E-4665-94BB-6C629EE642D1}" dt="2019-09-12T20:02:38.693" v="186" actId="1076"/>
          <ac:spMkLst>
            <pc:docMk/>
            <pc:sldMk cId="1056527547" sldId="336"/>
            <ac:spMk id="10" creationId="{A5024847-995D-400A-BCE8-438FD438D264}"/>
          </ac:spMkLst>
        </pc:spChg>
        <pc:graphicFrameChg chg="modGraphic">
          <ac:chgData name="Van Eynde Lien" userId="b4dcbedf-ff9b-46d5-b4fa-5303825cafef" providerId="ADAL" clId="{1DEA3FC9-F39E-4665-94BB-6C629EE642D1}" dt="2019-09-24T12:05:37.468" v="1913" actId="20577"/>
          <ac:graphicFrameMkLst>
            <pc:docMk/>
            <pc:sldMk cId="1056527547" sldId="336"/>
            <ac:graphicFrameMk id="7" creationId="{89D69673-87D0-4397-A48A-C97F864149DB}"/>
          </ac:graphicFrameMkLst>
        </pc:graphicFrameChg>
      </pc:sldChg>
      <pc:sldChg chg="delSp modSp add">
        <pc:chgData name="Van Eynde Lien" userId="b4dcbedf-ff9b-46d5-b4fa-5303825cafef" providerId="ADAL" clId="{1DEA3FC9-F39E-4665-94BB-6C629EE642D1}" dt="2019-09-12T20:07:30.861" v="412" actId="478"/>
        <pc:sldMkLst>
          <pc:docMk/>
          <pc:sldMk cId="2518105544" sldId="337"/>
        </pc:sldMkLst>
        <pc:spChg chg="mod">
          <ac:chgData name="Van Eynde Lien" userId="b4dcbedf-ff9b-46d5-b4fa-5303825cafef" providerId="ADAL" clId="{1DEA3FC9-F39E-4665-94BB-6C629EE642D1}" dt="2019-09-12T20:07:16.829" v="409" actId="1076"/>
          <ac:spMkLst>
            <pc:docMk/>
            <pc:sldMk cId="2518105544" sldId="337"/>
            <ac:spMk id="2" creationId="{E2B18AD1-424F-47FF-9DAC-E976A819DA01}"/>
          </ac:spMkLst>
        </pc:spChg>
        <pc:spChg chg="del">
          <ac:chgData name="Van Eynde Lien" userId="b4dcbedf-ff9b-46d5-b4fa-5303825cafef" providerId="ADAL" clId="{1DEA3FC9-F39E-4665-94BB-6C629EE642D1}" dt="2019-09-12T20:07:20.624" v="410" actId="478"/>
          <ac:spMkLst>
            <pc:docMk/>
            <pc:sldMk cId="2518105544" sldId="337"/>
            <ac:spMk id="8" creationId="{9B54773D-BB2D-48D1-BB17-E714382D6E20}"/>
          </ac:spMkLst>
        </pc:spChg>
        <pc:spChg chg="mod">
          <ac:chgData name="Van Eynde Lien" userId="b4dcbedf-ff9b-46d5-b4fa-5303825cafef" providerId="ADAL" clId="{1DEA3FC9-F39E-4665-94BB-6C629EE642D1}" dt="2019-09-12T20:07:25.834" v="411" actId="1076"/>
          <ac:spMkLst>
            <pc:docMk/>
            <pc:sldMk cId="2518105544" sldId="337"/>
            <ac:spMk id="9" creationId="{639FC271-D4D0-48BD-8B18-6D55109EE6CB}"/>
          </ac:spMkLst>
        </pc:spChg>
        <pc:spChg chg="del">
          <ac:chgData name="Van Eynde Lien" userId="b4dcbedf-ff9b-46d5-b4fa-5303825cafef" providerId="ADAL" clId="{1DEA3FC9-F39E-4665-94BB-6C629EE642D1}" dt="2019-09-12T20:07:30.861" v="412" actId="478"/>
          <ac:spMkLst>
            <pc:docMk/>
            <pc:sldMk cId="2518105544" sldId="337"/>
            <ac:spMk id="10" creationId="{A5024847-995D-400A-BCE8-438FD438D264}"/>
          </ac:spMkLst>
        </pc:spChg>
      </pc:sldChg>
      <pc:sldChg chg="modSp add ord">
        <pc:chgData name="Van Eynde Lien" userId="b4dcbedf-ff9b-46d5-b4fa-5303825cafef" providerId="ADAL" clId="{1DEA3FC9-F39E-4665-94BB-6C629EE642D1}" dt="2019-09-24T13:07:19.089" v="2646" actId="20577"/>
        <pc:sldMkLst>
          <pc:docMk/>
          <pc:sldMk cId="649886283" sldId="338"/>
        </pc:sldMkLst>
        <pc:spChg chg="mod">
          <ac:chgData name="Van Eynde Lien" userId="b4dcbedf-ff9b-46d5-b4fa-5303825cafef" providerId="ADAL" clId="{1DEA3FC9-F39E-4665-94BB-6C629EE642D1}" dt="2019-09-24T13:07:19.089" v="2646" actId="20577"/>
          <ac:spMkLst>
            <pc:docMk/>
            <pc:sldMk cId="649886283" sldId="338"/>
            <ac:spMk id="2" creationId="{420E8BEC-5A3D-44CC-8F88-23A8015F1DFC}"/>
          </ac:spMkLst>
        </pc:spChg>
        <pc:spChg chg="mod">
          <ac:chgData name="Van Eynde Lien" userId="b4dcbedf-ff9b-46d5-b4fa-5303825cafef" providerId="ADAL" clId="{1DEA3FC9-F39E-4665-94BB-6C629EE642D1}" dt="2019-09-12T20:09:49.905" v="491" actId="20577"/>
          <ac:spMkLst>
            <pc:docMk/>
            <pc:sldMk cId="649886283" sldId="338"/>
            <ac:spMk id="4" creationId="{E77EA680-FA7A-4904-AB18-E2633A55406B}"/>
          </ac:spMkLst>
        </pc:spChg>
      </pc:sldChg>
      <pc:sldChg chg="modSp add">
        <pc:chgData name="Van Eynde Lien" userId="b4dcbedf-ff9b-46d5-b4fa-5303825cafef" providerId="ADAL" clId="{1DEA3FC9-F39E-4665-94BB-6C629EE642D1}" dt="2019-09-12T20:10:40.023" v="518" actId="1076"/>
        <pc:sldMkLst>
          <pc:docMk/>
          <pc:sldMk cId="1937636196" sldId="339"/>
        </pc:sldMkLst>
        <pc:spChg chg="mod">
          <ac:chgData name="Van Eynde Lien" userId="b4dcbedf-ff9b-46d5-b4fa-5303825cafef" providerId="ADAL" clId="{1DEA3FC9-F39E-4665-94BB-6C629EE642D1}" dt="2019-09-12T20:10:33.151" v="517" actId="1076"/>
          <ac:spMkLst>
            <pc:docMk/>
            <pc:sldMk cId="1937636196" sldId="339"/>
            <ac:spMk id="2" creationId="{E2B18AD1-424F-47FF-9DAC-E976A819DA01}"/>
          </ac:spMkLst>
        </pc:spChg>
        <pc:spChg chg="mod">
          <ac:chgData name="Van Eynde Lien" userId="b4dcbedf-ff9b-46d5-b4fa-5303825cafef" providerId="ADAL" clId="{1DEA3FC9-F39E-4665-94BB-6C629EE642D1}" dt="2019-09-12T20:10:40.023" v="518" actId="1076"/>
          <ac:spMkLst>
            <pc:docMk/>
            <pc:sldMk cId="1937636196" sldId="339"/>
            <ac:spMk id="9" creationId="{639FC271-D4D0-48BD-8B18-6D55109EE6CB}"/>
          </ac:spMkLst>
        </pc:spChg>
      </pc:sldChg>
      <pc:sldChg chg="modSp add del">
        <pc:chgData name="Van Eynde Lien" userId="b4dcbedf-ff9b-46d5-b4fa-5303825cafef" providerId="ADAL" clId="{1DEA3FC9-F39E-4665-94BB-6C629EE642D1}" dt="2019-09-24T12:13:20.326" v="2192" actId="2696"/>
        <pc:sldMkLst>
          <pc:docMk/>
          <pc:sldMk cId="696924836" sldId="340"/>
        </pc:sldMkLst>
        <pc:spChg chg="mod">
          <ac:chgData name="Van Eynde Lien" userId="b4dcbedf-ff9b-46d5-b4fa-5303825cafef" providerId="ADAL" clId="{1DEA3FC9-F39E-4665-94BB-6C629EE642D1}" dt="2019-09-17T17:50:17.329" v="1403" actId="20577"/>
          <ac:spMkLst>
            <pc:docMk/>
            <pc:sldMk cId="696924836" sldId="340"/>
            <ac:spMk id="2" creationId="{CD97B20B-1FF1-4AB2-ACF6-8B83AA6C042A}"/>
          </ac:spMkLst>
        </pc:spChg>
      </pc:sldChg>
      <pc:sldChg chg="addSp modSp add">
        <pc:chgData name="Van Eynde Lien" userId="b4dcbedf-ff9b-46d5-b4fa-5303825cafef" providerId="ADAL" clId="{1DEA3FC9-F39E-4665-94BB-6C629EE642D1}" dt="2019-09-24T13:05:55.556" v="2635" actId="20577"/>
        <pc:sldMkLst>
          <pc:docMk/>
          <pc:sldMk cId="1607206007" sldId="341"/>
        </pc:sldMkLst>
        <pc:spChg chg="add mod">
          <ac:chgData name="Van Eynde Lien" userId="b4dcbedf-ff9b-46d5-b4fa-5303825cafef" providerId="ADAL" clId="{1DEA3FC9-F39E-4665-94BB-6C629EE642D1}" dt="2019-09-24T12:06:16.054" v="1954" actId="20577"/>
          <ac:spMkLst>
            <pc:docMk/>
            <pc:sldMk cId="1607206007" sldId="341"/>
            <ac:spMk id="5" creationId="{6511B27D-3FB3-4C9D-9F3F-AC60C82FE899}"/>
          </ac:spMkLst>
        </pc:spChg>
        <pc:spChg chg="add mod">
          <ac:chgData name="Van Eynde Lien" userId="b4dcbedf-ff9b-46d5-b4fa-5303825cafef" providerId="ADAL" clId="{1DEA3FC9-F39E-4665-94BB-6C629EE642D1}" dt="2019-09-24T13:05:55.556" v="2635" actId="20577"/>
          <ac:spMkLst>
            <pc:docMk/>
            <pc:sldMk cId="1607206007" sldId="341"/>
            <ac:spMk id="6" creationId="{DA5D4FDC-D9D0-42DF-9E53-77F02F206DB6}"/>
          </ac:spMkLst>
        </pc:spChg>
      </pc:sldChg>
      <pc:sldChg chg="delSp modSp add">
        <pc:chgData name="Van Eynde Lien" userId="b4dcbedf-ff9b-46d5-b4fa-5303825cafef" providerId="ADAL" clId="{1DEA3FC9-F39E-4665-94BB-6C629EE642D1}" dt="2019-09-24T12:10:58.017" v="2156" actId="478"/>
        <pc:sldMkLst>
          <pc:docMk/>
          <pc:sldMk cId="2638454845" sldId="342"/>
        </pc:sldMkLst>
        <pc:spChg chg="mod">
          <ac:chgData name="Van Eynde Lien" userId="b4dcbedf-ff9b-46d5-b4fa-5303825cafef" providerId="ADAL" clId="{1DEA3FC9-F39E-4665-94BB-6C629EE642D1}" dt="2019-09-24T12:10:49.639" v="2153" actId="14100"/>
          <ac:spMkLst>
            <pc:docMk/>
            <pc:sldMk cId="2638454845" sldId="342"/>
            <ac:spMk id="2" creationId="{E2B18AD1-424F-47FF-9DAC-E976A819DA01}"/>
          </ac:spMkLst>
        </pc:spChg>
        <pc:spChg chg="del">
          <ac:chgData name="Van Eynde Lien" userId="b4dcbedf-ff9b-46d5-b4fa-5303825cafef" providerId="ADAL" clId="{1DEA3FC9-F39E-4665-94BB-6C629EE642D1}" dt="2019-09-24T12:10:52.531" v="2154" actId="478"/>
          <ac:spMkLst>
            <pc:docMk/>
            <pc:sldMk cId="2638454845" sldId="342"/>
            <ac:spMk id="8" creationId="{9B54773D-BB2D-48D1-BB17-E714382D6E20}"/>
          </ac:spMkLst>
        </pc:spChg>
        <pc:spChg chg="del">
          <ac:chgData name="Van Eynde Lien" userId="b4dcbedf-ff9b-46d5-b4fa-5303825cafef" providerId="ADAL" clId="{1DEA3FC9-F39E-4665-94BB-6C629EE642D1}" dt="2019-09-24T12:10:55.581" v="2155" actId="478"/>
          <ac:spMkLst>
            <pc:docMk/>
            <pc:sldMk cId="2638454845" sldId="342"/>
            <ac:spMk id="9" creationId="{639FC271-D4D0-48BD-8B18-6D55109EE6CB}"/>
          </ac:spMkLst>
        </pc:spChg>
        <pc:spChg chg="del">
          <ac:chgData name="Van Eynde Lien" userId="b4dcbedf-ff9b-46d5-b4fa-5303825cafef" providerId="ADAL" clId="{1DEA3FC9-F39E-4665-94BB-6C629EE642D1}" dt="2019-09-24T12:10:58.017" v="2156" actId="478"/>
          <ac:spMkLst>
            <pc:docMk/>
            <pc:sldMk cId="2638454845" sldId="342"/>
            <ac:spMk id="10" creationId="{A5024847-995D-400A-BCE8-438FD438D264}"/>
          </ac:spMkLst>
        </pc:spChg>
      </pc:sldChg>
      <pc:sldChg chg="modSp add">
        <pc:chgData name="Van Eynde Lien" userId="b4dcbedf-ff9b-46d5-b4fa-5303825cafef" providerId="ADAL" clId="{1DEA3FC9-F39E-4665-94BB-6C629EE642D1}" dt="2019-09-24T13:24:32.995" v="2746" actId="14100"/>
        <pc:sldMkLst>
          <pc:docMk/>
          <pc:sldMk cId="2093468010" sldId="343"/>
        </pc:sldMkLst>
        <pc:graphicFrameChg chg="mod modGraphic">
          <ac:chgData name="Van Eynde Lien" userId="b4dcbedf-ff9b-46d5-b4fa-5303825cafef" providerId="ADAL" clId="{1DEA3FC9-F39E-4665-94BB-6C629EE642D1}" dt="2019-09-24T13:24:32.995" v="2746" actId="14100"/>
          <ac:graphicFrameMkLst>
            <pc:docMk/>
            <pc:sldMk cId="2093468010" sldId="343"/>
            <ac:graphicFrameMk id="7" creationId="{3E02752E-80FC-4A38-AB69-B668EF096F19}"/>
          </ac:graphicFrameMkLst>
        </pc:graphicFrameChg>
      </pc:sldChg>
    </pc:docChg>
  </pc:docChgLst>
  <pc:docChgLst>
    <pc:chgData name="Van Eynde Lien" userId="b4dcbedf-ff9b-46d5-b4fa-5303825cafef" providerId="ADAL" clId="{541DDBA3-F2D6-429A-8D5A-C692250E2CED}"/>
    <pc:docChg chg="custSel addSld delSld modSld sldOrd">
      <pc:chgData name="Van Eynde Lien" userId="b4dcbedf-ff9b-46d5-b4fa-5303825cafef" providerId="ADAL" clId="{541DDBA3-F2D6-429A-8D5A-C692250E2CED}" dt="2019-09-12T14:10:43.835" v="1164" actId="20577"/>
      <pc:docMkLst>
        <pc:docMk/>
      </pc:docMkLst>
      <pc:sldChg chg="modSp">
        <pc:chgData name="Van Eynde Lien" userId="b4dcbedf-ff9b-46d5-b4fa-5303825cafef" providerId="ADAL" clId="{541DDBA3-F2D6-429A-8D5A-C692250E2CED}" dt="2019-09-12T14:10:43.835" v="1164" actId="20577"/>
        <pc:sldMkLst>
          <pc:docMk/>
          <pc:sldMk cId="3962971414" sldId="262"/>
        </pc:sldMkLst>
        <pc:spChg chg="mod">
          <ac:chgData name="Van Eynde Lien" userId="b4dcbedf-ff9b-46d5-b4fa-5303825cafef" providerId="ADAL" clId="{541DDBA3-F2D6-429A-8D5A-C692250E2CED}" dt="2019-09-12T14:10:33.250" v="1158" actId="20577"/>
          <ac:spMkLst>
            <pc:docMk/>
            <pc:sldMk cId="3962971414" sldId="262"/>
            <ac:spMk id="10" creationId="{956FC7F6-826D-4437-B417-5BD1EFBAE263}"/>
          </ac:spMkLst>
        </pc:spChg>
        <pc:spChg chg="mod">
          <ac:chgData name="Van Eynde Lien" userId="b4dcbedf-ff9b-46d5-b4fa-5303825cafef" providerId="ADAL" clId="{541DDBA3-F2D6-429A-8D5A-C692250E2CED}" dt="2019-09-12T14:10:43.835" v="1164" actId="20577"/>
          <ac:spMkLst>
            <pc:docMk/>
            <pc:sldMk cId="3962971414" sldId="262"/>
            <ac:spMk id="11" creationId="{C1F8FAB9-C210-4F78-8D67-15FD08C3A7B1}"/>
          </ac:spMkLst>
        </pc:spChg>
      </pc:sldChg>
      <pc:sldChg chg="modSp ord">
        <pc:chgData name="Van Eynde Lien" userId="b4dcbedf-ff9b-46d5-b4fa-5303825cafef" providerId="ADAL" clId="{541DDBA3-F2D6-429A-8D5A-C692250E2CED}" dt="2019-09-12T14:03:43.883" v="867" actId="20577"/>
        <pc:sldMkLst>
          <pc:docMk/>
          <pc:sldMk cId="3808618729" sldId="264"/>
        </pc:sldMkLst>
        <pc:spChg chg="mod">
          <ac:chgData name="Van Eynde Lien" userId="b4dcbedf-ff9b-46d5-b4fa-5303825cafef" providerId="ADAL" clId="{541DDBA3-F2D6-429A-8D5A-C692250E2CED}" dt="2019-09-12T14:03:43.883" v="867" actId="20577"/>
          <ac:spMkLst>
            <pc:docMk/>
            <pc:sldMk cId="3808618729" sldId="264"/>
            <ac:spMk id="8" creationId="{23B9A51A-0C09-4C7E-B2BE-FAFDDD34EA93}"/>
          </ac:spMkLst>
        </pc:spChg>
      </pc:sldChg>
      <pc:sldChg chg="addSp delSp modSp">
        <pc:chgData name="Van Eynde Lien" userId="b4dcbedf-ff9b-46d5-b4fa-5303825cafef" providerId="ADAL" clId="{541DDBA3-F2D6-429A-8D5A-C692250E2CED}" dt="2019-09-12T13:41:57.608" v="612" actId="1076"/>
        <pc:sldMkLst>
          <pc:docMk/>
          <pc:sldMk cId="3018134513" sldId="271"/>
        </pc:sldMkLst>
        <pc:picChg chg="del">
          <ac:chgData name="Van Eynde Lien" userId="b4dcbedf-ff9b-46d5-b4fa-5303825cafef" providerId="ADAL" clId="{541DDBA3-F2D6-429A-8D5A-C692250E2CED}" dt="2019-09-12T13:41:51.044" v="611" actId="478"/>
          <ac:picMkLst>
            <pc:docMk/>
            <pc:sldMk cId="3018134513" sldId="271"/>
            <ac:picMk id="3" creationId="{BBB6078F-9E05-46A3-BFD9-8958DE05A077}"/>
          </ac:picMkLst>
        </pc:picChg>
        <pc:picChg chg="add mod modCrop">
          <ac:chgData name="Van Eynde Lien" userId="b4dcbedf-ff9b-46d5-b4fa-5303825cafef" providerId="ADAL" clId="{541DDBA3-F2D6-429A-8D5A-C692250E2CED}" dt="2019-09-12T13:41:57.608" v="612" actId="1076"/>
          <ac:picMkLst>
            <pc:docMk/>
            <pc:sldMk cId="3018134513" sldId="271"/>
            <ac:picMk id="4" creationId="{ABC257F2-4D35-4B8C-941E-4173B0AAB614}"/>
          </ac:picMkLst>
        </pc:picChg>
      </pc:sldChg>
      <pc:sldChg chg="ord">
        <pc:chgData name="Van Eynde Lien" userId="b4dcbedf-ff9b-46d5-b4fa-5303825cafef" providerId="ADAL" clId="{541DDBA3-F2D6-429A-8D5A-C692250E2CED}" dt="2019-09-12T14:02:47.874" v="835"/>
        <pc:sldMkLst>
          <pc:docMk/>
          <pc:sldMk cId="235047965" sldId="301"/>
        </pc:sldMkLst>
      </pc:sldChg>
      <pc:sldChg chg="addSp modSp">
        <pc:chgData name="Van Eynde Lien" userId="b4dcbedf-ff9b-46d5-b4fa-5303825cafef" providerId="ADAL" clId="{541DDBA3-F2D6-429A-8D5A-C692250E2CED}" dt="2019-09-12T14:02:03.458" v="832" actId="20577"/>
        <pc:sldMkLst>
          <pc:docMk/>
          <pc:sldMk cId="4074214219" sldId="306"/>
        </pc:sldMkLst>
        <pc:spChg chg="mod">
          <ac:chgData name="Van Eynde Lien" userId="b4dcbedf-ff9b-46d5-b4fa-5303825cafef" providerId="ADAL" clId="{541DDBA3-F2D6-429A-8D5A-C692250E2CED}" dt="2019-09-12T13:22:41.873" v="221" actId="6549"/>
          <ac:spMkLst>
            <pc:docMk/>
            <pc:sldMk cId="4074214219" sldId="306"/>
            <ac:spMk id="2" creationId="{874D3FE4-0AE7-4D86-8C64-4852B8534029}"/>
          </ac:spMkLst>
        </pc:spChg>
        <pc:spChg chg="mod">
          <ac:chgData name="Van Eynde Lien" userId="b4dcbedf-ff9b-46d5-b4fa-5303825cafef" providerId="ADAL" clId="{541DDBA3-F2D6-429A-8D5A-C692250E2CED}" dt="2019-09-12T14:02:03.458" v="832" actId="20577"/>
          <ac:spMkLst>
            <pc:docMk/>
            <pc:sldMk cId="4074214219" sldId="306"/>
            <ac:spMk id="4" creationId="{9D211215-DAB8-45D4-A130-123483299149}"/>
          </ac:spMkLst>
        </pc:spChg>
        <pc:spChg chg="add mod">
          <ac:chgData name="Van Eynde Lien" userId="b4dcbedf-ff9b-46d5-b4fa-5303825cafef" providerId="ADAL" clId="{541DDBA3-F2D6-429A-8D5A-C692250E2CED}" dt="2019-09-12T13:24:14.411" v="230" actId="1582"/>
          <ac:spMkLst>
            <pc:docMk/>
            <pc:sldMk cId="4074214219" sldId="306"/>
            <ac:spMk id="8" creationId="{1D50F331-11D7-4C64-BAFE-C28C15496937}"/>
          </ac:spMkLst>
        </pc:spChg>
        <pc:picChg chg="add mod modCrop">
          <ac:chgData name="Van Eynde Lien" userId="b4dcbedf-ff9b-46d5-b4fa-5303825cafef" providerId="ADAL" clId="{541DDBA3-F2D6-429A-8D5A-C692250E2CED}" dt="2019-09-12T13:23:32.506" v="226" actId="1076"/>
          <ac:picMkLst>
            <pc:docMk/>
            <pc:sldMk cId="4074214219" sldId="306"/>
            <ac:picMk id="7" creationId="{F7960E4C-866C-47AD-8D95-6E177FB1B304}"/>
          </ac:picMkLst>
        </pc:picChg>
      </pc:sldChg>
      <pc:sldChg chg="addSp modSp addCm delCm">
        <pc:chgData name="Van Eynde Lien" userId="b4dcbedf-ff9b-46d5-b4fa-5303825cafef" providerId="ADAL" clId="{541DDBA3-F2D6-429A-8D5A-C692250E2CED}" dt="2019-09-12T13:29:07.838" v="298" actId="20577"/>
        <pc:sldMkLst>
          <pc:docMk/>
          <pc:sldMk cId="1275686643" sldId="307"/>
        </pc:sldMkLst>
        <pc:spChg chg="mod">
          <ac:chgData name="Van Eynde Lien" userId="b4dcbedf-ff9b-46d5-b4fa-5303825cafef" providerId="ADAL" clId="{541DDBA3-F2D6-429A-8D5A-C692250E2CED}" dt="2019-09-12T13:29:07.838" v="298" actId="20577"/>
          <ac:spMkLst>
            <pc:docMk/>
            <pc:sldMk cId="1275686643" sldId="307"/>
            <ac:spMk id="2" creationId="{6723DE84-C2CE-4E0C-B410-7B96E0BC7B52}"/>
          </ac:spMkLst>
        </pc:spChg>
        <pc:spChg chg="mod">
          <ac:chgData name="Van Eynde Lien" userId="b4dcbedf-ff9b-46d5-b4fa-5303825cafef" providerId="ADAL" clId="{541DDBA3-F2D6-429A-8D5A-C692250E2CED}" dt="2019-09-12T13:26:23.932" v="280"/>
          <ac:spMkLst>
            <pc:docMk/>
            <pc:sldMk cId="1275686643" sldId="307"/>
            <ac:spMk id="4" creationId="{510109EF-A2B3-4CAE-9E83-B4677ECB54F1}"/>
          </ac:spMkLst>
        </pc:spChg>
        <pc:spChg chg="add mod">
          <ac:chgData name="Van Eynde Lien" userId="b4dcbedf-ff9b-46d5-b4fa-5303825cafef" providerId="ADAL" clId="{541DDBA3-F2D6-429A-8D5A-C692250E2CED}" dt="2019-09-12T13:27:39.969" v="292" actId="1582"/>
          <ac:spMkLst>
            <pc:docMk/>
            <pc:sldMk cId="1275686643" sldId="307"/>
            <ac:spMk id="7" creationId="{53B1C9AE-C769-4580-95F9-C5E2BEFDB08B}"/>
          </ac:spMkLst>
        </pc:spChg>
        <pc:cxnChg chg="add mod">
          <ac:chgData name="Van Eynde Lien" userId="b4dcbedf-ff9b-46d5-b4fa-5303825cafef" providerId="ADAL" clId="{541DDBA3-F2D6-429A-8D5A-C692250E2CED}" dt="2019-09-12T13:27:51.835" v="293" actId="11529"/>
          <ac:cxnSpMkLst>
            <pc:docMk/>
            <pc:sldMk cId="1275686643" sldId="307"/>
            <ac:cxnSpMk id="9" creationId="{1D0A7C17-DAC7-49DF-A91C-8C2A21924C01}"/>
          </ac:cxnSpMkLst>
        </pc:cxnChg>
      </pc:sldChg>
      <pc:sldChg chg="modSp">
        <pc:chgData name="Van Eynde Lien" userId="b4dcbedf-ff9b-46d5-b4fa-5303825cafef" providerId="ADAL" clId="{541DDBA3-F2D6-429A-8D5A-C692250E2CED}" dt="2019-09-12T13:33:08.299" v="330" actId="20577"/>
        <pc:sldMkLst>
          <pc:docMk/>
          <pc:sldMk cId="2221497605" sldId="313"/>
        </pc:sldMkLst>
        <pc:spChg chg="mod">
          <ac:chgData name="Van Eynde Lien" userId="b4dcbedf-ff9b-46d5-b4fa-5303825cafef" providerId="ADAL" clId="{541DDBA3-F2D6-429A-8D5A-C692250E2CED}" dt="2019-09-12T13:33:08.299" v="330" actId="20577"/>
          <ac:spMkLst>
            <pc:docMk/>
            <pc:sldMk cId="2221497605" sldId="313"/>
            <ac:spMk id="2" creationId="{6D75689D-628C-4483-BA06-FC4E93D841CF}"/>
          </ac:spMkLst>
        </pc:spChg>
        <pc:spChg chg="mod">
          <ac:chgData name="Van Eynde Lien" userId="b4dcbedf-ff9b-46d5-b4fa-5303825cafef" providerId="ADAL" clId="{541DDBA3-F2D6-429A-8D5A-C692250E2CED}" dt="2019-09-12T13:33:02.513" v="326"/>
          <ac:spMkLst>
            <pc:docMk/>
            <pc:sldMk cId="2221497605" sldId="313"/>
            <ac:spMk id="4" creationId="{E0619524-6A37-4BE5-992D-9A5E2A78DA01}"/>
          </ac:spMkLst>
        </pc:spChg>
      </pc:sldChg>
      <pc:sldChg chg="modSp">
        <pc:chgData name="Van Eynde Lien" userId="b4dcbedf-ff9b-46d5-b4fa-5303825cafef" providerId="ADAL" clId="{541DDBA3-F2D6-429A-8D5A-C692250E2CED}" dt="2019-09-12T13:33:46.317" v="340" actId="255"/>
        <pc:sldMkLst>
          <pc:docMk/>
          <pc:sldMk cId="549267623" sldId="314"/>
        </pc:sldMkLst>
        <pc:spChg chg="mod">
          <ac:chgData name="Van Eynde Lien" userId="b4dcbedf-ff9b-46d5-b4fa-5303825cafef" providerId="ADAL" clId="{541DDBA3-F2D6-429A-8D5A-C692250E2CED}" dt="2019-09-12T13:33:46.317" v="340" actId="255"/>
          <ac:spMkLst>
            <pc:docMk/>
            <pc:sldMk cId="549267623" sldId="314"/>
            <ac:spMk id="2" creationId="{8741B645-3E5E-47D8-94C5-163FA5FC6600}"/>
          </ac:spMkLst>
        </pc:spChg>
      </pc:sldChg>
      <pc:sldChg chg="modSp">
        <pc:chgData name="Van Eynde Lien" userId="b4dcbedf-ff9b-46d5-b4fa-5303825cafef" providerId="ADAL" clId="{541DDBA3-F2D6-429A-8D5A-C692250E2CED}" dt="2019-09-12T13:58:03.963" v="750" actId="20577"/>
        <pc:sldMkLst>
          <pc:docMk/>
          <pc:sldMk cId="2665868560" sldId="320"/>
        </pc:sldMkLst>
        <pc:spChg chg="mod">
          <ac:chgData name="Van Eynde Lien" userId="b4dcbedf-ff9b-46d5-b4fa-5303825cafef" providerId="ADAL" clId="{541DDBA3-F2D6-429A-8D5A-C692250E2CED}" dt="2019-09-12T13:58:03.963" v="750" actId="20577"/>
          <ac:spMkLst>
            <pc:docMk/>
            <pc:sldMk cId="2665868560" sldId="320"/>
            <ac:spMk id="2" creationId="{5898DD2C-3D1B-4172-B4C7-BCD00A787E5D}"/>
          </ac:spMkLst>
        </pc:spChg>
      </pc:sldChg>
      <pc:sldChg chg="addSp modSp">
        <pc:chgData name="Van Eynde Lien" userId="b4dcbedf-ff9b-46d5-b4fa-5303825cafef" providerId="ADAL" clId="{541DDBA3-F2D6-429A-8D5A-C692250E2CED}" dt="2019-09-12T14:00:15.406" v="811" actId="6549"/>
        <pc:sldMkLst>
          <pc:docMk/>
          <pc:sldMk cId="2409635278" sldId="321"/>
        </pc:sldMkLst>
        <pc:spChg chg="mod">
          <ac:chgData name="Van Eynde Lien" userId="b4dcbedf-ff9b-46d5-b4fa-5303825cafef" providerId="ADAL" clId="{541DDBA3-F2D6-429A-8D5A-C692250E2CED}" dt="2019-09-12T14:00:15.406" v="811" actId="6549"/>
          <ac:spMkLst>
            <pc:docMk/>
            <pc:sldMk cId="2409635278" sldId="321"/>
            <ac:spMk id="2" creationId="{4D11F320-3550-48E0-B561-77183FB294A6}"/>
          </ac:spMkLst>
        </pc:spChg>
        <pc:cxnChg chg="add mod">
          <ac:chgData name="Van Eynde Lien" userId="b4dcbedf-ff9b-46d5-b4fa-5303825cafef" providerId="ADAL" clId="{541DDBA3-F2D6-429A-8D5A-C692250E2CED}" dt="2019-09-12T13:59:52.958" v="784" actId="11529"/>
          <ac:cxnSpMkLst>
            <pc:docMk/>
            <pc:sldMk cId="2409635278" sldId="321"/>
            <ac:cxnSpMk id="8" creationId="{C86BAD04-6A8A-4BE2-9FA4-C612D20D623B}"/>
          </ac:cxnSpMkLst>
        </pc:cxnChg>
        <pc:cxnChg chg="add mod">
          <ac:chgData name="Van Eynde Lien" userId="b4dcbedf-ff9b-46d5-b4fa-5303825cafef" providerId="ADAL" clId="{541DDBA3-F2D6-429A-8D5A-C692250E2CED}" dt="2019-09-12T13:59:57.273" v="785" actId="11529"/>
          <ac:cxnSpMkLst>
            <pc:docMk/>
            <pc:sldMk cId="2409635278" sldId="321"/>
            <ac:cxnSpMk id="10" creationId="{350E3CB6-8FBF-4139-AD32-C0166BD28E7B}"/>
          </ac:cxnSpMkLst>
        </pc:cxnChg>
      </pc:sldChg>
      <pc:sldChg chg="modSp">
        <pc:chgData name="Van Eynde Lien" userId="b4dcbedf-ff9b-46d5-b4fa-5303825cafef" providerId="ADAL" clId="{541DDBA3-F2D6-429A-8D5A-C692250E2CED}" dt="2019-09-12T13:58:50.762" v="763" actId="20577"/>
        <pc:sldMkLst>
          <pc:docMk/>
          <pc:sldMk cId="1550321543" sldId="322"/>
        </pc:sldMkLst>
        <pc:spChg chg="mod">
          <ac:chgData name="Van Eynde Lien" userId="b4dcbedf-ff9b-46d5-b4fa-5303825cafef" providerId="ADAL" clId="{541DDBA3-F2D6-429A-8D5A-C692250E2CED}" dt="2019-09-12T13:58:50.762" v="763" actId="20577"/>
          <ac:spMkLst>
            <pc:docMk/>
            <pc:sldMk cId="1550321543" sldId="322"/>
            <ac:spMk id="2" creationId="{0BA2385D-C044-4B7D-B644-77FD79007C20}"/>
          </ac:spMkLst>
        </pc:spChg>
      </pc:sldChg>
      <pc:sldChg chg="modSp ord">
        <pc:chgData name="Van Eynde Lien" userId="b4dcbedf-ff9b-46d5-b4fa-5303825cafef" providerId="ADAL" clId="{541DDBA3-F2D6-429A-8D5A-C692250E2CED}" dt="2019-09-12T14:03:14.075" v="837" actId="6549"/>
        <pc:sldMkLst>
          <pc:docMk/>
          <pc:sldMk cId="551731483" sldId="324"/>
        </pc:sldMkLst>
        <pc:spChg chg="mod">
          <ac:chgData name="Van Eynde Lien" userId="b4dcbedf-ff9b-46d5-b4fa-5303825cafef" providerId="ADAL" clId="{541DDBA3-F2D6-429A-8D5A-C692250E2CED}" dt="2019-09-12T14:03:14.075" v="837" actId="6549"/>
          <ac:spMkLst>
            <pc:docMk/>
            <pc:sldMk cId="551731483" sldId="324"/>
            <ac:spMk id="5" creationId="{3B2D5435-E03C-4AAB-9BEF-152D89114D7E}"/>
          </ac:spMkLst>
        </pc:spChg>
      </pc:sldChg>
      <pc:sldChg chg="addSp modSp modAnim">
        <pc:chgData name="Van Eynde Lien" userId="b4dcbedf-ff9b-46d5-b4fa-5303825cafef" providerId="ADAL" clId="{541DDBA3-F2D6-429A-8D5A-C692250E2CED}" dt="2019-09-12T13:37:27.331" v="607"/>
        <pc:sldMkLst>
          <pc:docMk/>
          <pc:sldMk cId="1062276287" sldId="326"/>
        </pc:sldMkLst>
        <pc:spChg chg="mod">
          <ac:chgData name="Van Eynde Lien" userId="b4dcbedf-ff9b-46d5-b4fa-5303825cafef" providerId="ADAL" clId="{541DDBA3-F2D6-429A-8D5A-C692250E2CED}" dt="2019-09-12T13:36:38.212" v="600" actId="20577"/>
          <ac:spMkLst>
            <pc:docMk/>
            <pc:sldMk cId="1062276287" sldId="326"/>
            <ac:spMk id="2" creationId="{D6C7B90F-3263-4C4B-ADD6-BE47F13783C0}"/>
          </ac:spMkLst>
        </pc:spChg>
        <pc:spChg chg="add mod">
          <ac:chgData name="Van Eynde Lien" userId="b4dcbedf-ff9b-46d5-b4fa-5303825cafef" providerId="ADAL" clId="{541DDBA3-F2D6-429A-8D5A-C692250E2CED}" dt="2019-09-12T13:37:16.095" v="606" actId="14100"/>
          <ac:spMkLst>
            <pc:docMk/>
            <pc:sldMk cId="1062276287" sldId="326"/>
            <ac:spMk id="7" creationId="{F5464483-2416-424B-83E8-3D4A5D22C299}"/>
          </ac:spMkLst>
        </pc:spChg>
      </pc:sldChg>
      <pc:sldChg chg="modSp">
        <pc:chgData name="Van Eynde Lien" userId="b4dcbedf-ff9b-46d5-b4fa-5303825cafef" providerId="ADAL" clId="{541DDBA3-F2D6-429A-8D5A-C692250E2CED}" dt="2019-09-12T13:17:17.775" v="79" actId="2165"/>
        <pc:sldMkLst>
          <pc:docMk/>
          <pc:sldMk cId="2855617014" sldId="327"/>
        </pc:sldMkLst>
        <pc:graphicFrameChg chg="mod modGraphic">
          <ac:chgData name="Van Eynde Lien" userId="b4dcbedf-ff9b-46d5-b4fa-5303825cafef" providerId="ADAL" clId="{541DDBA3-F2D6-429A-8D5A-C692250E2CED}" dt="2019-09-12T13:17:17.775" v="79" actId="2165"/>
          <ac:graphicFrameMkLst>
            <pc:docMk/>
            <pc:sldMk cId="2855617014" sldId="327"/>
            <ac:graphicFrameMk id="7" creationId="{89D69673-87D0-4397-A48A-C97F864149DB}"/>
          </ac:graphicFrameMkLst>
        </pc:graphicFrameChg>
      </pc:sldChg>
      <pc:sldChg chg="modSp add">
        <pc:chgData name="Van Eynde Lien" userId="b4dcbedf-ff9b-46d5-b4fa-5303825cafef" providerId="ADAL" clId="{541DDBA3-F2D6-429A-8D5A-C692250E2CED}" dt="2019-09-12T14:05:24.108" v="907" actId="20577"/>
        <pc:sldMkLst>
          <pc:docMk/>
          <pc:sldMk cId="2228736658" sldId="328"/>
        </pc:sldMkLst>
        <pc:spChg chg="mod">
          <ac:chgData name="Van Eynde Lien" userId="b4dcbedf-ff9b-46d5-b4fa-5303825cafef" providerId="ADAL" clId="{541DDBA3-F2D6-429A-8D5A-C692250E2CED}" dt="2019-09-12T14:05:24.108" v="907" actId="20577"/>
          <ac:spMkLst>
            <pc:docMk/>
            <pc:sldMk cId="2228736658" sldId="328"/>
            <ac:spMk id="6" creationId="{8A02543C-7B0B-41D1-AF67-CF8BAF1CE92B}"/>
          </ac:spMkLst>
        </pc:spChg>
      </pc:sldChg>
      <pc:sldChg chg="modSp add ord">
        <pc:chgData name="Van Eynde Lien" userId="b4dcbedf-ff9b-46d5-b4fa-5303825cafef" providerId="ADAL" clId="{541DDBA3-F2D6-429A-8D5A-C692250E2CED}" dt="2019-09-12T14:02:31.595" v="833"/>
        <pc:sldMkLst>
          <pc:docMk/>
          <pc:sldMk cId="255538937" sldId="330"/>
        </pc:sldMkLst>
        <pc:spChg chg="mod">
          <ac:chgData name="Van Eynde Lien" userId="b4dcbedf-ff9b-46d5-b4fa-5303825cafef" providerId="ADAL" clId="{541DDBA3-F2D6-429A-8D5A-C692250E2CED}" dt="2019-09-12T13:35:04.497" v="418" actId="20577"/>
          <ac:spMkLst>
            <pc:docMk/>
            <pc:sldMk cId="255538937" sldId="330"/>
            <ac:spMk id="2" creationId="{A8E51DDA-AB47-4FF2-AF5C-7F6B70655173}"/>
          </ac:spMkLst>
        </pc:spChg>
        <pc:spChg chg="mod">
          <ac:chgData name="Van Eynde Lien" userId="b4dcbedf-ff9b-46d5-b4fa-5303825cafef" providerId="ADAL" clId="{541DDBA3-F2D6-429A-8D5A-C692250E2CED}" dt="2019-09-12T13:36:13.575" v="572" actId="20577"/>
          <ac:spMkLst>
            <pc:docMk/>
            <pc:sldMk cId="255538937" sldId="330"/>
            <ac:spMk id="3" creationId="{446BD2F9-A2E0-4B06-9587-D994A405C61D}"/>
          </ac:spMkLst>
        </pc:spChg>
      </pc:sldChg>
      <pc:sldChg chg="modSp add">
        <pc:chgData name="Van Eynde Lien" userId="b4dcbedf-ff9b-46d5-b4fa-5303825cafef" providerId="ADAL" clId="{541DDBA3-F2D6-429A-8D5A-C692250E2CED}" dt="2019-09-12T13:58:30.185" v="762" actId="20577"/>
        <pc:sldMkLst>
          <pc:docMk/>
          <pc:sldMk cId="2916388175" sldId="331"/>
        </pc:sldMkLst>
        <pc:spChg chg="mod">
          <ac:chgData name="Van Eynde Lien" userId="b4dcbedf-ff9b-46d5-b4fa-5303825cafef" providerId="ADAL" clId="{541DDBA3-F2D6-429A-8D5A-C692250E2CED}" dt="2019-09-12T13:58:30.185" v="762" actId="20577"/>
          <ac:spMkLst>
            <pc:docMk/>
            <pc:sldMk cId="2916388175" sldId="331"/>
            <ac:spMk id="2" creationId="{7B95236F-B06B-4AE8-96BA-93DEEBB004C2}"/>
          </ac:spMkLst>
        </pc:spChg>
      </pc:sldChg>
      <pc:sldChg chg="modSp add">
        <pc:chgData name="Van Eynde Lien" userId="b4dcbedf-ff9b-46d5-b4fa-5303825cafef" providerId="ADAL" clId="{541DDBA3-F2D6-429A-8D5A-C692250E2CED}" dt="2019-09-12T14:06:16.559" v="965" actId="20577"/>
        <pc:sldMkLst>
          <pc:docMk/>
          <pc:sldMk cId="1314152417" sldId="332"/>
        </pc:sldMkLst>
        <pc:spChg chg="mod">
          <ac:chgData name="Van Eynde Lien" userId="b4dcbedf-ff9b-46d5-b4fa-5303825cafef" providerId="ADAL" clId="{541DDBA3-F2D6-429A-8D5A-C692250E2CED}" dt="2019-09-12T14:06:16.559" v="965" actId="20577"/>
          <ac:spMkLst>
            <pc:docMk/>
            <pc:sldMk cId="1314152417" sldId="332"/>
            <ac:spMk id="6" creationId="{8A02543C-7B0B-41D1-AF67-CF8BAF1CE92B}"/>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49550E8D-2687-4B55-AC6F-1FBD87CF06BB}"/>
              </a:ext>
            </a:extLst>
          </p:cNvPr>
          <p:cNvSpPr>
            <a:spLocks noGrp="1"/>
          </p:cNvSpPr>
          <p:nvPr>
            <p:ph type="hdr" sz="quarter"/>
          </p:nvPr>
        </p:nvSpPr>
        <p:spPr>
          <a:xfrm>
            <a:off x="1505588" y="108502"/>
            <a:ext cx="5539587" cy="216755"/>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a:extLst>
              <a:ext uri="{FF2B5EF4-FFF2-40B4-BE49-F238E27FC236}">
                <a16:creationId xmlns:a16="http://schemas.microsoft.com/office/drawing/2014/main" id="{62C4A80C-7EC9-478E-BFC2-BEAEB6355605}"/>
              </a:ext>
            </a:extLst>
          </p:cNvPr>
          <p:cNvSpPr>
            <a:spLocks noGrp="1"/>
          </p:cNvSpPr>
          <p:nvPr>
            <p:ph type="dt" sz="quarter" idx="1"/>
          </p:nvPr>
        </p:nvSpPr>
        <p:spPr>
          <a:xfrm>
            <a:off x="4633297" y="108502"/>
            <a:ext cx="3962400" cy="216755"/>
          </a:xfrm>
          <a:prstGeom prst="rect">
            <a:avLst/>
          </a:prstGeom>
        </p:spPr>
        <p:txBody>
          <a:bodyPr vert="horz" lIns="91440" tIns="45720" rIns="91440" bIns="45720" rtlCol="0"/>
          <a:lstStyle>
            <a:lvl1pPr algn="r">
              <a:defRPr sz="1200"/>
            </a:lvl1pPr>
          </a:lstStyle>
          <a:p>
            <a:fld id="{B851D6B0-C309-4360-AADA-E0100A701C51}" type="datetimeFigureOut">
              <a:rPr lang="nl-BE" smtClean="0"/>
              <a:t>24/09/2019</a:t>
            </a:fld>
            <a:endParaRPr lang="nl-BE"/>
          </a:p>
        </p:txBody>
      </p:sp>
      <p:sp>
        <p:nvSpPr>
          <p:cNvPr id="4" name="Tijdelijke aanduiding voor voettekst 3">
            <a:extLst>
              <a:ext uri="{FF2B5EF4-FFF2-40B4-BE49-F238E27FC236}">
                <a16:creationId xmlns:a16="http://schemas.microsoft.com/office/drawing/2014/main" id="{EEAA731C-3B25-44FC-ABC1-2A77BCFD587A}"/>
              </a:ext>
            </a:extLst>
          </p:cNvPr>
          <p:cNvSpPr>
            <a:spLocks noGrp="1"/>
          </p:cNvSpPr>
          <p:nvPr>
            <p:ph type="ftr" sz="quarter" idx="2"/>
          </p:nvPr>
        </p:nvSpPr>
        <p:spPr>
          <a:xfrm>
            <a:off x="523045" y="6218916"/>
            <a:ext cx="7043767" cy="216755"/>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509BC4C9-5927-4A4C-9D62-F4FCB8CB3205}"/>
              </a:ext>
            </a:extLst>
          </p:cNvPr>
          <p:cNvSpPr>
            <a:spLocks noGrp="1"/>
          </p:cNvSpPr>
          <p:nvPr>
            <p:ph type="sldNum" sz="quarter" idx="3"/>
          </p:nvPr>
        </p:nvSpPr>
        <p:spPr>
          <a:xfrm>
            <a:off x="8049510" y="6237326"/>
            <a:ext cx="546187" cy="198345"/>
          </a:xfrm>
          <a:prstGeom prst="rect">
            <a:avLst/>
          </a:prstGeom>
        </p:spPr>
        <p:txBody>
          <a:bodyPr vert="horz" lIns="91440" tIns="45720" rIns="91440" bIns="45720" rtlCol="0" anchor="b"/>
          <a:lstStyle>
            <a:lvl1pPr algn="r">
              <a:defRPr sz="1200"/>
            </a:lvl1pPr>
          </a:lstStyle>
          <a:p>
            <a:fld id="{08C79EED-929D-483E-9007-D3F59A4C8C3F}" type="slidenum">
              <a:rPr lang="nl-BE" smtClean="0"/>
              <a:t>‹nr.›</a:t>
            </a:fld>
            <a:endParaRPr lang="nl-BE"/>
          </a:p>
        </p:txBody>
      </p:sp>
      <p:pic>
        <p:nvPicPr>
          <p:cNvPr id="7" name="Afbeelding 6">
            <a:extLst>
              <a:ext uri="{FF2B5EF4-FFF2-40B4-BE49-F238E27FC236}">
                <a16:creationId xmlns:a16="http://schemas.microsoft.com/office/drawing/2014/main" id="{41A637C1-C271-414F-B837-89650030AD6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6224" y="-12274"/>
            <a:ext cx="1022976" cy="524275"/>
          </a:xfrm>
          <a:prstGeom prst="rect">
            <a:avLst/>
          </a:prstGeom>
        </p:spPr>
      </p:pic>
      <p:cxnSp>
        <p:nvCxnSpPr>
          <p:cNvPr id="8" name="Rechte verbindingslijn 7">
            <a:extLst>
              <a:ext uri="{FF2B5EF4-FFF2-40B4-BE49-F238E27FC236}">
                <a16:creationId xmlns:a16="http://schemas.microsoft.com/office/drawing/2014/main" id="{2EAA0E41-0FD2-4F96-9F26-A36EB18A8771}"/>
              </a:ext>
            </a:extLst>
          </p:cNvPr>
          <p:cNvCxnSpPr>
            <a:cxnSpLocks/>
          </p:cNvCxnSpPr>
          <p:nvPr/>
        </p:nvCxnSpPr>
        <p:spPr>
          <a:xfrm>
            <a:off x="615157" y="478051"/>
            <a:ext cx="7887493"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021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BE" dirty="0"/>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01C07673-66AC-46B1-89BD-061114F0C338}" type="datetimeFigureOut">
              <a:rPr lang="nl-BE" smtClean="0"/>
              <a:t>24/09/2019</a:t>
            </a:fld>
            <a:endParaRPr lang="nl-BE"/>
          </a:p>
        </p:txBody>
      </p:sp>
      <p:sp>
        <p:nvSpPr>
          <p:cNvPr id="4" name="Tijdelijke aanduiding voor dia-afbeelding 3"/>
          <p:cNvSpPr>
            <a:spLocks noGrp="1" noRot="1" noChangeAspect="1"/>
          </p:cNvSpPr>
          <p:nvPr>
            <p:ph type="sldImg" idx="2"/>
          </p:nvPr>
        </p:nvSpPr>
        <p:spPr>
          <a:xfrm>
            <a:off x="615157" y="702310"/>
            <a:ext cx="3996267" cy="2247900"/>
          </a:xfrm>
          <a:prstGeom prst="rect">
            <a:avLst/>
          </a:prstGeom>
          <a:noFill/>
          <a:ln w="12700">
            <a:solidFill>
              <a:prstClr val="black"/>
            </a:solidFill>
          </a:ln>
        </p:spPr>
        <p:txBody>
          <a:bodyPr vert="horz" lIns="91440" tIns="45720" rIns="91440" bIns="45720" rtlCol="0" anchor="ctr"/>
          <a:lstStyle/>
          <a:p>
            <a:endParaRPr lang="nl-BE"/>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6C23E295-A1A5-4488-BC09-D942F81F4A15}" type="slidenum">
              <a:rPr lang="nl-BE" smtClean="0"/>
              <a:t>‹nr.›</a:t>
            </a:fld>
            <a:endParaRPr lang="nl-BE"/>
          </a:p>
        </p:txBody>
      </p:sp>
      <p:sp>
        <p:nvSpPr>
          <p:cNvPr id="8" name="Tijdelijke aanduiding voor datum 2">
            <a:extLst>
              <a:ext uri="{FF2B5EF4-FFF2-40B4-BE49-F238E27FC236}">
                <a16:creationId xmlns:a16="http://schemas.microsoft.com/office/drawing/2014/main" id="{944846E0-E852-40C1-B969-83476F3B76F7}"/>
              </a:ext>
            </a:extLst>
          </p:cNvPr>
          <p:cNvSpPr txBox="1">
            <a:spLocks/>
          </p:cNvSpPr>
          <p:nvPr/>
        </p:nvSpPr>
        <p:spPr>
          <a:xfrm>
            <a:off x="4633297" y="108502"/>
            <a:ext cx="3962400" cy="216755"/>
          </a:xfrm>
          <a:prstGeom prst="rect">
            <a:avLst/>
          </a:prstGeom>
        </p:spPr>
        <p:txBody>
          <a:bodyPr vert="horz" lIns="91440" tIns="45720" rIns="91440" bIns="45720" rtlCol="0"/>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851D6B0-C309-4360-AADA-E0100A701C51}" type="datetimeFigureOut">
              <a:rPr lang="nl-BE" smtClean="0"/>
              <a:pPr/>
              <a:t>24/09/2019</a:t>
            </a:fld>
            <a:endParaRPr lang="nl-BE"/>
          </a:p>
        </p:txBody>
      </p:sp>
      <p:pic>
        <p:nvPicPr>
          <p:cNvPr id="10" name="Afbeelding 9">
            <a:extLst>
              <a:ext uri="{FF2B5EF4-FFF2-40B4-BE49-F238E27FC236}">
                <a16:creationId xmlns:a16="http://schemas.microsoft.com/office/drawing/2014/main" id="{CABF7A55-6C0F-4E87-AFC0-BB240FFF97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224" y="-12274"/>
            <a:ext cx="1022976" cy="524275"/>
          </a:xfrm>
          <a:prstGeom prst="rect">
            <a:avLst/>
          </a:prstGeom>
        </p:spPr>
      </p:pic>
      <p:cxnSp>
        <p:nvCxnSpPr>
          <p:cNvPr id="11" name="Rechte verbindingslijn 10">
            <a:extLst>
              <a:ext uri="{FF2B5EF4-FFF2-40B4-BE49-F238E27FC236}">
                <a16:creationId xmlns:a16="http://schemas.microsoft.com/office/drawing/2014/main" id="{0778B21D-7FB4-4703-A374-CC34AE860216}"/>
              </a:ext>
            </a:extLst>
          </p:cNvPr>
          <p:cNvCxnSpPr>
            <a:cxnSpLocks/>
          </p:cNvCxnSpPr>
          <p:nvPr/>
        </p:nvCxnSpPr>
        <p:spPr>
          <a:xfrm>
            <a:off x="615157" y="478051"/>
            <a:ext cx="7887493"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ijdelijke aanduiding voor notities 4">
            <a:extLst>
              <a:ext uri="{FF2B5EF4-FFF2-40B4-BE49-F238E27FC236}">
                <a16:creationId xmlns:a16="http://schemas.microsoft.com/office/drawing/2014/main" id="{CC94D0D5-1E80-4534-99C4-6E80E3027CAD}"/>
              </a:ext>
            </a:extLst>
          </p:cNvPr>
          <p:cNvSpPr>
            <a:spLocks noGrp="1"/>
          </p:cNvSpPr>
          <p:nvPr>
            <p:ph type="body" sz="quarter" idx="3"/>
          </p:nvPr>
        </p:nvSpPr>
        <p:spPr>
          <a:xfrm>
            <a:off x="615156" y="3043270"/>
            <a:ext cx="8281193" cy="3283879"/>
          </a:xfrm>
          <a:prstGeom prst="rect">
            <a:avLst/>
          </a:prstGeom>
        </p:spPr>
        <p:txBody>
          <a:bodyPr vert="horz" lIns="91440" tIns="45720" rIns="91440" bIns="45720" rtlCol="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Tree>
    <p:extLst>
      <p:ext uri="{BB962C8B-B14F-4D97-AF65-F5344CB8AC3E}">
        <p14:creationId xmlns:p14="http://schemas.microsoft.com/office/powerpoint/2010/main" val="24233328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72AE57-097E-458C-B757-BD5A25FA1B62}" type="slidenum">
              <a:rPr kumimoji="0" lang="nl-B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B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15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2</a:t>
            </a:fld>
            <a:endParaRPr lang="nl-BE"/>
          </a:p>
        </p:txBody>
      </p:sp>
    </p:spTree>
    <p:extLst>
      <p:ext uri="{BB962C8B-B14F-4D97-AF65-F5344CB8AC3E}">
        <p14:creationId xmlns:p14="http://schemas.microsoft.com/office/powerpoint/2010/main" val="4215995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8F21704-7641-40B7-850A-30B1B1DD3472}" type="slidenum">
              <a:rPr lang="nl-BE" smtClean="0"/>
              <a:t>3</a:t>
            </a:fld>
            <a:endParaRPr lang="nl-BE"/>
          </a:p>
        </p:txBody>
      </p:sp>
    </p:spTree>
    <p:extLst>
      <p:ext uri="{BB962C8B-B14F-4D97-AF65-F5344CB8AC3E}">
        <p14:creationId xmlns:p14="http://schemas.microsoft.com/office/powerpoint/2010/main" val="202295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08F21704-7641-40B7-850A-30B1B1DD3472}" type="slidenum">
              <a:rPr lang="nl-BE" smtClean="0"/>
              <a:t>4</a:t>
            </a:fld>
            <a:endParaRPr lang="nl-BE"/>
          </a:p>
        </p:txBody>
      </p:sp>
    </p:spTree>
    <p:extLst>
      <p:ext uri="{BB962C8B-B14F-4D97-AF65-F5344CB8AC3E}">
        <p14:creationId xmlns:p14="http://schemas.microsoft.com/office/powerpoint/2010/main" val="321084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4400" y="857250"/>
            <a:ext cx="3995738" cy="2247900"/>
          </a:xfrm>
        </p:spPr>
      </p:sp>
      <p:sp>
        <p:nvSpPr>
          <p:cNvPr id="3" name="Tijdelijke aanduiding voor notities 2"/>
          <p:cNvSpPr>
            <a:spLocks noGrp="1"/>
          </p:cNvSpPr>
          <p:nvPr>
            <p:ph type="body" idx="1"/>
          </p:nvPr>
        </p:nvSpPr>
        <p:spPr>
          <a:xfrm>
            <a:off x="914400" y="3300412"/>
            <a:ext cx="7315200" cy="2700338"/>
          </a:xfrm>
          <a:prstGeom prst="rect">
            <a:avLst/>
          </a:prstGeom>
        </p:spPr>
        <p:txBody>
          <a:bodyPr/>
          <a:lstStyle/>
          <a:p>
            <a:endParaRPr lang="nl-BE" dirty="0"/>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6</a:t>
            </a:fld>
            <a:endParaRPr lang="nl-BE"/>
          </a:p>
        </p:txBody>
      </p:sp>
    </p:spTree>
    <p:extLst>
      <p:ext uri="{BB962C8B-B14F-4D97-AF65-F5344CB8AC3E}">
        <p14:creationId xmlns:p14="http://schemas.microsoft.com/office/powerpoint/2010/main" val="2932095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7</a:t>
            </a:fld>
            <a:endParaRPr lang="nl-BE"/>
          </a:p>
        </p:txBody>
      </p:sp>
    </p:spTree>
    <p:extLst>
      <p:ext uri="{BB962C8B-B14F-4D97-AF65-F5344CB8AC3E}">
        <p14:creationId xmlns:p14="http://schemas.microsoft.com/office/powerpoint/2010/main" val="145426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15950" y="701675"/>
            <a:ext cx="3995738" cy="2247900"/>
          </a:xfrm>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6C23E295-A1A5-4488-BC09-D942F81F4A15}" type="slidenum">
              <a:rPr lang="nl-BE" smtClean="0"/>
              <a:t>13</a:t>
            </a:fld>
            <a:endParaRPr lang="nl-BE"/>
          </a:p>
        </p:txBody>
      </p:sp>
    </p:spTree>
    <p:extLst>
      <p:ext uri="{BB962C8B-B14F-4D97-AF65-F5344CB8AC3E}">
        <p14:creationId xmlns:p14="http://schemas.microsoft.com/office/powerpoint/2010/main" val="410500325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8.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8.sv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8.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g"/><Relationship Id="rId1" Type="http://schemas.openxmlformats.org/officeDocument/2006/relationships/slideMaster" Target="../slideMasters/slideMaster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8.sv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8" Type="http://schemas.openxmlformats.org/officeDocument/2006/relationships/hyperlink" Target="mailto:regis.le.roy@howest.be" TargetMode="External"/><Relationship Id="rId13"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3.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g"/><Relationship Id="rId1" Type="http://schemas.openxmlformats.org/officeDocument/2006/relationships/slideMaster" Target="../slideMasters/slideMaster3.xml"/><Relationship Id="rId4" Type="http://schemas.openxmlformats.org/officeDocument/2006/relationships/image" Target="../media/image12.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Info slide</a:t>
            </a:r>
            <a:endParaRPr lang="en-US" sz="2000"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invoegen</a:t>
            </a:r>
            <a:endParaRPr lang="en-US" sz="1400"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dirty="0">
                <a:latin typeface="+mn-lt"/>
                <a:cs typeface="Arial" panose="020B0604020202020204" pitchFamily="34" charset="0"/>
              </a:rPr>
              <a:t>Klik op het pictogram dat vervolgens verschijnt om een afbeelding in te voegen.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Voor </a:t>
            </a:r>
            <a:r>
              <a:rPr lang="nl-NL" sz="1000" dirty="0" err="1">
                <a:latin typeface="+mn-lt"/>
                <a:cs typeface="Arial" panose="020B0604020202020204" pitchFamily="34" charset="0"/>
              </a:rPr>
              <a:t>copy+paste</a:t>
            </a:r>
            <a:r>
              <a:rPr lang="nl-NL" sz="1000" dirty="0">
                <a:latin typeface="+mn-lt"/>
                <a:cs typeface="Arial" panose="020B0604020202020204" pitchFamily="34" charset="0"/>
              </a:rPr>
              <a:t> commando:</a:t>
            </a:r>
          </a:p>
          <a:p>
            <a:r>
              <a:rPr lang="nl-NL" sz="1000" dirty="0">
                <a:latin typeface="+mn-lt"/>
                <a:cs typeface="Arial" panose="020B0604020202020204" pitchFamily="34" charset="0"/>
              </a:rPr>
              <a:t>Selecteer de </a:t>
            </a:r>
            <a:r>
              <a:rPr lang="nl-NL" sz="1000" dirty="0" err="1">
                <a:latin typeface="+mn-lt"/>
                <a:cs typeface="Arial" panose="020B0604020202020204" pitchFamily="34" charset="0"/>
              </a:rPr>
              <a:t>placeholder</a:t>
            </a:r>
            <a:r>
              <a:rPr lang="nl-NL" sz="1000"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dirty="0">
                <a:latin typeface="+mn-lt"/>
                <a:cs typeface="Arial" panose="020B0604020202020204" pitchFamily="34" charset="0"/>
              </a:rPr>
              <a:t>Wanneer je de afbeelding wilt schalen of verslepen, ga dan naar </a:t>
            </a:r>
          </a:p>
          <a:p>
            <a:r>
              <a:rPr lang="nl-NL" sz="1000" b="1" dirty="0">
                <a:latin typeface="+mn-lt"/>
                <a:cs typeface="Arial" panose="020B0604020202020204" pitchFamily="34" charset="0"/>
              </a:rPr>
              <a:t>‘Hulpmiddelen voor afbeeldingen’ </a:t>
            </a:r>
          </a:p>
          <a:p>
            <a:r>
              <a:rPr lang="nl-NL" sz="1000" dirty="0">
                <a:latin typeface="+mn-lt"/>
                <a:cs typeface="Arial" panose="020B0604020202020204" pitchFamily="34" charset="0"/>
              </a:rPr>
              <a:t>en klik op </a:t>
            </a:r>
            <a:r>
              <a:rPr lang="nl-NL" sz="1000" b="1" dirty="0">
                <a:latin typeface="+mn-lt"/>
                <a:cs typeface="Arial" panose="020B0604020202020204" pitchFamily="34" charset="0"/>
              </a:rPr>
              <a:t>‘Bijsnijden’. </a:t>
            </a:r>
            <a:r>
              <a:rPr lang="nl-NL" sz="1000" dirty="0">
                <a:latin typeface="+mn-lt"/>
                <a:cs typeface="Arial" panose="020B0604020202020204" pitchFamily="34" charset="0"/>
              </a:rPr>
              <a:t>Met de witte bolletjes schaal je de afbeelding, met de zwarte haakjes schaal je het afbeeldingskader. </a:t>
            </a:r>
            <a:endParaRPr lang="en-US" sz="1000"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dirty="0">
                <a:latin typeface="+mn-lt"/>
                <a:cs typeface="Arial" panose="020B0604020202020204" pitchFamily="34" charset="0"/>
              </a:rPr>
              <a:t>Howest stock Afbeeldingen kan je downloaden op</a:t>
            </a:r>
          </a:p>
          <a:p>
            <a:r>
              <a:rPr lang="nl-NL" sz="1000" dirty="0">
                <a:latin typeface="+mn-lt"/>
                <a:cs typeface="Arial" panose="020B0604020202020204" pitchFamily="34" charset="0"/>
              </a:rPr>
              <a:t> </a:t>
            </a:r>
            <a:r>
              <a:rPr lang="nl-BE" sz="1000" dirty="0">
                <a:latin typeface="+mn-lt"/>
                <a:hlinkClick r:id="rId4"/>
              </a:rPr>
              <a:t>https://www.flickr.com/photos/howestbe/albums</a:t>
            </a:r>
            <a:endParaRPr lang="nl-NL" sz="1000"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optimaliseren</a:t>
            </a:r>
            <a:endParaRPr lang="en-US" sz="1400"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dirty="0">
                <a:latin typeface="+mn-lt"/>
                <a:cs typeface="Arial" panose="020B0604020202020204" pitchFamily="34" charset="0"/>
              </a:rPr>
              <a:t>Afbeeldingen maken je PPT vaak heel groot, indien nodig kan je ze comprimeren door ze te selecteren naar </a:t>
            </a:r>
            <a:r>
              <a:rPr lang="nl-NL" sz="1000" b="1" dirty="0">
                <a:latin typeface="+mn-lt"/>
                <a:cs typeface="Arial" panose="020B0604020202020204" pitchFamily="34" charset="0"/>
              </a:rPr>
              <a:t>opmaak</a:t>
            </a:r>
            <a:r>
              <a:rPr lang="nl-NL" sz="1000" dirty="0">
                <a:latin typeface="+mn-lt"/>
                <a:cs typeface="Arial" panose="020B0604020202020204" pitchFamily="34" charset="0"/>
              </a:rPr>
              <a:t> te gaan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Daar kan je volgende optie vinden:</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Gebruik iconen /logo`s</a:t>
            </a:r>
            <a:endParaRPr lang="en-US" sz="1400"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 </a:t>
            </a:r>
            <a:r>
              <a:rPr lang="nl-NL" sz="1000" b="1" dirty="0">
                <a:latin typeface="+mn-lt"/>
                <a:cs typeface="Arial" panose="020B0604020202020204" pitchFamily="34" charset="0"/>
              </a:rPr>
              <a:t>Sleep hiervoor aan de witte bolletjes op de hoeken maar hou SHIFT ingedrukt</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Aanpassen datum en voettekst</a:t>
            </a:r>
            <a:endParaRPr lang="en-US" sz="1400"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dirty="0">
                <a:latin typeface="+mn-lt"/>
                <a:cs typeface="Arial" panose="020B0604020202020204" pitchFamily="34" charset="0"/>
              </a:rPr>
              <a:t>Pas de voettekst niet rechtstreeks aan maar ga via invoegen en klik op:</a:t>
            </a: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r>
              <a:rPr lang="nl-NL" sz="1000" b="0" dirty="0">
                <a:latin typeface="+mn-lt"/>
                <a:cs typeface="Arial" panose="020B0604020202020204" pitchFamily="34" charset="0"/>
              </a:rPr>
              <a:t>Daar kan je deze aanpassen en toepassen op de slide of op alle slides.</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dirty="0">
                <a:latin typeface="+mn-lt"/>
                <a:cs typeface="Arial" panose="020B0604020202020204" pitchFamily="34" charset="0"/>
              </a:rPr>
              <a:t>Indien je per ongeluk elementen verschoven hebt in de </a:t>
            </a:r>
            <a:r>
              <a:rPr lang="nl-NL" sz="1000" dirty="0" err="1">
                <a:latin typeface="+mn-lt"/>
                <a:cs typeface="Arial" panose="020B0604020202020204" pitchFamily="34" charset="0"/>
              </a:rPr>
              <a:t>layout</a:t>
            </a:r>
            <a:r>
              <a:rPr lang="nl-NL" sz="1000" dirty="0">
                <a:latin typeface="+mn-lt"/>
                <a:cs typeface="Arial" panose="020B0604020202020204" pitchFamily="34" charset="0"/>
              </a:rPr>
              <a:t>, pas opnieuw de juiste template toe:</a:t>
            </a:r>
          </a:p>
          <a:p>
            <a:endParaRPr lang="nl-NL" sz="1000" b="1" dirty="0">
              <a:latin typeface="+mn-lt"/>
              <a:cs typeface="Arial" panose="020B0604020202020204" pitchFamily="34" charset="0"/>
            </a:endParaRPr>
          </a:p>
          <a:p>
            <a:r>
              <a:rPr lang="nl-NL" sz="1000"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Reset </a:t>
            </a:r>
            <a:r>
              <a:rPr lang="nl-NL" sz="1400" b="1" dirty="0" err="1">
                <a:solidFill>
                  <a:schemeClr val="tx2"/>
                </a:solidFill>
                <a:latin typeface="+mn-lt"/>
                <a:cs typeface="Arial" panose="020B0604020202020204" pitchFamily="34" charset="0"/>
              </a:rPr>
              <a:t>layout</a:t>
            </a:r>
            <a:endParaRPr lang="en-US" sz="1400"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dirty="0">
                <a:latin typeface="Arial Rounded MT Bold" panose="020F0704030504030204" pitchFamily="34" charset="0"/>
              </a:rPr>
              <a:t>Gebruik Howest template </a:t>
            </a:r>
            <a:r>
              <a:rPr lang="nl-NL" sz="1100" dirty="0">
                <a:latin typeface="Arial Rounded MT Bold" panose="020F0704030504030204" pitchFamily="34" charset="0"/>
              </a:rPr>
              <a:t>versie 1.0</a:t>
            </a:r>
            <a:endParaRPr lang="nl-BE" sz="1100"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Tekst niveaus</a:t>
            </a:r>
            <a:endParaRPr lang="en-US" sz="1400"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dirty="0"/>
              <a:t>Titelfont is </a:t>
            </a:r>
            <a:r>
              <a:rPr lang="nl-BE" sz="1000" dirty="0" err="1"/>
              <a:t>Arial</a:t>
            </a:r>
            <a:r>
              <a:rPr lang="nl-BE" sz="1000" dirty="0"/>
              <a:t> </a:t>
            </a:r>
            <a:r>
              <a:rPr lang="nl-BE" sz="1000" dirty="0" err="1"/>
              <a:t>Rounded</a:t>
            </a:r>
            <a:r>
              <a:rPr lang="nl-BE" sz="1000" dirty="0"/>
              <a:t> MT </a:t>
            </a:r>
            <a:r>
              <a:rPr lang="nl-BE" sz="1000" dirty="0" err="1"/>
              <a:t>Bold</a:t>
            </a:r>
            <a:endParaRPr lang="nl-BE" sz="1000" dirty="0"/>
          </a:p>
          <a:p>
            <a:r>
              <a:rPr lang="en-US" sz="1000" dirty="0" err="1"/>
              <a:t>Daarnaast</a:t>
            </a:r>
            <a:r>
              <a:rPr lang="en-US" sz="1000" dirty="0"/>
              <a:t> </a:t>
            </a:r>
            <a:r>
              <a:rPr lang="en-US" sz="1000" dirty="0" err="1"/>
              <a:t>voor</a:t>
            </a:r>
            <a:r>
              <a:rPr lang="en-US" sz="1000" dirty="0"/>
              <a:t> </a:t>
            </a:r>
            <a:r>
              <a:rPr lang="en-US" sz="1000" dirty="0" err="1"/>
              <a:t>tekst</a:t>
            </a:r>
            <a:r>
              <a:rPr lang="en-US" sz="1000" dirty="0"/>
              <a:t> Calibri </a:t>
            </a:r>
            <a:r>
              <a:rPr lang="en-US" sz="1000" dirty="0" err="1"/>
              <a:t>gebruiken</a:t>
            </a:r>
            <a:endParaRPr lang="en-US" sz="1000" dirty="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dirty="0">
                <a:solidFill>
                  <a:schemeClr val="tx2"/>
                </a:solidFill>
                <a:latin typeface="Arial" panose="020B0604020202020204" pitchFamily="34" charset="0"/>
                <a:cs typeface="Arial" panose="020B0604020202020204" pitchFamily="34" charset="0"/>
              </a:rPr>
              <a:t>Tekstgroottes</a:t>
            </a:r>
            <a:endParaRPr lang="en-US" sz="1000"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dirty="0">
                <a:latin typeface="+mj-lt"/>
                <a:cs typeface="Arial" panose="020B0604020202020204" pitchFamily="34" charset="0"/>
              </a:rPr>
              <a:t>Platte tekst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dirty="0" err="1">
                <a:latin typeface="+mj-lt"/>
                <a:cs typeface="Arial" panose="020B0604020202020204" pitchFamily="34" charset="0"/>
              </a:rPr>
              <a:t>Bullet</a:t>
            </a:r>
            <a:r>
              <a:rPr lang="nl-NL" sz="1000" dirty="0">
                <a:latin typeface="+mj-lt"/>
                <a:cs typeface="Arial" panose="020B0604020202020204" pitchFamily="34" charset="0"/>
              </a:rPr>
              <a: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dirty="0">
                <a:latin typeface="+mj-lt"/>
                <a:cs typeface="Arial" panose="020B0604020202020204" pitchFamily="34" charset="0"/>
              </a:rPr>
              <a:t>Sub </a:t>
            </a:r>
            <a:r>
              <a:rPr lang="nl-NL" sz="1000" dirty="0" err="1">
                <a:latin typeface="+mj-lt"/>
                <a:cs typeface="Arial" panose="020B0604020202020204" pitchFamily="34" charset="0"/>
              </a:rPr>
              <a:t>Bullet</a:t>
            </a:r>
            <a:r>
              <a:rPr lang="nl-NL" sz="1000" dirty="0">
                <a:latin typeface="+mj-lt"/>
                <a:cs typeface="Arial" panose="020B0604020202020204" pitchFamily="34" charset="0"/>
              </a:rPr>
              <a:t> (30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dirty="0">
                <a:solidFill>
                  <a:schemeClr val="tx2"/>
                </a:solidFill>
                <a:latin typeface="+mj-lt"/>
                <a:cs typeface="Arial" panose="020B0604020202020204" pitchFamily="34" charset="0"/>
              </a:rPr>
              <a:t>Kopje (24 </a:t>
            </a:r>
            <a:r>
              <a:rPr lang="nl-NL" sz="1000" b="1" dirty="0" err="1">
                <a:solidFill>
                  <a:schemeClr val="tx2"/>
                </a:solidFill>
                <a:latin typeface="+mj-lt"/>
                <a:cs typeface="Arial" panose="020B0604020202020204" pitchFamily="34" charset="0"/>
              </a:rPr>
              <a:t>pt</a:t>
            </a:r>
            <a:r>
              <a:rPr lang="nl-NL" sz="1000" b="1" dirty="0">
                <a:solidFill>
                  <a:schemeClr val="tx2"/>
                </a:solidFill>
                <a:latin typeface="+mj-lt"/>
                <a:cs typeface="Arial" panose="020B0604020202020204" pitchFamily="34" charset="0"/>
              </a:rPr>
              <a:t>)</a:t>
            </a:r>
            <a:endParaRPr lang="en-US" sz="1000"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dirty="0">
                <a:solidFill>
                  <a:schemeClr val="tx2"/>
                </a:solidFill>
                <a:latin typeface="+mj-lt"/>
                <a:cs typeface="Arial" panose="020B0604020202020204" pitchFamily="34" charset="0"/>
              </a:rPr>
              <a:t>Kopje (16 </a:t>
            </a:r>
            <a:r>
              <a:rPr lang="nl-NL" sz="1000" i="1" dirty="0" err="1">
                <a:solidFill>
                  <a:schemeClr val="tx2"/>
                </a:solidFill>
                <a:latin typeface="+mj-lt"/>
                <a:cs typeface="Arial" panose="020B0604020202020204" pitchFamily="34" charset="0"/>
              </a:rPr>
              <a:t>pt</a:t>
            </a:r>
            <a:r>
              <a:rPr lang="nl-NL" sz="1000" i="1" dirty="0">
                <a:solidFill>
                  <a:schemeClr val="tx2"/>
                </a:solidFill>
                <a:latin typeface="+mj-lt"/>
                <a:cs typeface="Arial" panose="020B0604020202020204" pitchFamily="34" charset="0"/>
              </a:rPr>
              <a:t>)</a:t>
            </a:r>
            <a:endParaRPr lang="en-US" sz="1000"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1</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2</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3</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4</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5</a:t>
              </a:r>
              <a:endParaRPr lang="en-US" sz="12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Kaart aanpassen</a:t>
            </a:r>
            <a:endParaRPr lang="en-US" sz="1400"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dirty="0">
                <a:latin typeface="+mn-lt"/>
                <a:cs typeface="Arial" panose="020B0604020202020204" pitchFamily="34" charset="0"/>
              </a:rPr>
              <a:t>Selecteer eerst de kaart en vervolgens het deel dat je wenst te kleuren. Klik naast de kaart om deze weer te verlaten.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Copier de </a:t>
            </a:r>
            <a:r>
              <a:rPr lang="nl-NL" sz="1000" dirty="0" err="1">
                <a:latin typeface="+mn-lt"/>
                <a:cs typeface="Arial" panose="020B0604020202020204" pitchFamily="34" charset="0"/>
              </a:rPr>
              <a:t>pushpin</a:t>
            </a:r>
            <a:r>
              <a:rPr lang="nl-NL" sz="1000"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Grafieken aanpassen</a:t>
            </a:r>
            <a:endParaRPr lang="en-US" sz="1400"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dirty="0">
                <a:latin typeface="+mn-lt"/>
                <a:cs typeface="Arial" panose="020B0604020202020204" pitchFamily="34" charset="0"/>
              </a:rPr>
              <a:t>Klik rechts op de grafiek en kies voor:</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Vragen of hulp</a:t>
            </a:r>
            <a:endParaRPr lang="en-US" sz="1400"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dirty="0">
                <a:latin typeface="+mn-lt"/>
                <a:cs typeface="Arial" panose="020B0604020202020204" pitchFamily="34" charset="0"/>
              </a:rPr>
              <a:t>Contacteer de dienst communicatie of </a:t>
            </a:r>
            <a:r>
              <a:rPr lang="nl-NL" sz="1000" dirty="0">
                <a:latin typeface="+mn-lt"/>
                <a:cs typeface="Arial" panose="020B0604020202020204" pitchFamily="34" charset="0"/>
                <a:hlinkClick r:id="rId8"/>
              </a:rPr>
              <a:t>regis.le.roy@howest.be</a:t>
            </a:r>
            <a:r>
              <a:rPr lang="nl-NL" sz="1000"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dirty="0" err="1">
                <a:solidFill>
                  <a:schemeClr val="tx2"/>
                </a:solidFill>
                <a:latin typeface="+mn-lt"/>
                <a:cs typeface="Arial" panose="020B0604020202020204" pitchFamily="34" charset="0"/>
              </a:rPr>
              <a:t>SmartArt</a:t>
            </a:r>
            <a:r>
              <a:rPr lang="nl-NL" sz="1400" b="1" dirty="0">
                <a:solidFill>
                  <a:schemeClr val="tx2"/>
                </a:solidFill>
                <a:latin typeface="+mn-lt"/>
                <a:cs typeface="Arial" panose="020B0604020202020204" pitchFamily="34" charset="0"/>
              </a:rPr>
              <a:t> aanpassen</a:t>
            </a:r>
            <a:endParaRPr lang="en-US" sz="1400"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dirty="0">
                <a:latin typeface="+mn-lt"/>
                <a:cs typeface="Arial" panose="020B0604020202020204" pitchFamily="34" charset="0"/>
              </a:rPr>
              <a:t>Copier de </a:t>
            </a:r>
            <a:r>
              <a:rPr lang="nl-NL" sz="1000" dirty="0" err="1">
                <a:latin typeface="+mn-lt"/>
                <a:cs typeface="Arial" panose="020B0604020202020204" pitchFamily="34" charset="0"/>
              </a:rPr>
              <a:t>smartart</a:t>
            </a:r>
            <a:r>
              <a:rPr lang="nl-NL" sz="1000" dirty="0">
                <a:latin typeface="+mn-lt"/>
                <a:cs typeface="Arial" panose="020B0604020202020204" pitchFamily="34" charset="0"/>
              </a:rPr>
              <a:t> naar de template je slide.</a:t>
            </a:r>
          </a:p>
          <a:p>
            <a:endParaRPr lang="nl-NL" sz="1000" dirty="0">
              <a:latin typeface="+mn-lt"/>
              <a:cs typeface="Arial" panose="020B0604020202020204" pitchFamily="34" charset="0"/>
            </a:endParaRPr>
          </a:p>
          <a:p>
            <a:r>
              <a:rPr lang="nl-NL" sz="1000"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dirty="0">
                <a:latin typeface="+mn-lt"/>
                <a:cs typeface="Arial" panose="020B0604020202020204" pitchFamily="34" charset="0"/>
              </a:rPr>
              <a:t>Gelieve steeds de laatste versie af te halen van dit bestand! Via het intranet op </a:t>
            </a:r>
          </a:p>
          <a:p>
            <a:r>
              <a:rPr lang="nl-BE" sz="1000" dirty="0">
                <a:latin typeface="+mn-lt"/>
                <a:cs typeface="Arial" panose="020B0604020202020204" pitchFamily="34" charset="0"/>
                <a:hlinkClick r:id="rId9"/>
              </a:rPr>
              <a:t>https://start.howest.be/StrategieCommunicatie/Communicatie</a:t>
            </a:r>
            <a:endParaRPr lang="nl-BE" sz="1000"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Over deze template</a:t>
            </a:r>
            <a:endParaRPr lang="en-US" sz="1400"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Kleuren</a:t>
            </a:r>
            <a:endParaRPr lang="en-US" sz="1400"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dirty="0"/>
                <a:t>H</a:t>
              </a:r>
              <a:r>
                <a:rPr lang="nl-BE" sz="1000" dirty="0" err="1"/>
                <a:t>oofdkleur</a:t>
              </a:r>
              <a:endParaRPr lang="nl-BE" sz="1000" dirty="0"/>
            </a:p>
            <a:p>
              <a:pPr marL="0" indent="0" algn="l">
                <a:buFontTx/>
                <a:buNone/>
              </a:pPr>
              <a:r>
                <a:rPr lang="nl-BE" sz="1000" dirty="0"/>
                <a:t>Blauw (RGB: 68,200,245)</a:t>
              </a:r>
            </a:p>
            <a:p>
              <a:pPr marL="0" indent="0">
                <a:buFontTx/>
                <a:buNone/>
              </a:pPr>
              <a:r>
                <a:rPr lang="en-US" sz="1000" dirty="0"/>
                <a:t>1</a:t>
              </a:r>
              <a:r>
                <a:rPr lang="en-US" sz="1000" baseline="30000" dirty="0"/>
                <a:t>ste </a:t>
              </a:r>
              <a:r>
                <a:rPr lang="nl-BE" sz="1000" dirty="0"/>
                <a:t> Tekstkleur </a:t>
              </a:r>
            </a:p>
            <a:p>
              <a:pPr marL="0" indent="0">
                <a:buFontTx/>
                <a:buNone/>
              </a:pPr>
              <a:r>
                <a:rPr lang="nl-BE" sz="1000" dirty="0"/>
                <a:t>Wit (RGB:255,255,255)</a:t>
              </a:r>
            </a:p>
            <a:p>
              <a:pPr marL="0" indent="0">
                <a:buFontTx/>
                <a:buNone/>
              </a:pPr>
              <a:r>
                <a:rPr lang="en-US" sz="1000" dirty="0"/>
                <a:t>2</a:t>
              </a:r>
              <a:r>
                <a:rPr lang="en-US" sz="1000" baseline="30000" dirty="0"/>
                <a:t>de</a:t>
              </a:r>
              <a:r>
                <a:rPr lang="en-US" sz="1000" dirty="0"/>
                <a:t>   </a:t>
              </a:r>
              <a:r>
                <a:rPr lang="en-US" sz="1000" dirty="0" err="1"/>
                <a:t>Tekstkleur</a:t>
              </a:r>
              <a:endParaRPr lang="en-US" sz="1000" dirty="0"/>
            </a:p>
            <a:p>
              <a:pPr marL="0" indent="0">
                <a:buFontTx/>
                <a:buNone/>
              </a:pPr>
              <a:r>
                <a:rPr lang="en-US" sz="1000" dirty="0"/>
                <a:t>Z</a:t>
              </a:r>
              <a:r>
                <a:rPr lang="nl-BE" sz="1000" dirty="0"/>
                <a:t>wart (RGB:0,0,0)</a:t>
              </a:r>
            </a:p>
            <a:p>
              <a:pPr marL="0" indent="0">
                <a:buFontTx/>
                <a:buNone/>
              </a:pPr>
              <a:r>
                <a:rPr lang="en-US" sz="1000" dirty="0"/>
                <a:t>Extra: </a:t>
              </a:r>
            </a:p>
            <a:p>
              <a:pPr marL="0" indent="0">
                <a:buFontTx/>
                <a:buNone/>
              </a:pPr>
              <a:r>
                <a:rPr lang="en-US" sz="1000" dirty="0"/>
                <a:t>Magenta</a:t>
              </a:r>
              <a:r>
                <a:rPr lang="nl-BE" sz="1000" dirty="0"/>
                <a:t> (RGB: 236,0,140)</a:t>
              </a:r>
            </a:p>
            <a:p>
              <a:pPr marL="0" indent="0">
                <a:buFontTx/>
                <a:buNone/>
              </a:pPr>
              <a:r>
                <a:rPr lang="nl-BE" sz="1000" dirty="0"/>
                <a:t>Extra:</a:t>
              </a:r>
            </a:p>
            <a:p>
              <a:pPr marL="0" indent="0">
                <a:buFontTx/>
                <a:buNone/>
              </a:pPr>
              <a:r>
                <a:rPr lang="nl-BE" sz="1000"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Hulplijnen tonen aanpassen</a:t>
            </a:r>
            <a:endParaRPr lang="en-US" sz="1400"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dirty="0">
                <a:latin typeface="+mn-lt"/>
                <a:cs typeface="Arial" panose="020B0604020202020204" pitchFamily="34" charset="0"/>
              </a:rPr>
              <a:t>In elke slide </a:t>
            </a:r>
            <a:r>
              <a:rPr lang="nl-NL" sz="1000" dirty="0" err="1">
                <a:latin typeface="+mn-lt"/>
                <a:cs typeface="Arial" panose="020B0604020202020204" pitchFamily="34" charset="0"/>
              </a:rPr>
              <a:t>layout</a:t>
            </a:r>
            <a:r>
              <a:rPr lang="nl-NL" sz="1000"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Tabellen aanpassen</a:t>
            </a:r>
            <a:endParaRPr lang="en-US" sz="1400"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dirty="0">
                <a:latin typeface="+mn-lt"/>
                <a:cs typeface="Arial" panose="020B0604020202020204" pitchFamily="34" charset="0"/>
              </a:rPr>
              <a:t>Tabellen werkt niet altijd even vlot in PowerPoint. </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dirty="0">
              <a:latin typeface="+mn-lt"/>
              <a:cs typeface="Arial" panose="020B0604020202020204" pitchFamily="34" charset="0"/>
            </a:endParaRPr>
          </a:p>
          <a:p>
            <a:r>
              <a:rPr lang="nl-NL" sz="1000"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07362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Lege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1238711"/>
      </p:ext>
    </p:extLst>
  </p:cSld>
  <p:clrMapOvr>
    <a:masterClrMapping/>
  </p:clrMapOvr>
  <p:extLst mod="1">
    <p:ext uri="{DCECCB84-F9BA-43D5-87BE-67443E8EF086}">
      <p15:sldGuideLst xmlns:p15="http://schemas.microsoft.com/office/powerpoint/2012/main">
        <p15:guide id="4" pos="1109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Leeg zonder 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15514383"/>
      </p:ext>
    </p:extLst>
  </p:cSld>
  <p:clrMapOvr>
    <a:masterClrMapping/>
  </p:clrMapOvr>
  <p:extLst mod="1">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1/2 Tekst en 1/2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16327320"/>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2/3 Tekst en 1/3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23719073"/>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Afbeelding en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796737148"/>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2 x 2 afbeeldingen slide</a:t>
            </a:r>
            <a:endParaRPr lang="en-US" sz="2000"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dirty="0"/>
          </a:p>
        </p:txBody>
      </p:sp>
    </p:spTree>
    <p:extLst>
      <p:ext uri="{BB962C8B-B14F-4D97-AF65-F5344CB8AC3E}">
        <p14:creationId xmlns:p14="http://schemas.microsoft.com/office/powerpoint/2010/main" val="2051129045"/>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3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754770187"/>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4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86804945"/>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3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28114513"/>
      </p:ext>
    </p:extLst>
  </p:cSld>
  <p:clrMapOvr>
    <a:masterClrMapping/>
  </p:clrMapOvr>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35543086"/>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dirty="0"/>
            </a:br>
            <a:br>
              <a:rPr lang="nl-NL" dirty="0"/>
            </a:br>
            <a:r>
              <a:rPr lang="nl-NL" dirty="0"/>
              <a:t>Titel</a:t>
            </a:r>
            <a:endParaRPr lang="en-US" dirty="0"/>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pic>
        <p:nvPicPr>
          <p:cNvPr id="9"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8630" y="2830728"/>
            <a:ext cx="1971675" cy="685800"/>
          </a:xfrm>
          <a:prstGeom prst="rect">
            <a:avLst/>
          </a:prstGeom>
        </p:spPr>
      </p:pic>
    </p:spTree>
    <p:extLst>
      <p:ext uri="{BB962C8B-B14F-4D97-AF65-F5344CB8AC3E}">
        <p14:creationId xmlns:p14="http://schemas.microsoft.com/office/powerpoint/2010/main" val="3474629940"/>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Grafiek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17915519"/>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1/3 Tekst en 2/3 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4656123"/>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230516"/>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1/2 Tekst en 1/2 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19207618"/>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Titel</a:t>
            </a:r>
            <a:endParaRPr lang="nl-BE" dirty="0"/>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7979155"/>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en 3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62620811"/>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EEEB1583-288E-4632-9BAF-B2E03F54B3A7}" type="datetimeFigureOut">
              <a:rPr lang="nl-BE" smtClean="0"/>
              <a:t>24/09/2019</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B9662E3-2D31-4B9A-B153-5301181DCC47}" type="slidenum">
              <a:rPr lang="nl-BE" smtClean="0"/>
              <a:t>‹nr.›</a:t>
            </a:fld>
            <a:endParaRPr lang="nl-BE"/>
          </a:p>
        </p:txBody>
      </p:sp>
    </p:spTree>
    <p:extLst>
      <p:ext uri="{BB962C8B-B14F-4D97-AF65-F5344CB8AC3E}">
        <p14:creationId xmlns:p14="http://schemas.microsoft.com/office/powerpoint/2010/main" val="1498690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EB1583-288E-4632-9BAF-B2E03F54B3A7}" type="datetimeFigureOut">
              <a:rPr lang="nl-BE" smtClean="0"/>
              <a:t>24/09/2019</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8B9662E3-2D31-4B9A-B153-5301181DCC47}" type="slidenum">
              <a:rPr lang="nl-BE" smtClean="0"/>
              <a:t>‹nr.›</a:t>
            </a:fld>
            <a:endParaRPr lang="nl-BE"/>
          </a:p>
        </p:txBody>
      </p:sp>
    </p:spTree>
    <p:extLst>
      <p:ext uri="{BB962C8B-B14F-4D97-AF65-F5344CB8AC3E}">
        <p14:creationId xmlns:p14="http://schemas.microsoft.com/office/powerpoint/2010/main" val="26644212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Info slide</a:t>
            </a:r>
            <a:endParaRPr lang="en-US" sz="2000"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invoegen</a:t>
            </a:r>
            <a:endParaRPr lang="en-US" sz="1400"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dirty="0">
                <a:latin typeface="+mn-lt"/>
                <a:cs typeface="Arial" panose="020B0604020202020204" pitchFamily="34" charset="0"/>
              </a:rPr>
              <a:t>Klik op het pictogram dat vervolgens verschijnt om een afbeelding in te voegen.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Voor </a:t>
            </a:r>
            <a:r>
              <a:rPr lang="nl-NL" sz="1000" dirty="0" err="1">
                <a:latin typeface="+mn-lt"/>
                <a:cs typeface="Arial" panose="020B0604020202020204" pitchFamily="34" charset="0"/>
              </a:rPr>
              <a:t>copy+paste</a:t>
            </a:r>
            <a:r>
              <a:rPr lang="nl-NL" sz="1000" dirty="0">
                <a:latin typeface="+mn-lt"/>
                <a:cs typeface="Arial" panose="020B0604020202020204" pitchFamily="34" charset="0"/>
              </a:rPr>
              <a:t> commando:</a:t>
            </a:r>
          </a:p>
          <a:p>
            <a:r>
              <a:rPr lang="nl-NL" sz="1000" dirty="0">
                <a:latin typeface="+mn-lt"/>
                <a:cs typeface="Arial" panose="020B0604020202020204" pitchFamily="34" charset="0"/>
              </a:rPr>
              <a:t>Selecteer de </a:t>
            </a:r>
            <a:r>
              <a:rPr lang="nl-NL" sz="1000" dirty="0" err="1">
                <a:latin typeface="+mn-lt"/>
                <a:cs typeface="Arial" panose="020B0604020202020204" pitchFamily="34" charset="0"/>
              </a:rPr>
              <a:t>placeholder</a:t>
            </a:r>
            <a:r>
              <a:rPr lang="nl-NL" sz="1000"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dirty="0">
                <a:latin typeface="+mn-lt"/>
                <a:cs typeface="Arial" panose="020B0604020202020204" pitchFamily="34" charset="0"/>
              </a:rPr>
              <a:t>Wanneer je de afbeelding wilt schalen of verslepen, ga dan naar </a:t>
            </a:r>
          </a:p>
          <a:p>
            <a:r>
              <a:rPr lang="nl-NL" sz="1000" b="1" dirty="0">
                <a:latin typeface="+mn-lt"/>
                <a:cs typeface="Arial" panose="020B0604020202020204" pitchFamily="34" charset="0"/>
              </a:rPr>
              <a:t>‘Hulpmiddelen voor afbeeldingen’ </a:t>
            </a:r>
          </a:p>
          <a:p>
            <a:r>
              <a:rPr lang="nl-NL" sz="1000" dirty="0">
                <a:latin typeface="+mn-lt"/>
                <a:cs typeface="Arial" panose="020B0604020202020204" pitchFamily="34" charset="0"/>
              </a:rPr>
              <a:t>en klik op </a:t>
            </a:r>
            <a:r>
              <a:rPr lang="nl-NL" sz="1000" b="1" dirty="0">
                <a:latin typeface="+mn-lt"/>
                <a:cs typeface="Arial" panose="020B0604020202020204" pitchFamily="34" charset="0"/>
              </a:rPr>
              <a:t>‘Bijsnijden’. </a:t>
            </a:r>
            <a:r>
              <a:rPr lang="nl-NL" sz="1000" dirty="0">
                <a:latin typeface="+mn-lt"/>
                <a:cs typeface="Arial" panose="020B0604020202020204" pitchFamily="34" charset="0"/>
              </a:rPr>
              <a:t>Met de witte bolletjes schaal je de afbeelding, met de zwarte haakjes schaal je het afbeeldingskader. </a:t>
            </a:r>
            <a:endParaRPr lang="en-US" sz="1000"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dirty="0">
                <a:latin typeface="+mn-lt"/>
                <a:cs typeface="Arial" panose="020B0604020202020204" pitchFamily="34" charset="0"/>
              </a:rPr>
              <a:t>Howest stock Afbeeldingen kan je downloaden op</a:t>
            </a:r>
          </a:p>
          <a:p>
            <a:r>
              <a:rPr lang="nl-NL" sz="1000" dirty="0">
                <a:latin typeface="+mn-lt"/>
                <a:cs typeface="Arial" panose="020B0604020202020204" pitchFamily="34" charset="0"/>
              </a:rPr>
              <a:t> </a:t>
            </a:r>
            <a:r>
              <a:rPr lang="nl-BE" sz="1000" dirty="0">
                <a:latin typeface="+mn-lt"/>
                <a:hlinkClick r:id="rId4"/>
              </a:rPr>
              <a:t>https://www.flickr.com/photos/howestbe/albums</a:t>
            </a:r>
            <a:endParaRPr lang="nl-NL" sz="1000"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optimaliseren</a:t>
            </a:r>
            <a:endParaRPr lang="en-US" sz="1400"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dirty="0">
                <a:latin typeface="+mn-lt"/>
                <a:cs typeface="Arial" panose="020B0604020202020204" pitchFamily="34" charset="0"/>
              </a:rPr>
              <a:t>Afbeeldingen maken je PPT vaak heel groot, indien nodig kan je ze comprimeren door ze te selecteren naar </a:t>
            </a:r>
            <a:r>
              <a:rPr lang="nl-NL" sz="1000" b="1" dirty="0">
                <a:latin typeface="+mn-lt"/>
                <a:cs typeface="Arial" panose="020B0604020202020204" pitchFamily="34" charset="0"/>
              </a:rPr>
              <a:t>opmaak</a:t>
            </a:r>
            <a:r>
              <a:rPr lang="nl-NL" sz="1000" dirty="0">
                <a:latin typeface="+mn-lt"/>
                <a:cs typeface="Arial" panose="020B0604020202020204" pitchFamily="34" charset="0"/>
              </a:rPr>
              <a:t> te gaan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Daar kan je volgende optie vinden:</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Gebruik iconen /logo`s</a:t>
            </a:r>
            <a:endParaRPr lang="en-US" sz="1400"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 </a:t>
            </a:r>
            <a:r>
              <a:rPr lang="nl-NL" sz="1000" b="1" dirty="0">
                <a:latin typeface="+mn-lt"/>
                <a:cs typeface="Arial" panose="020B0604020202020204" pitchFamily="34" charset="0"/>
              </a:rPr>
              <a:t>Sleep hiervoor aan de witte bolletjes op de hoeken maar hou SHIFT ingedrukt</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Aanpassen datum en voettekst</a:t>
            </a:r>
            <a:endParaRPr lang="en-US" sz="1400"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dirty="0">
                <a:latin typeface="+mn-lt"/>
                <a:cs typeface="Arial" panose="020B0604020202020204" pitchFamily="34" charset="0"/>
              </a:rPr>
              <a:t>Pas de voettekst niet rechtstreeks aan maar ga via invoegen en klik op:</a:t>
            </a: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r>
              <a:rPr lang="nl-NL" sz="1000" b="0" dirty="0">
                <a:latin typeface="+mn-lt"/>
                <a:cs typeface="Arial" panose="020B0604020202020204" pitchFamily="34" charset="0"/>
              </a:rPr>
              <a:t>Daar kan je deze aanpassen en toepassen op de slide of op alle slides.</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dirty="0">
                <a:latin typeface="+mn-lt"/>
                <a:cs typeface="Arial" panose="020B0604020202020204" pitchFamily="34" charset="0"/>
              </a:rPr>
              <a:t>Indien je per ongeluk elementen verschoven hebt in de </a:t>
            </a:r>
            <a:r>
              <a:rPr lang="nl-NL" sz="1000" dirty="0" err="1">
                <a:latin typeface="+mn-lt"/>
                <a:cs typeface="Arial" panose="020B0604020202020204" pitchFamily="34" charset="0"/>
              </a:rPr>
              <a:t>layout</a:t>
            </a:r>
            <a:r>
              <a:rPr lang="nl-NL" sz="1000" dirty="0">
                <a:latin typeface="+mn-lt"/>
                <a:cs typeface="Arial" panose="020B0604020202020204" pitchFamily="34" charset="0"/>
              </a:rPr>
              <a:t>, pas opnieuw de juiste template toe:</a:t>
            </a:r>
          </a:p>
          <a:p>
            <a:endParaRPr lang="nl-NL" sz="1000" b="1" dirty="0">
              <a:latin typeface="+mn-lt"/>
              <a:cs typeface="Arial" panose="020B0604020202020204" pitchFamily="34" charset="0"/>
            </a:endParaRPr>
          </a:p>
          <a:p>
            <a:r>
              <a:rPr lang="nl-NL" sz="1000"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Reset </a:t>
            </a:r>
            <a:r>
              <a:rPr lang="nl-NL" sz="1400" b="1" dirty="0" err="1">
                <a:solidFill>
                  <a:schemeClr val="tx2"/>
                </a:solidFill>
                <a:latin typeface="+mn-lt"/>
                <a:cs typeface="Arial" panose="020B0604020202020204" pitchFamily="34" charset="0"/>
              </a:rPr>
              <a:t>layout</a:t>
            </a:r>
            <a:endParaRPr lang="en-US" sz="1400"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dirty="0">
                <a:latin typeface="Arial Rounded MT Bold" panose="020F0704030504030204" pitchFamily="34" charset="0"/>
              </a:rPr>
              <a:t>Gebruik Howest template </a:t>
            </a:r>
            <a:r>
              <a:rPr lang="nl-NL" sz="1100" dirty="0">
                <a:latin typeface="Arial Rounded MT Bold" panose="020F0704030504030204" pitchFamily="34" charset="0"/>
              </a:rPr>
              <a:t>versie 1.0</a:t>
            </a:r>
            <a:endParaRPr lang="nl-BE" sz="1100"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Tekst niveaus</a:t>
            </a:r>
            <a:endParaRPr lang="en-US" sz="1400"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dirty="0"/>
              <a:t>Titelfont is </a:t>
            </a:r>
            <a:r>
              <a:rPr lang="nl-BE" sz="1000" dirty="0" err="1"/>
              <a:t>Arial</a:t>
            </a:r>
            <a:r>
              <a:rPr lang="nl-BE" sz="1000" dirty="0"/>
              <a:t> </a:t>
            </a:r>
            <a:r>
              <a:rPr lang="nl-BE" sz="1000" dirty="0" err="1"/>
              <a:t>Rounded</a:t>
            </a:r>
            <a:r>
              <a:rPr lang="nl-BE" sz="1000" dirty="0"/>
              <a:t> MT </a:t>
            </a:r>
            <a:r>
              <a:rPr lang="nl-BE" sz="1000" dirty="0" err="1"/>
              <a:t>Bold</a:t>
            </a:r>
            <a:endParaRPr lang="nl-BE" sz="1000" dirty="0"/>
          </a:p>
          <a:p>
            <a:r>
              <a:rPr lang="en-US" sz="1000" dirty="0" err="1"/>
              <a:t>Daarnaast</a:t>
            </a:r>
            <a:r>
              <a:rPr lang="en-US" sz="1000" dirty="0"/>
              <a:t> </a:t>
            </a:r>
            <a:r>
              <a:rPr lang="en-US" sz="1000" dirty="0" err="1"/>
              <a:t>voor</a:t>
            </a:r>
            <a:r>
              <a:rPr lang="en-US" sz="1000" dirty="0"/>
              <a:t> </a:t>
            </a:r>
            <a:r>
              <a:rPr lang="en-US" sz="1000" dirty="0" err="1"/>
              <a:t>tekst</a:t>
            </a:r>
            <a:r>
              <a:rPr lang="en-US" sz="1000" dirty="0"/>
              <a:t> Calibri </a:t>
            </a:r>
            <a:r>
              <a:rPr lang="en-US" sz="1000" dirty="0" err="1"/>
              <a:t>gebruiken</a:t>
            </a:r>
            <a:endParaRPr lang="en-US" sz="1000" dirty="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dirty="0">
                <a:solidFill>
                  <a:schemeClr val="tx2"/>
                </a:solidFill>
                <a:latin typeface="Arial" panose="020B0604020202020204" pitchFamily="34" charset="0"/>
                <a:cs typeface="Arial" panose="020B0604020202020204" pitchFamily="34" charset="0"/>
              </a:rPr>
              <a:t>Tekstgroottes</a:t>
            </a:r>
            <a:endParaRPr lang="en-US" sz="1000"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dirty="0">
                <a:latin typeface="+mj-lt"/>
                <a:cs typeface="Arial" panose="020B0604020202020204" pitchFamily="34" charset="0"/>
              </a:rPr>
              <a:t>Platte tekst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dirty="0" err="1">
                <a:latin typeface="+mj-lt"/>
                <a:cs typeface="Arial" panose="020B0604020202020204" pitchFamily="34" charset="0"/>
              </a:rPr>
              <a:t>Bullet</a:t>
            </a:r>
            <a:r>
              <a:rPr lang="nl-NL" sz="1000" dirty="0">
                <a:latin typeface="+mj-lt"/>
                <a:cs typeface="Arial" panose="020B0604020202020204" pitchFamily="34" charset="0"/>
              </a:rPr>
              <a: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dirty="0">
                <a:latin typeface="+mj-lt"/>
                <a:cs typeface="Arial" panose="020B0604020202020204" pitchFamily="34" charset="0"/>
              </a:rPr>
              <a:t>Sub </a:t>
            </a:r>
            <a:r>
              <a:rPr lang="nl-NL" sz="1000" dirty="0" err="1">
                <a:latin typeface="+mj-lt"/>
                <a:cs typeface="Arial" panose="020B0604020202020204" pitchFamily="34" charset="0"/>
              </a:rPr>
              <a:t>Bullet</a:t>
            </a:r>
            <a:r>
              <a:rPr lang="nl-NL" sz="1000" dirty="0">
                <a:latin typeface="+mj-lt"/>
                <a:cs typeface="Arial" panose="020B0604020202020204" pitchFamily="34" charset="0"/>
              </a:rPr>
              <a:t> (30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dirty="0">
                <a:solidFill>
                  <a:schemeClr val="tx2"/>
                </a:solidFill>
                <a:latin typeface="+mj-lt"/>
                <a:cs typeface="Arial" panose="020B0604020202020204" pitchFamily="34" charset="0"/>
              </a:rPr>
              <a:t>Kopje (24 </a:t>
            </a:r>
            <a:r>
              <a:rPr lang="nl-NL" sz="1000" b="1" dirty="0" err="1">
                <a:solidFill>
                  <a:schemeClr val="tx2"/>
                </a:solidFill>
                <a:latin typeface="+mj-lt"/>
                <a:cs typeface="Arial" panose="020B0604020202020204" pitchFamily="34" charset="0"/>
              </a:rPr>
              <a:t>pt</a:t>
            </a:r>
            <a:r>
              <a:rPr lang="nl-NL" sz="1000" b="1" dirty="0">
                <a:solidFill>
                  <a:schemeClr val="tx2"/>
                </a:solidFill>
                <a:latin typeface="+mj-lt"/>
                <a:cs typeface="Arial" panose="020B0604020202020204" pitchFamily="34" charset="0"/>
              </a:rPr>
              <a:t>)</a:t>
            </a:r>
            <a:endParaRPr lang="en-US" sz="1000"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dirty="0">
                <a:solidFill>
                  <a:schemeClr val="tx2"/>
                </a:solidFill>
                <a:latin typeface="+mj-lt"/>
                <a:cs typeface="Arial" panose="020B0604020202020204" pitchFamily="34" charset="0"/>
              </a:rPr>
              <a:t>Kopje (16 </a:t>
            </a:r>
            <a:r>
              <a:rPr lang="nl-NL" sz="1000" i="1" dirty="0" err="1">
                <a:solidFill>
                  <a:schemeClr val="tx2"/>
                </a:solidFill>
                <a:latin typeface="+mj-lt"/>
                <a:cs typeface="Arial" panose="020B0604020202020204" pitchFamily="34" charset="0"/>
              </a:rPr>
              <a:t>pt</a:t>
            </a:r>
            <a:r>
              <a:rPr lang="nl-NL" sz="1000" i="1" dirty="0">
                <a:solidFill>
                  <a:schemeClr val="tx2"/>
                </a:solidFill>
                <a:latin typeface="+mj-lt"/>
                <a:cs typeface="Arial" panose="020B0604020202020204" pitchFamily="34" charset="0"/>
              </a:rPr>
              <a:t>)</a:t>
            </a:r>
            <a:endParaRPr lang="en-US" sz="1000"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1</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2</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3</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4</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5</a:t>
              </a:r>
              <a:endParaRPr lang="en-US" sz="12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Kaart aanpassen</a:t>
            </a:r>
            <a:endParaRPr lang="en-US" sz="1400"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dirty="0">
                <a:latin typeface="+mn-lt"/>
                <a:cs typeface="Arial" panose="020B0604020202020204" pitchFamily="34" charset="0"/>
              </a:rPr>
              <a:t>Selecteer eerst de kaart en vervolgens het deel dat je wenst te kleuren. Klik naast de kaart om deze weer te verlaten.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Copier de </a:t>
            </a:r>
            <a:r>
              <a:rPr lang="nl-NL" sz="1000" dirty="0" err="1">
                <a:latin typeface="+mn-lt"/>
                <a:cs typeface="Arial" panose="020B0604020202020204" pitchFamily="34" charset="0"/>
              </a:rPr>
              <a:t>pushpin</a:t>
            </a:r>
            <a:r>
              <a:rPr lang="nl-NL" sz="1000"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Grafieken aanpassen</a:t>
            </a:r>
            <a:endParaRPr lang="en-US" sz="1400"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dirty="0">
                <a:latin typeface="+mn-lt"/>
                <a:cs typeface="Arial" panose="020B0604020202020204" pitchFamily="34" charset="0"/>
              </a:rPr>
              <a:t>Klik rechts op de grafiek en kies voor:</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Vragen of hulp</a:t>
            </a:r>
            <a:endParaRPr lang="en-US" sz="1400"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dirty="0">
                <a:latin typeface="+mn-lt"/>
                <a:cs typeface="Arial" panose="020B0604020202020204" pitchFamily="34" charset="0"/>
              </a:rPr>
              <a:t>Contacteer de dienst communicatie of </a:t>
            </a:r>
            <a:r>
              <a:rPr lang="nl-NL" sz="1000" dirty="0">
                <a:latin typeface="+mn-lt"/>
                <a:cs typeface="Arial" panose="020B0604020202020204" pitchFamily="34" charset="0"/>
                <a:hlinkClick r:id="rId8"/>
              </a:rPr>
              <a:t>regis.le.roy@howest.be</a:t>
            </a:r>
            <a:r>
              <a:rPr lang="nl-NL" sz="1000"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dirty="0" err="1">
                <a:solidFill>
                  <a:schemeClr val="tx2"/>
                </a:solidFill>
                <a:latin typeface="+mn-lt"/>
                <a:cs typeface="Arial" panose="020B0604020202020204" pitchFamily="34" charset="0"/>
              </a:rPr>
              <a:t>SmartArt</a:t>
            </a:r>
            <a:r>
              <a:rPr lang="nl-NL" sz="1400" b="1" dirty="0">
                <a:solidFill>
                  <a:schemeClr val="tx2"/>
                </a:solidFill>
                <a:latin typeface="+mn-lt"/>
                <a:cs typeface="Arial" panose="020B0604020202020204" pitchFamily="34" charset="0"/>
              </a:rPr>
              <a:t> aanpassen</a:t>
            </a:r>
            <a:endParaRPr lang="en-US" sz="1400"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dirty="0">
                <a:latin typeface="+mn-lt"/>
                <a:cs typeface="Arial" panose="020B0604020202020204" pitchFamily="34" charset="0"/>
              </a:rPr>
              <a:t>Copier de </a:t>
            </a:r>
            <a:r>
              <a:rPr lang="nl-NL" sz="1000" dirty="0" err="1">
                <a:latin typeface="+mn-lt"/>
                <a:cs typeface="Arial" panose="020B0604020202020204" pitchFamily="34" charset="0"/>
              </a:rPr>
              <a:t>smartart</a:t>
            </a:r>
            <a:r>
              <a:rPr lang="nl-NL" sz="1000" dirty="0">
                <a:latin typeface="+mn-lt"/>
                <a:cs typeface="Arial" panose="020B0604020202020204" pitchFamily="34" charset="0"/>
              </a:rPr>
              <a:t> naar de template je slide.</a:t>
            </a:r>
          </a:p>
          <a:p>
            <a:endParaRPr lang="nl-NL" sz="1000" dirty="0">
              <a:latin typeface="+mn-lt"/>
              <a:cs typeface="Arial" panose="020B0604020202020204" pitchFamily="34" charset="0"/>
            </a:endParaRPr>
          </a:p>
          <a:p>
            <a:r>
              <a:rPr lang="nl-NL" sz="1000"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dirty="0">
                <a:latin typeface="+mn-lt"/>
                <a:cs typeface="Arial" panose="020B0604020202020204" pitchFamily="34" charset="0"/>
              </a:rPr>
              <a:t>Gelieve steeds de laatste versie af te halen van dit bestand! Via het intranet op </a:t>
            </a:r>
          </a:p>
          <a:p>
            <a:r>
              <a:rPr lang="nl-BE" sz="1000" dirty="0">
                <a:latin typeface="+mn-lt"/>
                <a:cs typeface="Arial" panose="020B0604020202020204" pitchFamily="34" charset="0"/>
                <a:hlinkClick r:id="rId9"/>
              </a:rPr>
              <a:t>https://start.howest.be/StrategieCommunicatie/Communicatie</a:t>
            </a:r>
            <a:endParaRPr lang="nl-BE" sz="1000"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Over deze template</a:t>
            </a:r>
            <a:endParaRPr lang="en-US" sz="1400"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Kleuren</a:t>
            </a:r>
            <a:endParaRPr lang="en-US" sz="1400"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dirty="0"/>
                <a:t>H</a:t>
              </a:r>
              <a:r>
                <a:rPr lang="nl-BE" sz="1000" dirty="0" err="1"/>
                <a:t>oofdkleur</a:t>
              </a:r>
              <a:endParaRPr lang="nl-BE" sz="1000" dirty="0"/>
            </a:p>
            <a:p>
              <a:pPr marL="0" indent="0" algn="l">
                <a:buFontTx/>
                <a:buNone/>
              </a:pPr>
              <a:r>
                <a:rPr lang="nl-BE" sz="1000" dirty="0"/>
                <a:t>Blauw (RGB: 68,200,245)</a:t>
              </a:r>
            </a:p>
            <a:p>
              <a:pPr marL="0" indent="0">
                <a:buFontTx/>
                <a:buNone/>
              </a:pPr>
              <a:r>
                <a:rPr lang="en-US" sz="1000" dirty="0"/>
                <a:t>1</a:t>
              </a:r>
              <a:r>
                <a:rPr lang="en-US" sz="1000" baseline="30000" dirty="0"/>
                <a:t>ste </a:t>
              </a:r>
              <a:r>
                <a:rPr lang="nl-BE" sz="1000" dirty="0"/>
                <a:t> Tekstkleur </a:t>
              </a:r>
            </a:p>
            <a:p>
              <a:pPr marL="0" indent="0">
                <a:buFontTx/>
                <a:buNone/>
              </a:pPr>
              <a:r>
                <a:rPr lang="nl-BE" sz="1000" dirty="0"/>
                <a:t>Wit (RGB:255,255,255)</a:t>
              </a:r>
            </a:p>
            <a:p>
              <a:pPr marL="0" indent="0">
                <a:buFontTx/>
                <a:buNone/>
              </a:pPr>
              <a:r>
                <a:rPr lang="en-US" sz="1000" dirty="0"/>
                <a:t>2</a:t>
              </a:r>
              <a:r>
                <a:rPr lang="en-US" sz="1000" baseline="30000" dirty="0"/>
                <a:t>de</a:t>
              </a:r>
              <a:r>
                <a:rPr lang="en-US" sz="1000" dirty="0"/>
                <a:t>   </a:t>
              </a:r>
              <a:r>
                <a:rPr lang="en-US" sz="1000" dirty="0" err="1"/>
                <a:t>Tekstkleur</a:t>
              </a:r>
              <a:endParaRPr lang="en-US" sz="1000" dirty="0"/>
            </a:p>
            <a:p>
              <a:pPr marL="0" indent="0">
                <a:buFontTx/>
                <a:buNone/>
              </a:pPr>
              <a:r>
                <a:rPr lang="en-US" sz="1000" dirty="0"/>
                <a:t>Z</a:t>
              </a:r>
              <a:r>
                <a:rPr lang="nl-BE" sz="1000" dirty="0"/>
                <a:t>wart (RGB:0,0,0)</a:t>
              </a:r>
            </a:p>
            <a:p>
              <a:pPr marL="0" indent="0">
                <a:buFontTx/>
                <a:buNone/>
              </a:pPr>
              <a:r>
                <a:rPr lang="en-US" sz="1000" dirty="0"/>
                <a:t>Extra: </a:t>
              </a:r>
            </a:p>
            <a:p>
              <a:pPr marL="0" indent="0">
                <a:buFontTx/>
                <a:buNone/>
              </a:pPr>
              <a:r>
                <a:rPr lang="en-US" sz="1000" dirty="0"/>
                <a:t>Magenta</a:t>
              </a:r>
              <a:r>
                <a:rPr lang="nl-BE" sz="1000" dirty="0"/>
                <a:t> (RGB: 236,0,140)</a:t>
              </a:r>
            </a:p>
            <a:p>
              <a:pPr marL="0" indent="0">
                <a:buFontTx/>
                <a:buNone/>
              </a:pPr>
              <a:r>
                <a:rPr lang="nl-BE" sz="1000" dirty="0"/>
                <a:t>Extra:</a:t>
              </a:r>
            </a:p>
            <a:p>
              <a:pPr marL="0" indent="0">
                <a:buFontTx/>
                <a:buNone/>
              </a:pPr>
              <a:r>
                <a:rPr lang="nl-BE" sz="1000"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Hulplijnen tonen aanpassen</a:t>
            </a:r>
            <a:endParaRPr lang="en-US" sz="1400"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dirty="0">
                <a:latin typeface="+mn-lt"/>
                <a:cs typeface="Arial" panose="020B0604020202020204" pitchFamily="34" charset="0"/>
              </a:rPr>
              <a:t>In elke slide </a:t>
            </a:r>
            <a:r>
              <a:rPr lang="nl-NL" sz="1000" dirty="0" err="1">
                <a:latin typeface="+mn-lt"/>
                <a:cs typeface="Arial" panose="020B0604020202020204" pitchFamily="34" charset="0"/>
              </a:rPr>
              <a:t>layout</a:t>
            </a:r>
            <a:r>
              <a:rPr lang="nl-NL" sz="1000"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Tabellen aanpassen</a:t>
            </a:r>
            <a:endParaRPr lang="en-US" sz="1400"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dirty="0">
                <a:latin typeface="+mn-lt"/>
                <a:cs typeface="Arial" panose="020B0604020202020204" pitchFamily="34" charset="0"/>
              </a:rPr>
              <a:t>Tabellen werkt niet altijd even vlot in PowerPoint. </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dirty="0">
              <a:latin typeface="+mn-lt"/>
              <a:cs typeface="Arial" panose="020B0604020202020204" pitchFamily="34" charset="0"/>
            </a:endParaRPr>
          </a:p>
          <a:p>
            <a:r>
              <a:rPr lang="nl-NL" sz="1000"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CB240C3F-0CBE-43DA-B915-ADD14E9397E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spTree>
    <p:extLst>
      <p:ext uri="{BB962C8B-B14F-4D97-AF65-F5344CB8AC3E}">
        <p14:creationId xmlns:p14="http://schemas.microsoft.com/office/powerpoint/2010/main" val="10727203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dirty="0"/>
            </a:br>
            <a:br>
              <a:rPr lang="nl-NL" dirty="0"/>
            </a:br>
            <a:r>
              <a:rPr lang="nl-NL" dirty="0"/>
              <a:t>Titel</a:t>
            </a:r>
            <a:endParaRPr lang="en-US" dirty="0"/>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Ondertitel tekst</a:t>
            </a:r>
          </a:p>
        </p:txBody>
      </p:sp>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pic>
        <p:nvPicPr>
          <p:cNvPr id="12" name="Graphic 11">
            <a:extLst>
              <a:ext uri="{FF2B5EF4-FFF2-40B4-BE49-F238E27FC236}">
                <a16:creationId xmlns:a16="http://schemas.microsoft.com/office/drawing/2014/main" id="{CAD32F27-0931-4A36-A228-C5DD842F35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7001" y="357904"/>
            <a:ext cx="7601331" cy="3895344"/>
          </a:xfrm>
          <a:prstGeom prst="rect">
            <a:avLst/>
          </a:prstGeom>
        </p:spPr>
      </p:pic>
    </p:spTree>
    <p:extLst>
      <p:ext uri="{BB962C8B-B14F-4D97-AF65-F5344CB8AC3E}">
        <p14:creationId xmlns:p14="http://schemas.microsoft.com/office/powerpoint/2010/main" val="3543459042"/>
      </p:ext>
    </p:extLst>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dirty="0"/>
              <a:t>Klik om Titel te bewerken</a:t>
            </a:r>
            <a:endParaRPr lang="en-US" dirty="0"/>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Klikken om de ondertitelstijl </a:t>
            </a:r>
          </a:p>
          <a:p>
            <a:r>
              <a:rPr lang="nl-NL" dirty="0"/>
              <a:t>van het model </a:t>
            </a:r>
          </a:p>
          <a:p>
            <a:r>
              <a:rPr lang="nl-NL" dirty="0"/>
              <a:t>te bewerken</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Tussentitel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67119012"/>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dirty="0"/>
              <a:t>Klik om Titel te bewerken</a:t>
            </a:r>
            <a:endParaRPr lang="en-US" dirty="0"/>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Klikken om de ondertitelstijl </a:t>
            </a:r>
          </a:p>
          <a:p>
            <a:r>
              <a:rPr lang="nl-NL" dirty="0"/>
              <a:t>van het model </a:t>
            </a:r>
          </a:p>
          <a:p>
            <a:r>
              <a:rPr lang="nl-NL" dirty="0"/>
              <a:t>te bewerken</a:t>
            </a:r>
            <a:endParaRPr lang="en-US" dirty="0"/>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Tussentitel slide</a:t>
            </a:r>
            <a:endParaRPr lang="en-US" sz="2000"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F7EE5D66-D7E4-4BDC-948E-FA0C01C6A52A}"/>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pic>
        <p:nvPicPr>
          <p:cNvPr id="11"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631" y="227407"/>
            <a:ext cx="1971675" cy="685800"/>
          </a:xfrm>
          <a:prstGeom prst="rect">
            <a:avLst/>
          </a:prstGeom>
        </p:spPr>
      </p:pic>
    </p:spTree>
    <p:extLst>
      <p:ext uri="{BB962C8B-B14F-4D97-AF65-F5344CB8AC3E}">
        <p14:creationId xmlns:p14="http://schemas.microsoft.com/office/powerpoint/2010/main" val="329043655"/>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dirty="0"/>
              <a:t>“Klik om quote </a:t>
            </a:r>
            <a:br>
              <a:rPr lang="nl-NL" dirty="0"/>
            </a:br>
            <a:r>
              <a:rPr lang="nl-NL" dirty="0"/>
              <a:t>in te Voegen”</a:t>
            </a:r>
            <a:endParaRPr lang="en-US" dirty="0"/>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Klik om de Naam en Voornaam in te voegen</a:t>
            </a:r>
            <a:endParaRPr lang="en-US" dirty="0"/>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Quote slide</a:t>
            </a:r>
            <a:endParaRPr lang="en-US" sz="2000"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30A4158E-317F-4A86-B1B9-6DBC4007AC4B}"/>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pic>
        <p:nvPicPr>
          <p:cNvPr id="11"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631" y="227407"/>
            <a:ext cx="1971675" cy="685800"/>
          </a:xfrm>
          <a:prstGeom prst="rect">
            <a:avLst/>
          </a:prstGeom>
        </p:spPr>
      </p:pic>
    </p:spTree>
    <p:extLst>
      <p:ext uri="{BB962C8B-B14F-4D97-AF65-F5344CB8AC3E}">
        <p14:creationId xmlns:p14="http://schemas.microsoft.com/office/powerpoint/2010/main" val="2837089186"/>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dirty="0"/>
              <a:t>Inhoudstafel / Agenda titel</a:t>
            </a:r>
            <a:endParaRPr lang="en-US" dirty="0"/>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Agendapunt 1</a:t>
            </a:r>
          </a:p>
          <a:p>
            <a:r>
              <a:rPr lang="nl-NL" dirty="0"/>
              <a:t>Agendapunt 2</a:t>
            </a:r>
          </a:p>
          <a:p>
            <a:r>
              <a:rPr lang="nl-NL" dirty="0"/>
              <a:t>Agendapunt 3</a:t>
            </a:r>
          </a:p>
          <a:p>
            <a:r>
              <a:rPr lang="nl-NL" dirty="0"/>
              <a:t>Agendapunt 4</a:t>
            </a:r>
          </a:p>
          <a:p>
            <a:r>
              <a:rPr lang="nl-NL" dirty="0"/>
              <a:t>Agendapunt 5</a:t>
            </a:r>
          </a:p>
          <a:p>
            <a:r>
              <a:rPr lang="nl-NL" dirty="0"/>
              <a:t>Agendapunt 6</a:t>
            </a:r>
            <a:endParaRPr lang="en-US" dirty="0"/>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Inhoud slide</a:t>
            </a:r>
            <a:endParaRPr lang="en-US" sz="2000"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9B1B0592-CA51-4965-AEB9-DEFB73DA845E}"/>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8613" y="1146964"/>
            <a:ext cx="2971386" cy="1522704"/>
          </a:xfrm>
          <a:prstGeom prst="rect">
            <a:avLst/>
          </a:prstGeom>
        </p:spPr>
      </p:pic>
      <p:pic>
        <p:nvPicPr>
          <p:cNvPr id="11"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2631" y="227407"/>
            <a:ext cx="1971675" cy="685800"/>
          </a:xfrm>
          <a:prstGeom prst="rect">
            <a:avLst/>
          </a:prstGeom>
        </p:spPr>
      </p:pic>
    </p:spTree>
    <p:extLst>
      <p:ext uri="{BB962C8B-B14F-4D97-AF65-F5344CB8AC3E}">
        <p14:creationId xmlns:p14="http://schemas.microsoft.com/office/powerpoint/2010/main" val="1097409208"/>
      </p:ext>
    </p:extLst>
  </p:cSld>
  <p:clrMapOvr>
    <a:masterClrMapping/>
  </p:clrMapOvr>
  <p:extLst mod="1">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01704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6" name="Slide Number Placeholder 5"/>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 </a:t>
            </a:r>
            <a:r>
              <a:rPr lang="nl-NL" sz="2000" b="1" dirty="0" err="1">
                <a:solidFill>
                  <a:schemeClr val="tx1"/>
                </a:solidFill>
                <a:latin typeface="+mn-lt"/>
                <a:cs typeface="Arial" panose="020B0604020202020204" pitchFamily="34" charset="0"/>
              </a:rPr>
              <a:t>floating</a:t>
            </a:r>
            <a:r>
              <a:rPr lang="nl-NL" sz="2000" b="1" dirty="0">
                <a:solidFill>
                  <a:schemeClr val="tx1"/>
                </a:solidFill>
                <a:latin typeface="+mn-lt"/>
                <a:cs typeface="Arial" panose="020B0604020202020204" pitchFamily="34" charset="0"/>
              </a:rPr>
              <a:t> titel slide</a:t>
            </a:r>
            <a:endParaRPr lang="en-US" sz="2000"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dirty="0">
                <a:latin typeface="+mn-lt"/>
                <a:cs typeface="Arial" panose="020B0604020202020204" pitchFamily="34" charset="0"/>
              </a:rPr>
              <a:t>Verplaats na het invoegen van de foto deze weer naar de achtergrond zodat de titel terug vooraan kom te staan. </a:t>
            </a:r>
            <a:r>
              <a:rPr lang="nl-NL" sz="1000" b="1" dirty="0">
                <a:latin typeface="+mn-lt"/>
                <a:cs typeface="Arial" panose="020B0604020202020204" pitchFamily="34" charset="0"/>
              </a:rPr>
              <a:t>(rechtsklikken&gt; naar achtergrond&gt; naar achtergrond)</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788444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22226488"/>
      </p:ext>
    </p:extLst>
  </p:cSld>
  <p:clrMapOvr>
    <a:masterClrMapping/>
  </p:clrMapOvr>
  <p:extLst mod="1">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Tabel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40901551"/>
      </p:ext>
    </p:extLst>
  </p:cSld>
  <p:clrMapOvr>
    <a:masterClrMapping/>
  </p:clrMapOvr>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Lege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42238196"/>
      </p:ext>
    </p:extLst>
  </p:cSld>
  <p:clrMapOvr>
    <a:masterClrMapping/>
  </p:clrMapOvr>
  <p:extLst mod="1">
    <p:ext uri="{DCECCB84-F9BA-43D5-87BE-67443E8EF086}">
      <p15:sldGuideLst xmlns:p15="http://schemas.microsoft.com/office/powerpoint/2012/main">
        <p15:guide id="4" pos="1109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Leeg zonder 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863784025"/>
      </p:ext>
    </p:extLst>
  </p:cSld>
  <p:clrMapOvr>
    <a:masterClrMapping/>
  </p:clrMapOvr>
  <p:extLst mod="1">
    <p:ext uri="{DCECCB84-F9BA-43D5-87BE-67443E8EF086}">
      <p15:sldGuideLst xmlns:p15="http://schemas.microsoft.com/office/powerpoint/2012/main">
        <p15:guide id="4" pos="1109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1/2 Tekst en 1/2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04497994"/>
      </p:ext>
    </p:extLst>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dirty="0"/>
              <a:t>“Klik om quote </a:t>
            </a:r>
            <a:br>
              <a:rPr lang="nl-NL" dirty="0"/>
            </a:br>
            <a:r>
              <a:rPr lang="nl-NL" dirty="0"/>
              <a:t>in te Voegen”</a:t>
            </a:r>
            <a:endParaRPr lang="en-US" dirty="0"/>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Klik om de Naam en Voornaam in te voegen</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Quote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75691860"/>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2/3 Tekst en 1/3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29578281"/>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Afbeelding en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94986153"/>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2 x 2 afbeeldingen slide</a:t>
            </a:r>
            <a:endParaRPr lang="en-US" sz="2000"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dirty="0"/>
          </a:p>
        </p:txBody>
      </p:sp>
    </p:spTree>
    <p:extLst>
      <p:ext uri="{BB962C8B-B14F-4D97-AF65-F5344CB8AC3E}">
        <p14:creationId xmlns:p14="http://schemas.microsoft.com/office/powerpoint/2010/main" val="1723938962"/>
      </p:ext>
    </p:extLst>
  </p:cSld>
  <p:clrMapOvr>
    <a:masterClrMapping/>
  </p:clrMapOvr>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3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33260486"/>
      </p:ext>
    </p:extLst>
  </p:cSld>
  <p:clrMapOvr>
    <a:masterClrMapping/>
  </p:clrMapOvr>
  <p:extLst mod="1">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4 x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03619452"/>
      </p:ext>
    </p:extLst>
  </p:cSld>
  <p:clrMapOvr>
    <a:masterClrMapping/>
  </p:clrMapOvr>
  <p:extLst mod="1">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3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96772477"/>
      </p:ext>
    </p:extLst>
  </p:cSld>
  <p:clrMapOvr>
    <a:masterClrMapping/>
  </p:clrMapOvr>
  <p:extLst mod="1">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548749984"/>
      </p:ext>
    </p:extLst>
  </p:cSld>
  <p:clrMapOvr>
    <a:masterClrMapping/>
  </p:clrMapOvr>
  <p:extLst mod="1">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Grafiek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93989386"/>
      </p:ext>
    </p:extLst>
  </p:cSld>
  <p:clrMapOvr>
    <a:masterClrMapping/>
  </p:clrMapOvr>
  <p:extLst mod="1">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1/3 Tekst en 2/3 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373337553"/>
      </p:ext>
    </p:extLst>
  </p:cSld>
  <p:clrMapOvr>
    <a:masterClrMapping/>
  </p:clrMapOvr>
  <p:extLst mod="1">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Grafiek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6071378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dirty="0"/>
              <a:t>Inhoudstafel / Agenda titel</a:t>
            </a:r>
            <a:endParaRPr lang="en-US" dirty="0"/>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Agendapunt 1</a:t>
            </a:r>
          </a:p>
          <a:p>
            <a:r>
              <a:rPr lang="nl-NL" dirty="0"/>
              <a:t>Agendapunt 2</a:t>
            </a:r>
          </a:p>
          <a:p>
            <a:r>
              <a:rPr lang="nl-NL" dirty="0"/>
              <a:t>Agendapunt 3</a:t>
            </a:r>
          </a:p>
          <a:p>
            <a:r>
              <a:rPr lang="nl-NL" dirty="0"/>
              <a:t>Agendapunt 4</a:t>
            </a:r>
          </a:p>
          <a:p>
            <a:r>
              <a:rPr lang="nl-NL" dirty="0"/>
              <a:t>Agendapunt 5</a:t>
            </a:r>
          </a:p>
          <a:p>
            <a:r>
              <a:rPr lang="nl-NL" dirty="0"/>
              <a:t>Agendapunt 6</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Inhoud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37897611"/>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1/2 Tekst en 1/2 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685532684"/>
      </p:ext>
    </p:extLst>
  </p:cSld>
  <p:clrMapOvr>
    <a:masterClrMapping/>
  </p:clrMapOvr>
  <p:extLst mod="1">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Titel</a:t>
            </a:r>
            <a:endParaRPr lang="nl-BE" dirty="0"/>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103895135"/>
      </p:ext>
    </p:extLst>
  </p:cSld>
  <p:clrMapOvr>
    <a:masterClrMapping/>
  </p:clrMapOvr>
  <p:extLst mod="1">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en 3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83348632"/>
      </p:ext>
    </p:extLst>
  </p:cSld>
  <p:clrMapOvr>
    <a:masterClrMapping/>
  </p:clrMapOvr>
  <p:extLst mod="1">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Info slide</a:t>
            </a:r>
            <a:endParaRPr lang="en-US" sz="2000"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9701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invoegen</a:t>
            </a:r>
            <a:endParaRPr lang="en-US" sz="1400"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1031435" y="2201606"/>
            <a:ext cx="2670818"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956335" y="2280453"/>
            <a:ext cx="2752302" cy="861774"/>
          </a:xfrm>
          <a:prstGeom prst="rect">
            <a:avLst/>
          </a:prstGeom>
          <a:noFill/>
        </p:spPr>
        <p:txBody>
          <a:bodyPr wrap="square" rtlCol="0">
            <a:spAutoFit/>
          </a:bodyPr>
          <a:lstStyle/>
          <a:p>
            <a:r>
              <a:rPr lang="nl-NL" sz="1000" dirty="0">
                <a:latin typeface="+mn-lt"/>
                <a:cs typeface="Arial" panose="020B0604020202020204" pitchFamily="34" charset="0"/>
              </a:rPr>
              <a:t>Klik op het pictogram dat vervolgens verschijnt om een afbeelding in te voegen.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Voor </a:t>
            </a:r>
            <a:r>
              <a:rPr lang="nl-NL" sz="1000" dirty="0" err="1">
                <a:latin typeface="+mn-lt"/>
                <a:cs typeface="Arial" panose="020B0604020202020204" pitchFamily="34" charset="0"/>
              </a:rPr>
              <a:t>copy+paste</a:t>
            </a:r>
            <a:r>
              <a:rPr lang="nl-NL" sz="1000" dirty="0">
                <a:latin typeface="+mn-lt"/>
                <a:cs typeface="Arial" panose="020B0604020202020204" pitchFamily="34" charset="0"/>
              </a:rPr>
              <a:t> commando:</a:t>
            </a:r>
          </a:p>
          <a:p>
            <a:r>
              <a:rPr lang="nl-NL" sz="1000" dirty="0">
                <a:latin typeface="+mn-lt"/>
                <a:cs typeface="Arial" panose="020B0604020202020204" pitchFamily="34" charset="0"/>
              </a:rPr>
              <a:t>Selecteer de </a:t>
            </a:r>
            <a:r>
              <a:rPr lang="nl-NL" sz="1000" dirty="0" err="1">
                <a:latin typeface="+mn-lt"/>
                <a:cs typeface="Arial" panose="020B0604020202020204" pitchFamily="34" charset="0"/>
              </a:rPr>
              <a:t>placeholder</a:t>
            </a:r>
            <a:r>
              <a:rPr lang="nl-NL" sz="1000"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954849" y="3216398"/>
            <a:ext cx="2731369" cy="1015663"/>
          </a:xfrm>
          <a:prstGeom prst="rect">
            <a:avLst/>
          </a:prstGeom>
          <a:noFill/>
        </p:spPr>
        <p:txBody>
          <a:bodyPr wrap="square" rtlCol="0">
            <a:spAutoFit/>
          </a:bodyPr>
          <a:lstStyle/>
          <a:p>
            <a:r>
              <a:rPr lang="nl-NL" sz="1000" dirty="0">
                <a:latin typeface="+mn-lt"/>
                <a:cs typeface="Arial" panose="020B0604020202020204" pitchFamily="34" charset="0"/>
              </a:rPr>
              <a:t>Wanneer je de afbeelding wilt schalen of verslepen, ga dan naar </a:t>
            </a:r>
          </a:p>
          <a:p>
            <a:r>
              <a:rPr lang="nl-NL" sz="1000" b="1" dirty="0">
                <a:latin typeface="+mn-lt"/>
                <a:cs typeface="Arial" panose="020B0604020202020204" pitchFamily="34" charset="0"/>
              </a:rPr>
              <a:t>‘Hulpmiddelen voor afbeeldingen’ </a:t>
            </a:r>
          </a:p>
          <a:p>
            <a:r>
              <a:rPr lang="nl-NL" sz="1000" dirty="0">
                <a:latin typeface="+mn-lt"/>
                <a:cs typeface="Arial" panose="020B0604020202020204" pitchFamily="34" charset="0"/>
              </a:rPr>
              <a:t>en klik op </a:t>
            </a:r>
            <a:r>
              <a:rPr lang="nl-NL" sz="1000" b="1" dirty="0">
                <a:latin typeface="+mn-lt"/>
                <a:cs typeface="Arial" panose="020B0604020202020204" pitchFamily="34" charset="0"/>
              </a:rPr>
              <a:t>‘Bijsnijden’. </a:t>
            </a:r>
            <a:r>
              <a:rPr lang="nl-NL" sz="1000" dirty="0">
                <a:latin typeface="+mn-lt"/>
                <a:cs typeface="Arial" panose="020B0604020202020204" pitchFamily="34" charset="0"/>
              </a:rPr>
              <a:t>Met de witte bolletjes schaal je de afbeelding, met de zwarte haakjes schaal je het afbeeldingskader. </a:t>
            </a:r>
            <a:endParaRPr lang="en-US" sz="1000"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382241" y="3264214"/>
            <a:ext cx="271463"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3739472" y="3659037"/>
            <a:ext cx="2785649" cy="553998"/>
          </a:xfrm>
          <a:prstGeom prst="rect">
            <a:avLst/>
          </a:prstGeom>
          <a:noFill/>
        </p:spPr>
        <p:txBody>
          <a:bodyPr wrap="square" rtlCol="0">
            <a:spAutoFit/>
          </a:bodyPr>
          <a:lstStyle/>
          <a:p>
            <a:r>
              <a:rPr lang="nl-NL" sz="1000" dirty="0">
                <a:latin typeface="+mn-lt"/>
                <a:cs typeface="Arial" panose="020B0604020202020204" pitchFamily="34" charset="0"/>
              </a:rPr>
              <a:t>Howest stock Afbeeldingen kan je downloaden op</a:t>
            </a:r>
          </a:p>
          <a:p>
            <a:r>
              <a:rPr lang="nl-NL" sz="1000" dirty="0">
                <a:latin typeface="+mn-lt"/>
                <a:cs typeface="Arial" panose="020B0604020202020204" pitchFamily="34" charset="0"/>
              </a:rPr>
              <a:t> </a:t>
            </a:r>
            <a:r>
              <a:rPr lang="nl-BE" sz="1000" dirty="0">
                <a:latin typeface="+mn-lt"/>
                <a:hlinkClick r:id="rId4"/>
              </a:rPr>
              <a:t>https://www.flickr.com/photos/howestbe/albums</a:t>
            </a:r>
            <a:endParaRPr lang="nl-NL" sz="1000"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3744719"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Afbeelding optimaliseren</a:t>
            </a:r>
            <a:endParaRPr lang="en-US" sz="1400"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3843206" y="2214279"/>
            <a:ext cx="2650606"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3743234" y="2275074"/>
            <a:ext cx="2737877" cy="1323439"/>
          </a:xfrm>
          <a:prstGeom prst="rect">
            <a:avLst/>
          </a:prstGeom>
          <a:noFill/>
        </p:spPr>
        <p:txBody>
          <a:bodyPr wrap="square" rtlCol="0">
            <a:spAutoFit/>
          </a:bodyPr>
          <a:lstStyle/>
          <a:p>
            <a:r>
              <a:rPr lang="nl-NL" sz="1000" dirty="0">
                <a:latin typeface="+mn-lt"/>
                <a:cs typeface="Arial" panose="020B0604020202020204" pitchFamily="34" charset="0"/>
              </a:rPr>
              <a:t>Afbeeldingen maken je PPT vaak heel groot, indien nodig kan je ze comprimeren door ze te selecteren naar </a:t>
            </a:r>
            <a:r>
              <a:rPr lang="nl-NL" sz="1000" b="1" dirty="0">
                <a:latin typeface="+mn-lt"/>
                <a:cs typeface="Arial" panose="020B0604020202020204" pitchFamily="34" charset="0"/>
              </a:rPr>
              <a:t>opmaak</a:t>
            </a:r>
            <a:r>
              <a:rPr lang="nl-NL" sz="1000" dirty="0">
                <a:latin typeface="+mn-lt"/>
                <a:cs typeface="Arial" panose="020B0604020202020204" pitchFamily="34" charset="0"/>
              </a:rPr>
              <a:t> te gaan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Daar kan je volgende optie vinden:</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6559" y="3117812"/>
            <a:ext cx="1685925" cy="219075"/>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9297501"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Gebruik iconen /logo`s</a:t>
            </a:r>
            <a:endParaRPr lang="en-US" sz="1400"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9293556" y="2260350"/>
            <a:ext cx="2788533" cy="1631216"/>
          </a:xfrm>
          <a:prstGeom prst="rect">
            <a:avLst/>
          </a:prstGeom>
          <a:noFill/>
        </p:spPr>
        <p:txBody>
          <a:bodyPr wrap="square" rtlCol="0">
            <a:spAutoFit/>
          </a:bodyPr>
          <a:lstStyle/>
          <a:p>
            <a:r>
              <a:rPr lang="nl-NL" sz="1000"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 </a:t>
            </a:r>
            <a:r>
              <a:rPr lang="nl-NL" sz="1000" b="1" dirty="0">
                <a:latin typeface="+mn-lt"/>
                <a:cs typeface="Arial" panose="020B0604020202020204" pitchFamily="34" charset="0"/>
              </a:rPr>
              <a:t>Sleep hiervoor aan de witte bolletjes op de hoeken maar hou SHIFT ingedrukt</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6519002" y="5696112"/>
            <a:ext cx="2376264" cy="523220"/>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Aanpassen datum en voettekst</a:t>
            </a:r>
            <a:endParaRPr lang="en-US" sz="1400"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6510860" y="6436655"/>
            <a:ext cx="2759700" cy="1938992"/>
          </a:xfrm>
          <a:prstGeom prst="rect">
            <a:avLst/>
          </a:prstGeom>
          <a:noFill/>
        </p:spPr>
        <p:txBody>
          <a:bodyPr wrap="square" rtlCol="0">
            <a:spAutoFit/>
          </a:bodyPr>
          <a:lstStyle/>
          <a:p>
            <a:r>
              <a:rPr lang="nl-NL" sz="1000" dirty="0">
                <a:latin typeface="+mn-lt"/>
                <a:cs typeface="Arial" panose="020B0604020202020204" pitchFamily="34" charset="0"/>
              </a:rPr>
              <a:t>Pas de voettekst niet rechtstreeks aan maar ga via invoegen en klik op:</a:t>
            </a: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endParaRPr lang="nl-NL" sz="1000" b="1" dirty="0">
              <a:latin typeface="+mn-lt"/>
              <a:cs typeface="Arial" panose="020B0604020202020204" pitchFamily="34" charset="0"/>
            </a:endParaRPr>
          </a:p>
          <a:p>
            <a:r>
              <a:rPr lang="nl-NL" sz="1000" b="0" dirty="0">
                <a:latin typeface="+mn-lt"/>
                <a:cs typeface="Arial" panose="020B0604020202020204" pitchFamily="34" charset="0"/>
              </a:rPr>
              <a:t>Daar kan je deze aanpassen en toepassen op de slide of op alle slides.</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693592" y="6936447"/>
            <a:ext cx="527417" cy="57464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14860914" y="7140510"/>
            <a:ext cx="2752302" cy="707886"/>
          </a:xfrm>
          <a:prstGeom prst="rect">
            <a:avLst/>
          </a:prstGeom>
          <a:noFill/>
        </p:spPr>
        <p:txBody>
          <a:bodyPr wrap="square" rtlCol="0">
            <a:spAutoFit/>
          </a:bodyPr>
          <a:lstStyle/>
          <a:p>
            <a:r>
              <a:rPr lang="nl-NL" sz="1000" dirty="0">
                <a:latin typeface="+mn-lt"/>
                <a:cs typeface="Arial" panose="020B0604020202020204" pitchFamily="34" charset="0"/>
              </a:rPr>
              <a:t>Indien je per ongeluk elementen verschoven hebt in de </a:t>
            </a:r>
            <a:r>
              <a:rPr lang="nl-NL" sz="1000" dirty="0" err="1">
                <a:latin typeface="+mn-lt"/>
                <a:cs typeface="Arial" panose="020B0604020202020204" pitchFamily="34" charset="0"/>
              </a:rPr>
              <a:t>layout</a:t>
            </a:r>
            <a:r>
              <a:rPr lang="nl-NL" sz="1000" dirty="0">
                <a:latin typeface="+mn-lt"/>
                <a:cs typeface="Arial" panose="020B0604020202020204" pitchFamily="34" charset="0"/>
              </a:rPr>
              <a:t>, pas opnieuw de juiste template toe:</a:t>
            </a:r>
          </a:p>
          <a:p>
            <a:endParaRPr lang="nl-NL" sz="1000" b="1" dirty="0">
              <a:latin typeface="+mn-lt"/>
              <a:cs typeface="Arial" panose="020B0604020202020204" pitchFamily="34" charset="0"/>
            </a:endParaRPr>
          </a:p>
          <a:p>
            <a:r>
              <a:rPr lang="nl-NL" sz="1000"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14856440" y="640785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Reset </a:t>
            </a:r>
            <a:r>
              <a:rPr lang="nl-NL" sz="1400" b="1" dirty="0" err="1">
                <a:solidFill>
                  <a:schemeClr val="tx2"/>
                </a:solidFill>
                <a:latin typeface="+mn-lt"/>
                <a:cs typeface="Arial" panose="020B0604020202020204" pitchFamily="34" charset="0"/>
              </a:rPr>
              <a:t>layout</a:t>
            </a:r>
            <a:endParaRPr lang="en-US" sz="1400"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14941583" y="7080206"/>
            <a:ext cx="2658217"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998692" y="825823"/>
            <a:ext cx="11377048" cy="677108"/>
          </a:xfrm>
          <a:prstGeom prst="rect">
            <a:avLst/>
          </a:prstGeom>
          <a:noFill/>
        </p:spPr>
        <p:txBody>
          <a:bodyPr wrap="square" lIns="0" tIns="0" rIns="0" bIns="0" rtlCol="0">
            <a:spAutoFit/>
          </a:bodyPr>
          <a:lstStyle/>
          <a:p>
            <a:r>
              <a:rPr lang="nl-NL" sz="4400" dirty="0">
                <a:latin typeface="Arial Rounded MT Bold" panose="020F0704030504030204" pitchFamily="34" charset="0"/>
              </a:rPr>
              <a:t>Gebruik Howest template </a:t>
            </a:r>
            <a:r>
              <a:rPr lang="nl-NL" sz="1100" dirty="0">
                <a:latin typeface="Arial Rounded MT Bold" panose="020F0704030504030204" pitchFamily="34" charset="0"/>
              </a:rPr>
              <a:t>versie 1.0</a:t>
            </a:r>
            <a:endParaRPr lang="nl-BE" sz="1100"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652701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Tekst niveaus</a:t>
            </a:r>
            <a:endParaRPr lang="en-US" sz="1400"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6525467" y="2250825"/>
            <a:ext cx="2766076" cy="400110"/>
          </a:xfrm>
          <a:prstGeom prst="rect">
            <a:avLst/>
          </a:prstGeom>
          <a:noFill/>
        </p:spPr>
        <p:txBody>
          <a:bodyPr wrap="square" rtlCol="0">
            <a:spAutoFit/>
          </a:bodyPr>
          <a:lstStyle/>
          <a:p>
            <a:r>
              <a:rPr lang="nl-BE" sz="1000" dirty="0"/>
              <a:t>Titelfont is </a:t>
            </a:r>
            <a:r>
              <a:rPr lang="nl-BE" sz="1000" dirty="0" err="1"/>
              <a:t>Arial</a:t>
            </a:r>
            <a:r>
              <a:rPr lang="nl-BE" sz="1000" dirty="0"/>
              <a:t> </a:t>
            </a:r>
            <a:r>
              <a:rPr lang="nl-BE" sz="1000" dirty="0" err="1"/>
              <a:t>Rounded</a:t>
            </a:r>
            <a:r>
              <a:rPr lang="nl-BE" sz="1000" dirty="0"/>
              <a:t> MT </a:t>
            </a:r>
            <a:r>
              <a:rPr lang="nl-BE" sz="1000" dirty="0" err="1"/>
              <a:t>Bold</a:t>
            </a:r>
            <a:endParaRPr lang="nl-BE" sz="1000" dirty="0"/>
          </a:p>
          <a:p>
            <a:r>
              <a:rPr lang="en-US" sz="1000" dirty="0" err="1"/>
              <a:t>Daarnaast</a:t>
            </a:r>
            <a:r>
              <a:rPr lang="en-US" sz="1000" dirty="0"/>
              <a:t> </a:t>
            </a:r>
            <a:r>
              <a:rPr lang="en-US" sz="1000" dirty="0" err="1"/>
              <a:t>voor</a:t>
            </a:r>
            <a:r>
              <a:rPr lang="en-US" sz="1000" dirty="0"/>
              <a:t> </a:t>
            </a:r>
            <a:r>
              <a:rPr lang="en-US" sz="1000" dirty="0" err="1"/>
              <a:t>tekst</a:t>
            </a:r>
            <a:r>
              <a:rPr lang="en-US" sz="1000" dirty="0"/>
              <a:t> Calibri </a:t>
            </a:r>
            <a:r>
              <a:rPr lang="en-US" sz="1000" dirty="0" err="1"/>
              <a:t>gebruiken</a:t>
            </a:r>
            <a:endParaRPr lang="en-US" sz="1000" dirty="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6512729" y="2952175"/>
            <a:ext cx="1376953" cy="246221"/>
          </a:xfrm>
          <a:prstGeom prst="rect">
            <a:avLst/>
          </a:prstGeom>
          <a:noFill/>
        </p:spPr>
        <p:txBody>
          <a:bodyPr wrap="square" rtlCol="0">
            <a:spAutoFit/>
          </a:bodyPr>
          <a:lstStyle/>
          <a:p>
            <a:r>
              <a:rPr lang="nl-NL" sz="1000" b="1" dirty="0">
                <a:solidFill>
                  <a:schemeClr val="tx2"/>
                </a:solidFill>
                <a:latin typeface="Arial" panose="020B0604020202020204" pitchFamily="34" charset="0"/>
                <a:cs typeface="Arial" panose="020B0604020202020204" pitchFamily="34" charset="0"/>
              </a:rPr>
              <a:t>Tekstgroottes</a:t>
            </a:r>
            <a:endParaRPr lang="en-US" sz="1000"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6869009" y="3752065"/>
            <a:ext cx="1854206" cy="246221"/>
          </a:xfrm>
          <a:prstGeom prst="rect">
            <a:avLst/>
          </a:prstGeom>
          <a:noFill/>
        </p:spPr>
        <p:txBody>
          <a:bodyPr wrap="square" rtlCol="0">
            <a:spAutoFit/>
          </a:bodyPr>
          <a:lstStyle/>
          <a:p>
            <a:r>
              <a:rPr lang="nl-NL" sz="1000" dirty="0">
                <a:latin typeface="+mj-lt"/>
                <a:cs typeface="Arial" panose="020B0604020202020204" pitchFamily="34" charset="0"/>
              </a:rPr>
              <a:t>Platte tekst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6866337" y="4021905"/>
            <a:ext cx="1854206" cy="246221"/>
          </a:xfrm>
          <a:prstGeom prst="rect">
            <a:avLst/>
          </a:prstGeom>
          <a:noFill/>
        </p:spPr>
        <p:txBody>
          <a:bodyPr wrap="square" rtlCol="0">
            <a:spAutoFit/>
          </a:bodyPr>
          <a:lstStyle/>
          <a:p>
            <a:pPr marL="171450" indent="-171450">
              <a:buFont typeface="Arial" panose="020B0604020202020204" pitchFamily="34" charset="0"/>
              <a:buChar char="•"/>
            </a:pPr>
            <a:r>
              <a:rPr lang="nl-NL" sz="1000" dirty="0" err="1">
                <a:latin typeface="+mj-lt"/>
                <a:cs typeface="Arial" panose="020B0604020202020204" pitchFamily="34" charset="0"/>
              </a:rPr>
              <a:t>Bullet</a:t>
            </a:r>
            <a:r>
              <a:rPr lang="nl-NL" sz="1000" dirty="0">
                <a:latin typeface="+mj-lt"/>
                <a:cs typeface="Arial" panose="020B0604020202020204" pitchFamily="34" charset="0"/>
              </a:rPr>
              <a:t> (36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6952508" y="4321748"/>
            <a:ext cx="1693619" cy="246221"/>
          </a:xfrm>
          <a:prstGeom prst="rect">
            <a:avLst/>
          </a:prstGeom>
          <a:noFill/>
        </p:spPr>
        <p:txBody>
          <a:bodyPr wrap="square" rtlCol="0">
            <a:spAutoFit/>
          </a:bodyPr>
          <a:lstStyle/>
          <a:p>
            <a:pPr marL="360363" lvl="1" indent="-180975">
              <a:buFont typeface="Arial" panose="020B0604020202020204" pitchFamily="34" charset="0"/>
              <a:buChar char="•"/>
            </a:pPr>
            <a:r>
              <a:rPr lang="nl-NL" sz="1000" dirty="0">
                <a:latin typeface="+mj-lt"/>
                <a:cs typeface="Arial" panose="020B0604020202020204" pitchFamily="34" charset="0"/>
              </a:rPr>
              <a:t>Sub </a:t>
            </a:r>
            <a:r>
              <a:rPr lang="nl-NL" sz="1000" dirty="0" err="1">
                <a:latin typeface="+mj-lt"/>
                <a:cs typeface="Arial" panose="020B0604020202020204" pitchFamily="34" charset="0"/>
              </a:rPr>
              <a:t>Bullet</a:t>
            </a:r>
            <a:r>
              <a:rPr lang="nl-NL" sz="1000" dirty="0">
                <a:latin typeface="+mj-lt"/>
                <a:cs typeface="Arial" panose="020B0604020202020204" pitchFamily="34" charset="0"/>
              </a:rPr>
              <a:t> (30 </a:t>
            </a:r>
            <a:r>
              <a:rPr lang="nl-NL" sz="1000" dirty="0" err="1">
                <a:latin typeface="+mj-lt"/>
                <a:cs typeface="Arial" panose="020B0604020202020204" pitchFamily="34" charset="0"/>
              </a:rPr>
              <a:t>pt</a:t>
            </a:r>
            <a:r>
              <a:rPr lang="nl-NL" sz="1000" dirty="0">
                <a:latin typeface="+mj-lt"/>
                <a:cs typeface="Arial" panose="020B0604020202020204" pitchFamily="34" charset="0"/>
              </a:rPr>
              <a:t>.)</a:t>
            </a:r>
            <a:endParaRPr lang="en-US" sz="1000"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6952508" y="4628174"/>
            <a:ext cx="1693619" cy="246221"/>
          </a:xfrm>
          <a:prstGeom prst="rect">
            <a:avLst/>
          </a:prstGeom>
          <a:noFill/>
        </p:spPr>
        <p:txBody>
          <a:bodyPr wrap="square" rtlCol="0">
            <a:spAutoFit/>
          </a:bodyPr>
          <a:lstStyle/>
          <a:p>
            <a:r>
              <a:rPr lang="nl-NL" sz="1000" b="1" dirty="0">
                <a:solidFill>
                  <a:schemeClr val="tx2"/>
                </a:solidFill>
                <a:latin typeface="+mj-lt"/>
                <a:cs typeface="Arial" panose="020B0604020202020204" pitchFamily="34" charset="0"/>
              </a:rPr>
              <a:t>Kopje (24 </a:t>
            </a:r>
            <a:r>
              <a:rPr lang="nl-NL" sz="1000" b="1" dirty="0" err="1">
                <a:solidFill>
                  <a:schemeClr val="tx2"/>
                </a:solidFill>
                <a:latin typeface="+mj-lt"/>
                <a:cs typeface="Arial" panose="020B0604020202020204" pitchFamily="34" charset="0"/>
              </a:rPr>
              <a:t>pt</a:t>
            </a:r>
            <a:r>
              <a:rPr lang="nl-NL" sz="1000" b="1" dirty="0">
                <a:solidFill>
                  <a:schemeClr val="tx2"/>
                </a:solidFill>
                <a:latin typeface="+mj-lt"/>
                <a:cs typeface="Arial" panose="020B0604020202020204" pitchFamily="34" charset="0"/>
              </a:rPr>
              <a:t>)</a:t>
            </a:r>
            <a:endParaRPr lang="en-US" sz="1000"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6942268" y="4934969"/>
            <a:ext cx="1693619" cy="246221"/>
          </a:xfrm>
          <a:prstGeom prst="rect">
            <a:avLst/>
          </a:prstGeom>
          <a:noFill/>
        </p:spPr>
        <p:txBody>
          <a:bodyPr wrap="square" rtlCol="0">
            <a:spAutoFit/>
          </a:bodyPr>
          <a:lstStyle/>
          <a:p>
            <a:r>
              <a:rPr lang="nl-NL" sz="1000" i="1" dirty="0">
                <a:solidFill>
                  <a:schemeClr val="tx2"/>
                </a:solidFill>
                <a:latin typeface="+mj-lt"/>
                <a:cs typeface="Arial" panose="020B0604020202020204" pitchFamily="34" charset="0"/>
              </a:rPr>
              <a:t>Kopje (16 </a:t>
            </a:r>
            <a:r>
              <a:rPr lang="nl-NL" sz="1000" i="1" dirty="0" err="1">
                <a:solidFill>
                  <a:schemeClr val="tx2"/>
                </a:solidFill>
                <a:latin typeface="+mj-lt"/>
                <a:cs typeface="Arial" panose="020B0604020202020204" pitchFamily="34" charset="0"/>
              </a:rPr>
              <a:t>pt</a:t>
            </a:r>
            <a:r>
              <a:rPr lang="nl-NL" sz="1000" i="1" dirty="0">
                <a:solidFill>
                  <a:schemeClr val="tx2"/>
                </a:solidFill>
                <a:latin typeface="+mj-lt"/>
                <a:cs typeface="Arial" panose="020B0604020202020204" pitchFamily="34" charset="0"/>
              </a:rPr>
              <a:t>)</a:t>
            </a:r>
            <a:endParaRPr lang="en-US" sz="1000"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6610470" y="3730564"/>
            <a:ext cx="288032" cy="276999"/>
            <a:chOff x="12492689" y="2721406"/>
            <a:chExt cx="288032" cy="276999"/>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1</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6609883" y="4024410"/>
            <a:ext cx="288032" cy="276999"/>
            <a:chOff x="12492689" y="2721406"/>
            <a:chExt cx="288032" cy="276999"/>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2</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6610470" y="4321748"/>
            <a:ext cx="288032" cy="276999"/>
            <a:chOff x="12492689" y="2721406"/>
            <a:chExt cx="288032" cy="276999"/>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3</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6610470" y="4628174"/>
            <a:ext cx="288032" cy="276999"/>
            <a:chOff x="12492689" y="2721406"/>
            <a:chExt cx="288032" cy="276999"/>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4</a:t>
              </a:r>
              <a:endParaRPr lang="en-US" sz="12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6608159" y="4929162"/>
            <a:ext cx="288032" cy="276999"/>
            <a:chOff x="12492689" y="2721406"/>
            <a:chExt cx="288032" cy="276999"/>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276999"/>
            </a:xfrm>
            <a:prstGeom prst="rect">
              <a:avLst/>
            </a:prstGeom>
            <a:grpFill/>
          </p:spPr>
          <p:txBody>
            <a:bodyPr wrap="square" rtlCol="0">
              <a:spAutoFit/>
            </a:bodyPr>
            <a:lstStyle/>
            <a:p>
              <a:r>
                <a:rPr lang="nl-NL" sz="1200" b="1" dirty="0">
                  <a:solidFill>
                    <a:schemeClr val="tx1"/>
                  </a:solidFill>
                  <a:latin typeface="Arial" panose="020B0604020202020204" pitchFamily="34" charset="0"/>
                  <a:cs typeface="Arial" panose="020B0604020202020204" pitchFamily="34" charset="0"/>
                </a:rPr>
                <a:t>5</a:t>
              </a:r>
              <a:endParaRPr lang="en-US" sz="12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9300404" y="3609192"/>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Kaart aanpassen</a:t>
            </a:r>
            <a:endParaRPr lang="en-US" sz="1400"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9310260" y="4349764"/>
            <a:ext cx="2770672" cy="861774"/>
          </a:xfrm>
          <a:prstGeom prst="rect">
            <a:avLst/>
          </a:prstGeom>
          <a:noFill/>
        </p:spPr>
        <p:txBody>
          <a:bodyPr wrap="square" rtlCol="0">
            <a:spAutoFit/>
          </a:bodyPr>
          <a:lstStyle/>
          <a:p>
            <a:r>
              <a:rPr lang="nl-NL" sz="1000" dirty="0">
                <a:latin typeface="+mn-lt"/>
                <a:cs typeface="Arial" panose="020B0604020202020204" pitchFamily="34" charset="0"/>
              </a:rPr>
              <a:t>Selecteer eerst de kaart en vervolgens het deel dat je wenst te kleuren. Klik naast de kaart om deze weer te verlaten.</a:t>
            </a:r>
          </a:p>
          <a:p>
            <a:endParaRPr lang="nl-NL" sz="1000" dirty="0">
              <a:latin typeface="+mn-lt"/>
              <a:cs typeface="Arial" panose="020B0604020202020204" pitchFamily="34" charset="0"/>
            </a:endParaRPr>
          </a:p>
          <a:p>
            <a:r>
              <a:rPr lang="nl-NL" sz="1000" dirty="0">
                <a:latin typeface="+mn-lt"/>
                <a:cs typeface="Arial" panose="020B0604020202020204" pitchFamily="34" charset="0"/>
              </a:rPr>
              <a:t>Copier de </a:t>
            </a:r>
            <a:r>
              <a:rPr lang="nl-NL" sz="1000" dirty="0" err="1">
                <a:latin typeface="+mn-lt"/>
                <a:cs typeface="Arial" panose="020B0604020202020204" pitchFamily="34" charset="0"/>
              </a:rPr>
              <a:t>pushpin</a:t>
            </a:r>
            <a:r>
              <a:rPr lang="nl-NL" sz="1000"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12086214" y="6390560"/>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Grafieken aanpassen</a:t>
            </a:r>
            <a:endParaRPr lang="en-US" sz="1400"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12081034" y="7140986"/>
            <a:ext cx="2770671" cy="1323439"/>
          </a:xfrm>
          <a:prstGeom prst="rect">
            <a:avLst/>
          </a:prstGeom>
          <a:noFill/>
        </p:spPr>
        <p:txBody>
          <a:bodyPr wrap="square" rtlCol="0">
            <a:spAutoFit/>
          </a:bodyPr>
          <a:lstStyle/>
          <a:p>
            <a:r>
              <a:rPr lang="nl-NL" sz="1000" dirty="0">
                <a:latin typeface="+mn-lt"/>
                <a:cs typeface="Arial" panose="020B0604020202020204" pitchFamily="34" charset="0"/>
              </a:rPr>
              <a:t>Klik rechts op de grafiek en kies voor:</a:t>
            </a: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endParaRPr lang="nl-NL" sz="1000" dirty="0">
              <a:latin typeface="+mn-lt"/>
              <a:cs typeface="Arial" panose="020B0604020202020204" pitchFamily="34" charset="0"/>
            </a:endParaRPr>
          </a:p>
          <a:p>
            <a:r>
              <a:rPr lang="nl-NL" sz="1000"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12821439" y="7457420"/>
            <a:ext cx="1345121" cy="247310"/>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14856787" y="5038324"/>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Vragen of hulp</a:t>
            </a:r>
            <a:endParaRPr lang="en-US" sz="1400"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14866311" y="5757113"/>
            <a:ext cx="2750175" cy="400110"/>
          </a:xfrm>
          <a:prstGeom prst="rect">
            <a:avLst/>
          </a:prstGeom>
          <a:noFill/>
        </p:spPr>
        <p:txBody>
          <a:bodyPr wrap="square" rtlCol="0">
            <a:spAutoFit/>
          </a:bodyPr>
          <a:lstStyle/>
          <a:p>
            <a:r>
              <a:rPr lang="nl-NL" sz="1000" dirty="0">
                <a:latin typeface="+mn-lt"/>
                <a:cs typeface="Arial" panose="020B0604020202020204" pitchFamily="34" charset="0"/>
              </a:rPr>
              <a:t>Contacteer de dienst communicatie of </a:t>
            </a:r>
            <a:r>
              <a:rPr lang="nl-NL" sz="1000" dirty="0">
                <a:latin typeface="+mn-lt"/>
                <a:cs typeface="Arial" panose="020B0604020202020204" pitchFamily="34" charset="0"/>
                <a:hlinkClick r:id="rId8"/>
              </a:rPr>
              <a:t>regis.le.roy@howest.be</a:t>
            </a:r>
            <a:r>
              <a:rPr lang="nl-NL" sz="1000"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12094058" y="1530329"/>
            <a:ext cx="2376264" cy="307777"/>
          </a:xfrm>
          <a:prstGeom prst="rect">
            <a:avLst/>
          </a:prstGeom>
          <a:noFill/>
        </p:spPr>
        <p:txBody>
          <a:bodyPr wrap="square" rtlCol="0">
            <a:spAutoFit/>
          </a:bodyPr>
          <a:lstStyle/>
          <a:p>
            <a:r>
              <a:rPr lang="nl-NL" sz="1400" b="1" dirty="0" err="1">
                <a:solidFill>
                  <a:schemeClr val="tx2"/>
                </a:solidFill>
                <a:latin typeface="+mn-lt"/>
                <a:cs typeface="Arial" panose="020B0604020202020204" pitchFamily="34" charset="0"/>
              </a:rPr>
              <a:t>SmartArt</a:t>
            </a:r>
            <a:r>
              <a:rPr lang="nl-NL" sz="1400" b="1" dirty="0">
                <a:solidFill>
                  <a:schemeClr val="tx2"/>
                </a:solidFill>
                <a:latin typeface="+mn-lt"/>
                <a:cs typeface="Arial" panose="020B0604020202020204" pitchFamily="34" charset="0"/>
              </a:rPr>
              <a:t> aanpassen</a:t>
            </a:r>
            <a:endParaRPr lang="en-US" sz="1400"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12084102" y="2250825"/>
            <a:ext cx="2770673" cy="1015663"/>
          </a:xfrm>
          <a:prstGeom prst="rect">
            <a:avLst/>
          </a:prstGeom>
          <a:noFill/>
        </p:spPr>
        <p:txBody>
          <a:bodyPr wrap="square" rtlCol="0">
            <a:spAutoFit/>
          </a:bodyPr>
          <a:lstStyle/>
          <a:p>
            <a:r>
              <a:rPr lang="nl-NL" sz="1000" dirty="0">
                <a:latin typeface="+mn-lt"/>
                <a:cs typeface="Arial" panose="020B0604020202020204" pitchFamily="34" charset="0"/>
              </a:rPr>
              <a:t>Copier de </a:t>
            </a:r>
            <a:r>
              <a:rPr lang="nl-NL" sz="1000" dirty="0" err="1">
                <a:latin typeface="+mn-lt"/>
                <a:cs typeface="Arial" panose="020B0604020202020204" pitchFamily="34" charset="0"/>
              </a:rPr>
              <a:t>smartart</a:t>
            </a:r>
            <a:r>
              <a:rPr lang="nl-NL" sz="1000" dirty="0">
                <a:latin typeface="+mn-lt"/>
                <a:cs typeface="Arial" panose="020B0604020202020204" pitchFamily="34" charset="0"/>
              </a:rPr>
              <a:t> naar de template je slide.</a:t>
            </a:r>
          </a:p>
          <a:p>
            <a:endParaRPr lang="nl-NL" sz="1000" dirty="0">
              <a:latin typeface="+mn-lt"/>
              <a:cs typeface="Arial" panose="020B0604020202020204" pitchFamily="34" charset="0"/>
            </a:endParaRPr>
          </a:p>
          <a:p>
            <a:r>
              <a:rPr lang="nl-NL" sz="1000"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14856787" y="3659658"/>
            <a:ext cx="2759700" cy="707886"/>
          </a:xfrm>
          <a:prstGeom prst="rect">
            <a:avLst/>
          </a:prstGeom>
          <a:noFill/>
        </p:spPr>
        <p:txBody>
          <a:bodyPr wrap="square" rtlCol="0">
            <a:spAutoFit/>
          </a:bodyPr>
          <a:lstStyle/>
          <a:p>
            <a:r>
              <a:rPr lang="nl-BE" sz="1000" dirty="0">
                <a:latin typeface="+mn-lt"/>
                <a:cs typeface="Arial" panose="020B0604020202020204" pitchFamily="34" charset="0"/>
              </a:rPr>
              <a:t>Gelieve steeds de laatste versie af te halen van dit bestand! Via het intranet op </a:t>
            </a:r>
          </a:p>
          <a:p>
            <a:r>
              <a:rPr lang="nl-BE" sz="1000" dirty="0">
                <a:latin typeface="+mn-lt"/>
                <a:cs typeface="Arial" panose="020B0604020202020204" pitchFamily="34" charset="0"/>
                <a:hlinkClick r:id="rId9"/>
              </a:rPr>
              <a:t>https://start.howest.be/StrategieCommunicatie/Communicatie</a:t>
            </a:r>
            <a:endParaRPr lang="nl-BE" sz="1000"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14856787" y="295199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Over deze template</a:t>
            </a:r>
            <a:endParaRPr lang="en-US" sz="1400"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9292223" y="5700406"/>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Kleuren</a:t>
            </a:r>
            <a:endParaRPr lang="en-US" sz="1400"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9395015" y="6373382"/>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9402506" y="6426409"/>
            <a:ext cx="1871067" cy="1785104"/>
            <a:chOff x="15665503" y="2139926"/>
            <a:chExt cx="1871067" cy="1785104"/>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785104"/>
            </a:xfrm>
            <a:prstGeom prst="rect">
              <a:avLst/>
            </a:prstGeom>
            <a:noFill/>
          </p:spPr>
          <p:txBody>
            <a:bodyPr wrap="square" rtlCol="0">
              <a:spAutoFit/>
            </a:bodyPr>
            <a:lstStyle/>
            <a:p>
              <a:pPr marL="0" indent="0" algn="l">
                <a:buFontTx/>
                <a:buNone/>
              </a:pPr>
              <a:r>
                <a:rPr lang="en-US" sz="1000" dirty="0"/>
                <a:t>H</a:t>
              </a:r>
              <a:r>
                <a:rPr lang="nl-BE" sz="1000" dirty="0" err="1"/>
                <a:t>oofdkleur</a:t>
              </a:r>
              <a:endParaRPr lang="nl-BE" sz="1000" dirty="0"/>
            </a:p>
            <a:p>
              <a:pPr marL="0" indent="0" algn="l">
                <a:buFontTx/>
                <a:buNone/>
              </a:pPr>
              <a:r>
                <a:rPr lang="nl-BE" sz="1000" dirty="0"/>
                <a:t>Blauw (RGB: 68,200,245)</a:t>
              </a:r>
            </a:p>
            <a:p>
              <a:pPr marL="0" indent="0">
                <a:buFontTx/>
                <a:buNone/>
              </a:pPr>
              <a:r>
                <a:rPr lang="en-US" sz="1000" dirty="0"/>
                <a:t>1</a:t>
              </a:r>
              <a:r>
                <a:rPr lang="en-US" sz="1000" baseline="30000" dirty="0"/>
                <a:t>ste </a:t>
              </a:r>
              <a:r>
                <a:rPr lang="nl-BE" sz="1000" dirty="0"/>
                <a:t> Tekstkleur </a:t>
              </a:r>
            </a:p>
            <a:p>
              <a:pPr marL="0" indent="0">
                <a:buFontTx/>
                <a:buNone/>
              </a:pPr>
              <a:r>
                <a:rPr lang="nl-BE" sz="1000" dirty="0"/>
                <a:t>Wit (RGB:255,255,255)</a:t>
              </a:r>
            </a:p>
            <a:p>
              <a:pPr marL="0" indent="0">
                <a:buFontTx/>
                <a:buNone/>
              </a:pPr>
              <a:r>
                <a:rPr lang="en-US" sz="1000" dirty="0"/>
                <a:t>2</a:t>
              </a:r>
              <a:r>
                <a:rPr lang="en-US" sz="1000" baseline="30000" dirty="0"/>
                <a:t>de</a:t>
              </a:r>
              <a:r>
                <a:rPr lang="en-US" sz="1000" dirty="0"/>
                <a:t>   </a:t>
              </a:r>
              <a:r>
                <a:rPr lang="en-US" sz="1000" dirty="0" err="1"/>
                <a:t>Tekstkleur</a:t>
              </a:r>
              <a:endParaRPr lang="en-US" sz="1000" dirty="0"/>
            </a:p>
            <a:p>
              <a:pPr marL="0" indent="0">
                <a:buFontTx/>
                <a:buNone/>
              </a:pPr>
              <a:r>
                <a:rPr lang="en-US" sz="1000" dirty="0"/>
                <a:t>Z</a:t>
              </a:r>
              <a:r>
                <a:rPr lang="nl-BE" sz="1000" dirty="0"/>
                <a:t>wart (RGB:0,0,0)</a:t>
              </a:r>
            </a:p>
            <a:p>
              <a:pPr marL="0" indent="0">
                <a:buFontTx/>
                <a:buNone/>
              </a:pPr>
              <a:r>
                <a:rPr lang="en-US" sz="1000" dirty="0"/>
                <a:t>Extra: </a:t>
              </a:r>
            </a:p>
            <a:p>
              <a:pPr marL="0" indent="0">
                <a:buFontTx/>
                <a:buNone/>
              </a:pPr>
              <a:r>
                <a:rPr lang="en-US" sz="1000" dirty="0"/>
                <a:t>Magenta</a:t>
              </a:r>
              <a:r>
                <a:rPr lang="nl-BE" sz="1000" dirty="0"/>
                <a:t> (RGB: 236,0,140)</a:t>
              </a:r>
            </a:p>
            <a:p>
              <a:pPr marL="0" indent="0">
                <a:buFontTx/>
                <a:buNone/>
              </a:pPr>
              <a:r>
                <a:rPr lang="nl-BE" sz="1000" dirty="0"/>
                <a:t>Extra:</a:t>
              </a:r>
            </a:p>
            <a:p>
              <a:pPr marL="0" indent="0">
                <a:buFontTx/>
                <a:buNone/>
              </a:pPr>
              <a:r>
                <a:rPr lang="nl-BE" sz="1000"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14843097" y="1530329"/>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Hulplijnen tonen aanpassen</a:t>
            </a:r>
            <a:endParaRPr lang="en-US" sz="1400"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14951109"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14845814" y="2258927"/>
            <a:ext cx="2770673" cy="553998"/>
          </a:xfrm>
          <a:prstGeom prst="rect">
            <a:avLst/>
          </a:prstGeom>
          <a:noFill/>
        </p:spPr>
        <p:txBody>
          <a:bodyPr wrap="square" rtlCol="0">
            <a:spAutoFit/>
          </a:bodyPr>
          <a:lstStyle/>
          <a:p>
            <a:r>
              <a:rPr lang="nl-NL" sz="1000" dirty="0">
                <a:latin typeface="+mn-lt"/>
                <a:cs typeface="Arial" panose="020B0604020202020204" pitchFamily="34" charset="0"/>
              </a:rPr>
              <a:t>In elke slide </a:t>
            </a:r>
            <a:r>
              <a:rPr lang="nl-NL" sz="1000" dirty="0" err="1">
                <a:latin typeface="+mn-lt"/>
                <a:cs typeface="Arial" panose="020B0604020202020204" pitchFamily="34" charset="0"/>
              </a:rPr>
              <a:t>layout</a:t>
            </a:r>
            <a:r>
              <a:rPr lang="nl-NL" sz="1000"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14940538" y="358946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14951108" y="5676190"/>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12172955" y="2192081"/>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9409198"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6608159" y="220160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6596037" y="6369872"/>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9396501" y="4288366"/>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12194909" y="7084284"/>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6605430" y="3600349"/>
            <a:ext cx="26633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12081358" y="3600447"/>
            <a:ext cx="2376264" cy="307777"/>
          </a:xfrm>
          <a:prstGeom prst="rect">
            <a:avLst/>
          </a:prstGeom>
          <a:noFill/>
        </p:spPr>
        <p:txBody>
          <a:bodyPr wrap="square" rtlCol="0">
            <a:spAutoFit/>
          </a:bodyPr>
          <a:lstStyle/>
          <a:p>
            <a:r>
              <a:rPr lang="nl-NL" sz="1400" b="1" dirty="0">
                <a:solidFill>
                  <a:schemeClr val="tx2"/>
                </a:solidFill>
                <a:latin typeface="+mn-lt"/>
                <a:cs typeface="Arial" panose="020B0604020202020204" pitchFamily="34" charset="0"/>
              </a:rPr>
              <a:t>Tabellen aanpassen</a:t>
            </a:r>
            <a:endParaRPr lang="en-US" sz="1400"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12084102" y="4341532"/>
            <a:ext cx="2770673" cy="1477328"/>
          </a:xfrm>
          <a:prstGeom prst="rect">
            <a:avLst/>
          </a:prstGeom>
          <a:noFill/>
        </p:spPr>
        <p:txBody>
          <a:bodyPr wrap="square" rtlCol="0">
            <a:spAutoFit/>
          </a:bodyPr>
          <a:lstStyle/>
          <a:p>
            <a:r>
              <a:rPr lang="nl-NL" sz="1000" dirty="0">
                <a:latin typeface="+mn-lt"/>
                <a:cs typeface="Arial" panose="020B0604020202020204" pitchFamily="34" charset="0"/>
              </a:rPr>
              <a:t>Tabellen werkt niet altijd even vlot in PowerPoint. </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1000" dirty="0">
              <a:latin typeface="+mn-lt"/>
              <a:cs typeface="Arial" panose="020B0604020202020204" pitchFamily="34" charset="0"/>
            </a:endParaRPr>
          </a:p>
          <a:p>
            <a:r>
              <a:rPr lang="nl-NL" sz="1000"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12172955" y="4282788"/>
            <a:ext cx="266537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76607" y="5827087"/>
            <a:ext cx="2585662" cy="361700"/>
          </a:xfrm>
          <a:prstGeom prst="rect">
            <a:avLst/>
          </a:prstGeom>
        </p:spPr>
      </p:pic>
      <p:pic>
        <p:nvPicPr>
          <p:cNvPr id="115" name="Afbeelding 114">
            <a:extLst>
              <a:ext uri="{FF2B5EF4-FFF2-40B4-BE49-F238E27FC236}">
                <a16:creationId xmlns:a16="http://schemas.microsoft.com/office/drawing/2014/main" id="{5574E764-4DF0-401B-8634-39C5C89BB7C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1068067" y="4531519"/>
            <a:ext cx="5267788" cy="4623295"/>
          </a:xfrm>
          <a:prstGeom prst="rect">
            <a:avLst/>
          </a:prstGeom>
        </p:spPr>
      </p:pic>
      <p:pic>
        <p:nvPicPr>
          <p:cNvPr id="123"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12" cstate="hq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18372444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5149215" y="3398303"/>
            <a:ext cx="12376786" cy="1964494"/>
          </a:xfrm>
        </p:spPr>
        <p:txBody>
          <a:bodyPr wrap="none" lIns="0" tIns="0" rIns="0" bIns="0" anchor="b">
            <a:noAutofit/>
          </a:bodyPr>
          <a:lstStyle>
            <a:lvl1pPr algn="l">
              <a:lnSpc>
                <a:spcPct val="64000"/>
              </a:lnSpc>
              <a:defRPr sz="5400">
                <a:solidFill>
                  <a:schemeClr val="bg1"/>
                </a:solidFill>
                <a:latin typeface="Arial Rounded MT Bold" panose="020F0704030504030204" pitchFamily="34" charset="0"/>
              </a:defRPr>
            </a:lvl1pPr>
          </a:lstStyle>
          <a:p>
            <a:r>
              <a:rPr lang="nl-NL" dirty="0"/>
              <a:t>Klik om Titel te bewerken</a:t>
            </a:r>
            <a:endParaRPr lang="en-US" dirty="0"/>
          </a:p>
        </p:txBody>
      </p:sp>
      <p:sp>
        <p:nvSpPr>
          <p:cNvPr id="3" name="Subtitle 2"/>
          <p:cNvSpPr>
            <a:spLocks noGrp="1"/>
          </p:cNvSpPr>
          <p:nvPr>
            <p:ph type="subTitle" idx="1"/>
          </p:nvPr>
        </p:nvSpPr>
        <p:spPr>
          <a:xfrm>
            <a:off x="5177790" y="5833530"/>
            <a:ext cx="12376786" cy="2719455"/>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Klikken om de ondertitelstijl </a:t>
            </a:r>
          </a:p>
          <a:p>
            <a:r>
              <a:rPr lang="nl-NL" dirty="0"/>
              <a:t>van het model </a:t>
            </a:r>
          </a:p>
          <a:p>
            <a:r>
              <a:rPr lang="nl-NL" dirty="0"/>
              <a:t>te bewerken</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Tussentitel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852464918"/>
      </p:ext>
    </p:extLst>
  </p:cSld>
  <p:clrMapOvr>
    <a:masterClrMapping/>
  </p:clrMapOvr>
  <p:extLst mod="1">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1019175" y="-1"/>
            <a:ext cx="17271206" cy="10287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8288000" cy="10287000"/>
          </a:xfrm>
          <a:prstGeom prst="rect">
            <a:avLst/>
          </a:prstGeom>
        </p:spPr>
      </p:pic>
      <p:sp>
        <p:nvSpPr>
          <p:cNvPr id="2" name="Title 1"/>
          <p:cNvSpPr>
            <a:spLocks noGrp="1"/>
          </p:cNvSpPr>
          <p:nvPr>
            <p:ph type="ctrTitle" hasCustomPrompt="1"/>
          </p:nvPr>
        </p:nvSpPr>
        <p:spPr>
          <a:xfrm>
            <a:off x="5149215" y="4078514"/>
            <a:ext cx="12376786" cy="1964494"/>
          </a:xfrm>
        </p:spPr>
        <p:txBody>
          <a:bodyPr wrap="none" lIns="0" tIns="0" rIns="0" bIns="0" anchor="b">
            <a:noAutofit/>
          </a:bodyPr>
          <a:lstStyle>
            <a:lvl1pPr algn="l">
              <a:lnSpc>
                <a:spcPct val="100000"/>
              </a:lnSpc>
              <a:defRPr sz="5400">
                <a:solidFill>
                  <a:schemeClr val="bg1"/>
                </a:solidFill>
                <a:latin typeface="Arial Rounded MT Bold" panose="020F0704030504030204" pitchFamily="34" charset="0"/>
              </a:defRPr>
            </a:lvl1pPr>
          </a:lstStyle>
          <a:p>
            <a:br>
              <a:rPr lang="nl-NL" dirty="0"/>
            </a:br>
            <a:br>
              <a:rPr lang="nl-NL" dirty="0"/>
            </a:br>
            <a:r>
              <a:rPr lang="nl-NL" dirty="0"/>
              <a:t>Titel</a:t>
            </a:r>
            <a:endParaRPr lang="en-US" dirty="0"/>
          </a:p>
        </p:txBody>
      </p:sp>
      <p:sp>
        <p:nvSpPr>
          <p:cNvPr id="3" name="Subtitle 2"/>
          <p:cNvSpPr>
            <a:spLocks noGrp="1"/>
          </p:cNvSpPr>
          <p:nvPr>
            <p:ph type="subTitle" idx="1" hasCustomPrompt="1"/>
          </p:nvPr>
        </p:nvSpPr>
        <p:spPr>
          <a:xfrm>
            <a:off x="5177790" y="6692164"/>
            <a:ext cx="12376786" cy="2483643"/>
          </a:xfrm>
        </p:spPr>
        <p:txBody>
          <a:bodyPr lIns="0" tIns="0" rIns="0" bIns="0"/>
          <a:lstStyle>
            <a:lvl1pPr marL="0" indent="0" algn="l">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50" y="365592"/>
            <a:ext cx="7567613" cy="3878402"/>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pic>
        <p:nvPicPr>
          <p:cNvPr id="9"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9175" y="2970607"/>
            <a:ext cx="1971675" cy="685800"/>
          </a:xfrm>
          <a:prstGeom prst="rect">
            <a:avLst/>
          </a:prstGeom>
        </p:spPr>
      </p:pic>
    </p:spTree>
    <p:extLst>
      <p:ext uri="{BB962C8B-B14F-4D97-AF65-F5344CB8AC3E}">
        <p14:creationId xmlns:p14="http://schemas.microsoft.com/office/powerpoint/2010/main" val="140040869"/>
      </p:ext>
    </p:extLst>
  </p:cSld>
  <p:clrMapOvr>
    <a:masterClrMapping/>
  </p:clrMapOvr>
  <p:extLst mod="1">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1965278" y="3562066"/>
            <a:ext cx="15589298" cy="3192729"/>
          </a:xfrm>
        </p:spPr>
        <p:txBody>
          <a:bodyPr wrap="none" lIns="0" tIns="0" rIns="0" bIns="0" anchor="b">
            <a:noAutofit/>
          </a:bodyPr>
          <a:lstStyle>
            <a:lvl1pPr algn="r">
              <a:lnSpc>
                <a:spcPct val="100000"/>
              </a:lnSpc>
              <a:defRPr sz="4800">
                <a:solidFill>
                  <a:schemeClr val="bg1"/>
                </a:solidFill>
                <a:latin typeface="Arial Rounded MT Bold" panose="020F0704030504030204" pitchFamily="34" charset="0"/>
              </a:defRPr>
            </a:lvl1pPr>
          </a:lstStyle>
          <a:p>
            <a:r>
              <a:rPr lang="nl-NL" dirty="0"/>
              <a:t>“Klik om quote </a:t>
            </a:r>
            <a:br>
              <a:rPr lang="nl-NL" dirty="0"/>
            </a:br>
            <a:r>
              <a:rPr lang="nl-NL" dirty="0"/>
              <a:t>in te Voegen”</a:t>
            </a:r>
            <a:endParaRPr lang="en-US" dirty="0"/>
          </a:p>
        </p:txBody>
      </p:sp>
      <p:sp>
        <p:nvSpPr>
          <p:cNvPr id="3" name="Subtitle 2"/>
          <p:cNvSpPr>
            <a:spLocks noGrp="1"/>
          </p:cNvSpPr>
          <p:nvPr>
            <p:ph type="subTitle" idx="1" hasCustomPrompt="1"/>
          </p:nvPr>
        </p:nvSpPr>
        <p:spPr>
          <a:xfrm>
            <a:off x="5177790" y="7161170"/>
            <a:ext cx="12376786" cy="2719455"/>
          </a:xfrm>
        </p:spPr>
        <p:txBody>
          <a:bodyPr lIns="0" tIns="0" rIns="0" bIns="0"/>
          <a:lstStyle>
            <a:lvl1pPr marL="0" indent="0" algn="r">
              <a:lnSpc>
                <a:spcPct val="65000"/>
              </a:lnSpc>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Klik om de Naam en Voornaam in te voegen</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Quote slide</a:t>
            </a:r>
            <a:endParaRPr lang="en-US" sz="2000" b="1" dirty="0">
              <a:solidFill>
                <a:schemeClr val="tx1"/>
              </a:solidFill>
              <a:latin typeface="+mn-lt"/>
              <a:cs typeface="Arial" panose="020B0604020202020204" pitchFamily="34" charset="0"/>
            </a:endParaRPr>
          </a:p>
        </p:txBody>
      </p:sp>
      <p:pic>
        <p:nvPicPr>
          <p:cNvPr id="9"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631" y="227407"/>
            <a:ext cx="1971675" cy="685800"/>
          </a:xfrm>
          <a:prstGeom prst="rect">
            <a:avLst/>
          </a:prstGeom>
        </p:spPr>
      </p:pic>
    </p:spTree>
    <p:extLst>
      <p:ext uri="{BB962C8B-B14F-4D97-AF65-F5344CB8AC3E}">
        <p14:creationId xmlns:p14="http://schemas.microsoft.com/office/powerpoint/2010/main" val="3135915536"/>
      </p:ext>
    </p:extLst>
  </p:cSld>
  <p:clrMapOvr>
    <a:masterClrMapping/>
  </p:clrMapOvr>
  <p:extLst mod="1">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1361" y="-6350"/>
            <a:ext cx="18291742" cy="10293350"/>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2" name="Title"/>
          <p:cNvSpPr>
            <a:spLocks noGrp="1"/>
          </p:cNvSpPr>
          <p:nvPr>
            <p:ph type="ctrTitle" hasCustomPrompt="1"/>
          </p:nvPr>
        </p:nvSpPr>
        <p:spPr>
          <a:xfrm>
            <a:off x="4954136" y="2150785"/>
            <a:ext cx="11003651" cy="1138326"/>
          </a:xfrm>
        </p:spPr>
        <p:txBody>
          <a:bodyPr wrap="none" lIns="0" tIns="0" rIns="0" bIns="0" anchor="t">
            <a:noAutofit/>
          </a:bodyPr>
          <a:lstStyle>
            <a:lvl1pPr algn="l">
              <a:lnSpc>
                <a:spcPct val="100000"/>
              </a:lnSpc>
              <a:defRPr sz="4400">
                <a:solidFill>
                  <a:schemeClr val="bg1"/>
                </a:solidFill>
                <a:latin typeface="Arial Rounded MT Bold" panose="020F0704030504030204" pitchFamily="34" charset="0"/>
              </a:defRPr>
            </a:lvl1pPr>
          </a:lstStyle>
          <a:p>
            <a:r>
              <a:rPr lang="nl-NL" dirty="0"/>
              <a:t>Inhoudstafel / Agenda titel</a:t>
            </a:r>
            <a:endParaRPr lang="en-US" dirty="0"/>
          </a:p>
        </p:txBody>
      </p:sp>
      <p:sp>
        <p:nvSpPr>
          <p:cNvPr id="3" name="Subtitle 2"/>
          <p:cNvSpPr>
            <a:spLocks noGrp="1"/>
          </p:cNvSpPr>
          <p:nvPr>
            <p:ph type="subTitle" idx="1" hasCustomPrompt="1"/>
          </p:nvPr>
        </p:nvSpPr>
        <p:spPr>
          <a:xfrm>
            <a:off x="4954136" y="3771454"/>
            <a:ext cx="12376786" cy="5172333"/>
          </a:xfrm>
        </p:spPr>
        <p:txBody>
          <a:bodyPr lIns="0" tIns="0" rIns="0" bIns="0"/>
          <a:lstStyle>
            <a:lvl1pPr marL="742950" indent="-742950" algn="l">
              <a:lnSpc>
                <a:spcPct val="100000"/>
              </a:lnSpc>
              <a:buFont typeface="+mj-lt"/>
              <a:buAutoNum type="arabicPeriod"/>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nl-NL" dirty="0"/>
              <a:t>Agendapunt 1</a:t>
            </a:r>
          </a:p>
          <a:p>
            <a:r>
              <a:rPr lang="nl-NL" dirty="0"/>
              <a:t>Agendapunt 2</a:t>
            </a:r>
          </a:p>
          <a:p>
            <a:r>
              <a:rPr lang="nl-NL" dirty="0"/>
              <a:t>Agendapunt 3</a:t>
            </a:r>
          </a:p>
          <a:p>
            <a:r>
              <a:rPr lang="nl-NL" dirty="0"/>
              <a:t>Agendapunt 4</a:t>
            </a:r>
          </a:p>
          <a:p>
            <a:r>
              <a:rPr lang="nl-NL" dirty="0"/>
              <a:t>Agendapunt 5</a:t>
            </a:r>
          </a:p>
          <a:p>
            <a:r>
              <a:rPr lang="nl-NL" dirty="0"/>
              <a:t>Agendapunt 6</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95756" y="1153469"/>
            <a:ext cx="2949143" cy="1511437"/>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Inhoud slide</a:t>
            </a:r>
            <a:endParaRPr lang="en-US" sz="2000" b="1" dirty="0">
              <a:solidFill>
                <a:schemeClr val="tx1"/>
              </a:solidFill>
              <a:latin typeface="+mn-lt"/>
              <a:cs typeface="Arial" panose="020B0604020202020204" pitchFamily="34" charset="0"/>
            </a:endParaRPr>
          </a:p>
        </p:txBody>
      </p:sp>
      <p:pic>
        <p:nvPicPr>
          <p:cNvPr id="9"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2631" y="227407"/>
            <a:ext cx="1971675" cy="685800"/>
          </a:xfrm>
          <a:prstGeom prst="rect">
            <a:avLst/>
          </a:prstGeom>
        </p:spPr>
      </p:pic>
    </p:spTree>
    <p:extLst>
      <p:ext uri="{BB962C8B-B14F-4D97-AF65-F5344CB8AC3E}">
        <p14:creationId xmlns:p14="http://schemas.microsoft.com/office/powerpoint/2010/main" val="2230274321"/>
      </p:ext>
    </p:extLst>
  </p:cSld>
  <p:clrMapOvr>
    <a:masterClrMapping/>
  </p:clrMapOvr>
  <p:extLst mod="1">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4E33BA09-67C0-408C-8B50-3F1EBDFBB6A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9"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4228369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 </a:t>
            </a:r>
            <a:r>
              <a:rPr lang="nl-NL" sz="2000" b="1" dirty="0" err="1">
                <a:solidFill>
                  <a:schemeClr val="tx1"/>
                </a:solidFill>
                <a:latin typeface="+mn-lt"/>
                <a:cs typeface="Arial" panose="020B0604020202020204" pitchFamily="34" charset="0"/>
              </a:rPr>
              <a:t>floating</a:t>
            </a:r>
            <a:r>
              <a:rPr lang="nl-NL" sz="2000" b="1" dirty="0">
                <a:solidFill>
                  <a:schemeClr val="tx1"/>
                </a:solidFill>
                <a:latin typeface="+mn-lt"/>
                <a:cs typeface="Arial" panose="020B0604020202020204" pitchFamily="34" charset="0"/>
              </a:rPr>
              <a:t> titel slide</a:t>
            </a:r>
            <a:endParaRPr lang="en-US" sz="2000"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dirty="0">
                <a:latin typeface="+mn-lt"/>
                <a:cs typeface="Arial" panose="020B0604020202020204" pitchFamily="34" charset="0"/>
              </a:rPr>
              <a:t>Verplaats na het invoegen van de foto deze weer naar de achtergrond zodat de titel terug vooraan kom te staan. </a:t>
            </a:r>
            <a:r>
              <a:rPr lang="nl-NL" sz="1000" b="1" dirty="0">
                <a:latin typeface="+mn-lt"/>
                <a:cs typeface="Arial" panose="020B0604020202020204" pitchFamily="34" charset="0"/>
              </a:rPr>
              <a:t>(rechtsklikken&gt; naar achtergrond&gt; naar achtergrond)</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de tekst niet genoeg zichtbaar is over de foto, verander de kleur van zwart naar wit.</a:t>
            </a:r>
          </a:p>
        </p:txBody>
      </p:sp>
      <p:sp>
        <p:nvSpPr>
          <p:cNvPr id="17" name="Slide Number Placeholder 5">
            <a:extLst>
              <a:ext uri="{FF2B5EF4-FFF2-40B4-BE49-F238E27FC236}">
                <a16:creationId xmlns:a16="http://schemas.microsoft.com/office/drawing/2014/main" id="{535CD291-C318-4F7C-BE2D-0968FAAC202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1"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2918996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Title 1"/>
          <p:cNvSpPr>
            <a:spLocks noGrp="1"/>
          </p:cNvSpPr>
          <p:nvPr>
            <p:ph type="title" hasCustomPrompt="1"/>
          </p:nvPr>
        </p:nvSpPr>
        <p:spPr>
          <a:xfrm>
            <a:off x="998692" y="888883"/>
            <a:ext cx="16575629" cy="755767"/>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648800"/>
            <a:ext cx="18288000" cy="75057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1778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754E2B3E-4C74-4A6A-953D-C55A6E902B8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0"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2709396467"/>
      </p:ext>
    </p:extLst>
  </p:cSld>
  <p:clrMapOvr>
    <a:masterClrMapping/>
  </p:clrMapOvr>
  <p:extLst mod="1">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Tabel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E298B6C7-E64D-451B-B8F5-BDD2AEEBAC0A}"/>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0"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1489056685"/>
      </p:ext>
    </p:extLst>
  </p:cSld>
  <p:clrMapOvr>
    <a:masterClrMapping/>
  </p:clrMapOvr>
  <p:extLst mod="1">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Lege slide</a:t>
            </a:r>
            <a:endParaRPr lang="en-US" sz="2000" b="1" dirty="0">
              <a:solidFill>
                <a:schemeClr val="tx1"/>
              </a:solidFill>
              <a:latin typeface="+mn-lt"/>
              <a:cs typeface="Arial" panose="020B0604020202020204" pitchFamily="34" charset="0"/>
            </a:endParaRPr>
          </a:p>
        </p:txBody>
      </p:sp>
      <p:sp>
        <p:nvSpPr>
          <p:cNvPr id="10" name="Slide Number Placeholder 5">
            <a:extLst>
              <a:ext uri="{FF2B5EF4-FFF2-40B4-BE49-F238E27FC236}">
                <a16:creationId xmlns:a16="http://schemas.microsoft.com/office/drawing/2014/main" id="{E933CE10-84EB-48D5-9DBB-6D5D909491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9"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363498780"/>
      </p:ext>
    </p:extLst>
  </p:cSld>
  <p:clrMapOvr>
    <a:masterClrMapping/>
  </p:clrMapOvr>
  <p:extLst mod="1">
    <p:ext uri="{DCECCB84-F9BA-43D5-87BE-67443E8EF086}">
      <p15:sldGuideLst xmlns:p15="http://schemas.microsoft.com/office/powerpoint/2012/main">
        <p15:guide id="4" pos="1109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Leeg zonder titel slide</a:t>
            </a:r>
            <a:endParaRPr lang="en-US" sz="2000" b="1" dirty="0">
              <a:solidFill>
                <a:schemeClr val="tx1"/>
              </a:solidFill>
              <a:latin typeface="+mn-lt"/>
              <a:cs typeface="Arial" panose="020B0604020202020204" pitchFamily="34" charset="0"/>
            </a:endParaRPr>
          </a:p>
        </p:txBody>
      </p:sp>
      <p:sp>
        <p:nvSpPr>
          <p:cNvPr id="8" name="Slide Number Placeholder 5">
            <a:extLst>
              <a:ext uri="{FF2B5EF4-FFF2-40B4-BE49-F238E27FC236}">
                <a16:creationId xmlns:a16="http://schemas.microsoft.com/office/drawing/2014/main" id="{A7541285-D923-49F0-9255-B49296C75D2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0"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2817097596"/>
      </p:ext>
    </p:extLst>
  </p:cSld>
  <p:clrMapOvr>
    <a:masterClrMapping/>
  </p:clrMapOvr>
  <p:extLst mod="1">
    <p:ext uri="{DCECCB84-F9BA-43D5-87BE-67443E8EF086}">
      <p15:sldGuideLst xmlns:p15="http://schemas.microsoft.com/office/powerpoint/2012/main">
        <p15:guide id="4" pos="1109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11506"/>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1/2 Tekst en 1/2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E4EA7E3C-8D96-4688-A34D-5E20B15746F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1"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4035366188"/>
      </p:ext>
    </p:extLst>
  </p:cSld>
  <p:clrMapOvr>
    <a:masterClrMapping/>
  </p:clrMapOvr>
  <p:extLst mod="1">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2988" y="1648800"/>
            <a:ext cx="1101182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1020995" y="2354400"/>
            <a:ext cx="11009448"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2/3 Tekst en 1/3 afbeelding</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9B0C9453-241A-4033-BF7E-32861682715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1"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2677616355"/>
      </p:ext>
    </p:extLst>
  </p:cSld>
  <p:clrMapOvr>
    <a:masterClrMapping/>
  </p:clrMapOvr>
  <p:extLst mod="1">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749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7498800"/>
          </a:xfrm>
        </p:spPr>
        <p:txBody>
          <a:bodyPr tIns="1440000">
            <a:normAutofit/>
          </a:bodyPr>
          <a:lstStyle>
            <a:lvl1pPr marL="0" indent="0" algn="ctr">
              <a:buNone/>
              <a:defRPr sz="1600"/>
            </a:lvl1pPr>
          </a:lstStyle>
          <a:p>
            <a:endParaRPr lang="nl-BE" dirty="0"/>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Afbeelding en afbeelding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2D7ADE46-BC5E-4CF0-A652-DEEBD380AB6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1"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1845866888"/>
      </p:ext>
    </p:extLst>
  </p:cSld>
  <p:clrMapOvr>
    <a:masterClrMapping/>
  </p:clrMapOvr>
  <p:extLst mod="1">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8217535" cy="36720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8217535" cy="36720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2 x 2 afbeeldingen slide</a:t>
            </a:r>
            <a:endParaRPr lang="en-US" sz="2000"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1040400" y="5473192"/>
            <a:ext cx="8217535" cy="3672000"/>
          </a:xfrm>
        </p:spPr>
        <p:txBody>
          <a:bodyPr tIns="1440000">
            <a:normAutofit/>
          </a:bodyPr>
          <a:lstStyle>
            <a:lvl1pPr marL="0" indent="0" algn="ctr">
              <a:buNone/>
              <a:defRPr sz="1600"/>
            </a:lvl1pPr>
          </a:lstStyle>
          <a:p>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9396000" y="5473192"/>
            <a:ext cx="8217535" cy="3672000"/>
          </a:xfrm>
        </p:spPr>
        <p:txBody>
          <a:bodyPr tIns="1440000">
            <a:normAutofit/>
          </a:bodyPr>
          <a:lstStyle>
            <a:lvl1pPr marL="0" indent="0" algn="ctr">
              <a:buNone/>
              <a:defRPr sz="1600"/>
            </a:lvl1pPr>
          </a:lstStyle>
          <a:p>
            <a:endParaRPr lang="nl-BE" dirty="0"/>
          </a:p>
        </p:txBody>
      </p:sp>
      <p:sp>
        <p:nvSpPr>
          <p:cNvPr id="13" name="Slide Number Placeholder 5">
            <a:extLst>
              <a:ext uri="{FF2B5EF4-FFF2-40B4-BE49-F238E27FC236}">
                <a16:creationId xmlns:a16="http://schemas.microsoft.com/office/drawing/2014/main" id="{11AD4B49-588B-4FA0-AB7E-1A35BB2C644B}"/>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2"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1605891243"/>
      </p:ext>
    </p:extLst>
  </p:cSld>
  <p:clrMapOvr>
    <a:masterClrMapping/>
  </p:clrMapOvr>
  <p:extLst mod="1">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749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749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3 x Afbeelding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A7D7A479-4D38-43A0-BAB1-00DE90D031CD}"/>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1"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2591389218"/>
      </p:ext>
    </p:extLst>
  </p:cSld>
  <p:clrMapOvr>
    <a:masterClrMapping/>
  </p:clrMapOvr>
  <p:extLst mod="1">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4048125" cy="749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0"/>
            <a:ext cx="4048125" cy="7498800"/>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0"/>
            <a:ext cx="4048125" cy="7498800"/>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0"/>
            <a:ext cx="4048125" cy="7498800"/>
          </a:xfrm>
        </p:spPr>
        <p:txBody>
          <a:bodyPr tIns="1440000">
            <a:normAutofit/>
          </a:bodyPr>
          <a:lstStyle>
            <a:lvl1pPr marL="0" indent="0" algn="ctr">
              <a:buNone/>
              <a:defRPr sz="1600"/>
            </a:lvl1pPr>
          </a:lstStyle>
          <a:p>
            <a:endParaRPr lang="nl-BE" dirty="0"/>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4 x Afbeelding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71E88DA-619D-423F-AE47-6EC96B62FB4C}"/>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5"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2280927994"/>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8288000" cy="9154500"/>
          </a:xfrm>
        </p:spPr>
        <p:txBody>
          <a:bodyPr tIns="1440000">
            <a:normAutofit/>
          </a:bodyPr>
          <a:lstStyle>
            <a:lvl1pPr marL="0" indent="0" algn="ctr">
              <a:buNone/>
              <a:defRPr sz="1600"/>
            </a:lvl1pPr>
          </a:lstStyle>
          <a:p>
            <a:endParaRPr lang="nl-BE" dirty="0"/>
          </a:p>
        </p:txBody>
      </p:sp>
      <p:sp>
        <p:nvSpPr>
          <p:cNvPr id="4" name="Date Placeholder 3"/>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5" name="Footer Placeholder 4"/>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6" name="Slide Number Placeholder 5"/>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12132526" y="7056603"/>
            <a:ext cx="5430645" cy="755767"/>
          </a:xfrm>
          <a:noFill/>
        </p:spPr>
        <p:txBody>
          <a:bodyPr lIns="0" tIns="0" rIns="0" bIns="0" anchor="b">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12132526" y="8004995"/>
            <a:ext cx="543064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Grote afbeelding + </a:t>
            </a:r>
            <a:r>
              <a:rPr lang="nl-NL" sz="2000" b="1" dirty="0" err="1">
                <a:solidFill>
                  <a:schemeClr val="tx1"/>
                </a:solidFill>
                <a:latin typeface="+mn-lt"/>
                <a:cs typeface="Arial" panose="020B0604020202020204" pitchFamily="34" charset="0"/>
              </a:rPr>
              <a:t>floating</a:t>
            </a:r>
            <a:r>
              <a:rPr lang="nl-NL" sz="2000" b="1" dirty="0">
                <a:solidFill>
                  <a:schemeClr val="tx1"/>
                </a:solidFill>
                <a:latin typeface="+mn-lt"/>
                <a:cs typeface="Arial" panose="020B0604020202020204" pitchFamily="34" charset="0"/>
              </a:rPr>
              <a:t> titel slide</a:t>
            </a:r>
            <a:endParaRPr lang="en-US" sz="2000"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0" y="10287000"/>
            <a:ext cx="5166767" cy="707886"/>
          </a:xfrm>
          <a:prstGeom prst="rect">
            <a:avLst/>
          </a:prstGeom>
          <a:noFill/>
        </p:spPr>
        <p:txBody>
          <a:bodyPr wrap="square" rtlCol="0">
            <a:spAutoFit/>
          </a:bodyPr>
          <a:lstStyle/>
          <a:p>
            <a:r>
              <a:rPr lang="nl-NL" sz="1000" dirty="0">
                <a:latin typeface="+mn-lt"/>
                <a:cs typeface="Arial" panose="020B0604020202020204" pitchFamily="34" charset="0"/>
              </a:rPr>
              <a:t>Verplaats na het invoegen van de foto deze weer naar de achtergrond zodat de titel terug vooraan kom te staan. </a:t>
            </a:r>
            <a:r>
              <a:rPr lang="nl-NL" sz="1000" b="1" dirty="0">
                <a:latin typeface="+mn-lt"/>
                <a:cs typeface="Arial" panose="020B0604020202020204" pitchFamily="34" charset="0"/>
              </a:rPr>
              <a:t>(rechtsklikken&gt; naar achtergrond&gt; naar achtergrond)</a:t>
            </a:r>
          </a:p>
          <a:p>
            <a:endParaRPr lang="nl-NL" sz="1000" dirty="0">
              <a:latin typeface="+mn-lt"/>
              <a:cs typeface="Arial" panose="020B0604020202020204" pitchFamily="34" charset="0"/>
            </a:endParaRPr>
          </a:p>
          <a:p>
            <a:r>
              <a:rPr lang="nl-NL" sz="1000" dirty="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6137522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12180332" y="1648800"/>
            <a:ext cx="5438775" cy="2638800"/>
          </a:xfrm>
        </p:spPr>
        <p:txBody>
          <a:bodyPr tIns="1440000">
            <a:normAutofit/>
          </a:bodyPr>
          <a:lstStyle>
            <a:lvl1pPr marL="0" indent="0" algn="ctr">
              <a:buNone/>
              <a:defRPr sz="1600"/>
            </a:lvl1pPr>
          </a:lstStyle>
          <a:p>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0"/>
            <a:ext cx="5438775" cy="2638800"/>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6610350" y="1648800"/>
            <a:ext cx="5438775" cy="2638800"/>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1050130" y="4263948"/>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66095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12178799" y="4262400"/>
            <a:ext cx="5439600"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3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15" name="Slide Number Placeholder 5">
            <a:extLst>
              <a:ext uri="{FF2B5EF4-FFF2-40B4-BE49-F238E27FC236}">
                <a16:creationId xmlns:a16="http://schemas.microsoft.com/office/drawing/2014/main" id="{373E7580-50F0-4BA7-B9B0-F25DEFBE5C93}"/>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4"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1258748530"/>
      </p:ext>
    </p:extLst>
  </p:cSld>
  <p:clrMapOvr>
    <a:masterClrMapping/>
  </p:clrMapOvr>
  <p:extLst mod="1">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1040606" y="1648801"/>
            <a:ext cx="4048125" cy="2638425"/>
          </a:xfrm>
        </p:spPr>
        <p:txBody>
          <a:bodyPr tIns="1440000">
            <a:normAutofit/>
          </a:bodyPr>
          <a:lstStyle>
            <a:lvl1pPr marL="0" indent="0" algn="ctr">
              <a:buNone/>
              <a:defRPr sz="1600"/>
            </a:lvl1pPr>
          </a:lstStyle>
          <a:p>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9394190" y="1648801"/>
            <a:ext cx="4048125" cy="2638425"/>
          </a:xfrm>
        </p:spPr>
        <p:txBody>
          <a:bodyPr tIns="1440000">
            <a:normAutofit/>
          </a:bodyPr>
          <a:lstStyle>
            <a:lvl1pPr marL="0" indent="0" algn="ctr">
              <a:buNone/>
              <a:defRPr sz="1600"/>
            </a:lvl1pPr>
          </a:lstStyle>
          <a:p>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5217398" y="1648801"/>
            <a:ext cx="4048125" cy="2638425"/>
          </a:xfrm>
        </p:spPr>
        <p:txBody>
          <a:bodyPr tIns="1440000">
            <a:normAutofit/>
          </a:bodyPr>
          <a:lstStyle>
            <a:lvl1pPr marL="0" indent="0" algn="ctr">
              <a:buNone/>
              <a:defRPr sz="1600"/>
            </a:lvl1pPr>
          </a:lstStyle>
          <a:p>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13570982" y="1648801"/>
            <a:ext cx="4048125" cy="2638425"/>
          </a:xfrm>
        </p:spPr>
        <p:txBody>
          <a:bodyPr tIns="1440000">
            <a:normAutofit/>
          </a:bodyPr>
          <a:lstStyle>
            <a:lvl1pPr marL="0" indent="0" algn="ctr">
              <a:buNone/>
              <a:defRPr sz="1600"/>
            </a:lvl1pPr>
          </a:lstStyle>
          <a:p>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Afbeelding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26" name="Slide Number Placeholder 5">
            <a:extLst>
              <a:ext uri="{FF2B5EF4-FFF2-40B4-BE49-F238E27FC236}">
                <a16:creationId xmlns:a16="http://schemas.microsoft.com/office/drawing/2014/main" id="{B322D117-B4F5-4509-AFFC-9390DA3CF0C5}"/>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7"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2888011576"/>
      </p:ext>
    </p:extLst>
  </p:cSld>
  <p:clrMapOvr>
    <a:masterClrMapping/>
  </p:clrMapOvr>
  <p:extLst mod="1">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1050131" y="4263948"/>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5217397"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9394190"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13570982" y="4262400"/>
            <a:ext cx="4048125" cy="42840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13570981" y="1648801"/>
            <a:ext cx="4048125" cy="2638424"/>
          </a:xfrm>
        </p:spPr>
        <p:txBody>
          <a:bodyPr>
            <a:normAutofit/>
          </a:bodyPr>
          <a:lstStyle>
            <a:lvl1pPr marL="0" indent="0" algn="ctr">
              <a:buNone/>
              <a:defRPr sz="1600"/>
            </a:lvl1pPr>
          </a:lstStyle>
          <a:p>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1057276" y="1648800"/>
            <a:ext cx="4048125" cy="2638424"/>
          </a:xfrm>
        </p:spPr>
        <p:txBody>
          <a:bodyPr>
            <a:normAutofit/>
          </a:bodyPr>
          <a:lstStyle>
            <a:lvl1pPr marL="0" indent="0" algn="ctr">
              <a:buNone/>
              <a:defRPr sz="1600"/>
            </a:lvl1pPr>
          </a:lstStyle>
          <a:p>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5228511" y="1648800"/>
            <a:ext cx="4048125" cy="2638424"/>
          </a:xfrm>
        </p:spPr>
        <p:txBody>
          <a:bodyPr>
            <a:normAutofit/>
          </a:bodyPr>
          <a:lstStyle>
            <a:lvl1pPr marL="0" indent="0" algn="ctr">
              <a:buNone/>
              <a:defRPr sz="1600"/>
            </a:lvl1pPr>
          </a:lstStyle>
          <a:p>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9399746" y="1648800"/>
            <a:ext cx="4048125" cy="2638424"/>
          </a:xfrm>
        </p:spPr>
        <p:txBody>
          <a:bodyPr>
            <a:normAutofit/>
          </a:bodyPr>
          <a:lstStyle>
            <a:lvl1pPr marL="0" indent="0" algn="ctr">
              <a:buNone/>
              <a:defRPr sz="1600"/>
            </a:lvl1pPr>
          </a:lstStyle>
          <a:p>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12608689" y="-528424"/>
            <a:ext cx="5663952" cy="400110"/>
          </a:xfrm>
          <a:prstGeom prst="rect">
            <a:avLst/>
          </a:prstGeom>
          <a:noFill/>
        </p:spPr>
        <p:txBody>
          <a:bodyPr wrap="square" rtlCol="0">
            <a:spAutoFit/>
          </a:bodyPr>
          <a:lstStyle/>
          <a:p>
            <a:pPr algn="r"/>
            <a:r>
              <a:rPr lang="nl-BE" sz="2000" b="1" dirty="0">
                <a:solidFill>
                  <a:schemeClr val="tx1"/>
                </a:solidFill>
                <a:latin typeface="+mn-lt"/>
                <a:cs typeface="Arial" panose="020B0604020202020204" pitchFamily="34" charset="0"/>
              </a:rPr>
              <a:t>4 x Grafiek en tekst</a:t>
            </a:r>
            <a:r>
              <a:rPr lang="nl-NL" sz="2000" b="1" dirty="0">
                <a:solidFill>
                  <a:schemeClr val="tx1"/>
                </a:solidFill>
                <a:latin typeface="+mn-lt"/>
                <a:cs typeface="Arial" panose="020B0604020202020204" pitchFamily="34" charset="0"/>
              </a:rPr>
              <a:t> slide</a:t>
            </a:r>
            <a:endParaRPr lang="en-US" sz="2000" b="1" dirty="0">
              <a:solidFill>
                <a:schemeClr val="tx1"/>
              </a:solidFill>
              <a:latin typeface="+mn-lt"/>
              <a:cs typeface="Arial" panose="020B0604020202020204" pitchFamily="34" charset="0"/>
            </a:endParaRPr>
          </a:p>
        </p:txBody>
      </p:sp>
      <p:sp>
        <p:nvSpPr>
          <p:cNvPr id="28" name="Slide Number Placeholder 5">
            <a:extLst>
              <a:ext uri="{FF2B5EF4-FFF2-40B4-BE49-F238E27FC236}">
                <a16:creationId xmlns:a16="http://schemas.microsoft.com/office/drawing/2014/main" id="{C4CEE009-8E85-4C17-8940-2ECFA7416A87}"/>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7"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3298399701"/>
      </p:ext>
    </p:extLst>
  </p:cSld>
  <p:clrMapOvr>
    <a:masterClrMapping/>
  </p:clrMapOvr>
  <p:extLst mod="1">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0"/>
            <a:ext cx="5451029"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6604059" y="1648798"/>
            <a:ext cx="11007666" cy="7498800"/>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1/3 Tekst en 2/3 grafiek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0B746D04-F8B5-4633-8AF7-A2B6C0815590}"/>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1"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4145390681"/>
      </p:ext>
    </p:extLst>
  </p:cSld>
  <p:clrMapOvr>
    <a:masterClrMapping/>
  </p:clrMapOvr>
  <p:extLst mod="1">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1052513" y="1648799"/>
            <a:ext cx="16559212" cy="7475533"/>
          </a:xfrm>
        </p:spPr>
        <p:txBody>
          <a:bodyPr>
            <a:normAutofit/>
          </a:bodyPr>
          <a:lstStyle>
            <a:lvl1pPr marL="0" indent="0" algn="ctr">
              <a:buNone/>
              <a:defRPr sz="1600"/>
            </a:lvl1pPr>
          </a:lstStyle>
          <a:p>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Grafiek slide</a:t>
            </a:r>
            <a:endParaRPr lang="en-US" sz="2000"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BB1B3D76-87F5-4241-8BC7-B14883BF9BD9}"/>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0"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429027203"/>
      </p:ext>
    </p:extLst>
  </p:cSld>
  <p:clrMapOvr>
    <a:masterClrMapping/>
  </p:clrMapOvr>
  <p:extLst mod="1">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8217535"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0800" y="2354401"/>
            <a:ext cx="8317894" cy="6107802"/>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1/2 Tekst en 1/2 tekst slide</a:t>
            </a:r>
            <a:endParaRPr lang="en-US" sz="2000"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7FE107D6-62B0-4C84-B71F-6083B8886F21}"/>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1"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766994925"/>
      </p:ext>
    </p:extLst>
  </p:cSld>
  <p:clrMapOvr>
    <a:masterClrMapping/>
  </p:clrMapOvr>
  <p:extLst mod="1">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60672"/>
            <a:ext cx="8217535"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9281925" y="2372571"/>
            <a:ext cx="8317894" cy="6781003"/>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1051200" y="1681200"/>
            <a:ext cx="8217535"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9280800" y="1681200"/>
            <a:ext cx="8317894" cy="487516"/>
          </a:xfrm>
        </p:spPr>
        <p:txBody>
          <a:bodyPr>
            <a:noAutofit/>
          </a:bodyPr>
          <a:lstStyle>
            <a:lvl1pPr marL="0" indent="0">
              <a:buNone/>
              <a:defRPr>
                <a:latin typeface="Arial Rounded MT Bold" panose="020F0704030504030204" pitchFamily="34" charset="0"/>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Titel</a:t>
            </a:r>
            <a:endParaRPr lang="nl-BE" dirty="0"/>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Titel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C622672D-881A-46AD-85C1-7DDEFA005E4F}"/>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5"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1375719772"/>
      </p:ext>
    </p:extLst>
  </p:cSld>
  <p:clrMapOvr>
    <a:masterClrMapping/>
  </p:clrMapOvr>
  <p:extLst mod="1">
    <p:ext uri="{DCECCB84-F9BA-43D5-87BE-67443E8EF086}">
      <p15:sldGuideLst xmlns:p15="http://schemas.microsoft.com/office/powerpoint/2012/main"/>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9394190" y="1648800"/>
            <a:ext cx="8217535" cy="4695826"/>
          </a:xfrm>
        </p:spPr>
        <p:txBody>
          <a:bodyPr tIns="1440000">
            <a:normAutofit/>
          </a:bodyPr>
          <a:lstStyle>
            <a:lvl1pPr marL="0" indent="0" algn="ctr">
              <a:buNone/>
              <a:defRPr sz="1600"/>
            </a:lvl1pPr>
          </a:lstStyle>
          <a:p>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9394189" y="6516687"/>
            <a:ext cx="4045743" cy="2628899"/>
          </a:xfrm>
        </p:spPr>
        <p:txBody>
          <a:bodyPr>
            <a:normAutofit/>
          </a:bodyPr>
          <a:lstStyle>
            <a:lvl1pPr marL="0" indent="0">
              <a:buNone/>
              <a:defRPr sz="1600"/>
            </a:lvl1pPr>
          </a:lstStyle>
          <a:p>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13565982" y="6516688"/>
            <a:ext cx="4045743" cy="2628899"/>
          </a:xfrm>
        </p:spPr>
        <p:txBody>
          <a:bodyPr>
            <a:normAutofit/>
          </a:bodyPr>
          <a:lstStyle>
            <a:lvl1pPr marL="0" indent="0">
              <a:buNone/>
              <a:defRPr sz="1600"/>
            </a:lvl1pPr>
          </a:lstStyle>
          <a:p>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1200" y="2354401"/>
            <a:ext cx="8217535" cy="612178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822705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en 3 afbeelding slide</a:t>
            </a:r>
            <a:endParaRPr lang="en-US" sz="2000"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298E6EB-9C9F-42C7-9A88-763E9F891878}"/>
              </a:ext>
            </a:extLst>
          </p:cNvPr>
          <p:cNvSpPr>
            <a:spLocks noGrp="1"/>
          </p:cNvSpPr>
          <p:nvPr>
            <p:ph type="sldNum" sz="quarter" idx="12"/>
          </p:nvPr>
        </p:nvSpPr>
        <p:spPr>
          <a:xfrm>
            <a:off x="12082657" y="9306717"/>
            <a:ext cx="1001264" cy="547688"/>
          </a:xfrm>
        </p:spPr>
        <p:txBody>
          <a:bodyPr/>
          <a:lstStyle>
            <a:lvl1pPr>
              <a:defRPr>
                <a:solidFill>
                  <a:schemeClr val="bg1"/>
                </a:solidFill>
              </a:defRPr>
            </a:lvl1pPr>
          </a:lstStyle>
          <a:p>
            <a:fld id="{B7527A74-2D87-4307-9531-5A57D9647EEB}" type="slidenum">
              <a:rPr lang="nl-BE" smtClean="0"/>
              <a:pPr/>
              <a:t>‹nr.›</a:t>
            </a:fld>
            <a:endParaRPr lang="nl-BE" dirty="0"/>
          </a:p>
        </p:txBody>
      </p:sp>
      <p:pic>
        <p:nvPicPr>
          <p:cNvPr id="13"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11731" y="9205528"/>
            <a:ext cx="1971675" cy="685800"/>
          </a:xfrm>
          <a:prstGeom prst="rect">
            <a:avLst/>
          </a:prstGeom>
        </p:spPr>
      </p:pic>
    </p:spTree>
    <p:extLst>
      <p:ext uri="{BB962C8B-B14F-4D97-AF65-F5344CB8AC3E}">
        <p14:creationId xmlns:p14="http://schemas.microsoft.com/office/powerpoint/2010/main" val="2641883746"/>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1050131" y="2354401"/>
            <a:ext cx="16575629" cy="6103800"/>
          </a:xfrm>
        </p:spPr>
        <p:txBody>
          <a:bodyPr>
            <a:noAutofit/>
          </a:bodyPr>
          <a:lstStyle>
            <a:lvl1pPr marL="0" indent="0">
              <a:buNone/>
              <a:defRPr>
                <a:latin typeface="+mn-lt"/>
              </a:defRPr>
            </a:lvl1pPr>
            <a:lvl2pPr marL="685800" indent="0">
              <a:buNone/>
              <a:defRPr>
                <a:latin typeface="+mn-lt"/>
              </a:defRPr>
            </a:lvl2pPr>
            <a:lvl3pPr marL="1371600" indent="0">
              <a:buNone/>
              <a:defRPr>
                <a:latin typeface="+mn-lt"/>
              </a:defRPr>
            </a:lvl3pPr>
            <a:lvl4pPr marL="2057400" indent="0">
              <a:buNone/>
              <a:defRPr>
                <a:latin typeface="+mn-lt"/>
              </a:defRPr>
            </a:lvl4pPr>
            <a:lvl5pPr marL="2743200" indent="0">
              <a:buNone/>
              <a:defRPr>
                <a:latin typeface="+mn-lt"/>
              </a:defRPr>
            </a:lvl5p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Tekst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0283449"/>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 y="0"/>
            <a:ext cx="18288000" cy="10287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14543315" y="9306717"/>
            <a:ext cx="1001264" cy="547688"/>
          </a:xfrm>
          <a:prstGeom prst="rect">
            <a:avLst/>
          </a:prstGeo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998692" y="888883"/>
            <a:ext cx="16575629" cy="630355"/>
          </a:xfrm>
        </p:spPr>
        <p:txBody>
          <a:bodyPr lIns="0" tIns="0" rIns="0" bIns="0" anchor="t">
            <a:noAutofit/>
          </a:bodyPr>
          <a:lstStyle>
            <a:lvl1pPr>
              <a:defRPr sz="4400">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1040607" y="1648800"/>
            <a:ext cx="16559212"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1057276" y="9306717"/>
            <a:ext cx="1217614" cy="547688"/>
          </a:xfrm>
        </p:spPr>
        <p:txBody>
          <a:bodyPr lIns="0" tIns="0" rIns="0" bIns="0"/>
          <a:lstStyle>
            <a:lvl1pPr>
              <a:defRPr>
                <a:solidFill>
                  <a:schemeClr val="bg1"/>
                </a:solidFill>
              </a:defRPr>
            </a:lvl1pPr>
          </a:lstStyle>
          <a:p>
            <a:fld id="{05BECE69-6D6D-45FE-97AF-CD990EAE32BF}" type="datetime1">
              <a:rPr lang="nl-BE" smtClean="0"/>
              <a:t>24/09/2019</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2274889" y="9306717"/>
            <a:ext cx="6172200" cy="547688"/>
          </a:xfrm>
        </p:spPr>
        <p:txBody>
          <a:bodyPr lIns="0" tIns="0" rIns="0" bIns="0"/>
          <a:lstStyle>
            <a:lvl1pPr algn="l">
              <a:defRPr>
                <a:solidFill>
                  <a:schemeClr val="bg1"/>
                </a:solidFill>
              </a:defRPr>
            </a:lvl1pPr>
          </a:lstStyle>
          <a:p>
            <a:r>
              <a:rPr lang="nl-BE" dirty="0"/>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1057275" y="1679575"/>
            <a:ext cx="16575088" cy="6780213"/>
          </a:xfrm>
        </p:spPr>
        <p:txBody>
          <a:bodyPr>
            <a:normAutofit/>
          </a:bodyPr>
          <a:lstStyle>
            <a:lvl1pPr marL="0" indent="0" algn="ctr">
              <a:buNone/>
              <a:defRPr/>
            </a:lvl1pPr>
          </a:lstStyle>
          <a:p>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12608689" y="-528424"/>
            <a:ext cx="5663952" cy="400110"/>
          </a:xfrm>
          <a:prstGeom prst="rect">
            <a:avLst/>
          </a:prstGeom>
          <a:noFill/>
        </p:spPr>
        <p:txBody>
          <a:bodyPr wrap="square" rtlCol="0">
            <a:spAutoFit/>
          </a:bodyPr>
          <a:lstStyle/>
          <a:p>
            <a:pPr algn="r"/>
            <a:r>
              <a:rPr lang="nl-NL" sz="2000" b="1" dirty="0">
                <a:solidFill>
                  <a:schemeClr val="tx1"/>
                </a:solidFill>
                <a:latin typeface="+mn-lt"/>
                <a:cs typeface="Arial" panose="020B0604020202020204" pitchFamily="34" charset="0"/>
              </a:rPr>
              <a:t>Tabel slide</a:t>
            </a:r>
            <a:endParaRPr lang="en-US" sz="2000"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170188300"/>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image" Target="../media/image16.svg"/><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image" Target="../media/image1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slideLayout" Target="../slideLayouts/slideLayout70.xml"/><Relationship Id="rId26" Type="http://schemas.openxmlformats.org/officeDocument/2006/relationships/theme" Target="../theme/theme3.xml"/><Relationship Id="rId3" Type="http://schemas.openxmlformats.org/officeDocument/2006/relationships/slideLayout" Target="../slideLayouts/slideLayout55.xml"/><Relationship Id="rId21" Type="http://schemas.openxmlformats.org/officeDocument/2006/relationships/slideLayout" Target="../slideLayouts/slideLayout73.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5" Type="http://schemas.openxmlformats.org/officeDocument/2006/relationships/slideLayout" Target="../slideLayouts/slideLayout77.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slideLayout" Target="../slideLayouts/slideLayout72.xml"/><Relationship Id="rId29" Type="http://schemas.openxmlformats.org/officeDocument/2006/relationships/image" Target="../media/image11.pn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24" Type="http://schemas.openxmlformats.org/officeDocument/2006/relationships/slideLayout" Target="../slideLayouts/slideLayout76.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23" Type="http://schemas.openxmlformats.org/officeDocument/2006/relationships/slideLayout" Target="../slideLayouts/slideLayout75.xml"/><Relationship Id="rId28" Type="http://schemas.openxmlformats.org/officeDocument/2006/relationships/image" Target="../media/image16.svg"/><Relationship Id="rId10" Type="http://schemas.openxmlformats.org/officeDocument/2006/relationships/slideLayout" Target="../slideLayouts/slideLayout62.xml"/><Relationship Id="rId19" Type="http://schemas.openxmlformats.org/officeDocument/2006/relationships/slideLayout" Target="../slideLayouts/slideLayout71.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 Id="rId22" Type="http://schemas.openxmlformats.org/officeDocument/2006/relationships/slideLayout" Target="../slideLayouts/slideLayout74.xml"/><Relationship Id="rId27" Type="http://schemas.openxmlformats.org/officeDocument/2006/relationships/image" Target="../media/image15.png"/><Relationship Id="rId30" Type="http://schemas.openxmlformats.org/officeDocument/2006/relationships/image" Target="../media/image1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smtClean="0"/>
              <a:t>24/09/2019</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dirty="0"/>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dirty="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userDrawn="1"/>
        </p:nvPicPr>
        <p:blipFill>
          <a:blip r:embed="rId29" cstate="hqprint">
            <a:extLst>
              <a:ext uri="{28A0092B-C50C-407E-A947-70E740481C1C}">
                <a14:useLocalDpi xmlns:a14="http://schemas.microsoft.com/office/drawing/2010/main" val="0"/>
              </a:ext>
            </a:extLst>
          </a:blip>
          <a:stretch>
            <a:fillRect/>
          </a:stretch>
        </p:blipFill>
        <p:spPr>
          <a:xfrm>
            <a:off x="15988887" y="9145588"/>
            <a:ext cx="1841761" cy="943903"/>
          </a:xfrm>
          <a:prstGeom prst="rect">
            <a:avLst/>
          </a:prstGeom>
        </p:spPr>
      </p:pic>
    </p:spTree>
    <p:extLst>
      <p:ext uri="{BB962C8B-B14F-4D97-AF65-F5344CB8AC3E}">
        <p14:creationId xmlns:p14="http://schemas.microsoft.com/office/powerpoint/2010/main" val="2587856834"/>
      </p:ext>
    </p:extLst>
  </p:cSld>
  <p:clrMap bg1="lt1" tx1="dk1" bg2="lt2" tx2="dk2" accent1="accent1" accent2="accent2" accent3="accent3" accent4="accent4" accent5="accent5" accent6="accent6" hlink="hlink" folHlink="folHlink"/>
  <p:sldLayoutIdLst>
    <p:sldLayoutId id="2147483707" r:id="rId1"/>
    <p:sldLayoutId id="2147483673" r:id="rId2"/>
    <p:sldLayoutId id="2147483686" r:id="rId3"/>
    <p:sldLayoutId id="2147483708" r:id="rId4"/>
    <p:sldLayoutId id="2147483709" r:id="rId5"/>
    <p:sldLayoutId id="2147483684" r:id="rId6"/>
    <p:sldLayoutId id="2147483696" r:id="rId7"/>
    <p:sldLayoutId id="2147483688" r:id="rId8"/>
    <p:sldLayoutId id="2147483706" r:id="rId9"/>
    <p:sldLayoutId id="2147483697" r:id="rId10"/>
    <p:sldLayoutId id="2147483703" r:id="rId11"/>
    <p:sldLayoutId id="2147483687" r:id="rId12"/>
    <p:sldLayoutId id="2147483702" r:id="rId13"/>
    <p:sldLayoutId id="2147483693" r:id="rId14"/>
    <p:sldLayoutId id="2147483705" r:id="rId15"/>
    <p:sldLayoutId id="2147483698" r:id="rId16"/>
    <p:sldLayoutId id="2147483694" r:id="rId17"/>
    <p:sldLayoutId id="2147483699" r:id="rId18"/>
    <p:sldLayoutId id="2147483695" r:id="rId19"/>
    <p:sldLayoutId id="2147483700" r:id="rId20"/>
    <p:sldLayoutId id="2147483691" r:id="rId21"/>
    <p:sldLayoutId id="2147483704" r:id="rId22"/>
    <p:sldLayoutId id="2147483689" r:id="rId23"/>
    <p:sldLayoutId id="2147483692" r:id="rId24"/>
    <p:sldLayoutId id="2147483685" r:id="rId25"/>
    <p:sldLayoutId id="2147483762" r:id="rId26"/>
    <p:sldLayoutId id="2147483763" r:id="rId27"/>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0" userDrawn="1">
          <p15:clr>
            <a:srgbClr val="5ACBF0"/>
          </p15:clr>
        </p15:guide>
        <p15:guide id="2" pos="11094" userDrawn="1">
          <p15:clr>
            <a:srgbClr val="5ACBF0"/>
          </p15:clr>
        </p15:guide>
        <p15:guide id="3" pos="5877" userDrawn="1">
          <p15:clr>
            <a:srgbClr val="5ACBF0"/>
          </p15:clr>
        </p15:guide>
        <p15:guide id="4" orient="horz" pos="1475" userDrawn="1">
          <p15:clr>
            <a:srgbClr val="5ACBF0"/>
          </p15:clr>
        </p15:guide>
        <p15:guide id="5" orient="horz" pos="5327" userDrawn="1">
          <p15:clr>
            <a:srgbClr val="5ACBF0"/>
          </p15:clr>
        </p15:guide>
        <p15:guide id="6" orient="horz" pos="5765" userDrawn="1">
          <p15:clr>
            <a:srgbClr val="5ACBF0"/>
          </p15:clr>
        </p15:guide>
        <p15:guide id="7" orient="horz" pos="1037" userDrawn="1">
          <p15:clr>
            <a:srgbClr val="5ACBF0"/>
          </p15:clr>
        </p15:guide>
        <p15:guide id="8" orient="horz" pos="3392"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DF2FF41-9D14-4CCF-A57E-BD51DB27A649}"/>
              </a:ext>
            </a:extLst>
          </p:cNvPr>
          <p:cNvSpPr/>
          <p:nvPr userDrawn="1"/>
        </p:nvSpPr>
        <p:spPr>
          <a:xfrm>
            <a:off x="-7144" y="9305925"/>
            <a:ext cx="15988888" cy="548480"/>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smtClean="0"/>
              <a:t>24/09/2019</a:t>
            </a:fld>
            <a:endParaRPr lang="nl-BE"/>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dirty="0"/>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dirty="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5991268" y="9146698"/>
            <a:ext cx="1841920" cy="943902"/>
          </a:xfrm>
          <a:prstGeom prst="rect">
            <a:avLst/>
          </a:prstGeom>
        </p:spPr>
      </p:pic>
    </p:spTree>
    <p:extLst>
      <p:ext uri="{BB962C8B-B14F-4D97-AF65-F5344CB8AC3E}">
        <p14:creationId xmlns:p14="http://schemas.microsoft.com/office/powerpoint/2010/main" val="41727844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8" name="balk onderaan">
            <a:extLst>
              <a:ext uri="{FF2B5EF4-FFF2-40B4-BE49-F238E27FC236}">
                <a16:creationId xmlns:a16="http://schemas.microsoft.com/office/drawing/2014/main" id="{1C347D43-E018-4735-A7B3-BBD71DCA569C}"/>
              </a:ext>
            </a:extLst>
          </p:cNvPr>
          <p:cNvSpPr/>
          <p:nvPr userDrawn="1"/>
        </p:nvSpPr>
        <p:spPr>
          <a:xfrm>
            <a:off x="-5644" y="9306131"/>
            <a:ext cx="13481537" cy="552245"/>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 name="connsiteX0" fmla="*/ 0 w 15988888"/>
              <a:gd name="connsiteY0" fmla="*/ 547482 h 548274"/>
              <a:gd name="connsiteX1" fmla="*/ 2507456 w 15988888"/>
              <a:gd name="connsiteY1" fmla="*/ 2176 h 548274"/>
              <a:gd name="connsiteX2" fmla="*/ 15802408 w 15988888"/>
              <a:gd name="connsiteY2" fmla="*/ 586 h 548274"/>
              <a:gd name="connsiteX3" fmla="*/ 15988888 w 15988888"/>
              <a:gd name="connsiteY3" fmla="*/ 0 h 548274"/>
              <a:gd name="connsiteX4" fmla="*/ 15802408 w 15988888"/>
              <a:gd name="connsiteY4" fmla="*/ 548274 h 548274"/>
              <a:gd name="connsiteX5" fmla="*/ 0 w 15988888"/>
              <a:gd name="connsiteY5" fmla="*/ 547482 h 54827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7196 w 13481484"/>
              <a:gd name="connsiteY5" fmla="*/ 549864 h 54986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4394234 w 13481484"/>
              <a:gd name="connsiteY5" fmla="*/ 549863 h 549864"/>
              <a:gd name="connsiteX6" fmla="*/ 7196 w 13481484"/>
              <a:gd name="connsiteY6" fmla="*/ 549864 h 549864"/>
              <a:gd name="connsiteX0" fmla="*/ 2486 w 13481537"/>
              <a:gd name="connsiteY0" fmla="*/ 552245 h 552245"/>
              <a:gd name="connsiteX1" fmla="*/ 105 w 13481537"/>
              <a:gd name="connsiteY1" fmla="*/ 2176 h 552245"/>
              <a:gd name="connsiteX2" fmla="*/ 13295057 w 13481537"/>
              <a:gd name="connsiteY2" fmla="*/ 586 h 552245"/>
              <a:gd name="connsiteX3" fmla="*/ 13481537 w 13481537"/>
              <a:gd name="connsiteY3" fmla="*/ 0 h 552245"/>
              <a:gd name="connsiteX4" fmla="*/ 13295057 w 13481537"/>
              <a:gd name="connsiteY4" fmla="*/ 548274 h 552245"/>
              <a:gd name="connsiteX5" fmla="*/ 4394287 w 13481537"/>
              <a:gd name="connsiteY5" fmla="*/ 549863 h 552245"/>
              <a:gd name="connsiteX6" fmla="*/ 2486 w 13481537"/>
              <a:gd name="connsiteY6" fmla="*/ 552245 h 5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1537" h="552245">
                <a:moveTo>
                  <a:pt x="2486" y="552245"/>
                </a:moveTo>
                <a:cubicBezTo>
                  <a:pt x="3280" y="369682"/>
                  <a:pt x="-689" y="184739"/>
                  <a:pt x="105" y="2176"/>
                </a:cubicBezTo>
                <a:lnTo>
                  <a:pt x="13295057" y="586"/>
                </a:lnTo>
                <a:lnTo>
                  <a:pt x="13481537" y="0"/>
                </a:lnTo>
                <a:lnTo>
                  <a:pt x="13295057" y="548274"/>
                </a:lnTo>
                <a:lnTo>
                  <a:pt x="4394287" y="549863"/>
                </a:lnTo>
                <a:lnTo>
                  <a:pt x="2486" y="552245"/>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highlight>
                <a:srgbClr val="FFFF00"/>
              </a:highlight>
            </a:endParaRPr>
          </a:p>
        </p:txBody>
      </p:sp>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1047749" y="2337516"/>
            <a:ext cx="15773400" cy="6527007"/>
          </a:xfrm>
          <a:prstGeom prst="rect">
            <a:avLst/>
          </a:prstGeom>
        </p:spPr>
        <p:txBody>
          <a:bodyPr vert="horz" lIns="91440" tIns="45720" rIns="91440" bIns="4572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1057275" y="9306717"/>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68416DE8-2541-43DC-A43F-D9DA08756898}" type="datetime1">
              <a:rPr lang="nl-BE" smtClean="0"/>
              <a:t>24/09/2019</a:t>
            </a:fld>
            <a:endParaRPr lang="nl-BE" dirty="0"/>
          </a:p>
        </p:txBody>
      </p:sp>
      <p:sp>
        <p:nvSpPr>
          <p:cNvPr id="5" name="Footer Placeholder 4"/>
          <p:cNvSpPr>
            <a:spLocks noGrp="1"/>
          </p:cNvSpPr>
          <p:nvPr>
            <p:ph type="ftr" sz="quarter" idx="3"/>
          </p:nvPr>
        </p:nvSpPr>
        <p:spPr>
          <a:xfrm>
            <a:off x="5729289" y="930671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r>
              <a:rPr lang="nl-BE" dirty="0"/>
              <a:t>voettekst</a:t>
            </a:r>
          </a:p>
        </p:txBody>
      </p:sp>
      <p:sp>
        <p:nvSpPr>
          <p:cNvPr id="6" name="Slide Number Placeholder 5"/>
          <p:cNvSpPr>
            <a:spLocks noGrp="1"/>
          </p:cNvSpPr>
          <p:nvPr>
            <p:ph type="sldNum" sz="quarter" idx="4"/>
          </p:nvPr>
        </p:nvSpPr>
        <p:spPr>
          <a:xfrm>
            <a:off x="11901489" y="9306717"/>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7527A74-2D87-4307-9531-5A57D9647EEB}" type="slidenum">
              <a:rPr lang="nl-BE" smtClean="0"/>
              <a:t>‹nr.›</a:t>
            </a:fld>
            <a:endParaRPr lang="nl-BE" dirty="0"/>
          </a:p>
        </p:txBody>
      </p:sp>
      <p:grpSp>
        <p:nvGrpSpPr>
          <p:cNvPr id="152" name="Groep 151" hidden="1">
            <a:extLst>
              <a:ext uri="{FF2B5EF4-FFF2-40B4-BE49-F238E27FC236}">
                <a16:creationId xmlns:a16="http://schemas.microsoft.com/office/drawing/2014/main" id="{96D591AC-52D8-450B-929B-963FCE587E09}"/>
              </a:ext>
            </a:extLst>
          </p:cNvPr>
          <p:cNvGrpSpPr/>
          <p:nvPr userDrawn="1"/>
        </p:nvGrpSpPr>
        <p:grpSpPr>
          <a:xfrm>
            <a:off x="9527" y="947736"/>
            <a:ext cx="17611724" cy="8907104"/>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3240" dirty="0"/>
            </a:p>
          </p:txBody>
        </p:sp>
      </p:grpSp>
      <p:grpSp>
        <p:nvGrpSpPr>
          <p:cNvPr id="168" name="Graphic 6" hidden="1">
            <a:extLst>
              <a:ext uri="{FF2B5EF4-FFF2-40B4-BE49-F238E27FC236}">
                <a16:creationId xmlns:a16="http://schemas.microsoft.com/office/drawing/2014/main" id="{8A0AAF7F-DD0F-4CB1-A1B2-505FC4BCCC2B}"/>
              </a:ext>
            </a:extLst>
          </p:cNvPr>
          <p:cNvGrpSpPr/>
          <p:nvPr userDrawn="1"/>
        </p:nvGrpSpPr>
        <p:grpSpPr>
          <a:xfrm>
            <a:off x="-7144" y="-7144"/>
            <a:ext cx="18297525" cy="10296525"/>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userDrawn="1"/>
        </p:nvPicPr>
        <p:blipFill>
          <a:blip r:embed="rId27" cstate="hq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5991268" y="9146698"/>
            <a:ext cx="1841920" cy="943902"/>
          </a:xfrm>
          <a:prstGeom prst="rect">
            <a:avLst/>
          </a:prstGeom>
        </p:spPr>
      </p:pic>
      <p:pic>
        <p:nvPicPr>
          <p:cNvPr id="316" name="Graphic 25">
            <a:extLst>
              <a:ext uri="{FF2B5EF4-FFF2-40B4-BE49-F238E27FC236}">
                <a16:creationId xmlns:a16="http://schemas.microsoft.com/office/drawing/2014/main" id="{D85D57A6-E54E-4CA2-BAD6-15803D756F82}"/>
              </a:ext>
            </a:extLst>
          </p:cNvPr>
          <p:cNvPicPr>
            <a:picLocks noChangeAspect="1"/>
          </p:cNvPicPr>
          <p:nvPr userDrawn="1"/>
        </p:nvPicPr>
        <p:blipFill>
          <a:blip r:embed="rId29" cstate="hq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3811731" y="9244438"/>
            <a:ext cx="1971675" cy="685800"/>
          </a:xfrm>
          <a:prstGeom prst="rect">
            <a:avLst/>
          </a:prstGeom>
        </p:spPr>
      </p:pic>
    </p:spTree>
    <p:extLst>
      <p:ext uri="{BB962C8B-B14F-4D97-AF65-F5344CB8AC3E}">
        <p14:creationId xmlns:p14="http://schemas.microsoft.com/office/powerpoint/2010/main" val="3064038114"/>
      </p:ext>
    </p:extLst>
  </p:cSld>
  <p:clrMap bg1="lt1" tx1="dk1" bg2="lt2" tx2="dk2" accent1="accent1" accent2="accent2" accent3="accent3" accent4="accent4" accent5="accent5" accent6="accent6" hlink="hlink" folHlink="folHlink"/>
  <p:sldLayoutIdLst>
    <p:sldLayoutId id="2147483737" r:id="rId1"/>
    <p:sldLayoutId id="2147483739" r:id="rId2"/>
    <p:sldLayoutId id="2147483738"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Lst>
  <p:hf hdr="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mailto:info@academicsoftware.be"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studenthowest.sharepoint.com/sites/staff/TP/Curriculummateriaal/201920/0.Taal/Taalwijzer%20rapporteren%20(checklist).xlsx?web=1"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eekvanhetnederlands.org/" TargetMode="Externa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nl-BE" dirty="0">
                <a:solidFill>
                  <a:schemeClr val="accent1"/>
                </a:solidFill>
              </a:rPr>
              <a:t>	</a:t>
            </a:r>
            <a:r>
              <a:rPr lang="nl-BE" dirty="0" err="1">
                <a:solidFill>
                  <a:schemeClr val="accent1"/>
                </a:solidFill>
              </a:rPr>
              <a:t>TAAL@BaTP</a:t>
            </a:r>
            <a:endParaRPr lang="nl-BE" dirty="0">
              <a:solidFill>
                <a:schemeClr val="accent1"/>
              </a:solidFill>
            </a:endParaRPr>
          </a:p>
        </p:txBody>
      </p:sp>
      <p:sp>
        <p:nvSpPr>
          <p:cNvPr id="3" name="Ondertitel 2"/>
          <p:cNvSpPr>
            <a:spLocks noGrp="1"/>
          </p:cNvSpPr>
          <p:nvPr>
            <p:ph type="subTitle" idx="1"/>
          </p:nvPr>
        </p:nvSpPr>
        <p:spPr>
          <a:xfrm>
            <a:off x="2231161" y="6513359"/>
            <a:ext cx="13842302" cy="2468880"/>
          </a:xfrm>
        </p:spPr>
        <p:txBody>
          <a:bodyPr>
            <a:normAutofit/>
          </a:bodyPr>
          <a:lstStyle/>
          <a:p>
            <a:endParaRPr lang="nl-BE" dirty="0"/>
          </a:p>
          <a:p>
            <a:r>
              <a:rPr lang="nl-BE" dirty="0"/>
              <a:t>			   Lien Van Eynde- Petra Casselman</a:t>
            </a:r>
          </a:p>
          <a:p>
            <a:r>
              <a:rPr lang="nl-BE" dirty="0">
                <a:solidFill>
                  <a:schemeClr val="tx1"/>
                </a:solidFill>
              </a:rPr>
              <a:t>			</a:t>
            </a:r>
          </a:p>
          <a:p>
            <a:endParaRPr lang="nl-BE" dirty="0"/>
          </a:p>
          <a:p>
            <a:endParaRPr lang="nl-BE" dirty="0">
              <a:solidFill>
                <a:schemeClr val="tx1"/>
              </a:solidFill>
            </a:endParaRPr>
          </a:p>
        </p:txBody>
      </p:sp>
      <p:pic>
        <p:nvPicPr>
          <p:cNvPr id="7" name="Afbeelding 6" descr="howest_quadri[1].jpg"/>
          <p:cNvPicPr>
            <a:picLocks noChangeAspect="1"/>
          </p:cNvPicPr>
          <p:nvPr/>
        </p:nvPicPr>
        <p:blipFill>
          <a:blip r:embed="rId3" cstate="print"/>
          <a:stretch>
            <a:fillRect/>
          </a:stretch>
        </p:blipFill>
        <p:spPr>
          <a:xfrm>
            <a:off x="14605882" y="448691"/>
            <a:ext cx="2806523" cy="1293632"/>
          </a:xfrm>
          <a:prstGeom prst="rect">
            <a:avLst/>
          </a:prstGeom>
        </p:spPr>
      </p:pic>
    </p:spTree>
    <p:extLst>
      <p:ext uri="{BB962C8B-B14F-4D97-AF65-F5344CB8AC3E}">
        <p14:creationId xmlns:p14="http://schemas.microsoft.com/office/powerpoint/2010/main" val="120367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DAE40E5D-23F5-48F0-9D34-DF1E0EC351A5}"/>
              </a:ext>
            </a:extLst>
          </p:cNvPr>
          <p:cNvSpPr>
            <a:spLocks noGrp="1"/>
          </p:cNvSpPr>
          <p:nvPr>
            <p:ph type="pic" sz="quarter" idx="13"/>
          </p:nvPr>
        </p:nvSpPr>
        <p:spPr/>
      </p:sp>
      <p:sp>
        <p:nvSpPr>
          <p:cNvPr id="3" name="Tijdelijke aanduiding voor datum 2">
            <a:extLst>
              <a:ext uri="{FF2B5EF4-FFF2-40B4-BE49-F238E27FC236}">
                <a16:creationId xmlns:a16="http://schemas.microsoft.com/office/drawing/2014/main" id="{EC7CC247-211B-4F54-8933-1130A1D385C5}"/>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4" name="Tijdelijke aanduiding voor voettekst 3">
            <a:extLst>
              <a:ext uri="{FF2B5EF4-FFF2-40B4-BE49-F238E27FC236}">
                <a16:creationId xmlns:a16="http://schemas.microsoft.com/office/drawing/2014/main" id="{236CBDA6-2297-481F-875E-BF811BDAB88A}"/>
              </a:ext>
            </a:extLst>
          </p:cNvPr>
          <p:cNvSpPr>
            <a:spLocks noGrp="1"/>
          </p:cNvSpPr>
          <p:nvPr>
            <p:ph type="ftr" sz="quarter" idx="11"/>
          </p:nvPr>
        </p:nvSpPr>
        <p:spPr/>
        <p:txBody>
          <a:bodyPr/>
          <a:lstStyle/>
          <a:p>
            <a:r>
              <a:rPr lang="nl-BE"/>
              <a:t>Voettekst</a:t>
            </a:r>
            <a:endParaRPr lang="nl-BE" dirty="0"/>
          </a:p>
        </p:txBody>
      </p:sp>
      <p:sp>
        <p:nvSpPr>
          <p:cNvPr id="5" name="Tijdelijke aanduiding voor dianummer 4">
            <a:extLst>
              <a:ext uri="{FF2B5EF4-FFF2-40B4-BE49-F238E27FC236}">
                <a16:creationId xmlns:a16="http://schemas.microsoft.com/office/drawing/2014/main" id="{12799958-8816-469D-871C-99873044C0AA}"/>
              </a:ext>
            </a:extLst>
          </p:cNvPr>
          <p:cNvSpPr>
            <a:spLocks noGrp="1"/>
          </p:cNvSpPr>
          <p:nvPr>
            <p:ph type="sldNum" sz="quarter" idx="12"/>
          </p:nvPr>
        </p:nvSpPr>
        <p:spPr/>
        <p:txBody>
          <a:bodyPr/>
          <a:lstStyle/>
          <a:p>
            <a:fld id="{B7527A74-2D87-4307-9531-5A57D9647EEB}" type="slidenum">
              <a:rPr lang="nl-BE" smtClean="0"/>
              <a:pPr/>
              <a:t>10</a:t>
            </a:fld>
            <a:endParaRPr lang="nl-BE"/>
          </a:p>
        </p:txBody>
      </p:sp>
      <p:sp>
        <p:nvSpPr>
          <p:cNvPr id="6" name="Titel 5">
            <a:extLst>
              <a:ext uri="{FF2B5EF4-FFF2-40B4-BE49-F238E27FC236}">
                <a16:creationId xmlns:a16="http://schemas.microsoft.com/office/drawing/2014/main" id="{8A02543C-7B0B-41D1-AF67-CF8BAF1CE92B}"/>
              </a:ext>
            </a:extLst>
          </p:cNvPr>
          <p:cNvSpPr>
            <a:spLocks noGrp="1"/>
          </p:cNvSpPr>
          <p:nvPr>
            <p:ph type="title"/>
          </p:nvPr>
        </p:nvSpPr>
        <p:spPr/>
        <p:txBody>
          <a:bodyPr/>
          <a:lstStyle/>
          <a:p>
            <a:r>
              <a:rPr lang="nl-BE" dirty="0"/>
              <a:t>Taaltips op de infosite TP</a:t>
            </a:r>
          </a:p>
        </p:txBody>
      </p:sp>
    </p:spTree>
    <p:extLst>
      <p:ext uri="{BB962C8B-B14F-4D97-AF65-F5344CB8AC3E}">
        <p14:creationId xmlns:p14="http://schemas.microsoft.com/office/powerpoint/2010/main" val="2228736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D3FE4-0AE7-4D86-8C64-4852B8534029}"/>
              </a:ext>
            </a:extLst>
          </p:cNvPr>
          <p:cNvSpPr>
            <a:spLocks noGrp="1"/>
          </p:cNvSpPr>
          <p:nvPr>
            <p:ph type="body" sz="quarter" idx="17"/>
          </p:nvPr>
        </p:nvSpPr>
        <p:spPr/>
        <p:txBody>
          <a:bodyPr/>
          <a:lstStyle/>
          <a:p>
            <a:endParaRPr lang="nl-BE" dirty="0">
              <a:solidFill>
                <a:srgbClr val="FF0000"/>
              </a:solidFill>
            </a:endParaRPr>
          </a:p>
          <a:p>
            <a:r>
              <a:rPr lang="nl-BE" dirty="0">
                <a:solidFill>
                  <a:srgbClr val="FF0000"/>
                </a:solidFill>
                <a:sym typeface="Wingdings" panose="05000000000000000000" pitchFamily="2" charset="2"/>
              </a:rPr>
              <a:t></a:t>
            </a:r>
            <a:r>
              <a:rPr lang="nl-BE" dirty="0">
                <a:solidFill>
                  <a:srgbClr val="FF0000"/>
                </a:solidFill>
              </a:rPr>
              <a:t>Modules</a:t>
            </a:r>
          </a:p>
          <a:p>
            <a:r>
              <a:rPr lang="nl-BE" dirty="0">
                <a:solidFill>
                  <a:srgbClr val="FF0000"/>
                </a:solidFill>
              </a:rPr>
              <a:t>	</a:t>
            </a:r>
            <a:r>
              <a:rPr lang="nl-BE" dirty="0">
                <a:solidFill>
                  <a:srgbClr val="FF0000"/>
                </a:solidFill>
                <a:sym typeface="Wingdings" panose="05000000000000000000" pitchFamily="2" charset="2"/>
              </a:rPr>
              <a:t></a:t>
            </a:r>
            <a:r>
              <a:rPr lang="nl-BE" dirty="0">
                <a:solidFill>
                  <a:srgbClr val="FF0000"/>
                </a:solidFill>
              </a:rPr>
              <a:t>Taalbeleid en taalondersteuning</a:t>
            </a:r>
          </a:p>
          <a:p>
            <a:endParaRPr lang="nl-BE" dirty="0"/>
          </a:p>
          <a:p>
            <a:pPr lvl="1"/>
            <a:r>
              <a:rPr lang="nl-BE" dirty="0"/>
              <a:t>E-mail charter</a:t>
            </a:r>
          </a:p>
          <a:p>
            <a:pPr lvl="1"/>
            <a:r>
              <a:rPr lang="nl-BE" dirty="0"/>
              <a:t>Examens afleggen</a:t>
            </a:r>
          </a:p>
          <a:p>
            <a:pPr lvl="1"/>
            <a:r>
              <a:rPr lang="nl-BE" dirty="0"/>
              <a:t>Spelling- grammatica websites</a:t>
            </a:r>
          </a:p>
          <a:p>
            <a:pPr lvl="1"/>
            <a:r>
              <a:rPr lang="nl-BE" dirty="0"/>
              <a:t>Woordenboeken</a:t>
            </a:r>
          </a:p>
          <a:p>
            <a:pPr lvl="1"/>
            <a:r>
              <a:rPr lang="nl-BE" dirty="0"/>
              <a:t>…</a:t>
            </a:r>
          </a:p>
          <a:p>
            <a:endParaRPr lang="nl-BE" dirty="0"/>
          </a:p>
        </p:txBody>
      </p:sp>
      <p:sp>
        <p:nvSpPr>
          <p:cNvPr id="3" name="Tijdelijke aanduiding voor dianummer 2">
            <a:extLst>
              <a:ext uri="{FF2B5EF4-FFF2-40B4-BE49-F238E27FC236}">
                <a16:creationId xmlns:a16="http://schemas.microsoft.com/office/drawing/2014/main" id="{2ADF8D6A-9546-4CF1-B8B5-4D975C3F7D47}"/>
              </a:ext>
            </a:extLst>
          </p:cNvPr>
          <p:cNvSpPr>
            <a:spLocks noGrp="1"/>
          </p:cNvSpPr>
          <p:nvPr>
            <p:ph type="sldNum" sz="quarter" idx="12"/>
          </p:nvPr>
        </p:nvSpPr>
        <p:spPr/>
        <p:txBody>
          <a:bodyPr/>
          <a:lstStyle/>
          <a:p>
            <a:fld id="{B7527A74-2D87-4307-9531-5A57D9647EEB}" type="slidenum">
              <a:rPr lang="nl-BE" smtClean="0"/>
              <a:pPr/>
              <a:t>11</a:t>
            </a:fld>
            <a:endParaRPr lang="nl-BE"/>
          </a:p>
        </p:txBody>
      </p:sp>
      <p:sp>
        <p:nvSpPr>
          <p:cNvPr id="4" name="Titel 3">
            <a:extLst>
              <a:ext uri="{FF2B5EF4-FFF2-40B4-BE49-F238E27FC236}">
                <a16:creationId xmlns:a16="http://schemas.microsoft.com/office/drawing/2014/main" id="{9D211215-DAB8-45D4-A130-123483299149}"/>
              </a:ext>
            </a:extLst>
          </p:cNvPr>
          <p:cNvSpPr>
            <a:spLocks noGrp="1"/>
          </p:cNvSpPr>
          <p:nvPr>
            <p:ph type="title"/>
          </p:nvPr>
        </p:nvSpPr>
        <p:spPr/>
        <p:txBody>
          <a:bodyPr/>
          <a:lstStyle/>
          <a:p>
            <a:r>
              <a:rPr lang="nl-BE" dirty="0">
                <a:solidFill>
                  <a:srgbClr val="FF0000"/>
                </a:solidFill>
              </a:rPr>
              <a:t>Taaltips op de infosite Toegepaste Psychologie</a:t>
            </a:r>
            <a:br>
              <a:rPr lang="nl-BE" dirty="0">
                <a:solidFill>
                  <a:srgbClr val="FF0000"/>
                </a:solidFill>
              </a:rPr>
            </a:br>
            <a:endParaRPr lang="nl-BE" dirty="0"/>
          </a:p>
        </p:txBody>
      </p:sp>
      <p:sp>
        <p:nvSpPr>
          <p:cNvPr id="5" name="Tijdelijke aanduiding voor datum 4">
            <a:extLst>
              <a:ext uri="{FF2B5EF4-FFF2-40B4-BE49-F238E27FC236}">
                <a16:creationId xmlns:a16="http://schemas.microsoft.com/office/drawing/2014/main" id="{FA026241-A75F-4804-9C3D-C8510BCF1CBF}"/>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7E365F84-067C-460F-A2B5-139A8135A64B}"/>
              </a:ext>
            </a:extLst>
          </p:cNvPr>
          <p:cNvSpPr>
            <a:spLocks noGrp="1"/>
          </p:cNvSpPr>
          <p:nvPr>
            <p:ph type="ftr" sz="quarter" idx="11"/>
          </p:nvPr>
        </p:nvSpPr>
        <p:spPr/>
        <p:txBody>
          <a:bodyPr/>
          <a:lstStyle/>
          <a:p>
            <a:r>
              <a:rPr lang="nl-BE"/>
              <a:t>Voettekst</a:t>
            </a:r>
            <a:endParaRPr lang="nl-BE" dirty="0"/>
          </a:p>
        </p:txBody>
      </p:sp>
      <p:pic>
        <p:nvPicPr>
          <p:cNvPr id="9" name="Afbeelding 8">
            <a:extLst>
              <a:ext uri="{FF2B5EF4-FFF2-40B4-BE49-F238E27FC236}">
                <a16:creationId xmlns:a16="http://schemas.microsoft.com/office/drawing/2014/main" id="{0F0782CF-E45C-43F1-BFF3-87E145630571}"/>
              </a:ext>
            </a:extLst>
          </p:cNvPr>
          <p:cNvPicPr>
            <a:picLocks noChangeAspect="1"/>
          </p:cNvPicPr>
          <p:nvPr/>
        </p:nvPicPr>
        <p:blipFill rotWithShape="1">
          <a:blip r:embed="rId2"/>
          <a:srcRect r="50000" b="22887"/>
          <a:stretch/>
        </p:blipFill>
        <p:spPr>
          <a:xfrm>
            <a:off x="9144000" y="1558428"/>
            <a:ext cx="9144000" cy="7932599"/>
          </a:xfrm>
          <a:prstGeom prst="rect">
            <a:avLst/>
          </a:prstGeom>
        </p:spPr>
      </p:pic>
      <p:sp>
        <p:nvSpPr>
          <p:cNvPr id="8" name="Ovaal 7">
            <a:extLst>
              <a:ext uri="{FF2B5EF4-FFF2-40B4-BE49-F238E27FC236}">
                <a16:creationId xmlns:a16="http://schemas.microsoft.com/office/drawing/2014/main" id="{1D50F331-11D7-4C64-BAFE-C28C15496937}"/>
              </a:ext>
            </a:extLst>
          </p:cNvPr>
          <p:cNvSpPr/>
          <p:nvPr/>
        </p:nvSpPr>
        <p:spPr>
          <a:xfrm>
            <a:off x="12213550" y="7908370"/>
            <a:ext cx="3331029" cy="1463040"/>
          </a:xfrm>
          <a:prstGeom prst="ellipse">
            <a:avLst/>
          </a:prstGeom>
          <a:noFill/>
          <a:ln w="38100">
            <a:solidFill>
              <a:srgbClr val="CA48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Tree>
    <p:extLst>
      <p:ext uri="{BB962C8B-B14F-4D97-AF65-F5344CB8AC3E}">
        <p14:creationId xmlns:p14="http://schemas.microsoft.com/office/powerpoint/2010/main" val="4074214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DAE40E5D-23F5-48F0-9D34-DF1E0EC351A5}"/>
              </a:ext>
            </a:extLst>
          </p:cNvPr>
          <p:cNvSpPr>
            <a:spLocks noGrp="1"/>
          </p:cNvSpPr>
          <p:nvPr>
            <p:ph type="pic" sz="quarter" idx="13"/>
          </p:nvPr>
        </p:nvSpPr>
        <p:spPr/>
      </p:sp>
      <p:sp>
        <p:nvSpPr>
          <p:cNvPr id="3" name="Tijdelijke aanduiding voor datum 2">
            <a:extLst>
              <a:ext uri="{FF2B5EF4-FFF2-40B4-BE49-F238E27FC236}">
                <a16:creationId xmlns:a16="http://schemas.microsoft.com/office/drawing/2014/main" id="{EC7CC247-211B-4F54-8933-1130A1D385C5}"/>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4" name="Tijdelijke aanduiding voor voettekst 3">
            <a:extLst>
              <a:ext uri="{FF2B5EF4-FFF2-40B4-BE49-F238E27FC236}">
                <a16:creationId xmlns:a16="http://schemas.microsoft.com/office/drawing/2014/main" id="{236CBDA6-2297-481F-875E-BF811BDAB88A}"/>
              </a:ext>
            </a:extLst>
          </p:cNvPr>
          <p:cNvSpPr>
            <a:spLocks noGrp="1"/>
          </p:cNvSpPr>
          <p:nvPr>
            <p:ph type="ftr" sz="quarter" idx="11"/>
          </p:nvPr>
        </p:nvSpPr>
        <p:spPr/>
        <p:txBody>
          <a:bodyPr/>
          <a:lstStyle/>
          <a:p>
            <a:r>
              <a:rPr lang="nl-BE"/>
              <a:t>Voettekst</a:t>
            </a:r>
            <a:endParaRPr lang="nl-BE" dirty="0"/>
          </a:p>
        </p:txBody>
      </p:sp>
      <p:sp>
        <p:nvSpPr>
          <p:cNvPr id="5" name="Tijdelijke aanduiding voor dianummer 4">
            <a:extLst>
              <a:ext uri="{FF2B5EF4-FFF2-40B4-BE49-F238E27FC236}">
                <a16:creationId xmlns:a16="http://schemas.microsoft.com/office/drawing/2014/main" id="{12799958-8816-469D-871C-99873044C0AA}"/>
              </a:ext>
            </a:extLst>
          </p:cNvPr>
          <p:cNvSpPr>
            <a:spLocks noGrp="1"/>
          </p:cNvSpPr>
          <p:nvPr>
            <p:ph type="sldNum" sz="quarter" idx="12"/>
          </p:nvPr>
        </p:nvSpPr>
        <p:spPr/>
        <p:txBody>
          <a:bodyPr/>
          <a:lstStyle/>
          <a:p>
            <a:fld id="{B7527A74-2D87-4307-9531-5A57D9647EEB}" type="slidenum">
              <a:rPr lang="nl-BE" smtClean="0"/>
              <a:pPr/>
              <a:t>12</a:t>
            </a:fld>
            <a:endParaRPr lang="nl-BE"/>
          </a:p>
        </p:txBody>
      </p:sp>
      <p:sp>
        <p:nvSpPr>
          <p:cNvPr id="6" name="Titel 5">
            <a:extLst>
              <a:ext uri="{FF2B5EF4-FFF2-40B4-BE49-F238E27FC236}">
                <a16:creationId xmlns:a16="http://schemas.microsoft.com/office/drawing/2014/main" id="{8A02543C-7B0B-41D1-AF67-CF8BAF1CE92B}"/>
              </a:ext>
            </a:extLst>
          </p:cNvPr>
          <p:cNvSpPr>
            <a:spLocks noGrp="1"/>
          </p:cNvSpPr>
          <p:nvPr>
            <p:ph type="title"/>
          </p:nvPr>
        </p:nvSpPr>
        <p:spPr/>
        <p:txBody>
          <a:bodyPr/>
          <a:lstStyle/>
          <a:p>
            <a:r>
              <a:rPr lang="nl-BE" dirty="0"/>
              <a:t>‘Hogeschool Taal’ (HST)</a:t>
            </a:r>
          </a:p>
        </p:txBody>
      </p:sp>
    </p:spTree>
    <p:extLst>
      <p:ext uri="{BB962C8B-B14F-4D97-AF65-F5344CB8AC3E}">
        <p14:creationId xmlns:p14="http://schemas.microsoft.com/office/powerpoint/2010/main" val="1314152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C1F8FAB9-C210-4F78-8D67-15FD08C3A7B1}"/>
              </a:ext>
            </a:extLst>
          </p:cNvPr>
          <p:cNvSpPr>
            <a:spLocks noGrp="1"/>
          </p:cNvSpPr>
          <p:nvPr>
            <p:ph type="body" sz="quarter" idx="17"/>
          </p:nvPr>
        </p:nvSpPr>
        <p:spPr/>
        <p:txBody>
          <a:bodyPr/>
          <a:lstStyle/>
          <a:p>
            <a:r>
              <a:rPr lang="nl-BE" dirty="0"/>
              <a:t>= oefen- en testprogramma</a:t>
            </a:r>
          </a:p>
          <a:p>
            <a:endParaRPr lang="nl-BE" dirty="0"/>
          </a:p>
          <a:p>
            <a:pPr marL="571500" indent="-571500">
              <a:buFontTx/>
              <a:buChar char="-"/>
            </a:pPr>
            <a:r>
              <a:rPr lang="nl-BE" dirty="0"/>
              <a:t>Taal DNA test = oefening</a:t>
            </a:r>
          </a:p>
          <a:p>
            <a:pPr marL="571500" indent="-571500">
              <a:buFontTx/>
              <a:buChar char="-"/>
            </a:pPr>
            <a:r>
              <a:rPr lang="nl-BE" dirty="0"/>
              <a:t>Nulmeting taal (donderdag 3 oktober)</a:t>
            </a:r>
          </a:p>
          <a:p>
            <a:pPr marL="571500" indent="-571500">
              <a:buFontTx/>
              <a:buChar char="-"/>
            </a:pPr>
            <a:r>
              <a:rPr lang="en-US" dirty="0"/>
              <a:t>2 </a:t>
            </a:r>
            <a:r>
              <a:rPr lang="en-US" dirty="0" err="1"/>
              <a:t>formatieve</a:t>
            </a:r>
            <a:r>
              <a:rPr lang="en-US" dirty="0"/>
              <a:t> tests</a:t>
            </a:r>
          </a:p>
          <a:p>
            <a:pPr marL="571500" indent="-571500">
              <a:buFontTx/>
              <a:buChar char="-"/>
            </a:pPr>
            <a:r>
              <a:rPr lang="en-US" dirty="0"/>
              <a:t>2 </a:t>
            </a:r>
            <a:r>
              <a:rPr lang="en-US" dirty="0" err="1"/>
              <a:t>summatieve</a:t>
            </a:r>
            <a:r>
              <a:rPr lang="en-US" dirty="0"/>
              <a:t> tests</a:t>
            </a:r>
          </a:p>
        </p:txBody>
      </p:sp>
      <p:sp>
        <p:nvSpPr>
          <p:cNvPr id="8" name="Tijdelijke aanduiding voor dianummer 7">
            <a:extLst>
              <a:ext uri="{FF2B5EF4-FFF2-40B4-BE49-F238E27FC236}">
                <a16:creationId xmlns:a16="http://schemas.microsoft.com/office/drawing/2014/main" id="{A3DF5622-E637-45DA-97B3-5E41DAAAAF70}"/>
              </a:ext>
            </a:extLst>
          </p:cNvPr>
          <p:cNvSpPr>
            <a:spLocks noGrp="1"/>
          </p:cNvSpPr>
          <p:nvPr>
            <p:ph type="sldNum" sz="quarter" idx="12"/>
          </p:nvPr>
        </p:nvSpPr>
        <p:spPr/>
        <p:txBody>
          <a:bodyPr/>
          <a:lstStyle/>
          <a:p>
            <a:fld id="{B7527A74-2D87-4307-9531-5A57D9647EEB}" type="slidenum">
              <a:rPr lang="nl-BE" smtClean="0"/>
              <a:pPr/>
              <a:t>13</a:t>
            </a:fld>
            <a:endParaRPr lang="nl-BE"/>
          </a:p>
        </p:txBody>
      </p:sp>
      <p:sp>
        <p:nvSpPr>
          <p:cNvPr id="10" name="Titel 9">
            <a:extLst>
              <a:ext uri="{FF2B5EF4-FFF2-40B4-BE49-F238E27FC236}">
                <a16:creationId xmlns:a16="http://schemas.microsoft.com/office/drawing/2014/main" id="{956FC7F6-826D-4437-B417-5BD1EFBAE263}"/>
              </a:ext>
            </a:extLst>
          </p:cNvPr>
          <p:cNvSpPr>
            <a:spLocks noGrp="1"/>
          </p:cNvSpPr>
          <p:nvPr>
            <p:ph type="title"/>
          </p:nvPr>
        </p:nvSpPr>
        <p:spPr/>
        <p:txBody>
          <a:bodyPr/>
          <a:lstStyle/>
          <a:p>
            <a:r>
              <a:rPr lang="nl-BE" dirty="0">
                <a:solidFill>
                  <a:srgbClr val="FF0000"/>
                </a:solidFill>
              </a:rPr>
              <a:t>Het programma HST (</a:t>
            </a:r>
            <a:r>
              <a:rPr lang="nl-BE" dirty="0" err="1">
                <a:solidFill>
                  <a:srgbClr val="FF0000"/>
                </a:solidFill>
              </a:rPr>
              <a:t>HogeschoolTaal</a:t>
            </a:r>
            <a:r>
              <a:rPr lang="nl-BE" dirty="0">
                <a:solidFill>
                  <a:srgbClr val="FF0000"/>
                </a:solidFill>
              </a:rPr>
              <a:t>)</a:t>
            </a:r>
          </a:p>
        </p:txBody>
      </p:sp>
      <p:sp>
        <p:nvSpPr>
          <p:cNvPr id="2" name="Tijdelijke aanduiding voor datum 1">
            <a:extLst>
              <a:ext uri="{FF2B5EF4-FFF2-40B4-BE49-F238E27FC236}">
                <a16:creationId xmlns:a16="http://schemas.microsoft.com/office/drawing/2014/main" id="{410856F2-9036-48A4-9717-39D2E995A7B6}"/>
              </a:ext>
            </a:extLst>
          </p:cNvPr>
          <p:cNvSpPr>
            <a:spLocks noGrp="1"/>
          </p:cNvSpPr>
          <p:nvPr>
            <p:ph type="dt" sz="half" idx="10"/>
          </p:nvPr>
        </p:nvSpPr>
        <p:spPr/>
        <p:txBody>
          <a:bodyPr/>
          <a:lstStyle/>
          <a:p>
            <a:fld id="{FCD5EF4F-D741-461A-B1BC-56B713B54940}" type="datetime1">
              <a:rPr lang="nl-BE" smtClean="0"/>
              <a:t>24/09/2019</a:t>
            </a:fld>
            <a:endParaRPr lang="nl-BE" dirty="0"/>
          </a:p>
        </p:txBody>
      </p:sp>
      <p:sp>
        <p:nvSpPr>
          <p:cNvPr id="3" name="Tijdelijke aanduiding voor voettekst 2">
            <a:extLst>
              <a:ext uri="{FF2B5EF4-FFF2-40B4-BE49-F238E27FC236}">
                <a16:creationId xmlns:a16="http://schemas.microsoft.com/office/drawing/2014/main" id="{672066D8-1003-4104-9004-C7C1D57DBB55}"/>
              </a:ext>
            </a:extLst>
          </p:cNvPr>
          <p:cNvSpPr>
            <a:spLocks noGrp="1"/>
          </p:cNvSpPr>
          <p:nvPr>
            <p:ph type="ftr" sz="quarter" idx="11"/>
          </p:nvPr>
        </p:nvSpPr>
        <p:spPr/>
        <p:txBody>
          <a:bodyPr/>
          <a:lstStyle/>
          <a:p>
            <a:r>
              <a:rPr lang="nl-BE"/>
              <a:t>Maak kennis met Howest</a:t>
            </a:r>
            <a:endParaRPr lang="nl-BE" dirty="0"/>
          </a:p>
        </p:txBody>
      </p:sp>
    </p:spTree>
    <p:extLst>
      <p:ext uri="{BB962C8B-B14F-4D97-AF65-F5344CB8AC3E}">
        <p14:creationId xmlns:p14="http://schemas.microsoft.com/office/powerpoint/2010/main" val="3962971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723DE84-C2CE-4E0C-B410-7B96E0BC7B52}"/>
              </a:ext>
            </a:extLst>
          </p:cNvPr>
          <p:cNvSpPr>
            <a:spLocks noGrp="1"/>
          </p:cNvSpPr>
          <p:nvPr>
            <p:ph type="body" sz="quarter" idx="17"/>
          </p:nvPr>
        </p:nvSpPr>
        <p:spPr/>
        <p:txBody>
          <a:bodyPr/>
          <a:lstStyle/>
          <a:p>
            <a:r>
              <a:rPr lang="nl-BE" sz="5400" dirty="0">
                <a:solidFill>
                  <a:srgbClr val="FF0000"/>
                </a:solidFill>
              </a:rPr>
              <a:t>1. Vraag je account aan</a:t>
            </a:r>
          </a:p>
          <a:p>
            <a:endParaRPr lang="nl-BE" u="sng" dirty="0"/>
          </a:p>
          <a:p>
            <a:r>
              <a:rPr lang="nl-BE" u="sng" dirty="0"/>
              <a:t>https://www.academicsoftware.eu</a:t>
            </a:r>
            <a:endParaRPr lang="nl-BE" dirty="0"/>
          </a:p>
          <a:p>
            <a:r>
              <a:rPr lang="nl-BE" dirty="0"/>
              <a:t>Daar geef je je gebruikersnaam en logingegevens in van Howest.</a:t>
            </a:r>
          </a:p>
          <a:p>
            <a:endParaRPr lang="nl-BE" dirty="0"/>
          </a:p>
          <a:p>
            <a:r>
              <a:rPr lang="nl-BE" dirty="0"/>
              <a:t>Je klikt op de tool ‘hogeschooltaal’.</a:t>
            </a:r>
          </a:p>
          <a:p>
            <a:r>
              <a:rPr lang="nl-BE" dirty="0"/>
              <a:t> </a:t>
            </a:r>
          </a:p>
          <a:p>
            <a:endParaRPr lang="nl-BE" dirty="0"/>
          </a:p>
          <a:p>
            <a:endParaRPr lang="nl-BE" dirty="0"/>
          </a:p>
        </p:txBody>
      </p:sp>
      <p:sp>
        <p:nvSpPr>
          <p:cNvPr id="3" name="Tijdelijke aanduiding voor dianummer 2">
            <a:extLst>
              <a:ext uri="{FF2B5EF4-FFF2-40B4-BE49-F238E27FC236}">
                <a16:creationId xmlns:a16="http://schemas.microsoft.com/office/drawing/2014/main" id="{8BBC4942-F2E5-4774-89E0-6EDDD4135179}"/>
              </a:ext>
            </a:extLst>
          </p:cNvPr>
          <p:cNvSpPr>
            <a:spLocks noGrp="1"/>
          </p:cNvSpPr>
          <p:nvPr>
            <p:ph type="sldNum" sz="quarter" idx="12"/>
          </p:nvPr>
        </p:nvSpPr>
        <p:spPr/>
        <p:txBody>
          <a:bodyPr/>
          <a:lstStyle/>
          <a:p>
            <a:fld id="{B7527A74-2D87-4307-9531-5A57D9647EEB}" type="slidenum">
              <a:rPr lang="nl-BE" smtClean="0"/>
              <a:pPr/>
              <a:t>14</a:t>
            </a:fld>
            <a:endParaRPr lang="nl-BE"/>
          </a:p>
        </p:txBody>
      </p:sp>
      <p:sp>
        <p:nvSpPr>
          <p:cNvPr id="4" name="Titel 3">
            <a:extLst>
              <a:ext uri="{FF2B5EF4-FFF2-40B4-BE49-F238E27FC236}">
                <a16:creationId xmlns:a16="http://schemas.microsoft.com/office/drawing/2014/main" id="{510109EF-A2B3-4CAE-9E83-B4677ECB54F1}"/>
              </a:ext>
            </a:extLst>
          </p:cNvPr>
          <p:cNvSpPr>
            <a:spLocks noGrp="1"/>
          </p:cNvSpPr>
          <p:nvPr>
            <p:ph type="title"/>
          </p:nvPr>
        </p:nvSpPr>
        <p:spPr/>
        <p:txBody>
          <a:bodyPr/>
          <a:lstStyle/>
          <a:p>
            <a:r>
              <a:rPr lang="nl-BE" dirty="0">
                <a:solidFill>
                  <a:srgbClr val="FF0000"/>
                </a:solidFill>
              </a:rPr>
              <a:t>Het programma HST (</a:t>
            </a:r>
            <a:r>
              <a:rPr lang="nl-BE" dirty="0" err="1">
                <a:solidFill>
                  <a:srgbClr val="FF0000"/>
                </a:solidFill>
              </a:rPr>
              <a:t>HogeschoolTaal</a:t>
            </a:r>
            <a:r>
              <a:rPr lang="nl-BE" dirty="0">
                <a:solidFill>
                  <a:srgbClr val="FF0000"/>
                </a:solidFill>
              </a:rPr>
              <a:t>)</a:t>
            </a:r>
            <a:endParaRPr lang="nl-BE" dirty="0"/>
          </a:p>
        </p:txBody>
      </p:sp>
      <p:sp>
        <p:nvSpPr>
          <p:cNvPr id="5" name="Tijdelijke aanduiding voor datum 4">
            <a:extLst>
              <a:ext uri="{FF2B5EF4-FFF2-40B4-BE49-F238E27FC236}">
                <a16:creationId xmlns:a16="http://schemas.microsoft.com/office/drawing/2014/main" id="{FE092826-4C94-491B-9604-C91439F5C2D0}"/>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3E14F5A1-F115-4DC3-9117-50EC964DC703}"/>
              </a:ext>
            </a:extLst>
          </p:cNvPr>
          <p:cNvSpPr>
            <a:spLocks noGrp="1"/>
          </p:cNvSpPr>
          <p:nvPr>
            <p:ph type="ftr" sz="quarter" idx="11"/>
          </p:nvPr>
        </p:nvSpPr>
        <p:spPr/>
        <p:txBody>
          <a:bodyPr/>
          <a:lstStyle/>
          <a:p>
            <a:r>
              <a:rPr lang="nl-BE"/>
              <a:t>Voettekst</a:t>
            </a:r>
            <a:endParaRPr lang="nl-BE" dirty="0"/>
          </a:p>
        </p:txBody>
      </p:sp>
      <p:sp>
        <p:nvSpPr>
          <p:cNvPr id="7" name="Ovaal 6">
            <a:extLst>
              <a:ext uri="{FF2B5EF4-FFF2-40B4-BE49-F238E27FC236}">
                <a16:creationId xmlns:a16="http://schemas.microsoft.com/office/drawing/2014/main" id="{53B1C9AE-C769-4580-95F9-C5E2BEFDB08B}"/>
              </a:ext>
            </a:extLst>
          </p:cNvPr>
          <p:cNvSpPr/>
          <p:nvPr/>
        </p:nvSpPr>
        <p:spPr>
          <a:xfrm>
            <a:off x="7040880" y="3788229"/>
            <a:ext cx="1406209" cy="10189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9" name="Rechte verbindingslijn met pijl 8">
            <a:extLst>
              <a:ext uri="{FF2B5EF4-FFF2-40B4-BE49-F238E27FC236}">
                <a16:creationId xmlns:a16="http://schemas.microsoft.com/office/drawing/2014/main" id="{1D0A7C17-DAC7-49DF-A91C-8C2A21924C01}"/>
              </a:ext>
            </a:extLst>
          </p:cNvPr>
          <p:cNvCxnSpPr/>
          <p:nvPr/>
        </p:nvCxnSpPr>
        <p:spPr>
          <a:xfrm flipH="1">
            <a:off x="7694023" y="2902089"/>
            <a:ext cx="1920240" cy="1160460"/>
          </a:xfrm>
          <a:prstGeom prst="straightConnector1">
            <a:avLst/>
          </a:prstGeom>
          <a:ln w="28575">
            <a:solidFill>
              <a:srgbClr val="44C8F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568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D75689D-628C-4483-BA06-FC4E93D841CF}"/>
              </a:ext>
            </a:extLst>
          </p:cNvPr>
          <p:cNvSpPr>
            <a:spLocks noGrp="1"/>
          </p:cNvSpPr>
          <p:nvPr>
            <p:ph type="body" sz="quarter" idx="17"/>
          </p:nvPr>
        </p:nvSpPr>
        <p:spPr/>
        <p:txBody>
          <a:bodyPr/>
          <a:lstStyle/>
          <a:p>
            <a:r>
              <a:rPr lang="nl-BE" sz="5100" dirty="0">
                <a:solidFill>
                  <a:srgbClr val="FF0000"/>
                </a:solidFill>
              </a:rPr>
              <a:t>2.1 Vraag je account aan</a:t>
            </a:r>
          </a:p>
          <a:p>
            <a:pPr lvl="0"/>
            <a:endParaRPr lang="nl-BE" dirty="0"/>
          </a:p>
          <a:p>
            <a:pPr lvl="0"/>
            <a:r>
              <a:rPr lang="nl-NL" dirty="0"/>
              <a:t>Bij technische problemen, mailen naar </a:t>
            </a:r>
            <a:r>
              <a:rPr lang="nl-BE" u="sng" dirty="0"/>
              <a:t>info</a:t>
            </a:r>
            <a:r>
              <a:rPr lang="nl-BE" u="sng" dirty="0">
                <a:hlinkClick r:id="rId2"/>
              </a:rPr>
              <a:t>@signpost.be</a:t>
            </a:r>
            <a:r>
              <a:rPr lang="nl-BE" u="sng" dirty="0"/>
              <a:t> </a:t>
            </a:r>
            <a:r>
              <a:rPr lang="nl-NL" dirty="0"/>
              <a:t>en vermelden in de onderwerpregel </a:t>
            </a:r>
            <a:r>
              <a:rPr lang="nl-NL" i="1" dirty="0"/>
              <a:t>Hogeschooltaal</a:t>
            </a:r>
            <a:r>
              <a:rPr lang="nl-NL" dirty="0"/>
              <a:t>.</a:t>
            </a:r>
            <a:endParaRPr lang="nl-BE" dirty="0"/>
          </a:p>
          <a:p>
            <a:r>
              <a:rPr lang="nl-BE" dirty="0"/>
              <a:t>Reken daartoe op een drietal werkdagen. </a:t>
            </a:r>
          </a:p>
          <a:p>
            <a:r>
              <a:rPr lang="nl-BE" dirty="0"/>
              <a:t>Je kunt daarna gewoon aan de slag. </a:t>
            </a:r>
          </a:p>
          <a:p>
            <a:endParaRPr lang="nl-BE" dirty="0"/>
          </a:p>
        </p:txBody>
      </p:sp>
      <p:sp>
        <p:nvSpPr>
          <p:cNvPr id="3" name="Tijdelijke aanduiding voor dianummer 2">
            <a:extLst>
              <a:ext uri="{FF2B5EF4-FFF2-40B4-BE49-F238E27FC236}">
                <a16:creationId xmlns:a16="http://schemas.microsoft.com/office/drawing/2014/main" id="{0C696F22-9B9B-44FA-B60E-D1FE42A4B866}"/>
              </a:ext>
            </a:extLst>
          </p:cNvPr>
          <p:cNvSpPr>
            <a:spLocks noGrp="1"/>
          </p:cNvSpPr>
          <p:nvPr>
            <p:ph type="sldNum" sz="quarter" idx="12"/>
          </p:nvPr>
        </p:nvSpPr>
        <p:spPr/>
        <p:txBody>
          <a:bodyPr/>
          <a:lstStyle/>
          <a:p>
            <a:fld id="{B7527A74-2D87-4307-9531-5A57D9647EEB}" type="slidenum">
              <a:rPr lang="nl-BE" smtClean="0"/>
              <a:pPr/>
              <a:t>15</a:t>
            </a:fld>
            <a:endParaRPr lang="nl-BE"/>
          </a:p>
        </p:txBody>
      </p:sp>
      <p:sp>
        <p:nvSpPr>
          <p:cNvPr id="4" name="Titel 3">
            <a:extLst>
              <a:ext uri="{FF2B5EF4-FFF2-40B4-BE49-F238E27FC236}">
                <a16:creationId xmlns:a16="http://schemas.microsoft.com/office/drawing/2014/main" id="{E0619524-6A37-4BE5-992D-9A5E2A78DA01}"/>
              </a:ext>
            </a:extLst>
          </p:cNvPr>
          <p:cNvSpPr>
            <a:spLocks noGrp="1"/>
          </p:cNvSpPr>
          <p:nvPr>
            <p:ph type="title"/>
          </p:nvPr>
        </p:nvSpPr>
        <p:spPr/>
        <p:txBody>
          <a:bodyPr/>
          <a:lstStyle/>
          <a:p>
            <a:r>
              <a:rPr lang="nl-BE" dirty="0">
                <a:solidFill>
                  <a:srgbClr val="FF0000"/>
                </a:solidFill>
              </a:rPr>
              <a:t>Het programma HST (</a:t>
            </a:r>
            <a:r>
              <a:rPr lang="nl-BE" dirty="0" err="1">
                <a:solidFill>
                  <a:srgbClr val="FF0000"/>
                </a:solidFill>
              </a:rPr>
              <a:t>HogeschoolTaal</a:t>
            </a:r>
            <a:r>
              <a:rPr lang="nl-BE" dirty="0">
                <a:solidFill>
                  <a:srgbClr val="FF0000"/>
                </a:solidFill>
              </a:rPr>
              <a:t>)</a:t>
            </a:r>
            <a:endParaRPr lang="nl-BE" dirty="0"/>
          </a:p>
        </p:txBody>
      </p:sp>
      <p:sp>
        <p:nvSpPr>
          <p:cNvPr id="5" name="Tijdelijke aanduiding voor datum 4">
            <a:extLst>
              <a:ext uri="{FF2B5EF4-FFF2-40B4-BE49-F238E27FC236}">
                <a16:creationId xmlns:a16="http://schemas.microsoft.com/office/drawing/2014/main" id="{00987F2E-C06C-4C63-9A51-4B6BB62BAB4B}"/>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CEC694CD-6250-4A42-9ECD-C0531C218362}"/>
              </a:ext>
            </a:extLst>
          </p:cNvPr>
          <p:cNvSpPr>
            <a:spLocks noGrp="1"/>
          </p:cNvSpPr>
          <p:nvPr>
            <p:ph type="ftr" sz="quarter" idx="11"/>
          </p:nvPr>
        </p:nvSpPr>
        <p:spPr/>
        <p:txBody>
          <a:bodyPr/>
          <a:lstStyle/>
          <a:p>
            <a:r>
              <a:rPr lang="nl-BE"/>
              <a:t>Voettekst</a:t>
            </a:r>
            <a:endParaRPr lang="nl-BE" dirty="0"/>
          </a:p>
        </p:txBody>
      </p:sp>
    </p:spTree>
    <p:extLst>
      <p:ext uri="{BB962C8B-B14F-4D97-AF65-F5344CB8AC3E}">
        <p14:creationId xmlns:p14="http://schemas.microsoft.com/office/powerpoint/2010/main" val="2221497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1B645-3E5E-47D8-94C5-163FA5FC6600}"/>
              </a:ext>
            </a:extLst>
          </p:cNvPr>
          <p:cNvSpPr>
            <a:spLocks noGrp="1"/>
          </p:cNvSpPr>
          <p:nvPr>
            <p:ph type="body" sz="quarter" idx="17"/>
          </p:nvPr>
        </p:nvSpPr>
        <p:spPr/>
        <p:txBody>
          <a:bodyPr/>
          <a:lstStyle/>
          <a:p>
            <a:pPr lvl="1"/>
            <a:r>
              <a:rPr lang="nl-BE" sz="5100" dirty="0">
                <a:solidFill>
                  <a:srgbClr val="FF0000"/>
                </a:solidFill>
              </a:rPr>
              <a:t>2.2.Bepaal je </a:t>
            </a:r>
            <a:r>
              <a:rPr lang="nl-BE" sz="5100" dirty="0" err="1">
                <a:solidFill>
                  <a:srgbClr val="FF0000"/>
                </a:solidFill>
              </a:rPr>
              <a:t>TaalDNA</a:t>
            </a:r>
            <a:endParaRPr lang="nl-BE" sz="5100" dirty="0">
              <a:solidFill>
                <a:srgbClr val="FF0000"/>
              </a:solidFill>
            </a:endParaRPr>
          </a:p>
          <a:p>
            <a:pPr lvl="1"/>
            <a:endParaRPr lang="nl-BE" sz="3200" dirty="0">
              <a:solidFill>
                <a:srgbClr val="FF0000"/>
              </a:solidFill>
            </a:endParaRPr>
          </a:p>
          <a:p>
            <a:pPr lvl="1"/>
            <a:r>
              <a:rPr lang="nl-BE" sz="3200" dirty="0"/>
              <a:t>Maak de 101 oefeningen die je DNA bepalen</a:t>
            </a:r>
          </a:p>
          <a:p>
            <a:pPr lvl="1"/>
            <a:endParaRPr lang="nl-BE" sz="3200" dirty="0"/>
          </a:p>
          <a:p>
            <a:pPr lvl="1"/>
            <a:r>
              <a:rPr lang="nl-BE" sz="3200" dirty="0"/>
              <a:t>Download de resultaten en sla ze op.</a:t>
            </a:r>
          </a:p>
          <a:p>
            <a:pPr lvl="1"/>
            <a:endParaRPr lang="nl-BE" sz="3200" dirty="0"/>
          </a:p>
          <a:p>
            <a:endParaRPr lang="nl-BE" dirty="0"/>
          </a:p>
        </p:txBody>
      </p:sp>
      <p:sp>
        <p:nvSpPr>
          <p:cNvPr id="3" name="Tijdelijke aanduiding voor dianummer 2">
            <a:extLst>
              <a:ext uri="{FF2B5EF4-FFF2-40B4-BE49-F238E27FC236}">
                <a16:creationId xmlns:a16="http://schemas.microsoft.com/office/drawing/2014/main" id="{C19F4358-869D-48CE-96F3-6D61B42A9DDB}"/>
              </a:ext>
            </a:extLst>
          </p:cNvPr>
          <p:cNvSpPr>
            <a:spLocks noGrp="1"/>
          </p:cNvSpPr>
          <p:nvPr>
            <p:ph type="sldNum" sz="quarter" idx="12"/>
          </p:nvPr>
        </p:nvSpPr>
        <p:spPr/>
        <p:txBody>
          <a:bodyPr/>
          <a:lstStyle/>
          <a:p>
            <a:fld id="{B7527A74-2D87-4307-9531-5A57D9647EEB}" type="slidenum">
              <a:rPr lang="nl-BE" smtClean="0"/>
              <a:pPr/>
              <a:t>16</a:t>
            </a:fld>
            <a:endParaRPr lang="nl-BE"/>
          </a:p>
        </p:txBody>
      </p:sp>
      <p:sp>
        <p:nvSpPr>
          <p:cNvPr id="4" name="Titel 3">
            <a:extLst>
              <a:ext uri="{FF2B5EF4-FFF2-40B4-BE49-F238E27FC236}">
                <a16:creationId xmlns:a16="http://schemas.microsoft.com/office/drawing/2014/main" id="{EFBA521A-3855-405D-BC04-16BE7DFB432C}"/>
              </a:ext>
            </a:extLst>
          </p:cNvPr>
          <p:cNvSpPr>
            <a:spLocks noGrp="1"/>
          </p:cNvSpPr>
          <p:nvPr>
            <p:ph type="title"/>
          </p:nvPr>
        </p:nvSpPr>
        <p:spPr/>
        <p:txBody>
          <a:bodyPr/>
          <a:lstStyle/>
          <a:p>
            <a:r>
              <a:rPr lang="nl-BE" dirty="0">
                <a:solidFill>
                  <a:srgbClr val="FF0000"/>
                </a:solidFill>
              </a:rPr>
              <a:t>Het programma HST (</a:t>
            </a:r>
            <a:r>
              <a:rPr lang="nl-BE" dirty="0" err="1">
                <a:solidFill>
                  <a:srgbClr val="FF0000"/>
                </a:solidFill>
              </a:rPr>
              <a:t>HogeschoolTaal</a:t>
            </a:r>
            <a:r>
              <a:rPr lang="nl-BE" dirty="0">
                <a:solidFill>
                  <a:srgbClr val="FF0000"/>
                </a:solidFill>
              </a:rPr>
              <a:t>)</a:t>
            </a:r>
            <a:endParaRPr lang="nl-BE" dirty="0"/>
          </a:p>
        </p:txBody>
      </p:sp>
      <p:sp>
        <p:nvSpPr>
          <p:cNvPr id="5" name="Tijdelijke aanduiding voor datum 4">
            <a:extLst>
              <a:ext uri="{FF2B5EF4-FFF2-40B4-BE49-F238E27FC236}">
                <a16:creationId xmlns:a16="http://schemas.microsoft.com/office/drawing/2014/main" id="{1CE13D99-67F3-4B76-99E5-A5E3899242DE}"/>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8E2B96B4-3A39-4F82-B0A1-9BFC3AE53961}"/>
              </a:ext>
            </a:extLst>
          </p:cNvPr>
          <p:cNvSpPr>
            <a:spLocks noGrp="1"/>
          </p:cNvSpPr>
          <p:nvPr>
            <p:ph type="ftr" sz="quarter" idx="11"/>
          </p:nvPr>
        </p:nvSpPr>
        <p:spPr/>
        <p:txBody>
          <a:bodyPr/>
          <a:lstStyle/>
          <a:p>
            <a:r>
              <a:rPr lang="nl-BE"/>
              <a:t>Voettekst</a:t>
            </a:r>
            <a:endParaRPr lang="nl-BE" dirty="0"/>
          </a:p>
        </p:txBody>
      </p:sp>
    </p:spTree>
    <p:extLst>
      <p:ext uri="{BB962C8B-B14F-4D97-AF65-F5344CB8AC3E}">
        <p14:creationId xmlns:p14="http://schemas.microsoft.com/office/powerpoint/2010/main" val="549267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01C91B83-385B-469A-B2A4-A508D78A5202}"/>
              </a:ext>
            </a:extLst>
          </p:cNvPr>
          <p:cNvPicPr>
            <a:picLocks noChangeAspect="1"/>
          </p:cNvPicPr>
          <p:nvPr/>
        </p:nvPicPr>
        <p:blipFill rotWithShape="1">
          <a:blip r:embed="rId2"/>
          <a:srcRect t="12557" r="2428"/>
          <a:stretch/>
        </p:blipFill>
        <p:spPr>
          <a:xfrm>
            <a:off x="0" y="1291701"/>
            <a:ext cx="17844117" cy="8995299"/>
          </a:xfrm>
          <a:prstGeom prst="rect">
            <a:avLst/>
          </a:prstGeom>
        </p:spPr>
      </p:pic>
      <p:sp>
        <p:nvSpPr>
          <p:cNvPr id="3" name="Ovaal 2">
            <a:extLst>
              <a:ext uri="{FF2B5EF4-FFF2-40B4-BE49-F238E27FC236}">
                <a16:creationId xmlns:a16="http://schemas.microsoft.com/office/drawing/2014/main" id="{10000269-59FB-4725-8948-4E42DC03ACA6}"/>
              </a:ext>
            </a:extLst>
          </p:cNvPr>
          <p:cNvSpPr/>
          <p:nvPr/>
        </p:nvSpPr>
        <p:spPr>
          <a:xfrm>
            <a:off x="1231642" y="4954556"/>
            <a:ext cx="3177074" cy="156754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2700"/>
          </a:p>
        </p:txBody>
      </p:sp>
      <p:sp>
        <p:nvSpPr>
          <p:cNvPr id="4" name="Tekstvak 3">
            <a:extLst>
              <a:ext uri="{FF2B5EF4-FFF2-40B4-BE49-F238E27FC236}">
                <a16:creationId xmlns:a16="http://schemas.microsoft.com/office/drawing/2014/main" id="{EE82DDAC-631C-44EF-A348-369230C777FA}"/>
              </a:ext>
            </a:extLst>
          </p:cNvPr>
          <p:cNvSpPr txBox="1"/>
          <p:nvPr/>
        </p:nvSpPr>
        <p:spPr>
          <a:xfrm>
            <a:off x="1890944" y="399495"/>
            <a:ext cx="7670307" cy="507831"/>
          </a:xfrm>
          <a:prstGeom prst="rect">
            <a:avLst/>
          </a:prstGeom>
          <a:noFill/>
        </p:spPr>
        <p:txBody>
          <a:bodyPr wrap="square" rtlCol="0">
            <a:spAutoFit/>
          </a:bodyPr>
          <a:lstStyle/>
          <a:p>
            <a:r>
              <a:rPr lang="nl-BE" sz="2700" dirty="0"/>
              <a:t>Hier kan je de resultaten downloaden en opslaan</a:t>
            </a:r>
          </a:p>
        </p:txBody>
      </p:sp>
      <p:cxnSp>
        <p:nvCxnSpPr>
          <p:cNvPr id="6" name="Rechte verbindingslijn met pijl 5">
            <a:extLst>
              <a:ext uri="{FF2B5EF4-FFF2-40B4-BE49-F238E27FC236}">
                <a16:creationId xmlns:a16="http://schemas.microsoft.com/office/drawing/2014/main" id="{C0E6CF96-DAC2-4310-8F7F-F73E9608B7D1}"/>
              </a:ext>
            </a:extLst>
          </p:cNvPr>
          <p:cNvCxnSpPr/>
          <p:nvPr/>
        </p:nvCxnSpPr>
        <p:spPr>
          <a:xfrm flipH="1">
            <a:off x="3342443" y="1291702"/>
            <a:ext cx="1797729" cy="36628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770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DA5D4FDC-D9D0-42DF-9E53-77F02F206DB6}"/>
              </a:ext>
            </a:extLst>
          </p:cNvPr>
          <p:cNvSpPr>
            <a:spLocks noGrp="1"/>
          </p:cNvSpPr>
          <p:nvPr>
            <p:ph type="body" sz="quarter" idx="17"/>
          </p:nvPr>
        </p:nvSpPr>
        <p:spPr/>
        <p:txBody>
          <a:bodyPr/>
          <a:lstStyle/>
          <a:p>
            <a:r>
              <a:rPr lang="nl-BE" dirty="0"/>
              <a:t>Test op 3 oktober 16u.</a:t>
            </a:r>
          </a:p>
          <a:p>
            <a:r>
              <a:rPr lang="nl-BE" dirty="0"/>
              <a:t>Iedereen verplicht aanwezig</a:t>
            </a:r>
          </a:p>
          <a:p>
            <a:endParaRPr lang="nl-BE" dirty="0"/>
          </a:p>
          <a:p>
            <a:r>
              <a:rPr lang="nl-BE" dirty="0"/>
              <a:t>Sla je resultaten op en reflecteer in je reflectieportfolio !!!!!!!!!</a:t>
            </a:r>
          </a:p>
          <a:p>
            <a:r>
              <a:rPr lang="nl-BE" dirty="0"/>
              <a:t>(zie ‘Professioneel Handelen: Reflectievaardigheden)</a:t>
            </a:r>
          </a:p>
        </p:txBody>
      </p:sp>
      <p:sp>
        <p:nvSpPr>
          <p:cNvPr id="4" name="Tijdelijke aanduiding voor dianummer 3">
            <a:extLst>
              <a:ext uri="{FF2B5EF4-FFF2-40B4-BE49-F238E27FC236}">
                <a16:creationId xmlns:a16="http://schemas.microsoft.com/office/drawing/2014/main" id="{A7B35CA8-C885-4B38-B967-F2251CE76EAD}"/>
              </a:ext>
            </a:extLst>
          </p:cNvPr>
          <p:cNvSpPr>
            <a:spLocks noGrp="1"/>
          </p:cNvSpPr>
          <p:nvPr>
            <p:ph type="sldNum" sz="quarter" idx="12"/>
          </p:nvPr>
        </p:nvSpPr>
        <p:spPr/>
        <p:txBody>
          <a:bodyPr/>
          <a:lstStyle/>
          <a:p>
            <a:fld id="{8B9662E3-2D31-4B9A-B153-5301181DCC47}" type="slidenum">
              <a:rPr lang="nl-BE" smtClean="0"/>
              <a:t>18</a:t>
            </a:fld>
            <a:endParaRPr lang="nl-BE"/>
          </a:p>
        </p:txBody>
      </p:sp>
      <p:sp>
        <p:nvSpPr>
          <p:cNvPr id="5" name="Titel 4">
            <a:extLst>
              <a:ext uri="{FF2B5EF4-FFF2-40B4-BE49-F238E27FC236}">
                <a16:creationId xmlns:a16="http://schemas.microsoft.com/office/drawing/2014/main" id="{6511B27D-3FB3-4C9D-9F3F-AC60C82FE899}"/>
              </a:ext>
            </a:extLst>
          </p:cNvPr>
          <p:cNvSpPr>
            <a:spLocks noGrp="1"/>
          </p:cNvSpPr>
          <p:nvPr>
            <p:ph type="title"/>
          </p:nvPr>
        </p:nvSpPr>
        <p:spPr/>
        <p:txBody>
          <a:bodyPr/>
          <a:lstStyle/>
          <a:p>
            <a:r>
              <a:rPr lang="nl-BE" dirty="0"/>
              <a:t>Nulmeting Taal</a:t>
            </a:r>
          </a:p>
        </p:txBody>
      </p:sp>
      <p:sp>
        <p:nvSpPr>
          <p:cNvPr id="2" name="Tijdelijke aanduiding voor datum 1">
            <a:extLst>
              <a:ext uri="{FF2B5EF4-FFF2-40B4-BE49-F238E27FC236}">
                <a16:creationId xmlns:a16="http://schemas.microsoft.com/office/drawing/2014/main" id="{3017F5CA-2195-41FE-A3AB-A8EAAB9132E5}"/>
              </a:ext>
            </a:extLst>
          </p:cNvPr>
          <p:cNvSpPr>
            <a:spLocks noGrp="1"/>
          </p:cNvSpPr>
          <p:nvPr>
            <p:ph type="dt" sz="half" idx="10"/>
          </p:nvPr>
        </p:nvSpPr>
        <p:spPr/>
        <p:txBody>
          <a:bodyPr/>
          <a:lstStyle/>
          <a:p>
            <a:fld id="{F80486BF-BE30-40E7-A72C-740E2CA4C138}" type="datetime1">
              <a:rPr lang="nl-BE" smtClean="0"/>
              <a:t>24/09/2019</a:t>
            </a:fld>
            <a:endParaRPr lang="nl-BE"/>
          </a:p>
        </p:txBody>
      </p:sp>
      <p:sp>
        <p:nvSpPr>
          <p:cNvPr id="3" name="Tijdelijke aanduiding voor voettekst 2">
            <a:extLst>
              <a:ext uri="{FF2B5EF4-FFF2-40B4-BE49-F238E27FC236}">
                <a16:creationId xmlns:a16="http://schemas.microsoft.com/office/drawing/2014/main" id="{A9814D84-9F07-46C7-B4EE-1F08290EA9C9}"/>
              </a:ext>
            </a:extLst>
          </p:cNvPr>
          <p:cNvSpPr>
            <a:spLocks noGrp="1"/>
          </p:cNvSpPr>
          <p:nvPr>
            <p:ph type="ftr" sz="quarter" idx="11"/>
          </p:nvPr>
        </p:nvSpPr>
        <p:spPr/>
        <p:txBody>
          <a:bodyPr/>
          <a:lstStyle/>
          <a:p>
            <a:endParaRPr lang="nl-BE"/>
          </a:p>
        </p:txBody>
      </p:sp>
    </p:spTree>
    <p:extLst>
      <p:ext uri="{BB962C8B-B14F-4D97-AF65-F5344CB8AC3E}">
        <p14:creationId xmlns:p14="http://schemas.microsoft.com/office/powerpoint/2010/main" val="1607206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DDB1064-02AE-4859-87FD-22CD0B3F60E0}"/>
              </a:ext>
            </a:extLst>
          </p:cNvPr>
          <p:cNvSpPr>
            <a:spLocks noGrp="1"/>
          </p:cNvSpPr>
          <p:nvPr>
            <p:ph type="sldNum" sz="quarter" idx="12"/>
          </p:nvPr>
        </p:nvSpPr>
        <p:spPr/>
        <p:txBody>
          <a:bodyPr/>
          <a:lstStyle/>
          <a:p>
            <a:fld id="{B7527A74-2D87-4307-9531-5A57D9647EEB}" type="slidenum">
              <a:rPr lang="nl-BE" smtClean="0"/>
              <a:pPr/>
              <a:t>19</a:t>
            </a:fld>
            <a:endParaRPr lang="nl-BE"/>
          </a:p>
        </p:txBody>
      </p:sp>
      <p:sp>
        <p:nvSpPr>
          <p:cNvPr id="4" name="Titel 3">
            <a:extLst>
              <a:ext uri="{FF2B5EF4-FFF2-40B4-BE49-F238E27FC236}">
                <a16:creationId xmlns:a16="http://schemas.microsoft.com/office/drawing/2014/main" id="{E7B9F3A1-D247-4B6C-8FDC-758433463DE2}"/>
              </a:ext>
            </a:extLst>
          </p:cNvPr>
          <p:cNvSpPr>
            <a:spLocks noGrp="1"/>
          </p:cNvSpPr>
          <p:nvPr>
            <p:ph type="title"/>
          </p:nvPr>
        </p:nvSpPr>
        <p:spPr/>
        <p:txBody>
          <a:bodyPr/>
          <a:lstStyle/>
          <a:p>
            <a:r>
              <a:rPr lang="nl-BE" dirty="0"/>
              <a:t>Structuur</a:t>
            </a:r>
          </a:p>
        </p:txBody>
      </p:sp>
      <p:sp>
        <p:nvSpPr>
          <p:cNvPr id="5" name="Tijdelijke aanduiding voor datum 4">
            <a:extLst>
              <a:ext uri="{FF2B5EF4-FFF2-40B4-BE49-F238E27FC236}">
                <a16:creationId xmlns:a16="http://schemas.microsoft.com/office/drawing/2014/main" id="{3222D76B-58BD-471A-A005-D478E20D9176}"/>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D254D5E0-A4F2-437E-BF1C-DE1A7A082D40}"/>
              </a:ext>
            </a:extLst>
          </p:cNvPr>
          <p:cNvSpPr>
            <a:spLocks noGrp="1"/>
          </p:cNvSpPr>
          <p:nvPr>
            <p:ph type="ftr" sz="quarter" idx="11"/>
          </p:nvPr>
        </p:nvSpPr>
        <p:spPr/>
        <p:txBody>
          <a:bodyPr/>
          <a:lstStyle/>
          <a:p>
            <a:r>
              <a:rPr lang="nl-BE"/>
              <a:t>Voettekst</a:t>
            </a:r>
            <a:endParaRPr lang="nl-BE" dirty="0"/>
          </a:p>
        </p:txBody>
      </p:sp>
      <p:graphicFrame>
        <p:nvGraphicFramePr>
          <p:cNvPr id="7" name="Tabel 6">
            <a:extLst>
              <a:ext uri="{FF2B5EF4-FFF2-40B4-BE49-F238E27FC236}">
                <a16:creationId xmlns:a16="http://schemas.microsoft.com/office/drawing/2014/main" id="{89D69673-87D0-4397-A48A-C97F864149DB}"/>
              </a:ext>
            </a:extLst>
          </p:cNvPr>
          <p:cNvGraphicFramePr>
            <a:graphicFrameLocks noGrp="1"/>
          </p:cNvGraphicFramePr>
          <p:nvPr>
            <p:extLst/>
          </p:nvPr>
        </p:nvGraphicFramePr>
        <p:xfrm>
          <a:off x="154802" y="432595"/>
          <a:ext cx="15858309" cy="8763000"/>
        </p:xfrm>
        <a:graphic>
          <a:graphicData uri="http://schemas.openxmlformats.org/drawingml/2006/table">
            <a:tbl>
              <a:tblPr firstRow="1" bandRow="1">
                <a:tableStyleId>{00A15C55-8517-42AA-B614-E9B94910E393}</a:tableStyleId>
              </a:tblPr>
              <a:tblGrid>
                <a:gridCol w="5289289">
                  <a:extLst>
                    <a:ext uri="{9D8B030D-6E8A-4147-A177-3AD203B41FA5}">
                      <a16:colId xmlns:a16="http://schemas.microsoft.com/office/drawing/2014/main" val="2303196292"/>
                    </a:ext>
                  </a:extLst>
                </a:gridCol>
                <a:gridCol w="5284510">
                  <a:extLst>
                    <a:ext uri="{9D8B030D-6E8A-4147-A177-3AD203B41FA5}">
                      <a16:colId xmlns:a16="http://schemas.microsoft.com/office/drawing/2014/main" val="112710182"/>
                    </a:ext>
                  </a:extLst>
                </a:gridCol>
                <a:gridCol w="5284510">
                  <a:extLst>
                    <a:ext uri="{9D8B030D-6E8A-4147-A177-3AD203B41FA5}">
                      <a16:colId xmlns:a16="http://schemas.microsoft.com/office/drawing/2014/main" val="311140972"/>
                    </a:ext>
                  </a:extLst>
                </a:gridCol>
              </a:tblGrid>
              <a:tr h="370840">
                <a:tc>
                  <a:txBody>
                    <a:bodyPr/>
                    <a:lstStyle/>
                    <a:p>
                      <a:r>
                        <a:rPr lang="nl-BE" dirty="0"/>
                        <a:t>Blok/week</a:t>
                      </a:r>
                    </a:p>
                  </a:txBody>
                  <a:tcPr/>
                </a:tc>
                <a:tc>
                  <a:txBody>
                    <a:bodyPr/>
                    <a:lstStyle/>
                    <a:p>
                      <a:r>
                        <a:rPr lang="nl-BE" dirty="0"/>
                        <a:t>Wat ?</a:t>
                      </a:r>
                    </a:p>
                  </a:txBody>
                  <a:tcPr/>
                </a:tc>
                <a:tc>
                  <a:txBody>
                    <a:bodyPr/>
                    <a:lstStyle/>
                    <a:p>
                      <a:r>
                        <a:rPr lang="nl-BE" dirty="0"/>
                        <a:t>Hoe? Waar?</a:t>
                      </a:r>
                    </a:p>
                  </a:txBody>
                  <a:tcPr/>
                </a:tc>
                <a:extLst>
                  <a:ext uri="{0D108BD9-81ED-4DB2-BD59-A6C34878D82A}">
                    <a16:rowId xmlns:a16="http://schemas.microsoft.com/office/drawing/2014/main" val="2467205896"/>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Blok A </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264598753"/>
                  </a:ext>
                </a:extLst>
              </a:tr>
              <a:tr h="370840">
                <a:tc>
                  <a:txBody>
                    <a:bodyPr/>
                    <a:lstStyle/>
                    <a:p>
                      <a:r>
                        <a:rPr lang="nl-BE" dirty="0"/>
                        <a:t>          Week 1</a:t>
                      </a:r>
                    </a:p>
                  </a:txBody>
                  <a:tcPr/>
                </a:tc>
                <a:tc>
                  <a:txBody>
                    <a:bodyPr/>
                    <a:lstStyle/>
                    <a:p>
                      <a:r>
                        <a:rPr lang="nl-BE" dirty="0"/>
                        <a:t>Introductie- uitleg HST</a:t>
                      </a:r>
                    </a:p>
                  </a:txBody>
                  <a:tcPr/>
                </a:tc>
                <a:tc>
                  <a:txBody>
                    <a:bodyPr/>
                    <a:lstStyle/>
                    <a:p>
                      <a:r>
                        <a:rPr lang="nl-BE" dirty="0"/>
                        <a:t>Hoorcollege C102</a:t>
                      </a:r>
                    </a:p>
                  </a:txBody>
                  <a:tcPr/>
                </a:tc>
                <a:extLst>
                  <a:ext uri="{0D108BD9-81ED-4DB2-BD59-A6C34878D82A}">
                    <a16:rowId xmlns:a16="http://schemas.microsoft.com/office/drawing/2014/main" val="1728212268"/>
                  </a:ext>
                </a:extLst>
              </a:tr>
              <a:tr h="370840">
                <a:tc>
                  <a:txBody>
                    <a:bodyPr/>
                    <a:lstStyle/>
                    <a:p>
                      <a:r>
                        <a:rPr lang="nl-BE" dirty="0"/>
                        <a:t>          Week 2</a:t>
                      </a:r>
                    </a:p>
                  </a:txBody>
                  <a:tcPr/>
                </a:tc>
                <a:tc>
                  <a:txBody>
                    <a:bodyPr/>
                    <a:lstStyle/>
                    <a:p>
                      <a:r>
                        <a:rPr lang="nl-BE" dirty="0"/>
                        <a:t>Afleggen nulmeting taal</a:t>
                      </a:r>
                    </a:p>
                  </a:txBody>
                  <a:tcPr/>
                </a:tc>
                <a:tc>
                  <a:txBody>
                    <a:bodyPr/>
                    <a:lstStyle/>
                    <a:p>
                      <a:r>
                        <a:rPr lang="nl-BE" dirty="0"/>
                        <a:t>Hoorcollege C102</a:t>
                      </a:r>
                    </a:p>
                  </a:txBody>
                  <a:tcPr/>
                </a:tc>
                <a:extLst>
                  <a:ext uri="{0D108BD9-81ED-4DB2-BD59-A6C34878D82A}">
                    <a16:rowId xmlns:a16="http://schemas.microsoft.com/office/drawing/2014/main" val="1551742253"/>
                  </a:ext>
                </a:extLst>
              </a:tr>
              <a:tr h="370840">
                <a:tc>
                  <a:txBody>
                    <a:bodyPr/>
                    <a:lstStyle/>
                    <a:p>
                      <a:r>
                        <a:rPr lang="nl-BE" dirty="0"/>
                        <a:t>          Week 4</a:t>
                      </a:r>
                    </a:p>
                  </a:txBody>
                  <a:tcPr/>
                </a:tc>
                <a:tc>
                  <a:txBody>
                    <a:bodyPr/>
                    <a:lstStyle/>
                    <a:p>
                      <a:r>
                        <a:rPr lang="nl-BE" dirty="0"/>
                        <a:t>Workshop 1</a:t>
                      </a:r>
                    </a:p>
                  </a:txBody>
                  <a:tcPr/>
                </a:tc>
                <a:tc>
                  <a:txBody>
                    <a:bodyPr/>
                    <a:lstStyle/>
                    <a:p>
                      <a:r>
                        <a:rPr lang="nl-BE" dirty="0"/>
                        <a:t>Werkcollege </a:t>
                      </a:r>
                    </a:p>
                    <a:p>
                      <a:r>
                        <a:rPr lang="nl-BE" sz="2000" dirty="0"/>
                        <a:t>verplicht voor studenten – 70%</a:t>
                      </a:r>
                    </a:p>
                  </a:txBody>
                  <a:tcPr/>
                </a:tc>
                <a:extLst>
                  <a:ext uri="{0D108BD9-81ED-4DB2-BD59-A6C34878D82A}">
                    <a16:rowId xmlns:a16="http://schemas.microsoft.com/office/drawing/2014/main" val="3999512664"/>
                  </a:ext>
                </a:extLst>
              </a:tr>
              <a:tr h="370840">
                <a:tc>
                  <a:txBody>
                    <a:bodyPr/>
                    <a:lstStyle/>
                    <a:p>
                      <a:r>
                        <a:rPr lang="nl-BE" dirty="0"/>
                        <a:t>          Week 6</a:t>
                      </a:r>
                    </a:p>
                  </a:txBody>
                  <a:tcPr/>
                </a:tc>
                <a:tc>
                  <a:txBody>
                    <a:bodyPr/>
                    <a:lstStyle/>
                    <a:p>
                      <a:r>
                        <a:rPr lang="nl-BE" dirty="0"/>
                        <a:t>Formatieve Test</a:t>
                      </a:r>
                    </a:p>
                  </a:txBody>
                  <a:tcPr/>
                </a:tc>
                <a:tc>
                  <a:txBody>
                    <a:bodyPr/>
                    <a:lstStyle/>
                    <a:p>
                      <a:r>
                        <a:rPr lang="nl-BE" dirty="0"/>
                        <a:t>Thuis</a:t>
                      </a:r>
                    </a:p>
                  </a:txBody>
                  <a:tcPr/>
                </a:tc>
                <a:extLst>
                  <a:ext uri="{0D108BD9-81ED-4DB2-BD59-A6C34878D82A}">
                    <a16:rowId xmlns:a16="http://schemas.microsoft.com/office/drawing/2014/main" val="303981775"/>
                  </a:ext>
                </a:extLst>
              </a:tr>
              <a:tr h="370840">
                <a:tc>
                  <a:txBody>
                    <a:bodyPr/>
                    <a:lstStyle/>
                    <a:p>
                      <a:r>
                        <a:rPr lang="nl-BE" dirty="0"/>
                        <a:t>Blok B</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367753396"/>
                  </a:ext>
                </a:extLst>
              </a:tr>
              <a:tr h="370840">
                <a:tc>
                  <a:txBody>
                    <a:bodyPr/>
                    <a:lstStyle/>
                    <a:p>
                      <a:r>
                        <a:rPr lang="nl-BE" dirty="0"/>
                        <a:t>          Week 2</a:t>
                      </a:r>
                    </a:p>
                  </a:txBody>
                  <a:tcPr/>
                </a:tc>
                <a:tc>
                  <a:txBody>
                    <a:bodyPr/>
                    <a:lstStyle/>
                    <a:p>
                      <a:r>
                        <a:rPr lang="nl-BE" dirty="0"/>
                        <a:t>Workshop 2</a:t>
                      </a:r>
                    </a:p>
                  </a:txBody>
                  <a:tcPr/>
                </a:tc>
                <a:tc>
                  <a:txBody>
                    <a:bodyPr/>
                    <a:lstStyle/>
                    <a:p>
                      <a:r>
                        <a:rPr lang="nl-BE" dirty="0"/>
                        <a:t>Werkcollege</a:t>
                      </a:r>
                    </a:p>
                    <a:p>
                      <a:r>
                        <a:rPr lang="nl-BE" sz="2000" dirty="0"/>
                        <a:t>verplicht voor studenten – 70%</a:t>
                      </a:r>
                    </a:p>
                  </a:txBody>
                  <a:tcPr/>
                </a:tc>
                <a:extLst>
                  <a:ext uri="{0D108BD9-81ED-4DB2-BD59-A6C34878D82A}">
                    <a16:rowId xmlns:a16="http://schemas.microsoft.com/office/drawing/2014/main" val="1986246511"/>
                  </a:ext>
                </a:extLst>
              </a:tr>
              <a:tr h="370840">
                <a:tc>
                  <a:txBody>
                    <a:bodyPr/>
                    <a:lstStyle/>
                    <a:p>
                      <a:r>
                        <a:rPr lang="nl-BE" dirty="0"/>
                        <a:t>          Week 5</a:t>
                      </a:r>
                    </a:p>
                  </a:txBody>
                  <a:tcPr/>
                </a:tc>
                <a:tc>
                  <a:txBody>
                    <a:bodyPr/>
                    <a:lstStyle/>
                    <a:p>
                      <a:r>
                        <a:rPr lang="nl-BE" dirty="0" err="1"/>
                        <a:t>Summatieve</a:t>
                      </a:r>
                      <a:r>
                        <a:rPr lang="nl-BE" dirty="0"/>
                        <a:t> test</a:t>
                      </a:r>
                    </a:p>
                  </a:txBody>
                  <a:tcPr/>
                </a:tc>
                <a:tc>
                  <a:txBody>
                    <a:bodyPr/>
                    <a:lstStyle/>
                    <a:p>
                      <a:r>
                        <a:rPr lang="nl-BE" dirty="0"/>
                        <a:t>Hoorcollege C102</a:t>
                      </a:r>
                    </a:p>
                  </a:txBody>
                  <a:tcPr/>
                </a:tc>
                <a:extLst>
                  <a:ext uri="{0D108BD9-81ED-4DB2-BD59-A6C34878D82A}">
                    <a16:rowId xmlns:a16="http://schemas.microsoft.com/office/drawing/2014/main" val="1230194104"/>
                  </a:ext>
                </a:extLst>
              </a:tr>
              <a:tr h="370840">
                <a:tc>
                  <a:txBody>
                    <a:bodyPr/>
                    <a:lstStyle/>
                    <a:p>
                      <a:r>
                        <a:rPr lang="nl-BE" dirty="0"/>
                        <a:t>Blok C</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3618147247"/>
                  </a:ext>
                </a:extLst>
              </a:tr>
              <a:tr h="370840">
                <a:tc>
                  <a:txBody>
                    <a:bodyPr/>
                    <a:lstStyle/>
                    <a:p>
                      <a:r>
                        <a:rPr lang="nl-BE" dirty="0"/>
                        <a:t>          Week 2</a:t>
                      </a:r>
                    </a:p>
                  </a:txBody>
                  <a:tcPr/>
                </a:tc>
                <a:tc>
                  <a:txBody>
                    <a:bodyPr/>
                    <a:lstStyle/>
                    <a:p>
                      <a:r>
                        <a:rPr lang="nl-BE" dirty="0"/>
                        <a:t>Workshop 3</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Werkcollege</a:t>
                      </a:r>
                    </a:p>
                    <a:p>
                      <a:pPr marL="0" marR="0" lvl="0" indent="0" algn="l" defTabSz="1371600" rtl="0" eaLnBrk="1" fontAlgn="auto" latinLnBrk="0" hangingPunct="1">
                        <a:lnSpc>
                          <a:spcPct val="100000"/>
                        </a:lnSpc>
                        <a:spcBef>
                          <a:spcPts val="0"/>
                        </a:spcBef>
                        <a:spcAft>
                          <a:spcPts val="0"/>
                        </a:spcAft>
                        <a:buClrTx/>
                        <a:buSzTx/>
                        <a:buFontTx/>
                        <a:buNone/>
                        <a:tabLst/>
                        <a:defRPr/>
                      </a:pPr>
                      <a:r>
                        <a:rPr lang="nl-BE" sz="2000" dirty="0"/>
                        <a:t>verplicht voor studenten – 70%</a:t>
                      </a:r>
                    </a:p>
                  </a:txBody>
                  <a:tcPr/>
                </a:tc>
                <a:extLst>
                  <a:ext uri="{0D108BD9-81ED-4DB2-BD59-A6C34878D82A}">
                    <a16:rowId xmlns:a16="http://schemas.microsoft.com/office/drawing/2014/main" val="392858198"/>
                  </a:ext>
                </a:extLst>
              </a:tr>
              <a:tr h="370840">
                <a:tc>
                  <a:txBody>
                    <a:bodyPr/>
                    <a:lstStyle/>
                    <a:p>
                      <a:r>
                        <a:rPr lang="nl-BE" dirty="0"/>
                        <a:t>          Week 6</a:t>
                      </a:r>
                    </a:p>
                  </a:txBody>
                  <a:tcPr/>
                </a:tc>
                <a:tc>
                  <a:txBody>
                    <a:bodyPr/>
                    <a:lstStyle/>
                    <a:p>
                      <a:r>
                        <a:rPr lang="nl-BE" dirty="0"/>
                        <a:t>Formatieve test</a:t>
                      </a:r>
                    </a:p>
                  </a:txBody>
                  <a:tcPr/>
                </a:tc>
                <a:tc>
                  <a:txBody>
                    <a:bodyPr/>
                    <a:lstStyle/>
                    <a:p>
                      <a:r>
                        <a:rPr lang="nl-BE" dirty="0"/>
                        <a:t>Thuis</a:t>
                      </a:r>
                    </a:p>
                  </a:txBody>
                  <a:tcPr/>
                </a:tc>
                <a:extLst>
                  <a:ext uri="{0D108BD9-81ED-4DB2-BD59-A6C34878D82A}">
                    <a16:rowId xmlns:a16="http://schemas.microsoft.com/office/drawing/2014/main" val="670940419"/>
                  </a:ext>
                </a:extLst>
              </a:tr>
              <a:tr h="370840">
                <a:tc>
                  <a:txBody>
                    <a:bodyPr/>
                    <a:lstStyle/>
                    <a:p>
                      <a:r>
                        <a:rPr lang="nl-BE" dirty="0"/>
                        <a:t>Blok D</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147923987"/>
                  </a:ext>
                </a:extLst>
              </a:tr>
              <a:tr h="370840">
                <a:tc>
                  <a:txBody>
                    <a:bodyPr/>
                    <a:lstStyle/>
                    <a:p>
                      <a:r>
                        <a:rPr lang="nl-BE" dirty="0"/>
                        <a:t>         Week 3</a:t>
                      </a:r>
                    </a:p>
                  </a:txBody>
                  <a:tcPr/>
                </a:tc>
                <a:tc>
                  <a:txBody>
                    <a:bodyPr/>
                    <a:lstStyle/>
                    <a:p>
                      <a:r>
                        <a:rPr lang="nl-BE" dirty="0"/>
                        <a:t>Workshop 4</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Werkcollege </a:t>
                      </a:r>
                    </a:p>
                    <a:p>
                      <a:pPr marL="0" marR="0" lvl="0" indent="0" algn="l" defTabSz="1371600" rtl="0" eaLnBrk="1" fontAlgn="auto" latinLnBrk="0" hangingPunct="1">
                        <a:lnSpc>
                          <a:spcPct val="100000"/>
                        </a:lnSpc>
                        <a:spcBef>
                          <a:spcPts val="0"/>
                        </a:spcBef>
                        <a:spcAft>
                          <a:spcPts val="0"/>
                        </a:spcAft>
                        <a:buClrTx/>
                        <a:buSzTx/>
                        <a:buFontTx/>
                        <a:buNone/>
                        <a:tabLst/>
                        <a:defRPr/>
                      </a:pPr>
                      <a:r>
                        <a:rPr lang="nl-BE" sz="2000" dirty="0"/>
                        <a:t>verplicht voor studenten – 70%</a:t>
                      </a:r>
                    </a:p>
                  </a:txBody>
                  <a:tcPr/>
                </a:tc>
                <a:extLst>
                  <a:ext uri="{0D108BD9-81ED-4DB2-BD59-A6C34878D82A}">
                    <a16:rowId xmlns:a16="http://schemas.microsoft.com/office/drawing/2014/main" val="1694965695"/>
                  </a:ext>
                </a:extLst>
              </a:tr>
              <a:tr h="370840">
                <a:tc>
                  <a:txBody>
                    <a:bodyPr/>
                    <a:lstStyle/>
                    <a:p>
                      <a:r>
                        <a:rPr lang="nl-BE" dirty="0"/>
                        <a:t>         Week 6</a:t>
                      </a:r>
                    </a:p>
                  </a:txBody>
                  <a:tcPr/>
                </a:tc>
                <a:tc>
                  <a:txBody>
                    <a:bodyPr/>
                    <a:lstStyle/>
                    <a:p>
                      <a:r>
                        <a:rPr lang="nl-BE" dirty="0" err="1"/>
                        <a:t>Summatieve</a:t>
                      </a:r>
                      <a:r>
                        <a:rPr lang="nl-BE" dirty="0"/>
                        <a:t> Test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sz="2700" dirty="0"/>
                        <a:t>Hoorcollege C102</a:t>
                      </a:r>
                    </a:p>
                  </a:txBody>
                  <a:tcPr/>
                </a:tc>
                <a:extLst>
                  <a:ext uri="{0D108BD9-81ED-4DB2-BD59-A6C34878D82A}">
                    <a16:rowId xmlns:a16="http://schemas.microsoft.com/office/drawing/2014/main" val="440564901"/>
                  </a:ext>
                </a:extLst>
              </a:tr>
            </a:tbl>
          </a:graphicData>
        </a:graphic>
      </p:graphicFrame>
      <p:sp>
        <p:nvSpPr>
          <p:cNvPr id="2" name="Ovaal 1">
            <a:extLst>
              <a:ext uri="{FF2B5EF4-FFF2-40B4-BE49-F238E27FC236}">
                <a16:creationId xmlns:a16="http://schemas.microsoft.com/office/drawing/2014/main" id="{E2B18AD1-424F-47FF-9DAC-E976A819DA01}"/>
              </a:ext>
            </a:extLst>
          </p:cNvPr>
          <p:cNvSpPr/>
          <p:nvPr/>
        </p:nvSpPr>
        <p:spPr>
          <a:xfrm>
            <a:off x="5460275" y="1713769"/>
            <a:ext cx="3683725" cy="875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638454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48FF61-5E82-4A6A-BD13-5ED6C2F613DC}"/>
              </a:ext>
            </a:extLst>
          </p:cNvPr>
          <p:cNvSpPr>
            <a:spLocks noGrp="1"/>
          </p:cNvSpPr>
          <p:nvPr>
            <p:ph type="ctrTitle"/>
          </p:nvPr>
        </p:nvSpPr>
        <p:spPr/>
        <p:txBody>
          <a:bodyPr/>
          <a:lstStyle/>
          <a:p>
            <a:r>
              <a:rPr lang="en-US" dirty="0" err="1"/>
              <a:t>Situering</a:t>
            </a:r>
            <a:endParaRPr lang="nl-BE" sz="4800" dirty="0"/>
          </a:p>
        </p:txBody>
      </p:sp>
      <p:sp>
        <p:nvSpPr>
          <p:cNvPr id="5" name="Ondertitel 4">
            <a:extLst>
              <a:ext uri="{FF2B5EF4-FFF2-40B4-BE49-F238E27FC236}">
                <a16:creationId xmlns:a16="http://schemas.microsoft.com/office/drawing/2014/main" id="{3B2D5435-E03C-4AAB-9BEF-152D89114D7E}"/>
              </a:ext>
            </a:extLst>
          </p:cNvPr>
          <p:cNvSpPr>
            <a:spLocks noGrp="1"/>
          </p:cNvSpPr>
          <p:nvPr>
            <p:ph type="subTitle" idx="1"/>
          </p:nvPr>
        </p:nvSpPr>
        <p:spPr>
          <a:xfrm>
            <a:off x="5177790" y="7161170"/>
            <a:ext cx="12376786" cy="1630405"/>
          </a:xfrm>
        </p:spPr>
        <p:txBody>
          <a:bodyPr/>
          <a:lstStyle/>
          <a:p>
            <a:r>
              <a:rPr lang="en-US" dirty="0" err="1"/>
              <a:t>Taal</a:t>
            </a:r>
            <a:r>
              <a:rPr lang="en-US" dirty="0"/>
              <a:t> in Ba TP</a:t>
            </a:r>
            <a:endParaRPr lang="nl-BE" dirty="0"/>
          </a:p>
        </p:txBody>
      </p:sp>
    </p:spTree>
    <p:extLst>
      <p:ext uri="{BB962C8B-B14F-4D97-AF65-F5344CB8AC3E}">
        <p14:creationId xmlns:p14="http://schemas.microsoft.com/office/powerpoint/2010/main" val="23504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898DD2C-3D1B-4172-B4C7-BCD00A787E5D}"/>
              </a:ext>
            </a:extLst>
          </p:cNvPr>
          <p:cNvSpPr>
            <a:spLocks noGrp="1"/>
          </p:cNvSpPr>
          <p:nvPr>
            <p:ph type="body" sz="quarter" idx="17"/>
          </p:nvPr>
        </p:nvSpPr>
        <p:spPr/>
        <p:txBody>
          <a:bodyPr/>
          <a:lstStyle/>
          <a:p>
            <a:r>
              <a:rPr lang="nl-BE" dirty="0">
                <a:solidFill>
                  <a:srgbClr val="FF0000"/>
                </a:solidFill>
              </a:rPr>
              <a:t>Kom naar de Taalworkshops</a:t>
            </a:r>
          </a:p>
          <a:p>
            <a:endParaRPr lang="nl-BE" dirty="0">
              <a:solidFill>
                <a:srgbClr val="FF0000"/>
              </a:solidFill>
            </a:endParaRPr>
          </a:p>
          <a:p>
            <a:r>
              <a:rPr lang="nl-BE" dirty="0"/>
              <a:t>Workshop 1: Spelling werkwoorden en algemene spelling</a:t>
            </a:r>
          </a:p>
          <a:p>
            <a:r>
              <a:rPr lang="nl-BE" dirty="0"/>
              <a:t>Workshop 2: Zinsstructuur</a:t>
            </a:r>
          </a:p>
          <a:p>
            <a:r>
              <a:rPr lang="nl-BE" dirty="0"/>
              <a:t>Workshop 3: Algemeen taalgebruik 1</a:t>
            </a:r>
          </a:p>
          <a:p>
            <a:r>
              <a:rPr lang="nl-BE" dirty="0"/>
              <a:t>Workshop 4: Algemeen taalgebruik 2</a:t>
            </a:r>
          </a:p>
          <a:p>
            <a:endParaRPr lang="nl-BE" dirty="0"/>
          </a:p>
          <a:p>
            <a:r>
              <a:rPr lang="nl-BE" dirty="0"/>
              <a:t>(ook wie meer heeft dan 70 % is welkom </a:t>
            </a:r>
            <a:r>
              <a:rPr lang="nl-BE" dirty="0">
                <a:sym typeface="Wingdings" panose="05000000000000000000" pitchFamily="2" charset="2"/>
              </a:rPr>
              <a:t>)</a:t>
            </a:r>
            <a:endParaRPr lang="nl-BE" dirty="0"/>
          </a:p>
          <a:p>
            <a:endParaRPr lang="nl-BE" dirty="0">
              <a:solidFill>
                <a:srgbClr val="FF0000"/>
              </a:solidFill>
            </a:endParaRPr>
          </a:p>
          <a:p>
            <a:endParaRPr lang="nl-BE" dirty="0">
              <a:solidFill>
                <a:srgbClr val="FF0000"/>
              </a:solidFill>
            </a:endParaRPr>
          </a:p>
          <a:p>
            <a:endParaRPr lang="nl-BE" dirty="0"/>
          </a:p>
        </p:txBody>
      </p:sp>
      <p:sp>
        <p:nvSpPr>
          <p:cNvPr id="3" name="Tijdelijke aanduiding voor dianummer 2">
            <a:extLst>
              <a:ext uri="{FF2B5EF4-FFF2-40B4-BE49-F238E27FC236}">
                <a16:creationId xmlns:a16="http://schemas.microsoft.com/office/drawing/2014/main" id="{AF38DF66-2D19-40B8-816A-C8DB4C98E77D}"/>
              </a:ext>
            </a:extLst>
          </p:cNvPr>
          <p:cNvSpPr>
            <a:spLocks noGrp="1"/>
          </p:cNvSpPr>
          <p:nvPr>
            <p:ph type="sldNum" sz="quarter" idx="12"/>
          </p:nvPr>
        </p:nvSpPr>
        <p:spPr/>
        <p:txBody>
          <a:bodyPr/>
          <a:lstStyle/>
          <a:p>
            <a:fld id="{B7527A74-2D87-4307-9531-5A57D9647EEB}" type="slidenum">
              <a:rPr lang="nl-BE" smtClean="0"/>
              <a:pPr/>
              <a:t>20</a:t>
            </a:fld>
            <a:endParaRPr lang="nl-BE"/>
          </a:p>
        </p:txBody>
      </p:sp>
      <p:sp>
        <p:nvSpPr>
          <p:cNvPr id="4" name="Titel 3">
            <a:extLst>
              <a:ext uri="{FF2B5EF4-FFF2-40B4-BE49-F238E27FC236}">
                <a16:creationId xmlns:a16="http://schemas.microsoft.com/office/drawing/2014/main" id="{EBEACE56-7F7F-4F7B-9059-34DA6630AA8B}"/>
              </a:ext>
            </a:extLst>
          </p:cNvPr>
          <p:cNvSpPr>
            <a:spLocks noGrp="1"/>
          </p:cNvSpPr>
          <p:nvPr>
            <p:ph type="title"/>
          </p:nvPr>
        </p:nvSpPr>
        <p:spPr/>
        <p:txBody>
          <a:bodyPr/>
          <a:lstStyle/>
          <a:p>
            <a:r>
              <a:rPr lang="nl-BE" dirty="0"/>
              <a:t>Heb je minder dan 70% op je nulmeting Taal?</a:t>
            </a:r>
          </a:p>
        </p:txBody>
      </p:sp>
      <p:sp>
        <p:nvSpPr>
          <p:cNvPr id="5" name="Tijdelijke aanduiding voor datum 4">
            <a:extLst>
              <a:ext uri="{FF2B5EF4-FFF2-40B4-BE49-F238E27FC236}">
                <a16:creationId xmlns:a16="http://schemas.microsoft.com/office/drawing/2014/main" id="{E44FA4B6-EF19-4E62-97A4-4BB898F6ED94}"/>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C088DA26-D4AA-45D3-9ED4-812086FDBCC1}"/>
              </a:ext>
            </a:extLst>
          </p:cNvPr>
          <p:cNvSpPr>
            <a:spLocks noGrp="1"/>
          </p:cNvSpPr>
          <p:nvPr>
            <p:ph type="ftr" sz="quarter" idx="11"/>
          </p:nvPr>
        </p:nvSpPr>
        <p:spPr/>
        <p:txBody>
          <a:bodyPr/>
          <a:lstStyle/>
          <a:p>
            <a:r>
              <a:rPr lang="nl-BE"/>
              <a:t>Voettekst</a:t>
            </a:r>
            <a:endParaRPr lang="nl-BE" dirty="0"/>
          </a:p>
        </p:txBody>
      </p:sp>
    </p:spTree>
    <p:extLst>
      <p:ext uri="{BB962C8B-B14F-4D97-AF65-F5344CB8AC3E}">
        <p14:creationId xmlns:p14="http://schemas.microsoft.com/office/powerpoint/2010/main" val="266586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DDB1064-02AE-4859-87FD-22CD0B3F60E0}"/>
              </a:ext>
            </a:extLst>
          </p:cNvPr>
          <p:cNvSpPr>
            <a:spLocks noGrp="1"/>
          </p:cNvSpPr>
          <p:nvPr>
            <p:ph type="sldNum" sz="quarter" idx="12"/>
          </p:nvPr>
        </p:nvSpPr>
        <p:spPr/>
        <p:txBody>
          <a:bodyPr/>
          <a:lstStyle/>
          <a:p>
            <a:fld id="{B7527A74-2D87-4307-9531-5A57D9647EEB}" type="slidenum">
              <a:rPr lang="nl-BE" smtClean="0"/>
              <a:pPr/>
              <a:t>21</a:t>
            </a:fld>
            <a:endParaRPr lang="nl-BE"/>
          </a:p>
        </p:txBody>
      </p:sp>
      <p:sp>
        <p:nvSpPr>
          <p:cNvPr id="4" name="Titel 3">
            <a:extLst>
              <a:ext uri="{FF2B5EF4-FFF2-40B4-BE49-F238E27FC236}">
                <a16:creationId xmlns:a16="http://schemas.microsoft.com/office/drawing/2014/main" id="{E7B9F3A1-D247-4B6C-8FDC-758433463DE2}"/>
              </a:ext>
            </a:extLst>
          </p:cNvPr>
          <p:cNvSpPr>
            <a:spLocks noGrp="1"/>
          </p:cNvSpPr>
          <p:nvPr>
            <p:ph type="title"/>
          </p:nvPr>
        </p:nvSpPr>
        <p:spPr/>
        <p:txBody>
          <a:bodyPr/>
          <a:lstStyle/>
          <a:p>
            <a:r>
              <a:rPr lang="nl-BE" dirty="0"/>
              <a:t>Structuur</a:t>
            </a:r>
          </a:p>
        </p:txBody>
      </p:sp>
      <p:sp>
        <p:nvSpPr>
          <p:cNvPr id="5" name="Tijdelijke aanduiding voor datum 4">
            <a:extLst>
              <a:ext uri="{FF2B5EF4-FFF2-40B4-BE49-F238E27FC236}">
                <a16:creationId xmlns:a16="http://schemas.microsoft.com/office/drawing/2014/main" id="{3222D76B-58BD-471A-A005-D478E20D9176}"/>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D254D5E0-A4F2-437E-BF1C-DE1A7A082D40}"/>
              </a:ext>
            </a:extLst>
          </p:cNvPr>
          <p:cNvSpPr>
            <a:spLocks noGrp="1"/>
          </p:cNvSpPr>
          <p:nvPr>
            <p:ph type="ftr" sz="quarter" idx="11"/>
          </p:nvPr>
        </p:nvSpPr>
        <p:spPr/>
        <p:txBody>
          <a:bodyPr/>
          <a:lstStyle/>
          <a:p>
            <a:r>
              <a:rPr lang="nl-BE"/>
              <a:t>Voettekst</a:t>
            </a:r>
            <a:endParaRPr lang="nl-BE" dirty="0"/>
          </a:p>
        </p:txBody>
      </p:sp>
      <p:graphicFrame>
        <p:nvGraphicFramePr>
          <p:cNvPr id="7" name="Tabel 6">
            <a:extLst>
              <a:ext uri="{FF2B5EF4-FFF2-40B4-BE49-F238E27FC236}">
                <a16:creationId xmlns:a16="http://schemas.microsoft.com/office/drawing/2014/main" id="{89D69673-87D0-4397-A48A-C97F864149DB}"/>
              </a:ext>
            </a:extLst>
          </p:cNvPr>
          <p:cNvGraphicFramePr>
            <a:graphicFrameLocks noGrp="1"/>
          </p:cNvGraphicFramePr>
          <p:nvPr>
            <p:extLst>
              <p:ext uri="{D42A27DB-BD31-4B8C-83A1-F6EECF244321}">
                <p14:modId xmlns:p14="http://schemas.microsoft.com/office/powerpoint/2010/main" val="39814477"/>
              </p:ext>
            </p:extLst>
          </p:nvPr>
        </p:nvGraphicFramePr>
        <p:xfrm>
          <a:off x="154802" y="432595"/>
          <a:ext cx="15858309" cy="8763000"/>
        </p:xfrm>
        <a:graphic>
          <a:graphicData uri="http://schemas.openxmlformats.org/drawingml/2006/table">
            <a:tbl>
              <a:tblPr firstRow="1" bandRow="1">
                <a:tableStyleId>{00A15C55-8517-42AA-B614-E9B94910E393}</a:tableStyleId>
              </a:tblPr>
              <a:tblGrid>
                <a:gridCol w="5289289">
                  <a:extLst>
                    <a:ext uri="{9D8B030D-6E8A-4147-A177-3AD203B41FA5}">
                      <a16:colId xmlns:a16="http://schemas.microsoft.com/office/drawing/2014/main" val="2303196292"/>
                    </a:ext>
                  </a:extLst>
                </a:gridCol>
                <a:gridCol w="5284510">
                  <a:extLst>
                    <a:ext uri="{9D8B030D-6E8A-4147-A177-3AD203B41FA5}">
                      <a16:colId xmlns:a16="http://schemas.microsoft.com/office/drawing/2014/main" val="112710182"/>
                    </a:ext>
                  </a:extLst>
                </a:gridCol>
                <a:gridCol w="5284510">
                  <a:extLst>
                    <a:ext uri="{9D8B030D-6E8A-4147-A177-3AD203B41FA5}">
                      <a16:colId xmlns:a16="http://schemas.microsoft.com/office/drawing/2014/main" val="311140972"/>
                    </a:ext>
                  </a:extLst>
                </a:gridCol>
              </a:tblGrid>
              <a:tr h="370840">
                <a:tc>
                  <a:txBody>
                    <a:bodyPr/>
                    <a:lstStyle/>
                    <a:p>
                      <a:r>
                        <a:rPr lang="nl-BE" dirty="0"/>
                        <a:t>Blok/week</a:t>
                      </a:r>
                    </a:p>
                  </a:txBody>
                  <a:tcPr/>
                </a:tc>
                <a:tc>
                  <a:txBody>
                    <a:bodyPr/>
                    <a:lstStyle/>
                    <a:p>
                      <a:r>
                        <a:rPr lang="nl-BE" dirty="0"/>
                        <a:t>Wat ?</a:t>
                      </a:r>
                    </a:p>
                  </a:txBody>
                  <a:tcPr/>
                </a:tc>
                <a:tc>
                  <a:txBody>
                    <a:bodyPr/>
                    <a:lstStyle/>
                    <a:p>
                      <a:r>
                        <a:rPr lang="nl-BE" dirty="0"/>
                        <a:t>Hoe? Waar?</a:t>
                      </a:r>
                    </a:p>
                  </a:txBody>
                  <a:tcPr/>
                </a:tc>
                <a:extLst>
                  <a:ext uri="{0D108BD9-81ED-4DB2-BD59-A6C34878D82A}">
                    <a16:rowId xmlns:a16="http://schemas.microsoft.com/office/drawing/2014/main" val="2467205896"/>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Blok A </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264598753"/>
                  </a:ext>
                </a:extLst>
              </a:tr>
              <a:tr h="370840">
                <a:tc>
                  <a:txBody>
                    <a:bodyPr/>
                    <a:lstStyle/>
                    <a:p>
                      <a:r>
                        <a:rPr lang="nl-BE" dirty="0"/>
                        <a:t>          Week 1</a:t>
                      </a:r>
                    </a:p>
                  </a:txBody>
                  <a:tcPr/>
                </a:tc>
                <a:tc>
                  <a:txBody>
                    <a:bodyPr/>
                    <a:lstStyle/>
                    <a:p>
                      <a:r>
                        <a:rPr lang="nl-BE" dirty="0"/>
                        <a:t>Introductie- uitleg HST</a:t>
                      </a:r>
                    </a:p>
                  </a:txBody>
                  <a:tcPr/>
                </a:tc>
                <a:tc>
                  <a:txBody>
                    <a:bodyPr/>
                    <a:lstStyle/>
                    <a:p>
                      <a:r>
                        <a:rPr lang="nl-BE" dirty="0"/>
                        <a:t>Hoorcollege C102</a:t>
                      </a:r>
                    </a:p>
                  </a:txBody>
                  <a:tcPr/>
                </a:tc>
                <a:extLst>
                  <a:ext uri="{0D108BD9-81ED-4DB2-BD59-A6C34878D82A}">
                    <a16:rowId xmlns:a16="http://schemas.microsoft.com/office/drawing/2014/main" val="1728212268"/>
                  </a:ext>
                </a:extLst>
              </a:tr>
              <a:tr h="370840">
                <a:tc>
                  <a:txBody>
                    <a:bodyPr/>
                    <a:lstStyle/>
                    <a:p>
                      <a:r>
                        <a:rPr lang="nl-BE" dirty="0"/>
                        <a:t>          Week 2</a:t>
                      </a:r>
                    </a:p>
                  </a:txBody>
                  <a:tcPr/>
                </a:tc>
                <a:tc>
                  <a:txBody>
                    <a:bodyPr/>
                    <a:lstStyle/>
                    <a:p>
                      <a:r>
                        <a:rPr lang="nl-BE" dirty="0"/>
                        <a:t>Afleggen nulmeting taal</a:t>
                      </a:r>
                    </a:p>
                  </a:txBody>
                  <a:tcPr/>
                </a:tc>
                <a:tc>
                  <a:txBody>
                    <a:bodyPr/>
                    <a:lstStyle/>
                    <a:p>
                      <a:r>
                        <a:rPr lang="nl-BE" dirty="0"/>
                        <a:t>Hoorcollege C102</a:t>
                      </a:r>
                    </a:p>
                  </a:txBody>
                  <a:tcPr/>
                </a:tc>
                <a:extLst>
                  <a:ext uri="{0D108BD9-81ED-4DB2-BD59-A6C34878D82A}">
                    <a16:rowId xmlns:a16="http://schemas.microsoft.com/office/drawing/2014/main" val="1551742253"/>
                  </a:ext>
                </a:extLst>
              </a:tr>
              <a:tr h="370840">
                <a:tc>
                  <a:txBody>
                    <a:bodyPr/>
                    <a:lstStyle/>
                    <a:p>
                      <a:r>
                        <a:rPr lang="nl-BE" dirty="0"/>
                        <a:t>          Week 4</a:t>
                      </a:r>
                    </a:p>
                  </a:txBody>
                  <a:tcPr/>
                </a:tc>
                <a:tc>
                  <a:txBody>
                    <a:bodyPr/>
                    <a:lstStyle/>
                    <a:p>
                      <a:r>
                        <a:rPr lang="nl-BE" dirty="0"/>
                        <a:t>Workshop 1</a:t>
                      </a:r>
                    </a:p>
                  </a:txBody>
                  <a:tcPr/>
                </a:tc>
                <a:tc>
                  <a:txBody>
                    <a:bodyPr/>
                    <a:lstStyle/>
                    <a:p>
                      <a:r>
                        <a:rPr lang="nl-BE" dirty="0"/>
                        <a:t>Werkcollege </a:t>
                      </a:r>
                    </a:p>
                    <a:p>
                      <a:r>
                        <a:rPr lang="nl-BE" sz="2000" dirty="0"/>
                        <a:t>verplicht voor studenten – 70%</a:t>
                      </a:r>
                    </a:p>
                  </a:txBody>
                  <a:tcPr/>
                </a:tc>
                <a:extLst>
                  <a:ext uri="{0D108BD9-81ED-4DB2-BD59-A6C34878D82A}">
                    <a16:rowId xmlns:a16="http://schemas.microsoft.com/office/drawing/2014/main" val="3999512664"/>
                  </a:ext>
                </a:extLst>
              </a:tr>
              <a:tr h="370840">
                <a:tc>
                  <a:txBody>
                    <a:bodyPr/>
                    <a:lstStyle/>
                    <a:p>
                      <a:r>
                        <a:rPr lang="nl-BE" dirty="0"/>
                        <a:t>          Week 6</a:t>
                      </a:r>
                    </a:p>
                  </a:txBody>
                  <a:tcPr/>
                </a:tc>
                <a:tc>
                  <a:txBody>
                    <a:bodyPr/>
                    <a:lstStyle/>
                    <a:p>
                      <a:r>
                        <a:rPr lang="nl-BE" dirty="0"/>
                        <a:t>Formatieve Test</a:t>
                      </a:r>
                    </a:p>
                  </a:txBody>
                  <a:tcPr/>
                </a:tc>
                <a:tc>
                  <a:txBody>
                    <a:bodyPr/>
                    <a:lstStyle/>
                    <a:p>
                      <a:r>
                        <a:rPr lang="nl-BE" dirty="0"/>
                        <a:t>Thuis</a:t>
                      </a:r>
                    </a:p>
                  </a:txBody>
                  <a:tcPr/>
                </a:tc>
                <a:extLst>
                  <a:ext uri="{0D108BD9-81ED-4DB2-BD59-A6C34878D82A}">
                    <a16:rowId xmlns:a16="http://schemas.microsoft.com/office/drawing/2014/main" val="303981775"/>
                  </a:ext>
                </a:extLst>
              </a:tr>
              <a:tr h="370840">
                <a:tc>
                  <a:txBody>
                    <a:bodyPr/>
                    <a:lstStyle/>
                    <a:p>
                      <a:r>
                        <a:rPr lang="nl-BE" dirty="0"/>
                        <a:t>Blok B</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367753396"/>
                  </a:ext>
                </a:extLst>
              </a:tr>
              <a:tr h="370840">
                <a:tc>
                  <a:txBody>
                    <a:bodyPr/>
                    <a:lstStyle/>
                    <a:p>
                      <a:r>
                        <a:rPr lang="nl-BE" dirty="0"/>
                        <a:t>          Week 2</a:t>
                      </a:r>
                    </a:p>
                  </a:txBody>
                  <a:tcPr/>
                </a:tc>
                <a:tc>
                  <a:txBody>
                    <a:bodyPr/>
                    <a:lstStyle/>
                    <a:p>
                      <a:r>
                        <a:rPr lang="nl-BE" dirty="0"/>
                        <a:t>Workshop 2</a:t>
                      </a:r>
                    </a:p>
                  </a:txBody>
                  <a:tcPr/>
                </a:tc>
                <a:tc>
                  <a:txBody>
                    <a:bodyPr/>
                    <a:lstStyle/>
                    <a:p>
                      <a:r>
                        <a:rPr lang="nl-BE" dirty="0"/>
                        <a:t>Werkcollege</a:t>
                      </a:r>
                    </a:p>
                    <a:p>
                      <a:r>
                        <a:rPr lang="nl-BE" sz="2000" dirty="0"/>
                        <a:t>verplicht voor studenten – 70%</a:t>
                      </a:r>
                    </a:p>
                  </a:txBody>
                  <a:tcPr/>
                </a:tc>
                <a:extLst>
                  <a:ext uri="{0D108BD9-81ED-4DB2-BD59-A6C34878D82A}">
                    <a16:rowId xmlns:a16="http://schemas.microsoft.com/office/drawing/2014/main" val="1986246511"/>
                  </a:ext>
                </a:extLst>
              </a:tr>
              <a:tr h="370840">
                <a:tc>
                  <a:txBody>
                    <a:bodyPr/>
                    <a:lstStyle/>
                    <a:p>
                      <a:r>
                        <a:rPr lang="nl-BE" dirty="0"/>
                        <a:t>          Week 5</a:t>
                      </a:r>
                    </a:p>
                  </a:txBody>
                  <a:tcPr/>
                </a:tc>
                <a:tc>
                  <a:txBody>
                    <a:bodyPr/>
                    <a:lstStyle/>
                    <a:p>
                      <a:r>
                        <a:rPr lang="nl-BE" dirty="0" err="1"/>
                        <a:t>Summatieve</a:t>
                      </a:r>
                      <a:r>
                        <a:rPr lang="nl-BE" dirty="0"/>
                        <a:t> test</a:t>
                      </a:r>
                    </a:p>
                  </a:txBody>
                  <a:tcPr/>
                </a:tc>
                <a:tc>
                  <a:txBody>
                    <a:bodyPr/>
                    <a:lstStyle/>
                    <a:p>
                      <a:r>
                        <a:rPr lang="nl-BE" dirty="0"/>
                        <a:t>Hoorcollege C102</a:t>
                      </a:r>
                    </a:p>
                  </a:txBody>
                  <a:tcPr/>
                </a:tc>
                <a:extLst>
                  <a:ext uri="{0D108BD9-81ED-4DB2-BD59-A6C34878D82A}">
                    <a16:rowId xmlns:a16="http://schemas.microsoft.com/office/drawing/2014/main" val="1230194104"/>
                  </a:ext>
                </a:extLst>
              </a:tr>
              <a:tr h="370840">
                <a:tc>
                  <a:txBody>
                    <a:bodyPr/>
                    <a:lstStyle/>
                    <a:p>
                      <a:r>
                        <a:rPr lang="nl-BE" dirty="0"/>
                        <a:t>Blok C</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3618147247"/>
                  </a:ext>
                </a:extLst>
              </a:tr>
              <a:tr h="370840">
                <a:tc>
                  <a:txBody>
                    <a:bodyPr/>
                    <a:lstStyle/>
                    <a:p>
                      <a:r>
                        <a:rPr lang="nl-BE" dirty="0"/>
                        <a:t>          Week 2</a:t>
                      </a:r>
                    </a:p>
                  </a:txBody>
                  <a:tcPr/>
                </a:tc>
                <a:tc>
                  <a:txBody>
                    <a:bodyPr/>
                    <a:lstStyle/>
                    <a:p>
                      <a:r>
                        <a:rPr lang="nl-BE" dirty="0"/>
                        <a:t>Workshop 3</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Werkcollege</a:t>
                      </a:r>
                    </a:p>
                    <a:p>
                      <a:pPr marL="0" marR="0" lvl="0" indent="0" algn="l" defTabSz="1371600" rtl="0" eaLnBrk="1" fontAlgn="auto" latinLnBrk="0" hangingPunct="1">
                        <a:lnSpc>
                          <a:spcPct val="100000"/>
                        </a:lnSpc>
                        <a:spcBef>
                          <a:spcPts val="0"/>
                        </a:spcBef>
                        <a:spcAft>
                          <a:spcPts val="0"/>
                        </a:spcAft>
                        <a:buClrTx/>
                        <a:buSzTx/>
                        <a:buFontTx/>
                        <a:buNone/>
                        <a:tabLst/>
                        <a:defRPr/>
                      </a:pPr>
                      <a:r>
                        <a:rPr lang="nl-BE" sz="2000" dirty="0"/>
                        <a:t>verplicht voor studenten – 70%</a:t>
                      </a:r>
                    </a:p>
                  </a:txBody>
                  <a:tcPr/>
                </a:tc>
                <a:extLst>
                  <a:ext uri="{0D108BD9-81ED-4DB2-BD59-A6C34878D82A}">
                    <a16:rowId xmlns:a16="http://schemas.microsoft.com/office/drawing/2014/main" val="392858198"/>
                  </a:ext>
                </a:extLst>
              </a:tr>
              <a:tr h="370840">
                <a:tc>
                  <a:txBody>
                    <a:bodyPr/>
                    <a:lstStyle/>
                    <a:p>
                      <a:r>
                        <a:rPr lang="nl-BE" dirty="0"/>
                        <a:t>          Week 6</a:t>
                      </a:r>
                    </a:p>
                  </a:txBody>
                  <a:tcPr/>
                </a:tc>
                <a:tc>
                  <a:txBody>
                    <a:bodyPr/>
                    <a:lstStyle/>
                    <a:p>
                      <a:r>
                        <a:rPr lang="nl-BE" dirty="0"/>
                        <a:t>Formatieve test</a:t>
                      </a:r>
                    </a:p>
                  </a:txBody>
                  <a:tcPr/>
                </a:tc>
                <a:tc>
                  <a:txBody>
                    <a:bodyPr/>
                    <a:lstStyle/>
                    <a:p>
                      <a:r>
                        <a:rPr lang="nl-BE" dirty="0"/>
                        <a:t>Thuis</a:t>
                      </a:r>
                    </a:p>
                  </a:txBody>
                  <a:tcPr/>
                </a:tc>
                <a:extLst>
                  <a:ext uri="{0D108BD9-81ED-4DB2-BD59-A6C34878D82A}">
                    <a16:rowId xmlns:a16="http://schemas.microsoft.com/office/drawing/2014/main" val="670940419"/>
                  </a:ext>
                </a:extLst>
              </a:tr>
              <a:tr h="370840">
                <a:tc>
                  <a:txBody>
                    <a:bodyPr/>
                    <a:lstStyle/>
                    <a:p>
                      <a:r>
                        <a:rPr lang="nl-BE" dirty="0"/>
                        <a:t>Blok D</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147923987"/>
                  </a:ext>
                </a:extLst>
              </a:tr>
              <a:tr h="370840">
                <a:tc>
                  <a:txBody>
                    <a:bodyPr/>
                    <a:lstStyle/>
                    <a:p>
                      <a:r>
                        <a:rPr lang="nl-BE" dirty="0"/>
                        <a:t>         Week 3</a:t>
                      </a:r>
                    </a:p>
                  </a:txBody>
                  <a:tcPr/>
                </a:tc>
                <a:tc>
                  <a:txBody>
                    <a:bodyPr/>
                    <a:lstStyle/>
                    <a:p>
                      <a:r>
                        <a:rPr lang="nl-BE" dirty="0"/>
                        <a:t>Workshop 4</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Werkcollege </a:t>
                      </a:r>
                    </a:p>
                    <a:p>
                      <a:pPr marL="0" marR="0" lvl="0" indent="0" algn="l" defTabSz="1371600" rtl="0" eaLnBrk="1" fontAlgn="auto" latinLnBrk="0" hangingPunct="1">
                        <a:lnSpc>
                          <a:spcPct val="100000"/>
                        </a:lnSpc>
                        <a:spcBef>
                          <a:spcPts val="0"/>
                        </a:spcBef>
                        <a:spcAft>
                          <a:spcPts val="0"/>
                        </a:spcAft>
                        <a:buClrTx/>
                        <a:buSzTx/>
                        <a:buFontTx/>
                        <a:buNone/>
                        <a:tabLst/>
                        <a:defRPr/>
                      </a:pPr>
                      <a:r>
                        <a:rPr lang="nl-BE" sz="2000" dirty="0"/>
                        <a:t>verplicht voor studenten – 70%</a:t>
                      </a:r>
                    </a:p>
                  </a:txBody>
                  <a:tcPr/>
                </a:tc>
                <a:extLst>
                  <a:ext uri="{0D108BD9-81ED-4DB2-BD59-A6C34878D82A}">
                    <a16:rowId xmlns:a16="http://schemas.microsoft.com/office/drawing/2014/main" val="1694965695"/>
                  </a:ext>
                </a:extLst>
              </a:tr>
              <a:tr h="370840">
                <a:tc>
                  <a:txBody>
                    <a:bodyPr/>
                    <a:lstStyle/>
                    <a:p>
                      <a:r>
                        <a:rPr lang="nl-BE" dirty="0"/>
                        <a:t>         Week 6</a:t>
                      </a:r>
                    </a:p>
                  </a:txBody>
                  <a:tcPr/>
                </a:tc>
                <a:tc>
                  <a:txBody>
                    <a:bodyPr/>
                    <a:lstStyle/>
                    <a:p>
                      <a:r>
                        <a:rPr lang="nl-BE" dirty="0" err="1"/>
                        <a:t>Summatieve</a:t>
                      </a:r>
                      <a:r>
                        <a:rPr lang="nl-BE" dirty="0"/>
                        <a:t> Test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sz="2700" dirty="0"/>
                        <a:t>Hoorcollege C102</a:t>
                      </a:r>
                    </a:p>
                  </a:txBody>
                  <a:tcPr/>
                </a:tc>
                <a:extLst>
                  <a:ext uri="{0D108BD9-81ED-4DB2-BD59-A6C34878D82A}">
                    <a16:rowId xmlns:a16="http://schemas.microsoft.com/office/drawing/2014/main" val="440564901"/>
                  </a:ext>
                </a:extLst>
              </a:tr>
            </a:tbl>
          </a:graphicData>
        </a:graphic>
      </p:graphicFrame>
      <p:sp>
        <p:nvSpPr>
          <p:cNvPr id="2" name="Ovaal 1">
            <a:extLst>
              <a:ext uri="{FF2B5EF4-FFF2-40B4-BE49-F238E27FC236}">
                <a16:creationId xmlns:a16="http://schemas.microsoft.com/office/drawing/2014/main" id="{E2B18AD1-424F-47FF-9DAC-E976A819DA01}"/>
              </a:ext>
            </a:extLst>
          </p:cNvPr>
          <p:cNvSpPr/>
          <p:nvPr/>
        </p:nvSpPr>
        <p:spPr>
          <a:xfrm>
            <a:off x="5290457" y="2364377"/>
            <a:ext cx="2364377" cy="875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Ovaal 7">
            <a:extLst>
              <a:ext uri="{FF2B5EF4-FFF2-40B4-BE49-F238E27FC236}">
                <a16:creationId xmlns:a16="http://schemas.microsoft.com/office/drawing/2014/main" id="{9B54773D-BB2D-48D1-BB17-E714382D6E20}"/>
              </a:ext>
            </a:extLst>
          </p:cNvPr>
          <p:cNvSpPr/>
          <p:nvPr/>
        </p:nvSpPr>
        <p:spPr>
          <a:xfrm>
            <a:off x="5290455" y="4019970"/>
            <a:ext cx="2364377" cy="875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al 8">
            <a:extLst>
              <a:ext uri="{FF2B5EF4-FFF2-40B4-BE49-F238E27FC236}">
                <a16:creationId xmlns:a16="http://schemas.microsoft.com/office/drawing/2014/main" id="{639FC271-D4D0-48BD-8B18-6D55109EE6CB}"/>
              </a:ext>
            </a:extLst>
          </p:cNvPr>
          <p:cNvSpPr/>
          <p:nvPr/>
        </p:nvSpPr>
        <p:spPr>
          <a:xfrm>
            <a:off x="5340530" y="5884409"/>
            <a:ext cx="2364377" cy="875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 name="Ovaal 9">
            <a:extLst>
              <a:ext uri="{FF2B5EF4-FFF2-40B4-BE49-F238E27FC236}">
                <a16:creationId xmlns:a16="http://schemas.microsoft.com/office/drawing/2014/main" id="{A5024847-995D-400A-BCE8-438FD438D264}"/>
              </a:ext>
            </a:extLst>
          </p:cNvPr>
          <p:cNvSpPr/>
          <p:nvPr/>
        </p:nvSpPr>
        <p:spPr>
          <a:xfrm>
            <a:off x="5290456" y="7757160"/>
            <a:ext cx="2364377" cy="875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56527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B95236F-B06B-4AE8-96BA-93DEEBB004C2}"/>
              </a:ext>
            </a:extLst>
          </p:cNvPr>
          <p:cNvSpPr>
            <a:spLocks noGrp="1"/>
          </p:cNvSpPr>
          <p:nvPr>
            <p:ph type="body" sz="quarter" idx="17"/>
          </p:nvPr>
        </p:nvSpPr>
        <p:spPr/>
        <p:txBody>
          <a:bodyPr/>
          <a:lstStyle/>
          <a:p>
            <a:r>
              <a:rPr lang="nl-BE" dirty="0">
                <a:solidFill>
                  <a:srgbClr val="FF0000"/>
                </a:solidFill>
              </a:rPr>
              <a:t>Vraag een Individueel consult </a:t>
            </a:r>
          </a:p>
          <a:p>
            <a:r>
              <a:rPr lang="nl-BE" dirty="0">
                <a:sym typeface="Wingdings" panose="05000000000000000000" pitchFamily="2" charset="2"/>
              </a:rPr>
              <a:t> lien.van.eynde@howest.be</a:t>
            </a:r>
            <a:endParaRPr lang="nl-BE" dirty="0"/>
          </a:p>
          <a:p>
            <a:endParaRPr lang="nl-BE" dirty="0"/>
          </a:p>
        </p:txBody>
      </p:sp>
      <p:sp>
        <p:nvSpPr>
          <p:cNvPr id="3" name="Tijdelijke aanduiding voor dianummer 2">
            <a:extLst>
              <a:ext uri="{FF2B5EF4-FFF2-40B4-BE49-F238E27FC236}">
                <a16:creationId xmlns:a16="http://schemas.microsoft.com/office/drawing/2014/main" id="{01454DA1-AF2A-410C-B6CC-F2EAF7DF7461}"/>
              </a:ext>
            </a:extLst>
          </p:cNvPr>
          <p:cNvSpPr>
            <a:spLocks noGrp="1"/>
          </p:cNvSpPr>
          <p:nvPr>
            <p:ph type="sldNum" sz="quarter" idx="12"/>
          </p:nvPr>
        </p:nvSpPr>
        <p:spPr/>
        <p:txBody>
          <a:bodyPr/>
          <a:lstStyle/>
          <a:p>
            <a:fld id="{B7527A74-2D87-4307-9531-5A57D9647EEB}" type="slidenum">
              <a:rPr lang="nl-BE" smtClean="0"/>
              <a:pPr/>
              <a:t>22</a:t>
            </a:fld>
            <a:endParaRPr lang="nl-BE"/>
          </a:p>
        </p:txBody>
      </p:sp>
      <p:sp>
        <p:nvSpPr>
          <p:cNvPr id="4" name="Titel 3">
            <a:extLst>
              <a:ext uri="{FF2B5EF4-FFF2-40B4-BE49-F238E27FC236}">
                <a16:creationId xmlns:a16="http://schemas.microsoft.com/office/drawing/2014/main" id="{08814E15-B443-438C-AB55-39F942EE1714}"/>
              </a:ext>
            </a:extLst>
          </p:cNvPr>
          <p:cNvSpPr>
            <a:spLocks noGrp="1"/>
          </p:cNvSpPr>
          <p:nvPr>
            <p:ph type="title"/>
          </p:nvPr>
        </p:nvSpPr>
        <p:spPr/>
        <p:txBody>
          <a:bodyPr/>
          <a:lstStyle/>
          <a:p>
            <a:r>
              <a:rPr lang="nl-BE" dirty="0"/>
              <a:t>Heb je minder dan 70% op je Nulmeting Taal?</a:t>
            </a:r>
          </a:p>
        </p:txBody>
      </p:sp>
      <p:sp>
        <p:nvSpPr>
          <p:cNvPr id="5" name="Tijdelijke aanduiding voor datum 4">
            <a:extLst>
              <a:ext uri="{FF2B5EF4-FFF2-40B4-BE49-F238E27FC236}">
                <a16:creationId xmlns:a16="http://schemas.microsoft.com/office/drawing/2014/main" id="{E5EACAAD-728A-4C12-9097-D7800512164C}"/>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301280FF-D953-4A29-BE59-ABB791FA8D6A}"/>
              </a:ext>
            </a:extLst>
          </p:cNvPr>
          <p:cNvSpPr>
            <a:spLocks noGrp="1"/>
          </p:cNvSpPr>
          <p:nvPr>
            <p:ph type="ftr" sz="quarter" idx="11"/>
          </p:nvPr>
        </p:nvSpPr>
        <p:spPr/>
        <p:txBody>
          <a:bodyPr/>
          <a:lstStyle/>
          <a:p>
            <a:r>
              <a:rPr lang="nl-BE"/>
              <a:t>Voettekst</a:t>
            </a:r>
            <a:endParaRPr lang="nl-BE" dirty="0"/>
          </a:p>
        </p:txBody>
      </p:sp>
    </p:spTree>
    <p:extLst>
      <p:ext uri="{BB962C8B-B14F-4D97-AF65-F5344CB8AC3E}">
        <p14:creationId xmlns:p14="http://schemas.microsoft.com/office/powerpoint/2010/main" val="2916388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D11F320-3550-48E0-B561-77183FB294A6}"/>
              </a:ext>
            </a:extLst>
          </p:cNvPr>
          <p:cNvSpPr>
            <a:spLocks noGrp="1"/>
          </p:cNvSpPr>
          <p:nvPr>
            <p:ph type="body" sz="quarter" idx="17"/>
          </p:nvPr>
        </p:nvSpPr>
        <p:spPr/>
        <p:txBody>
          <a:bodyPr/>
          <a:lstStyle/>
          <a:p>
            <a:r>
              <a:rPr lang="nl-BE" dirty="0"/>
              <a:t>HST- Test invullen in week 6 van Blok A en week 6 van Blok C</a:t>
            </a:r>
          </a:p>
          <a:p>
            <a:r>
              <a:rPr lang="nl-BE" dirty="0"/>
              <a:t>Instructies via LEHO</a:t>
            </a:r>
          </a:p>
          <a:p>
            <a:r>
              <a:rPr lang="nl-BE" dirty="0"/>
              <a:t>Thuis invullen</a:t>
            </a:r>
          </a:p>
          <a:p>
            <a:r>
              <a:rPr lang="nl-BE" dirty="0"/>
              <a:t>70 % is een goed resultaat!</a:t>
            </a:r>
          </a:p>
          <a:p>
            <a:r>
              <a:rPr lang="nl-BE" dirty="0"/>
              <a:t>Let op! Dit bepaalt niet of je slaagt of niet op deze module: het is hulpmiddel voor de  reflectie!</a:t>
            </a:r>
          </a:p>
          <a:p>
            <a:endParaRPr lang="nl-BE" dirty="0"/>
          </a:p>
          <a:p>
            <a:r>
              <a:rPr lang="nl-BE" dirty="0"/>
              <a:t>Moeder, tante, nonkel, lief</a:t>
            </a:r>
          </a:p>
          <a:p>
            <a:endParaRPr lang="nl-BE" dirty="0"/>
          </a:p>
        </p:txBody>
      </p:sp>
      <p:sp>
        <p:nvSpPr>
          <p:cNvPr id="3" name="Tijdelijke aanduiding voor dianummer 2">
            <a:extLst>
              <a:ext uri="{FF2B5EF4-FFF2-40B4-BE49-F238E27FC236}">
                <a16:creationId xmlns:a16="http://schemas.microsoft.com/office/drawing/2014/main" id="{1ACBD592-ED23-4C68-A421-3646663A2FF9}"/>
              </a:ext>
            </a:extLst>
          </p:cNvPr>
          <p:cNvSpPr>
            <a:spLocks noGrp="1"/>
          </p:cNvSpPr>
          <p:nvPr>
            <p:ph type="sldNum" sz="quarter" idx="12"/>
          </p:nvPr>
        </p:nvSpPr>
        <p:spPr/>
        <p:txBody>
          <a:bodyPr/>
          <a:lstStyle/>
          <a:p>
            <a:fld id="{B7527A74-2D87-4307-9531-5A57D9647EEB}" type="slidenum">
              <a:rPr lang="nl-BE" smtClean="0"/>
              <a:pPr/>
              <a:t>23</a:t>
            </a:fld>
            <a:endParaRPr lang="nl-BE"/>
          </a:p>
        </p:txBody>
      </p:sp>
      <p:sp>
        <p:nvSpPr>
          <p:cNvPr id="4" name="Titel 3">
            <a:extLst>
              <a:ext uri="{FF2B5EF4-FFF2-40B4-BE49-F238E27FC236}">
                <a16:creationId xmlns:a16="http://schemas.microsoft.com/office/drawing/2014/main" id="{38EC0E23-F39C-4107-8970-24E5228300EF}"/>
              </a:ext>
            </a:extLst>
          </p:cNvPr>
          <p:cNvSpPr>
            <a:spLocks noGrp="1"/>
          </p:cNvSpPr>
          <p:nvPr>
            <p:ph type="title"/>
          </p:nvPr>
        </p:nvSpPr>
        <p:spPr/>
        <p:txBody>
          <a:bodyPr/>
          <a:lstStyle/>
          <a:p>
            <a:r>
              <a:rPr lang="nl-BE" dirty="0"/>
              <a:t>Formatieve test</a:t>
            </a:r>
          </a:p>
        </p:txBody>
      </p:sp>
      <p:sp>
        <p:nvSpPr>
          <p:cNvPr id="5" name="Tijdelijke aanduiding voor datum 4">
            <a:extLst>
              <a:ext uri="{FF2B5EF4-FFF2-40B4-BE49-F238E27FC236}">
                <a16:creationId xmlns:a16="http://schemas.microsoft.com/office/drawing/2014/main" id="{0DA4AD69-E004-4D63-9848-8B8CBDCDAB96}"/>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520E0208-7F44-460A-949F-B08A64BAC23E}"/>
              </a:ext>
            </a:extLst>
          </p:cNvPr>
          <p:cNvSpPr>
            <a:spLocks noGrp="1"/>
          </p:cNvSpPr>
          <p:nvPr>
            <p:ph type="ftr" sz="quarter" idx="11"/>
          </p:nvPr>
        </p:nvSpPr>
        <p:spPr/>
        <p:txBody>
          <a:bodyPr/>
          <a:lstStyle/>
          <a:p>
            <a:r>
              <a:rPr lang="nl-BE"/>
              <a:t>Voettekst</a:t>
            </a:r>
            <a:endParaRPr lang="nl-BE" dirty="0"/>
          </a:p>
        </p:txBody>
      </p:sp>
      <p:cxnSp>
        <p:nvCxnSpPr>
          <p:cNvPr id="8" name="Rechte verbindingslijn 7">
            <a:extLst>
              <a:ext uri="{FF2B5EF4-FFF2-40B4-BE49-F238E27FC236}">
                <a16:creationId xmlns:a16="http://schemas.microsoft.com/office/drawing/2014/main" id="{C86BAD04-6A8A-4BE2-9FA4-C612D20D623B}"/>
              </a:ext>
            </a:extLst>
          </p:cNvPr>
          <p:cNvCxnSpPr/>
          <p:nvPr/>
        </p:nvCxnSpPr>
        <p:spPr>
          <a:xfrm>
            <a:off x="3257869" y="6926581"/>
            <a:ext cx="2103120" cy="1397726"/>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350E3CB6-8FBF-4139-AD32-C0166BD28E7B}"/>
              </a:ext>
            </a:extLst>
          </p:cNvPr>
          <p:cNvCxnSpPr/>
          <p:nvPr/>
        </p:nvCxnSpPr>
        <p:spPr>
          <a:xfrm flipV="1">
            <a:off x="2670040" y="6273438"/>
            <a:ext cx="2612572" cy="2184763"/>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635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DDB1064-02AE-4859-87FD-22CD0B3F60E0}"/>
              </a:ext>
            </a:extLst>
          </p:cNvPr>
          <p:cNvSpPr>
            <a:spLocks noGrp="1"/>
          </p:cNvSpPr>
          <p:nvPr>
            <p:ph type="sldNum" sz="quarter" idx="12"/>
          </p:nvPr>
        </p:nvSpPr>
        <p:spPr/>
        <p:txBody>
          <a:bodyPr/>
          <a:lstStyle/>
          <a:p>
            <a:fld id="{B7527A74-2D87-4307-9531-5A57D9647EEB}" type="slidenum">
              <a:rPr lang="nl-BE" smtClean="0"/>
              <a:pPr/>
              <a:t>24</a:t>
            </a:fld>
            <a:endParaRPr lang="nl-BE"/>
          </a:p>
        </p:txBody>
      </p:sp>
      <p:sp>
        <p:nvSpPr>
          <p:cNvPr id="4" name="Titel 3">
            <a:extLst>
              <a:ext uri="{FF2B5EF4-FFF2-40B4-BE49-F238E27FC236}">
                <a16:creationId xmlns:a16="http://schemas.microsoft.com/office/drawing/2014/main" id="{E7B9F3A1-D247-4B6C-8FDC-758433463DE2}"/>
              </a:ext>
            </a:extLst>
          </p:cNvPr>
          <p:cNvSpPr>
            <a:spLocks noGrp="1"/>
          </p:cNvSpPr>
          <p:nvPr>
            <p:ph type="title"/>
          </p:nvPr>
        </p:nvSpPr>
        <p:spPr/>
        <p:txBody>
          <a:bodyPr/>
          <a:lstStyle/>
          <a:p>
            <a:r>
              <a:rPr lang="nl-BE" dirty="0"/>
              <a:t>Structuur</a:t>
            </a:r>
          </a:p>
        </p:txBody>
      </p:sp>
      <p:sp>
        <p:nvSpPr>
          <p:cNvPr id="5" name="Tijdelijke aanduiding voor datum 4">
            <a:extLst>
              <a:ext uri="{FF2B5EF4-FFF2-40B4-BE49-F238E27FC236}">
                <a16:creationId xmlns:a16="http://schemas.microsoft.com/office/drawing/2014/main" id="{3222D76B-58BD-471A-A005-D478E20D9176}"/>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D254D5E0-A4F2-437E-BF1C-DE1A7A082D40}"/>
              </a:ext>
            </a:extLst>
          </p:cNvPr>
          <p:cNvSpPr>
            <a:spLocks noGrp="1"/>
          </p:cNvSpPr>
          <p:nvPr>
            <p:ph type="ftr" sz="quarter" idx="11"/>
          </p:nvPr>
        </p:nvSpPr>
        <p:spPr/>
        <p:txBody>
          <a:bodyPr/>
          <a:lstStyle/>
          <a:p>
            <a:r>
              <a:rPr lang="nl-BE"/>
              <a:t>Voettekst</a:t>
            </a:r>
            <a:endParaRPr lang="nl-BE" dirty="0"/>
          </a:p>
        </p:txBody>
      </p:sp>
      <p:graphicFrame>
        <p:nvGraphicFramePr>
          <p:cNvPr id="7" name="Tabel 6">
            <a:extLst>
              <a:ext uri="{FF2B5EF4-FFF2-40B4-BE49-F238E27FC236}">
                <a16:creationId xmlns:a16="http://schemas.microsoft.com/office/drawing/2014/main" id="{89D69673-87D0-4397-A48A-C97F864149DB}"/>
              </a:ext>
            </a:extLst>
          </p:cNvPr>
          <p:cNvGraphicFramePr>
            <a:graphicFrameLocks noGrp="1"/>
          </p:cNvGraphicFramePr>
          <p:nvPr>
            <p:extLst/>
          </p:nvPr>
        </p:nvGraphicFramePr>
        <p:xfrm>
          <a:off x="154802" y="432595"/>
          <a:ext cx="15858309" cy="8763000"/>
        </p:xfrm>
        <a:graphic>
          <a:graphicData uri="http://schemas.openxmlformats.org/drawingml/2006/table">
            <a:tbl>
              <a:tblPr firstRow="1" bandRow="1">
                <a:tableStyleId>{00A15C55-8517-42AA-B614-E9B94910E393}</a:tableStyleId>
              </a:tblPr>
              <a:tblGrid>
                <a:gridCol w="5289289">
                  <a:extLst>
                    <a:ext uri="{9D8B030D-6E8A-4147-A177-3AD203B41FA5}">
                      <a16:colId xmlns:a16="http://schemas.microsoft.com/office/drawing/2014/main" val="2303196292"/>
                    </a:ext>
                  </a:extLst>
                </a:gridCol>
                <a:gridCol w="5284510">
                  <a:extLst>
                    <a:ext uri="{9D8B030D-6E8A-4147-A177-3AD203B41FA5}">
                      <a16:colId xmlns:a16="http://schemas.microsoft.com/office/drawing/2014/main" val="112710182"/>
                    </a:ext>
                  </a:extLst>
                </a:gridCol>
                <a:gridCol w="5284510">
                  <a:extLst>
                    <a:ext uri="{9D8B030D-6E8A-4147-A177-3AD203B41FA5}">
                      <a16:colId xmlns:a16="http://schemas.microsoft.com/office/drawing/2014/main" val="311140972"/>
                    </a:ext>
                  </a:extLst>
                </a:gridCol>
              </a:tblGrid>
              <a:tr h="370840">
                <a:tc>
                  <a:txBody>
                    <a:bodyPr/>
                    <a:lstStyle/>
                    <a:p>
                      <a:r>
                        <a:rPr lang="nl-BE" dirty="0"/>
                        <a:t>Blok/week</a:t>
                      </a:r>
                    </a:p>
                  </a:txBody>
                  <a:tcPr/>
                </a:tc>
                <a:tc>
                  <a:txBody>
                    <a:bodyPr/>
                    <a:lstStyle/>
                    <a:p>
                      <a:r>
                        <a:rPr lang="nl-BE" dirty="0"/>
                        <a:t>Wat ?</a:t>
                      </a:r>
                    </a:p>
                  </a:txBody>
                  <a:tcPr/>
                </a:tc>
                <a:tc>
                  <a:txBody>
                    <a:bodyPr/>
                    <a:lstStyle/>
                    <a:p>
                      <a:r>
                        <a:rPr lang="nl-BE" dirty="0"/>
                        <a:t>Hoe? Waar?</a:t>
                      </a:r>
                    </a:p>
                  </a:txBody>
                  <a:tcPr/>
                </a:tc>
                <a:extLst>
                  <a:ext uri="{0D108BD9-81ED-4DB2-BD59-A6C34878D82A}">
                    <a16:rowId xmlns:a16="http://schemas.microsoft.com/office/drawing/2014/main" val="2467205896"/>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Blok A </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264598753"/>
                  </a:ext>
                </a:extLst>
              </a:tr>
              <a:tr h="370840">
                <a:tc>
                  <a:txBody>
                    <a:bodyPr/>
                    <a:lstStyle/>
                    <a:p>
                      <a:r>
                        <a:rPr lang="nl-BE" dirty="0"/>
                        <a:t>          Week 1</a:t>
                      </a:r>
                    </a:p>
                  </a:txBody>
                  <a:tcPr/>
                </a:tc>
                <a:tc>
                  <a:txBody>
                    <a:bodyPr/>
                    <a:lstStyle/>
                    <a:p>
                      <a:r>
                        <a:rPr lang="nl-BE" dirty="0"/>
                        <a:t>Introductie- uitleg HST</a:t>
                      </a:r>
                    </a:p>
                  </a:txBody>
                  <a:tcPr/>
                </a:tc>
                <a:tc>
                  <a:txBody>
                    <a:bodyPr/>
                    <a:lstStyle/>
                    <a:p>
                      <a:r>
                        <a:rPr lang="nl-BE" dirty="0"/>
                        <a:t>Hoorcollege C102</a:t>
                      </a:r>
                    </a:p>
                  </a:txBody>
                  <a:tcPr/>
                </a:tc>
                <a:extLst>
                  <a:ext uri="{0D108BD9-81ED-4DB2-BD59-A6C34878D82A}">
                    <a16:rowId xmlns:a16="http://schemas.microsoft.com/office/drawing/2014/main" val="1728212268"/>
                  </a:ext>
                </a:extLst>
              </a:tr>
              <a:tr h="370840">
                <a:tc>
                  <a:txBody>
                    <a:bodyPr/>
                    <a:lstStyle/>
                    <a:p>
                      <a:r>
                        <a:rPr lang="nl-BE" dirty="0"/>
                        <a:t>          Week 2</a:t>
                      </a:r>
                    </a:p>
                  </a:txBody>
                  <a:tcPr/>
                </a:tc>
                <a:tc>
                  <a:txBody>
                    <a:bodyPr/>
                    <a:lstStyle/>
                    <a:p>
                      <a:r>
                        <a:rPr lang="nl-BE" dirty="0"/>
                        <a:t>Afleggen DNA test</a:t>
                      </a:r>
                    </a:p>
                  </a:txBody>
                  <a:tcPr/>
                </a:tc>
                <a:tc>
                  <a:txBody>
                    <a:bodyPr/>
                    <a:lstStyle/>
                    <a:p>
                      <a:r>
                        <a:rPr lang="nl-BE" dirty="0"/>
                        <a:t>Hoorcollege C102</a:t>
                      </a:r>
                    </a:p>
                  </a:txBody>
                  <a:tcPr/>
                </a:tc>
                <a:extLst>
                  <a:ext uri="{0D108BD9-81ED-4DB2-BD59-A6C34878D82A}">
                    <a16:rowId xmlns:a16="http://schemas.microsoft.com/office/drawing/2014/main" val="1551742253"/>
                  </a:ext>
                </a:extLst>
              </a:tr>
              <a:tr h="370840">
                <a:tc>
                  <a:txBody>
                    <a:bodyPr/>
                    <a:lstStyle/>
                    <a:p>
                      <a:r>
                        <a:rPr lang="nl-BE" dirty="0"/>
                        <a:t>          Week 4</a:t>
                      </a:r>
                    </a:p>
                  </a:txBody>
                  <a:tcPr/>
                </a:tc>
                <a:tc>
                  <a:txBody>
                    <a:bodyPr/>
                    <a:lstStyle/>
                    <a:p>
                      <a:r>
                        <a:rPr lang="nl-BE" dirty="0"/>
                        <a:t>Workshop 1</a:t>
                      </a:r>
                    </a:p>
                  </a:txBody>
                  <a:tcPr/>
                </a:tc>
                <a:tc>
                  <a:txBody>
                    <a:bodyPr/>
                    <a:lstStyle/>
                    <a:p>
                      <a:r>
                        <a:rPr lang="nl-BE" dirty="0"/>
                        <a:t>Werkcollege </a:t>
                      </a:r>
                    </a:p>
                    <a:p>
                      <a:r>
                        <a:rPr lang="nl-BE" sz="2000" dirty="0"/>
                        <a:t>verplicht voor studenten – 70%</a:t>
                      </a:r>
                    </a:p>
                  </a:txBody>
                  <a:tcPr/>
                </a:tc>
                <a:extLst>
                  <a:ext uri="{0D108BD9-81ED-4DB2-BD59-A6C34878D82A}">
                    <a16:rowId xmlns:a16="http://schemas.microsoft.com/office/drawing/2014/main" val="3999512664"/>
                  </a:ext>
                </a:extLst>
              </a:tr>
              <a:tr h="370840">
                <a:tc>
                  <a:txBody>
                    <a:bodyPr/>
                    <a:lstStyle/>
                    <a:p>
                      <a:r>
                        <a:rPr lang="nl-BE" dirty="0"/>
                        <a:t>          Week 6</a:t>
                      </a:r>
                    </a:p>
                  </a:txBody>
                  <a:tcPr/>
                </a:tc>
                <a:tc>
                  <a:txBody>
                    <a:bodyPr/>
                    <a:lstStyle/>
                    <a:p>
                      <a:r>
                        <a:rPr lang="nl-BE" dirty="0"/>
                        <a:t>Formatieve Test</a:t>
                      </a:r>
                    </a:p>
                  </a:txBody>
                  <a:tcPr/>
                </a:tc>
                <a:tc>
                  <a:txBody>
                    <a:bodyPr/>
                    <a:lstStyle/>
                    <a:p>
                      <a:r>
                        <a:rPr lang="nl-BE" dirty="0"/>
                        <a:t>Thuis</a:t>
                      </a:r>
                    </a:p>
                  </a:txBody>
                  <a:tcPr/>
                </a:tc>
                <a:extLst>
                  <a:ext uri="{0D108BD9-81ED-4DB2-BD59-A6C34878D82A}">
                    <a16:rowId xmlns:a16="http://schemas.microsoft.com/office/drawing/2014/main" val="303981775"/>
                  </a:ext>
                </a:extLst>
              </a:tr>
              <a:tr h="370840">
                <a:tc>
                  <a:txBody>
                    <a:bodyPr/>
                    <a:lstStyle/>
                    <a:p>
                      <a:r>
                        <a:rPr lang="nl-BE" dirty="0"/>
                        <a:t>Blok B</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367753396"/>
                  </a:ext>
                </a:extLst>
              </a:tr>
              <a:tr h="370840">
                <a:tc>
                  <a:txBody>
                    <a:bodyPr/>
                    <a:lstStyle/>
                    <a:p>
                      <a:r>
                        <a:rPr lang="nl-BE" dirty="0"/>
                        <a:t>          Week 2</a:t>
                      </a:r>
                    </a:p>
                  </a:txBody>
                  <a:tcPr/>
                </a:tc>
                <a:tc>
                  <a:txBody>
                    <a:bodyPr/>
                    <a:lstStyle/>
                    <a:p>
                      <a:r>
                        <a:rPr lang="nl-BE" dirty="0"/>
                        <a:t>Workshop 2</a:t>
                      </a:r>
                    </a:p>
                  </a:txBody>
                  <a:tcPr/>
                </a:tc>
                <a:tc>
                  <a:txBody>
                    <a:bodyPr/>
                    <a:lstStyle/>
                    <a:p>
                      <a:r>
                        <a:rPr lang="nl-BE" dirty="0"/>
                        <a:t>Werkcollege</a:t>
                      </a:r>
                    </a:p>
                    <a:p>
                      <a:r>
                        <a:rPr lang="nl-BE" sz="2000" dirty="0"/>
                        <a:t>verplicht voor studenten – 70%</a:t>
                      </a:r>
                    </a:p>
                  </a:txBody>
                  <a:tcPr/>
                </a:tc>
                <a:extLst>
                  <a:ext uri="{0D108BD9-81ED-4DB2-BD59-A6C34878D82A}">
                    <a16:rowId xmlns:a16="http://schemas.microsoft.com/office/drawing/2014/main" val="1986246511"/>
                  </a:ext>
                </a:extLst>
              </a:tr>
              <a:tr h="370840">
                <a:tc>
                  <a:txBody>
                    <a:bodyPr/>
                    <a:lstStyle/>
                    <a:p>
                      <a:r>
                        <a:rPr lang="nl-BE" dirty="0"/>
                        <a:t>          Week 5</a:t>
                      </a:r>
                    </a:p>
                  </a:txBody>
                  <a:tcPr/>
                </a:tc>
                <a:tc>
                  <a:txBody>
                    <a:bodyPr/>
                    <a:lstStyle/>
                    <a:p>
                      <a:r>
                        <a:rPr lang="nl-BE" dirty="0" err="1"/>
                        <a:t>Summatieve</a:t>
                      </a:r>
                      <a:r>
                        <a:rPr lang="nl-BE" dirty="0"/>
                        <a:t> test</a:t>
                      </a:r>
                    </a:p>
                  </a:txBody>
                  <a:tcPr/>
                </a:tc>
                <a:tc>
                  <a:txBody>
                    <a:bodyPr/>
                    <a:lstStyle/>
                    <a:p>
                      <a:r>
                        <a:rPr lang="nl-BE" dirty="0"/>
                        <a:t>Hoorcollege C102</a:t>
                      </a:r>
                    </a:p>
                  </a:txBody>
                  <a:tcPr/>
                </a:tc>
                <a:extLst>
                  <a:ext uri="{0D108BD9-81ED-4DB2-BD59-A6C34878D82A}">
                    <a16:rowId xmlns:a16="http://schemas.microsoft.com/office/drawing/2014/main" val="1230194104"/>
                  </a:ext>
                </a:extLst>
              </a:tr>
              <a:tr h="370840">
                <a:tc>
                  <a:txBody>
                    <a:bodyPr/>
                    <a:lstStyle/>
                    <a:p>
                      <a:r>
                        <a:rPr lang="nl-BE" dirty="0"/>
                        <a:t>Blok C</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3618147247"/>
                  </a:ext>
                </a:extLst>
              </a:tr>
              <a:tr h="370840">
                <a:tc>
                  <a:txBody>
                    <a:bodyPr/>
                    <a:lstStyle/>
                    <a:p>
                      <a:r>
                        <a:rPr lang="nl-BE" dirty="0"/>
                        <a:t>          Week 2</a:t>
                      </a:r>
                    </a:p>
                  </a:txBody>
                  <a:tcPr/>
                </a:tc>
                <a:tc>
                  <a:txBody>
                    <a:bodyPr/>
                    <a:lstStyle/>
                    <a:p>
                      <a:r>
                        <a:rPr lang="nl-BE" dirty="0"/>
                        <a:t>Workshop 3</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Werkcollege</a:t>
                      </a:r>
                    </a:p>
                    <a:p>
                      <a:pPr marL="0" marR="0" lvl="0" indent="0" algn="l" defTabSz="1371600" rtl="0" eaLnBrk="1" fontAlgn="auto" latinLnBrk="0" hangingPunct="1">
                        <a:lnSpc>
                          <a:spcPct val="100000"/>
                        </a:lnSpc>
                        <a:spcBef>
                          <a:spcPts val="0"/>
                        </a:spcBef>
                        <a:spcAft>
                          <a:spcPts val="0"/>
                        </a:spcAft>
                        <a:buClrTx/>
                        <a:buSzTx/>
                        <a:buFontTx/>
                        <a:buNone/>
                        <a:tabLst/>
                        <a:defRPr/>
                      </a:pPr>
                      <a:r>
                        <a:rPr lang="nl-BE" sz="2000" dirty="0"/>
                        <a:t>verplicht voor studenten – 70%</a:t>
                      </a:r>
                    </a:p>
                  </a:txBody>
                  <a:tcPr/>
                </a:tc>
                <a:extLst>
                  <a:ext uri="{0D108BD9-81ED-4DB2-BD59-A6C34878D82A}">
                    <a16:rowId xmlns:a16="http://schemas.microsoft.com/office/drawing/2014/main" val="392858198"/>
                  </a:ext>
                </a:extLst>
              </a:tr>
              <a:tr h="370840">
                <a:tc>
                  <a:txBody>
                    <a:bodyPr/>
                    <a:lstStyle/>
                    <a:p>
                      <a:r>
                        <a:rPr lang="nl-BE" dirty="0"/>
                        <a:t>          Week 6</a:t>
                      </a:r>
                    </a:p>
                  </a:txBody>
                  <a:tcPr/>
                </a:tc>
                <a:tc>
                  <a:txBody>
                    <a:bodyPr/>
                    <a:lstStyle/>
                    <a:p>
                      <a:r>
                        <a:rPr lang="nl-BE" dirty="0"/>
                        <a:t>Formatieve test</a:t>
                      </a:r>
                    </a:p>
                  </a:txBody>
                  <a:tcPr/>
                </a:tc>
                <a:tc>
                  <a:txBody>
                    <a:bodyPr/>
                    <a:lstStyle/>
                    <a:p>
                      <a:r>
                        <a:rPr lang="nl-BE" dirty="0"/>
                        <a:t>Thuis</a:t>
                      </a:r>
                    </a:p>
                  </a:txBody>
                  <a:tcPr/>
                </a:tc>
                <a:extLst>
                  <a:ext uri="{0D108BD9-81ED-4DB2-BD59-A6C34878D82A}">
                    <a16:rowId xmlns:a16="http://schemas.microsoft.com/office/drawing/2014/main" val="670940419"/>
                  </a:ext>
                </a:extLst>
              </a:tr>
              <a:tr h="370840">
                <a:tc>
                  <a:txBody>
                    <a:bodyPr/>
                    <a:lstStyle/>
                    <a:p>
                      <a:r>
                        <a:rPr lang="nl-BE" dirty="0"/>
                        <a:t>Blok D</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147923987"/>
                  </a:ext>
                </a:extLst>
              </a:tr>
              <a:tr h="370840">
                <a:tc>
                  <a:txBody>
                    <a:bodyPr/>
                    <a:lstStyle/>
                    <a:p>
                      <a:r>
                        <a:rPr lang="nl-BE" dirty="0"/>
                        <a:t>         Week 3</a:t>
                      </a:r>
                    </a:p>
                  </a:txBody>
                  <a:tcPr/>
                </a:tc>
                <a:tc>
                  <a:txBody>
                    <a:bodyPr/>
                    <a:lstStyle/>
                    <a:p>
                      <a:r>
                        <a:rPr lang="nl-BE" dirty="0"/>
                        <a:t>Workshop 4</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Werkcollege </a:t>
                      </a:r>
                    </a:p>
                    <a:p>
                      <a:pPr marL="0" marR="0" lvl="0" indent="0" algn="l" defTabSz="1371600" rtl="0" eaLnBrk="1" fontAlgn="auto" latinLnBrk="0" hangingPunct="1">
                        <a:lnSpc>
                          <a:spcPct val="100000"/>
                        </a:lnSpc>
                        <a:spcBef>
                          <a:spcPts val="0"/>
                        </a:spcBef>
                        <a:spcAft>
                          <a:spcPts val="0"/>
                        </a:spcAft>
                        <a:buClrTx/>
                        <a:buSzTx/>
                        <a:buFontTx/>
                        <a:buNone/>
                        <a:tabLst/>
                        <a:defRPr/>
                      </a:pPr>
                      <a:r>
                        <a:rPr lang="nl-BE" sz="2000" dirty="0"/>
                        <a:t>verplicht voor studenten – 70%</a:t>
                      </a:r>
                    </a:p>
                  </a:txBody>
                  <a:tcPr/>
                </a:tc>
                <a:extLst>
                  <a:ext uri="{0D108BD9-81ED-4DB2-BD59-A6C34878D82A}">
                    <a16:rowId xmlns:a16="http://schemas.microsoft.com/office/drawing/2014/main" val="1694965695"/>
                  </a:ext>
                </a:extLst>
              </a:tr>
              <a:tr h="370840">
                <a:tc>
                  <a:txBody>
                    <a:bodyPr/>
                    <a:lstStyle/>
                    <a:p>
                      <a:r>
                        <a:rPr lang="nl-BE" dirty="0"/>
                        <a:t>         Week 6</a:t>
                      </a:r>
                    </a:p>
                  </a:txBody>
                  <a:tcPr/>
                </a:tc>
                <a:tc>
                  <a:txBody>
                    <a:bodyPr/>
                    <a:lstStyle/>
                    <a:p>
                      <a:r>
                        <a:rPr lang="nl-BE" dirty="0" err="1"/>
                        <a:t>Summatieve</a:t>
                      </a:r>
                      <a:r>
                        <a:rPr lang="nl-BE" dirty="0"/>
                        <a:t> Test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sz="2700" dirty="0"/>
                        <a:t>Hoorcollege C102</a:t>
                      </a:r>
                    </a:p>
                  </a:txBody>
                  <a:tcPr/>
                </a:tc>
                <a:extLst>
                  <a:ext uri="{0D108BD9-81ED-4DB2-BD59-A6C34878D82A}">
                    <a16:rowId xmlns:a16="http://schemas.microsoft.com/office/drawing/2014/main" val="440564901"/>
                  </a:ext>
                </a:extLst>
              </a:tr>
            </a:tbl>
          </a:graphicData>
        </a:graphic>
      </p:graphicFrame>
      <p:sp>
        <p:nvSpPr>
          <p:cNvPr id="2" name="Ovaal 1">
            <a:extLst>
              <a:ext uri="{FF2B5EF4-FFF2-40B4-BE49-F238E27FC236}">
                <a16:creationId xmlns:a16="http://schemas.microsoft.com/office/drawing/2014/main" id="{E2B18AD1-424F-47FF-9DAC-E976A819DA01}"/>
              </a:ext>
            </a:extLst>
          </p:cNvPr>
          <p:cNvSpPr/>
          <p:nvPr/>
        </p:nvSpPr>
        <p:spPr>
          <a:xfrm>
            <a:off x="5499463" y="3114476"/>
            <a:ext cx="2364377" cy="875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al 8">
            <a:extLst>
              <a:ext uri="{FF2B5EF4-FFF2-40B4-BE49-F238E27FC236}">
                <a16:creationId xmlns:a16="http://schemas.microsoft.com/office/drawing/2014/main" id="{639FC271-D4D0-48BD-8B18-6D55109EE6CB}"/>
              </a:ext>
            </a:extLst>
          </p:cNvPr>
          <p:cNvSpPr/>
          <p:nvPr/>
        </p:nvSpPr>
        <p:spPr>
          <a:xfrm>
            <a:off x="5360989" y="6826387"/>
            <a:ext cx="2364377" cy="875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518105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20E8BEC-5A3D-44CC-8F88-23A8015F1DFC}"/>
              </a:ext>
            </a:extLst>
          </p:cNvPr>
          <p:cNvSpPr>
            <a:spLocks noGrp="1"/>
          </p:cNvSpPr>
          <p:nvPr>
            <p:ph type="body" sz="quarter" idx="17"/>
          </p:nvPr>
        </p:nvSpPr>
        <p:spPr/>
        <p:txBody>
          <a:bodyPr/>
          <a:lstStyle/>
          <a:p>
            <a:r>
              <a:rPr lang="nl-BE" dirty="0"/>
              <a:t>HST- Test invullen in week 5 van Blok B en week 6 van Blok D</a:t>
            </a:r>
          </a:p>
          <a:p>
            <a:r>
              <a:rPr lang="nl-BE" dirty="0"/>
              <a:t>Instructies via LEHO</a:t>
            </a:r>
          </a:p>
          <a:p>
            <a:r>
              <a:rPr lang="nl-BE" dirty="0"/>
              <a:t>Tijdens hoorcollege te maken.</a:t>
            </a:r>
          </a:p>
          <a:p>
            <a:r>
              <a:rPr lang="nl-BE" dirty="0"/>
              <a:t>Aanwezigheid verplicht!</a:t>
            </a:r>
          </a:p>
          <a:p>
            <a:r>
              <a:rPr lang="nl-BE" dirty="0"/>
              <a:t>Resultaat van de eerste test is een voorlopige score</a:t>
            </a:r>
          </a:p>
          <a:p>
            <a:r>
              <a:rPr lang="nl-BE" dirty="0"/>
              <a:t>Eindscore in week 6 van blok D is doorslaggevend.</a:t>
            </a:r>
          </a:p>
        </p:txBody>
      </p:sp>
      <p:sp>
        <p:nvSpPr>
          <p:cNvPr id="3" name="Tijdelijke aanduiding voor dianummer 2">
            <a:extLst>
              <a:ext uri="{FF2B5EF4-FFF2-40B4-BE49-F238E27FC236}">
                <a16:creationId xmlns:a16="http://schemas.microsoft.com/office/drawing/2014/main" id="{520B1DB5-5A38-487A-A814-804FC294DE52}"/>
              </a:ext>
            </a:extLst>
          </p:cNvPr>
          <p:cNvSpPr>
            <a:spLocks noGrp="1"/>
          </p:cNvSpPr>
          <p:nvPr>
            <p:ph type="sldNum" sz="quarter" idx="12"/>
          </p:nvPr>
        </p:nvSpPr>
        <p:spPr/>
        <p:txBody>
          <a:bodyPr/>
          <a:lstStyle/>
          <a:p>
            <a:fld id="{B7527A74-2D87-4307-9531-5A57D9647EEB}" type="slidenum">
              <a:rPr lang="nl-BE" smtClean="0"/>
              <a:pPr/>
              <a:t>25</a:t>
            </a:fld>
            <a:endParaRPr lang="nl-BE"/>
          </a:p>
        </p:txBody>
      </p:sp>
      <p:sp>
        <p:nvSpPr>
          <p:cNvPr id="4" name="Titel 3">
            <a:extLst>
              <a:ext uri="{FF2B5EF4-FFF2-40B4-BE49-F238E27FC236}">
                <a16:creationId xmlns:a16="http://schemas.microsoft.com/office/drawing/2014/main" id="{E77EA680-FA7A-4904-AB18-E2633A55406B}"/>
              </a:ext>
            </a:extLst>
          </p:cNvPr>
          <p:cNvSpPr>
            <a:spLocks noGrp="1"/>
          </p:cNvSpPr>
          <p:nvPr>
            <p:ph type="title"/>
          </p:nvPr>
        </p:nvSpPr>
        <p:spPr/>
        <p:txBody>
          <a:bodyPr/>
          <a:lstStyle/>
          <a:p>
            <a:r>
              <a:rPr lang="nl-BE" dirty="0" err="1"/>
              <a:t>Summatieve</a:t>
            </a:r>
            <a:r>
              <a:rPr lang="nl-BE" dirty="0"/>
              <a:t> test</a:t>
            </a:r>
          </a:p>
        </p:txBody>
      </p:sp>
      <p:sp>
        <p:nvSpPr>
          <p:cNvPr id="5" name="Tijdelijke aanduiding voor datum 4">
            <a:extLst>
              <a:ext uri="{FF2B5EF4-FFF2-40B4-BE49-F238E27FC236}">
                <a16:creationId xmlns:a16="http://schemas.microsoft.com/office/drawing/2014/main" id="{394DD127-168B-4B50-86D8-4A43FACAF1B0}"/>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B09EAD10-8F8E-40DC-B271-361B70C6BF21}"/>
              </a:ext>
            </a:extLst>
          </p:cNvPr>
          <p:cNvSpPr>
            <a:spLocks noGrp="1"/>
          </p:cNvSpPr>
          <p:nvPr>
            <p:ph type="ftr" sz="quarter" idx="11"/>
          </p:nvPr>
        </p:nvSpPr>
        <p:spPr/>
        <p:txBody>
          <a:bodyPr/>
          <a:lstStyle/>
          <a:p>
            <a:r>
              <a:rPr lang="nl-BE"/>
              <a:t>Voettekst</a:t>
            </a:r>
            <a:endParaRPr lang="nl-BE" dirty="0"/>
          </a:p>
        </p:txBody>
      </p:sp>
    </p:spTree>
    <p:extLst>
      <p:ext uri="{BB962C8B-B14F-4D97-AF65-F5344CB8AC3E}">
        <p14:creationId xmlns:p14="http://schemas.microsoft.com/office/powerpoint/2010/main" val="649886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DDB1064-02AE-4859-87FD-22CD0B3F60E0}"/>
              </a:ext>
            </a:extLst>
          </p:cNvPr>
          <p:cNvSpPr>
            <a:spLocks noGrp="1"/>
          </p:cNvSpPr>
          <p:nvPr>
            <p:ph type="sldNum" sz="quarter" idx="12"/>
          </p:nvPr>
        </p:nvSpPr>
        <p:spPr/>
        <p:txBody>
          <a:bodyPr/>
          <a:lstStyle/>
          <a:p>
            <a:fld id="{B7527A74-2D87-4307-9531-5A57D9647EEB}" type="slidenum">
              <a:rPr lang="nl-BE" smtClean="0"/>
              <a:pPr/>
              <a:t>26</a:t>
            </a:fld>
            <a:endParaRPr lang="nl-BE"/>
          </a:p>
        </p:txBody>
      </p:sp>
      <p:sp>
        <p:nvSpPr>
          <p:cNvPr id="4" name="Titel 3">
            <a:extLst>
              <a:ext uri="{FF2B5EF4-FFF2-40B4-BE49-F238E27FC236}">
                <a16:creationId xmlns:a16="http://schemas.microsoft.com/office/drawing/2014/main" id="{E7B9F3A1-D247-4B6C-8FDC-758433463DE2}"/>
              </a:ext>
            </a:extLst>
          </p:cNvPr>
          <p:cNvSpPr>
            <a:spLocks noGrp="1"/>
          </p:cNvSpPr>
          <p:nvPr>
            <p:ph type="title"/>
          </p:nvPr>
        </p:nvSpPr>
        <p:spPr/>
        <p:txBody>
          <a:bodyPr/>
          <a:lstStyle/>
          <a:p>
            <a:r>
              <a:rPr lang="nl-BE" dirty="0"/>
              <a:t>Structuur</a:t>
            </a:r>
          </a:p>
        </p:txBody>
      </p:sp>
      <p:sp>
        <p:nvSpPr>
          <p:cNvPr id="5" name="Tijdelijke aanduiding voor datum 4">
            <a:extLst>
              <a:ext uri="{FF2B5EF4-FFF2-40B4-BE49-F238E27FC236}">
                <a16:creationId xmlns:a16="http://schemas.microsoft.com/office/drawing/2014/main" id="{3222D76B-58BD-471A-A005-D478E20D9176}"/>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D254D5E0-A4F2-437E-BF1C-DE1A7A082D40}"/>
              </a:ext>
            </a:extLst>
          </p:cNvPr>
          <p:cNvSpPr>
            <a:spLocks noGrp="1"/>
          </p:cNvSpPr>
          <p:nvPr>
            <p:ph type="ftr" sz="quarter" idx="11"/>
          </p:nvPr>
        </p:nvSpPr>
        <p:spPr/>
        <p:txBody>
          <a:bodyPr/>
          <a:lstStyle/>
          <a:p>
            <a:r>
              <a:rPr lang="nl-BE"/>
              <a:t>Voettekst</a:t>
            </a:r>
            <a:endParaRPr lang="nl-BE" dirty="0"/>
          </a:p>
        </p:txBody>
      </p:sp>
      <p:graphicFrame>
        <p:nvGraphicFramePr>
          <p:cNvPr id="7" name="Tabel 6">
            <a:extLst>
              <a:ext uri="{FF2B5EF4-FFF2-40B4-BE49-F238E27FC236}">
                <a16:creationId xmlns:a16="http://schemas.microsoft.com/office/drawing/2014/main" id="{89D69673-87D0-4397-A48A-C97F864149DB}"/>
              </a:ext>
            </a:extLst>
          </p:cNvPr>
          <p:cNvGraphicFramePr>
            <a:graphicFrameLocks noGrp="1"/>
          </p:cNvGraphicFramePr>
          <p:nvPr>
            <p:extLst/>
          </p:nvPr>
        </p:nvGraphicFramePr>
        <p:xfrm>
          <a:off x="154802" y="432595"/>
          <a:ext cx="15858309" cy="8763000"/>
        </p:xfrm>
        <a:graphic>
          <a:graphicData uri="http://schemas.openxmlformats.org/drawingml/2006/table">
            <a:tbl>
              <a:tblPr firstRow="1" bandRow="1">
                <a:tableStyleId>{00A15C55-8517-42AA-B614-E9B94910E393}</a:tableStyleId>
              </a:tblPr>
              <a:tblGrid>
                <a:gridCol w="5289289">
                  <a:extLst>
                    <a:ext uri="{9D8B030D-6E8A-4147-A177-3AD203B41FA5}">
                      <a16:colId xmlns:a16="http://schemas.microsoft.com/office/drawing/2014/main" val="2303196292"/>
                    </a:ext>
                  </a:extLst>
                </a:gridCol>
                <a:gridCol w="5284510">
                  <a:extLst>
                    <a:ext uri="{9D8B030D-6E8A-4147-A177-3AD203B41FA5}">
                      <a16:colId xmlns:a16="http://schemas.microsoft.com/office/drawing/2014/main" val="112710182"/>
                    </a:ext>
                  </a:extLst>
                </a:gridCol>
                <a:gridCol w="5284510">
                  <a:extLst>
                    <a:ext uri="{9D8B030D-6E8A-4147-A177-3AD203B41FA5}">
                      <a16:colId xmlns:a16="http://schemas.microsoft.com/office/drawing/2014/main" val="311140972"/>
                    </a:ext>
                  </a:extLst>
                </a:gridCol>
              </a:tblGrid>
              <a:tr h="370840">
                <a:tc>
                  <a:txBody>
                    <a:bodyPr/>
                    <a:lstStyle/>
                    <a:p>
                      <a:r>
                        <a:rPr lang="nl-BE" dirty="0"/>
                        <a:t>Blok/week</a:t>
                      </a:r>
                    </a:p>
                  </a:txBody>
                  <a:tcPr/>
                </a:tc>
                <a:tc>
                  <a:txBody>
                    <a:bodyPr/>
                    <a:lstStyle/>
                    <a:p>
                      <a:r>
                        <a:rPr lang="nl-BE" dirty="0"/>
                        <a:t>Wat ?</a:t>
                      </a:r>
                    </a:p>
                  </a:txBody>
                  <a:tcPr/>
                </a:tc>
                <a:tc>
                  <a:txBody>
                    <a:bodyPr/>
                    <a:lstStyle/>
                    <a:p>
                      <a:r>
                        <a:rPr lang="nl-BE" dirty="0"/>
                        <a:t>Hoe? Waar?</a:t>
                      </a:r>
                    </a:p>
                  </a:txBody>
                  <a:tcPr/>
                </a:tc>
                <a:extLst>
                  <a:ext uri="{0D108BD9-81ED-4DB2-BD59-A6C34878D82A}">
                    <a16:rowId xmlns:a16="http://schemas.microsoft.com/office/drawing/2014/main" val="2467205896"/>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Blok A </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264598753"/>
                  </a:ext>
                </a:extLst>
              </a:tr>
              <a:tr h="370840">
                <a:tc>
                  <a:txBody>
                    <a:bodyPr/>
                    <a:lstStyle/>
                    <a:p>
                      <a:r>
                        <a:rPr lang="nl-BE" dirty="0"/>
                        <a:t>          Week 1</a:t>
                      </a:r>
                    </a:p>
                  </a:txBody>
                  <a:tcPr/>
                </a:tc>
                <a:tc>
                  <a:txBody>
                    <a:bodyPr/>
                    <a:lstStyle/>
                    <a:p>
                      <a:r>
                        <a:rPr lang="nl-BE" dirty="0"/>
                        <a:t>Introductie- uitleg HST</a:t>
                      </a:r>
                    </a:p>
                  </a:txBody>
                  <a:tcPr/>
                </a:tc>
                <a:tc>
                  <a:txBody>
                    <a:bodyPr/>
                    <a:lstStyle/>
                    <a:p>
                      <a:r>
                        <a:rPr lang="nl-BE" dirty="0"/>
                        <a:t>Hoorcollege C102</a:t>
                      </a:r>
                    </a:p>
                  </a:txBody>
                  <a:tcPr/>
                </a:tc>
                <a:extLst>
                  <a:ext uri="{0D108BD9-81ED-4DB2-BD59-A6C34878D82A}">
                    <a16:rowId xmlns:a16="http://schemas.microsoft.com/office/drawing/2014/main" val="1728212268"/>
                  </a:ext>
                </a:extLst>
              </a:tr>
              <a:tr h="370840">
                <a:tc>
                  <a:txBody>
                    <a:bodyPr/>
                    <a:lstStyle/>
                    <a:p>
                      <a:r>
                        <a:rPr lang="nl-BE" dirty="0"/>
                        <a:t>          Week 2</a:t>
                      </a:r>
                    </a:p>
                  </a:txBody>
                  <a:tcPr/>
                </a:tc>
                <a:tc>
                  <a:txBody>
                    <a:bodyPr/>
                    <a:lstStyle/>
                    <a:p>
                      <a:r>
                        <a:rPr lang="nl-BE" dirty="0"/>
                        <a:t>Afleggen DNA test</a:t>
                      </a:r>
                    </a:p>
                  </a:txBody>
                  <a:tcPr/>
                </a:tc>
                <a:tc>
                  <a:txBody>
                    <a:bodyPr/>
                    <a:lstStyle/>
                    <a:p>
                      <a:r>
                        <a:rPr lang="nl-BE" dirty="0"/>
                        <a:t>Hoorcollege C102</a:t>
                      </a:r>
                    </a:p>
                  </a:txBody>
                  <a:tcPr/>
                </a:tc>
                <a:extLst>
                  <a:ext uri="{0D108BD9-81ED-4DB2-BD59-A6C34878D82A}">
                    <a16:rowId xmlns:a16="http://schemas.microsoft.com/office/drawing/2014/main" val="1551742253"/>
                  </a:ext>
                </a:extLst>
              </a:tr>
              <a:tr h="370840">
                <a:tc>
                  <a:txBody>
                    <a:bodyPr/>
                    <a:lstStyle/>
                    <a:p>
                      <a:r>
                        <a:rPr lang="nl-BE" dirty="0"/>
                        <a:t>          Week 4</a:t>
                      </a:r>
                    </a:p>
                  </a:txBody>
                  <a:tcPr/>
                </a:tc>
                <a:tc>
                  <a:txBody>
                    <a:bodyPr/>
                    <a:lstStyle/>
                    <a:p>
                      <a:r>
                        <a:rPr lang="nl-BE" dirty="0"/>
                        <a:t>Workshop 1</a:t>
                      </a:r>
                    </a:p>
                  </a:txBody>
                  <a:tcPr/>
                </a:tc>
                <a:tc>
                  <a:txBody>
                    <a:bodyPr/>
                    <a:lstStyle/>
                    <a:p>
                      <a:r>
                        <a:rPr lang="nl-BE" dirty="0"/>
                        <a:t>Werkcollege </a:t>
                      </a:r>
                    </a:p>
                    <a:p>
                      <a:r>
                        <a:rPr lang="nl-BE" sz="2000" dirty="0"/>
                        <a:t>verplicht voor studenten – 70%</a:t>
                      </a:r>
                    </a:p>
                  </a:txBody>
                  <a:tcPr/>
                </a:tc>
                <a:extLst>
                  <a:ext uri="{0D108BD9-81ED-4DB2-BD59-A6C34878D82A}">
                    <a16:rowId xmlns:a16="http://schemas.microsoft.com/office/drawing/2014/main" val="3999512664"/>
                  </a:ext>
                </a:extLst>
              </a:tr>
              <a:tr h="370840">
                <a:tc>
                  <a:txBody>
                    <a:bodyPr/>
                    <a:lstStyle/>
                    <a:p>
                      <a:r>
                        <a:rPr lang="nl-BE" dirty="0"/>
                        <a:t>          Week 6</a:t>
                      </a:r>
                    </a:p>
                  </a:txBody>
                  <a:tcPr/>
                </a:tc>
                <a:tc>
                  <a:txBody>
                    <a:bodyPr/>
                    <a:lstStyle/>
                    <a:p>
                      <a:r>
                        <a:rPr lang="nl-BE" dirty="0"/>
                        <a:t>Formatieve Test</a:t>
                      </a:r>
                    </a:p>
                  </a:txBody>
                  <a:tcPr/>
                </a:tc>
                <a:tc>
                  <a:txBody>
                    <a:bodyPr/>
                    <a:lstStyle/>
                    <a:p>
                      <a:r>
                        <a:rPr lang="nl-BE" dirty="0"/>
                        <a:t>Thuis</a:t>
                      </a:r>
                    </a:p>
                  </a:txBody>
                  <a:tcPr/>
                </a:tc>
                <a:extLst>
                  <a:ext uri="{0D108BD9-81ED-4DB2-BD59-A6C34878D82A}">
                    <a16:rowId xmlns:a16="http://schemas.microsoft.com/office/drawing/2014/main" val="303981775"/>
                  </a:ext>
                </a:extLst>
              </a:tr>
              <a:tr h="370840">
                <a:tc>
                  <a:txBody>
                    <a:bodyPr/>
                    <a:lstStyle/>
                    <a:p>
                      <a:r>
                        <a:rPr lang="nl-BE" dirty="0"/>
                        <a:t>Blok B</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367753396"/>
                  </a:ext>
                </a:extLst>
              </a:tr>
              <a:tr h="370840">
                <a:tc>
                  <a:txBody>
                    <a:bodyPr/>
                    <a:lstStyle/>
                    <a:p>
                      <a:r>
                        <a:rPr lang="nl-BE" dirty="0"/>
                        <a:t>          Week 2</a:t>
                      </a:r>
                    </a:p>
                  </a:txBody>
                  <a:tcPr/>
                </a:tc>
                <a:tc>
                  <a:txBody>
                    <a:bodyPr/>
                    <a:lstStyle/>
                    <a:p>
                      <a:r>
                        <a:rPr lang="nl-BE" dirty="0"/>
                        <a:t>Workshop 2</a:t>
                      </a:r>
                    </a:p>
                  </a:txBody>
                  <a:tcPr/>
                </a:tc>
                <a:tc>
                  <a:txBody>
                    <a:bodyPr/>
                    <a:lstStyle/>
                    <a:p>
                      <a:r>
                        <a:rPr lang="nl-BE" dirty="0"/>
                        <a:t>Werkcollege</a:t>
                      </a:r>
                    </a:p>
                    <a:p>
                      <a:r>
                        <a:rPr lang="nl-BE" sz="2000" dirty="0"/>
                        <a:t>verplicht voor studenten – 70%</a:t>
                      </a:r>
                    </a:p>
                  </a:txBody>
                  <a:tcPr/>
                </a:tc>
                <a:extLst>
                  <a:ext uri="{0D108BD9-81ED-4DB2-BD59-A6C34878D82A}">
                    <a16:rowId xmlns:a16="http://schemas.microsoft.com/office/drawing/2014/main" val="1986246511"/>
                  </a:ext>
                </a:extLst>
              </a:tr>
              <a:tr h="370840">
                <a:tc>
                  <a:txBody>
                    <a:bodyPr/>
                    <a:lstStyle/>
                    <a:p>
                      <a:r>
                        <a:rPr lang="nl-BE" dirty="0"/>
                        <a:t>          Week 5</a:t>
                      </a:r>
                    </a:p>
                  </a:txBody>
                  <a:tcPr/>
                </a:tc>
                <a:tc>
                  <a:txBody>
                    <a:bodyPr/>
                    <a:lstStyle/>
                    <a:p>
                      <a:r>
                        <a:rPr lang="nl-BE" dirty="0" err="1"/>
                        <a:t>Summatieve</a:t>
                      </a:r>
                      <a:r>
                        <a:rPr lang="nl-BE" dirty="0"/>
                        <a:t> test</a:t>
                      </a:r>
                    </a:p>
                  </a:txBody>
                  <a:tcPr/>
                </a:tc>
                <a:tc>
                  <a:txBody>
                    <a:bodyPr/>
                    <a:lstStyle/>
                    <a:p>
                      <a:r>
                        <a:rPr lang="nl-BE" dirty="0"/>
                        <a:t>Hoorcollege C102</a:t>
                      </a:r>
                    </a:p>
                  </a:txBody>
                  <a:tcPr/>
                </a:tc>
                <a:extLst>
                  <a:ext uri="{0D108BD9-81ED-4DB2-BD59-A6C34878D82A}">
                    <a16:rowId xmlns:a16="http://schemas.microsoft.com/office/drawing/2014/main" val="1230194104"/>
                  </a:ext>
                </a:extLst>
              </a:tr>
              <a:tr h="370840">
                <a:tc>
                  <a:txBody>
                    <a:bodyPr/>
                    <a:lstStyle/>
                    <a:p>
                      <a:r>
                        <a:rPr lang="nl-BE" dirty="0"/>
                        <a:t>Blok C</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3618147247"/>
                  </a:ext>
                </a:extLst>
              </a:tr>
              <a:tr h="370840">
                <a:tc>
                  <a:txBody>
                    <a:bodyPr/>
                    <a:lstStyle/>
                    <a:p>
                      <a:r>
                        <a:rPr lang="nl-BE" dirty="0"/>
                        <a:t>          Week 2</a:t>
                      </a:r>
                    </a:p>
                  </a:txBody>
                  <a:tcPr/>
                </a:tc>
                <a:tc>
                  <a:txBody>
                    <a:bodyPr/>
                    <a:lstStyle/>
                    <a:p>
                      <a:r>
                        <a:rPr lang="nl-BE" dirty="0"/>
                        <a:t>Workshop 3</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Werkcollege</a:t>
                      </a:r>
                    </a:p>
                    <a:p>
                      <a:pPr marL="0" marR="0" lvl="0" indent="0" algn="l" defTabSz="1371600" rtl="0" eaLnBrk="1" fontAlgn="auto" latinLnBrk="0" hangingPunct="1">
                        <a:lnSpc>
                          <a:spcPct val="100000"/>
                        </a:lnSpc>
                        <a:spcBef>
                          <a:spcPts val="0"/>
                        </a:spcBef>
                        <a:spcAft>
                          <a:spcPts val="0"/>
                        </a:spcAft>
                        <a:buClrTx/>
                        <a:buSzTx/>
                        <a:buFontTx/>
                        <a:buNone/>
                        <a:tabLst/>
                        <a:defRPr/>
                      </a:pPr>
                      <a:r>
                        <a:rPr lang="nl-BE" sz="2000" dirty="0"/>
                        <a:t>verplicht voor studenten – 70%</a:t>
                      </a:r>
                    </a:p>
                  </a:txBody>
                  <a:tcPr/>
                </a:tc>
                <a:extLst>
                  <a:ext uri="{0D108BD9-81ED-4DB2-BD59-A6C34878D82A}">
                    <a16:rowId xmlns:a16="http://schemas.microsoft.com/office/drawing/2014/main" val="392858198"/>
                  </a:ext>
                </a:extLst>
              </a:tr>
              <a:tr h="370840">
                <a:tc>
                  <a:txBody>
                    <a:bodyPr/>
                    <a:lstStyle/>
                    <a:p>
                      <a:r>
                        <a:rPr lang="nl-BE" dirty="0"/>
                        <a:t>          Week 6</a:t>
                      </a:r>
                    </a:p>
                  </a:txBody>
                  <a:tcPr/>
                </a:tc>
                <a:tc>
                  <a:txBody>
                    <a:bodyPr/>
                    <a:lstStyle/>
                    <a:p>
                      <a:r>
                        <a:rPr lang="nl-BE" dirty="0"/>
                        <a:t>Formatieve test</a:t>
                      </a:r>
                    </a:p>
                  </a:txBody>
                  <a:tcPr/>
                </a:tc>
                <a:tc>
                  <a:txBody>
                    <a:bodyPr/>
                    <a:lstStyle/>
                    <a:p>
                      <a:r>
                        <a:rPr lang="nl-BE" dirty="0"/>
                        <a:t>Thuis</a:t>
                      </a:r>
                    </a:p>
                  </a:txBody>
                  <a:tcPr/>
                </a:tc>
                <a:extLst>
                  <a:ext uri="{0D108BD9-81ED-4DB2-BD59-A6C34878D82A}">
                    <a16:rowId xmlns:a16="http://schemas.microsoft.com/office/drawing/2014/main" val="670940419"/>
                  </a:ext>
                </a:extLst>
              </a:tr>
              <a:tr h="370840">
                <a:tc>
                  <a:txBody>
                    <a:bodyPr/>
                    <a:lstStyle/>
                    <a:p>
                      <a:r>
                        <a:rPr lang="nl-BE" dirty="0"/>
                        <a:t>Blok D</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147923987"/>
                  </a:ext>
                </a:extLst>
              </a:tr>
              <a:tr h="370840">
                <a:tc>
                  <a:txBody>
                    <a:bodyPr/>
                    <a:lstStyle/>
                    <a:p>
                      <a:r>
                        <a:rPr lang="nl-BE" dirty="0"/>
                        <a:t>         Week 3</a:t>
                      </a:r>
                    </a:p>
                  </a:txBody>
                  <a:tcPr/>
                </a:tc>
                <a:tc>
                  <a:txBody>
                    <a:bodyPr/>
                    <a:lstStyle/>
                    <a:p>
                      <a:r>
                        <a:rPr lang="nl-BE" dirty="0"/>
                        <a:t>Workshop 4</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Werkcollege </a:t>
                      </a:r>
                    </a:p>
                    <a:p>
                      <a:pPr marL="0" marR="0" lvl="0" indent="0" algn="l" defTabSz="1371600" rtl="0" eaLnBrk="1" fontAlgn="auto" latinLnBrk="0" hangingPunct="1">
                        <a:lnSpc>
                          <a:spcPct val="100000"/>
                        </a:lnSpc>
                        <a:spcBef>
                          <a:spcPts val="0"/>
                        </a:spcBef>
                        <a:spcAft>
                          <a:spcPts val="0"/>
                        </a:spcAft>
                        <a:buClrTx/>
                        <a:buSzTx/>
                        <a:buFontTx/>
                        <a:buNone/>
                        <a:tabLst/>
                        <a:defRPr/>
                      </a:pPr>
                      <a:r>
                        <a:rPr lang="nl-BE" sz="2000" dirty="0"/>
                        <a:t>verplicht voor studenten – 70%</a:t>
                      </a:r>
                    </a:p>
                  </a:txBody>
                  <a:tcPr/>
                </a:tc>
                <a:extLst>
                  <a:ext uri="{0D108BD9-81ED-4DB2-BD59-A6C34878D82A}">
                    <a16:rowId xmlns:a16="http://schemas.microsoft.com/office/drawing/2014/main" val="1694965695"/>
                  </a:ext>
                </a:extLst>
              </a:tr>
              <a:tr h="370840">
                <a:tc>
                  <a:txBody>
                    <a:bodyPr/>
                    <a:lstStyle/>
                    <a:p>
                      <a:r>
                        <a:rPr lang="nl-BE" dirty="0"/>
                        <a:t>         Week 6</a:t>
                      </a:r>
                    </a:p>
                  </a:txBody>
                  <a:tcPr/>
                </a:tc>
                <a:tc>
                  <a:txBody>
                    <a:bodyPr/>
                    <a:lstStyle/>
                    <a:p>
                      <a:r>
                        <a:rPr lang="nl-BE" dirty="0" err="1"/>
                        <a:t>Summatieve</a:t>
                      </a:r>
                      <a:r>
                        <a:rPr lang="nl-BE" dirty="0"/>
                        <a:t> Test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sz="2700" dirty="0"/>
                        <a:t>Hoorcollege C102</a:t>
                      </a:r>
                    </a:p>
                  </a:txBody>
                  <a:tcPr/>
                </a:tc>
                <a:extLst>
                  <a:ext uri="{0D108BD9-81ED-4DB2-BD59-A6C34878D82A}">
                    <a16:rowId xmlns:a16="http://schemas.microsoft.com/office/drawing/2014/main" val="440564901"/>
                  </a:ext>
                </a:extLst>
              </a:tr>
            </a:tbl>
          </a:graphicData>
        </a:graphic>
      </p:graphicFrame>
      <p:sp>
        <p:nvSpPr>
          <p:cNvPr id="2" name="Ovaal 1">
            <a:extLst>
              <a:ext uri="{FF2B5EF4-FFF2-40B4-BE49-F238E27FC236}">
                <a16:creationId xmlns:a16="http://schemas.microsoft.com/office/drawing/2014/main" id="{E2B18AD1-424F-47FF-9DAC-E976A819DA01}"/>
              </a:ext>
            </a:extLst>
          </p:cNvPr>
          <p:cNvSpPr/>
          <p:nvPr/>
        </p:nvSpPr>
        <p:spPr>
          <a:xfrm>
            <a:off x="5473337" y="4894785"/>
            <a:ext cx="2364377" cy="875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Ovaal 8">
            <a:extLst>
              <a:ext uri="{FF2B5EF4-FFF2-40B4-BE49-F238E27FC236}">
                <a16:creationId xmlns:a16="http://schemas.microsoft.com/office/drawing/2014/main" id="{639FC271-D4D0-48BD-8B18-6D55109EE6CB}"/>
              </a:ext>
            </a:extLst>
          </p:cNvPr>
          <p:cNvSpPr/>
          <p:nvPr/>
        </p:nvSpPr>
        <p:spPr>
          <a:xfrm>
            <a:off x="5473337" y="8522905"/>
            <a:ext cx="2364377" cy="8752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37636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E51DDA-AB47-4FF2-AF5C-7F6B70655173}"/>
              </a:ext>
            </a:extLst>
          </p:cNvPr>
          <p:cNvSpPr>
            <a:spLocks noGrp="1"/>
          </p:cNvSpPr>
          <p:nvPr>
            <p:ph type="ctrTitle"/>
          </p:nvPr>
        </p:nvSpPr>
        <p:spPr/>
        <p:txBody>
          <a:bodyPr/>
          <a:lstStyle/>
          <a:p>
            <a:r>
              <a:rPr lang="nl-BE" dirty="0"/>
              <a:t>Taal in de andere </a:t>
            </a:r>
            <a:r>
              <a:rPr lang="nl-BE" dirty="0" err="1"/>
              <a:t>OLOD’s</a:t>
            </a:r>
            <a:endParaRPr lang="nl-BE" dirty="0"/>
          </a:p>
        </p:txBody>
      </p:sp>
      <p:sp>
        <p:nvSpPr>
          <p:cNvPr id="3" name="Ondertitel 2">
            <a:extLst>
              <a:ext uri="{FF2B5EF4-FFF2-40B4-BE49-F238E27FC236}">
                <a16:creationId xmlns:a16="http://schemas.microsoft.com/office/drawing/2014/main" id="{446BD2F9-A2E0-4B06-9587-D994A405C61D}"/>
              </a:ext>
            </a:extLst>
          </p:cNvPr>
          <p:cNvSpPr>
            <a:spLocks noGrp="1"/>
          </p:cNvSpPr>
          <p:nvPr>
            <p:ph type="subTitle" idx="1"/>
          </p:nvPr>
        </p:nvSpPr>
        <p:spPr/>
        <p:txBody>
          <a:bodyPr/>
          <a:lstStyle/>
          <a:p>
            <a:r>
              <a:rPr lang="nl-BE" dirty="0"/>
              <a:t>Wat is het belang van taal in de andere </a:t>
            </a:r>
            <a:r>
              <a:rPr lang="nl-BE" dirty="0" err="1"/>
              <a:t>OLOD’s</a:t>
            </a:r>
            <a:r>
              <a:rPr lang="nl-BE" dirty="0"/>
              <a:t>?</a:t>
            </a:r>
          </a:p>
        </p:txBody>
      </p:sp>
    </p:spTree>
    <p:extLst>
      <p:ext uri="{BB962C8B-B14F-4D97-AF65-F5344CB8AC3E}">
        <p14:creationId xmlns:p14="http://schemas.microsoft.com/office/powerpoint/2010/main" val="2555389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2EB9D53C-A79C-4FA6-9E8A-73690AFFACE8}"/>
              </a:ext>
            </a:extLst>
          </p:cNvPr>
          <p:cNvSpPr>
            <a:spLocks noGrp="1"/>
          </p:cNvSpPr>
          <p:nvPr>
            <p:ph type="sldNum" sz="quarter" idx="12"/>
          </p:nvPr>
        </p:nvSpPr>
        <p:spPr/>
        <p:txBody>
          <a:bodyPr/>
          <a:lstStyle/>
          <a:p>
            <a:fld id="{B7527A74-2D87-4307-9531-5A57D9647EEB}" type="slidenum">
              <a:rPr lang="nl-BE" smtClean="0"/>
              <a:pPr/>
              <a:t>28</a:t>
            </a:fld>
            <a:endParaRPr lang="nl-BE"/>
          </a:p>
        </p:txBody>
      </p:sp>
      <p:sp>
        <p:nvSpPr>
          <p:cNvPr id="4" name="Titel 3">
            <a:extLst>
              <a:ext uri="{FF2B5EF4-FFF2-40B4-BE49-F238E27FC236}">
                <a16:creationId xmlns:a16="http://schemas.microsoft.com/office/drawing/2014/main" id="{1F53B94C-8AFD-4148-85C4-0FA5F3BD7668}"/>
              </a:ext>
            </a:extLst>
          </p:cNvPr>
          <p:cNvSpPr>
            <a:spLocks noGrp="1"/>
          </p:cNvSpPr>
          <p:nvPr>
            <p:ph type="title"/>
          </p:nvPr>
        </p:nvSpPr>
        <p:spPr/>
        <p:txBody>
          <a:bodyPr/>
          <a:lstStyle/>
          <a:p>
            <a:r>
              <a:rPr lang="nl-BE" dirty="0"/>
              <a:t>Evaluatie taal in de andere </a:t>
            </a:r>
            <a:r>
              <a:rPr lang="nl-BE" dirty="0" err="1"/>
              <a:t>OLOD’s</a:t>
            </a:r>
            <a:endParaRPr lang="nl-BE" dirty="0"/>
          </a:p>
        </p:txBody>
      </p:sp>
      <p:sp>
        <p:nvSpPr>
          <p:cNvPr id="5" name="Tijdelijke aanduiding voor datum 4">
            <a:extLst>
              <a:ext uri="{FF2B5EF4-FFF2-40B4-BE49-F238E27FC236}">
                <a16:creationId xmlns:a16="http://schemas.microsoft.com/office/drawing/2014/main" id="{48FDBC97-E177-4B72-AE82-AF7E30EA8DF2}"/>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80A078D2-D446-449F-89E4-3AB8A89088CE}"/>
              </a:ext>
            </a:extLst>
          </p:cNvPr>
          <p:cNvSpPr>
            <a:spLocks noGrp="1"/>
          </p:cNvSpPr>
          <p:nvPr>
            <p:ph type="ftr" sz="quarter" idx="11"/>
          </p:nvPr>
        </p:nvSpPr>
        <p:spPr/>
        <p:txBody>
          <a:bodyPr/>
          <a:lstStyle/>
          <a:p>
            <a:r>
              <a:rPr lang="nl-BE"/>
              <a:t>Voettekst</a:t>
            </a:r>
            <a:endParaRPr lang="nl-BE" dirty="0"/>
          </a:p>
        </p:txBody>
      </p:sp>
      <p:sp>
        <p:nvSpPr>
          <p:cNvPr id="8" name="Tijdelijke aanduiding voor tekst 7">
            <a:extLst>
              <a:ext uri="{FF2B5EF4-FFF2-40B4-BE49-F238E27FC236}">
                <a16:creationId xmlns:a16="http://schemas.microsoft.com/office/drawing/2014/main" id="{7EAF8692-63B2-48B5-8F74-65C8CAEB0854}"/>
              </a:ext>
            </a:extLst>
          </p:cNvPr>
          <p:cNvSpPr>
            <a:spLocks noGrp="1"/>
          </p:cNvSpPr>
          <p:nvPr>
            <p:ph type="body" sz="quarter" idx="17"/>
          </p:nvPr>
        </p:nvSpPr>
        <p:spPr/>
        <p:txBody>
          <a:bodyPr/>
          <a:lstStyle/>
          <a:p>
            <a:r>
              <a:rPr lang="nl-BE" dirty="0">
                <a:hlinkClick r:id="rId2"/>
              </a:rPr>
              <a:t>Taalwijzer rapporteren</a:t>
            </a:r>
            <a:endParaRPr lang="nl-BE" dirty="0"/>
          </a:p>
          <a:p>
            <a:endParaRPr lang="nl-BE" dirty="0"/>
          </a:p>
          <a:p>
            <a:r>
              <a:rPr lang="nl-BE" dirty="0"/>
              <a:t>20 % van de opdracht wordt gequoteerd op taal.</a:t>
            </a:r>
          </a:p>
        </p:txBody>
      </p:sp>
    </p:spTree>
    <p:extLst>
      <p:ext uri="{BB962C8B-B14F-4D97-AF65-F5344CB8AC3E}">
        <p14:creationId xmlns:p14="http://schemas.microsoft.com/office/powerpoint/2010/main" val="4197612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04D79F-33BA-45CA-8367-87D15F7CE372}"/>
              </a:ext>
            </a:extLst>
          </p:cNvPr>
          <p:cNvSpPr>
            <a:spLocks noGrp="1"/>
          </p:cNvSpPr>
          <p:nvPr>
            <p:ph type="body" sz="quarter" idx="17"/>
          </p:nvPr>
        </p:nvSpPr>
        <p:spPr/>
        <p:txBody>
          <a:bodyPr/>
          <a:lstStyle/>
          <a:p>
            <a:endParaRPr lang="nl-BE" dirty="0"/>
          </a:p>
        </p:txBody>
      </p:sp>
      <p:sp>
        <p:nvSpPr>
          <p:cNvPr id="3" name="Tijdelijke aanduiding voor dianummer 2">
            <a:extLst>
              <a:ext uri="{FF2B5EF4-FFF2-40B4-BE49-F238E27FC236}">
                <a16:creationId xmlns:a16="http://schemas.microsoft.com/office/drawing/2014/main" id="{20077C43-75CD-4E86-BF7C-682856E7695F}"/>
              </a:ext>
            </a:extLst>
          </p:cNvPr>
          <p:cNvSpPr>
            <a:spLocks noGrp="1"/>
          </p:cNvSpPr>
          <p:nvPr>
            <p:ph type="sldNum" sz="quarter" idx="12"/>
          </p:nvPr>
        </p:nvSpPr>
        <p:spPr/>
        <p:txBody>
          <a:bodyPr/>
          <a:lstStyle/>
          <a:p>
            <a:fld id="{B7527A74-2D87-4307-9531-5A57D9647EEB}" type="slidenum">
              <a:rPr lang="nl-BE" smtClean="0"/>
              <a:pPr/>
              <a:t>29</a:t>
            </a:fld>
            <a:endParaRPr lang="nl-BE"/>
          </a:p>
        </p:txBody>
      </p:sp>
      <p:sp>
        <p:nvSpPr>
          <p:cNvPr id="4" name="Titel 3">
            <a:extLst>
              <a:ext uri="{FF2B5EF4-FFF2-40B4-BE49-F238E27FC236}">
                <a16:creationId xmlns:a16="http://schemas.microsoft.com/office/drawing/2014/main" id="{630A908D-3799-478F-AF9A-93DDC7EA62FF}"/>
              </a:ext>
            </a:extLst>
          </p:cNvPr>
          <p:cNvSpPr>
            <a:spLocks noGrp="1"/>
          </p:cNvSpPr>
          <p:nvPr>
            <p:ph type="title"/>
          </p:nvPr>
        </p:nvSpPr>
        <p:spPr/>
        <p:txBody>
          <a:bodyPr/>
          <a:lstStyle/>
          <a:p>
            <a:r>
              <a:rPr lang="nl-BE" dirty="0"/>
              <a:t>Taal- Checklist</a:t>
            </a:r>
          </a:p>
        </p:txBody>
      </p:sp>
      <p:sp>
        <p:nvSpPr>
          <p:cNvPr id="5" name="Tijdelijke aanduiding voor datum 4">
            <a:extLst>
              <a:ext uri="{FF2B5EF4-FFF2-40B4-BE49-F238E27FC236}">
                <a16:creationId xmlns:a16="http://schemas.microsoft.com/office/drawing/2014/main" id="{E123B906-3E27-48D2-963B-FCBA672B159A}"/>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15CF9426-96F7-4CC2-BD07-2ABD68F31AD9}"/>
              </a:ext>
            </a:extLst>
          </p:cNvPr>
          <p:cNvSpPr>
            <a:spLocks noGrp="1"/>
          </p:cNvSpPr>
          <p:nvPr>
            <p:ph type="ftr" sz="quarter" idx="11"/>
          </p:nvPr>
        </p:nvSpPr>
        <p:spPr/>
        <p:txBody>
          <a:bodyPr/>
          <a:lstStyle/>
          <a:p>
            <a:r>
              <a:rPr lang="nl-BE"/>
              <a:t>Voettekst</a:t>
            </a:r>
            <a:endParaRPr lang="nl-BE" dirty="0"/>
          </a:p>
        </p:txBody>
      </p:sp>
      <p:graphicFrame>
        <p:nvGraphicFramePr>
          <p:cNvPr id="7" name="Tabel 6">
            <a:extLst>
              <a:ext uri="{FF2B5EF4-FFF2-40B4-BE49-F238E27FC236}">
                <a16:creationId xmlns:a16="http://schemas.microsoft.com/office/drawing/2014/main" id="{3E02752E-80FC-4A38-AB69-B668EF096F19}"/>
              </a:ext>
            </a:extLst>
          </p:cNvPr>
          <p:cNvGraphicFramePr>
            <a:graphicFrameLocks noGrp="1"/>
          </p:cNvGraphicFramePr>
          <p:nvPr>
            <p:extLst>
              <p:ext uri="{D42A27DB-BD31-4B8C-83A1-F6EECF244321}">
                <p14:modId xmlns:p14="http://schemas.microsoft.com/office/powerpoint/2010/main" val="696055492"/>
              </p:ext>
            </p:extLst>
          </p:nvPr>
        </p:nvGraphicFramePr>
        <p:xfrm>
          <a:off x="235132" y="432594"/>
          <a:ext cx="17878697" cy="8780374"/>
        </p:xfrm>
        <a:graphic>
          <a:graphicData uri="http://schemas.openxmlformats.org/drawingml/2006/table">
            <a:tbl>
              <a:tblPr firstRow="1" bandRow="1">
                <a:tableStyleId>{5C22544A-7EE6-4342-B048-85BDC9FD1C3A}</a:tableStyleId>
              </a:tblPr>
              <a:tblGrid>
                <a:gridCol w="1841862">
                  <a:extLst>
                    <a:ext uri="{9D8B030D-6E8A-4147-A177-3AD203B41FA5}">
                      <a16:colId xmlns:a16="http://schemas.microsoft.com/office/drawing/2014/main" val="304298464"/>
                    </a:ext>
                  </a:extLst>
                </a:gridCol>
                <a:gridCol w="7088304">
                  <a:extLst>
                    <a:ext uri="{9D8B030D-6E8A-4147-A177-3AD203B41FA5}">
                      <a16:colId xmlns:a16="http://schemas.microsoft.com/office/drawing/2014/main" val="3350317579"/>
                    </a:ext>
                  </a:extLst>
                </a:gridCol>
                <a:gridCol w="2702443">
                  <a:extLst>
                    <a:ext uri="{9D8B030D-6E8A-4147-A177-3AD203B41FA5}">
                      <a16:colId xmlns:a16="http://schemas.microsoft.com/office/drawing/2014/main" val="2790447883"/>
                    </a:ext>
                  </a:extLst>
                </a:gridCol>
                <a:gridCol w="2960765">
                  <a:extLst>
                    <a:ext uri="{9D8B030D-6E8A-4147-A177-3AD203B41FA5}">
                      <a16:colId xmlns:a16="http://schemas.microsoft.com/office/drawing/2014/main" val="1880459453"/>
                    </a:ext>
                  </a:extLst>
                </a:gridCol>
                <a:gridCol w="3285323">
                  <a:extLst>
                    <a:ext uri="{9D8B030D-6E8A-4147-A177-3AD203B41FA5}">
                      <a16:colId xmlns:a16="http://schemas.microsoft.com/office/drawing/2014/main" val="2482859505"/>
                    </a:ext>
                  </a:extLst>
                </a:gridCol>
              </a:tblGrid>
              <a:tr h="884106">
                <a:tc>
                  <a:txBody>
                    <a:bodyPr/>
                    <a:lstStyle/>
                    <a:p>
                      <a:endParaRPr lang="nl-BE" dirty="0"/>
                    </a:p>
                  </a:txBody>
                  <a:tcPr/>
                </a:tc>
                <a:tc>
                  <a:txBody>
                    <a:bodyPr/>
                    <a:lstStyle/>
                    <a:p>
                      <a:r>
                        <a:rPr lang="nl-BE" dirty="0"/>
                        <a:t>criteria</a:t>
                      </a:r>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2097195678"/>
                  </a:ext>
                </a:extLst>
              </a:tr>
              <a:tr h="3477598">
                <a:tc>
                  <a:txBody>
                    <a:bodyPr/>
                    <a:lstStyle/>
                    <a:p>
                      <a:r>
                        <a:rPr lang="nl-BE" dirty="0"/>
                        <a:t>structuur</a:t>
                      </a:r>
                    </a:p>
                  </a:txBody>
                  <a:tcPr/>
                </a:tc>
                <a:tc>
                  <a:txBody>
                    <a:bodyPr/>
                    <a:lstStyle/>
                    <a:p>
                      <a:r>
                        <a:rPr lang="nl-BE" dirty="0"/>
                        <a:t>correcte lengte, volgt de vormvereisten van de lector (titelblad, woord vooraf, abstract, bronnenlijst, </a:t>
                      </a:r>
                      <a:r>
                        <a:rPr lang="nl-BE" dirty="0" err="1"/>
                        <a:t>apa</a:t>
                      </a:r>
                      <a:r>
                        <a:rPr lang="nl-BE" dirty="0"/>
                        <a:t>-normen, bijlagen...) inleiding, midden, conclusie, gebruik alinea's</a:t>
                      </a:r>
                    </a:p>
                  </a:txBody>
                  <a:tcPr/>
                </a:tc>
                <a:tc>
                  <a:txBody>
                    <a:bodyPr/>
                    <a:lstStyle/>
                    <a:p>
                      <a:r>
                        <a:rPr lang="nl-BE" dirty="0"/>
                        <a:t>Het werk is ongestructureerd, mist een logische, inhoudelijke opbouw.</a:t>
                      </a:r>
                    </a:p>
                  </a:txBody>
                  <a:tcPr/>
                </a:tc>
                <a:tc>
                  <a:txBody>
                    <a:bodyPr/>
                    <a:lstStyle/>
                    <a:p>
                      <a:r>
                        <a:rPr lang="nl-BE" dirty="0"/>
                        <a:t>Het werk is redelijk logisch opgebouwd, maar hier en daar kan de structuur beter uitgewerkt worden. </a:t>
                      </a:r>
                    </a:p>
                  </a:txBody>
                  <a:tcPr/>
                </a:tc>
                <a:tc>
                  <a:txBody>
                    <a:bodyPr/>
                    <a:lstStyle/>
                    <a:p>
                      <a:r>
                        <a:rPr lang="nl-BE" dirty="0"/>
                        <a:t>Het werk bevat een duidelijke structuur en opbouw: inleiding, midden en synthese . Er is een duidelijke verhaallijn en de tekst wordt op een begrijpelijke manier weergegeven.</a:t>
                      </a:r>
                    </a:p>
                  </a:txBody>
                  <a:tcPr/>
                </a:tc>
                <a:extLst>
                  <a:ext uri="{0D108BD9-81ED-4DB2-BD59-A6C34878D82A}">
                    <a16:rowId xmlns:a16="http://schemas.microsoft.com/office/drawing/2014/main" val="3977488305"/>
                  </a:ext>
                </a:extLst>
              </a:tr>
              <a:tr h="4101508">
                <a:tc>
                  <a:txBody>
                    <a:bodyPr/>
                    <a:lstStyle/>
                    <a:p>
                      <a:r>
                        <a:rPr lang="nl-BE" dirty="0"/>
                        <a:t>formulering</a:t>
                      </a:r>
                    </a:p>
                  </a:txBody>
                  <a:tcPr/>
                </a:tc>
                <a:tc>
                  <a:txBody>
                    <a:bodyPr/>
                    <a:lstStyle/>
                    <a:p>
                      <a:r>
                        <a:rPr lang="nl-BE" dirty="0"/>
                        <a:t>gebruik van zakelijke toon en professionele woordenschat, vermijden van archaïsch taalgebruik (</a:t>
                      </a:r>
                      <a:r>
                        <a:rPr lang="nl-BE" dirty="0" err="1"/>
                        <a:t>moeilijkdoenerij</a:t>
                      </a:r>
                      <a:r>
                        <a:rPr lang="nl-BE" dirty="0"/>
                        <a:t>), vermijden van ongepaste beeldspraak. Handelingen worden met werkwoorden beschreven en niet met substantieven, variatie in zinsbouw en woordkeuze, actieve zinnen en schrijft in de tegenwoordige tijd. </a:t>
                      </a:r>
                    </a:p>
                  </a:txBody>
                  <a:tcPr/>
                </a:tc>
                <a:tc>
                  <a:txBody>
                    <a:bodyPr/>
                    <a:lstStyle/>
                    <a:p>
                      <a:r>
                        <a:rPr lang="nl-BE" dirty="0"/>
                        <a:t>De student schrijft onvoldoende gepast en vlot.</a:t>
                      </a:r>
                    </a:p>
                  </a:txBody>
                  <a:tcPr/>
                </a:tc>
                <a:tc>
                  <a:txBody>
                    <a:bodyPr/>
                    <a:lstStyle/>
                    <a:p>
                      <a:r>
                        <a:rPr lang="nl-BE" dirty="0"/>
                        <a:t>De student schrijft over het algemeen voldoende gepast en vlot.</a:t>
                      </a:r>
                    </a:p>
                  </a:txBody>
                  <a:tcPr/>
                </a:tc>
                <a:tc>
                  <a:txBody>
                    <a:bodyPr/>
                    <a:lstStyle/>
                    <a:p>
                      <a:r>
                        <a:rPr lang="nl-BE" dirty="0"/>
                        <a:t>De student schrijft over de hele lijn zeer gepast en vlot.</a:t>
                      </a:r>
                    </a:p>
                  </a:txBody>
                  <a:tcPr/>
                </a:tc>
                <a:extLst>
                  <a:ext uri="{0D108BD9-81ED-4DB2-BD59-A6C34878D82A}">
                    <a16:rowId xmlns:a16="http://schemas.microsoft.com/office/drawing/2014/main" val="3091293822"/>
                  </a:ext>
                </a:extLst>
              </a:tr>
            </a:tbl>
          </a:graphicData>
        </a:graphic>
      </p:graphicFrame>
    </p:spTree>
    <p:extLst>
      <p:ext uri="{BB962C8B-B14F-4D97-AF65-F5344CB8AC3E}">
        <p14:creationId xmlns:p14="http://schemas.microsoft.com/office/powerpoint/2010/main" val="2307746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nl-BE" dirty="0" err="1">
                <a:latin typeface="+mn-lt"/>
              </a:rPr>
              <a:t>Aaahhh</a:t>
            </a:r>
            <a:r>
              <a:rPr lang="nl-BE" dirty="0">
                <a:latin typeface="+mn-lt"/>
              </a:rPr>
              <a:t>… we krijgen de kriebels van … </a:t>
            </a:r>
          </a:p>
        </p:txBody>
      </p:sp>
      <p:sp>
        <p:nvSpPr>
          <p:cNvPr id="8" name="Tijdelijke aanduiding voor inhoud 7"/>
          <p:cNvSpPr>
            <a:spLocks noGrp="1"/>
          </p:cNvSpPr>
          <p:nvPr>
            <p:ph sz="quarter" idx="1"/>
          </p:nvPr>
        </p:nvSpPr>
        <p:spPr/>
        <p:txBody>
          <a:bodyPr/>
          <a:lstStyle/>
          <a:p>
            <a:pPr marL="0" indent="0">
              <a:buNone/>
            </a:pPr>
            <a:r>
              <a:rPr lang="nl-BE"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018" y="2445786"/>
            <a:ext cx="4968552" cy="7452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rot="1454862">
            <a:off x="7625765" y="2857353"/>
            <a:ext cx="4136229" cy="1384995"/>
          </a:xfrm>
          <a:prstGeom prst="rect">
            <a:avLst/>
          </a:prstGeom>
          <a:noFill/>
        </p:spPr>
        <p:txBody>
          <a:bodyPr wrap="none" lIns="137160" tIns="68580" rIns="137160" bIns="68580" numCol="1">
            <a:prstTxWarp prst="textFadeUp">
              <a:avLst/>
            </a:prstTxWarp>
            <a:spAutoFit/>
          </a:bodyPr>
          <a:lstStyle/>
          <a:p>
            <a:pPr algn="ctr"/>
            <a:r>
              <a:rPr lang="nl-NL" sz="81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glow rad="139700">
                    <a:schemeClr val="accent1">
                      <a:satMod val="175000"/>
                      <a:alpha val="40000"/>
                    </a:schemeClr>
                  </a:glow>
                  <a:outerShdw blurRad="50800" algn="tl" rotWithShape="0">
                    <a:srgbClr val="000000"/>
                  </a:outerShdw>
                </a:effectLst>
              </a:rPr>
              <a:t>die/dat</a:t>
            </a:r>
          </a:p>
        </p:txBody>
      </p:sp>
      <p:sp>
        <p:nvSpPr>
          <p:cNvPr id="3" name="Rechthoek 2"/>
          <p:cNvSpPr/>
          <p:nvPr/>
        </p:nvSpPr>
        <p:spPr>
          <a:xfrm rot="20668528">
            <a:off x="8142851" y="5466579"/>
            <a:ext cx="5831406" cy="1384995"/>
          </a:xfrm>
          <a:prstGeom prst="rect">
            <a:avLst/>
          </a:prstGeom>
          <a:noFill/>
        </p:spPr>
        <p:txBody>
          <a:bodyPr spcFirstLastPara="1" wrap="none" lIns="137160" tIns="68580" rIns="137160" bIns="68580" numCol="1">
            <a:prstTxWarp prst="textArchUp">
              <a:avLst/>
            </a:prstTxWarp>
            <a:spAutoFit/>
          </a:bodyPr>
          <a:lstStyle/>
          <a:p>
            <a:pPr algn="ctr"/>
            <a:r>
              <a:rPr lang="nl-NL" sz="8100" b="1" spc="45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228600">
                    <a:schemeClr val="accent1">
                      <a:satMod val="175000"/>
                      <a:alpha val="40000"/>
                    </a:schemeClr>
                  </a:glow>
                </a:effectLst>
              </a:rPr>
              <a:t>jou/jouw</a:t>
            </a:r>
          </a:p>
        </p:txBody>
      </p:sp>
      <p:sp>
        <p:nvSpPr>
          <p:cNvPr id="4" name="Rechthoek 3"/>
          <p:cNvSpPr/>
          <p:nvPr/>
        </p:nvSpPr>
        <p:spPr>
          <a:xfrm rot="1001438">
            <a:off x="8493854" y="7554501"/>
            <a:ext cx="5251920" cy="1384995"/>
          </a:xfrm>
          <a:prstGeom prst="rect">
            <a:avLst/>
          </a:prstGeom>
          <a:noFill/>
        </p:spPr>
        <p:txBody>
          <a:bodyPr wrap="none" lIns="137160" tIns="68580" rIns="137160" bIns="68580" numCol="1">
            <a:prstTxWarp prst="textCurve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nl-NL" sz="8100" b="1" spc="75" dirty="0">
                <a:ln w="11430"/>
                <a:gradFill>
                  <a:gsLst>
                    <a:gs pos="25000">
                      <a:schemeClr val="accent2">
                        <a:satMod val="155000"/>
                      </a:schemeClr>
                    </a:gs>
                    <a:gs pos="100000">
                      <a:schemeClr val="accent2">
                        <a:shade val="45000"/>
                        <a:satMod val="165000"/>
                      </a:schemeClr>
                    </a:gs>
                  </a:gsLst>
                  <a:lin ang="5400000"/>
                </a:gradFill>
                <a:effectLst>
                  <a:glow rad="228600">
                    <a:schemeClr val="accent1">
                      <a:satMod val="175000"/>
                      <a:alpha val="40000"/>
                    </a:schemeClr>
                  </a:glow>
                  <a:outerShdw blurRad="76200" dist="50800" dir="5400000" algn="tl" rotWithShape="0">
                    <a:srgbClr val="000000">
                      <a:alpha val="65000"/>
                    </a:srgbClr>
                  </a:outerShdw>
                </a:effectLst>
              </a:rPr>
              <a:t>m’n/men</a:t>
            </a:r>
          </a:p>
        </p:txBody>
      </p:sp>
      <p:sp>
        <p:nvSpPr>
          <p:cNvPr id="5" name="Rechthoek 4"/>
          <p:cNvSpPr/>
          <p:nvPr/>
        </p:nvSpPr>
        <p:spPr>
          <a:xfrm rot="21211255">
            <a:off x="11012491" y="6136990"/>
            <a:ext cx="4034438" cy="1384995"/>
          </a:xfrm>
          <a:prstGeom prst="rect">
            <a:avLst/>
          </a:prstGeom>
          <a:noFill/>
          <a:effectLst>
            <a:innerShdw blurRad="63500" dist="50800" dir="16200000">
              <a:prstClr val="black">
                <a:alpha val="50000"/>
              </a:prstClr>
            </a:innerShdw>
          </a:effectLst>
        </p:spPr>
        <p:txBody>
          <a:bodyPr wrap="none" lIns="137160" tIns="68580" rIns="137160" bIns="6858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nl-NL" sz="81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hen/hun</a:t>
            </a:r>
          </a:p>
        </p:txBody>
      </p:sp>
    </p:spTree>
    <p:extLst>
      <p:ext uri="{BB962C8B-B14F-4D97-AF65-F5344CB8AC3E}">
        <p14:creationId xmlns:p14="http://schemas.microsoft.com/office/powerpoint/2010/main" val="2063757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604D79F-33BA-45CA-8367-87D15F7CE372}"/>
              </a:ext>
            </a:extLst>
          </p:cNvPr>
          <p:cNvSpPr>
            <a:spLocks noGrp="1"/>
          </p:cNvSpPr>
          <p:nvPr>
            <p:ph type="body" sz="quarter" idx="17"/>
          </p:nvPr>
        </p:nvSpPr>
        <p:spPr/>
        <p:txBody>
          <a:bodyPr/>
          <a:lstStyle/>
          <a:p>
            <a:endParaRPr lang="nl-BE" dirty="0"/>
          </a:p>
        </p:txBody>
      </p:sp>
      <p:sp>
        <p:nvSpPr>
          <p:cNvPr id="3" name="Tijdelijke aanduiding voor dianummer 2">
            <a:extLst>
              <a:ext uri="{FF2B5EF4-FFF2-40B4-BE49-F238E27FC236}">
                <a16:creationId xmlns:a16="http://schemas.microsoft.com/office/drawing/2014/main" id="{20077C43-75CD-4E86-BF7C-682856E7695F}"/>
              </a:ext>
            </a:extLst>
          </p:cNvPr>
          <p:cNvSpPr>
            <a:spLocks noGrp="1"/>
          </p:cNvSpPr>
          <p:nvPr>
            <p:ph type="sldNum" sz="quarter" idx="12"/>
          </p:nvPr>
        </p:nvSpPr>
        <p:spPr/>
        <p:txBody>
          <a:bodyPr/>
          <a:lstStyle/>
          <a:p>
            <a:fld id="{B7527A74-2D87-4307-9531-5A57D9647EEB}" type="slidenum">
              <a:rPr lang="nl-BE" smtClean="0"/>
              <a:pPr/>
              <a:t>30</a:t>
            </a:fld>
            <a:endParaRPr lang="nl-BE"/>
          </a:p>
        </p:txBody>
      </p:sp>
      <p:sp>
        <p:nvSpPr>
          <p:cNvPr id="4" name="Titel 3">
            <a:extLst>
              <a:ext uri="{FF2B5EF4-FFF2-40B4-BE49-F238E27FC236}">
                <a16:creationId xmlns:a16="http://schemas.microsoft.com/office/drawing/2014/main" id="{630A908D-3799-478F-AF9A-93DDC7EA62FF}"/>
              </a:ext>
            </a:extLst>
          </p:cNvPr>
          <p:cNvSpPr>
            <a:spLocks noGrp="1"/>
          </p:cNvSpPr>
          <p:nvPr>
            <p:ph type="title"/>
          </p:nvPr>
        </p:nvSpPr>
        <p:spPr/>
        <p:txBody>
          <a:bodyPr/>
          <a:lstStyle/>
          <a:p>
            <a:r>
              <a:rPr lang="nl-BE" dirty="0"/>
              <a:t>Taal- Checklist</a:t>
            </a:r>
          </a:p>
        </p:txBody>
      </p:sp>
      <p:sp>
        <p:nvSpPr>
          <p:cNvPr id="5" name="Tijdelijke aanduiding voor datum 4">
            <a:extLst>
              <a:ext uri="{FF2B5EF4-FFF2-40B4-BE49-F238E27FC236}">
                <a16:creationId xmlns:a16="http://schemas.microsoft.com/office/drawing/2014/main" id="{E123B906-3E27-48D2-963B-FCBA672B159A}"/>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15CF9426-96F7-4CC2-BD07-2ABD68F31AD9}"/>
              </a:ext>
            </a:extLst>
          </p:cNvPr>
          <p:cNvSpPr>
            <a:spLocks noGrp="1"/>
          </p:cNvSpPr>
          <p:nvPr>
            <p:ph type="ftr" sz="quarter" idx="11"/>
          </p:nvPr>
        </p:nvSpPr>
        <p:spPr/>
        <p:txBody>
          <a:bodyPr/>
          <a:lstStyle/>
          <a:p>
            <a:r>
              <a:rPr lang="nl-BE"/>
              <a:t>Voettekst</a:t>
            </a:r>
            <a:endParaRPr lang="nl-BE" dirty="0"/>
          </a:p>
        </p:txBody>
      </p:sp>
      <p:graphicFrame>
        <p:nvGraphicFramePr>
          <p:cNvPr id="7" name="Tabel 6">
            <a:extLst>
              <a:ext uri="{FF2B5EF4-FFF2-40B4-BE49-F238E27FC236}">
                <a16:creationId xmlns:a16="http://schemas.microsoft.com/office/drawing/2014/main" id="{3E02752E-80FC-4A38-AB69-B668EF096F19}"/>
              </a:ext>
            </a:extLst>
          </p:cNvPr>
          <p:cNvGraphicFramePr>
            <a:graphicFrameLocks noGrp="1"/>
          </p:cNvGraphicFramePr>
          <p:nvPr>
            <p:extLst>
              <p:ext uri="{D42A27DB-BD31-4B8C-83A1-F6EECF244321}">
                <p14:modId xmlns:p14="http://schemas.microsoft.com/office/powerpoint/2010/main" val="698471515"/>
              </p:ext>
            </p:extLst>
          </p:nvPr>
        </p:nvGraphicFramePr>
        <p:xfrm>
          <a:off x="222069" y="432594"/>
          <a:ext cx="17891762" cy="8025607"/>
        </p:xfrm>
        <a:graphic>
          <a:graphicData uri="http://schemas.openxmlformats.org/drawingml/2006/table">
            <a:tbl>
              <a:tblPr firstRow="1" bandRow="1">
                <a:tableStyleId>{5C22544A-7EE6-4342-B048-85BDC9FD1C3A}</a:tableStyleId>
              </a:tblPr>
              <a:tblGrid>
                <a:gridCol w="1986991">
                  <a:extLst>
                    <a:ext uri="{9D8B030D-6E8A-4147-A177-3AD203B41FA5}">
                      <a16:colId xmlns:a16="http://schemas.microsoft.com/office/drawing/2014/main" val="2986836902"/>
                    </a:ext>
                  </a:extLst>
                </a:gridCol>
                <a:gridCol w="6955578">
                  <a:extLst>
                    <a:ext uri="{9D8B030D-6E8A-4147-A177-3AD203B41FA5}">
                      <a16:colId xmlns:a16="http://schemas.microsoft.com/office/drawing/2014/main" val="3350317579"/>
                    </a:ext>
                  </a:extLst>
                </a:gridCol>
                <a:gridCol w="2702643">
                  <a:extLst>
                    <a:ext uri="{9D8B030D-6E8A-4147-A177-3AD203B41FA5}">
                      <a16:colId xmlns:a16="http://schemas.microsoft.com/office/drawing/2014/main" val="2790447883"/>
                    </a:ext>
                  </a:extLst>
                </a:gridCol>
                <a:gridCol w="2960984">
                  <a:extLst>
                    <a:ext uri="{9D8B030D-6E8A-4147-A177-3AD203B41FA5}">
                      <a16:colId xmlns:a16="http://schemas.microsoft.com/office/drawing/2014/main" val="1880459453"/>
                    </a:ext>
                  </a:extLst>
                </a:gridCol>
                <a:gridCol w="3285566">
                  <a:extLst>
                    <a:ext uri="{9D8B030D-6E8A-4147-A177-3AD203B41FA5}">
                      <a16:colId xmlns:a16="http://schemas.microsoft.com/office/drawing/2014/main" val="2482859505"/>
                    </a:ext>
                  </a:extLst>
                </a:gridCol>
              </a:tblGrid>
              <a:tr h="874119">
                <a:tc>
                  <a:txBody>
                    <a:bodyPr/>
                    <a:lstStyle/>
                    <a:p>
                      <a:endParaRPr lang="nl-BE" dirty="0"/>
                    </a:p>
                  </a:txBody>
                  <a:tcPr/>
                </a:tc>
                <a:tc>
                  <a:txBody>
                    <a:bodyPr/>
                    <a:lstStyle/>
                    <a:p>
                      <a:r>
                        <a:rPr lang="nl-BE" dirty="0"/>
                        <a:t>criteria</a:t>
                      </a:r>
                    </a:p>
                  </a:txBody>
                  <a:tcPr/>
                </a:tc>
                <a:tc>
                  <a:txBody>
                    <a:bodyPr/>
                    <a:lstStyle/>
                    <a:p>
                      <a:endParaRPr lang="nl-BE"/>
                    </a:p>
                  </a:txBody>
                  <a:tcPr/>
                </a:tc>
                <a:tc>
                  <a:txBody>
                    <a:bodyPr/>
                    <a:lstStyle/>
                    <a:p>
                      <a:endParaRPr lang="nl-BE"/>
                    </a:p>
                  </a:txBody>
                  <a:tcPr/>
                </a:tc>
                <a:tc>
                  <a:txBody>
                    <a:bodyPr/>
                    <a:lstStyle/>
                    <a:p>
                      <a:endParaRPr lang="nl-BE"/>
                    </a:p>
                  </a:txBody>
                  <a:tcPr/>
                </a:tc>
                <a:extLst>
                  <a:ext uri="{0D108BD9-81ED-4DB2-BD59-A6C34878D82A}">
                    <a16:rowId xmlns:a16="http://schemas.microsoft.com/office/drawing/2014/main" val="2097195678"/>
                  </a:ext>
                </a:extLst>
              </a:tr>
              <a:tr h="3438314">
                <a:tc>
                  <a:txBody>
                    <a:bodyPr/>
                    <a:lstStyle/>
                    <a:p>
                      <a:r>
                        <a:rPr lang="nl-BE" dirty="0"/>
                        <a:t>Formulering</a:t>
                      </a:r>
                    </a:p>
                  </a:txBody>
                  <a:tcPr/>
                </a:tc>
                <a:tc>
                  <a:txBody>
                    <a:bodyPr/>
                    <a:lstStyle/>
                    <a:p>
                      <a:r>
                        <a:rPr lang="nl-BE" dirty="0"/>
                        <a:t>Beknopt en accuraat, geen te lange en langdradige zinnen, geen vage taal, geen omslachtig taalgebruik, geen herhalingen. Gebruik van verwijs-en signaalwoorden, positieve formulering, volwaardige zinnen met onderwerp en persoonsvorm</a:t>
                      </a:r>
                    </a:p>
                  </a:txBody>
                  <a:tcPr/>
                </a:tc>
                <a:tc>
                  <a:txBody>
                    <a:bodyPr/>
                    <a:lstStyle/>
                    <a:p>
                      <a:r>
                        <a:rPr lang="nl-BE" dirty="0"/>
                        <a:t>De student schrijft onvoldoende bondig en duidelijk.</a:t>
                      </a:r>
                    </a:p>
                  </a:txBody>
                  <a:tcPr/>
                </a:tc>
                <a:tc>
                  <a:txBody>
                    <a:bodyPr/>
                    <a:lstStyle/>
                    <a:p>
                      <a:r>
                        <a:rPr lang="nl-BE" dirty="0"/>
                        <a:t>De student schrijft over het algemeen bondig en duidelijk.</a:t>
                      </a:r>
                    </a:p>
                  </a:txBody>
                  <a:tcPr/>
                </a:tc>
                <a:tc>
                  <a:txBody>
                    <a:bodyPr/>
                    <a:lstStyle/>
                    <a:p>
                      <a:r>
                        <a:rPr lang="nl-BE" dirty="0"/>
                        <a:t>De student schrijft over de hele lijn bondig en duidelijk.</a:t>
                      </a:r>
                    </a:p>
                  </a:txBody>
                  <a:tcPr/>
                </a:tc>
                <a:extLst>
                  <a:ext uri="{0D108BD9-81ED-4DB2-BD59-A6C34878D82A}">
                    <a16:rowId xmlns:a16="http://schemas.microsoft.com/office/drawing/2014/main" val="3977488305"/>
                  </a:ext>
                </a:extLst>
              </a:tr>
              <a:tr h="1856587">
                <a:tc>
                  <a:txBody>
                    <a:bodyPr/>
                    <a:lstStyle/>
                    <a:p>
                      <a:r>
                        <a:rPr lang="nl-BE" dirty="0"/>
                        <a:t>formulering</a:t>
                      </a:r>
                    </a:p>
                  </a:txBody>
                  <a:tcPr/>
                </a:tc>
                <a:tc>
                  <a:txBody>
                    <a:bodyPr/>
                    <a:lstStyle/>
                    <a:p>
                      <a:r>
                        <a:rPr lang="nl-BE" dirty="0"/>
                        <a:t>geen dialect, geen sms- en </a:t>
                      </a:r>
                      <a:r>
                        <a:rPr lang="nl-BE" dirty="0" err="1"/>
                        <a:t>facebooktaal,geen</a:t>
                      </a:r>
                      <a:r>
                        <a:rPr lang="nl-BE" dirty="0"/>
                        <a:t> tik-en spelfouten, gebruik van vaktaal, correct gebruik lees-en woordtekens</a:t>
                      </a:r>
                    </a:p>
                  </a:txBody>
                  <a:tcPr/>
                </a:tc>
                <a:tc>
                  <a:txBody>
                    <a:bodyPr/>
                    <a:lstStyle/>
                    <a:p>
                      <a:r>
                        <a:rPr lang="nl-BE" dirty="0"/>
                        <a:t>De student gebruikt geen correct taalgebruik. </a:t>
                      </a:r>
                    </a:p>
                  </a:txBody>
                  <a:tcPr/>
                </a:tc>
                <a:tc>
                  <a:txBody>
                    <a:bodyPr/>
                    <a:lstStyle/>
                    <a:p>
                      <a:r>
                        <a:rPr lang="nl-BE" dirty="0"/>
                        <a:t>De student gebruikt over het algemeen correct taalgebruik. </a:t>
                      </a:r>
                    </a:p>
                  </a:txBody>
                  <a:tcPr/>
                </a:tc>
                <a:tc>
                  <a:txBody>
                    <a:bodyPr/>
                    <a:lstStyle/>
                    <a:p>
                      <a:r>
                        <a:rPr lang="nl-BE" dirty="0"/>
                        <a:t>De student gebruikt over de  hele lijn correct taalgebruik. </a:t>
                      </a:r>
                    </a:p>
                  </a:txBody>
                  <a:tcPr/>
                </a:tc>
                <a:extLst>
                  <a:ext uri="{0D108BD9-81ED-4DB2-BD59-A6C34878D82A}">
                    <a16:rowId xmlns:a16="http://schemas.microsoft.com/office/drawing/2014/main" val="3091293822"/>
                  </a:ext>
                </a:extLst>
              </a:tr>
              <a:tr h="1856587">
                <a:tc>
                  <a:txBody>
                    <a:bodyPr/>
                    <a:lstStyle/>
                    <a:p>
                      <a:r>
                        <a:rPr lang="nl-BE" dirty="0"/>
                        <a:t>vormgeving</a:t>
                      </a:r>
                    </a:p>
                  </a:txBody>
                  <a:tcPr/>
                </a:tc>
                <a:tc>
                  <a:txBody>
                    <a:bodyPr/>
                    <a:lstStyle/>
                    <a:p>
                      <a:r>
                        <a:rPr lang="nl-BE" dirty="0"/>
                        <a:t>bladschikking, marges en uitlijning, consequent lettertype, gepaste interlinie, nummering grafieken…,</a:t>
                      </a:r>
                      <a:r>
                        <a:rPr lang="nl-BE" dirty="0" err="1"/>
                        <a:t>paginanr</a:t>
                      </a:r>
                      <a:r>
                        <a:rPr lang="nl-BE" dirty="0"/>
                        <a:t>, witregel na opsommingen geen onderstrepingen, correcte verwijzingen</a:t>
                      </a:r>
                    </a:p>
                  </a:txBody>
                  <a:tcPr/>
                </a:tc>
                <a:tc>
                  <a:txBody>
                    <a:bodyPr/>
                    <a:lstStyle/>
                    <a:p>
                      <a:r>
                        <a:rPr lang="nl-BE" dirty="0"/>
                        <a:t>Het werk heeft geen gepaste vormgeving</a:t>
                      </a:r>
                    </a:p>
                  </a:txBody>
                  <a:tcPr/>
                </a:tc>
                <a:tc>
                  <a:txBody>
                    <a:bodyPr/>
                    <a:lstStyle/>
                    <a:p>
                      <a:r>
                        <a:rPr lang="nl-BE" dirty="0"/>
                        <a:t>Het werk heeft over  het algemeen een gepaste vormgeving</a:t>
                      </a:r>
                    </a:p>
                  </a:txBody>
                  <a:tcPr/>
                </a:tc>
                <a:tc>
                  <a:txBody>
                    <a:bodyPr/>
                    <a:lstStyle/>
                    <a:p>
                      <a:r>
                        <a:rPr lang="nl-BE" dirty="0"/>
                        <a:t>Het werk heeft over de volledige lijn een gepaste vormgeving</a:t>
                      </a:r>
                    </a:p>
                  </a:txBody>
                  <a:tcPr/>
                </a:tc>
                <a:extLst>
                  <a:ext uri="{0D108BD9-81ED-4DB2-BD59-A6C34878D82A}">
                    <a16:rowId xmlns:a16="http://schemas.microsoft.com/office/drawing/2014/main" val="3973282447"/>
                  </a:ext>
                </a:extLst>
              </a:tr>
            </a:tbl>
          </a:graphicData>
        </a:graphic>
      </p:graphicFrame>
    </p:spTree>
    <p:extLst>
      <p:ext uri="{BB962C8B-B14F-4D97-AF65-F5344CB8AC3E}">
        <p14:creationId xmlns:p14="http://schemas.microsoft.com/office/powerpoint/2010/main" val="20934680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u="sng" dirty="0">
                <a:hlinkClick r:id="rId2"/>
              </a:rPr>
              <a:t>http://weekvanhetnederlands.org/</a:t>
            </a:r>
            <a:br>
              <a:rPr lang="nl-BE" u="sng" dirty="0"/>
            </a:br>
            <a:endParaRPr lang="nl-BE" dirty="0"/>
          </a:p>
        </p:txBody>
      </p:sp>
      <p:pic>
        <p:nvPicPr>
          <p:cNvPr id="4" name="Afbeelding 3">
            <a:extLst>
              <a:ext uri="{FF2B5EF4-FFF2-40B4-BE49-F238E27FC236}">
                <a16:creationId xmlns:a16="http://schemas.microsoft.com/office/drawing/2014/main" id="{ABC257F2-4D35-4B8C-941E-4173B0AAB614}"/>
              </a:ext>
            </a:extLst>
          </p:cNvPr>
          <p:cNvPicPr>
            <a:picLocks noChangeAspect="1"/>
          </p:cNvPicPr>
          <p:nvPr/>
        </p:nvPicPr>
        <p:blipFill rotWithShape="1">
          <a:blip r:embed="rId3"/>
          <a:srcRect t="13206" b="62032"/>
          <a:stretch/>
        </p:blipFill>
        <p:spPr>
          <a:xfrm>
            <a:off x="0" y="3187337"/>
            <a:ext cx="18288000" cy="2547257"/>
          </a:xfrm>
          <a:prstGeom prst="rect">
            <a:avLst/>
          </a:prstGeom>
        </p:spPr>
      </p:pic>
    </p:spTree>
    <p:extLst>
      <p:ext uri="{BB962C8B-B14F-4D97-AF65-F5344CB8AC3E}">
        <p14:creationId xmlns:p14="http://schemas.microsoft.com/office/powerpoint/2010/main" val="3018134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BA2385D-C044-4B7D-B644-77FD79007C20}"/>
              </a:ext>
            </a:extLst>
          </p:cNvPr>
          <p:cNvSpPr>
            <a:spLocks noGrp="1"/>
          </p:cNvSpPr>
          <p:nvPr>
            <p:ph type="body" sz="quarter" idx="17"/>
          </p:nvPr>
        </p:nvSpPr>
        <p:spPr/>
        <p:txBody>
          <a:bodyPr/>
          <a:lstStyle/>
          <a:p>
            <a:r>
              <a:rPr lang="nl-BE" dirty="0"/>
              <a:t>Vragen ? Opmerkingen? </a:t>
            </a:r>
          </a:p>
          <a:p>
            <a:r>
              <a:rPr lang="nl-BE" dirty="0">
                <a:sym typeface="Wingdings" panose="05000000000000000000" pitchFamily="2" charset="2"/>
              </a:rPr>
              <a:t> taalcoach TP: lien.van.eynde@howest.be</a:t>
            </a:r>
            <a:endParaRPr lang="nl-BE" dirty="0"/>
          </a:p>
          <a:p>
            <a:endParaRPr lang="nl-BE" dirty="0"/>
          </a:p>
        </p:txBody>
      </p:sp>
      <p:sp>
        <p:nvSpPr>
          <p:cNvPr id="3" name="Tijdelijke aanduiding voor dianummer 2">
            <a:extLst>
              <a:ext uri="{FF2B5EF4-FFF2-40B4-BE49-F238E27FC236}">
                <a16:creationId xmlns:a16="http://schemas.microsoft.com/office/drawing/2014/main" id="{6E504B4F-0539-41F2-9919-C7DFD2110BBD}"/>
              </a:ext>
            </a:extLst>
          </p:cNvPr>
          <p:cNvSpPr>
            <a:spLocks noGrp="1"/>
          </p:cNvSpPr>
          <p:nvPr>
            <p:ph type="sldNum" sz="quarter" idx="12"/>
          </p:nvPr>
        </p:nvSpPr>
        <p:spPr/>
        <p:txBody>
          <a:bodyPr/>
          <a:lstStyle/>
          <a:p>
            <a:fld id="{B7527A74-2D87-4307-9531-5A57D9647EEB}" type="slidenum">
              <a:rPr lang="nl-BE" smtClean="0"/>
              <a:pPr/>
              <a:t>32</a:t>
            </a:fld>
            <a:endParaRPr lang="nl-BE"/>
          </a:p>
        </p:txBody>
      </p:sp>
      <p:sp>
        <p:nvSpPr>
          <p:cNvPr id="4" name="Titel 3">
            <a:extLst>
              <a:ext uri="{FF2B5EF4-FFF2-40B4-BE49-F238E27FC236}">
                <a16:creationId xmlns:a16="http://schemas.microsoft.com/office/drawing/2014/main" id="{BDD053E2-0B10-4C94-B165-E2A6F509E990}"/>
              </a:ext>
            </a:extLst>
          </p:cNvPr>
          <p:cNvSpPr>
            <a:spLocks noGrp="1"/>
          </p:cNvSpPr>
          <p:nvPr>
            <p:ph type="title"/>
          </p:nvPr>
        </p:nvSpPr>
        <p:spPr/>
        <p:txBody>
          <a:bodyPr/>
          <a:lstStyle/>
          <a:p>
            <a:endParaRPr lang="nl-BE"/>
          </a:p>
        </p:txBody>
      </p:sp>
      <p:sp>
        <p:nvSpPr>
          <p:cNvPr id="5" name="Tijdelijke aanduiding voor datum 4">
            <a:extLst>
              <a:ext uri="{FF2B5EF4-FFF2-40B4-BE49-F238E27FC236}">
                <a16:creationId xmlns:a16="http://schemas.microsoft.com/office/drawing/2014/main" id="{D640EF87-62A8-44CA-87DE-76DDB029FFC2}"/>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FB73F96C-1547-4A46-A1D7-E6725A5B251B}"/>
              </a:ext>
            </a:extLst>
          </p:cNvPr>
          <p:cNvSpPr>
            <a:spLocks noGrp="1"/>
          </p:cNvSpPr>
          <p:nvPr>
            <p:ph type="ftr" sz="quarter" idx="11"/>
          </p:nvPr>
        </p:nvSpPr>
        <p:spPr/>
        <p:txBody>
          <a:bodyPr/>
          <a:lstStyle/>
          <a:p>
            <a:r>
              <a:rPr lang="nl-BE"/>
              <a:t>Voettekst</a:t>
            </a:r>
            <a:endParaRPr lang="nl-BE" dirty="0"/>
          </a:p>
        </p:txBody>
      </p:sp>
    </p:spTree>
    <p:extLst>
      <p:ext uri="{BB962C8B-B14F-4D97-AF65-F5344CB8AC3E}">
        <p14:creationId xmlns:p14="http://schemas.microsoft.com/office/powerpoint/2010/main" val="1550321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quarter" idx="1"/>
          </p:nvPr>
        </p:nvSpPr>
        <p:spPr/>
        <p:txBody>
          <a:bodyPr>
            <a:normAutofit fontScale="92500" lnSpcReduction="20000"/>
          </a:bodyPr>
          <a:lstStyle/>
          <a:p>
            <a:r>
              <a:rPr lang="nl-BE" sz="6000" dirty="0"/>
              <a:t>lidwoorden (de, het, een)</a:t>
            </a:r>
          </a:p>
          <a:p>
            <a:pPr marL="0" indent="0">
              <a:buNone/>
            </a:pPr>
            <a:r>
              <a:rPr lang="nl-BE" sz="6000" dirty="0">
                <a:sym typeface="Wingdings" panose="05000000000000000000" pitchFamily="2" charset="2"/>
              </a:rPr>
              <a:t> ‘die’ – ‘dat’, maar ook ‘wat’</a:t>
            </a:r>
          </a:p>
          <a:p>
            <a:endParaRPr lang="nl-BE" sz="6000" dirty="0">
              <a:sym typeface="Wingdings" panose="05000000000000000000" pitchFamily="2" charset="2"/>
            </a:endParaRPr>
          </a:p>
          <a:p>
            <a:r>
              <a:rPr lang="nl-BE" sz="6000" dirty="0">
                <a:sym typeface="Wingdings" panose="05000000000000000000" pitchFamily="2" charset="2"/>
              </a:rPr>
              <a:t>mijn – m’n – men</a:t>
            </a:r>
          </a:p>
          <a:p>
            <a:endParaRPr lang="nl-BE" sz="6000" dirty="0"/>
          </a:p>
          <a:p>
            <a:r>
              <a:rPr lang="nl-BE" sz="6000" dirty="0"/>
              <a:t>jou/jouw – u/uw</a:t>
            </a:r>
          </a:p>
          <a:p>
            <a:endParaRPr lang="nl-BE" sz="6000" dirty="0"/>
          </a:p>
          <a:p>
            <a:r>
              <a:rPr lang="nl-BE" sz="6000" dirty="0"/>
              <a:t>Word/wordt</a:t>
            </a:r>
          </a:p>
          <a:p>
            <a:endParaRPr lang="nl-BE" sz="6000" dirty="0"/>
          </a:p>
          <a:p>
            <a:endParaRPr lang="nl-BE" sz="6000" dirty="0"/>
          </a:p>
          <a:p>
            <a:endParaRPr lang="nl-BE" dirty="0"/>
          </a:p>
        </p:txBody>
      </p:sp>
      <p:sp>
        <p:nvSpPr>
          <p:cNvPr id="4" name="Rechthoek 3"/>
          <p:cNvSpPr/>
          <p:nvPr/>
        </p:nvSpPr>
        <p:spPr>
          <a:xfrm>
            <a:off x="8294915" y="5766176"/>
            <a:ext cx="9144000" cy="3604705"/>
          </a:xfrm>
          <a:prstGeom prst="rect">
            <a:avLst/>
          </a:prstGeom>
        </p:spPr>
        <p:txBody>
          <a:bodyPr>
            <a:spAutoFit/>
          </a:bodyPr>
          <a:lstStyle/>
          <a:p>
            <a:pPr algn="ctr">
              <a:lnSpc>
                <a:spcPct val="107000"/>
              </a:lnSpc>
              <a:spcAft>
                <a:spcPts val="1200"/>
              </a:spcAft>
            </a:pPr>
            <a:r>
              <a:rPr lang="nl-BE" sz="5400" dirty="0">
                <a:solidFill>
                  <a:schemeClr val="accent1"/>
                </a:solidFill>
                <a:latin typeface="Georgia" panose="02040502050405020303" pitchFamily="18" charset="0"/>
                <a:ea typeface="Times New Roman" panose="02020603050405020304" pitchFamily="18" charset="0"/>
                <a:cs typeface="Helvetica" panose="020B0604020202020204" pitchFamily="34" charset="0"/>
              </a:rPr>
              <a:t>‘Aangezien 'wordt' vaker voorkomt dan 'word', schreven de leerlingen vaker 'wordt' dan 'word'</a:t>
            </a:r>
            <a:endParaRPr lang="nl-BE" sz="54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31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CF4B0D9C-73AB-4066-B672-7D8BC1845504}"/>
              </a:ext>
            </a:extLst>
          </p:cNvPr>
          <p:cNvSpPr>
            <a:spLocks noGrp="1"/>
          </p:cNvSpPr>
          <p:nvPr>
            <p:ph type="dt" sz="half" idx="10"/>
          </p:nvPr>
        </p:nvSpPr>
        <p:spPr/>
        <p:txBody>
          <a:bodyPr/>
          <a:lstStyle/>
          <a:p>
            <a:fld id="{7B74967B-74D6-42F8-8796-E6B529C1A5F8}" type="datetime1">
              <a:rPr lang="nl-BE" smtClean="0"/>
              <a:t>24/09/2019</a:t>
            </a:fld>
            <a:endParaRPr lang="nl-BE"/>
          </a:p>
        </p:txBody>
      </p:sp>
      <p:sp>
        <p:nvSpPr>
          <p:cNvPr id="5" name="Tijdelijke aanduiding voor voettekst 4">
            <a:extLst>
              <a:ext uri="{FF2B5EF4-FFF2-40B4-BE49-F238E27FC236}">
                <a16:creationId xmlns:a16="http://schemas.microsoft.com/office/drawing/2014/main" id="{D00B35EA-B4B7-4CE4-B5CE-BFAF2B08B29A}"/>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06410C3B-7BA5-458E-9FB9-D4F2EB941A7A}"/>
              </a:ext>
            </a:extLst>
          </p:cNvPr>
          <p:cNvSpPr>
            <a:spLocks noGrp="1"/>
          </p:cNvSpPr>
          <p:nvPr>
            <p:ph type="sldNum" sz="quarter" idx="12"/>
          </p:nvPr>
        </p:nvSpPr>
        <p:spPr/>
        <p:txBody>
          <a:bodyPr/>
          <a:lstStyle/>
          <a:p>
            <a:fld id="{8B9662E3-2D31-4B9A-B153-5301181DCC47}" type="slidenum">
              <a:rPr lang="nl-BE" smtClean="0"/>
              <a:t>5</a:t>
            </a:fld>
            <a:endParaRPr lang="nl-BE"/>
          </a:p>
        </p:txBody>
      </p:sp>
      <p:sp>
        <p:nvSpPr>
          <p:cNvPr id="8" name="Rechthoek 7">
            <a:extLst>
              <a:ext uri="{FF2B5EF4-FFF2-40B4-BE49-F238E27FC236}">
                <a16:creationId xmlns:a16="http://schemas.microsoft.com/office/drawing/2014/main" id="{FFDD8C30-08F1-4C05-82CC-0BB27F6268F9}"/>
              </a:ext>
            </a:extLst>
          </p:cNvPr>
          <p:cNvSpPr/>
          <p:nvPr/>
        </p:nvSpPr>
        <p:spPr>
          <a:xfrm>
            <a:off x="1385396" y="7517083"/>
            <a:ext cx="5511060" cy="369332"/>
          </a:xfrm>
          <a:prstGeom prst="rect">
            <a:avLst/>
          </a:prstGeom>
        </p:spPr>
        <p:txBody>
          <a:bodyPr wrap="none">
            <a:spAutoFit/>
          </a:bodyPr>
          <a:lstStyle/>
          <a:p>
            <a:r>
              <a:rPr lang="nl-BE" dirty="0"/>
              <a:t>https://www.standaard.be/cnt/dmf20190519_04411439</a:t>
            </a:r>
          </a:p>
        </p:txBody>
      </p:sp>
      <p:pic>
        <p:nvPicPr>
          <p:cNvPr id="9" name="Afbeelding 8">
            <a:extLst>
              <a:ext uri="{FF2B5EF4-FFF2-40B4-BE49-F238E27FC236}">
                <a16:creationId xmlns:a16="http://schemas.microsoft.com/office/drawing/2014/main" id="{1F257E84-DC43-4F2C-A1C2-FFA33305EEBF}"/>
              </a:ext>
            </a:extLst>
          </p:cNvPr>
          <p:cNvPicPr>
            <a:picLocks noChangeAspect="1"/>
          </p:cNvPicPr>
          <p:nvPr/>
        </p:nvPicPr>
        <p:blipFill rotWithShape="1">
          <a:blip r:embed="rId2"/>
          <a:srcRect l="24072" t="19048" r="21357" b="36127"/>
          <a:stretch/>
        </p:blipFill>
        <p:spPr>
          <a:xfrm rot="1256126">
            <a:off x="7468691" y="3172663"/>
            <a:ext cx="9980024" cy="4611189"/>
          </a:xfrm>
          <a:prstGeom prst="rect">
            <a:avLst/>
          </a:prstGeom>
        </p:spPr>
      </p:pic>
      <p:pic>
        <p:nvPicPr>
          <p:cNvPr id="7" name="Tijdelijke aanduiding voor inhoud 6">
            <a:extLst>
              <a:ext uri="{FF2B5EF4-FFF2-40B4-BE49-F238E27FC236}">
                <a16:creationId xmlns:a16="http://schemas.microsoft.com/office/drawing/2014/main" id="{F05964BB-1306-4411-9EB0-5AE0C0FBC89C}"/>
              </a:ext>
            </a:extLst>
          </p:cNvPr>
          <p:cNvPicPr>
            <a:picLocks noGrp="1" noChangeAspect="1"/>
          </p:cNvPicPr>
          <p:nvPr>
            <p:ph idx="1"/>
          </p:nvPr>
        </p:nvPicPr>
        <p:blipFill rotWithShape="1">
          <a:blip r:embed="rId3"/>
          <a:srcRect l="16011" t="12029" r="19154" b="8127"/>
          <a:stretch/>
        </p:blipFill>
        <p:spPr>
          <a:xfrm>
            <a:off x="1057275" y="547688"/>
            <a:ext cx="7524207" cy="5212081"/>
          </a:xfrm>
          <a:prstGeom prst="rect">
            <a:avLst/>
          </a:prstGeom>
        </p:spPr>
      </p:pic>
    </p:spTree>
    <p:extLst>
      <p:ext uri="{BB962C8B-B14F-4D97-AF65-F5344CB8AC3E}">
        <p14:creationId xmlns:p14="http://schemas.microsoft.com/office/powerpoint/2010/main" val="75661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E6B517C3-58F0-4F3E-939A-8D87109CE2B7}"/>
              </a:ext>
            </a:extLst>
          </p:cNvPr>
          <p:cNvSpPr>
            <a:spLocks noGrp="1"/>
          </p:cNvSpPr>
          <p:nvPr>
            <p:ph type="title"/>
          </p:nvPr>
        </p:nvSpPr>
        <p:spPr/>
        <p:txBody>
          <a:bodyPr/>
          <a:lstStyle/>
          <a:p>
            <a:r>
              <a:rPr lang="nl-BE" dirty="0"/>
              <a:t>Hoe? Wat? Waar?</a:t>
            </a:r>
          </a:p>
        </p:txBody>
      </p:sp>
      <p:sp>
        <p:nvSpPr>
          <p:cNvPr id="8" name="Ondertitel 7">
            <a:extLst>
              <a:ext uri="{FF2B5EF4-FFF2-40B4-BE49-F238E27FC236}">
                <a16:creationId xmlns:a16="http://schemas.microsoft.com/office/drawing/2014/main" id="{23B9A51A-0C09-4C7E-B2BE-FAFDDD34EA93}"/>
              </a:ext>
            </a:extLst>
          </p:cNvPr>
          <p:cNvSpPr>
            <a:spLocks noGrp="1"/>
          </p:cNvSpPr>
          <p:nvPr>
            <p:ph type="subTitle" idx="4294967295"/>
          </p:nvPr>
        </p:nvSpPr>
        <p:spPr>
          <a:xfrm>
            <a:off x="2428875" y="1931989"/>
            <a:ext cx="13729879" cy="7234237"/>
          </a:xfrm>
        </p:spPr>
        <p:txBody>
          <a:bodyPr>
            <a:normAutofit/>
          </a:bodyPr>
          <a:lstStyle/>
          <a:p>
            <a:pPr marL="0" indent="0">
              <a:buNone/>
            </a:pPr>
            <a:r>
              <a:rPr lang="nl-BE" sz="4800" dirty="0"/>
              <a:t>1. Afzonderlijk onderdeel van OLOD ‘Professioneel Handelen’</a:t>
            </a:r>
          </a:p>
          <a:p>
            <a:pPr marL="428625" indent="-428625">
              <a:buFontTx/>
              <a:buChar char="-"/>
            </a:pPr>
            <a:endParaRPr lang="nl-BE" sz="4800" dirty="0"/>
          </a:p>
          <a:p>
            <a:pPr marL="0" indent="0">
              <a:buNone/>
            </a:pPr>
            <a:r>
              <a:rPr lang="nl-BE" sz="4800" dirty="0"/>
              <a:t>2. Reflecteren over taal in reflectieportfolio in OLOD zie ‘Professioneel Handelen- Reflectievaardigheden</a:t>
            </a:r>
          </a:p>
          <a:p>
            <a:pPr marL="428625" indent="-428625">
              <a:buFontTx/>
              <a:buChar char="-"/>
            </a:pPr>
            <a:endParaRPr lang="nl-BE" sz="4800" dirty="0"/>
          </a:p>
          <a:p>
            <a:pPr marL="0" indent="0">
              <a:buNone/>
            </a:pPr>
            <a:r>
              <a:rPr lang="nl-BE" sz="4800" dirty="0"/>
              <a:t>3. Taal in de andere </a:t>
            </a:r>
            <a:r>
              <a:rPr lang="nl-BE" sz="4800" dirty="0" err="1"/>
              <a:t>OLOD’s</a:t>
            </a:r>
            <a:endParaRPr lang="nl-BE" sz="1800" dirty="0"/>
          </a:p>
        </p:txBody>
      </p:sp>
    </p:spTree>
    <p:extLst>
      <p:ext uri="{BB962C8B-B14F-4D97-AF65-F5344CB8AC3E}">
        <p14:creationId xmlns:p14="http://schemas.microsoft.com/office/powerpoint/2010/main" val="3808618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C48FF61-5E82-4A6A-BD13-5ED6C2F613DC}"/>
              </a:ext>
            </a:extLst>
          </p:cNvPr>
          <p:cNvSpPr>
            <a:spLocks noGrp="1"/>
          </p:cNvSpPr>
          <p:nvPr>
            <p:ph type="ctrTitle"/>
          </p:nvPr>
        </p:nvSpPr>
        <p:spPr/>
        <p:txBody>
          <a:bodyPr/>
          <a:lstStyle/>
          <a:p>
            <a:r>
              <a:rPr lang="en-US" sz="4800" dirty="0" err="1"/>
              <a:t>Taal</a:t>
            </a:r>
            <a:r>
              <a:rPr lang="en-US" sz="4800" dirty="0"/>
              <a:t> in </a:t>
            </a:r>
            <a:r>
              <a:rPr lang="en-US" sz="4800" dirty="0" err="1"/>
              <a:t>Professioneel</a:t>
            </a:r>
            <a:r>
              <a:rPr lang="en-US" sz="4800" dirty="0"/>
              <a:t> </a:t>
            </a:r>
            <a:r>
              <a:rPr lang="en-US" sz="4800" dirty="0" err="1"/>
              <a:t>Handelen</a:t>
            </a:r>
            <a:endParaRPr lang="nl-BE" sz="4800" dirty="0"/>
          </a:p>
        </p:txBody>
      </p:sp>
    </p:spTree>
    <p:extLst>
      <p:ext uri="{BB962C8B-B14F-4D97-AF65-F5344CB8AC3E}">
        <p14:creationId xmlns:p14="http://schemas.microsoft.com/office/powerpoint/2010/main" val="551731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6C7B90F-3263-4C4B-ADD6-BE47F13783C0}"/>
              </a:ext>
            </a:extLst>
          </p:cNvPr>
          <p:cNvSpPr>
            <a:spLocks noGrp="1"/>
          </p:cNvSpPr>
          <p:nvPr>
            <p:ph type="body" sz="quarter" idx="17"/>
          </p:nvPr>
        </p:nvSpPr>
        <p:spPr/>
        <p:txBody>
          <a:bodyPr/>
          <a:lstStyle/>
          <a:p>
            <a:r>
              <a:rPr lang="nl-BE" dirty="0"/>
              <a:t>Professioneel Handelen</a:t>
            </a:r>
          </a:p>
          <a:p>
            <a:r>
              <a:rPr lang="nl-BE" dirty="0"/>
              <a:t>50 % Gespreksvaardigheden</a:t>
            </a:r>
          </a:p>
          <a:p>
            <a:r>
              <a:rPr lang="nl-BE" dirty="0"/>
              <a:t>30% Reflectievaardigheden</a:t>
            </a:r>
          </a:p>
          <a:p>
            <a:r>
              <a:rPr lang="nl-BE" dirty="0"/>
              <a:t>20% Taalvaardigheden</a:t>
            </a:r>
          </a:p>
          <a:p>
            <a:r>
              <a:rPr lang="nl-BE" dirty="0"/>
              <a:t>Breekpunt: Ethisch Handelen</a:t>
            </a:r>
          </a:p>
        </p:txBody>
      </p:sp>
      <p:sp>
        <p:nvSpPr>
          <p:cNvPr id="3" name="Tijdelijke aanduiding voor dianummer 2">
            <a:extLst>
              <a:ext uri="{FF2B5EF4-FFF2-40B4-BE49-F238E27FC236}">
                <a16:creationId xmlns:a16="http://schemas.microsoft.com/office/drawing/2014/main" id="{EB696698-045F-49B1-87E3-7E95D1DC2F11}"/>
              </a:ext>
            </a:extLst>
          </p:cNvPr>
          <p:cNvSpPr>
            <a:spLocks noGrp="1"/>
          </p:cNvSpPr>
          <p:nvPr>
            <p:ph type="sldNum" sz="quarter" idx="12"/>
          </p:nvPr>
        </p:nvSpPr>
        <p:spPr/>
        <p:txBody>
          <a:bodyPr/>
          <a:lstStyle/>
          <a:p>
            <a:fld id="{B7527A74-2D87-4307-9531-5A57D9647EEB}" type="slidenum">
              <a:rPr lang="nl-BE" smtClean="0"/>
              <a:pPr/>
              <a:t>8</a:t>
            </a:fld>
            <a:endParaRPr lang="nl-BE"/>
          </a:p>
        </p:txBody>
      </p:sp>
      <p:sp>
        <p:nvSpPr>
          <p:cNvPr id="4" name="Titel 3">
            <a:extLst>
              <a:ext uri="{FF2B5EF4-FFF2-40B4-BE49-F238E27FC236}">
                <a16:creationId xmlns:a16="http://schemas.microsoft.com/office/drawing/2014/main" id="{0E8F9DE5-3E33-4761-869D-1C60ADE8BECE}"/>
              </a:ext>
            </a:extLst>
          </p:cNvPr>
          <p:cNvSpPr>
            <a:spLocks noGrp="1"/>
          </p:cNvSpPr>
          <p:nvPr>
            <p:ph type="title"/>
          </p:nvPr>
        </p:nvSpPr>
        <p:spPr/>
        <p:txBody>
          <a:bodyPr/>
          <a:lstStyle/>
          <a:p>
            <a:r>
              <a:rPr lang="nl-BE" dirty="0"/>
              <a:t>Overzicht</a:t>
            </a:r>
          </a:p>
        </p:txBody>
      </p:sp>
      <p:sp>
        <p:nvSpPr>
          <p:cNvPr id="5" name="Tijdelijke aanduiding voor datum 4">
            <a:extLst>
              <a:ext uri="{FF2B5EF4-FFF2-40B4-BE49-F238E27FC236}">
                <a16:creationId xmlns:a16="http://schemas.microsoft.com/office/drawing/2014/main" id="{3CF995BA-BD8E-4604-997D-7ADCF3D50C5A}"/>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118DCB7A-642B-43FA-B62C-3A8079A54F48}"/>
              </a:ext>
            </a:extLst>
          </p:cNvPr>
          <p:cNvSpPr>
            <a:spLocks noGrp="1"/>
          </p:cNvSpPr>
          <p:nvPr>
            <p:ph type="ftr" sz="quarter" idx="11"/>
          </p:nvPr>
        </p:nvSpPr>
        <p:spPr/>
        <p:txBody>
          <a:bodyPr/>
          <a:lstStyle/>
          <a:p>
            <a:r>
              <a:rPr lang="nl-BE"/>
              <a:t>Voettekst</a:t>
            </a:r>
            <a:endParaRPr lang="nl-BE" dirty="0"/>
          </a:p>
        </p:txBody>
      </p:sp>
      <p:sp>
        <p:nvSpPr>
          <p:cNvPr id="7" name="Ovaal 6">
            <a:extLst>
              <a:ext uri="{FF2B5EF4-FFF2-40B4-BE49-F238E27FC236}">
                <a16:creationId xmlns:a16="http://schemas.microsoft.com/office/drawing/2014/main" id="{F5464483-2416-424B-83E8-3D4A5D22C299}"/>
              </a:ext>
            </a:extLst>
          </p:cNvPr>
          <p:cNvSpPr/>
          <p:nvPr/>
        </p:nvSpPr>
        <p:spPr>
          <a:xfrm>
            <a:off x="1175657" y="4193177"/>
            <a:ext cx="4362994" cy="95032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06227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4DDB1064-02AE-4859-87FD-22CD0B3F60E0}"/>
              </a:ext>
            </a:extLst>
          </p:cNvPr>
          <p:cNvSpPr>
            <a:spLocks noGrp="1"/>
          </p:cNvSpPr>
          <p:nvPr>
            <p:ph type="sldNum" sz="quarter" idx="12"/>
          </p:nvPr>
        </p:nvSpPr>
        <p:spPr/>
        <p:txBody>
          <a:bodyPr/>
          <a:lstStyle/>
          <a:p>
            <a:fld id="{B7527A74-2D87-4307-9531-5A57D9647EEB}" type="slidenum">
              <a:rPr lang="nl-BE" smtClean="0"/>
              <a:pPr/>
              <a:t>9</a:t>
            </a:fld>
            <a:endParaRPr lang="nl-BE"/>
          </a:p>
        </p:txBody>
      </p:sp>
      <p:sp>
        <p:nvSpPr>
          <p:cNvPr id="4" name="Titel 3">
            <a:extLst>
              <a:ext uri="{FF2B5EF4-FFF2-40B4-BE49-F238E27FC236}">
                <a16:creationId xmlns:a16="http://schemas.microsoft.com/office/drawing/2014/main" id="{E7B9F3A1-D247-4B6C-8FDC-758433463DE2}"/>
              </a:ext>
            </a:extLst>
          </p:cNvPr>
          <p:cNvSpPr>
            <a:spLocks noGrp="1"/>
          </p:cNvSpPr>
          <p:nvPr>
            <p:ph type="title"/>
          </p:nvPr>
        </p:nvSpPr>
        <p:spPr/>
        <p:txBody>
          <a:bodyPr/>
          <a:lstStyle/>
          <a:p>
            <a:r>
              <a:rPr lang="nl-BE" dirty="0"/>
              <a:t>Structuur</a:t>
            </a:r>
          </a:p>
        </p:txBody>
      </p:sp>
      <p:sp>
        <p:nvSpPr>
          <p:cNvPr id="5" name="Tijdelijke aanduiding voor datum 4">
            <a:extLst>
              <a:ext uri="{FF2B5EF4-FFF2-40B4-BE49-F238E27FC236}">
                <a16:creationId xmlns:a16="http://schemas.microsoft.com/office/drawing/2014/main" id="{3222D76B-58BD-471A-A005-D478E20D9176}"/>
              </a:ext>
            </a:extLst>
          </p:cNvPr>
          <p:cNvSpPr>
            <a:spLocks noGrp="1"/>
          </p:cNvSpPr>
          <p:nvPr>
            <p:ph type="dt" sz="half" idx="10"/>
          </p:nvPr>
        </p:nvSpPr>
        <p:spPr/>
        <p:txBody>
          <a:bodyPr/>
          <a:lstStyle/>
          <a:p>
            <a:fld id="{05BECE69-6D6D-45FE-97AF-CD990EAE32BF}" type="datetime1">
              <a:rPr lang="nl-BE" smtClean="0"/>
              <a:t>24/09/2019</a:t>
            </a:fld>
            <a:endParaRPr lang="nl-BE" dirty="0"/>
          </a:p>
        </p:txBody>
      </p:sp>
      <p:sp>
        <p:nvSpPr>
          <p:cNvPr id="6" name="Tijdelijke aanduiding voor voettekst 5">
            <a:extLst>
              <a:ext uri="{FF2B5EF4-FFF2-40B4-BE49-F238E27FC236}">
                <a16:creationId xmlns:a16="http://schemas.microsoft.com/office/drawing/2014/main" id="{D254D5E0-A4F2-437E-BF1C-DE1A7A082D40}"/>
              </a:ext>
            </a:extLst>
          </p:cNvPr>
          <p:cNvSpPr>
            <a:spLocks noGrp="1"/>
          </p:cNvSpPr>
          <p:nvPr>
            <p:ph type="ftr" sz="quarter" idx="11"/>
          </p:nvPr>
        </p:nvSpPr>
        <p:spPr/>
        <p:txBody>
          <a:bodyPr/>
          <a:lstStyle/>
          <a:p>
            <a:r>
              <a:rPr lang="nl-BE"/>
              <a:t>Voettekst</a:t>
            </a:r>
            <a:endParaRPr lang="nl-BE" dirty="0"/>
          </a:p>
        </p:txBody>
      </p:sp>
      <p:graphicFrame>
        <p:nvGraphicFramePr>
          <p:cNvPr id="7" name="Tabel 6">
            <a:extLst>
              <a:ext uri="{FF2B5EF4-FFF2-40B4-BE49-F238E27FC236}">
                <a16:creationId xmlns:a16="http://schemas.microsoft.com/office/drawing/2014/main" id="{89D69673-87D0-4397-A48A-C97F864149DB}"/>
              </a:ext>
            </a:extLst>
          </p:cNvPr>
          <p:cNvGraphicFramePr>
            <a:graphicFrameLocks noGrp="1"/>
          </p:cNvGraphicFramePr>
          <p:nvPr>
            <p:extLst>
              <p:ext uri="{D42A27DB-BD31-4B8C-83A1-F6EECF244321}">
                <p14:modId xmlns:p14="http://schemas.microsoft.com/office/powerpoint/2010/main" val="615147221"/>
              </p:ext>
            </p:extLst>
          </p:nvPr>
        </p:nvGraphicFramePr>
        <p:xfrm>
          <a:off x="154802" y="432595"/>
          <a:ext cx="15858309" cy="8763000"/>
        </p:xfrm>
        <a:graphic>
          <a:graphicData uri="http://schemas.openxmlformats.org/drawingml/2006/table">
            <a:tbl>
              <a:tblPr firstRow="1" bandRow="1">
                <a:tableStyleId>{00A15C55-8517-42AA-B614-E9B94910E393}</a:tableStyleId>
              </a:tblPr>
              <a:tblGrid>
                <a:gridCol w="5289289">
                  <a:extLst>
                    <a:ext uri="{9D8B030D-6E8A-4147-A177-3AD203B41FA5}">
                      <a16:colId xmlns:a16="http://schemas.microsoft.com/office/drawing/2014/main" val="2303196292"/>
                    </a:ext>
                  </a:extLst>
                </a:gridCol>
                <a:gridCol w="5284510">
                  <a:extLst>
                    <a:ext uri="{9D8B030D-6E8A-4147-A177-3AD203B41FA5}">
                      <a16:colId xmlns:a16="http://schemas.microsoft.com/office/drawing/2014/main" val="112710182"/>
                    </a:ext>
                  </a:extLst>
                </a:gridCol>
                <a:gridCol w="5284510">
                  <a:extLst>
                    <a:ext uri="{9D8B030D-6E8A-4147-A177-3AD203B41FA5}">
                      <a16:colId xmlns:a16="http://schemas.microsoft.com/office/drawing/2014/main" val="311140972"/>
                    </a:ext>
                  </a:extLst>
                </a:gridCol>
              </a:tblGrid>
              <a:tr h="370840">
                <a:tc>
                  <a:txBody>
                    <a:bodyPr/>
                    <a:lstStyle/>
                    <a:p>
                      <a:r>
                        <a:rPr lang="nl-BE" dirty="0"/>
                        <a:t>Blok/week</a:t>
                      </a:r>
                    </a:p>
                  </a:txBody>
                  <a:tcPr/>
                </a:tc>
                <a:tc>
                  <a:txBody>
                    <a:bodyPr/>
                    <a:lstStyle/>
                    <a:p>
                      <a:r>
                        <a:rPr lang="nl-BE" dirty="0"/>
                        <a:t>Wat ?</a:t>
                      </a:r>
                    </a:p>
                  </a:txBody>
                  <a:tcPr/>
                </a:tc>
                <a:tc>
                  <a:txBody>
                    <a:bodyPr/>
                    <a:lstStyle/>
                    <a:p>
                      <a:r>
                        <a:rPr lang="nl-BE" dirty="0"/>
                        <a:t>Hoe? Waar?</a:t>
                      </a:r>
                    </a:p>
                  </a:txBody>
                  <a:tcPr/>
                </a:tc>
                <a:extLst>
                  <a:ext uri="{0D108BD9-81ED-4DB2-BD59-A6C34878D82A}">
                    <a16:rowId xmlns:a16="http://schemas.microsoft.com/office/drawing/2014/main" val="2467205896"/>
                  </a:ext>
                </a:extLst>
              </a:tr>
              <a:tr h="370840">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Blok A </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264598753"/>
                  </a:ext>
                </a:extLst>
              </a:tr>
              <a:tr h="370840">
                <a:tc>
                  <a:txBody>
                    <a:bodyPr/>
                    <a:lstStyle/>
                    <a:p>
                      <a:r>
                        <a:rPr lang="nl-BE" dirty="0"/>
                        <a:t>          Week 1</a:t>
                      </a:r>
                    </a:p>
                  </a:txBody>
                  <a:tcPr/>
                </a:tc>
                <a:tc>
                  <a:txBody>
                    <a:bodyPr/>
                    <a:lstStyle/>
                    <a:p>
                      <a:r>
                        <a:rPr lang="nl-BE" dirty="0"/>
                        <a:t>Introductie- uitleg HST</a:t>
                      </a:r>
                    </a:p>
                  </a:txBody>
                  <a:tcPr/>
                </a:tc>
                <a:tc>
                  <a:txBody>
                    <a:bodyPr/>
                    <a:lstStyle/>
                    <a:p>
                      <a:r>
                        <a:rPr lang="nl-BE" dirty="0"/>
                        <a:t>Hoorcollege C102</a:t>
                      </a:r>
                    </a:p>
                  </a:txBody>
                  <a:tcPr/>
                </a:tc>
                <a:extLst>
                  <a:ext uri="{0D108BD9-81ED-4DB2-BD59-A6C34878D82A}">
                    <a16:rowId xmlns:a16="http://schemas.microsoft.com/office/drawing/2014/main" val="1728212268"/>
                  </a:ext>
                </a:extLst>
              </a:tr>
              <a:tr h="370840">
                <a:tc>
                  <a:txBody>
                    <a:bodyPr/>
                    <a:lstStyle/>
                    <a:p>
                      <a:r>
                        <a:rPr lang="nl-BE" dirty="0"/>
                        <a:t>          Week 2</a:t>
                      </a:r>
                    </a:p>
                  </a:txBody>
                  <a:tcPr/>
                </a:tc>
                <a:tc>
                  <a:txBody>
                    <a:bodyPr/>
                    <a:lstStyle/>
                    <a:p>
                      <a:r>
                        <a:rPr lang="nl-BE" dirty="0"/>
                        <a:t>Afleggen nulmeting taal</a:t>
                      </a:r>
                    </a:p>
                  </a:txBody>
                  <a:tcPr/>
                </a:tc>
                <a:tc>
                  <a:txBody>
                    <a:bodyPr/>
                    <a:lstStyle/>
                    <a:p>
                      <a:r>
                        <a:rPr lang="nl-BE" dirty="0"/>
                        <a:t>Hoorcollege C102</a:t>
                      </a:r>
                    </a:p>
                  </a:txBody>
                  <a:tcPr/>
                </a:tc>
                <a:extLst>
                  <a:ext uri="{0D108BD9-81ED-4DB2-BD59-A6C34878D82A}">
                    <a16:rowId xmlns:a16="http://schemas.microsoft.com/office/drawing/2014/main" val="1551742253"/>
                  </a:ext>
                </a:extLst>
              </a:tr>
              <a:tr h="370840">
                <a:tc>
                  <a:txBody>
                    <a:bodyPr/>
                    <a:lstStyle/>
                    <a:p>
                      <a:r>
                        <a:rPr lang="nl-BE" dirty="0"/>
                        <a:t>          Week 4</a:t>
                      </a:r>
                    </a:p>
                  </a:txBody>
                  <a:tcPr/>
                </a:tc>
                <a:tc>
                  <a:txBody>
                    <a:bodyPr/>
                    <a:lstStyle/>
                    <a:p>
                      <a:r>
                        <a:rPr lang="nl-BE" dirty="0"/>
                        <a:t>Workshop 1</a:t>
                      </a:r>
                    </a:p>
                  </a:txBody>
                  <a:tcPr/>
                </a:tc>
                <a:tc>
                  <a:txBody>
                    <a:bodyPr/>
                    <a:lstStyle/>
                    <a:p>
                      <a:r>
                        <a:rPr lang="nl-BE" dirty="0"/>
                        <a:t>Werkcollege </a:t>
                      </a:r>
                    </a:p>
                    <a:p>
                      <a:r>
                        <a:rPr lang="nl-BE" sz="2000" dirty="0"/>
                        <a:t>verplicht voor studenten – 70%</a:t>
                      </a:r>
                    </a:p>
                  </a:txBody>
                  <a:tcPr/>
                </a:tc>
                <a:extLst>
                  <a:ext uri="{0D108BD9-81ED-4DB2-BD59-A6C34878D82A}">
                    <a16:rowId xmlns:a16="http://schemas.microsoft.com/office/drawing/2014/main" val="3999512664"/>
                  </a:ext>
                </a:extLst>
              </a:tr>
              <a:tr h="370840">
                <a:tc>
                  <a:txBody>
                    <a:bodyPr/>
                    <a:lstStyle/>
                    <a:p>
                      <a:r>
                        <a:rPr lang="nl-BE" dirty="0"/>
                        <a:t>          Week 6</a:t>
                      </a:r>
                    </a:p>
                  </a:txBody>
                  <a:tcPr/>
                </a:tc>
                <a:tc>
                  <a:txBody>
                    <a:bodyPr/>
                    <a:lstStyle/>
                    <a:p>
                      <a:r>
                        <a:rPr lang="nl-BE" dirty="0"/>
                        <a:t>Formatieve Test</a:t>
                      </a:r>
                    </a:p>
                  </a:txBody>
                  <a:tcPr/>
                </a:tc>
                <a:tc>
                  <a:txBody>
                    <a:bodyPr/>
                    <a:lstStyle/>
                    <a:p>
                      <a:r>
                        <a:rPr lang="nl-BE" dirty="0"/>
                        <a:t>Thuis</a:t>
                      </a:r>
                    </a:p>
                  </a:txBody>
                  <a:tcPr/>
                </a:tc>
                <a:extLst>
                  <a:ext uri="{0D108BD9-81ED-4DB2-BD59-A6C34878D82A}">
                    <a16:rowId xmlns:a16="http://schemas.microsoft.com/office/drawing/2014/main" val="303981775"/>
                  </a:ext>
                </a:extLst>
              </a:tr>
              <a:tr h="370840">
                <a:tc>
                  <a:txBody>
                    <a:bodyPr/>
                    <a:lstStyle/>
                    <a:p>
                      <a:r>
                        <a:rPr lang="nl-BE" dirty="0"/>
                        <a:t>Blok B</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367753396"/>
                  </a:ext>
                </a:extLst>
              </a:tr>
              <a:tr h="370840">
                <a:tc>
                  <a:txBody>
                    <a:bodyPr/>
                    <a:lstStyle/>
                    <a:p>
                      <a:r>
                        <a:rPr lang="nl-BE" dirty="0"/>
                        <a:t>          Week 2</a:t>
                      </a:r>
                    </a:p>
                  </a:txBody>
                  <a:tcPr/>
                </a:tc>
                <a:tc>
                  <a:txBody>
                    <a:bodyPr/>
                    <a:lstStyle/>
                    <a:p>
                      <a:r>
                        <a:rPr lang="nl-BE" dirty="0"/>
                        <a:t>Workshop 2</a:t>
                      </a:r>
                    </a:p>
                  </a:txBody>
                  <a:tcPr/>
                </a:tc>
                <a:tc>
                  <a:txBody>
                    <a:bodyPr/>
                    <a:lstStyle/>
                    <a:p>
                      <a:r>
                        <a:rPr lang="nl-BE" dirty="0"/>
                        <a:t>Werkcollege</a:t>
                      </a:r>
                    </a:p>
                    <a:p>
                      <a:r>
                        <a:rPr lang="nl-BE" sz="2000" dirty="0"/>
                        <a:t>verplicht voor studenten – 70%</a:t>
                      </a:r>
                    </a:p>
                  </a:txBody>
                  <a:tcPr/>
                </a:tc>
                <a:extLst>
                  <a:ext uri="{0D108BD9-81ED-4DB2-BD59-A6C34878D82A}">
                    <a16:rowId xmlns:a16="http://schemas.microsoft.com/office/drawing/2014/main" val="1986246511"/>
                  </a:ext>
                </a:extLst>
              </a:tr>
              <a:tr h="370840">
                <a:tc>
                  <a:txBody>
                    <a:bodyPr/>
                    <a:lstStyle/>
                    <a:p>
                      <a:r>
                        <a:rPr lang="nl-BE" dirty="0"/>
                        <a:t>          Week 5</a:t>
                      </a:r>
                    </a:p>
                  </a:txBody>
                  <a:tcPr/>
                </a:tc>
                <a:tc>
                  <a:txBody>
                    <a:bodyPr/>
                    <a:lstStyle/>
                    <a:p>
                      <a:r>
                        <a:rPr lang="nl-BE" dirty="0" err="1"/>
                        <a:t>Summatieve</a:t>
                      </a:r>
                      <a:r>
                        <a:rPr lang="nl-BE" dirty="0"/>
                        <a:t> test</a:t>
                      </a:r>
                    </a:p>
                  </a:txBody>
                  <a:tcPr/>
                </a:tc>
                <a:tc>
                  <a:txBody>
                    <a:bodyPr/>
                    <a:lstStyle/>
                    <a:p>
                      <a:r>
                        <a:rPr lang="nl-BE" dirty="0"/>
                        <a:t>Hoorcollege C102</a:t>
                      </a:r>
                    </a:p>
                  </a:txBody>
                  <a:tcPr/>
                </a:tc>
                <a:extLst>
                  <a:ext uri="{0D108BD9-81ED-4DB2-BD59-A6C34878D82A}">
                    <a16:rowId xmlns:a16="http://schemas.microsoft.com/office/drawing/2014/main" val="1230194104"/>
                  </a:ext>
                </a:extLst>
              </a:tr>
              <a:tr h="370840">
                <a:tc>
                  <a:txBody>
                    <a:bodyPr/>
                    <a:lstStyle/>
                    <a:p>
                      <a:r>
                        <a:rPr lang="nl-BE" dirty="0"/>
                        <a:t>Blok C</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3618147247"/>
                  </a:ext>
                </a:extLst>
              </a:tr>
              <a:tr h="370840">
                <a:tc>
                  <a:txBody>
                    <a:bodyPr/>
                    <a:lstStyle/>
                    <a:p>
                      <a:r>
                        <a:rPr lang="nl-BE" dirty="0"/>
                        <a:t>          Week 2</a:t>
                      </a:r>
                    </a:p>
                  </a:txBody>
                  <a:tcPr/>
                </a:tc>
                <a:tc>
                  <a:txBody>
                    <a:bodyPr/>
                    <a:lstStyle/>
                    <a:p>
                      <a:r>
                        <a:rPr lang="nl-BE" dirty="0"/>
                        <a:t>Workshop 3</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Werkcollege</a:t>
                      </a:r>
                    </a:p>
                    <a:p>
                      <a:pPr marL="0" marR="0" lvl="0" indent="0" algn="l" defTabSz="1371600" rtl="0" eaLnBrk="1" fontAlgn="auto" latinLnBrk="0" hangingPunct="1">
                        <a:lnSpc>
                          <a:spcPct val="100000"/>
                        </a:lnSpc>
                        <a:spcBef>
                          <a:spcPts val="0"/>
                        </a:spcBef>
                        <a:spcAft>
                          <a:spcPts val="0"/>
                        </a:spcAft>
                        <a:buClrTx/>
                        <a:buSzTx/>
                        <a:buFontTx/>
                        <a:buNone/>
                        <a:tabLst/>
                        <a:defRPr/>
                      </a:pPr>
                      <a:r>
                        <a:rPr lang="nl-BE" sz="2000" dirty="0"/>
                        <a:t>verplicht voor studenten – 70%</a:t>
                      </a:r>
                    </a:p>
                  </a:txBody>
                  <a:tcPr/>
                </a:tc>
                <a:extLst>
                  <a:ext uri="{0D108BD9-81ED-4DB2-BD59-A6C34878D82A}">
                    <a16:rowId xmlns:a16="http://schemas.microsoft.com/office/drawing/2014/main" val="392858198"/>
                  </a:ext>
                </a:extLst>
              </a:tr>
              <a:tr h="370840">
                <a:tc>
                  <a:txBody>
                    <a:bodyPr/>
                    <a:lstStyle/>
                    <a:p>
                      <a:r>
                        <a:rPr lang="nl-BE" dirty="0"/>
                        <a:t>          Week 6</a:t>
                      </a:r>
                    </a:p>
                  </a:txBody>
                  <a:tcPr/>
                </a:tc>
                <a:tc>
                  <a:txBody>
                    <a:bodyPr/>
                    <a:lstStyle/>
                    <a:p>
                      <a:r>
                        <a:rPr lang="nl-BE" dirty="0"/>
                        <a:t>Formatieve test</a:t>
                      </a:r>
                    </a:p>
                  </a:txBody>
                  <a:tcPr/>
                </a:tc>
                <a:tc>
                  <a:txBody>
                    <a:bodyPr/>
                    <a:lstStyle/>
                    <a:p>
                      <a:r>
                        <a:rPr lang="nl-BE" dirty="0"/>
                        <a:t>Thuis</a:t>
                      </a:r>
                    </a:p>
                  </a:txBody>
                  <a:tcPr/>
                </a:tc>
                <a:extLst>
                  <a:ext uri="{0D108BD9-81ED-4DB2-BD59-A6C34878D82A}">
                    <a16:rowId xmlns:a16="http://schemas.microsoft.com/office/drawing/2014/main" val="670940419"/>
                  </a:ext>
                </a:extLst>
              </a:tr>
              <a:tr h="370840">
                <a:tc>
                  <a:txBody>
                    <a:bodyPr/>
                    <a:lstStyle/>
                    <a:p>
                      <a:r>
                        <a:rPr lang="nl-BE" dirty="0"/>
                        <a:t>Blok D</a:t>
                      </a:r>
                    </a:p>
                  </a:txBody>
                  <a:tcPr/>
                </a:tc>
                <a:tc>
                  <a:txBody>
                    <a:bodyPr/>
                    <a:lstStyle/>
                    <a:p>
                      <a:endParaRPr lang="nl-BE" dirty="0"/>
                    </a:p>
                  </a:txBody>
                  <a:tcPr/>
                </a:tc>
                <a:tc>
                  <a:txBody>
                    <a:bodyPr/>
                    <a:lstStyle/>
                    <a:p>
                      <a:endParaRPr lang="nl-BE" dirty="0"/>
                    </a:p>
                  </a:txBody>
                  <a:tcPr/>
                </a:tc>
                <a:extLst>
                  <a:ext uri="{0D108BD9-81ED-4DB2-BD59-A6C34878D82A}">
                    <a16:rowId xmlns:a16="http://schemas.microsoft.com/office/drawing/2014/main" val="1147923987"/>
                  </a:ext>
                </a:extLst>
              </a:tr>
              <a:tr h="370840">
                <a:tc>
                  <a:txBody>
                    <a:bodyPr/>
                    <a:lstStyle/>
                    <a:p>
                      <a:r>
                        <a:rPr lang="nl-BE" dirty="0"/>
                        <a:t>         Week 3</a:t>
                      </a:r>
                    </a:p>
                  </a:txBody>
                  <a:tcPr/>
                </a:tc>
                <a:tc>
                  <a:txBody>
                    <a:bodyPr/>
                    <a:lstStyle/>
                    <a:p>
                      <a:r>
                        <a:rPr lang="nl-BE" dirty="0"/>
                        <a:t>Workshop 4</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dirty="0"/>
                        <a:t>Werkcollege </a:t>
                      </a:r>
                    </a:p>
                    <a:p>
                      <a:pPr marL="0" marR="0" lvl="0" indent="0" algn="l" defTabSz="1371600" rtl="0" eaLnBrk="1" fontAlgn="auto" latinLnBrk="0" hangingPunct="1">
                        <a:lnSpc>
                          <a:spcPct val="100000"/>
                        </a:lnSpc>
                        <a:spcBef>
                          <a:spcPts val="0"/>
                        </a:spcBef>
                        <a:spcAft>
                          <a:spcPts val="0"/>
                        </a:spcAft>
                        <a:buClrTx/>
                        <a:buSzTx/>
                        <a:buFontTx/>
                        <a:buNone/>
                        <a:tabLst/>
                        <a:defRPr/>
                      </a:pPr>
                      <a:r>
                        <a:rPr lang="nl-BE" sz="2000" dirty="0"/>
                        <a:t>verplicht voor studenten – 70%</a:t>
                      </a:r>
                    </a:p>
                  </a:txBody>
                  <a:tcPr/>
                </a:tc>
                <a:extLst>
                  <a:ext uri="{0D108BD9-81ED-4DB2-BD59-A6C34878D82A}">
                    <a16:rowId xmlns:a16="http://schemas.microsoft.com/office/drawing/2014/main" val="1694965695"/>
                  </a:ext>
                </a:extLst>
              </a:tr>
              <a:tr h="370840">
                <a:tc>
                  <a:txBody>
                    <a:bodyPr/>
                    <a:lstStyle/>
                    <a:p>
                      <a:r>
                        <a:rPr lang="nl-BE" dirty="0"/>
                        <a:t>         Week 6</a:t>
                      </a:r>
                    </a:p>
                  </a:txBody>
                  <a:tcPr/>
                </a:tc>
                <a:tc>
                  <a:txBody>
                    <a:bodyPr/>
                    <a:lstStyle/>
                    <a:p>
                      <a:r>
                        <a:rPr lang="nl-BE" dirty="0" err="1"/>
                        <a:t>Summatieve</a:t>
                      </a:r>
                      <a:r>
                        <a:rPr lang="nl-BE" dirty="0"/>
                        <a:t> Test</a:t>
                      </a:r>
                    </a:p>
                  </a:txBody>
                  <a:tcPr/>
                </a:tc>
                <a:tc>
                  <a: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lang="nl-BE" sz="2700" dirty="0"/>
                        <a:t>Hoorcollege C102</a:t>
                      </a:r>
                    </a:p>
                  </a:txBody>
                  <a:tcPr/>
                </a:tc>
                <a:extLst>
                  <a:ext uri="{0D108BD9-81ED-4DB2-BD59-A6C34878D82A}">
                    <a16:rowId xmlns:a16="http://schemas.microsoft.com/office/drawing/2014/main" val="440564901"/>
                  </a:ext>
                </a:extLst>
              </a:tr>
            </a:tbl>
          </a:graphicData>
        </a:graphic>
      </p:graphicFrame>
    </p:spTree>
    <p:extLst>
      <p:ext uri="{BB962C8B-B14F-4D97-AF65-F5344CB8AC3E}">
        <p14:creationId xmlns:p14="http://schemas.microsoft.com/office/powerpoint/2010/main" val="2855617014"/>
      </p:ext>
    </p:extLst>
  </p:cSld>
  <p:clrMapOvr>
    <a:masterClrMapping/>
  </p:clrMapOvr>
</p:sld>
</file>

<file path=ppt/theme/theme1.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west EN">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Howest NL met tweede logo">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70066E94B1D342A1B98D1829FCF4D8" ma:contentTypeVersion="10" ma:contentTypeDescription="Een nieuw document maken." ma:contentTypeScope="" ma:versionID="fbf38bf8823ae636882044850ddf79c0">
  <xsd:schema xmlns:xsd="http://www.w3.org/2001/XMLSchema" xmlns:xs="http://www.w3.org/2001/XMLSchema" xmlns:p="http://schemas.microsoft.com/office/2006/metadata/properties" xmlns:ns2="e35f0ad3-5e0a-4a7f-89e6-30d43fac7309" xmlns:ns3="209035bd-a750-4d04-86fb-191c1b818222" xmlns:ns4="da66e6fa-e5ef-4392-bfaf-26e7844a6faf" targetNamespace="http://schemas.microsoft.com/office/2006/metadata/properties" ma:root="true" ma:fieldsID="62693aa45708139014f2f01563a8db77" ns2:_="" ns3:_="" ns4:_="">
    <xsd:import namespace="e35f0ad3-5e0a-4a7f-89e6-30d43fac7309"/>
    <xsd:import namespace="209035bd-a750-4d04-86fb-191c1b818222"/>
    <xsd:import namespace="da66e6fa-e5ef-4392-bfaf-26e7844a6fa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3: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5f0ad3-5e0a-4a7f-89e6-30d43fac73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09035bd-a750-4d04-86fb-191c1b818222"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a66e6fa-e5ef-4392-bfaf-26e7844a6faf" elementFormDefault="qualified">
    <xsd:import namespace="http://schemas.microsoft.com/office/2006/documentManagement/types"/>
    <xsd:import namespace="http://schemas.microsoft.com/office/infopath/2007/PartnerControls"/>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E805CF-5123-4B02-8348-B20123482E1D}">
  <ds:schemaRefs>
    <ds:schemaRef ds:uri="http://schemas.microsoft.com/sharepoint/v3/contenttype/forms"/>
  </ds:schemaRefs>
</ds:datastoreItem>
</file>

<file path=customXml/itemProps2.xml><?xml version="1.0" encoding="utf-8"?>
<ds:datastoreItem xmlns:ds="http://schemas.openxmlformats.org/officeDocument/2006/customXml" ds:itemID="{C89D7BF5-FA67-45FF-A287-CE11E2521B25}">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da66e6fa-e5ef-4392-bfaf-26e7844a6faf"/>
    <ds:schemaRef ds:uri="209035bd-a750-4d04-86fb-191c1b818222"/>
    <ds:schemaRef ds:uri="e35f0ad3-5e0a-4a7f-89e6-30d43fac7309"/>
    <ds:schemaRef ds:uri="http://www.w3.org/XML/1998/namespace"/>
  </ds:schemaRefs>
</ds:datastoreItem>
</file>

<file path=customXml/itemProps3.xml><?xml version="1.0" encoding="utf-8"?>
<ds:datastoreItem xmlns:ds="http://schemas.openxmlformats.org/officeDocument/2006/customXml" ds:itemID="{735DB2CE-236E-4E7A-95A1-C717C84CCC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5f0ad3-5e0a-4a7f-89e6-30d43fac7309"/>
    <ds:schemaRef ds:uri="209035bd-a750-4d04-86fb-191c1b818222"/>
    <ds:schemaRef ds:uri="da66e6fa-e5ef-4392-bfaf-26e7844a6f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2908</TotalTime>
  <Words>1536</Words>
  <Application>Microsoft Office PowerPoint</Application>
  <PresentationFormat>Aangepast</PresentationFormat>
  <Paragraphs>432</Paragraphs>
  <Slides>32</Slides>
  <Notes>7</Notes>
  <HiddenSlides>0</HiddenSlides>
  <MMClips>0</MMClips>
  <ScaleCrop>false</ScaleCrop>
  <HeadingPairs>
    <vt:vector size="6" baseType="variant">
      <vt:variant>
        <vt:lpstr>Gebruikte lettertypen</vt:lpstr>
      </vt:variant>
      <vt:variant>
        <vt:i4>8</vt:i4>
      </vt:variant>
      <vt:variant>
        <vt:lpstr>Thema</vt:lpstr>
      </vt:variant>
      <vt:variant>
        <vt:i4>3</vt:i4>
      </vt:variant>
      <vt:variant>
        <vt:lpstr>Diatitels</vt:lpstr>
      </vt:variant>
      <vt:variant>
        <vt:i4>32</vt:i4>
      </vt:variant>
    </vt:vector>
  </HeadingPairs>
  <TitlesOfParts>
    <vt:vector size="43" baseType="lpstr">
      <vt:lpstr>Arial</vt:lpstr>
      <vt:lpstr>Arial Rounded MT Bold</vt:lpstr>
      <vt:lpstr>Calibri</vt:lpstr>
      <vt:lpstr>Calibri Light</vt:lpstr>
      <vt:lpstr>Georgia</vt:lpstr>
      <vt:lpstr>Helvetica</vt:lpstr>
      <vt:lpstr>Times New Roman</vt:lpstr>
      <vt:lpstr>Wingdings</vt:lpstr>
      <vt:lpstr>Howest NL</vt:lpstr>
      <vt:lpstr>Howest EN</vt:lpstr>
      <vt:lpstr>Howest NL met tweede logo</vt:lpstr>
      <vt:lpstr> TAAL@BaTP</vt:lpstr>
      <vt:lpstr>Situering</vt:lpstr>
      <vt:lpstr>Aaahhh… we krijgen de kriebels van … </vt:lpstr>
      <vt:lpstr>PowerPoint-presentatie</vt:lpstr>
      <vt:lpstr>PowerPoint-presentatie</vt:lpstr>
      <vt:lpstr>Hoe? Wat? Waar?</vt:lpstr>
      <vt:lpstr>Taal in Professioneel Handelen</vt:lpstr>
      <vt:lpstr>Overzicht</vt:lpstr>
      <vt:lpstr>Structuur</vt:lpstr>
      <vt:lpstr>Taaltips op de infosite TP</vt:lpstr>
      <vt:lpstr>Taaltips op de infosite Toegepaste Psychologie </vt:lpstr>
      <vt:lpstr>‘Hogeschool Taal’ (HST)</vt:lpstr>
      <vt:lpstr>Het programma HST (HogeschoolTaal)</vt:lpstr>
      <vt:lpstr>Het programma HST (HogeschoolTaal)</vt:lpstr>
      <vt:lpstr>Het programma HST (HogeschoolTaal)</vt:lpstr>
      <vt:lpstr>Het programma HST (HogeschoolTaal)</vt:lpstr>
      <vt:lpstr>PowerPoint-presentatie</vt:lpstr>
      <vt:lpstr>Nulmeting Taal</vt:lpstr>
      <vt:lpstr>Structuur</vt:lpstr>
      <vt:lpstr>Heb je minder dan 70% op je nulmeting Taal?</vt:lpstr>
      <vt:lpstr>Structuur</vt:lpstr>
      <vt:lpstr>Heb je minder dan 70% op je Nulmeting Taal?</vt:lpstr>
      <vt:lpstr>Formatieve test</vt:lpstr>
      <vt:lpstr>Structuur</vt:lpstr>
      <vt:lpstr>Summatieve test</vt:lpstr>
      <vt:lpstr>Structuur</vt:lpstr>
      <vt:lpstr>Taal in de andere OLOD’s</vt:lpstr>
      <vt:lpstr>Evaluatie taal in de andere OLOD’s</vt:lpstr>
      <vt:lpstr>Taal- Checklist</vt:lpstr>
      <vt:lpstr>Taal- Checklist</vt:lpstr>
      <vt:lpstr>http://weekvanhetnederlands.org/ </vt:lpstr>
      <vt:lpstr>PowerPoint-presentatie</vt:lpstr>
    </vt:vector>
  </TitlesOfParts>
  <Company>Howest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regis.le.roy@howest.be</dc:creator>
  <cp:lastModifiedBy>Van Eynde Lien</cp:lastModifiedBy>
  <cp:revision>182</cp:revision>
  <dcterms:created xsi:type="dcterms:W3CDTF">2019-05-02T19:50:51Z</dcterms:created>
  <dcterms:modified xsi:type="dcterms:W3CDTF">2019-09-24T13:34:39Z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0x010100A270066E94B1D342A1B98D1829FCF4D8</vt:lpwstr>
  </property>
</Properties>
</file>