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96" r:id="rId5"/>
  </p:sldMasterIdLst>
  <p:notesMasterIdLst>
    <p:notesMasterId r:id="rId27"/>
  </p:notesMasterIdLst>
  <p:handoutMasterIdLst>
    <p:handoutMasterId r:id="rId28"/>
  </p:handoutMasterIdLst>
  <p:sldIdLst>
    <p:sldId id="257" r:id="rId6"/>
    <p:sldId id="794" r:id="rId7"/>
    <p:sldId id="916" r:id="rId8"/>
    <p:sldId id="917" r:id="rId9"/>
    <p:sldId id="920" r:id="rId10"/>
    <p:sldId id="801" r:id="rId11"/>
    <p:sldId id="844" r:id="rId12"/>
    <p:sldId id="909" r:id="rId13"/>
    <p:sldId id="921" r:id="rId14"/>
    <p:sldId id="804" r:id="rId15"/>
    <p:sldId id="282" r:id="rId16"/>
    <p:sldId id="914" r:id="rId17"/>
    <p:sldId id="918" r:id="rId18"/>
    <p:sldId id="919" r:id="rId19"/>
    <p:sldId id="283" r:id="rId20"/>
    <p:sldId id="286" r:id="rId21"/>
    <p:sldId id="287" r:id="rId22"/>
    <p:sldId id="288" r:id="rId23"/>
    <p:sldId id="289" r:id="rId24"/>
    <p:sldId id="913" r:id="rId25"/>
    <p:sldId id="912" r:id="rId26"/>
  </p:sldIdLst>
  <p:sldSz cx="18288000" cy="10287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iding" id="{2D45061B-C21A-49B5-8435-4C9A1BA4FC7B}">
          <p14:sldIdLst>
            <p14:sldId id="257"/>
            <p14:sldId id="794"/>
          </p14:sldIdLst>
        </p14:section>
        <p14:section name="stappen" id="{EB5216F0-E071-48E3-AEE5-5CC530213977}">
          <p14:sldIdLst>
            <p14:sldId id="916"/>
            <p14:sldId id="917"/>
            <p14:sldId id="920"/>
            <p14:sldId id="801"/>
            <p14:sldId id="844"/>
            <p14:sldId id="909"/>
            <p14:sldId id="921"/>
            <p14:sldId id="804"/>
            <p14:sldId id="282"/>
            <p14:sldId id="914"/>
            <p14:sldId id="918"/>
            <p14:sldId id="919"/>
            <p14:sldId id="283"/>
            <p14:sldId id="286"/>
            <p14:sldId id="287"/>
            <p14:sldId id="288"/>
            <p14:sldId id="289"/>
            <p14:sldId id="913"/>
            <p14:sldId id="912"/>
          </p14:sldIdLst>
        </p14:section>
      </p14:sectionLst>
    </p:ext>
    <p:ext uri="{EFAFB233-063F-42B5-8137-9DF3F51BA10A}">
      <p15:sldGuideLst xmlns:p15="http://schemas.microsoft.com/office/powerpoint/2012/main">
        <p15:guide id="1" orient="horz" pos="3966" userDrawn="1">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deursen Hanne" initials="VH" lastIdx="17" clrIdx="0">
    <p:extLst>
      <p:ext uri="{19B8F6BF-5375-455C-9EA6-DF929625EA0E}">
        <p15:presenceInfo xmlns:p15="http://schemas.microsoft.com/office/powerpoint/2012/main" userId="S-1-5-21-1073944968-1166168110-134157935-31748" providerId="AD"/>
      </p:ext>
    </p:extLst>
  </p:cmAuthor>
  <p:cmAuthor id="2" name="Dupon Ann" initials="DA" lastIdx="15" clrIdx="1">
    <p:extLst>
      <p:ext uri="{19B8F6BF-5375-455C-9EA6-DF929625EA0E}">
        <p15:presenceInfo xmlns:p15="http://schemas.microsoft.com/office/powerpoint/2012/main" userId="S::Ann.Dupon@howest.be::226af8a6-1087-403b-8fcc-eb328bb4cd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08C"/>
    <a:srgbClr val="71D4F7"/>
    <a:srgbClr val="FFFFFF"/>
    <a:srgbClr val="41C6F5"/>
    <a:srgbClr val="0B99CB"/>
    <a:srgbClr val="08749A"/>
    <a:srgbClr val="043C50"/>
    <a:srgbClr val="44C8F5"/>
    <a:srgbClr val="AFABAB"/>
    <a:srgbClr val="CA4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E9CBD5-DF72-4BF3-B514-2BD93F4F0890}" v="1" dt="2023-11-22T14:51:22.865"/>
    <p1510:client id="{E7D1D7A3-5684-49E7-9B81-9A5D98E10C72}" v="6" dt="2023-11-22T13:12:08.6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Stijl, licht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Stijl, gemiddeld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54" y="130"/>
      </p:cViewPr>
      <p:guideLst>
        <p:guide orient="horz" pos="3966"/>
        <p:guide pos="57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ssens Margot" userId="f69163b5-52e0-4723-b622-bb4bf4dbab8f" providerId="ADAL" clId="{E7D1D7A3-5684-49E7-9B81-9A5D98E10C72}"/>
    <pc:docChg chg="custSel addSld delSld modSld modSection">
      <pc:chgData name="Janssens Margot" userId="f69163b5-52e0-4723-b622-bb4bf4dbab8f" providerId="ADAL" clId="{E7D1D7A3-5684-49E7-9B81-9A5D98E10C72}" dt="2023-11-22T13:12:08.671" v="1219"/>
      <pc:docMkLst>
        <pc:docMk/>
      </pc:docMkLst>
      <pc:sldChg chg="addSp delSp modSp mod modTransition delAnim modAnim">
        <pc:chgData name="Janssens Margot" userId="f69163b5-52e0-4723-b622-bb4bf4dbab8f" providerId="ADAL" clId="{E7D1D7A3-5684-49E7-9B81-9A5D98E10C72}" dt="2023-11-22T13:12:08.671" v="1219"/>
        <pc:sldMkLst>
          <pc:docMk/>
          <pc:sldMk cId="4132277270" sldId="257"/>
        </pc:sldMkLst>
        <pc:picChg chg="add del mod">
          <ac:chgData name="Janssens Margot" userId="f69163b5-52e0-4723-b622-bb4bf4dbab8f" providerId="ADAL" clId="{E7D1D7A3-5684-49E7-9B81-9A5D98E10C72}" dt="2023-11-22T12:45:00.036" v="1209" actId="478"/>
          <ac:picMkLst>
            <pc:docMk/>
            <pc:sldMk cId="4132277270" sldId="257"/>
            <ac:picMk id="8" creationId="{1133F498-D5E5-EBF9-7CF8-DAF573A002B9}"/>
          </ac:picMkLst>
        </pc:picChg>
        <pc:picChg chg="add del mod">
          <ac:chgData name="Janssens Margot" userId="f69163b5-52e0-4723-b622-bb4bf4dbab8f" providerId="ADAL" clId="{E7D1D7A3-5684-49E7-9B81-9A5D98E10C72}" dt="2023-11-22T12:46:54.136" v="1218"/>
          <ac:picMkLst>
            <pc:docMk/>
            <pc:sldMk cId="4132277270" sldId="257"/>
            <ac:picMk id="9" creationId="{CBB0D089-260E-DE2E-123E-ED1CB1D4A7C4}"/>
          </ac:picMkLst>
        </pc:picChg>
        <pc:picChg chg="add mod">
          <ac:chgData name="Janssens Margot" userId="f69163b5-52e0-4723-b622-bb4bf4dbab8f" providerId="ADAL" clId="{E7D1D7A3-5684-49E7-9B81-9A5D98E10C72}" dt="2023-11-22T13:12:08.671" v="1219"/>
          <ac:picMkLst>
            <pc:docMk/>
            <pc:sldMk cId="4132277270" sldId="257"/>
            <ac:picMk id="14" creationId="{810764EE-87DB-1DBE-64A6-11427E05DC91}"/>
          </ac:picMkLst>
        </pc:picChg>
      </pc:sldChg>
      <pc:sldChg chg="addSp modSp mod modTransition">
        <pc:chgData name="Janssens Margot" userId="f69163b5-52e0-4723-b622-bb4bf4dbab8f" providerId="ADAL" clId="{E7D1D7A3-5684-49E7-9B81-9A5D98E10C72}" dt="2023-11-22T13:12:08.671" v="1219"/>
        <pc:sldMkLst>
          <pc:docMk/>
          <pc:sldMk cId="2032454363" sldId="282"/>
        </pc:sldMkLst>
        <pc:spChg chg="mod">
          <ac:chgData name="Janssens Margot" userId="f69163b5-52e0-4723-b622-bb4bf4dbab8f" providerId="ADAL" clId="{E7D1D7A3-5684-49E7-9B81-9A5D98E10C72}" dt="2023-11-22T12:38:26.837" v="1198"/>
          <ac:spMkLst>
            <pc:docMk/>
            <pc:sldMk cId="2032454363" sldId="282"/>
            <ac:spMk id="4" creationId="{210CA310-70B5-0D87-92F0-2E60A1C099C6}"/>
          </ac:spMkLst>
        </pc:spChg>
        <pc:picChg chg="add mod">
          <ac:chgData name="Janssens Margot" userId="f69163b5-52e0-4723-b622-bb4bf4dbab8f" providerId="ADAL" clId="{E7D1D7A3-5684-49E7-9B81-9A5D98E10C72}" dt="2023-11-22T13:12:08.671" v="1219"/>
          <ac:picMkLst>
            <pc:docMk/>
            <pc:sldMk cId="2032454363" sldId="282"/>
            <ac:picMk id="6" creationId="{C7F18E64-8D60-5A3A-D02E-3801CEC5C2B8}"/>
          </ac:picMkLst>
        </pc:picChg>
      </pc:sldChg>
      <pc:sldChg chg="addSp modSp mod modTransition">
        <pc:chgData name="Janssens Margot" userId="f69163b5-52e0-4723-b622-bb4bf4dbab8f" providerId="ADAL" clId="{E7D1D7A3-5684-49E7-9B81-9A5D98E10C72}" dt="2023-11-22T13:12:08.671" v="1219"/>
        <pc:sldMkLst>
          <pc:docMk/>
          <pc:sldMk cId="2096929148" sldId="283"/>
        </pc:sldMkLst>
        <pc:spChg chg="mod">
          <ac:chgData name="Janssens Margot" userId="f69163b5-52e0-4723-b622-bb4bf4dbab8f" providerId="ADAL" clId="{E7D1D7A3-5684-49E7-9B81-9A5D98E10C72}" dt="2023-11-22T12:38:38.664" v="1202"/>
          <ac:spMkLst>
            <pc:docMk/>
            <pc:sldMk cId="2096929148" sldId="283"/>
            <ac:spMk id="4" creationId="{57CCE477-B33B-43E6-1C7C-604A184AD2F7}"/>
          </ac:spMkLst>
        </pc:spChg>
        <pc:picChg chg="add mod">
          <ac:chgData name="Janssens Margot" userId="f69163b5-52e0-4723-b622-bb4bf4dbab8f" providerId="ADAL" clId="{E7D1D7A3-5684-49E7-9B81-9A5D98E10C72}" dt="2023-11-22T13:12:08.671" v="1219"/>
          <ac:picMkLst>
            <pc:docMk/>
            <pc:sldMk cId="2096929148" sldId="283"/>
            <ac:picMk id="11" creationId="{8E55CEBD-56D4-8294-69F8-B0F37A61A62F}"/>
          </ac:picMkLst>
        </pc:picChg>
      </pc:sldChg>
      <pc:sldChg chg="addSp modSp mod modTransition">
        <pc:chgData name="Janssens Margot" userId="f69163b5-52e0-4723-b622-bb4bf4dbab8f" providerId="ADAL" clId="{E7D1D7A3-5684-49E7-9B81-9A5D98E10C72}" dt="2023-11-22T13:12:08.671" v="1219"/>
        <pc:sldMkLst>
          <pc:docMk/>
          <pc:sldMk cId="2250713895" sldId="286"/>
        </pc:sldMkLst>
        <pc:spChg chg="mod">
          <ac:chgData name="Janssens Margot" userId="f69163b5-52e0-4723-b622-bb4bf4dbab8f" providerId="ADAL" clId="{E7D1D7A3-5684-49E7-9B81-9A5D98E10C72}" dt="2023-11-22T12:38:41.677" v="1203"/>
          <ac:spMkLst>
            <pc:docMk/>
            <pc:sldMk cId="2250713895" sldId="286"/>
            <ac:spMk id="4" creationId="{C7A0A2E1-0032-E1C6-90AF-8DE3201A8E15}"/>
          </ac:spMkLst>
        </pc:spChg>
        <pc:picChg chg="add mod">
          <ac:chgData name="Janssens Margot" userId="f69163b5-52e0-4723-b622-bb4bf4dbab8f" providerId="ADAL" clId="{E7D1D7A3-5684-49E7-9B81-9A5D98E10C72}" dt="2023-11-22T13:12:08.671" v="1219"/>
          <ac:picMkLst>
            <pc:docMk/>
            <pc:sldMk cId="2250713895" sldId="286"/>
            <ac:picMk id="9" creationId="{A279F4E8-DCBF-3B66-0D0E-4216B9600162}"/>
          </ac:picMkLst>
        </pc:picChg>
      </pc:sldChg>
      <pc:sldChg chg="addSp modSp mod modTransition">
        <pc:chgData name="Janssens Margot" userId="f69163b5-52e0-4723-b622-bb4bf4dbab8f" providerId="ADAL" clId="{E7D1D7A3-5684-49E7-9B81-9A5D98E10C72}" dt="2023-11-22T13:12:08.671" v="1219"/>
        <pc:sldMkLst>
          <pc:docMk/>
          <pc:sldMk cId="3740239956" sldId="287"/>
        </pc:sldMkLst>
        <pc:spChg chg="mod">
          <ac:chgData name="Janssens Margot" userId="f69163b5-52e0-4723-b622-bb4bf4dbab8f" providerId="ADAL" clId="{E7D1D7A3-5684-49E7-9B81-9A5D98E10C72}" dt="2023-11-22T12:38:45.182" v="1204"/>
          <ac:spMkLst>
            <pc:docMk/>
            <pc:sldMk cId="3740239956" sldId="287"/>
            <ac:spMk id="4" creationId="{6395EB92-D9BB-65EF-6D3E-628355EC50AF}"/>
          </ac:spMkLst>
        </pc:spChg>
        <pc:picChg chg="add mod">
          <ac:chgData name="Janssens Margot" userId="f69163b5-52e0-4723-b622-bb4bf4dbab8f" providerId="ADAL" clId="{E7D1D7A3-5684-49E7-9B81-9A5D98E10C72}" dt="2023-11-22T13:12:08.671" v="1219"/>
          <ac:picMkLst>
            <pc:docMk/>
            <pc:sldMk cId="3740239956" sldId="287"/>
            <ac:picMk id="10" creationId="{56BAFADD-151A-56B4-B4A5-432C95B1A66F}"/>
          </ac:picMkLst>
        </pc:picChg>
      </pc:sldChg>
      <pc:sldChg chg="addSp modSp mod modTransition">
        <pc:chgData name="Janssens Margot" userId="f69163b5-52e0-4723-b622-bb4bf4dbab8f" providerId="ADAL" clId="{E7D1D7A3-5684-49E7-9B81-9A5D98E10C72}" dt="2023-11-22T13:12:08.671" v="1219"/>
        <pc:sldMkLst>
          <pc:docMk/>
          <pc:sldMk cId="1912056215" sldId="288"/>
        </pc:sldMkLst>
        <pc:spChg chg="mod">
          <ac:chgData name="Janssens Margot" userId="f69163b5-52e0-4723-b622-bb4bf4dbab8f" providerId="ADAL" clId="{E7D1D7A3-5684-49E7-9B81-9A5D98E10C72}" dt="2023-11-22T12:26:31.075" v="925" actId="20577"/>
          <ac:spMkLst>
            <pc:docMk/>
            <pc:sldMk cId="1912056215" sldId="288"/>
            <ac:spMk id="2" creationId="{467D1FD0-9DF5-E2F8-C1CC-12FF8B98516B}"/>
          </ac:spMkLst>
        </pc:spChg>
        <pc:spChg chg="mod">
          <ac:chgData name="Janssens Margot" userId="f69163b5-52e0-4723-b622-bb4bf4dbab8f" providerId="ADAL" clId="{E7D1D7A3-5684-49E7-9B81-9A5D98E10C72}" dt="2023-11-22T12:38:48.060" v="1205"/>
          <ac:spMkLst>
            <pc:docMk/>
            <pc:sldMk cId="1912056215" sldId="288"/>
            <ac:spMk id="4" creationId="{EAA29F86-0D38-3A22-BAF6-F5AA05B99F5E}"/>
          </ac:spMkLst>
        </pc:spChg>
        <pc:picChg chg="add mod">
          <ac:chgData name="Janssens Margot" userId="f69163b5-52e0-4723-b622-bb4bf4dbab8f" providerId="ADAL" clId="{E7D1D7A3-5684-49E7-9B81-9A5D98E10C72}" dt="2023-11-22T13:12:08.671" v="1219"/>
          <ac:picMkLst>
            <pc:docMk/>
            <pc:sldMk cId="1912056215" sldId="288"/>
            <ac:picMk id="8" creationId="{1EC650A9-DFE4-E3B3-1A1A-2521E1BB6203}"/>
          </ac:picMkLst>
        </pc:picChg>
      </pc:sldChg>
      <pc:sldChg chg="addSp modSp mod modTransition">
        <pc:chgData name="Janssens Margot" userId="f69163b5-52e0-4723-b622-bb4bf4dbab8f" providerId="ADAL" clId="{E7D1D7A3-5684-49E7-9B81-9A5D98E10C72}" dt="2023-11-22T13:12:08.671" v="1219"/>
        <pc:sldMkLst>
          <pc:docMk/>
          <pc:sldMk cId="2357348241" sldId="289"/>
        </pc:sldMkLst>
        <pc:spChg chg="mod">
          <ac:chgData name="Janssens Margot" userId="f69163b5-52e0-4723-b622-bb4bf4dbab8f" providerId="ADAL" clId="{E7D1D7A3-5684-49E7-9B81-9A5D98E10C72}" dt="2023-11-22T12:38:51.452" v="1206"/>
          <ac:spMkLst>
            <pc:docMk/>
            <pc:sldMk cId="2357348241" sldId="289"/>
            <ac:spMk id="4" creationId="{0AB47827-FC17-58D9-C63A-C509E1C59C93}"/>
          </ac:spMkLst>
        </pc:spChg>
        <pc:picChg chg="add mod">
          <ac:chgData name="Janssens Margot" userId="f69163b5-52e0-4723-b622-bb4bf4dbab8f" providerId="ADAL" clId="{E7D1D7A3-5684-49E7-9B81-9A5D98E10C72}" dt="2023-11-22T13:12:08.671" v="1219"/>
          <ac:picMkLst>
            <pc:docMk/>
            <pc:sldMk cId="2357348241" sldId="289"/>
            <ac:picMk id="10" creationId="{CB62F13D-AACD-D521-0356-708D466E3504}"/>
          </ac:picMkLst>
        </pc:picChg>
      </pc:sldChg>
      <pc:sldChg chg="addSp delSp modSp mod modTransition delAnim">
        <pc:chgData name="Janssens Margot" userId="f69163b5-52e0-4723-b622-bb4bf4dbab8f" providerId="ADAL" clId="{E7D1D7A3-5684-49E7-9B81-9A5D98E10C72}" dt="2023-11-22T13:12:08.671" v="1219"/>
        <pc:sldMkLst>
          <pc:docMk/>
          <pc:sldMk cId="3376775935" sldId="794"/>
        </pc:sldMkLst>
        <pc:picChg chg="add del mod">
          <ac:chgData name="Janssens Margot" userId="f69163b5-52e0-4723-b622-bb4bf4dbab8f" providerId="ADAL" clId="{E7D1D7A3-5684-49E7-9B81-9A5D98E10C72}" dt="2023-11-22T12:45:03.646" v="1210" actId="478"/>
          <ac:picMkLst>
            <pc:docMk/>
            <pc:sldMk cId="3376775935" sldId="794"/>
            <ac:picMk id="6" creationId="{0A463EB8-CC20-7B51-D695-E57E74CC9052}"/>
          </ac:picMkLst>
        </pc:picChg>
        <pc:picChg chg="add mod">
          <ac:chgData name="Janssens Margot" userId="f69163b5-52e0-4723-b622-bb4bf4dbab8f" providerId="ADAL" clId="{E7D1D7A3-5684-49E7-9B81-9A5D98E10C72}" dt="2023-11-22T13:12:08.671" v="1219"/>
          <ac:picMkLst>
            <pc:docMk/>
            <pc:sldMk cId="3376775935" sldId="794"/>
            <ac:picMk id="9" creationId="{C97C5DC3-5F05-FA16-3409-8CEEC8F9D510}"/>
          </ac:picMkLst>
        </pc:picChg>
      </pc:sldChg>
      <pc:sldChg chg="addSp delSp modSp mod modTransition delAnim">
        <pc:chgData name="Janssens Margot" userId="f69163b5-52e0-4723-b622-bb4bf4dbab8f" providerId="ADAL" clId="{E7D1D7A3-5684-49E7-9B81-9A5D98E10C72}" dt="2023-11-22T13:12:08.671" v="1219"/>
        <pc:sldMkLst>
          <pc:docMk/>
          <pc:sldMk cId="1139922845" sldId="801"/>
        </pc:sldMkLst>
        <pc:spChg chg="mod">
          <ac:chgData name="Janssens Margot" userId="f69163b5-52e0-4723-b622-bb4bf4dbab8f" providerId="ADAL" clId="{E7D1D7A3-5684-49E7-9B81-9A5D98E10C72}" dt="2023-11-22T12:38:09.112" v="1193"/>
          <ac:spMkLst>
            <pc:docMk/>
            <pc:sldMk cId="1139922845" sldId="801"/>
            <ac:spMk id="6" creationId="{27E62646-F0A2-4C9B-AF8E-EB437F921C80}"/>
          </ac:spMkLst>
        </pc:spChg>
        <pc:picChg chg="add mod">
          <ac:chgData name="Janssens Margot" userId="f69163b5-52e0-4723-b622-bb4bf4dbab8f" providerId="ADAL" clId="{E7D1D7A3-5684-49E7-9B81-9A5D98E10C72}" dt="2023-11-22T13:12:08.671" v="1219"/>
          <ac:picMkLst>
            <pc:docMk/>
            <pc:sldMk cId="1139922845" sldId="801"/>
            <ac:picMk id="5" creationId="{DED14A8D-EB1A-920C-2B0A-DD8BD858BD82}"/>
          </ac:picMkLst>
        </pc:picChg>
        <pc:picChg chg="add del mod">
          <ac:chgData name="Janssens Margot" userId="f69163b5-52e0-4723-b622-bb4bf4dbab8f" providerId="ADAL" clId="{E7D1D7A3-5684-49E7-9B81-9A5D98E10C72}" dt="2023-11-22T12:45:15.234" v="1214" actId="478"/>
          <ac:picMkLst>
            <pc:docMk/>
            <pc:sldMk cId="1139922845" sldId="801"/>
            <ac:picMk id="8" creationId="{3AD26268-74F3-EDE2-A8FA-C6802EE18218}"/>
          </ac:picMkLst>
        </pc:picChg>
      </pc:sldChg>
      <pc:sldChg chg="addSp modSp mod modTransition">
        <pc:chgData name="Janssens Margot" userId="f69163b5-52e0-4723-b622-bb4bf4dbab8f" providerId="ADAL" clId="{E7D1D7A3-5684-49E7-9B81-9A5D98E10C72}" dt="2023-11-22T13:12:08.671" v="1219"/>
        <pc:sldMkLst>
          <pc:docMk/>
          <pc:sldMk cId="4197810979" sldId="804"/>
        </pc:sldMkLst>
        <pc:spChg chg="mod">
          <ac:chgData name="Janssens Margot" userId="f69163b5-52e0-4723-b622-bb4bf4dbab8f" providerId="ADAL" clId="{E7D1D7A3-5684-49E7-9B81-9A5D98E10C72}" dt="2023-11-22T12:38:20.805" v="1197"/>
          <ac:spMkLst>
            <pc:docMk/>
            <pc:sldMk cId="4197810979" sldId="804"/>
            <ac:spMk id="6" creationId="{27E62646-F0A2-4C9B-AF8E-EB437F921C80}"/>
          </ac:spMkLst>
        </pc:spChg>
        <pc:picChg chg="add mod">
          <ac:chgData name="Janssens Margot" userId="f69163b5-52e0-4723-b622-bb4bf4dbab8f" providerId="ADAL" clId="{E7D1D7A3-5684-49E7-9B81-9A5D98E10C72}" dt="2023-11-22T13:12:08.671" v="1219"/>
          <ac:picMkLst>
            <pc:docMk/>
            <pc:sldMk cId="4197810979" sldId="804"/>
            <ac:picMk id="5" creationId="{DEDB8A25-3F64-35FA-F1D9-EBD109B33FC7}"/>
          </ac:picMkLst>
        </pc:picChg>
      </pc:sldChg>
      <pc:sldChg chg="addSp delSp modSp mod modTransition delAnim">
        <pc:chgData name="Janssens Margot" userId="f69163b5-52e0-4723-b622-bb4bf4dbab8f" providerId="ADAL" clId="{E7D1D7A3-5684-49E7-9B81-9A5D98E10C72}" dt="2023-11-22T13:12:08.671" v="1219"/>
        <pc:sldMkLst>
          <pc:docMk/>
          <pc:sldMk cId="1946323635" sldId="844"/>
        </pc:sldMkLst>
        <pc:spChg chg="mod">
          <ac:chgData name="Janssens Margot" userId="f69163b5-52e0-4723-b622-bb4bf4dbab8f" providerId="ADAL" clId="{E7D1D7A3-5684-49E7-9B81-9A5D98E10C72}" dt="2023-11-22T12:38:12.349" v="1194"/>
          <ac:spMkLst>
            <pc:docMk/>
            <pc:sldMk cId="1946323635" sldId="844"/>
            <ac:spMk id="5" creationId="{6E099FA5-FBDA-E6F1-9C11-F695FA016697}"/>
          </ac:spMkLst>
        </pc:spChg>
        <pc:picChg chg="add mod">
          <ac:chgData name="Janssens Margot" userId="f69163b5-52e0-4723-b622-bb4bf4dbab8f" providerId="ADAL" clId="{E7D1D7A3-5684-49E7-9B81-9A5D98E10C72}" dt="2023-11-22T13:12:08.671" v="1219"/>
          <ac:picMkLst>
            <pc:docMk/>
            <pc:sldMk cId="1946323635" sldId="844"/>
            <ac:picMk id="8" creationId="{8505E01A-B98C-0524-C0EF-1DF2CBEDA297}"/>
          </ac:picMkLst>
        </pc:picChg>
        <pc:picChg chg="add del mod">
          <ac:chgData name="Janssens Margot" userId="f69163b5-52e0-4723-b622-bb4bf4dbab8f" providerId="ADAL" clId="{E7D1D7A3-5684-49E7-9B81-9A5D98E10C72}" dt="2023-11-22T12:45:17.080" v="1215" actId="478"/>
          <ac:picMkLst>
            <pc:docMk/>
            <pc:sldMk cId="1946323635" sldId="844"/>
            <ac:picMk id="9" creationId="{8D007F27-E18B-3468-CBB7-540F342789A9}"/>
          </ac:picMkLst>
        </pc:picChg>
      </pc:sldChg>
      <pc:sldChg chg="addSp modSp mod modTransition">
        <pc:chgData name="Janssens Margot" userId="f69163b5-52e0-4723-b622-bb4bf4dbab8f" providerId="ADAL" clId="{E7D1D7A3-5684-49E7-9B81-9A5D98E10C72}" dt="2023-11-22T13:12:08.671" v="1219"/>
        <pc:sldMkLst>
          <pc:docMk/>
          <pc:sldMk cId="881915286" sldId="909"/>
        </pc:sldMkLst>
        <pc:spChg chg="mod">
          <ac:chgData name="Janssens Margot" userId="f69163b5-52e0-4723-b622-bb4bf4dbab8f" providerId="ADAL" clId="{E7D1D7A3-5684-49E7-9B81-9A5D98E10C72}" dt="2023-11-22T12:38:15.843" v="1195"/>
          <ac:spMkLst>
            <pc:docMk/>
            <pc:sldMk cId="881915286" sldId="909"/>
            <ac:spMk id="5" creationId="{049CB330-DD2B-BFE8-8142-F7212290666A}"/>
          </ac:spMkLst>
        </pc:spChg>
        <pc:spChg chg="add mod">
          <ac:chgData name="Janssens Margot" userId="f69163b5-52e0-4723-b622-bb4bf4dbab8f" providerId="ADAL" clId="{E7D1D7A3-5684-49E7-9B81-9A5D98E10C72}" dt="2023-11-22T12:23:32.942" v="560" actId="207"/>
          <ac:spMkLst>
            <pc:docMk/>
            <pc:sldMk cId="881915286" sldId="909"/>
            <ac:spMk id="6" creationId="{DD037EF6-9544-3E30-28DB-1A877B598471}"/>
          </ac:spMkLst>
        </pc:spChg>
        <pc:picChg chg="add mod">
          <ac:chgData name="Janssens Margot" userId="f69163b5-52e0-4723-b622-bb4bf4dbab8f" providerId="ADAL" clId="{E7D1D7A3-5684-49E7-9B81-9A5D98E10C72}" dt="2023-11-22T13:12:08.671" v="1219"/>
          <ac:picMkLst>
            <pc:docMk/>
            <pc:sldMk cId="881915286" sldId="909"/>
            <ac:picMk id="9" creationId="{6AB08471-351E-1F60-1A43-9EF9420D3409}"/>
          </ac:picMkLst>
        </pc:picChg>
      </pc:sldChg>
      <pc:sldChg chg="addSp modSp mod modTransition">
        <pc:chgData name="Janssens Margot" userId="f69163b5-52e0-4723-b622-bb4bf4dbab8f" providerId="ADAL" clId="{E7D1D7A3-5684-49E7-9B81-9A5D98E10C72}" dt="2023-11-22T13:12:08.671" v="1219"/>
        <pc:sldMkLst>
          <pc:docMk/>
          <pc:sldMk cId="2102253334" sldId="912"/>
        </pc:sldMkLst>
        <pc:spChg chg="mod">
          <ac:chgData name="Janssens Margot" userId="f69163b5-52e0-4723-b622-bb4bf4dbab8f" providerId="ADAL" clId="{E7D1D7A3-5684-49E7-9B81-9A5D98E10C72}" dt="2023-11-22T12:38:57.167" v="1208"/>
          <ac:spMkLst>
            <pc:docMk/>
            <pc:sldMk cId="2102253334" sldId="912"/>
            <ac:spMk id="5" creationId="{0994A074-685B-73F0-74C7-645CB169F6F1}"/>
          </ac:spMkLst>
        </pc:spChg>
        <pc:picChg chg="add mod">
          <ac:chgData name="Janssens Margot" userId="f69163b5-52e0-4723-b622-bb4bf4dbab8f" providerId="ADAL" clId="{E7D1D7A3-5684-49E7-9B81-9A5D98E10C72}" dt="2023-11-22T13:12:08.671" v="1219"/>
          <ac:picMkLst>
            <pc:docMk/>
            <pc:sldMk cId="2102253334" sldId="912"/>
            <ac:picMk id="6" creationId="{1A755E23-A43A-57DA-8753-C0F8B2723C0F}"/>
          </ac:picMkLst>
        </pc:picChg>
      </pc:sldChg>
      <pc:sldChg chg="addSp modSp mod modTransition">
        <pc:chgData name="Janssens Margot" userId="f69163b5-52e0-4723-b622-bb4bf4dbab8f" providerId="ADAL" clId="{E7D1D7A3-5684-49E7-9B81-9A5D98E10C72}" dt="2023-11-22T13:12:08.671" v="1219"/>
        <pc:sldMkLst>
          <pc:docMk/>
          <pc:sldMk cId="1860701481" sldId="913"/>
        </pc:sldMkLst>
        <pc:spChg chg="mod">
          <ac:chgData name="Janssens Margot" userId="f69163b5-52e0-4723-b622-bb4bf4dbab8f" providerId="ADAL" clId="{E7D1D7A3-5684-49E7-9B81-9A5D98E10C72}" dt="2023-11-22T12:28:01.102" v="1150" actId="20577"/>
          <ac:spMkLst>
            <pc:docMk/>
            <pc:sldMk cId="1860701481" sldId="913"/>
            <ac:spMk id="2" creationId="{DF72097F-00C5-6893-A23F-1AEA20205EA9}"/>
          </ac:spMkLst>
        </pc:spChg>
        <pc:spChg chg="mod">
          <ac:chgData name="Janssens Margot" userId="f69163b5-52e0-4723-b622-bb4bf4dbab8f" providerId="ADAL" clId="{E7D1D7A3-5684-49E7-9B81-9A5D98E10C72}" dt="2023-11-22T12:38:54.676" v="1207"/>
          <ac:spMkLst>
            <pc:docMk/>
            <pc:sldMk cId="1860701481" sldId="913"/>
            <ac:spMk id="5" creationId="{389DC066-2CAD-F22C-B26B-FB0F4EFB5DD1}"/>
          </ac:spMkLst>
        </pc:spChg>
        <pc:picChg chg="add mod">
          <ac:chgData name="Janssens Margot" userId="f69163b5-52e0-4723-b622-bb4bf4dbab8f" providerId="ADAL" clId="{E7D1D7A3-5684-49E7-9B81-9A5D98E10C72}" dt="2023-11-22T13:12:08.671" v="1219"/>
          <ac:picMkLst>
            <pc:docMk/>
            <pc:sldMk cId="1860701481" sldId="913"/>
            <ac:picMk id="7" creationId="{4F21EA77-35C8-4E01-E2A3-0C85C029F82F}"/>
          </ac:picMkLst>
        </pc:picChg>
      </pc:sldChg>
      <pc:sldChg chg="addSp modSp mod modTransition">
        <pc:chgData name="Janssens Margot" userId="f69163b5-52e0-4723-b622-bb4bf4dbab8f" providerId="ADAL" clId="{E7D1D7A3-5684-49E7-9B81-9A5D98E10C72}" dt="2023-11-22T13:12:08.671" v="1219"/>
        <pc:sldMkLst>
          <pc:docMk/>
          <pc:sldMk cId="306911983" sldId="914"/>
        </pc:sldMkLst>
        <pc:spChg chg="mod">
          <ac:chgData name="Janssens Margot" userId="f69163b5-52e0-4723-b622-bb4bf4dbab8f" providerId="ADAL" clId="{E7D1D7A3-5684-49E7-9B81-9A5D98E10C72}" dt="2023-11-22T12:38:29.630" v="1199"/>
          <ac:spMkLst>
            <pc:docMk/>
            <pc:sldMk cId="306911983" sldId="914"/>
            <ac:spMk id="4" creationId="{210CA310-70B5-0D87-92F0-2E60A1C099C6}"/>
          </ac:spMkLst>
        </pc:spChg>
        <pc:picChg chg="add mod">
          <ac:chgData name="Janssens Margot" userId="f69163b5-52e0-4723-b622-bb4bf4dbab8f" providerId="ADAL" clId="{E7D1D7A3-5684-49E7-9B81-9A5D98E10C72}" dt="2023-11-22T13:12:08.671" v="1219"/>
          <ac:picMkLst>
            <pc:docMk/>
            <pc:sldMk cId="306911983" sldId="914"/>
            <ac:picMk id="8" creationId="{AAD47415-38B5-F602-61CA-7A1E4CB56FEF}"/>
          </ac:picMkLst>
        </pc:picChg>
      </pc:sldChg>
      <pc:sldChg chg="addSp delSp modSp mod modTransition delAnim">
        <pc:chgData name="Janssens Margot" userId="f69163b5-52e0-4723-b622-bb4bf4dbab8f" providerId="ADAL" clId="{E7D1D7A3-5684-49E7-9B81-9A5D98E10C72}" dt="2023-11-22T13:12:08.671" v="1219"/>
        <pc:sldMkLst>
          <pc:docMk/>
          <pc:sldMk cId="2070835590" sldId="916"/>
        </pc:sldMkLst>
        <pc:spChg chg="mod">
          <ac:chgData name="Janssens Margot" userId="f69163b5-52e0-4723-b622-bb4bf4dbab8f" providerId="ADAL" clId="{E7D1D7A3-5684-49E7-9B81-9A5D98E10C72}" dt="2023-11-22T12:36:43.415" v="1190" actId="20577"/>
          <ac:spMkLst>
            <pc:docMk/>
            <pc:sldMk cId="2070835590" sldId="916"/>
            <ac:spMk id="5" creationId="{6A425031-45F7-1CDA-90D8-4EA1FA6BE0A6}"/>
          </ac:spMkLst>
        </pc:spChg>
        <pc:picChg chg="add mod">
          <ac:chgData name="Janssens Margot" userId="f69163b5-52e0-4723-b622-bb4bf4dbab8f" providerId="ADAL" clId="{E7D1D7A3-5684-49E7-9B81-9A5D98E10C72}" dt="2023-11-22T13:12:08.671" v="1219"/>
          <ac:picMkLst>
            <pc:docMk/>
            <pc:sldMk cId="2070835590" sldId="916"/>
            <ac:picMk id="9" creationId="{AA28E325-4990-313E-EDB2-21A4CDEB8C79}"/>
          </ac:picMkLst>
        </pc:picChg>
        <pc:picChg chg="add del mod">
          <ac:chgData name="Janssens Margot" userId="f69163b5-52e0-4723-b622-bb4bf4dbab8f" providerId="ADAL" clId="{E7D1D7A3-5684-49E7-9B81-9A5D98E10C72}" dt="2023-11-22T12:45:06.282" v="1211" actId="478"/>
          <ac:picMkLst>
            <pc:docMk/>
            <pc:sldMk cId="2070835590" sldId="916"/>
            <ac:picMk id="10" creationId="{ED45EE75-E124-F775-1D5F-7F2EB6407D38}"/>
          </ac:picMkLst>
        </pc:picChg>
      </pc:sldChg>
      <pc:sldChg chg="addSp delSp modSp mod modTransition delAnim">
        <pc:chgData name="Janssens Margot" userId="f69163b5-52e0-4723-b622-bb4bf4dbab8f" providerId="ADAL" clId="{E7D1D7A3-5684-49E7-9B81-9A5D98E10C72}" dt="2023-11-22T13:12:08.671" v="1219"/>
        <pc:sldMkLst>
          <pc:docMk/>
          <pc:sldMk cId="1482108588" sldId="917"/>
        </pc:sldMkLst>
        <pc:spChg chg="mod">
          <ac:chgData name="Janssens Margot" userId="f69163b5-52e0-4723-b622-bb4bf4dbab8f" providerId="ADAL" clId="{E7D1D7A3-5684-49E7-9B81-9A5D98E10C72}" dt="2023-11-22T12:38:03.883" v="1191"/>
          <ac:spMkLst>
            <pc:docMk/>
            <pc:sldMk cId="1482108588" sldId="917"/>
            <ac:spMk id="5" creationId="{ACA57125-ECEA-DC40-1154-0A0D04EB5997}"/>
          </ac:spMkLst>
        </pc:spChg>
        <pc:picChg chg="add mod">
          <ac:chgData name="Janssens Margot" userId="f69163b5-52e0-4723-b622-bb4bf4dbab8f" providerId="ADAL" clId="{E7D1D7A3-5684-49E7-9B81-9A5D98E10C72}" dt="2023-11-22T13:12:08.671" v="1219"/>
          <ac:picMkLst>
            <pc:docMk/>
            <pc:sldMk cId="1482108588" sldId="917"/>
            <ac:picMk id="8" creationId="{096841F1-1656-2F9D-0C7D-30D5281E72C8}"/>
          </ac:picMkLst>
        </pc:picChg>
        <pc:picChg chg="add del mod">
          <ac:chgData name="Janssens Margot" userId="f69163b5-52e0-4723-b622-bb4bf4dbab8f" providerId="ADAL" clId="{E7D1D7A3-5684-49E7-9B81-9A5D98E10C72}" dt="2023-11-22T12:45:09.321" v="1212" actId="478"/>
          <ac:picMkLst>
            <pc:docMk/>
            <pc:sldMk cId="1482108588" sldId="917"/>
            <ac:picMk id="10" creationId="{53000B25-4104-F8FC-279B-2F069E78FFA0}"/>
          </ac:picMkLst>
        </pc:picChg>
      </pc:sldChg>
      <pc:sldChg chg="addSp modSp mod modTransition">
        <pc:chgData name="Janssens Margot" userId="f69163b5-52e0-4723-b622-bb4bf4dbab8f" providerId="ADAL" clId="{E7D1D7A3-5684-49E7-9B81-9A5D98E10C72}" dt="2023-11-22T13:12:08.671" v="1219"/>
        <pc:sldMkLst>
          <pc:docMk/>
          <pc:sldMk cId="3455452198" sldId="918"/>
        </pc:sldMkLst>
        <pc:spChg chg="mod">
          <ac:chgData name="Janssens Margot" userId="f69163b5-52e0-4723-b622-bb4bf4dbab8f" providerId="ADAL" clId="{E7D1D7A3-5684-49E7-9B81-9A5D98E10C72}" dt="2023-11-22T12:38:32.302" v="1200"/>
          <ac:spMkLst>
            <pc:docMk/>
            <pc:sldMk cId="3455452198" sldId="918"/>
            <ac:spMk id="5" creationId="{BFF6A325-54C5-CFB3-CB44-5894D31B0FCF}"/>
          </ac:spMkLst>
        </pc:spChg>
        <pc:picChg chg="add mod">
          <ac:chgData name="Janssens Margot" userId="f69163b5-52e0-4723-b622-bb4bf4dbab8f" providerId="ADAL" clId="{E7D1D7A3-5684-49E7-9B81-9A5D98E10C72}" dt="2023-11-22T13:12:08.671" v="1219"/>
          <ac:picMkLst>
            <pc:docMk/>
            <pc:sldMk cId="3455452198" sldId="918"/>
            <ac:picMk id="10" creationId="{3D010AB9-693D-0693-FEB5-A4D650388F84}"/>
          </ac:picMkLst>
        </pc:picChg>
      </pc:sldChg>
      <pc:sldChg chg="addSp modSp mod modTransition">
        <pc:chgData name="Janssens Margot" userId="f69163b5-52e0-4723-b622-bb4bf4dbab8f" providerId="ADAL" clId="{E7D1D7A3-5684-49E7-9B81-9A5D98E10C72}" dt="2023-11-22T13:12:08.671" v="1219"/>
        <pc:sldMkLst>
          <pc:docMk/>
          <pc:sldMk cId="3794219161" sldId="919"/>
        </pc:sldMkLst>
        <pc:spChg chg="mod">
          <ac:chgData name="Janssens Margot" userId="f69163b5-52e0-4723-b622-bb4bf4dbab8f" providerId="ADAL" clId="{E7D1D7A3-5684-49E7-9B81-9A5D98E10C72}" dt="2023-11-22T12:38:35.294" v="1201"/>
          <ac:spMkLst>
            <pc:docMk/>
            <pc:sldMk cId="3794219161" sldId="919"/>
            <ac:spMk id="5" creationId="{D0FE2ED4-1852-E7EC-BADB-7BE1124D675A}"/>
          </ac:spMkLst>
        </pc:spChg>
        <pc:picChg chg="add mod">
          <ac:chgData name="Janssens Margot" userId="f69163b5-52e0-4723-b622-bb4bf4dbab8f" providerId="ADAL" clId="{E7D1D7A3-5684-49E7-9B81-9A5D98E10C72}" dt="2023-11-22T13:12:08.671" v="1219"/>
          <ac:picMkLst>
            <pc:docMk/>
            <pc:sldMk cId="3794219161" sldId="919"/>
            <ac:picMk id="9" creationId="{69B164EC-2EE0-33A5-E138-D01D2F7F7483}"/>
          </ac:picMkLst>
        </pc:picChg>
      </pc:sldChg>
      <pc:sldChg chg="addSp delSp modSp mod modTransition delAnim">
        <pc:chgData name="Janssens Margot" userId="f69163b5-52e0-4723-b622-bb4bf4dbab8f" providerId="ADAL" clId="{E7D1D7A3-5684-49E7-9B81-9A5D98E10C72}" dt="2023-11-22T13:12:08.671" v="1219"/>
        <pc:sldMkLst>
          <pc:docMk/>
          <pc:sldMk cId="142721455" sldId="920"/>
        </pc:sldMkLst>
        <pc:spChg chg="mod">
          <ac:chgData name="Janssens Margot" userId="f69163b5-52e0-4723-b622-bb4bf4dbab8f" providerId="ADAL" clId="{E7D1D7A3-5684-49E7-9B81-9A5D98E10C72}" dt="2023-11-22T12:38:06.490" v="1192"/>
          <ac:spMkLst>
            <pc:docMk/>
            <pc:sldMk cId="142721455" sldId="920"/>
            <ac:spMk id="5" creationId="{B0B86AAE-E9D5-C713-4F17-AB5F424C6548}"/>
          </ac:spMkLst>
        </pc:spChg>
        <pc:picChg chg="add mod">
          <ac:chgData name="Janssens Margot" userId="f69163b5-52e0-4723-b622-bb4bf4dbab8f" providerId="ADAL" clId="{E7D1D7A3-5684-49E7-9B81-9A5D98E10C72}" dt="2023-11-22T13:12:08.671" v="1219"/>
          <ac:picMkLst>
            <pc:docMk/>
            <pc:sldMk cId="142721455" sldId="920"/>
            <ac:picMk id="10" creationId="{CD3A9D6F-6F85-5ED2-64B2-A8656B5F6C6E}"/>
          </ac:picMkLst>
        </pc:picChg>
        <pc:picChg chg="add del mod">
          <ac:chgData name="Janssens Margot" userId="f69163b5-52e0-4723-b622-bb4bf4dbab8f" providerId="ADAL" clId="{E7D1D7A3-5684-49E7-9B81-9A5D98E10C72}" dt="2023-11-22T12:45:12.499" v="1213" actId="478"/>
          <ac:picMkLst>
            <pc:docMk/>
            <pc:sldMk cId="142721455" sldId="920"/>
            <ac:picMk id="11" creationId="{06FD9D49-4617-6FFA-6772-1C7C78BCE7B6}"/>
          </ac:picMkLst>
        </pc:picChg>
      </pc:sldChg>
      <pc:sldChg chg="addSp modSp new mod modTransition">
        <pc:chgData name="Janssens Margot" userId="f69163b5-52e0-4723-b622-bb4bf4dbab8f" providerId="ADAL" clId="{E7D1D7A3-5684-49E7-9B81-9A5D98E10C72}" dt="2023-11-22T13:12:08.671" v="1219"/>
        <pc:sldMkLst>
          <pc:docMk/>
          <pc:sldMk cId="3139929170" sldId="921"/>
        </pc:sldMkLst>
        <pc:spChg chg="mod">
          <ac:chgData name="Janssens Margot" userId="f69163b5-52e0-4723-b622-bb4bf4dbab8f" providerId="ADAL" clId="{E7D1D7A3-5684-49E7-9B81-9A5D98E10C72}" dt="2023-11-22T12:20:01.290" v="263" actId="20577"/>
          <ac:spMkLst>
            <pc:docMk/>
            <pc:sldMk cId="3139929170" sldId="921"/>
            <ac:spMk id="2" creationId="{EDE3DC5B-B685-69A9-864E-429F163F5A69}"/>
          </ac:spMkLst>
        </pc:spChg>
        <pc:spChg chg="mod">
          <ac:chgData name="Janssens Margot" userId="f69163b5-52e0-4723-b622-bb4bf4dbab8f" providerId="ADAL" clId="{E7D1D7A3-5684-49E7-9B81-9A5D98E10C72}" dt="2023-11-22T12:14:05.766" v="66" actId="20577"/>
          <ac:spMkLst>
            <pc:docMk/>
            <pc:sldMk cId="3139929170" sldId="921"/>
            <ac:spMk id="4" creationId="{F4ABD1F0-45E5-1A48-C10A-D2E035120A5C}"/>
          </ac:spMkLst>
        </pc:spChg>
        <pc:spChg chg="mod">
          <ac:chgData name="Janssens Margot" userId="f69163b5-52e0-4723-b622-bb4bf4dbab8f" providerId="ADAL" clId="{E7D1D7A3-5684-49E7-9B81-9A5D98E10C72}" dt="2023-11-22T12:38:18.305" v="1196"/>
          <ac:spMkLst>
            <pc:docMk/>
            <pc:sldMk cId="3139929170" sldId="921"/>
            <ac:spMk id="5" creationId="{80077EA7-2B04-A950-00F6-4D17986C73D6}"/>
          </ac:spMkLst>
        </pc:spChg>
        <pc:picChg chg="add mod">
          <ac:chgData name="Janssens Margot" userId="f69163b5-52e0-4723-b622-bb4bf4dbab8f" providerId="ADAL" clId="{E7D1D7A3-5684-49E7-9B81-9A5D98E10C72}" dt="2023-11-22T12:20:10.547" v="265" actId="1076"/>
          <ac:picMkLst>
            <pc:docMk/>
            <pc:sldMk cId="3139929170" sldId="921"/>
            <ac:picMk id="7" creationId="{B7B5991F-3EB4-E2AD-372B-86DEF3233C7B}"/>
          </ac:picMkLst>
        </pc:picChg>
        <pc:picChg chg="add mod">
          <ac:chgData name="Janssens Margot" userId="f69163b5-52e0-4723-b622-bb4bf4dbab8f" providerId="ADAL" clId="{E7D1D7A3-5684-49E7-9B81-9A5D98E10C72}" dt="2023-11-22T13:12:08.671" v="1219"/>
          <ac:picMkLst>
            <pc:docMk/>
            <pc:sldMk cId="3139929170" sldId="921"/>
            <ac:picMk id="8" creationId="{F225E401-CFC7-F586-7649-C5A7C4917608}"/>
          </ac:picMkLst>
        </pc:picChg>
      </pc:sldChg>
      <pc:sldChg chg="modSp new del mod">
        <pc:chgData name="Janssens Margot" userId="f69163b5-52e0-4723-b622-bb4bf4dbab8f" providerId="ADAL" clId="{E7D1D7A3-5684-49E7-9B81-9A5D98E10C72}" dt="2023-11-22T12:28:07.896" v="1151" actId="2696"/>
        <pc:sldMkLst>
          <pc:docMk/>
          <pc:sldMk cId="2456096138" sldId="922"/>
        </pc:sldMkLst>
        <pc:spChg chg="mod">
          <ac:chgData name="Janssens Margot" userId="f69163b5-52e0-4723-b622-bb4bf4dbab8f" providerId="ADAL" clId="{E7D1D7A3-5684-49E7-9B81-9A5D98E10C72}" dt="2023-11-22T12:27:19.491" v="1029" actId="20577"/>
          <ac:spMkLst>
            <pc:docMk/>
            <pc:sldMk cId="2456096138" sldId="922"/>
            <ac:spMk id="2" creationId="{E16E305F-AD0D-8385-B4A7-D23CBF31A740}"/>
          </ac:spMkLst>
        </pc:spChg>
        <pc:spChg chg="mod">
          <ac:chgData name="Janssens Margot" userId="f69163b5-52e0-4723-b622-bb4bf4dbab8f" providerId="ADAL" clId="{E7D1D7A3-5684-49E7-9B81-9A5D98E10C72}" dt="2023-11-22T12:26:54.552" v="926" actId="20577"/>
          <ac:spMkLst>
            <pc:docMk/>
            <pc:sldMk cId="2456096138" sldId="922"/>
            <ac:spMk id="4" creationId="{64D71D18-C03A-2CBB-9D39-282EC67D9458}"/>
          </ac:spMkLst>
        </pc:spChg>
      </pc:sldChg>
    </pc:docChg>
  </pc:docChgLst>
  <pc:docChgLst>
    <pc:chgData name="Warlop Florence" userId="89236eb7-ee26-4f89-90e5-0ec62d5eff9b" providerId="ADAL" clId="{E70118F4-3417-4FC6-B3B2-22C7965EE1D7}"/>
    <pc:docChg chg="undo custSel addSld delSld modSld sldOrd delSection modSection">
      <pc:chgData name="Warlop Florence" userId="89236eb7-ee26-4f89-90e5-0ec62d5eff9b" providerId="ADAL" clId="{E70118F4-3417-4FC6-B3B2-22C7965EE1D7}" dt="2023-10-18T14:28:35.946" v="3282" actId="20577"/>
      <pc:docMkLst>
        <pc:docMk/>
      </pc:docMkLst>
      <pc:sldChg chg="modSp mod modNotesTx">
        <pc:chgData name="Warlop Florence" userId="89236eb7-ee26-4f89-90e5-0ec62d5eff9b" providerId="ADAL" clId="{E70118F4-3417-4FC6-B3B2-22C7965EE1D7}" dt="2023-10-05T12:51:04.895" v="2100" actId="20577"/>
        <pc:sldMkLst>
          <pc:docMk/>
          <pc:sldMk cId="4132277270" sldId="257"/>
        </pc:sldMkLst>
        <pc:spChg chg="mod">
          <ac:chgData name="Warlop Florence" userId="89236eb7-ee26-4f89-90e5-0ec62d5eff9b" providerId="ADAL" clId="{E70118F4-3417-4FC6-B3B2-22C7965EE1D7}" dt="2023-10-03T08:27:07.440" v="54" actId="20577"/>
          <ac:spMkLst>
            <pc:docMk/>
            <pc:sldMk cId="4132277270" sldId="257"/>
            <ac:spMk id="4" creationId="{6C9A04DC-6025-47FF-AE29-4C9A95E62DAF}"/>
          </ac:spMkLst>
        </pc:spChg>
      </pc:sldChg>
      <pc:sldChg chg="addSp delSp modSp mod modNotesTx">
        <pc:chgData name="Warlop Florence" userId="89236eb7-ee26-4f89-90e5-0ec62d5eff9b" providerId="ADAL" clId="{E70118F4-3417-4FC6-B3B2-22C7965EE1D7}" dt="2023-10-05T12:57:17.429" v="2208" actId="20577"/>
        <pc:sldMkLst>
          <pc:docMk/>
          <pc:sldMk cId="2032454363" sldId="282"/>
        </pc:sldMkLst>
        <pc:spChg chg="mod">
          <ac:chgData name="Warlop Florence" userId="89236eb7-ee26-4f89-90e5-0ec62d5eff9b" providerId="ADAL" clId="{E70118F4-3417-4FC6-B3B2-22C7965EE1D7}" dt="2023-10-05T12:52:11.641" v="2106" actId="1076"/>
          <ac:spMkLst>
            <pc:docMk/>
            <pc:sldMk cId="2032454363" sldId="282"/>
            <ac:spMk id="2" creationId="{A343EB99-5337-0560-4AFB-D21913A6B8E1}"/>
          </ac:spMkLst>
        </pc:spChg>
        <pc:spChg chg="mod">
          <ac:chgData name="Warlop Florence" userId="89236eb7-ee26-4f89-90e5-0ec62d5eff9b" providerId="ADAL" clId="{E70118F4-3417-4FC6-B3B2-22C7965EE1D7}" dt="2023-10-05T12:57:17.429" v="2208" actId="20577"/>
          <ac:spMkLst>
            <pc:docMk/>
            <pc:sldMk cId="2032454363" sldId="282"/>
            <ac:spMk id="3" creationId="{EB72BAE7-CD11-204E-4547-3B4B3504E27C}"/>
          </ac:spMkLst>
        </pc:spChg>
        <pc:spChg chg="del">
          <ac:chgData name="Warlop Florence" userId="89236eb7-ee26-4f89-90e5-0ec62d5eff9b" providerId="ADAL" clId="{E70118F4-3417-4FC6-B3B2-22C7965EE1D7}" dt="2023-10-05T12:49:59.118" v="2031" actId="478"/>
          <ac:spMkLst>
            <pc:docMk/>
            <pc:sldMk cId="2032454363" sldId="282"/>
            <ac:spMk id="7" creationId="{819B0A2E-5E51-A184-2DCC-8BFC19F24515}"/>
          </ac:spMkLst>
        </pc:spChg>
        <pc:spChg chg="add mod">
          <ac:chgData name="Warlop Florence" userId="89236eb7-ee26-4f89-90e5-0ec62d5eff9b" providerId="ADAL" clId="{E70118F4-3417-4FC6-B3B2-22C7965EE1D7}" dt="2023-10-05T12:51:59.056" v="2104" actId="1076"/>
          <ac:spMkLst>
            <pc:docMk/>
            <pc:sldMk cId="2032454363" sldId="282"/>
            <ac:spMk id="9" creationId="{8E7FD3B1-56F8-25F6-6BFB-8E9F4C7197E4}"/>
          </ac:spMkLst>
        </pc:spChg>
        <pc:picChg chg="del">
          <ac:chgData name="Warlop Florence" userId="89236eb7-ee26-4f89-90e5-0ec62d5eff9b" providerId="ADAL" clId="{E70118F4-3417-4FC6-B3B2-22C7965EE1D7}" dt="2023-10-05T12:49:56.387" v="2030" actId="478"/>
          <ac:picMkLst>
            <pc:docMk/>
            <pc:sldMk cId="2032454363" sldId="282"/>
            <ac:picMk id="6" creationId="{7BE09D21-7B95-AA47-192D-6E0316D54305}"/>
          </ac:picMkLst>
        </pc:picChg>
        <pc:picChg chg="add mod">
          <ac:chgData name="Warlop Florence" userId="89236eb7-ee26-4f89-90e5-0ec62d5eff9b" providerId="ADAL" clId="{E70118F4-3417-4FC6-B3B2-22C7965EE1D7}" dt="2023-10-05T12:51:42.781" v="2102" actId="1076"/>
          <ac:picMkLst>
            <pc:docMk/>
            <pc:sldMk cId="2032454363" sldId="282"/>
            <ac:picMk id="8" creationId="{030A67FE-5E37-4AF2-78DA-AA71C51976A5}"/>
          </ac:picMkLst>
        </pc:picChg>
      </pc:sldChg>
      <pc:sldChg chg="addSp modSp mod">
        <pc:chgData name="Warlop Florence" userId="89236eb7-ee26-4f89-90e5-0ec62d5eff9b" providerId="ADAL" clId="{E70118F4-3417-4FC6-B3B2-22C7965EE1D7}" dt="2023-10-16T09:51:51.258" v="3086" actId="1076"/>
        <pc:sldMkLst>
          <pc:docMk/>
          <pc:sldMk cId="2096929148" sldId="283"/>
        </pc:sldMkLst>
        <pc:spChg chg="mod">
          <ac:chgData name="Warlop Florence" userId="89236eb7-ee26-4f89-90e5-0ec62d5eff9b" providerId="ADAL" clId="{E70118F4-3417-4FC6-B3B2-22C7965EE1D7}" dt="2023-10-16T09:51:23.170" v="3023" actId="1076"/>
          <ac:spMkLst>
            <pc:docMk/>
            <pc:sldMk cId="2096929148" sldId="283"/>
            <ac:spMk id="7" creationId="{A1AEA40F-7E13-7682-A93F-295E99BFB767}"/>
          </ac:spMkLst>
        </pc:spChg>
        <pc:spChg chg="add mod">
          <ac:chgData name="Warlop Florence" userId="89236eb7-ee26-4f89-90e5-0ec62d5eff9b" providerId="ADAL" clId="{E70118F4-3417-4FC6-B3B2-22C7965EE1D7}" dt="2023-10-16T09:51:14.987" v="3018"/>
          <ac:spMkLst>
            <pc:docMk/>
            <pc:sldMk cId="2096929148" sldId="283"/>
            <ac:spMk id="8" creationId="{DE2CC54F-B6C7-FCBB-AD8C-F054EF584CA4}"/>
          </ac:spMkLst>
        </pc:spChg>
        <pc:spChg chg="add mod">
          <ac:chgData name="Warlop Florence" userId="89236eb7-ee26-4f89-90e5-0ec62d5eff9b" providerId="ADAL" clId="{E70118F4-3417-4FC6-B3B2-22C7965EE1D7}" dt="2023-10-16T09:51:46.831" v="3084" actId="1076"/>
          <ac:spMkLst>
            <pc:docMk/>
            <pc:sldMk cId="2096929148" sldId="283"/>
            <ac:spMk id="9" creationId="{0A0C8575-C82C-0912-1FB5-EA0A00851857}"/>
          </ac:spMkLst>
        </pc:spChg>
        <pc:picChg chg="mod">
          <ac:chgData name="Warlop Florence" userId="89236eb7-ee26-4f89-90e5-0ec62d5eff9b" providerId="ADAL" clId="{E70118F4-3417-4FC6-B3B2-22C7965EE1D7}" dt="2023-10-16T09:51:51.258" v="3086" actId="1076"/>
          <ac:picMkLst>
            <pc:docMk/>
            <pc:sldMk cId="2096929148" sldId="283"/>
            <ac:picMk id="6" creationId="{33429EAF-D7B8-7D93-C864-A0FCEA5FF90C}"/>
          </ac:picMkLst>
        </pc:picChg>
      </pc:sldChg>
      <pc:sldChg chg="modSp mod">
        <pc:chgData name="Warlop Florence" userId="89236eb7-ee26-4f89-90e5-0ec62d5eff9b" providerId="ADAL" clId="{E70118F4-3417-4FC6-B3B2-22C7965EE1D7}" dt="2023-10-16T09:44:15.222" v="2693" actId="20577"/>
        <pc:sldMkLst>
          <pc:docMk/>
          <pc:sldMk cId="1912056215" sldId="288"/>
        </pc:sldMkLst>
        <pc:spChg chg="mod">
          <ac:chgData name="Warlop Florence" userId="89236eb7-ee26-4f89-90e5-0ec62d5eff9b" providerId="ADAL" clId="{E70118F4-3417-4FC6-B3B2-22C7965EE1D7}" dt="2023-10-16T09:44:15.222" v="2693" actId="20577"/>
          <ac:spMkLst>
            <pc:docMk/>
            <pc:sldMk cId="1912056215" sldId="288"/>
            <ac:spMk id="2" creationId="{467D1FD0-9DF5-E2F8-C1CC-12FF8B98516B}"/>
          </ac:spMkLst>
        </pc:spChg>
      </pc:sldChg>
      <pc:sldChg chg="modSp mod">
        <pc:chgData name="Warlop Florence" userId="89236eb7-ee26-4f89-90e5-0ec62d5eff9b" providerId="ADAL" clId="{E70118F4-3417-4FC6-B3B2-22C7965EE1D7}" dt="2023-10-16T09:46:41.087" v="2793" actId="20577"/>
        <pc:sldMkLst>
          <pc:docMk/>
          <pc:sldMk cId="3376775935" sldId="794"/>
        </pc:sldMkLst>
        <pc:spChg chg="mod">
          <ac:chgData name="Warlop Florence" userId="89236eb7-ee26-4f89-90e5-0ec62d5eff9b" providerId="ADAL" clId="{E70118F4-3417-4FC6-B3B2-22C7965EE1D7}" dt="2023-10-16T09:46:41.087" v="2793" actId="20577"/>
          <ac:spMkLst>
            <pc:docMk/>
            <pc:sldMk cId="3376775935" sldId="794"/>
            <ac:spMk id="3" creationId="{AAFF9122-1DAF-4E5F-BC9D-136B89B70210}"/>
          </ac:spMkLst>
        </pc:spChg>
      </pc:sldChg>
      <pc:sldChg chg="del">
        <pc:chgData name="Warlop Florence" userId="89236eb7-ee26-4f89-90e5-0ec62d5eff9b" providerId="ADAL" clId="{E70118F4-3417-4FC6-B3B2-22C7965EE1D7}" dt="2023-10-03T08:27:19.512" v="56" actId="47"/>
        <pc:sldMkLst>
          <pc:docMk/>
          <pc:sldMk cId="4111871912" sldId="800"/>
        </pc:sldMkLst>
      </pc:sldChg>
      <pc:sldChg chg="modSp mod modNotesTx">
        <pc:chgData name="Warlop Florence" userId="89236eb7-ee26-4f89-90e5-0ec62d5eff9b" providerId="ADAL" clId="{E70118F4-3417-4FC6-B3B2-22C7965EE1D7}" dt="2023-10-16T09:49:00.187" v="3015" actId="20577"/>
        <pc:sldMkLst>
          <pc:docMk/>
          <pc:sldMk cId="1139922845" sldId="801"/>
        </pc:sldMkLst>
        <pc:spChg chg="mod">
          <ac:chgData name="Warlop Florence" userId="89236eb7-ee26-4f89-90e5-0ec62d5eff9b" providerId="ADAL" clId="{E70118F4-3417-4FC6-B3B2-22C7965EE1D7}" dt="2023-10-16T09:48:44.588" v="3013"/>
          <ac:spMkLst>
            <pc:docMk/>
            <pc:sldMk cId="1139922845" sldId="801"/>
            <ac:spMk id="2" creationId="{4D1C2621-529C-4D65-9AC0-85EDA763F821}"/>
          </ac:spMkLst>
        </pc:spChg>
        <pc:spChg chg="mod">
          <ac:chgData name="Warlop Florence" userId="89236eb7-ee26-4f89-90e5-0ec62d5eff9b" providerId="ADAL" clId="{E70118F4-3417-4FC6-B3B2-22C7965EE1D7}" dt="2023-10-16T09:49:00.187" v="3015" actId="20577"/>
          <ac:spMkLst>
            <pc:docMk/>
            <pc:sldMk cId="1139922845" sldId="801"/>
            <ac:spMk id="7" creationId="{22DC5F8F-E5BB-4F62-83F8-D24DF130A97F}"/>
          </ac:spMkLst>
        </pc:spChg>
      </pc:sldChg>
      <pc:sldChg chg="modSp del mod">
        <pc:chgData name="Warlop Florence" userId="89236eb7-ee26-4f89-90e5-0ec62d5eff9b" providerId="ADAL" clId="{E70118F4-3417-4FC6-B3B2-22C7965EE1D7}" dt="2023-10-03T08:51:43.987" v="596" actId="47"/>
        <pc:sldMkLst>
          <pc:docMk/>
          <pc:sldMk cId="1658841859" sldId="803"/>
        </pc:sldMkLst>
        <pc:spChg chg="mod">
          <ac:chgData name="Warlop Florence" userId="89236eb7-ee26-4f89-90e5-0ec62d5eff9b" providerId="ADAL" clId="{E70118F4-3417-4FC6-B3B2-22C7965EE1D7}" dt="2023-10-03T08:48:38.885" v="393" actId="20577"/>
          <ac:spMkLst>
            <pc:docMk/>
            <pc:sldMk cId="1658841859" sldId="803"/>
            <ac:spMk id="2" creationId="{4D1C2621-529C-4D65-9AC0-85EDA763F821}"/>
          </ac:spMkLst>
        </pc:spChg>
        <pc:spChg chg="mod">
          <ac:chgData name="Warlop Florence" userId="89236eb7-ee26-4f89-90e5-0ec62d5eff9b" providerId="ADAL" clId="{E70118F4-3417-4FC6-B3B2-22C7965EE1D7}" dt="2023-10-03T08:50:39.741" v="542" actId="20577"/>
          <ac:spMkLst>
            <pc:docMk/>
            <pc:sldMk cId="1658841859" sldId="803"/>
            <ac:spMk id="7" creationId="{22DC5F8F-E5BB-4F62-83F8-D24DF130A97F}"/>
          </ac:spMkLst>
        </pc:spChg>
      </pc:sldChg>
      <pc:sldChg chg="addSp delSp modSp mod modNotesTx">
        <pc:chgData name="Warlop Florence" userId="89236eb7-ee26-4f89-90e5-0ec62d5eff9b" providerId="ADAL" clId="{E70118F4-3417-4FC6-B3B2-22C7965EE1D7}" dt="2023-10-16T08:19:44.614" v="2365" actId="20577"/>
        <pc:sldMkLst>
          <pc:docMk/>
          <pc:sldMk cId="4197810979" sldId="804"/>
        </pc:sldMkLst>
        <pc:spChg chg="mod">
          <ac:chgData name="Warlop Florence" userId="89236eb7-ee26-4f89-90e5-0ec62d5eff9b" providerId="ADAL" clId="{E70118F4-3417-4FC6-B3B2-22C7965EE1D7}" dt="2023-10-16T08:19:44.614" v="2365" actId="20577"/>
          <ac:spMkLst>
            <pc:docMk/>
            <pc:sldMk cId="4197810979" sldId="804"/>
            <ac:spMk id="2" creationId="{4D1C2621-529C-4D65-9AC0-85EDA763F821}"/>
          </ac:spMkLst>
        </pc:spChg>
        <pc:spChg chg="mod">
          <ac:chgData name="Warlop Florence" userId="89236eb7-ee26-4f89-90e5-0ec62d5eff9b" providerId="ADAL" clId="{E70118F4-3417-4FC6-B3B2-22C7965EE1D7}" dt="2023-10-05T12:47:44.065" v="1912" actId="1076"/>
          <ac:spMkLst>
            <pc:docMk/>
            <pc:sldMk cId="4197810979" sldId="804"/>
            <ac:spMk id="6" creationId="{27E62646-F0A2-4C9B-AF8E-EB437F921C80}"/>
          </ac:spMkLst>
        </pc:spChg>
        <pc:spChg chg="mod">
          <ac:chgData name="Warlop Florence" userId="89236eb7-ee26-4f89-90e5-0ec62d5eff9b" providerId="ADAL" clId="{E70118F4-3417-4FC6-B3B2-22C7965EE1D7}" dt="2023-10-05T12:57:12.176" v="2197" actId="20577"/>
          <ac:spMkLst>
            <pc:docMk/>
            <pc:sldMk cId="4197810979" sldId="804"/>
            <ac:spMk id="7" creationId="{22DC5F8F-E5BB-4F62-83F8-D24DF130A97F}"/>
          </ac:spMkLst>
        </pc:spChg>
        <pc:spChg chg="add del mod">
          <ac:chgData name="Warlop Florence" userId="89236eb7-ee26-4f89-90e5-0ec62d5eff9b" providerId="ADAL" clId="{E70118F4-3417-4FC6-B3B2-22C7965EE1D7}" dt="2023-10-05T13:02:09.368" v="2277" actId="1076"/>
          <ac:spMkLst>
            <pc:docMk/>
            <pc:sldMk cId="4197810979" sldId="804"/>
            <ac:spMk id="11" creationId="{4DA9A015-81DE-9B55-765D-863DC68FF8A9}"/>
          </ac:spMkLst>
        </pc:spChg>
        <pc:spChg chg="add mod">
          <ac:chgData name="Warlop Florence" userId="89236eb7-ee26-4f89-90e5-0ec62d5eff9b" providerId="ADAL" clId="{E70118F4-3417-4FC6-B3B2-22C7965EE1D7}" dt="2023-10-05T13:02:12.787" v="2278" actId="1076"/>
          <ac:spMkLst>
            <pc:docMk/>
            <pc:sldMk cId="4197810979" sldId="804"/>
            <ac:spMk id="12" creationId="{1E286013-0124-D0F8-20B4-A4803EBF75B9}"/>
          </ac:spMkLst>
        </pc:spChg>
        <pc:picChg chg="add del mod">
          <ac:chgData name="Warlop Florence" userId="89236eb7-ee26-4f89-90e5-0ec62d5eff9b" providerId="ADAL" clId="{E70118F4-3417-4FC6-B3B2-22C7965EE1D7}" dt="2023-10-05T12:28:35.104" v="1412" actId="478"/>
          <ac:picMkLst>
            <pc:docMk/>
            <pc:sldMk cId="4197810979" sldId="804"/>
            <ac:picMk id="4" creationId="{318154E8-4922-1BAD-0AE0-C12673A495A9}"/>
          </ac:picMkLst>
        </pc:picChg>
        <pc:picChg chg="add del mod modCrop">
          <ac:chgData name="Warlop Florence" userId="89236eb7-ee26-4f89-90e5-0ec62d5eff9b" providerId="ADAL" clId="{E70118F4-3417-4FC6-B3B2-22C7965EE1D7}" dt="2023-10-05T12:45:26.127" v="1872" actId="478"/>
          <ac:picMkLst>
            <pc:docMk/>
            <pc:sldMk cId="4197810979" sldId="804"/>
            <ac:picMk id="8" creationId="{CC5A2699-F506-1FA4-839F-E0AB20FA16A0}"/>
          </ac:picMkLst>
        </pc:picChg>
        <pc:picChg chg="add del mod modCrop">
          <ac:chgData name="Warlop Florence" userId="89236eb7-ee26-4f89-90e5-0ec62d5eff9b" providerId="ADAL" clId="{E70118F4-3417-4FC6-B3B2-22C7965EE1D7}" dt="2023-10-05T12:45:24.108" v="1871" actId="478"/>
          <ac:picMkLst>
            <pc:docMk/>
            <pc:sldMk cId="4197810979" sldId="804"/>
            <ac:picMk id="10" creationId="{00B7A6B7-3DEF-7D58-57EE-B833A0B251E6}"/>
          </ac:picMkLst>
        </pc:picChg>
        <pc:picChg chg="add mod ord">
          <ac:chgData name="Warlop Florence" userId="89236eb7-ee26-4f89-90e5-0ec62d5eff9b" providerId="ADAL" clId="{E70118F4-3417-4FC6-B3B2-22C7965EE1D7}" dt="2023-10-05T13:02:05.844" v="2276" actId="1076"/>
          <ac:picMkLst>
            <pc:docMk/>
            <pc:sldMk cId="4197810979" sldId="804"/>
            <ac:picMk id="14" creationId="{E9C4C570-757B-9F8E-3B3F-993407F3B124}"/>
          </ac:picMkLst>
        </pc:picChg>
      </pc:sldChg>
      <pc:sldChg chg="delSp modSp del mod modNotesTx">
        <pc:chgData name="Warlop Florence" userId="89236eb7-ee26-4f89-90e5-0ec62d5eff9b" providerId="ADAL" clId="{E70118F4-3417-4FC6-B3B2-22C7965EE1D7}" dt="2023-10-16T09:44:20.621" v="2694" actId="47"/>
        <pc:sldMkLst>
          <pc:docMk/>
          <pc:sldMk cId="2006807302" sldId="805"/>
        </pc:sldMkLst>
        <pc:spChg chg="mod">
          <ac:chgData name="Warlop Florence" userId="89236eb7-ee26-4f89-90e5-0ec62d5eff9b" providerId="ADAL" clId="{E70118F4-3417-4FC6-B3B2-22C7965EE1D7}" dt="2023-10-05T12:57:36.745" v="2245" actId="20577"/>
          <ac:spMkLst>
            <pc:docMk/>
            <pc:sldMk cId="2006807302" sldId="805"/>
            <ac:spMk id="2" creationId="{4D1C2621-529C-4D65-9AC0-85EDA763F821}"/>
          </ac:spMkLst>
        </pc:spChg>
        <pc:spChg chg="mod">
          <ac:chgData name="Warlop Florence" userId="89236eb7-ee26-4f89-90e5-0ec62d5eff9b" providerId="ADAL" clId="{E70118F4-3417-4FC6-B3B2-22C7965EE1D7}" dt="2023-10-05T12:57:33.841" v="2244" actId="5793"/>
          <ac:spMkLst>
            <pc:docMk/>
            <pc:sldMk cId="2006807302" sldId="805"/>
            <ac:spMk id="7" creationId="{22DC5F8F-E5BB-4F62-83F8-D24DF130A97F}"/>
          </ac:spMkLst>
        </pc:spChg>
        <pc:picChg chg="del">
          <ac:chgData name="Warlop Florence" userId="89236eb7-ee26-4f89-90e5-0ec62d5eff9b" providerId="ADAL" clId="{E70118F4-3417-4FC6-B3B2-22C7965EE1D7}" dt="2023-10-03T08:59:58.095" v="757" actId="478"/>
          <ac:picMkLst>
            <pc:docMk/>
            <pc:sldMk cId="2006807302" sldId="805"/>
            <ac:picMk id="1026" creationId="{1AB05F15-A493-4566-9475-687C19FADB83}"/>
          </ac:picMkLst>
        </pc:picChg>
      </pc:sldChg>
      <pc:sldChg chg="del">
        <pc:chgData name="Warlop Florence" userId="89236eb7-ee26-4f89-90e5-0ec62d5eff9b" providerId="ADAL" clId="{E70118F4-3417-4FC6-B3B2-22C7965EE1D7}" dt="2023-10-03T09:09:42.576" v="1121" actId="18676"/>
        <pc:sldMkLst>
          <pc:docMk/>
          <pc:sldMk cId="3018750716" sldId="806"/>
        </pc:sldMkLst>
      </pc:sldChg>
      <pc:sldChg chg="modSp del mod ord">
        <pc:chgData name="Warlop Florence" userId="89236eb7-ee26-4f89-90e5-0ec62d5eff9b" providerId="ADAL" clId="{E70118F4-3417-4FC6-B3B2-22C7965EE1D7}" dt="2023-10-03T09:09:58.569" v="1123" actId="47"/>
        <pc:sldMkLst>
          <pc:docMk/>
          <pc:sldMk cId="2248503370" sldId="807"/>
        </pc:sldMkLst>
        <pc:spChg chg="mod">
          <ac:chgData name="Warlop Florence" userId="89236eb7-ee26-4f89-90e5-0ec62d5eff9b" providerId="ADAL" clId="{E70118F4-3417-4FC6-B3B2-22C7965EE1D7}" dt="2023-10-03T09:07:39.496" v="1053" actId="20577"/>
          <ac:spMkLst>
            <pc:docMk/>
            <pc:sldMk cId="2248503370" sldId="807"/>
            <ac:spMk id="2" creationId="{4D1C2621-529C-4D65-9AC0-85EDA763F821}"/>
          </ac:spMkLst>
        </pc:spChg>
      </pc:sldChg>
      <pc:sldChg chg="del">
        <pc:chgData name="Warlop Florence" userId="89236eb7-ee26-4f89-90e5-0ec62d5eff9b" providerId="ADAL" clId="{E70118F4-3417-4FC6-B3B2-22C7965EE1D7}" dt="2023-10-03T09:09:42.576" v="1121" actId="18676"/>
        <pc:sldMkLst>
          <pc:docMk/>
          <pc:sldMk cId="2366017287" sldId="808"/>
        </pc:sldMkLst>
      </pc:sldChg>
      <pc:sldChg chg="del">
        <pc:chgData name="Warlop Florence" userId="89236eb7-ee26-4f89-90e5-0ec62d5eff9b" providerId="ADAL" clId="{E70118F4-3417-4FC6-B3B2-22C7965EE1D7}" dt="2023-10-03T09:09:42.576" v="1121" actId="18676"/>
        <pc:sldMkLst>
          <pc:docMk/>
          <pc:sldMk cId="133093770" sldId="810"/>
        </pc:sldMkLst>
      </pc:sldChg>
      <pc:sldChg chg="del">
        <pc:chgData name="Warlop Florence" userId="89236eb7-ee26-4f89-90e5-0ec62d5eff9b" providerId="ADAL" clId="{E70118F4-3417-4FC6-B3B2-22C7965EE1D7}" dt="2023-10-03T09:09:42.576" v="1121" actId="18676"/>
        <pc:sldMkLst>
          <pc:docMk/>
          <pc:sldMk cId="181634869" sldId="813"/>
        </pc:sldMkLst>
      </pc:sldChg>
      <pc:sldChg chg="del">
        <pc:chgData name="Warlop Florence" userId="89236eb7-ee26-4f89-90e5-0ec62d5eff9b" providerId="ADAL" clId="{E70118F4-3417-4FC6-B3B2-22C7965EE1D7}" dt="2023-10-03T09:09:42.576" v="1121" actId="18676"/>
        <pc:sldMkLst>
          <pc:docMk/>
          <pc:sldMk cId="2648062404" sldId="815"/>
        </pc:sldMkLst>
      </pc:sldChg>
      <pc:sldChg chg="del">
        <pc:chgData name="Warlop Florence" userId="89236eb7-ee26-4f89-90e5-0ec62d5eff9b" providerId="ADAL" clId="{E70118F4-3417-4FC6-B3B2-22C7965EE1D7}" dt="2023-10-03T09:09:42.576" v="1121" actId="18676"/>
        <pc:sldMkLst>
          <pc:docMk/>
          <pc:sldMk cId="82640706" sldId="816"/>
        </pc:sldMkLst>
      </pc:sldChg>
      <pc:sldChg chg="del">
        <pc:chgData name="Warlop Florence" userId="89236eb7-ee26-4f89-90e5-0ec62d5eff9b" providerId="ADAL" clId="{E70118F4-3417-4FC6-B3B2-22C7965EE1D7}" dt="2023-10-03T09:09:46.406" v="1122" actId="18676"/>
        <pc:sldMkLst>
          <pc:docMk/>
          <pc:sldMk cId="1181254025" sldId="817"/>
        </pc:sldMkLst>
      </pc:sldChg>
      <pc:sldChg chg="del">
        <pc:chgData name="Warlop Florence" userId="89236eb7-ee26-4f89-90e5-0ec62d5eff9b" providerId="ADAL" clId="{E70118F4-3417-4FC6-B3B2-22C7965EE1D7}" dt="2023-10-03T09:09:42.576" v="1121" actId="18676"/>
        <pc:sldMkLst>
          <pc:docMk/>
          <pc:sldMk cId="2389109378" sldId="818"/>
        </pc:sldMkLst>
      </pc:sldChg>
      <pc:sldChg chg="del">
        <pc:chgData name="Warlop Florence" userId="89236eb7-ee26-4f89-90e5-0ec62d5eff9b" providerId="ADAL" clId="{E70118F4-3417-4FC6-B3B2-22C7965EE1D7}" dt="2023-10-03T09:09:42.576" v="1121" actId="18676"/>
        <pc:sldMkLst>
          <pc:docMk/>
          <pc:sldMk cId="2526593241" sldId="819"/>
        </pc:sldMkLst>
      </pc:sldChg>
      <pc:sldChg chg="del">
        <pc:chgData name="Warlop Florence" userId="89236eb7-ee26-4f89-90e5-0ec62d5eff9b" providerId="ADAL" clId="{E70118F4-3417-4FC6-B3B2-22C7965EE1D7}" dt="2023-10-03T09:09:42.576" v="1121" actId="18676"/>
        <pc:sldMkLst>
          <pc:docMk/>
          <pc:sldMk cId="1427231998" sldId="820"/>
        </pc:sldMkLst>
      </pc:sldChg>
      <pc:sldChg chg="del">
        <pc:chgData name="Warlop Florence" userId="89236eb7-ee26-4f89-90e5-0ec62d5eff9b" providerId="ADAL" clId="{E70118F4-3417-4FC6-B3B2-22C7965EE1D7}" dt="2023-10-03T09:09:42.576" v="1121" actId="18676"/>
        <pc:sldMkLst>
          <pc:docMk/>
          <pc:sldMk cId="3702157859" sldId="821"/>
        </pc:sldMkLst>
      </pc:sldChg>
      <pc:sldChg chg="del">
        <pc:chgData name="Warlop Florence" userId="89236eb7-ee26-4f89-90e5-0ec62d5eff9b" providerId="ADAL" clId="{E70118F4-3417-4FC6-B3B2-22C7965EE1D7}" dt="2023-10-03T09:09:42.576" v="1121" actId="18676"/>
        <pc:sldMkLst>
          <pc:docMk/>
          <pc:sldMk cId="3674818951" sldId="823"/>
        </pc:sldMkLst>
      </pc:sldChg>
      <pc:sldChg chg="del">
        <pc:chgData name="Warlop Florence" userId="89236eb7-ee26-4f89-90e5-0ec62d5eff9b" providerId="ADAL" clId="{E70118F4-3417-4FC6-B3B2-22C7965EE1D7}" dt="2023-10-03T09:09:42.576" v="1121" actId="18676"/>
        <pc:sldMkLst>
          <pc:docMk/>
          <pc:sldMk cId="2232281431" sldId="824"/>
        </pc:sldMkLst>
      </pc:sldChg>
      <pc:sldChg chg="del">
        <pc:chgData name="Warlop Florence" userId="89236eb7-ee26-4f89-90e5-0ec62d5eff9b" providerId="ADAL" clId="{E70118F4-3417-4FC6-B3B2-22C7965EE1D7}" dt="2023-10-03T09:09:42.576" v="1121" actId="18676"/>
        <pc:sldMkLst>
          <pc:docMk/>
          <pc:sldMk cId="2759278968" sldId="826"/>
        </pc:sldMkLst>
      </pc:sldChg>
      <pc:sldChg chg="del">
        <pc:chgData name="Warlop Florence" userId="89236eb7-ee26-4f89-90e5-0ec62d5eff9b" providerId="ADAL" clId="{E70118F4-3417-4FC6-B3B2-22C7965EE1D7}" dt="2023-10-03T09:09:42.576" v="1121" actId="18676"/>
        <pc:sldMkLst>
          <pc:docMk/>
          <pc:sldMk cId="462532518" sldId="828"/>
        </pc:sldMkLst>
      </pc:sldChg>
      <pc:sldChg chg="del">
        <pc:chgData name="Warlop Florence" userId="89236eb7-ee26-4f89-90e5-0ec62d5eff9b" providerId="ADAL" clId="{E70118F4-3417-4FC6-B3B2-22C7965EE1D7}" dt="2023-10-03T09:09:42.576" v="1121" actId="18676"/>
        <pc:sldMkLst>
          <pc:docMk/>
          <pc:sldMk cId="2662307378" sldId="829"/>
        </pc:sldMkLst>
      </pc:sldChg>
      <pc:sldChg chg="del">
        <pc:chgData name="Warlop Florence" userId="89236eb7-ee26-4f89-90e5-0ec62d5eff9b" providerId="ADAL" clId="{E70118F4-3417-4FC6-B3B2-22C7965EE1D7}" dt="2023-10-03T09:09:42.576" v="1121" actId="18676"/>
        <pc:sldMkLst>
          <pc:docMk/>
          <pc:sldMk cId="844114217" sldId="830"/>
        </pc:sldMkLst>
      </pc:sldChg>
      <pc:sldChg chg="del">
        <pc:chgData name="Warlop Florence" userId="89236eb7-ee26-4f89-90e5-0ec62d5eff9b" providerId="ADAL" clId="{E70118F4-3417-4FC6-B3B2-22C7965EE1D7}" dt="2023-10-03T09:09:42.576" v="1121" actId="18676"/>
        <pc:sldMkLst>
          <pc:docMk/>
          <pc:sldMk cId="292673400" sldId="831"/>
        </pc:sldMkLst>
      </pc:sldChg>
      <pc:sldChg chg="del">
        <pc:chgData name="Warlop Florence" userId="89236eb7-ee26-4f89-90e5-0ec62d5eff9b" providerId="ADAL" clId="{E70118F4-3417-4FC6-B3B2-22C7965EE1D7}" dt="2023-10-03T09:09:46.406" v="1122" actId="18676"/>
        <pc:sldMkLst>
          <pc:docMk/>
          <pc:sldMk cId="3599347463" sldId="832"/>
        </pc:sldMkLst>
      </pc:sldChg>
      <pc:sldChg chg="del">
        <pc:chgData name="Warlop Florence" userId="89236eb7-ee26-4f89-90e5-0ec62d5eff9b" providerId="ADAL" clId="{E70118F4-3417-4FC6-B3B2-22C7965EE1D7}" dt="2023-10-03T09:09:46.406" v="1122" actId="18676"/>
        <pc:sldMkLst>
          <pc:docMk/>
          <pc:sldMk cId="487446506" sldId="833"/>
        </pc:sldMkLst>
      </pc:sldChg>
      <pc:sldChg chg="del">
        <pc:chgData name="Warlop Florence" userId="89236eb7-ee26-4f89-90e5-0ec62d5eff9b" providerId="ADAL" clId="{E70118F4-3417-4FC6-B3B2-22C7965EE1D7}" dt="2023-10-03T09:09:46.406" v="1122" actId="18676"/>
        <pc:sldMkLst>
          <pc:docMk/>
          <pc:sldMk cId="579505272" sldId="834"/>
        </pc:sldMkLst>
      </pc:sldChg>
      <pc:sldChg chg="del">
        <pc:chgData name="Warlop Florence" userId="89236eb7-ee26-4f89-90e5-0ec62d5eff9b" providerId="ADAL" clId="{E70118F4-3417-4FC6-B3B2-22C7965EE1D7}" dt="2023-10-03T09:09:42.576" v="1121" actId="18676"/>
        <pc:sldMkLst>
          <pc:docMk/>
          <pc:sldMk cId="1518685676" sldId="835"/>
        </pc:sldMkLst>
      </pc:sldChg>
      <pc:sldChg chg="del">
        <pc:chgData name="Warlop Florence" userId="89236eb7-ee26-4f89-90e5-0ec62d5eff9b" providerId="ADAL" clId="{E70118F4-3417-4FC6-B3B2-22C7965EE1D7}" dt="2023-10-03T09:09:58.569" v="1123" actId="47"/>
        <pc:sldMkLst>
          <pc:docMk/>
          <pc:sldMk cId="2252404591" sldId="837"/>
        </pc:sldMkLst>
      </pc:sldChg>
      <pc:sldChg chg="addSp modSp del mod">
        <pc:chgData name="Warlop Florence" userId="89236eb7-ee26-4f89-90e5-0ec62d5eff9b" providerId="ADAL" clId="{E70118F4-3417-4FC6-B3B2-22C7965EE1D7}" dt="2023-10-16T09:48:46.892" v="3014" actId="47"/>
        <pc:sldMkLst>
          <pc:docMk/>
          <pc:sldMk cId="3519785402" sldId="838"/>
        </pc:sldMkLst>
        <pc:spChg chg="mod">
          <ac:chgData name="Warlop Florence" userId="89236eb7-ee26-4f89-90e5-0ec62d5eff9b" providerId="ADAL" clId="{E70118F4-3417-4FC6-B3B2-22C7965EE1D7}" dt="2023-10-03T08:28:30.364" v="115" actId="5793"/>
          <ac:spMkLst>
            <pc:docMk/>
            <pc:sldMk cId="3519785402" sldId="838"/>
            <ac:spMk id="2" creationId="{4D1C2621-529C-4D65-9AC0-85EDA763F821}"/>
          </ac:spMkLst>
        </pc:spChg>
        <pc:spChg chg="mod">
          <ac:chgData name="Warlop Florence" userId="89236eb7-ee26-4f89-90e5-0ec62d5eff9b" providerId="ADAL" clId="{E70118F4-3417-4FC6-B3B2-22C7965EE1D7}" dt="2023-10-16T09:48:35.563" v="2985" actId="21"/>
          <ac:spMkLst>
            <pc:docMk/>
            <pc:sldMk cId="3519785402" sldId="838"/>
            <ac:spMk id="7" creationId="{22DC5F8F-E5BB-4F62-83F8-D24DF130A97F}"/>
          </ac:spMkLst>
        </pc:spChg>
        <pc:picChg chg="add mod">
          <ac:chgData name="Warlop Florence" userId="89236eb7-ee26-4f89-90e5-0ec62d5eff9b" providerId="ADAL" clId="{E70118F4-3417-4FC6-B3B2-22C7965EE1D7}" dt="2023-10-03T08:28:39.636" v="120" actId="1076"/>
          <ac:picMkLst>
            <pc:docMk/>
            <pc:sldMk cId="3519785402" sldId="838"/>
            <ac:picMk id="5" creationId="{0B3846E0-C078-9B84-C152-F71467E9AE94}"/>
          </ac:picMkLst>
        </pc:picChg>
      </pc:sldChg>
      <pc:sldChg chg="del">
        <pc:chgData name="Warlop Florence" userId="89236eb7-ee26-4f89-90e5-0ec62d5eff9b" providerId="ADAL" clId="{E70118F4-3417-4FC6-B3B2-22C7965EE1D7}" dt="2023-10-03T09:09:58.569" v="1123" actId="47"/>
        <pc:sldMkLst>
          <pc:docMk/>
          <pc:sldMk cId="2037507982" sldId="841"/>
        </pc:sldMkLst>
      </pc:sldChg>
      <pc:sldChg chg="del">
        <pc:chgData name="Warlop Florence" userId="89236eb7-ee26-4f89-90e5-0ec62d5eff9b" providerId="ADAL" clId="{E70118F4-3417-4FC6-B3B2-22C7965EE1D7}" dt="2023-10-03T09:09:42.576" v="1121" actId="18676"/>
        <pc:sldMkLst>
          <pc:docMk/>
          <pc:sldMk cId="2244075565" sldId="842"/>
        </pc:sldMkLst>
      </pc:sldChg>
      <pc:sldChg chg="del">
        <pc:chgData name="Warlop Florence" userId="89236eb7-ee26-4f89-90e5-0ec62d5eff9b" providerId="ADAL" clId="{E70118F4-3417-4FC6-B3B2-22C7965EE1D7}" dt="2023-10-03T09:09:58.569" v="1123" actId="47"/>
        <pc:sldMkLst>
          <pc:docMk/>
          <pc:sldMk cId="937666950" sldId="843"/>
        </pc:sldMkLst>
      </pc:sldChg>
      <pc:sldChg chg="addSp modSp new mod">
        <pc:chgData name="Warlop Florence" userId="89236eb7-ee26-4f89-90e5-0ec62d5eff9b" providerId="ADAL" clId="{E70118F4-3417-4FC6-B3B2-22C7965EE1D7}" dt="2023-10-16T08:18:12.668" v="2360" actId="20577"/>
        <pc:sldMkLst>
          <pc:docMk/>
          <pc:sldMk cId="1946323635" sldId="844"/>
        </pc:sldMkLst>
        <pc:spChg chg="mod">
          <ac:chgData name="Warlop Florence" userId="89236eb7-ee26-4f89-90e5-0ec62d5eff9b" providerId="ADAL" clId="{E70118F4-3417-4FC6-B3B2-22C7965EE1D7}" dt="2023-10-16T08:18:12.668" v="2360" actId="20577"/>
          <ac:spMkLst>
            <pc:docMk/>
            <pc:sldMk cId="1946323635" sldId="844"/>
            <ac:spMk id="2" creationId="{2EA4F275-6DA7-D08D-474D-56DAE50CAF9E}"/>
          </ac:spMkLst>
        </pc:spChg>
        <pc:spChg chg="mod">
          <ac:chgData name="Warlop Florence" userId="89236eb7-ee26-4f89-90e5-0ec62d5eff9b" providerId="ADAL" clId="{E70118F4-3417-4FC6-B3B2-22C7965EE1D7}" dt="2023-10-05T13:02:34.888" v="2285" actId="20577"/>
          <ac:spMkLst>
            <pc:docMk/>
            <pc:sldMk cId="1946323635" sldId="844"/>
            <ac:spMk id="4" creationId="{38AA43F1-11AC-676F-2F40-FD5D5C595811}"/>
          </ac:spMkLst>
        </pc:spChg>
        <pc:picChg chg="add mod modCrop">
          <ac:chgData name="Warlop Florence" userId="89236eb7-ee26-4f89-90e5-0ec62d5eff9b" providerId="ADAL" clId="{E70118F4-3417-4FC6-B3B2-22C7965EE1D7}" dt="2023-10-05T12:24:44.724" v="1275" actId="1076"/>
          <ac:picMkLst>
            <pc:docMk/>
            <pc:sldMk cId="1946323635" sldId="844"/>
            <ac:picMk id="7" creationId="{54D9C1C8-2EA4-3DAC-995C-BABA6DA0BB22}"/>
          </ac:picMkLst>
        </pc:picChg>
      </pc:sldChg>
      <pc:sldChg chg="addSp modSp add mod">
        <pc:chgData name="Warlop Florence" userId="89236eb7-ee26-4f89-90e5-0ec62d5eff9b" providerId="ADAL" clId="{E70118F4-3417-4FC6-B3B2-22C7965EE1D7}" dt="2023-10-05T13:02:41.767" v="2286" actId="20577"/>
        <pc:sldMkLst>
          <pc:docMk/>
          <pc:sldMk cId="881915286" sldId="909"/>
        </pc:sldMkLst>
        <pc:spChg chg="add mod">
          <ac:chgData name="Warlop Florence" userId="89236eb7-ee26-4f89-90e5-0ec62d5eff9b" providerId="ADAL" clId="{E70118F4-3417-4FC6-B3B2-22C7965EE1D7}" dt="2023-10-05T12:27:36.717" v="1396" actId="1076"/>
          <ac:spMkLst>
            <pc:docMk/>
            <pc:sldMk cId="881915286" sldId="909"/>
            <ac:spMk id="3" creationId="{E5D782B0-5FD9-70DC-C44D-4C2DC60ECCB2}"/>
          </ac:spMkLst>
        </pc:spChg>
        <pc:spChg chg="mod">
          <ac:chgData name="Warlop Florence" userId="89236eb7-ee26-4f89-90e5-0ec62d5eff9b" providerId="ADAL" clId="{E70118F4-3417-4FC6-B3B2-22C7965EE1D7}" dt="2023-10-05T13:02:41.767" v="2286" actId="20577"/>
          <ac:spMkLst>
            <pc:docMk/>
            <pc:sldMk cId="881915286" sldId="909"/>
            <ac:spMk id="4" creationId="{5D2EAFCC-2223-5188-9611-5A97448A7860}"/>
          </ac:spMkLst>
        </pc:spChg>
        <pc:spChg chg="mod">
          <ac:chgData name="Warlop Florence" userId="89236eb7-ee26-4f89-90e5-0ec62d5eff9b" providerId="ADAL" clId="{E70118F4-3417-4FC6-B3B2-22C7965EE1D7}" dt="2023-10-05T12:27:25.290" v="1392" actId="1076"/>
          <ac:spMkLst>
            <pc:docMk/>
            <pc:sldMk cId="881915286" sldId="909"/>
            <ac:spMk id="8" creationId="{E369C69E-0F23-0A75-99CB-C25847963667}"/>
          </ac:spMkLst>
        </pc:spChg>
        <pc:spChg chg="mod">
          <ac:chgData name="Warlop Florence" userId="89236eb7-ee26-4f89-90e5-0ec62d5eff9b" providerId="ADAL" clId="{E70118F4-3417-4FC6-B3B2-22C7965EE1D7}" dt="2023-10-05T12:27:22.843" v="1391" actId="1076"/>
          <ac:spMkLst>
            <pc:docMk/>
            <pc:sldMk cId="881915286" sldId="909"/>
            <ac:spMk id="11" creationId="{8D5D08D6-A993-CAEB-A568-4CB70F552243}"/>
          </ac:spMkLst>
        </pc:spChg>
        <pc:picChg chg="add mod modCrop">
          <ac:chgData name="Warlop Florence" userId="89236eb7-ee26-4f89-90e5-0ec62d5eff9b" providerId="ADAL" clId="{E70118F4-3417-4FC6-B3B2-22C7965EE1D7}" dt="2023-10-05T12:27:28.050" v="1393" actId="1076"/>
          <ac:picMkLst>
            <pc:docMk/>
            <pc:sldMk cId="881915286" sldId="909"/>
            <ac:picMk id="2" creationId="{8AE9ABCF-B0E5-A339-1214-A75FB3CC2EFB}"/>
          </ac:picMkLst>
        </pc:picChg>
        <pc:picChg chg="mod">
          <ac:chgData name="Warlop Florence" userId="89236eb7-ee26-4f89-90e5-0ec62d5eff9b" providerId="ADAL" clId="{E70118F4-3417-4FC6-B3B2-22C7965EE1D7}" dt="2023-10-05T12:27:16.063" v="1390" actId="1076"/>
          <ac:picMkLst>
            <pc:docMk/>
            <pc:sldMk cId="881915286" sldId="909"/>
            <ac:picMk id="10" creationId="{CC4C57FF-5F67-D0A2-2B49-C7A275CF3E30}"/>
          </ac:picMkLst>
        </pc:picChg>
      </pc:sldChg>
      <pc:sldChg chg="modSp add del mod">
        <pc:chgData name="Warlop Florence" userId="89236eb7-ee26-4f89-90e5-0ec62d5eff9b" providerId="ADAL" clId="{E70118F4-3417-4FC6-B3B2-22C7965EE1D7}" dt="2023-10-16T09:44:30.007" v="2695" actId="47"/>
        <pc:sldMkLst>
          <pc:docMk/>
          <pc:sldMk cId="2814155063" sldId="910"/>
        </pc:sldMkLst>
        <pc:spChg chg="mod">
          <ac:chgData name="Warlop Florence" userId="89236eb7-ee26-4f89-90e5-0ec62d5eff9b" providerId="ADAL" clId="{E70118F4-3417-4FC6-B3B2-22C7965EE1D7}" dt="2023-10-05T12:57:50.301" v="2266" actId="20577"/>
          <ac:spMkLst>
            <pc:docMk/>
            <pc:sldMk cId="2814155063" sldId="910"/>
            <ac:spMk id="2" creationId="{4D1C2621-529C-4D65-9AC0-85EDA763F821}"/>
          </ac:spMkLst>
        </pc:spChg>
        <pc:spChg chg="mod">
          <ac:chgData name="Warlop Florence" userId="89236eb7-ee26-4f89-90e5-0ec62d5eff9b" providerId="ADAL" clId="{E70118F4-3417-4FC6-B3B2-22C7965EE1D7}" dt="2023-10-05T12:57:43.607" v="2265" actId="20577"/>
          <ac:spMkLst>
            <pc:docMk/>
            <pc:sldMk cId="2814155063" sldId="910"/>
            <ac:spMk id="7" creationId="{22DC5F8F-E5BB-4F62-83F8-D24DF130A97F}"/>
          </ac:spMkLst>
        </pc:spChg>
      </pc:sldChg>
      <pc:sldChg chg="modSp add del mod">
        <pc:chgData name="Warlop Florence" userId="89236eb7-ee26-4f89-90e5-0ec62d5eff9b" providerId="ADAL" clId="{E70118F4-3417-4FC6-B3B2-22C7965EE1D7}" dt="2023-10-16T09:44:34.482" v="2696" actId="47"/>
        <pc:sldMkLst>
          <pc:docMk/>
          <pc:sldMk cId="355702939" sldId="911"/>
        </pc:sldMkLst>
        <pc:spChg chg="mod">
          <ac:chgData name="Warlop Florence" userId="89236eb7-ee26-4f89-90e5-0ec62d5eff9b" providerId="ADAL" clId="{E70118F4-3417-4FC6-B3B2-22C7965EE1D7}" dt="2023-10-03T09:08:39.178" v="1103" actId="13926"/>
          <ac:spMkLst>
            <pc:docMk/>
            <pc:sldMk cId="355702939" sldId="911"/>
            <ac:spMk id="2" creationId="{4D1C2621-529C-4D65-9AC0-85EDA763F821}"/>
          </ac:spMkLst>
        </pc:spChg>
      </pc:sldChg>
      <pc:sldChg chg="addSp delSp modSp new mod">
        <pc:chgData name="Warlop Florence" userId="89236eb7-ee26-4f89-90e5-0ec62d5eff9b" providerId="ADAL" clId="{E70118F4-3417-4FC6-B3B2-22C7965EE1D7}" dt="2023-10-03T09:10:05.448" v="1125" actId="478"/>
        <pc:sldMkLst>
          <pc:docMk/>
          <pc:sldMk cId="2102253334" sldId="912"/>
        </pc:sldMkLst>
        <pc:spChg chg="del mod">
          <ac:chgData name="Warlop Florence" userId="89236eb7-ee26-4f89-90e5-0ec62d5eff9b" providerId="ADAL" clId="{E70118F4-3417-4FC6-B3B2-22C7965EE1D7}" dt="2023-10-03T09:10:05.448" v="1125" actId="478"/>
          <ac:spMkLst>
            <pc:docMk/>
            <pc:sldMk cId="2102253334" sldId="912"/>
            <ac:spMk id="2" creationId="{6F209585-D958-3606-2B87-2238206DF952}"/>
          </ac:spMkLst>
        </pc:spChg>
        <pc:spChg chg="mod">
          <ac:chgData name="Warlop Florence" userId="89236eb7-ee26-4f89-90e5-0ec62d5eff9b" providerId="ADAL" clId="{E70118F4-3417-4FC6-B3B2-22C7965EE1D7}" dt="2023-10-03T09:08:47.264" v="1112" actId="20577"/>
          <ac:spMkLst>
            <pc:docMk/>
            <pc:sldMk cId="2102253334" sldId="912"/>
            <ac:spMk id="4" creationId="{1B7277DE-EF78-0995-17CF-679A213D82F7}"/>
          </ac:spMkLst>
        </pc:spChg>
        <pc:picChg chg="add mod">
          <ac:chgData name="Warlop Florence" userId="89236eb7-ee26-4f89-90e5-0ec62d5eff9b" providerId="ADAL" clId="{E70118F4-3417-4FC6-B3B2-22C7965EE1D7}" dt="2023-10-03T09:09:19.661" v="1118" actId="14100"/>
          <ac:picMkLst>
            <pc:docMk/>
            <pc:sldMk cId="2102253334" sldId="912"/>
            <ac:picMk id="1026" creationId="{C14D1F66-B86A-94B7-7C77-5B12B210E794}"/>
          </ac:picMkLst>
        </pc:picChg>
      </pc:sldChg>
      <pc:sldChg chg="modSp new mod">
        <pc:chgData name="Warlop Florence" userId="89236eb7-ee26-4f89-90e5-0ec62d5eff9b" providerId="ADAL" clId="{E70118F4-3417-4FC6-B3B2-22C7965EE1D7}" dt="2023-10-18T14:28:35.946" v="3282" actId="20577"/>
        <pc:sldMkLst>
          <pc:docMk/>
          <pc:sldMk cId="1860701481" sldId="913"/>
        </pc:sldMkLst>
        <pc:spChg chg="mod">
          <ac:chgData name="Warlop Florence" userId="89236eb7-ee26-4f89-90e5-0ec62d5eff9b" providerId="ADAL" clId="{E70118F4-3417-4FC6-B3B2-22C7965EE1D7}" dt="2023-10-18T14:28:35.946" v="3282" actId="20577"/>
          <ac:spMkLst>
            <pc:docMk/>
            <pc:sldMk cId="1860701481" sldId="913"/>
            <ac:spMk id="2" creationId="{DF72097F-00C5-6893-A23F-1AEA20205EA9}"/>
          </ac:spMkLst>
        </pc:spChg>
        <pc:spChg chg="mod">
          <ac:chgData name="Warlop Florence" userId="89236eb7-ee26-4f89-90e5-0ec62d5eff9b" providerId="ADAL" clId="{E70118F4-3417-4FC6-B3B2-22C7965EE1D7}" dt="2023-10-05T12:41:08.322" v="1601" actId="20577"/>
          <ac:spMkLst>
            <pc:docMk/>
            <pc:sldMk cId="1860701481" sldId="913"/>
            <ac:spMk id="4" creationId="{18EF6FA3-9D88-0846-4B8A-81E40BFC06B3}"/>
          </ac:spMkLst>
        </pc:spChg>
      </pc:sldChg>
      <pc:sldChg chg="modSp add mod">
        <pc:chgData name="Warlop Florence" userId="89236eb7-ee26-4f89-90e5-0ec62d5eff9b" providerId="ADAL" clId="{E70118F4-3417-4FC6-B3B2-22C7965EE1D7}" dt="2023-10-05T13:04:28.876" v="2287" actId="20577"/>
        <pc:sldMkLst>
          <pc:docMk/>
          <pc:sldMk cId="306911983" sldId="914"/>
        </pc:sldMkLst>
        <pc:spChg chg="mod">
          <ac:chgData name="Warlop Florence" userId="89236eb7-ee26-4f89-90e5-0ec62d5eff9b" providerId="ADAL" clId="{E70118F4-3417-4FC6-B3B2-22C7965EE1D7}" dt="2023-10-05T13:04:28.876" v="2287" actId="20577"/>
          <ac:spMkLst>
            <pc:docMk/>
            <pc:sldMk cId="306911983" sldId="914"/>
            <ac:spMk id="2" creationId="{A343EB99-5337-0560-4AFB-D21913A6B8E1}"/>
          </ac:spMkLst>
        </pc:spChg>
        <pc:spChg chg="mod">
          <ac:chgData name="Warlop Florence" userId="89236eb7-ee26-4f89-90e5-0ec62d5eff9b" providerId="ADAL" clId="{E70118F4-3417-4FC6-B3B2-22C7965EE1D7}" dt="2023-10-05T12:57:22.228" v="2219" actId="20577"/>
          <ac:spMkLst>
            <pc:docMk/>
            <pc:sldMk cId="306911983" sldId="914"/>
            <ac:spMk id="3" creationId="{EB72BAE7-CD11-204E-4547-3B4B3504E27C}"/>
          </ac:spMkLst>
        </pc:spChg>
        <pc:spChg chg="mod">
          <ac:chgData name="Warlop Florence" userId="89236eb7-ee26-4f89-90e5-0ec62d5eff9b" providerId="ADAL" clId="{E70118F4-3417-4FC6-B3B2-22C7965EE1D7}" dt="2023-10-05T12:52:37.478" v="2119" actId="1076"/>
          <ac:spMkLst>
            <pc:docMk/>
            <pc:sldMk cId="306911983" sldId="914"/>
            <ac:spMk id="7" creationId="{819B0A2E-5E51-A184-2DCC-8BFC19F24515}"/>
          </ac:spMkLst>
        </pc:spChg>
        <pc:picChg chg="mod">
          <ac:chgData name="Warlop Florence" userId="89236eb7-ee26-4f89-90e5-0ec62d5eff9b" providerId="ADAL" clId="{E70118F4-3417-4FC6-B3B2-22C7965EE1D7}" dt="2023-10-05T12:52:30.816" v="2118" actId="1076"/>
          <ac:picMkLst>
            <pc:docMk/>
            <pc:sldMk cId="306911983" sldId="914"/>
            <ac:picMk id="6" creationId="{7BE09D21-7B95-AA47-192D-6E0316D54305}"/>
          </ac:picMkLst>
        </pc:picChg>
      </pc:sldChg>
      <pc:sldChg chg="delSp modSp add del mod">
        <pc:chgData name="Warlop Florence" userId="89236eb7-ee26-4f89-90e5-0ec62d5eff9b" providerId="ADAL" clId="{E70118F4-3417-4FC6-B3B2-22C7965EE1D7}" dt="2023-10-16T09:43:48.580" v="2644" actId="47"/>
        <pc:sldMkLst>
          <pc:docMk/>
          <pc:sldMk cId="355125335" sldId="915"/>
        </pc:sldMkLst>
        <pc:spChg chg="mod">
          <ac:chgData name="Warlop Florence" userId="89236eb7-ee26-4f89-90e5-0ec62d5eff9b" providerId="ADAL" clId="{E70118F4-3417-4FC6-B3B2-22C7965EE1D7}" dt="2023-10-05T12:56:54.145" v="2187" actId="13926"/>
          <ac:spMkLst>
            <pc:docMk/>
            <pc:sldMk cId="355125335" sldId="915"/>
            <ac:spMk id="2" creationId="{A343EB99-5337-0560-4AFB-D21913A6B8E1}"/>
          </ac:spMkLst>
        </pc:spChg>
        <pc:spChg chg="mod">
          <ac:chgData name="Warlop Florence" userId="89236eb7-ee26-4f89-90e5-0ec62d5eff9b" providerId="ADAL" clId="{E70118F4-3417-4FC6-B3B2-22C7965EE1D7}" dt="2023-10-05T12:57:28.748" v="2232" actId="5793"/>
          <ac:spMkLst>
            <pc:docMk/>
            <pc:sldMk cId="355125335" sldId="915"/>
            <ac:spMk id="3" creationId="{EB72BAE7-CD11-204E-4547-3B4B3504E27C}"/>
          </ac:spMkLst>
        </pc:spChg>
        <pc:spChg chg="del mod">
          <ac:chgData name="Warlop Florence" userId="89236eb7-ee26-4f89-90e5-0ec62d5eff9b" providerId="ADAL" clId="{E70118F4-3417-4FC6-B3B2-22C7965EE1D7}" dt="2023-10-05T12:55:36.120" v="2126" actId="478"/>
          <ac:spMkLst>
            <pc:docMk/>
            <pc:sldMk cId="355125335" sldId="915"/>
            <ac:spMk id="7" creationId="{819B0A2E-5E51-A184-2DCC-8BFC19F24515}"/>
          </ac:spMkLst>
        </pc:spChg>
        <pc:picChg chg="del">
          <ac:chgData name="Warlop Florence" userId="89236eb7-ee26-4f89-90e5-0ec62d5eff9b" providerId="ADAL" clId="{E70118F4-3417-4FC6-B3B2-22C7965EE1D7}" dt="2023-10-05T12:55:34.195" v="2124" actId="478"/>
          <ac:picMkLst>
            <pc:docMk/>
            <pc:sldMk cId="355125335" sldId="915"/>
            <ac:picMk id="6" creationId="{7BE09D21-7B95-AA47-192D-6E0316D54305}"/>
          </ac:picMkLst>
        </pc:picChg>
      </pc:sldChg>
      <pc:sldChg chg="addSp modSp new mod modNotesTx">
        <pc:chgData name="Warlop Florence" userId="89236eb7-ee26-4f89-90e5-0ec62d5eff9b" providerId="ADAL" clId="{E70118F4-3417-4FC6-B3B2-22C7965EE1D7}" dt="2023-10-16T09:48:12.227" v="2984" actId="20577"/>
        <pc:sldMkLst>
          <pc:docMk/>
          <pc:sldMk cId="2070835590" sldId="916"/>
        </pc:sldMkLst>
        <pc:spChg chg="mod">
          <ac:chgData name="Warlop Florence" userId="89236eb7-ee26-4f89-90e5-0ec62d5eff9b" providerId="ADAL" clId="{E70118F4-3417-4FC6-B3B2-22C7965EE1D7}" dt="2023-10-16T09:46:13.163" v="2761" actId="20577"/>
          <ac:spMkLst>
            <pc:docMk/>
            <pc:sldMk cId="2070835590" sldId="916"/>
            <ac:spMk id="4" creationId="{C989C560-950D-DA3F-0306-EA6180AEE687}"/>
          </ac:spMkLst>
        </pc:spChg>
        <pc:spChg chg="add mod">
          <ac:chgData name="Warlop Florence" userId="89236eb7-ee26-4f89-90e5-0ec62d5eff9b" providerId="ADAL" clId="{E70118F4-3417-4FC6-B3B2-22C7965EE1D7}" dt="2023-10-16T08:22:25.395" v="2452" actId="1076"/>
          <ac:spMkLst>
            <pc:docMk/>
            <pc:sldMk cId="2070835590" sldId="916"/>
            <ac:spMk id="8" creationId="{8216BC5D-FC8A-477D-6424-D1D504A76E34}"/>
          </ac:spMkLst>
        </pc:spChg>
        <pc:picChg chg="add mod">
          <ac:chgData name="Warlop Florence" userId="89236eb7-ee26-4f89-90e5-0ec62d5eff9b" providerId="ADAL" clId="{E70118F4-3417-4FC6-B3B2-22C7965EE1D7}" dt="2023-10-16T08:21:39.213" v="2443" actId="1076"/>
          <ac:picMkLst>
            <pc:docMk/>
            <pc:sldMk cId="2070835590" sldId="916"/>
            <ac:picMk id="7" creationId="{90BFB7AF-C79C-3095-45B9-46B39D8F1F8A}"/>
          </ac:picMkLst>
        </pc:picChg>
      </pc:sldChg>
      <pc:sldChg chg="addSp delSp modSp new mod">
        <pc:chgData name="Warlop Florence" userId="89236eb7-ee26-4f89-90e5-0ec62d5eff9b" providerId="ADAL" clId="{E70118F4-3417-4FC6-B3B2-22C7965EE1D7}" dt="2023-10-16T09:56:19.088" v="3197" actId="21"/>
        <pc:sldMkLst>
          <pc:docMk/>
          <pc:sldMk cId="1482108588" sldId="917"/>
        </pc:sldMkLst>
        <pc:spChg chg="mod">
          <ac:chgData name="Warlop Florence" userId="89236eb7-ee26-4f89-90e5-0ec62d5eff9b" providerId="ADAL" clId="{E70118F4-3417-4FC6-B3B2-22C7965EE1D7}" dt="2023-10-16T09:47:03.003" v="2796" actId="20577"/>
          <ac:spMkLst>
            <pc:docMk/>
            <pc:sldMk cId="1482108588" sldId="917"/>
            <ac:spMk id="4" creationId="{2155239A-4B34-9B01-DA56-08FCAB843E0C}"/>
          </ac:spMkLst>
        </pc:spChg>
        <pc:picChg chg="add mod">
          <ac:chgData name="Warlop Florence" userId="89236eb7-ee26-4f89-90e5-0ec62d5eff9b" providerId="ADAL" clId="{E70118F4-3417-4FC6-B3B2-22C7965EE1D7}" dt="2023-10-16T08:25:32.123" v="2562" actId="1076"/>
          <ac:picMkLst>
            <pc:docMk/>
            <pc:sldMk cId="1482108588" sldId="917"/>
            <ac:picMk id="7" creationId="{73E9F297-1C77-D936-576F-E5734D81D8D1}"/>
          </ac:picMkLst>
        </pc:picChg>
        <pc:picChg chg="add del">
          <ac:chgData name="Warlop Florence" userId="89236eb7-ee26-4f89-90e5-0ec62d5eff9b" providerId="ADAL" clId="{E70118F4-3417-4FC6-B3B2-22C7965EE1D7}" dt="2023-10-16T09:55:43.032" v="3189" actId="22"/>
          <ac:picMkLst>
            <pc:docMk/>
            <pc:sldMk cId="1482108588" sldId="917"/>
            <ac:picMk id="8" creationId="{99163114-0368-06EE-326F-376A9505648F}"/>
          </ac:picMkLst>
        </pc:picChg>
        <pc:picChg chg="add mod">
          <ac:chgData name="Warlop Florence" userId="89236eb7-ee26-4f89-90e5-0ec62d5eff9b" providerId="ADAL" clId="{E70118F4-3417-4FC6-B3B2-22C7965EE1D7}" dt="2023-10-16T08:25:26.490" v="2561" actId="1076"/>
          <ac:picMkLst>
            <pc:docMk/>
            <pc:sldMk cId="1482108588" sldId="917"/>
            <ac:picMk id="9" creationId="{7E92A602-E733-FB22-1CCB-190F6428E7E1}"/>
          </ac:picMkLst>
        </pc:picChg>
        <pc:picChg chg="add del mod modCrop">
          <ac:chgData name="Warlop Florence" userId="89236eb7-ee26-4f89-90e5-0ec62d5eff9b" providerId="ADAL" clId="{E70118F4-3417-4FC6-B3B2-22C7965EE1D7}" dt="2023-10-16T09:56:10.960" v="3195" actId="478"/>
          <ac:picMkLst>
            <pc:docMk/>
            <pc:sldMk cId="1482108588" sldId="917"/>
            <ac:picMk id="11" creationId="{DAE8BC98-2755-8681-21AD-3A337643126F}"/>
          </ac:picMkLst>
        </pc:picChg>
        <pc:picChg chg="add del">
          <ac:chgData name="Warlop Florence" userId="89236eb7-ee26-4f89-90e5-0ec62d5eff9b" providerId="ADAL" clId="{E70118F4-3417-4FC6-B3B2-22C7965EE1D7}" dt="2023-10-16T09:56:19.088" v="3197" actId="21"/>
          <ac:picMkLst>
            <pc:docMk/>
            <pc:sldMk cId="1482108588" sldId="917"/>
            <ac:picMk id="13" creationId="{58DC1BAE-67B5-21FC-6E84-B169E7F06C45}"/>
          </ac:picMkLst>
        </pc:picChg>
      </pc:sldChg>
      <pc:sldChg chg="addSp modSp new mod">
        <pc:chgData name="Warlop Florence" userId="89236eb7-ee26-4f89-90e5-0ec62d5eff9b" providerId="ADAL" clId="{E70118F4-3417-4FC6-B3B2-22C7965EE1D7}" dt="2023-10-16T09:40:18.413" v="2643" actId="1076"/>
        <pc:sldMkLst>
          <pc:docMk/>
          <pc:sldMk cId="3455452198" sldId="918"/>
        </pc:sldMkLst>
        <pc:spChg chg="mod">
          <ac:chgData name="Warlop Florence" userId="89236eb7-ee26-4f89-90e5-0ec62d5eff9b" providerId="ADAL" clId="{E70118F4-3417-4FC6-B3B2-22C7965EE1D7}" dt="2023-10-16T09:35:58.163" v="2607"/>
          <ac:spMkLst>
            <pc:docMk/>
            <pc:sldMk cId="3455452198" sldId="918"/>
            <ac:spMk id="4" creationId="{3FC9EDEA-784D-6D69-CB48-E529ED3AC402}"/>
          </ac:spMkLst>
        </pc:spChg>
        <pc:spChg chg="add mod">
          <ac:chgData name="Warlop Florence" userId="89236eb7-ee26-4f89-90e5-0ec62d5eff9b" providerId="ADAL" clId="{E70118F4-3417-4FC6-B3B2-22C7965EE1D7}" dt="2023-10-16T09:38:37.323" v="2631" actId="1076"/>
          <ac:spMkLst>
            <pc:docMk/>
            <pc:sldMk cId="3455452198" sldId="918"/>
            <ac:spMk id="8" creationId="{3AD6AAD0-FE65-249C-AE93-40100405867A}"/>
          </ac:spMkLst>
        </pc:spChg>
        <pc:spChg chg="add mod">
          <ac:chgData name="Warlop Florence" userId="89236eb7-ee26-4f89-90e5-0ec62d5eff9b" providerId="ADAL" clId="{E70118F4-3417-4FC6-B3B2-22C7965EE1D7}" dt="2023-10-16T09:40:18.413" v="2643" actId="1076"/>
          <ac:spMkLst>
            <pc:docMk/>
            <pc:sldMk cId="3455452198" sldId="918"/>
            <ac:spMk id="9" creationId="{001B6F42-B35D-9CF4-C3CD-E50DFD799815}"/>
          </ac:spMkLst>
        </pc:spChg>
        <pc:picChg chg="add mod">
          <ac:chgData name="Warlop Florence" userId="89236eb7-ee26-4f89-90e5-0ec62d5eff9b" providerId="ADAL" clId="{E70118F4-3417-4FC6-B3B2-22C7965EE1D7}" dt="2023-10-16T09:38:33.097" v="2630" actId="1076"/>
          <ac:picMkLst>
            <pc:docMk/>
            <pc:sldMk cId="3455452198" sldId="918"/>
            <ac:picMk id="7" creationId="{75C167D7-4CB3-0BB6-429A-1821132138E5}"/>
          </ac:picMkLst>
        </pc:picChg>
      </pc:sldChg>
      <pc:sldChg chg="addSp modSp new mod">
        <pc:chgData name="Warlop Florence" userId="89236eb7-ee26-4f89-90e5-0ec62d5eff9b" providerId="ADAL" clId="{E70118F4-3417-4FC6-B3B2-22C7965EE1D7}" dt="2023-10-16T09:40:01.982" v="2641" actId="1582"/>
        <pc:sldMkLst>
          <pc:docMk/>
          <pc:sldMk cId="3794219161" sldId="919"/>
        </pc:sldMkLst>
        <pc:spChg chg="add mod">
          <ac:chgData name="Warlop Florence" userId="89236eb7-ee26-4f89-90e5-0ec62d5eff9b" providerId="ADAL" clId="{E70118F4-3417-4FC6-B3B2-22C7965EE1D7}" dt="2023-10-16T09:40:01.982" v="2641" actId="1582"/>
          <ac:spMkLst>
            <pc:docMk/>
            <pc:sldMk cId="3794219161" sldId="919"/>
            <ac:spMk id="8" creationId="{55C59076-D594-6F9E-636D-78C86BC8C080}"/>
          </ac:spMkLst>
        </pc:spChg>
        <pc:picChg chg="add mod">
          <ac:chgData name="Warlop Florence" userId="89236eb7-ee26-4f89-90e5-0ec62d5eff9b" providerId="ADAL" clId="{E70118F4-3417-4FC6-B3B2-22C7965EE1D7}" dt="2023-10-16T09:39:28.776" v="2634" actId="1076"/>
          <ac:picMkLst>
            <pc:docMk/>
            <pc:sldMk cId="3794219161" sldId="919"/>
            <ac:picMk id="7" creationId="{84A5C38E-FAAF-32A8-A9A6-7E1E7E0EF248}"/>
          </ac:picMkLst>
        </pc:picChg>
      </pc:sldChg>
      <pc:sldChg chg="addSp modSp new mod">
        <pc:chgData name="Warlop Florence" userId="89236eb7-ee26-4f89-90e5-0ec62d5eff9b" providerId="ADAL" clId="{E70118F4-3417-4FC6-B3B2-22C7965EE1D7}" dt="2023-10-16T09:57:09.222" v="3210" actId="1076"/>
        <pc:sldMkLst>
          <pc:docMk/>
          <pc:sldMk cId="142721455" sldId="920"/>
        </pc:sldMkLst>
        <pc:spChg chg="mod">
          <ac:chgData name="Warlop Florence" userId="89236eb7-ee26-4f89-90e5-0ec62d5eff9b" providerId="ADAL" clId="{E70118F4-3417-4FC6-B3B2-22C7965EE1D7}" dt="2023-10-16T09:56:37.485" v="3202"/>
          <ac:spMkLst>
            <pc:docMk/>
            <pc:sldMk cId="142721455" sldId="920"/>
            <ac:spMk id="4" creationId="{BAD60C06-965C-2E49-2A59-035856CAB666}"/>
          </ac:spMkLst>
        </pc:spChg>
        <pc:spChg chg="add mod">
          <ac:chgData name="Warlop Florence" userId="89236eb7-ee26-4f89-90e5-0ec62d5eff9b" providerId="ADAL" clId="{E70118F4-3417-4FC6-B3B2-22C7965EE1D7}" dt="2023-10-16T09:57:09.222" v="3210" actId="1076"/>
          <ac:spMkLst>
            <pc:docMk/>
            <pc:sldMk cId="142721455" sldId="920"/>
            <ac:spMk id="7" creationId="{2BCDAB05-E31F-DB6F-7734-22FE1A79E43D}"/>
          </ac:spMkLst>
        </pc:spChg>
        <pc:spChg chg="add mod">
          <ac:chgData name="Warlop Florence" userId="89236eb7-ee26-4f89-90e5-0ec62d5eff9b" providerId="ADAL" clId="{E70118F4-3417-4FC6-B3B2-22C7965EE1D7}" dt="2023-10-16T09:56:58.668" v="3207" actId="1076"/>
          <ac:spMkLst>
            <pc:docMk/>
            <pc:sldMk cId="142721455" sldId="920"/>
            <ac:spMk id="8" creationId="{FFC5DAB1-CDA4-4A62-BC50-6A03A8A2B548}"/>
          </ac:spMkLst>
        </pc:spChg>
        <pc:picChg chg="add mod">
          <ac:chgData name="Warlop Florence" userId="89236eb7-ee26-4f89-90e5-0ec62d5eff9b" providerId="ADAL" clId="{E70118F4-3417-4FC6-B3B2-22C7965EE1D7}" dt="2023-10-16T09:57:01.513" v="3208" actId="1076"/>
          <ac:picMkLst>
            <pc:docMk/>
            <pc:sldMk cId="142721455" sldId="920"/>
            <ac:picMk id="6" creationId="{757A1716-2D2D-965F-0CAE-B93F22DAD8B5}"/>
          </ac:picMkLst>
        </pc:picChg>
      </pc:sldChg>
      <pc:sldChg chg="new del">
        <pc:chgData name="Warlop Florence" userId="89236eb7-ee26-4f89-90e5-0ec62d5eff9b" providerId="ADAL" clId="{E70118F4-3417-4FC6-B3B2-22C7965EE1D7}" dt="2023-10-16T09:50:41.685" v="3017" actId="47"/>
        <pc:sldMkLst>
          <pc:docMk/>
          <pc:sldMk cId="4146523484" sldId="920"/>
        </pc:sldMkLst>
      </pc:sldChg>
    </pc:docChg>
  </pc:docChgLst>
  <pc:docChgLst>
    <pc:chgData name="Warlop Florence" userId="89236eb7-ee26-4f89-90e5-0ec62d5eff9b" providerId="ADAL" clId="{AFE9CBD5-DF72-4BF3-B514-2BD93F4F0890}"/>
    <pc:docChg chg="custSel modSld">
      <pc:chgData name="Warlop Florence" userId="89236eb7-ee26-4f89-90e5-0ec62d5eff9b" providerId="ADAL" clId="{AFE9CBD5-DF72-4BF3-B514-2BD93F4F0890}" dt="2023-11-22T15:02:44.059" v="89" actId="478"/>
      <pc:docMkLst>
        <pc:docMk/>
      </pc:docMkLst>
      <pc:sldChg chg="delSp modSp mod">
        <pc:chgData name="Warlop Florence" userId="89236eb7-ee26-4f89-90e5-0ec62d5eff9b" providerId="ADAL" clId="{AFE9CBD5-DF72-4BF3-B514-2BD93F4F0890}" dt="2023-11-22T15:02:44.059" v="89" actId="478"/>
        <pc:sldMkLst>
          <pc:docMk/>
          <pc:sldMk cId="1912056215" sldId="288"/>
        </pc:sldMkLst>
        <pc:spChg chg="mod">
          <ac:chgData name="Warlop Florence" userId="89236eb7-ee26-4f89-90e5-0ec62d5eff9b" providerId="ADAL" clId="{AFE9CBD5-DF72-4BF3-B514-2BD93F4F0890}" dt="2023-11-22T15:02:06.977" v="88" actId="313"/>
          <ac:spMkLst>
            <pc:docMk/>
            <pc:sldMk cId="1912056215" sldId="288"/>
            <ac:spMk id="2" creationId="{467D1FD0-9DF5-E2F8-C1CC-12FF8B98516B}"/>
          </ac:spMkLst>
        </pc:spChg>
        <pc:spChg chg="del">
          <ac:chgData name="Warlop Florence" userId="89236eb7-ee26-4f89-90e5-0ec62d5eff9b" providerId="ADAL" clId="{AFE9CBD5-DF72-4BF3-B514-2BD93F4F0890}" dt="2023-11-22T15:02:44.059" v="89" actId="478"/>
          <ac:spMkLst>
            <pc:docMk/>
            <pc:sldMk cId="1912056215" sldId="288"/>
            <ac:spMk id="3" creationId="{C719D509-5C09-099C-F09F-DE4BB0C23FF1}"/>
          </ac:spMkLst>
        </pc:spChg>
      </pc:sldChg>
      <pc:sldChg chg="addSp delSp modSp mod">
        <pc:chgData name="Warlop Florence" userId="89236eb7-ee26-4f89-90e5-0ec62d5eff9b" providerId="ADAL" clId="{AFE9CBD5-DF72-4BF3-B514-2BD93F4F0890}" dt="2023-11-22T14:52:50.004" v="24" actId="14100"/>
        <pc:sldMkLst>
          <pc:docMk/>
          <pc:sldMk cId="3455452198" sldId="918"/>
        </pc:sldMkLst>
        <pc:spChg chg="del">
          <ac:chgData name="Warlop Florence" userId="89236eb7-ee26-4f89-90e5-0ec62d5eff9b" providerId="ADAL" clId="{AFE9CBD5-DF72-4BF3-B514-2BD93F4F0890}" dt="2023-11-22T14:52:05.657" v="14" actId="478"/>
          <ac:spMkLst>
            <pc:docMk/>
            <pc:sldMk cId="3455452198" sldId="918"/>
            <ac:spMk id="2" creationId="{086B73AB-FB78-C77E-B699-B0E62B43FC75}"/>
          </ac:spMkLst>
        </pc:spChg>
        <pc:spChg chg="add mod">
          <ac:chgData name="Warlop Florence" userId="89236eb7-ee26-4f89-90e5-0ec62d5eff9b" providerId="ADAL" clId="{AFE9CBD5-DF72-4BF3-B514-2BD93F4F0890}" dt="2023-11-22T14:52:33.186" v="20" actId="1076"/>
          <ac:spMkLst>
            <pc:docMk/>
            <pc:sldMk cId="3455452198" sldId="918"/>
            <ac:spMk id="6" creationId="{21F2F180-274E-E24F-0FA6-6623F19A2D53}"/>
          </ac:spMkLst>
        </pc:spChg>
        <pc:spChg chg="mod">
          <ac:chgData name="Warlop Florence" userId="89236eb7-ee26-4f89-90e5-0ec62d5eff9b" providerId="ADAL" clId="{AFE9CBD5-DF72-4BF3-B514-2BD93F4F0890}" dt="2023-11-22T14:52:30.194" v="19" actId="1076"/>
          <ac:spMkLst>
            <pc:docMk/>
            <pc:sldMk cId="3455452198" sldId="918"/>
            <ac:spMk id="8" creationId="{3AD6AAD0-FE65-249C-AE93-40100405867A}"/>
          </ac:spMkLst>
        </pc:spChg>
        <pc:spChg chg="mod">
          <ac:chgData name="Warlop Florence" userId="89236eb7-ee26-4f89-90e5-0ec62d5eff9b" providerId="ADAL" clId="{AFE9CBD5-DF72-4BF3-B514-2BD93F4F0890}" dt="2023-11-22T14:52:50.004" v="24" actId="14100"/>
          <ac:spMkLst>
            <pc:docMk/>
            <pc:sldMk cId="3455452198" sldId="918"/>
            <ac:spMk id="9" creationId="{001B6F42-B35D-9CF4-C3CD-E50DFD799815}"/>
          </ac:spMkLst>
        </pc:spChg>
        <pc:picChg chg="mod">
          <ac:chgData name="Warlop Florence" userId="89236eb7-ee26-4f89-90e5-0ec62d5eff9b" providerId="ADAL" clId="{AFE9CBD5-DF72-4BF3-B514-2BD93F4F0890}" dt="2023-11-22T14:52:42.905" v="23" actId="1076"/>
          <ac:picMkLst>
            <pc:docMk/>
            <pc:sldMk cId="3455452198" sldId="918"/>
            <ac:picMk id="7" creationId="{75C167D7-4CB3-0BB6-429A-1821132138E5}"/>
          </ac:picMkLst>
        </pc:picChg>
      </pc:sldChg>
    </pc:docChg>
  </pc:docChgLst>
  <pc:docChgLst>
    <pc:chgData name="Grootaert Anneleen" userId="9aaa52b0-826c-48cc-93d8-ae0df7cf85e7" providerId="ADAL" clId="{A3162CA6-6E09-4682-BB0B-728C62D3FED9}"/>
    <pc:docChg chg="undo redo custSel addSld modSld modSection">
      <pc:chgData name="Grootaert Anneleen" userId="9aaa52b0-826c-48cc-93d8-ae0df7cf85e7" providerId="ADAL" clId="{A3162CA6-6E09-4682-BB0B-728C62D3FED9}" dt="2023-09-28T07:32:06.250" v="607" actId="1076"/>
      <pc:docMkLst>
        <pc:docMk/>
      </pc:docMkLst>
      <pc:sldChg chg="modSp mod">
        <pc:chgData name="Grootaert Anneleen" userId="9aaa52b0-826c-48cc-93d8-ae0df7cf85e7" providerId="ADAL" clId="{A3162CA6-6E09-4682-BB0B-728C62D3FED9}" dt="2023-09-27T16:14:32.435" v="1" actId="20577"/>
        <pc:sldMkLst>
          <pc:docMk/>
          <pc:sldMk cId="1658841859" sldId="803"/>
        </pc:sldMkLst>
        <pc:spChg chg="mod">
          <ac:chgData name="Grootaert Anneleen" userId="9aaa52b0-826c-48cc-93d8-ae0df7cf85e7" providerId="ADAL" clId="{A3162CA6-6E09-4682-BB0B-728C62D3FED9}" dt="2023-09-27T16:14:32.435" v="1" actId="20577"/>
          <ac:spMkLst>
            <pc:docMk/>
            <pc:sldMk cId="1658841859" sldId="803"/>
            <ac:spMk id="2" creationId="{4D1C2621-529C-4D65-9AC0-85EDA763F821}"/>
          </ac:spMkLst>
        </pc:spChg>
      </pc:sldChg>
      <pc:sldChg chg="modSp mod">
        <pc:chgData name="Grootaert Anneleen" userId="9aaa52b0-826c-48cc-93d8-ae0df7cf85e7" providerId="ADAL" clId="{A3162CA6-6E09-4682-BB0B-728C62D3FED9}" dt="2023-09-27T16:51:26.229" v="49" actId="20577"/>
        <pc:sldMkLst>
          <pc:docMk/>
          <pc:sldMk cId="133093770" sldId="810"/>
        </pc:sldMkLst>
        <pc:spChg chg="mod">
          <ac:chgData name="Grootaert Anneleen" userId="9aaa52b0-826c-48cc-93d8-ae0df7cf85e7" providerId="ADAL" clId="{A3162CA6-6E09-4682-BB0B-728C62D3FED9}" dt="2023-09-27T16:51:26.229" v="49" actId="20577"/>
          <ac:spMkLst>
            <pc:docMk/>
            <pc:sldMk cId="133093770" sldId="810"/>
            <ac:spMk id="2" creationId="{3395220C-8ECA-4ABF-9404-64E385538EDC}"/>
          </ac:spMkLst>
        </pc:spChg>
      </pc:sldChg>
      <pc:sldChg chg="modSp mod">
        <pc:chgData name="Grootaert Anneleen" userId="9aaa52b0-826c-48cc-93d8-ae0df7cf85e7" providerId="ADAL" clId="{A3162CA6-6E09-4682-BB0B-728C62D3FED9}" dt="2023-09-27T18:01:55.252" v="51" actId="20577"/>
        <pc:sldMkLst>
          <pc:docMk/>
          <pc:sldMk cId="3702157859" sldId="821"/>
        </pc:sldMkLst>
        <pc:spChg chg="mod">
          <ac:chgData name="Grootaert Anneleen" userId="9aaa52b0-826c-48cc-93d8-ae0df7cf85e7" providerId="ADAL" clId="{A3162CA6-6E09-4682-BB0B-728C62D3FED9}" dt="2023-09-27T18:01:55.252" v="51" actId="20577"/>
          <ac:spMkLst>
            <pc:docMk/>
            <pc:sldMk cId="3702157859" sldId="821"/>
            <ac:spMk id="2" creationId="{3395220C-8ECA-4ABF-9404-64E385538EDC}"/>
          </ac:spMkLst>
        </pc:spChg>
      </pc:sldChg>
      <pc:sldChg chg="modSp mod">
        <pc:chgData name="Grootaert Anneleen" userId="9aaa52b0-826c-48cc-93d8-ae0df7cf85e7" providerId="ADAL" clId="{A3162CA6-6E09-4682-BB0B-728C62D3FED9}" dt="2023-09-27T16:50:34.090" v="24" actId="20577"/>
        <pc:sldMkLst>
          <pc:docMk/>
          <pc:sldMk cId="292673400" sldId="831"/>
        </pc:sldMkLst>
        <pc:spChg chg="mod">
          <ac:chgData name="Grootaert Anneleen" userId="9aaa52b0-826c-48cc-93d8-ae0df7cf85e7" providerId="ADAL" clId="{A3162CA6-6E09-4682-BB0B-728C62D3FED9}" dt="2023-09-27T16:50:34.090" v="24" actId="20577"/>
          <ac:spMkLst>
            <pc:docMk/>
            <pc:sldMk cId="292673400" sldId="831"/>
            <ac:spMk id="2" creationId="{3395220C-8ECA-4ABF-9404-64E385538EDC}"/>
          </ac:spMkLst>
        </pc:spChg>
      </pc:sldChg>
      <pc:sldChg chg="modSp mod">
        <pc:chgData name="Grootaert Anneleen" userId="9aaa52b0-826c-48cc-93d8-ae0df7cf85e7" providerId="ADAL" clId="{A3162CA6-6E09-4682-BB0B-728C62D3FED9}" dt="2023-09-27T18:00:37.091" v="50" actId="20577"/>
        <pc:sldMkLst>
          <pc:docMk/>
          <pc:sldMk cId="1518685676" sldId="835"/>
        </pc:sldMkLst>
        <pc:spChg chg="mod">
          <ac:chgData name="Grootaert Anneleen" userId="9aaa52b0-826c-48cc-93d8-ae0df7cf85e7" providerId="ADAL" clId="{A3162CA6-6E09-4682-BB0B-728C62D3FED9}" dt="2023-09-27T18:00:37.091" v="50" actId="20577"/>
          <ac:spMkLst>
            <pc:docMk/>
            <pc:sldMk cId="1518685676" sldId="835"/>
            <ac:spMk id="2" creationId="{3395220C-8ECA-4ABF-9404-64E385538EDC}"/>
          </ac:spMkLst>
        </pc:spChg>
      </pc:sldChg>
      <pc:sldChg chg="addSp modSp mod">
        <pc:chgData name="Grootaert Anneleen" userId="9aaa52b0-826c-48cc-93d8-ae0df7cf85e7" providerId="ADAL" clId="{A3162CA6-6E09-4682-BB0B-728C62D3FED9}" dt="2023-09-27T20:37:44.546" v="271" actId="20577"/>
        <pc:sldMkLst>
          <pc:docMk/>
          <pc:sldMk cId="2037507982" sldId="841"/>
        </pc:sldMkLst>
        <pc:spChg chg="mod">
          <ac:chgData name="Grootaert Anneleen" userId="9aaa52b0-826c-48cc-93d8-ae0df7cf85e7" providerId="ADAL" clId="{A3162CA6-6E09-4682-BB0B-728C62D3FED9}" dt="2023-09-27T20:37:37.741" v="266" actId="1076"/>
          <ac:spMkLst>
            <pc:docMk/>
            <pc:sldMk cId="2037507982" sldId="841"/>
            <ac:spMk id="2" creationId="{4D1C2621-529C-4D65-9AC0-85EDA763F821}"/>
          </ac:spMkLst>
        </pc:spChg>
        <pc:spChg chg="add mod">
          <ac:chgData name="Grootaert Anneleen" userId="9aaa52b0-826c-48cc-93d8-ae0df7cf85e7" providerId="ADAL" clId="{A3162CA6-6E09-4682-BB0B-728C62D3FED9}" dt="2023-09-27T20:36:08.790" v="249" actId="21"/>
          <ac:spMkLst>
            <pc:docMk/>
            <pc:sldMk cId="2037507982" sldId="841"/>
            <ac:spMk id="4" creationId="{EEC7729C-DF4B-5393-4374-BF70913BE164}"/>
          </ac:spMkLst>
        </pc:spChg>
        <pc:spChg chg="mod">
          <ac:chgData name="Grootaert Anneleen" userId="9aaa52b0-826c-48cc-93d8-ae0df7cf85e7" providerId="ADAL" clId="{A3162CA6-6E09-4682-BB0B-728C62D3FED9}" dt="2023-09-27T20:37:44.546" v="271" actId="20577"/>
          <ac:spMkLst>
            <pc:docMk/>
            <pc:sldMk cId="2037507982" sldId="841"/>
            <ac:spMk id="7" creationId="{22DC5F8F-E5BB-4F62-83F8-D24DF130A97F}"/>
          </ac:spMkLst>
        </pc:spChg>
      </pc:sldChg>
      <pc:sldChg chg="addSp delSp modSp mod">
        <pc:chgData name="Grootaert Anneleen" userId="9aaa52b0-826c-48cc-93d8-ae0df7cf85e7" providerId="ADAL" clId="{A3162CA6-6E09-4682-BB0B-728C62D3FED9}" dt="2023-09-28T07:32:06.250" v="607" actId="1076"/>
        <pc:sldMkLst>
          <pc:docMk/>
          <pc:sldMk cId="2244075565" sldId="842"/>
        </pc:sldMkLst>
        <pc:spChg chg="add del">
          <ac:chgData name="Grootaert Anneleen" userId="9aaa52b0-826c-48cc-93d8-ae0df7cf85e7" providerId="ADAL" clId="{A3162CA6-6E09-4682-BB0B-728C62D3FED9}" dt="2023-09-28T07:05:57.952" v="380" actId="22"/>
          <ac:spMkLst>
            <pc:docMk/>
            <pc:sldMk cId="2244075565" sldId="842"/>
            <ac:spMk id="7" creationId="{DD9748DB-A424-25E1-2E0C-43AC13E48038}"/>
          </ac:spMkLst>
        </pc:spChg>
        <pc:spChg chg="add mod">
          <ac:chgData name="Grootaert Anneleen" userId="9aaa52b0-826c-48cc-93d8-ae0df7cf85e7" providerId="ADAL" clId="{A3162CA6-6E09-4682-BB0B-728C62D3FED9}" dt="2023-09-28T07:32:06.250" v="607" actId="1076"/>
          <ac:spMkLst>
            <pc:docMk/>
            <pc:sldMk cId="2244075565" sldId="842"/>
            <ac:spMk id="9" creationId="{02EC2EE5-E187-AF2A-DFC5-81038E38421E}"/>
          </ac:spMkLst>
        </pc:spChg>
        <pc:spChg chg="add mod">
          <ac:chgData name="Grootaert Anneleen" userId="9aaa52b0-826c-48cc-93d8-ae0df7cf85e7" providerId="ADAL" clId="{A3162CA6-6E09-4682-BB0B-728C62D3FED9}" dt="2023-09-28T07:32:02.773" v="606" actId="1076"/>
          <ac:spMkLst>
            <pc:docMk/>
            <pc:sldMk cId="2244075565" sldId="842"/>
            <ac:spMk id="10" creationId="{0A487BC1-01F7-3957-5F67-11C15A46D1AC}"/>
          </ac:spMkLst>
        </pc:spChg>
      </pc:sldChg>
      <pc:sldChg chg="addSp delSp modSp new mod">
        <pc:chgData name="Grootaert Anneleen" userId="9aaa52b0-826c-48cc-93d8-ae0df7cf85e7" providerId="ADAL" clId="{A3162CA6-6E09-4682-BB0B-728C62D3FED9}" dt="2023-09-27T21:01:16.356" v="378"/>
        <pc:sldMkLst>
          <pc:docMk/>
          <pc:sldMk cId="937666950" sldId="843"/>
        </pc:sldMkLst>
        <pc:spChg chg="mod">
          <ac:chgData name="Grootaert Anneleen" userId="9aaa52b0-826c-48cc-93d8-ae0df7cf85e7" providerId="ADAL" clId="{A3162CA6-6E09-4682-BB0B-728C62D3FED9}" dt="2023-09-27T20:52:37.161" v="350"/>
          <ac:spMkLst>
            <pc:docMk/>
            <pc:sldMk cId="937666950" sldId="843"/>
            <ac:spMk id="2" creationId="{54737CD3-22BF-13AD-48B8-4ED733D00341}"/>
          </ac:spMkLst>
        </pc:spChg>
        <pc:spChg chg="mod">
          <ac:chgData name="Grootaert Anneleen" userId="9aaa52b0-826c-48cc-93d8-ae0df7cf85e7" providerId="ADAL" clId="{A3162CA6-6E09-4682-BB0B-728C62D3FED9}" dt="2023-09-27T20:37:52.302" v="274" actId="20577"/>
          <ac:spMkLst>
            <pc:docMk/>
            <pc:sldMk cId="937666950" sldId="843"/>
            <ac:spMk id="4" creationId="{D6A6200A-9FD8-4E8F-F5FF-D6614E1118C7}"/>
          </ac:spMkLst>
        </pc:spChg>
        <pc:spChg chg="mod">
          <ac:chgData name="Grootaert Anneleen" userId="9aaa52b0-826c-48cc-93d8-ae0df7cf85e7" providerId="ADAL" clId="{A3162CA6-6E09-4682-BB0B-728C62D3FED9}" dt="2023-09-27T21:01:16.356" v="378"/>
          <ac:spMkLst>
            <pc:docMk/>
            <pc:sldMk cId="937666950" sldId="843"/>
            <ac:spMk id="5" creationId="{FE12F3DC-1247-CAC0-5635-89FB664E080A}"/>
          </ac:spMkLst>
        </pc:spChg>
        <pc:spChg chg="add mod">
          <ac:chgData name="Grootaert Anneleen" userId="9aaa52b0-826c-48cc-93d8-ae0df7cf85e7" providerId="ADAL" clId="{A3162CA6-6E09-4682-BB0B-728C62D3FED9}" dt="2023-09-27T21:01:10.566" v="377"/>
          <ac:spMkLst>
            <pc:docMk/>
            <pc:sldMk cId="937666950" sldId="843"/>
            <ac:spMk id="8" creationId="{CD339AF6-A71E-3EF4-4868-3F76D8DD1614}"/>
          </ac:spMkLst>
        </pc:spChg>
        <pc:picChg chg="add del mod">
          <ac:chgData name="Grootaert Anneleen" userId="9aaa52b0-826c-48cc-93d8-ae0df7cf85e7" providerId="ADAL" clId="{A3162CA6-6E09-4682-BB0B-728C62D3FED9}" dt="2023-09-27T19:23:48.415" v="237" actId="478"/>
          <ac:picMkLst>
            <pc:docMk/>
            <pc:sldMk cId="937666950" sldId="843"/>
            <ac:picMk id="7" creationId="{738B3C4C-ADDF-4C90-9097-440575B127C6}"/>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634452" y="107548"/>
            <a:ext cx="6013722" cy="21484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5029862" y="107548"/>
            <a:ext cx="4301543" cy="214848"/>
          </a:xfrm>
          <a:prstGeom prst="rect">
            <a:avLst/>
          </a:prstGeom>
        </p:spPr>
        <p:txBody>
          <a:bodyPr vert="horz" lIns="91440" tIns="45720" rIns="91440" bIns="45720" rtlCol="0"/>
          <a:lstStyle>
            <a:lvl1pPr algn="r">
              <a:defRPr sz="1200"/>
            </a:lvl1pPr>
          </a:lstStyle>
          <a:p>
            <a:fld id="{B851D6B0-C309-4360-AADA-E0100A701C51}" type="datetimeFigureOut">
              <a:rPr lang="nl-BE" smtClean="0"/>
              <a:t>22/11/2023</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567813" y="6164213"/>
            <a:ext cx="7646645" cy="21484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8738471" y="6182461"/>
            <a:ext cx="592935" cy="196600"/>
          </a:xfrm>
          <a:prstGeom prst="rect">
            <a:avLst/>
          </a:prstGeom>
        </p:spPr>
        <p:txBody>
          <a:bodyPr vert="horz" lIns="91440" tIns="45720" rIns="91440" bIns="45720" rtlCol="0" anchor="b"/>
          <a:lstStyle>
            <a:lvl1pPr algn="r">
              <a:defRPr sz="12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0" y="-12165"/>
            <a:ext cx="1110533" cy="519663"/>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01C07673-66AC-46B1-89BD-061114F0C338}" type="datetimeFigureOut">
              <a:rPr lang="nl-BE" smtClean="0"/>
              <a:t>22/11/2023</a:t>
            </a:fld>
            <a:endParaRPr lang="nl-BE"/>
          </a:p>
        </p:txBody>
      </p:sp>
      <p:sp>
        <p:nvSpPr>
          <p:cNvPr id="4" name="Tijdelijke aanduiding voor dia-afbeelding 3"/>
          <p:cNvSpPr>
            <a:spLocks noGrp="1" noRot="1" noChangeAspect="1"/>
          </p:cNvSpPr>
          <p:nvPr>
            <p:ph type="sldImg" idx="2"/>
          </p:nvPr>
        </p:nvSpPr>
        <p:spPr>
          <a:xfrm>
            <a:off x="857250" y="696913"/>
            <a:ext cx="3959225" cy="2227262"/>
          </a:xfrm>
          <a:prstGeom prst="rect">
            <a:avLst/>
          </a:prstGeom>
          <a:noFill/>
          <a:ln w="12700">
            <a:solidFill>
              <a:prstClr val="black"/>
            </a:solidFill>
          </a:ln>
        </p:spPr>
        <p:txBody>
          <a:bodyPr vert="horz" lIns="91440" tIns="45720" rIns="91440" bIns="45720" rtlCol="0" anchor="ctr"/>
          <a:lstStyle/>
          <a:p>
            <a:endParaRPr lang="nl-BE"/>
          </a:p>
        </p:txBody>
      </p:sp>
      <p:sp>
        <p:nvSpPr>
          <p:cNvPr id="6" name="Tijdelijke aanduiding voor voettekst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6C23E295-A1A5-4488-BC09-D942F81F4A15}" type="slidenum">
              <a:rPr lang="nl-BE" smtClean="0"/>
              <a:t>‹nr.›</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5029862" y="107548"/>
            <a:ext cx="4301543" cy="214848"/>
          </a:xfrm>
          <a:prstGeom prst="rect">
            <a:avLst/>
          </a:prstGeom>
        </p:spPr>
        <p:txBody>
          <a:bodyPr vert="horz" lIns="91440" tIns="45720" rIns="91440" bIns="45720"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22/11/2023</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0" y="-12165"/>
            <a:ext cx="1110533" cy="519663"/>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667808" y="3016501"/>
            <a:ext cx="8989983" cy="325499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a:t>
            </a:fld>
            <a:endParaRPr lang="nl-BE"/>
          </a:p>
        </p:txBody>
      </p:sp>
    </p:spTree>
    <p:extLst>
      <p:ext uri="{BB962C8B-B14F-4D97-AF65-F5344CB8AC3E}">
        <p14:creationId xmlns:p14="http://schemas.microsoft.com/office/powerpoint/2010/main" val="372893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17</a:t>
            </a:fld>
            <a:endParaRPr lang="nl-BE"/>
          </a:p>
        </p:txBody>
      </p:sp>
    </p:spTree>
    <p:extLst>
      <p:ext uri="{BB962C8B-B14F-4D97-AF65-F5344CB8AC3E}">
        <p14:creationId xmlns:p14="http://schemas.microsoft.com/office/powerpoint/2010/main" val="54142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369661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Toets indienen: steeds twee stappen/klikken doorlopen</a:t>
            </a:r>
          </a:p>
          <a:p>
            <a:r>
              <a:rPr lang="nl-BE"/>
              <a:t>Vanaf dat de toets ingediend is, wordt de student uitgelogd in </a:t>
            </a:r>
            <a:r>
              <a:rPr lang="nl-BE" err="1"/>
              <a:t>TextAid</a:t>
            </a:r>
            <a:r>
              <a:rPr lang="nl-BE"/>
              <a:t> en kan die niet meer aan het examen.</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19</a:t>
            </a:fld>
            <a:endParaRPr lang="nl-BE"/>
          </a:p>
        </p:txBody>
      </p:sp>
    </p:spTree>
    <p:extLst>
      <p:ext uri="{BB962C8B-B14F-4D97-AF65-F5344CB8AC3E}">
        <p14:creationId xmlns:p14="http://schemas.microsoft.com/office/powerpoint/2010/main" val="323145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190101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Belangrijk omdat je examen via onze cursus zal opgestart worden als het gaat over laptopexamens </a:t>
            </a:r>
            <a:r>
              <a:rPr lang="nl-NL">
                <a:sym typeface="Wingdings" panose="05000000000000000000" pitchFamily="2" charset="2"/>
              </a:rPr>
              <a:t>+ deze </a:t>
            </a:r>
            <a:r>
              <a:rPr lang="nl-NL" err="1">
                <a:sym typeface="Wingdings" panose="05000000000000000000" pitchFamily="2" charset="2"/>
              </a:rPr>
              <a:t>ppt</a:t>
            </a:r>
            <a:r>
              <a:rPr lang="nl-NL">
                <a:sym typeface="Wingdings" panose="05000000000000000000" pitchFamily="2" charset="2"/>
              </a:rPr>
              <a:t> vind je er ook </a:t>
            </a:r>
            <a:endParaRPr lang="nl-NL"/>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a:t>
            </a:fld>
            <a:endParaRPr lang="nl-BE"/>
          </a:p>
        </p:txBody>
      </p:sp>
    </p:spTree>
    <p:extLst>
      <p:ext uri="{BB962C8B-B14F-4D97-AF65-F5344CB8AC3E}">
        <p14:creationId xmlns:p14="http://schemas.microsoft.com/office/powerpoint/2010/main" val="239155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a:t>
            </a:fld>
            <a:endParaRPr lang="nl-BE"/>
          </a:p>
        </p:txBody>
      </p:sp>
    </p:spTree>
    <p:extLst>
      <p:ext uri="{BB962C8B-B14F-4D97-AF65-F5344CB8AC3E}">
        <p14:creationId xmlns:p14="http://schemas.microsoft.com/office/powerpoint/2010/main" val="334881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In stappenplan zijn stapjes opgenomen, deze gaan we nu samen met jullie overlopen.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89684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318349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Studenten gaan naar LDB, waarbij </a:t>
            </a:r>
            <a:r>
              <a:rPr lang="nl-BE" err="1"/>
              <a:t>Leho</a:t>
            </a:r>
            <a:r>
              <a:rPr lang="nl-BE"/>
              <a:t> wordt geopend.</a:t>
            </a:r>
          </a:p>
          <a:p>
            <a:r>
              <a:rPr lang="nl-BE"/>
              <a:t>Ze kunnen naar </a:t>
            </a:r>
            <a:r>
              <a:rPr lang="nl-BE" err="1"/>
              <a:t>TextAid</a:t>
            </a:r>
            <a:r>
              <a:rPr lang="nl-BE"/>
              <a:t> gaan via de cursus van </a:t>
            </a:r>
            <a:r>
              <a:rPr lang="nl-BE" err="1"/>
              <a:t>Stuvo-Studiecoaching</a:t>
            </a:r>
            <a:r>
              <a:rPr lang="nl-BE"/>
              <a:t>. Hierbij is het heel belangrijk dat de studenten ingeschreven zijn voor deze cursus.</a:t>
            </a:r>
          </a:p>
          <a:p>
            <a:r>
              <a:rPr lang="nl-BE"/>
              <a:t>Student gaat naar Toetsen en volgende link.</a:t>
            </a:r>
          </a:p>
          <a:p>
            <a:r>
              <a:rPr lang="nl-BE"/>
              <a:t>Kan inloggen met persoonlijke Howest login.</a:t>
            </a:r>
          </a:p>
          <a:p>
            <a:endParaRPr lang="nl-BE"/>
          </a:p>
          <a:p>
            <a:r>
              <a:rPr lang="nl-BE"/>
              <a:t>Deze info wordt meegegeven aan de studenten op hun infosessie van 17/10 19u online.</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283676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1531570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16</a:t>
            </a:fld>
            <a:endParaRPr lang="nl-BE"/>
          </a:p>
        </p:txBody>
      </p:sp>
    </p:spTree>
    <p:extLst>
      <p:ext uri="{BB962C8B-B14F-4D97-AF65-F5344CB8AC3E}">
        <p14:creationId xmlns:p14="http://schemas.microsoft.com/office/powerpoint/2010/main" val="15800485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jpeg"/><Relationship Id="rId12"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jpeg"/><Relationship Id="rId11" Type="http://schemas.openxmlformats.org/officeDocument/2006/relationships/image" Target="../media/image7.jpeg"/><Relationship Id="rId5" Type="http://schemas.openxmlformats.org/officeDocument/2006/relationships/hyperlink" Target="https://www.flickr.com/photos/howestbe/albums" TargetMode="External"/><Relationship Id="rId10" Type="http://schemas.openxmlformats.org/officeDocument/2006/relationships/hyperlink" Target="https://start.howest.be/StrategieCommunicatie/Communicatie" TargetMode="External"/><Relationship Id="rId4" Type="http://schemas.openxmlformats.org/officeDocument/2006/relationships/image" Target="../media/image3.png"/><Relationship Id="rId9" Type="http://schemas.openxmlformats.org/officeDocument/2006/relationships/hyperlink" Target="mailto:regis.le.roy@howest.b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5"/>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a:t>
            </a:r>
            <a:r>
              <a:rPr lang="nl-NL" sz="1000" b="0" err="1">
                <a:latin typeface="+mn-lt"/>
                <a:cs typeface="Arial" panose="020B0604020202020204" pitchFamily="34" charset="0"/>
              </a:rPr>
              <a:t>toeassen</a:t>
            </a:r>
            <a:r>
              <a:rPr lang="nl-NL" sz="1000" b="0">
                <a:latin typeface="+mn-lt"/>
                <a:cs typeface="Arial" panose="020B0604020202020204" pitchFamily="34" charset="0"/>
              </a:rPr>
              <a:t>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a:t>
            </a:r>
            <a:r>
              <a:rPr lang="nl-NL" sz="1000" err="1">
                <a:latin typeface="+mn-lt"/>
                <a:cs typeface="Arial" panose="020B0604020202020204" pitchFamily="34" charset="0"/>
              </a:rPr>
              <a:t>Eventeel</a:t>
            </a:r>
            <a:r>
              <a:rPr lang="nl-NL" sz="1000">
                <a:latin typeface="+mn-lt"/>
                <a:cs typeface="Arial" panose="020B0604020202020204" pitchFamily="34" charset="0"/>
              </a:rPr>
              <a:t>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9"/>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10"/>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8067" y="4309577"/>
            <a:ext cx="5267788" cy="4845238"/>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40607" y="9290429"/>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0878" y="9305925"/>
            <a:ext cx="6217208"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1040607" y="930592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8692"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400" y="9297584"/>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40606"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1050130"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8692" y="9300981"/>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a:br>
            <a:br>
              <a:rPr lang="nl-NL"/>
            </a:br>
            <a:r>
              <a:rPr lang="nl-NL"/>
              <a:t>Titel</a:t>
            </a:r>
            <a:endParaRPr lang="en-US"/>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995761" y="930437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1050131" y="9306321"/>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1052513"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998692" y="934369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1050131" y="9306321"/>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1051200"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4"/>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toepassen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8"/>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9"/>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3582351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NL"/>
            </a:br>
            <a:br>
              <a:rPr lang="nl-NL"/>
            </a:br>
            <a:r>
              <a:rPr lang="nl-NL"/>
              <a:t>Titel</a:t>
            </a:r>
            <a:endParaRPr lang="en-US"/>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5130479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a:t>Klik om Titel te bewerken</a:t>
            </a:r>
            <a:endParaRPr lang="en-US"/>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a:t>
            </a:r>
          </a:p>
          <a:p>
            <a:r>
              <a:rPr lang="nl-NL"/>
              <a:t>van het model </a:t>
            </a:r>
          </a:p>
          <a:p>
            <a:r>
              <a:rPr lang="nl-NL"/>
              <a:t>te bewerken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9848924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a:t>“Klik om quote </a:t>
            </a:r>
            <a:br>
              <a:rPr lang="nl-NL"/>
            </a:br>
            <a:r>
              <a:rPr lang="nl-NL"/>
              <a:t>in te Voegen”</a:t>
            </a:r>
            <a:endParaRPr lang="en-US"/>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 om de Naam en Voornaam in te voegen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5213817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NL"/>
              <a:t>Klik om Titel te bewerken</a:t>
            </a:r>
            <a:endParaRPr lang="en-US"/>
          </a:p>
        </p:txBody>
      </p:sp>
      <p:sp>
        <p:nvSpPr>
          <p:cNvPr id="3" name="Subtitle 2"/>
          <p:cNvSpPr>
            <a:spLocks noGrp="1"/>
          </p:cNvSpPr>
          <p:nvPr>
            <p:ph type="subTitle" idx="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a:t>
            </a:r>
          </a:p>
          <a:p>
            <a:r>
              <a:rPr lang="nl-NL"/>
              <a:t>van het model </a:t>
            </a:r>
          </a:p>
          <a:p>
            <a:r>
              <a:rPr lang="nl-NL"/>
              <a:t>te bewerken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a:t>Inhoudstafel / Agenda titel</a:t>
            </a:r>
            <a:endParaRPr lang="en-US"/>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Agendapunt 1</a:t>
            </a:r>
          </a:p>
          <a:p>
            <a:r>
              <a:rPr lang="nl-NL"/>
              <a:t>Agendapunt 2</a:t>
            </a:r>
          </a:p>
          <a:p>
            <a:r>
              <a:rPr lang="nl-NL"/>
              <a:t>Agendapunt 3</a:t>
            </a:r>
          </a:p>
          <a:p>
            <a:r>
              <a:rPr lang="nl-NL"/>
              <a:t>Agendapunt 4</a:t>
            </a:r>
          </a:p>
          <a:p>
            <a:r>
              <a:rPr lang="nl-NL"/>
              <a:t>Agendapunt 5</a:t>
            </a:r>
          </a:p>
          <a:p>
            <a:r>
              <a:rPr lang="nl-NL"/>
              <a:t>Agendapunt 6</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953865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5945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491482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7750176" y="9306717"/>
            <a:ext cx="216852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0131"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6655177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6001101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9032876" y="9306717"/>
            <a:ext cx="314642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40607"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606495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2659835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087719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9941125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408929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NL"/>
              <a:t>“Klik om quote </a:t>
            </a:r>
            <a:br>
              <a:rPr lang="nl-NL"/>
            </a:br>
            <a:r>
              <a:rPr lang="nl-NL"/>
              <a:t>in te Voegen”</a:t>
            </a:r>
            <a:endParaRPr lang="en-US"/>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 om de Naam en Voornaam in te voegen</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379485529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5332390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70029933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91535347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47622234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8318316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06479072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6567441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03899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endParaRPr lang="nl-BE"/>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5341245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NL"/>
              <a:t>Inhoudstafel / Agenda titel</a:t>
            </a:r>
            <a:endParaRPr lang="en-US"/>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Agendapunt 1</a:t>
            </a:r>
          </a:p>
          <a:p>
            <a:r>
              <a:rPr lang="nl-NL"/>
              <a:t>Agendapunt 2</a:t>
            </a:r>
          </a:p>
          <a:p>
            <a:r>
              <a:rPr lang="nl-NL"/>
              <a:t>Agendapunt 3</a:t>
            </a:r>
          </a:p>
          <a:p>
            <a:r>
              <a:rPr lang="nl-NL"/>
              <a:t>Agendapunt 4</a:t>
            </a:r>
          </a:p>
          <a:p>
            <a:r>
              <a:rPr lang="nl-NL"/>
              <a:t>Agendapunt 5</a:t>
            </a:r>
          </a:p>
          <a:p>
            <a:r>
              <a:rPr lang="nl-NL"/>
              <a:t>Agendapunt 6</a:t>
            </a:r>
            <a:endParaRPr lang="en-US"/>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0438437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5" name="Footer Placeholder 4"/>
          <p:cNvSpPr>
            <a:spLocks noGrp="1"/>
          </p:cNvSpPr>
          <p:nvPr>
            <p:ph type="ftr" sz="quarter" idx="11"/>
          </p:nvPr>
        </p:nvSpPr>
        <p:spPr>
          <a:xfrm>
            <a:off x="998692" y="9306717"/>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5" name="Footer Placeholder 4"/>
          <p:cNvSpPr>
            <a:spLocks noGrp="1"/>
          </p:cNvSpPr>
          <p:nvPr>
            <p:ph type="ftr" sz="quarter" idx="11"/>
          </p:nvPr>
        </p:nvSpPr>
        <p:spPr>
          <a:xfrm>
            <a:off x="1078173" y="9306717"/>
            <a:ext cx="6299095"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95886" y="9302751"/>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4" name="Afbeelding 13">
            <a:extLst>
              <a:ext uri="{FF2B5EF4-FFF2-40B4-BE49-F238E27FC236}">
                <a16:creationId xmlns:a16="http://schemas.microsoft.com/office/drawing/2014/main" id="{776346FE-287C-4E4F-85A0-653AF7B4AA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1057275" y="9305925"/>
            <a:ext cx="6172200" cy="547688"/>
          </a:xfrm>
        </p:spPr>
        <p:txBody>
          <a:bodyPr lIns="0" tIns="0" rIns="0" bIns="0"/>
          <a:lstStyle>
            <a:lvl1pPr algn="l">
              <a:defRPr>
                <a:solidFill>
                  <a:schemeClr val="bg1"/>
                </a:solidFill>
              </a:defRPr>
            </a:lvl1pPr>
          </a:lstStyle>
          <a:p>
            <a:r>
              <a:rPr lang="nl-BE"/>
              <a:t>Hoe ondersteun ik mijn leerlingen bij het maken van een goede studiekeuze? </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Hoe ondersteun ik mijn leerlingen bij het maken van een goede studiekeuze? </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7482834" y="9306355"/>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nl-BE"/>
          </a:p>
        </p:txBody>
      </p:sp>
      <p:sp>
        <p:nvSpPr>
          <p:cNvPr id="5" name="Footer Placeholder 4"/>
          <p:cNvSpPr>
            <a:spLocks noGrp="1"/>
          </p:cNvSpPr>
          <p:nvPr>
            <p:ph type="ftr" sz="quarter" idx="3"/>
          </p:nvPr>
        </p:nvSpPr>
        <p:spPr>
          <a:xfrm>
            <a:off x="1057275" y="9307584"/>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Hoe ondersteun ik mijn leerlingen bij het maken van een goede studiekeuze? </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109856826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leho-howest.instructure.com/enroll/6FPNEL" TargetMode="External"/><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6.png"/><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6.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hyperlink" Target="https://faciliteiten.howest.be/"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6.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1.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6.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hidden="1">
            <a:extLst>
              <a:ext uri="{FF2B5EF4-FFF2-40B4-BE49-F238E27FC236}">
                <a16:creationId xmlns:a16="http://schemas.microsoft.com/office/drawing/2014/main" id="{AE133EC3-6E51-4FF2-8632-96A5ECA58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287000"/>
            <a:ext cx="18288000" cy="10287000"/>
          </a:xfrm>
          <a:prstGeom prst="rect">
            <a:avLst/>
          </a:prstGeom>
        </p:spPr>
      </p:pic>
      <p:sp>
        <p:nvSpPr>
          <p:cNvPr id="4" name="Titel 3">
            <a:extLst>
              <a:ext uri="{FF2B5EF4-FFF2-40B4-BE49-F238E27FC236}">
                <a16:creationId xmlns:a16="http://schemas.microsoft.com/office/drawing/2014/main" id="{6C9A04DC-6025-47FF-AE29-4C9A95E62DAF}"/>
              </a:ext>
            </a:extLst>
          </p:cNvPr>
          <p:cNvSpPr>
            <a:spLocks noGrp="1"/>
          </p:cNvSpPr>
          <p:nvPr>
            <p:ph type="ctrTitle"/>
          </p:nvPr>
        </p:nvSpPr>
        <p:spPr>
          <a:xfrm>
            <a:off x="4017100" y="4161253"/>
            <a:ext cx="12376786" cy="1964494"/>
          </a:xfrm>
        </p:spPr>
        <p:txBody>
          <a:bodyPr>
            <a:noAutofit/>
          </a:bodyPr>
          <a:lstStyle/>
          <a:p>
            <a:pPr algn="r"/>
            <a:r>
              <a:rPr lang="nl-BE" sz="6600">
                <a:latin typeface="Arial Rounded MT Bold"/>
              </a:rPr>
              <a:t>Examen maken met </a:t>
            </a:r>
            <a:br>
              <a:rPr lang="nl-BE" sz="6600">
                <a:latin typeface="Arial Rounded MT Bold"/>
              </a:rPr>
            </a:br>
            <a:r>
              <a:rPr lang="nl-BE" sz="6600">
                <a:latin typeface="Arial Rounded MT Bold"/>
              </a:rPr>
              <a:t>Readspeaker-</a:t>
            </a:r>
            <a:r>
              <a:rPr lang="nl-BE" sz="6600" err="1">
                <a:latin typeface="Arial Rounded MT Bold"/>
              </a:rPr>
              <a:t>Textaid</a:t>
            </a:r>
            <a:endParaRPr lang="en-US" sz="6600">
              <a:latin typeface="Arial Rounded MT Bold"/>
            </a:endParaRPr>
          </a:p>
        </p:txBody>
      </p:sp>
      <p:sp>
        <p:nvSpPr>
          <p:cNvPr id="3" name="Ondertitel 2">
            <a:extLst>
              <a:ext uri="{FF2B5EF4-FFF2-40B4-BE49-F238E27FC236}">
                <a16:creationId xmlns:a16="http://schemas.microsoft.com/office/drawing/2014/main" id="{E702BBD2-F66D-4553-AC3E-2702DCBC5EB8}"/>
              </a:ext>
            </a:extLst>
          </p:cNvPr>
          <p:cNvSpPr>
            <a:spLocks noGrp="1"/>
          </p:cNvSpPr>
          <p:nvPr>
            <p:ph type="subTitle" idx="1"/>
          </p:nvPr>
        </p:nvSpPr>
        <p:spPr>
          <a:xfrm>
            <a:off x="4017100" y="6673876"/>
            <a:ext cx="12376786" cy="2483643"/>
          </a:xfrm>
        </p:spPr>
        <p:txBody>
          <a:bodyPr/>
          <a:lstStyle/>
          <a:p>
            <a:pPr algn="r"/>
            <a:r>
              <a:rPr lang="nl-BE"/>
              <a:t>Infosessie </a:t>
            </a:r>
          </a:p>
        </p:txBody>
      </p:sp>
      <p:pic>
        <p:nvPicPr>
          <p:cNvPr id="14" name="Audio 13">
            <a:hlinkClick r:id="" action="ppaction://media"/>
            <a:extLst>
              <a:ext uri="{FF2B5EF4-FFF2-40B4-BE49-F238E27FC236}">
                <a16:creationId xmlns:a16="http://schemas.microsoft.com/office/drawing/2014/main" id="{810764EE-87DB-1DBE-64A6-11427E05DC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132277270"/>
      </p:ext>
    </p:extLst>
  </p:cSld>
  <p:clrMapOvr>
    <a:masterClrMapping/>
  </p:clrMapOvr>
  <mc:AlternateContent xmlns:mc="http://schemas.openxmlformats.org/markup-compatibility/2006" xmlns:p14="http://schemas.microsoft.com/office/powerpoint/2010/main">
    <mc:Choice Requires="p14">
      <p:transition spd="slow" p14:dur="2000" advTm="73827"/>
    </mc:Choice>
    <mc:Fallback xmlns="">
      <p:transition spd="slow" advTm="7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descr="Afbeelding met tekst, diagram, schermopname, Lettertype&#10;&#10;Automatisch gegenereerde beschrijving">
            <a:extLst>
              <a:ext uri="{FF2B5EF4-FFF2-40B4-BE49-F238E27FC236}">
                <a16:creationId xmlns:a16="http://schemas.microsoft.com/office/drawing/2014/main" id="{E9C4C570-757B-9F8E-3B3F-993407F3B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9739" y="836346"/>
            <a:ext cx="10005752" cy="8614308"/>
          </a:xfrm>
          <a:prstGeom prst="rect">
            <a:avLst/>
          </a:prstGeom>
        </p:spPr>
      </p:pic>
      <p:sp>
        <p:nvSpPr>
          <p:cNvPr id="2" name="Tijdelijke aanduiding voor tekst 1">
            <a:extLst>
              <a:ext uri="{FF2B5EF4-FFF2-40B4-BE49-F238E27FC236}">
                <a16:creationId xmlns:a16="http://schemas.microsoft.com/office/drawing/2014/main" id="{4D1C2621-529C-4D65-9AC0-85EDA763F821}"/>
              </a:ext>
            </a:extLst>
          </p:cNvPr>
          <p:cNvSpPr>
            <a:spLocks noGrp="1"/>
          </p:cNvSpPr>
          <p:nvPr>
            <p:ph type="body" sz="quarter" idx="17"/>
          </p:nvPr>
        </p:nvSpPr>
        <p:spPr>
          <a:xfrm>
            <a:off x="782628" y="1974129"/>
            <a:ext cx="6485457" cy="6338742"/>
          </a:xfrm>
        </p:spPr>
        <p:txBody>
          <a:bodyPr/>
          <a:lstStyle/>
          <a:p>
            <a:pPr lvl="2"/>
            <a:endParaRPr lang="nl-BE" b="0" i="0">
              <a:solidFill>
                <a:srgbClr val="000000"/>
              </a:solidFill>
              <a:effectLst/>
              <a:latin typeface="Source Sans Pro" panose="020B0503030403020204" pitchFamily="34" charset="0"/>
            </a:endParaRPr>
          </a:p>
          <a:p>
            <a:pPr marL="1257300" lvl="1" indent="-571500">
              <a:buFont typeface="Arial" panose="020B0604020202020204" pitchFamily="34" charset="0"/>
              <a:buChar char="•"/>
            </a:pPr>
            <a:r>
              <a:rPr lang="nl-BE">
                <a:sym typeface="Wingdings" panose="05000000000000000000" pitchFamily="2" charset="2"/>
              </a:rPr>
              <a:t>Zie mail met login</a:t>
            </a:r>
          </a:p>
          <a:p>
            <a:pPr lvl="1"/>
            <a:r>
              <a:rPr lang="nl-BE">
                <a:sym typeface="Wingdings" panose="05000000000000000000" pitchFamily="2" charset="2"/>
              </a:rPr>
              <a:t>   gegevens via studiecoach </a:t>
            </a:r>
          </a:p>
          <a:p>
            <a:pPr lvl="1"/>
            <a:endParaRPr lang="nl-BE">
              <a:sym typeface="Wingdings" panose="05000000000000000000" pitchFamily="2" charset="2"/>
            </a:endParaRPr>
          </a:p>
          <a:p>
            <a:pPr marL="1257300" lvl="1" indent="-571500">
              <a:buFont typeface="Arial" panose="020B0604020202020204" pitchFamily="34" charset="0"/>
              <a:buChar char="•"/>
            </a:pPr>
            <a:r>
              <a:rPr lang="nl-BE">
                <a:sym typeface="Wingdings" panose="05000000000000000000" pitchFamily="2" charset="2"/>
              </a:rPr>
              <a:t>Ingeschreven zijn </a:t>
            </a:r>
          </a:p>
          <a:p>
            <a:pPr lvl="1"/>
            <a:r>
              <a:rPr lang="nl-BE">
                <a:sym typeface="Wingdings" panose="05000000000000000000" pitchFamily="2" charset="2"/>
              </a:rPr>
              <a:t>op </a:t>
            </a:r>
            <a:r>
              <a:rPr lang="nl-BE" err="1">
                <a:sym typeface="Wingdings" panose="05000000000000000000" pitchFamily="2" charset="2"/>
              </a:rPr>
              <a:t>Leho</a:t>
            </a:r>
            <a:r>
              <a:rPr lang="nl-BE">
                <a:sym typeface="Wingdings" panose="05000000000000000000" pitchFamily="2" charset="2"/>
              </a:rPr>
              <a:t> cursus </a:t>
            </a:r>
            <a:r>
              <a:rPr lang="nl-BE" err="1">
                <a:sym typeface="Wingdings" panose="05000000000000000000" pitchFamily="2" charset="2"/>
                <a:hlinkClick r:id="rId6"/>
              </a:rPr>
              <a:t>stuvo</a:t>
            </a:r>
            <a:r>
              <a:rPr lang="nl-BE">
                <a:sym typeface="Wingdings" panose="05000000000000000000" pitchFamily="2" charset="2"/>
                <a:hlinkClick r:id="rId6"/>
              </a:rPr>
              <a:t> studiecoach </a:t>
            </a:r>
            <a:endParaRPr lang="nl-BE">
              <a:sym typeface="Wingdings" panose="05000000000000000000" pitchFamily="2" charset="2"/>
            </a:endParaRPr>
          </a:p>
          <a:p>
            <a:pPr lvl="1"/>
            <a:endParaRPr lang="nl-BE">
              <a:sym typeface="Wingdings" panose="05000000000000000000" pitchFamily="2" charset="2"/>
            </a:endParaRPr>
          </a:p>
          <a:p>
            <a:pPr lvl="1"/>
            <a:endParaRPr lang="nl-BE">
              <a:highlight>
                <a:srgbClr val="FFFF00"/>
              </a:highlight>
              <a:sym typeface="Wingdings" panose="05000000000000000000" pitchFamily="2" charset="2"/>
            </a:endParaRPr>
          </a:p>
          <a:p>
            <a:pPr lvl="3"/>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p:txBody>
      </p:sp>
      <p:sp>
        <p:nvSpPr>
          <p:cNvPr id="3" name="Tijdelijke aanduiding voor dianummer 2">
            <a:extLst>
              <a:ext uri="{FF2B5EF4-FFF2-40B4-BE49-F238E27FC236}">
                <a16:creationId xmlns:a16="http://schemas.microsoft.com/office/drawing/2014/main" id="{DE8EC392-F0C2-451A-BC7A-2CAF5A0A56A5}"/>
              </a:ext>
            </a:extLst>
          </p:cNvPr>
          <p:cNvSpPr>
            <a:spLocks noGrp="1"/>
          </p:cNvSpPr>
          <p:nvPr>
            <p:ph type="sldNum" sz="quarter" idx="12"/>
          </p:nvPr>
        </p:nvSpPr>
        <p:spPr/>
        <p:txBody>
          <a:bodyPr/>
          <a:lstStyle/>
          <a:p>
            <a:fld id="{B7527A74-2D87-4307-9531-5A57D9647EEB}" type="slidenum">
              <a:rPr lang="nl-BE" smtClean="0"/>
              <a:pPr/>
              <a:t>10</a:t>
            </a:fld>
            <a:endParaRPr lang="nl-BE"/>
          </a:p>
        </p:txBody>
      </p:sp>
      <p:sp>
        <p:nvSpPr>
          <p:cNvPr id="6" name="Tijdelijke aanduiding voor voettekst 5">
            <a:extLst>
              <a:ext uri="{FF2B5EF4-FFF2-40B4-BE49-F238E27FC236}">
                <a16:creationId xmlns:a16="http://schemas.microsoft.com/office/drawing/2014/main" id="{27E62646-F0A2-4C9B-AF8E-EB437F921C80}"/>
              </a:ext>
            </a:extLst>
          </p:cNvPr>
          <p:cNvSpPr>
            <a:spLocks noGrp="1"/>
          </p:cNvSpPr>
          <p:nvPr>
            <p:ph type="ftr" sz="quarter" idx="11"/>
          </p:nvPr>
        </p:nvSpPr>
        <p:spPr>
          <a:xfrm>
            <a:off x="1095885" y="9220201"/>
            <a:ext cx="6172200" cy="547688"/>
          </a:xfrm>
        </p:spPr>
        <p:txBody>
          <a:bodyPr/>
          <a:lstStyle/>
          <a:p>
            <a:r>
              <a:rPr lang="nl-BE" dirty="0"/>
              <a:t>Examen maken met Readspeaker-</a:t>
            </a:r>
            <a:r>
              <a:rPr lang="nl-BE" dirty="0" err="1"/>
              <a:t>TextAid</a:t>
            </a:r>
            <a:endParaRPr lang="nl-BE" dirty="0"/>
          </a:p>
        </p:txBody>
      </p:sp>
      <p:sp>
        <p:nvSpPr>
          <p:cNvPr id="7" name="Titel 3">
            <a:extLst>
              <a:ext uri="{FF2B5EF4-FFF2-40B4-BE49-F238E27FC236}">
                <a16:creationId xmlns:a16="http://schemas.microsoft.com/office/drawing/2014/main" id="{22DC5F8F-E5BB-4F62-83F8-D24DF130A97F}"/>
              </a:ext>
            </a:extLst>
          </p:cNvPr>
          <p:cNvSpPr>
            <a:spLocks noGrp="1"/>
          </p:cNvSpPr>
          <p:nvPr>
            <p:ph type="title"/>
          </p:nvPr>
        </p:nvSpPr>
        <p:spPr>
          <a:xfrm>
            <a:off x="998538" y="889000"/>
            <a:ext cx="16575087" cy="630238"/>
          </a:xfrm>
        </p:spPr>
        <p:txBody>
          <a:bodyPr/>
          <a:lstStyle/>
          <a:p>
            <a:r>
              <a:rPr lang="nl-BE"/>
              <a:t>Examens met </a:t>
            </a:r>
            <a:r>
              <a:rPr lang="nl-BE" err="1"/>
              <a:t>TextAid</a:t>
            </a:r>
            <a:r>
              <a:rPr lang="nl-BE"/>
              <a:t> maken -inloggen</a:t>
            </a:r>
          </a:p>
        </p:txBody>
      </p:sp>
      <p:sp>
        <p:nvSpPr>
          <p:cNvPr id="11" name="Ovaal 10">
            <a:extLst>
              <a:ext uri="{FF2B5EF4-FFF2-40B4-BE49-F238E27FC236}">
                <a16:creationId xmlns:a16="http://schemas.microsoft.com/office/drawing/2014/main" id="{4DA9A015-81DE-9B55-765D-863DC68FF8A9}"/>
              </a:ext>
            </a:extLst>
          </p:cNvPr>
          <p:cNvSpPr/>
          <p:nvPr/>
        </p:nvSpPr>
        <p:spPr>
          <a:xfrm>
            <a:off x="9593870" y="5469467"/>
            <a:ext cx="1703652" cy="1286933"/>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
        <p:nvSpPr>
          <p:cNvPr id="12" name="Ovaal 11">
            <a:extLst>
              <a:ext uri="{FF2B5EF4-FFF2-40B4-BE49-F238E27FC236}">
                <a16:creationId xmlns:a16="http://schemas.microsoft.com/office/drawing/2014/main" id="{1E286013-0124-D0F8-20B4-A4803EBF75B9}"/>
              </a:ext>
            </a:extLst>
          </p:cNvPr>
          <p:cNvSpPr/>
          <p:nvPr/>
        </p:nvSpPr>
        <p:spPr>
          <a:xfrm>
            <a:off x="14543315" y="5375907"/>
            <a:ext cx="2322437" cy="1474051"/>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pic>
        <p:nvPicPr>
          <p:cNvPr id="5" name="Audio 4">
            <a:hlinkClick r:id="" action="ppaction://media"/>
            <a:extLst>
              <a:ext uri="{FF2B5EF4-FFF2-40B4-BE49-F238E27FC236}">
                <a16:creationId xmlns:a16="http://schemas.microsoft.com/office/drawing/2014/main" id="{DEDB8A25-3F64-35FA-F1D9-EBD109B33FC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197810979"/>
      </p:ext>
    </p:extLst>
  </p:cSld>
  <p:clrMapOvr>
    <a:masterClrMapping/>
  </p:clrMapOvr>
  <mc:AlternateContent xmlns:mc="http://schemas.openxmlformats.org/markup-compatibility/2006" xmlns:p14="http://schemas.microsoft.com/office/powerpoint/2010/main">
    <mc:Choice Requires="p14">
      <p:transition spd="slow" p14:dur="2000" advTm="163005"/>
    </mc:Choice>
    <mc:Fallback xmlns="">
      <p:transition spd="slow" advTm="16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43EB99-5337-0560-4AFB-D21913A6B8E1}"/>
              </a:ext>
            </a:extLst>
          </p:cNvPr>
          <p:cNvSpPr>
            <a:spLocks noGrp="1"/>
          </p:cNvSpPr>
          <p:nvPr>
            <p:ph type="body" sz="quarter" idx="17"/>
          </p:nvPr>
        </p:nvSpPr>
        <p:spPr>
          <a:xfrm>
            <a:off x="1095886" y="2358222"/>
            <a:ext cx="4978776" cy="6417066"/>
          </a:xfrm>
        </p:spPr>
        <p:txBody>
          <a:bodyPr/>
          <a:lstStyle/>
          <a:p>
            <a:pPr marL="571500" indent="-571500">
              <a:buFont typeface="Arial" panose="020B0604020202020204" pitchFamily="34" charset="0"/>
              <a:buChar char="•"/>
            </a:pPr>
            <a:r>
              <a:rPr lang="nl-BE" dirty="0"/>
              <a:t>Open LDB – </a:t>
            </a:r>
            <a:r>
              <a:rPr lang="nl-BE" dirty="0" err="1"/>
              <a:t>Leho</a:t>
            </a:r>
            <a:endParaRPr lang="nl-BE" dirty="0"/>
          </a:p>
          <a:p>
            <a:pPr marL="571500" indent="-571500">
              <a:buFont typeface="Arial" panose="020B0604020202020204" pitchFamily="34" charset="0"/>
              <a:buChar char="•"/>
            </a:pPr>
            <a:r>
              <a:rPr lang="nl-BE" dirty="0"/>
              <a:t>Ga naar cursus </a:t>
            </a:r>
          </a:p>
          <a:p>
            <a:r>
              <a:rPr lang="nl-BE" dirty="0"/>
              <a:t>‘STUVO </a:t>
            </a:r>
            <a:r>
              <a:rPr lang="nl-BE" dirty="0" err="1"/>
              <a:t>studiecoaching</a:t>
            </a:r>
            <a:r>
              <a:rPr lang="nl-BE" dirty="0"/>
              <a:t>’</a:t>
            </a:r>
          </a:p>
          <a:p>
            <a:pPr marL="571500" indent="-571500">
              <a:buFont typeface="Arial" panose="020B0604020202020204" pitchFamily="34" charset="0"/>
              <a:buChar char="•"/>
            </a:pPr>
            <a:endParaRPr lang="nl-BE" dirty="0"/>
          </a:p>
          <a:p>
            <a:endParaRPr lang="nl-BE" dirty="0"/>
          </a:p>
        </p:txBody>
      </p:sp>
      <p:sp>
        <p:nvSpPr>
          <p:cNvPr id="3" name="Titel 2">
            <a:extLst>
              <a:ext uri="{FF2B5EF4-FFF2-40B4-BE49-F238E27FC236}">
                <a16:creationId xmlns:a16="http://schemas.microsoft.com/office/drawing/2014/main" id="{EB72BAE7-CD11-204E-4547-3B4B3504E27C}"/>
              </a:ext>
            </a:extLst>
          </p:cNvPr>
          <p:cNvSpPr>
            <a:spLocks noGrp="1"/>
          </p:cNvSpPr>
          <p:nvPr>
            <p:ph type="title"/>
          </p:nvPr>
        </p:nvSpPr>
        <p:spPr/>
        <p:txBody>
          <a:bodyPr/>
          <a:lstStyle/>
          <a:p>
            <a:r>
              <a:rPr lang="nl-BE"/>
              <a:t>Examen met </a:t>
            </a:r>
            <a:r>
              <a:rPr lang="nl-BE" err="1"/>
              <a:t>TextAid</a:t>
            </a:r>
            <a:r>
              <a:rPr lang="nl-BE"/>
              <a:t> maken - inloggen</a:t>
            </a:r>
          </a:p>
        </p:txBody>
      </p:sp>
      <p:sp>
        <p:nvSpPr>
          <p:cNvPr id="4" name="Tijdelijke aanduiding voor voettekst 3">
            <a:extLst>
              <a:ext uri="{FF2B5EF4-FFF2-40B4-BE49-F238E27FC236}">
                <a16:creationId xmlns:a16="http://schemas.microsoft.com/office/drawing/2014/main" id="{210CA310-70B5-0D87-92F0-2E60A1C099C6}"/>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8" name="Afbeelding 7">
            <a:extLst>
              <a:ext uri="{FF2B5EF4-FFF2-40B4-BE49-F238E27FC236}">
                <a16:creationId xmlns:a16="http://schemas.microsoft.com/office/drawing/2014/main" id="{030A67FE-5E37-4AF2-78DA-AA71C51976A5}"/>
              </a:ext>
            </a:extLst>
          </p:cNvPr>
          <p:cNvPicPr>
            <a:picLocks noChangeAspect="1"/>
          </p:cNvPicPr>
          <p:nvPr/>
        </p:nvPicPr>
        <p:blipFill>
          <a:blip r:embed="rId5"/>
          <a:stretch>
            <a:fillRect/>
          </a:stretch>
        </p:blipFill>
        <p:spPr>
          <a:xfrm>
            <a:off x="6345128" y="1981199"/>
            <a:ext cx="10365938" cy="6847418"/>
          </a:xfrm>
          <a:prstGeom prst="rect">
            <a:avLst/>
          </a:prstGeom>
        </p:spPr>
      </p:pic>
      <p:sp>
        <p:nvSpPr>
          <p:cNvPr id="9" name="Pijl: rechts 8">
            <a:extLst>
              <a:ext uri="{FF2B5EF4-FFF2-40B4-BE49-F238E27FC236}">
                <a16:creationId xmlns:a16="http://schemas.microsoft.com/office/drawing/2014/main" id="{8E7FD3B1-56F8-25F6-6BFB-8E9F4C7197E4}"/>
              </a:ext>
            </a:extLst>
          </p:cNvPr>
          <p:cNvSpPr/>
          <p:nvPr/>
        </p:nvSpPr>
        <p:spPr>
          <a:xfrm>
            <a:off x="4639733" y="5086517"/>
            <a:ext cx="2628353" cy="689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udio 5">
            <a:hlinkClick r:id="" action="ppaction://media"/>
            <a:extLst>
              <a:ext uri="{FF2B5EF4-FFF2-40B4-BE49-F238E27FC236}">
                <a16:creationId xmlns:a16="http://schemas.microsoft.com/office/drawing/2014/main" id="{C7F18E64-8D60-5A3A-D02E-3801CEC5C2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032454363"/>
      </p:ext>
    </p:extLst>
  </p:cSld>
  <p:clrMapOvr>
    <a:masterClrMapping/>
  </p:clrMapOvr>
  <mc:AlternateContent xmlns:mc="http://schemas.openxmlformats.org/markup-compatibility/2006" xmlns:p14="http://schemas.microsoft.com/office/powerpoint/2010/main">
    <mc:Choice Requires="p14">
      <p:transition spd="slow" p14:dur="2000" advTm="31292"/>
    </mc:Choice>
    <mc:Fallback xmlns="">
      <p:transition spd="slow" advTm="3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43EB99-5337-0560-4AFB-D21913A6B8E1}"/>
              </a:ext>
            </a:extLst>
          </p:cNvPr>
          <p:cNvSpPr>
            <a:spLocks noGrp="1"/>
          </p:cNvSpPr>
          <p:nvPr>
            <p:ph type="body" sz="quarter" idx="17"/>
          </p:nvPr>
        </p:nvSpPr>
        <p:spPr>
          <a:xfrm>
            <a:off x="998691" y="1727867"/>
            <a:ext cx="16575629" cy="6103800"/>
          </a:xfrm>
        </p:spPr>
        <p:txBody>
          <a:bodyPr/>
          <a:lstStyle/>
          <a:p>
            <a:pPr marL="571500" indent="-571500">
              <a:buFont typeface="Arial" panose="020B0604020202020204" pitchFamily="34" charset="0"/>
              <a:buChar char="•"/>
            </a:pPr>
            <a:r>
              <a:rPr lang="nl-BE"/>
              <a:t>Ga naar toetsen</a:t>
            </a:r>
          </a:p>
          <a:p>
            <a:pPr marL="571500" indent="-571500">
              <a:buFont typeface="Arial" panose="020B0604020202020204" pitchFamily="34" charset="0"/>
              <a:buChar char="•"/>
            </a:pPr>
            <a:endParaRPr lang="nl-BE"/>
          </a:p>
          <a:p>
            <a:pPr marL="571500" indent="-571500">
              <a:buFont typeface="Arial" panose="020B0604020202020204" pitchFamily="34" charset="0"/>
              <a:buChar char="•"/>
            </a:pPr>
            <a:endParaRPr lang="nl-BE"/>
          </a:p>
          <a:p>
            <a:endParaRPr lang="nl-BE"/>
          </a:p>
        </p:txBody>
      </p:sp>
      <p:sp>
        <p:nvSpPr>
          <p:cNvPr id="3" name="Titel 2">
            <a:extLst>
              <a:ext uri="{FF2B5EF4-FFF2-40B4-BE49-F238E27FC236}">
                <a16:creationId xmlns:a16="http://schemas.microsoft.com/office/drawing/2014/main" id="{EB72BAE7-CD11-204E-4547-3B4B3504E27C}"/>
              </a:ext>
            </a:extLst>
          </p:cNvPr>
          <p:cNvSpPr>
            <a:spLocks noGrp="1"/>
          </p:cNvSpPr>
          <p:nvPr>
            <p:ph type="title"/>
          </p:nvPr>
        </p:nvSpPr>
        <p:spPr/>
        <p:txBody>
          <a:bodyPr/>
          <a:lstStyle/>
          <a:p>
            <a:r>
              <a:rPr lang="nl-BE"/>
              <a:t>Examen met </a:t>
            </a:r>
            <a:r>
              <a:rPr lang="nl-BE" err="1"/>
              <a:t>TextAid</a:t>
            </a:r>
            <a:r>
              <a:rPr lang="nl-BE"/>
              <a:t> maken - inloggen</a:t>
            </a:r>
          </a:p>
        </p:txBody>
      </p:sp>
      <p:sp>
        <p:nvSpPr>
          <p:cNvPr id="4" name="Tijdelijke aanduiding voor voettekst 3">
            <a:extLst>
              <a:ext uri="{FF2B5EF4-FFF2-40B4-BE49-F238E27FC236}">
                <a16:creationId xmlns:a16="http://schemas.microsoft.com/office/drawing/2014/main" id="{210CA310-70B5-0D87-92F0-2E60A1C099C6}"/>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7BE09D21-7B95-AA47-192D-6E0316D54305}"/>
              </a:ext>
            </a:extLst>
          </p:cNvPr>
          <p:cNvPicPr>
            <a:picLocks noChangeAspect="1"/>
          </p:cNvPicPr>
          <p:nvPr/>
        </p:nvPicPr>
        <p:blipFill>
          <a:blip r:embed="rId5"/>
          <a:stretch>
            <a:fillRect/>
          </a:stretch>
        </p:blipFill>
        <p:spPr>
          <a:xfrm>
            <a:off x="7024785" y="1858480"/>
            <a:ext cx="11263215" cy="5185787"/>
          </a:xfrm>
          <a:prstGeom prst="rect">
            <a:avLst/>
          </a:prstGeom>
        </p:spPr>
      </p:pic>
      <p:sp>
        <p:nvSpPr>
          <p:cNvPr id="7" name="Ovaal 6">
            <a:extLst>
              <a:ext uri="{FF2B5EF4-FFF2-40B4-BE49-F238E27FC236}">
                <a16:creationId xmlns:a16="http://schemas.microsoft.com/office/drawing/2014/main" id="{819B0A2E-5E51-A184-2DCC-8BFC19F24515}"/>
              </a:ext>
            </a:extLst>
          </p:cNvPr>
          <p:cNvSpPr/>
          <p:nvPr/>
        </p:nvSpPr>
        <p:spPr>
          <a:xfrm>
            <a:off x="9448800" y="4318000"/>
            <a:ext cx="4876800" cy="59266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udio 7">
            <a:hlinkClick r:id="" action="ppaction://media"/>
            <a:extLst>
              <a:ext uri="{FF2B5EF4-FFF2-40B4-BE49-F238E27FC236}">
                <a16:creationId xmlns:a16="http://schemas.microsoft.com/office/drawing/2014/main" id="{AAD47415-38B5-F602-61CA-7A1E4CB56F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06911983"/>
      </p:ext>
    </p:extLst>
  </p:cSld>
  <p:clrMapOvr>
    <a:masterClrMapping/>
  </p:clrMapOvr>
  <mc:AlternateContent xmlns:mc="http://schemas.openxmlformats.org/markup-compatibility/2006" xmlns:p14="http://schemas.microsoft.com/office/powerpoint/2010/main">
    <mc:Choice Requires="p14">
      <p:transition spd="slow" p14:dur="2000" advTm="6001"/>
    </mc:Choice>
    <mc:Fallback xmlns="">
      <p:transition spd="slow" advTm="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28FDBF0D-B45F-2C4F-14AB-9A1AE1ED12AA}"/>
              </a:ext>
            </a:extLst>
          </p:cNvPr>
          <p:cNvSpPr>
            <a:spLocks noGrp="1"/>
          </p:cNvSpPr>
          <p:nvPr>
            <p:ph type="sldNum" sz="quarter" idx="12"/>
          </p:nvPr>
        </p:nvSpPr>
        <p:spPr/>
        <p:txBody>
          <a:bodyPr/>
          <a:lstStyle/>
          <a:p>
            <a:fld id="{B7527A74-2D87-4307-9531-5A57D9647EEB}" type="slidenum">
              <a:rPr lang="nl-BE" smtClean="0"/>
              <a:pPr/>
              <a:t>13</a:t>
            </a:fld>
            <a:endParaRPr lang="nl-BE"/>
          </a:p>
        </p:txBody>
      </p:sp>
      <p:sp>
        <p:nvSpPr>
          <p:cNvPr id="4" name="Titel 3">
            <a:extLst>
              <a:ext uri="{FF2B5EF4-FFF2-40B4-BE49-F238E27FC236}">
                <a16:creationId xmlns:a16="http://schemas.microsoft.com/office/drawing/2014/main" id="{3FC9EDEA-784D-6D69-CB48-E529ED3AC402}"/>
              </a:ext>
            </a:extLst>
          </p:cNvPr>
          <p:cNvSpPr>
            <a:spLocks noGrp="1"/>
          </p:cNvSpPr>
          <p:nvPr>
            <p:ph type="title"/>
          </p:nvPr>
        </p:nvSpPr>
        <p:spPr/>
        <p:txBody>
          <a:bodyPr/>
          <a:lstStyle/>
          <a:p>
            <a:r>
              <a:rPr lang="nl-BE"/>
              <a:t>Examen met </a:t>
            </a:r>
            <a:r>
              <a:rPr lang="nl-BE" err="1"/>
              <a:t>TextAid</a:t>
            </a:r>
            <a:r>
              <a:rPr lang="nl-BE"/>
              <a:t> maken - inloggen</a:t>
            </a:r>
            <a:endParaRPr lang="nl-NL"/>
          </a:p>
        </p:txBody>
      </p:sp>
      <p:sp>
        <p:nvSpPr>
          <p:cNvPr id="5" name="Tijdelijke aanduiding voor voettekst 4">
            <a:extLst>
              <a:ext uri="{FF2B5EF4-FFF2-40B4-BE49-F238E27FC236}">
                <a16:creationId xmlns:a16="http://schemas.microsoft.com/office/drawing/2014/main" id="{BFF6A325-54C5-CFB3-CB44-5894D31B0FCF}"/>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a:extLst>
              <a:ext uri="{FF2B5EF4-FFF2-40B4-BE49-F238E27FC236}">
                <a16:creationId xmlns:a16="http://schemas.microsoft.com/office/drawing/2014/main" id="{75C167D7-4CB3-0BB6-429A-1821132138E5}"/>
              </a:ext>
            </a:extLst>
          </p:cNvPr>
          <p:cNvPicPr>
            <a:picLocks noChangeAspect="1"/>
          </p:cNvPicPr>
          <p:nvPr/>
        </p:nvPicPr>
        <p:blipFill>
          <a:blip r:embed="rId4"/>
          <a:stretch>
            <a:fillRect/>
          </a:stretch>
        </p:blipFill>
        <p:spPr>
          <a:xfrm>
            <a:off x="3758544" y="1677431"/>
            <a:ext cx="12015690" cy="7463161"/>
          </a:xfrm>
          <a:prstGeom prst="rect">
            <a:avLst/>
          </a:prstGeom>
        </p:spPr>
      </p:pic>
      <p:sp>
        <p:nvSpPr>
          <p:cNvPr id="8" name="Rechthoek 7">
            <a:extLst>
              <a:ext uri="{FF2B5EF4-FFF2-40B4-BE49-F238E27FC236}">
                <a16:creationId xmlns:a16="http://schemas.microsoft.com/office/drawing/2014/main" id="{3AD6AAD0-FE65-249C-AE93-40100405867A}"/>
              </a:ext>
            </a:extLst>
          </p:cNvPr>
          <p:cNvSpPr/>
          <p:nvPr/>
        </p:nvSpPr>
        <p:spPr>
          <a:xfrm>
            <a:off x="9895084" y="8487832"/>
            <a:ext cx="1620641" cy="330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Toets starten</a:t>
            </a:r>
          </a:p>
        </p:txBody>
      </p:sp>
      <p:sp>
        <p:nvSpPr>
          <p:cNvPr id="9" name="Ovaal 8">
            <a:extLst>
              <a:ext uri="{FF2B5EF4-FFF2-40B4-BE49-F238E27FC236}">
                <a16:creationId xmlns:a16="http://schemas.microsoft.com/office/drawing/2014/main" id="{001B6F42-B35D-9CF4-C3CD-E50DFD799815}"/>
              </a:ext>
            </a:extLst>
          </p:cNvPr>
          <p:cNvSpPr/>
          <p:nvPr/>
        </p:nvSpPr>
        <p:spPr>
          <a:xfrm>
            <a:off x="6460748" y="8286751"/>
            <a:ext cx="5969377" cy="85384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udio 9">
            <a:hlinkClick r:id="" action="ppaction://media"/>
            <a:extLst>
              <a:ext uri="{FF2B5EF4-FFF2-40B4-BE49-F238E27FC236}">
                <a16:creationId xmlns:a16="http://schemas.microsoft.com/office/drawing/2014/main" id="{3D010AB9-693D-0693-FEB5-A4D650388F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
        <p:nvSpPr>
          <p:cNvPr id="6" name="Tekstvak 5">
            <a:extLst>
              <a:ext uri="{FF2B5EF4-FFF2-40B4-BE49-F238E27FC236}">
                <a16:creationId xmlns:a16="http://schemas.microsoft.com/office/drawing/2014/main" id="{21F2F180-274E-E24F-0FA6-6623F19A2D53}"/>
              </a:ext>
            </a:extLst>
          </p:cNvPr>
          <p:cNvSpPr txBox="1"/>
          <p:nvPr/>
        </p:nvSpPr>
        <p:spPr>
          <a:xfrm>
            <a:off x="9362846" y="8487832"/>
            <a:ext cx="403543" cy="369332"/>
          </a:xfrm>
          <a:prstGeom prst="rect">
            <a:avLst/>
          </a:prstGeom>
          <a:noFill/>
        </p:spPr>
        <p:txBody>
          <a:bodyPr wrap="square" rtlCol="0">
            <a:spAutoFit/>
          </a:bodyPr>
          <a:lstStyle/>
          <a:p>
            <a:r>
              <a:rPr lang="nl-NL" dirty="0"/>
              <a:t>of</a:t>
            </a:r>
          </a:p>
        </p:txBody>
      </p:sp>
    </p:spTree>
    <p:extLst>
      <p:ext uri="{BB962C8B-B14F-4D97-AF65-F5344CB8AC3E}">
        <p14:creationId xmlns:p14="http://schemas.microsoft.com/office/powerpoint/2010/main" val="3455452198"/>
      </p:ext>
    </p:extLst>
  </p:cSld>
  <p:clrMapOvr>
    <a:masterClrMapping/>
  </p:clrMapOvr>
  <mc:AlternateContent xmlns:mc="http://schemas.openxmlformats.org/markup-compatibility/2006" xmlns:p14="http://schemas.microsoft.com/office/powerpoint/2010/main">
    <mc:Choice Requires="p14">
      <p:transition spd="slow" p14:dur="2000" advTm="2507"/>
    </mc:Choice>
    <mc:Fallback xmlns="">
      <p:transition spd="slow" advTm="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89BF61A-3597-946A-A7D0-DD4CD2C9AB59}"/>
              </a:ext>
            </a:extLst>
          </p:cNvPr>
          <p:cNvSpPr>
            <a:spLocks noGrp="1"/>
          </p:cNvSpPr>
          <p:nvPr>
            <p:ph type="body" sz="quarter" idx="17"/>
          </p:nvPr>
        </p:nvSpPr>
        <p:spPr/>
        <p:txBody>
          <a:bodyPr/>
          <a:lstStyle/>
          <a:p>
            <a:endParaRPr lang="nl-NL"/>
          </a:p>
        </p:txBody>
      </p:sp>
      <p:sp>
        <p:nvSpPr>
          <p:cNvPr id="3" name="Tijdelijke aanduiding voor dianummer 2">
            <a:extLst>
              <a:ext uri="{FF2B5EF4-FFF2-40B4-BE49-F238E27FC236}">
                <a16:creationId xmlns:a16="http://schemas.microsoft.com/office/drawing/2014/main" id="{1FE1A14C-E102-ADB7-461C-7BEAAC88E5DB}"/>
              </a:ext>
            </a:extLst>
          </p:cNvPr>
          <p:cNvSpPr>
            <a:spLocks noGrp="1"/>
          </p:cNvSpPr>
          <p:nvPr>
            <p:ph type="sldNum" sz="quarter" idx="12"/>
          </p:nvPr>
        </p:nvSpPr>
        <p:spPr/>
        <p:txBody>
          <a:bodyPr/>
          <a:lstStyle/>
          <a:p>
            <a:fld id="{B7527A74-2D87-4307-9531-5A57D9647EEB}" type="slidenum">
              <a:rPr lang="nl-BE" smtClean="0"/>
              <a:pPr/>
              <a:t>14</a:t>
            </a:fld>
            <a:endParaRPr lang="nl-BE"/>
          </a:p>
        </p:txBody>
      </p:sp>
      <p:sp>
        <p:nvSpPr>
          <p:cNvPr id="4" name="Titel 3">
            <a:extLst>
              <a:ext uri="{FF2B5EF4-FFF2-40B4-BE49-F238E27FC236}">
                <a16:creationId xmlns:a16="http://schemas.microsoft.com/office/drawing/2014/main" id="{4A22A598-776C-416D-89E1-C73DC2759719}"/>
              </a:ext>
            </a:extLst>
          </p:cNvPr>
          <p:cNvSpPr>
            <a:spLocks noGrp="1"/>
          </p:cNvSpPr>
          <p:nvPr>
            <p:ph type="title"/>
          </p:nvPr>
        </p:nvSpPr>
        <p:spPr/>
        <p:txBody>
          <a:bodyPr/>
          <a:lstStyle/>
          <a:p>
            <a:endParaRPr lang="nl-NL"/>
          </a:p>
        </p:txBody>
      </p:sp>
      <p:sp>
        <p:nvSpPr>
          <p:cNvPr id="5" name="Tijdelijke aanduiding voor voettekst 4">
            <a:extLst>
              <a:ext uri="{FF2B5EF4-FFF2-40B4-BE49-F238E27FC236}">
                <a16:creationId xmlns:a16="http://schemas.microsoft.com/office/drawing/2014/main" id="{D0FE2ED4-1852-E7EC-BADB-7BE1124D675A}"/>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a:extLst>
              <a:ext uri="{FF2B5EF4-FFF2-40B4-BE49-F238E27FC236}">
                <a16:creationId xmlns:a16="http://schemas.microsoft.com/office/drawing/2014/main" id="{84A5C38E-FAAF-32A8-A9A6-7E1E7E0EF248}"/>
              </a:ext>
            </a:extLst>
          </p:cNvPr>
          <p:cNvPicPr>
            <a:picLocks noChangeAspect="1"/>
          </p:cNvPicPr>
          <p:nvPr/>
        </p:nvPicPr>
        <p:blipFill>
          <a:blip r:embed="rId4"/>
          <a:stretch>
            <a:fillRect/>
          </a:stretch>
        </p:blipFill>
        <p:spPr>
          <a:xfrm>
            <a:off x="1767924" y="406653"/>
            <a:ext cx="14403810" cy="8630854"/>
          </a:xfrm>
          <a:prstGeom prst="rect">
            <a:avLst/>
          </a:prstGeom>
        </p:spPr>
      </p:pic>
      <p:sp>
        <p:nvSpPr>
          <p:cNvPr id="8" name="Ovaal 7">
            <a:extLst>
              <a:ext uri="{FF2B5EF4-FFF2-40B4-BE49-F238E27FC236}">
                <a16:creationId xmlns:a16="http://schemas.microsoft.com/office/drawing/2014/main" id="{55C59076-D594-6F9E-636D-78C86BC8C080}"/>
              </a:ext>
            </a:extLst>
          </p:cNvPr>
          <p:cNvSpPr/>
          <p:nvPr/>
        </p:nvSpPr>
        <p:spPr>
          <a:xfrm>
            <a:off x="9912803" y="4293856"/>
            <a:ext cx="5820229" cy="1373277"/>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pic>
        <p:nvPicPr>
          <p:cNvPr id="9" name="Audio 8">
            <a:hlinkClick r:id="" action="ppaction://media"/>
            <a:extLst>
              <a:ext uri="{FF2B5EF4-FFF2-40B4-BE49-F238E27FC236}">
                <a16:creationId xmlns:a16="http://schemas.microsoft.com/office/drawing/2014/main" id="{69B164EC-2EE0-33A5-E138-D01D2F7F74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794219161"/>
      </p:ext>
    </p:extLst>
  </p:cSld>
  <p:clrMapOvr>
    <a:masterClrMapping/>
  </p:clrMapOvr>
  <mc:AlternateContent xmlns:mc="http://schemas.openxmlformats.org/markup-compatibility/2006" xmlns:p14="http://schemas.microsoft.com/office/powerpoint/2010/main">
    <mc:Choice Requires="p14">
      <p:transition spd="slow" p14:dur="2000" advTm="8041"/>
    </mc:Choice>
    <mc:Fallback xmlns="">
      <p:transition spd="slow" advTm="8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F4D4BF7-F72C-40E8-2918-423074B77747}"/>
              </a:ext>
            </a:extLst>
          </p:cNvPr>
          <p:cNvSpPr>
            <a:spLocks noGrp="1"/>
          </p:cNvSpPr>
          <p:nvPr>
            <p:ph type="body" sz="quarter" idx="17"/>
          </p:nvPr>
        </p:nvSpPr>
        <p:spPr/>
        <p:txBody>
          <a:bodyPr/>
          <a:lstStyle/>
          <a:p>
            <a:endParaRPr lang="nl-BE" i="1"/>
          </a:p>
        </p:txBody>
      </p:sp>
      <p:sp>
        <p:nvSpPr>
          <p:cNvPr id="3" name="Titel 2">
            <a:extLst>
              <a:ext uri="{FF2B5EF4-FFF2-40B4-BE49-F238E27FC236}">
                <a16:creationId xmlns:a16="http://schemas.microsoft.com/office/drawing/2014/main" id="{0C2A2BE5-6C7A-9DD7-8FE3-4004DE1812BF}"/>
              </a:ext>
            </a:extLst>
          </p:cNvPr>
          <p:cNvSpPr>
            <a:spLocks noGrp="1"/>
          </p:cNvSpPr>
          <p:nvPr>
            <p:ph type="title"/>
          </p:nvPr>
        </p:nvSpPr>
        <p:spPr/>
        <p:txBody>
          <a:bodyPr/>
          <a:lstStyle/>
          <a:p>
            <a:endParaRPr lang="nl-BE"/>
          </a:p>
        </p:txBody>
      </p:sp>
      <p:sp>
        <p:nvSpPr>
          <p:cNvPr id="4" name="Tijdelijke aanduiding voor voettekst 3">
            <a:extLst>
              <a:ext uri="{FF2B5EF4-FFF2-40B4-BE49-F238E27FC236}">
                <a16:creationId xmlns:a16="http://schemas.microsoft.com/office/drawing/2014/main" id="{57CCE477-B33B-43E6-1C7C-604A184AD2F7}"/>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33429EAF-D7B8-7D93-C864-A0FCEA5FF90C}"/>
              </a:ext>
            </a:extLst>
          </p:cNvPr>
          <p:cNvPicPr>
            <a:picLocks noChangeAspect="1"/>
          </p:cNvPicPr>
          <p:nvPr/>
        </p:nvPicPr>
        <p:blipFill>
          <a:blip r:embed="rId5"/>
          <a:stretch>
            <a:fillRect/>
          </a:stretch>
        </p:blipFill>
        <p:spPr>
          <a:xfrm>
            <a:off x="616133" y="432595"/>
            <a:ext cx="17625760" cy="8840420"/>
          </a:xfrm>
          <a:prstGeom prst="rect">
            <a:avLst/>
          </a:prstGeom>
        </p:spPr>
      </p:pic>
      <p:sp>
        <p:nvSpPr>
          <p:cNvPr id="7" name="Ovaal 6">
            <a:extLst>
              <a:ext uri="{FF2B5EF4-FFF2-40B4-BE49-F238E27FC236}">
                <a16:creationId xmlns:a16="http://schemas.microsoft.com/office/drawing/2014/main" id="{A1AEA40F-7E13-7682-A93F-295E99BFB767}"/>
              </a:ext>
            </a:extLst>
          </p:cNvPr>
          <p:cNvSpPr/>
          <p:nvPr/>
        </p:nvSpPr>
        <p:spPr>
          <a:xfrm>
            <a:off x="15707019" y="0"/>
            <a:ext cx="2534874" cy="12926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9CE9651D-E846-CC79-6535-01E6633579AF}"/>
              </a:ext>
            </a:extLst>
          </p:cNvPr>
          <p:cNvSpPr>
            <a:spLocks noGrp="1"/>
          </p:cNvSpPr>
          <p:nvPr>
            <p:ph type="sldNum" sz="quarter" idx="12"/>
          </p:nvPr>
        </p:nvSpPr>
        <p:spPr/>
        <p:txBody>
          <a:bodyPr/>
          <a:lstStyle/>
          <a:p>
            <a:fld id="{B7527A74-2D87-4307-9531-5A57D9647EEB}" type="slidenum">
              <a:rPr lang="nl-BE" smtClean="0"/>
              <a:pPr/>
              <a:t>15</a:t>
            </a:fld>
            <a:endParaRPr lang="nl-BE"/>
          </a:p>
        </p:txBody>
      </p:sp>
      <p:sp>
        <p:nvSpPr>
          <p:cNvPr id="8" name="Ovaal 7">
            <a:extLst>
              <a:ext uri="{FF2B5EF4-FFF2-40B4-BE49-F238E27FC236}">
                <a16:creationId xmlns:a16="http://schemas.microsoft.com/office/drawing/2014/main" id="{DE2CC54F-B6C7-FCBB-AD8C-F054EF584CA4}"/>
              </a:ext>
            </a:extLst>
          </p:cNvPr>
          <p:cNvSpPr/>
          <p:nvPr/>
        </p:nvSpPr>
        <p:spPr>
          <a:xfrm>
            <a:off x="12358914" y="6538686"/>
            <a:ext cx="6081486" cy="290707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0A0C8575-C82C-0912-1FB5-EA0A00851857}"/>
              </a:ext>
            </a:extLst>
          </p:cNvPr>
          <p:cNvSpPr txBox="1"/>
          <p:nvPr/>
        </p:nvSpPr>
        <p:spPr>
          <a:xfrm>
            <a:off x="15544579" y="1596452"/>
            <a:ext cx="2895821" cy="646331"/>
          </a:xfrm>
          <a:prstGeom prst="rect">
            <a:avLst/>
          </a:prstGeom>
          <a:noFill/>
        </p:spPr>
        <p:txBody>
          <a:bodyPr wrap="square" rtlCol="0">
            <a:spAutoFit/>
          </a:bodyPr>
          <a:lstStyle/>
          <a:p>
            <a:r>
              <a:rPr lang="nl-NL"/>
              <a:t>Log in, indien je nog moet inloggen op jouw account</a:t>
            </a:r>
          </a:p>
        </p:txBody>
      </p:sp>
      <p:pic>
        <p:nvPicPr>
          <p:cNvPr id="11" name="Audio 10">
            <a:hlinkClick r:id="" action="ppaction://media"/>
            <a:extLst>
              <a:ext uri="{FF2B5EF4-FFF2-40B4-BE49-F238E27FC236}">
                <a16:creationId xmlns:a16="http://schemas.microsoft.com/office/drawing/2014/main" id="{8E55CEBD-56D4-8294-69F8-B0F37A61A6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096929148"/>
      </p:ext>
    </p:extLst>
  </p:cSld>
  <p:clrMapOvr>
    <a:masterClrMapping/>
  </p:clrMapOvr>
  <mc:AlternateContent xmlns:mc="http://schemas.openxmlformats.org/markup-compatibility/2006" xmlns:p14="http://schemas.microsoft.com/office/powerpoint/2010/main">
    <mc:Choice Requires="p14">
      <p:transition spd="slow" p14:dur="2000" advTm="49204"/>
    </mc:Choice>
    <mc:Fallback xmlns="">
      <p:transition spd="slow" advTm="4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07E90A6-D031-0F55-BF18-1564F8884C60}"/>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89C49EA8-A498-9979-2809-FC83169DB008}"/>
              </a:ext>
            </a:extLst>
          </p:cNvPr>
          <p:cNvSpPr>
            <a:spLocks noGrp="1"/>
          </p:cNvSpPr>
          <p:nvPr>
            <p:ph type="title"/>
          </p:nvPr>
        </p:nvSpPr>
        <p:spPr/>
        <p:txBody>
          <a:bodyPr/>
          <a:lstStyle/>
          <a:p>
            <a:endParaRPr lang="nl-BE"/>
          </a:p>
        </p:txBody>
      </p:sp>
      <p:sp>
        <p:nvSpPr>
          <p:cNvPr id="4" name="Tijdelijke aanduiding voor voettekst 3">
            <a:extLst>
              <a:ext uri="{FF2B5EF4-FFF2-40B4-BE49-F238E27FC236}">
                <a16:creationId xmlns:a16="http://schemas.microsoft.com/office/drawing/2014/main" id="{C7A0A2E1-0032-E1C6-90AF-8DE3201A8E15}"/>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314FF94B-0C8B-FD1B-95A3-8E53CC59EA6E}"/>
              </a:ext>
            </a:extLst>
          </p:cNvPr>
          <p:cNvPicPr>
            <a:picLocks noChangeAspect="1"/>
          </p:cNvPicPr>
          <p:nvPr/>
        </p:nvPicPr>
        <p:blipFill>
          <a:blip r:embed="rId5"/>
          <a:stretch>
            <a:fillRect/>
          </a:stretch>
        </p:blipFill>
        <p:spPr>
          <a:xfrm>
            <a:off x="0" y="3483527"/>
            <a:ext cx="18288000" cy="3319946"/>
          </a:xfrm>
          <a:prstGeom prst="rect">
            <a:avLst/>
          </a:prstGeom>
        </p:spPr>
      </p:pic>
      <p:sp>
        <p:nvSpPr>
          <p:cNvPr id="7" name="Ovaal 6">
            <a:extLst>
              <a:ext uri="{FF2B5EF4-FFF2-40B4-BE49-F238E27FC236}">
                <a16:creationId xmlns:a16="http://schemas.microsoft.com/office/drawing/2014/main" id="{F5B76A57-9542-EEC6-91DA-0691585C37CE}"/>
              </a:ext>
            </a:extLst>
          </p:cNvPr>
          <p:cNvSpPr/>
          <p:nvPr/>
        </p:nvSpPr>
        <p:spPr>
          <a:xfrm>
            <a:off x="1828800" y="4281714"/>
            <a:ext cx="1625600" cy="97245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EE9E5877-23D9-A42E-0A50-2583E96F813A}"/>
              </a:ext>
            </a:extLst>
          </p:cNvPr>
          <p:cNvSpPr>
            <a:spLocks noGrp="1"/>
          </p:cNvSpPr>
          <p:nvPr>
            <p:ph type="sldNum" sz="quarter" idx="12"/>
          </p:nvPr>
        </p:nvSpPr>
        <p:spPr/>
        <p:txBody>
          <a:bodyPr/>
          <a:lstStyle/>
          <a:p>
            <a:fld id="{B7527A74-2D87-4307-9531-5A57D9647EEB}" type="slidenum">
              <a:rPr lang="nl-BE" smtClean="0"/>
              <a:pPr/>
              <a:t>16</a:t>
            </a:fld>
            <a:endParaRPr lang="nl-BE"/>
          </a:p>
        </p:txBody>
      </p:sp>
      <p:pic>
        <p:nvPicPr>
          <p:cNvPr id="9" name="Audio 8">
            <a:hlinkClick r:id="" action="ppaction://media"/>
            <a:extLst>
              <a:ext uri="{FF2B5EF4-FFF2-40B4-BE49-F238E27FC236}">
                <a16:creationId xmlns:a16="http://schemas.microsoft.com/office/drawing/2014/main" id="{A279F4E8-DCBF-3B66-0D0E-4216B96001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250713895"/>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C54302-6F40-BD1B-20FA-7D1A735A8AC1}"/>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306AFA36-23C0-D220-B15D-C6BF73FF216B}"/>
              </a:ext>
            </a:extLst>
          </p:cNvPr>
          <p:cNvSpPr>
            <a:spLocks noGrp="1"/>
          </p:cNvSpPr>
          <p:nvPr>
            <p:ph type="title"/>
          </p:nvPr>
        </p:nvSpPr>
        <p:spPr/>
        <p:txBody>
          <a:bodyPr/>
          <a:lstStyle/>
          <a:p>
            <a:endParaRPr lang="nl-BE"/>
          </a:p>
        </p:txBody>
      </p:sp>
      <p:sp>
        <p:nvSpPr>
          <p:cNvPr id="4" name="Tijdelijke aanduiding voor voettekst 3">
            <a:extLst>
              <a:ext uri="{FF2B5EF4-FFF2-40B4-BE49-F238E27FC236}">
                <a16:creationId xmlns:a16="http://schemas.microsoft.com/office/drawing/2014/main" id="{6395EB92-D9BB-65EF-6D3E-628355EC50AF}"/>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568B2D07-2A07-4DB5-9CFA-F6DDE379B72A}"/>
              </a:ext>
            </a:extLst>
          </p:cNvPr>
          <p:cNvPicPr>
            <a:picLocks noChangeAspect="1"/>
          </p:cNvPicPr>
          <p:nvPr/>
        </p:nvPicPr>
        <p:blipFill rotWithShape="1">
          <a:blip r:embed="rId5"/>
          <a:srcRect r="3622"/>
          <a:stretch/>
        </p:blipFill>
        <p:spPr>
          <a:xfrm>
            <a:off x="290696" y="531361"/>
            <a:ext cx="17706607" cy="8452435"/>
          </a:xfrm>
          <a:prstGeom prst="rect">
            <a:avLst/>
          </a:prstGeom>
        </p:spPr>
      </p:pic>
      <p:sp>
        <p:nvSpPr>
          <p:cNvPr id="7" name="Ovaal 6">
            <a:extLst>
              <a:ext uri="{FF2B5EF4-FFF2-40B4-BE49-F238E27FC236}">
                <a16:creationId xmlns:a16="http://schemas.microsoft.com/office/drawing/2014/main" id="{6CB1E03B-E80D-1687-8673-B847D7D94B18}"/>
              </a:ext>
            </a:extLst>
          </p:cNvPr>
          <p:cNvSpPr/>
          <p:nvPr/>
        </p:nvSpPr>
        <p:spPr>
          <a:xfrm>
            <a:off x="101600" y="3236686"/>
            <a:ext cx="1843314" cy="89988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2C6DA3B6-E466-66FC-4097-E2E2BBD373BC}"/>
              </a:ext>
            </a:extLst>
          </p:cNvPr>
          <p:cNvSpPr/>
          <p:nvPr/>
        </p:nvSpPr>
        <p:spPr>
          <a:xfrm>
            <a:off x="16430171" y="1132114"/>
            <a:ext cx="1843314" cy="401138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D410B239-C10D-2A5F-42B4-F3ED4BC90A8F}"/>
              </a:ext>
            </a:extLst>
          </p:cNvPr>
          <p:cNvSpPr>
            <a:spLocks noGrp="1"/>
          </p:cNvSpPr>
          <p:nvPr>
            <p:ph type="sldNum" sz="quarter" idx="12"/>
          </p:nvPr>
        </p:nvSpPr>
        <p:spPr/>
        <p:txBody>
          <a:bodyPr/>
          <a:lstStyle/>
          <a:p>
            <a:fld id="{B7527A74-2D87-4307-9531-5A57D9647EEB}" type="slidenum">
              <a:rPr lang="nl-BE" smtClean="0"/>
              <a:pPr/>
              <a:t>17</a:t>
            </a:fld>
            <a:endParaRPr lang="nl-BE"/>
          </a:p>
        </p:txBody>
      </p:sp>
      <p:pic>
        <p:nvPicPr>
          <p:cNvPr id="10" name="Audio 9">
            <a:hlinkClick r:id="" action="ppaction://media"/>
            <a:extLst>
              <a:ext uri="{FF2B5EF4-FFF2-40B4-BE49-F238E27FC236}">
                <a16:creationId xmlns:a16="http://schemas.microsoft.com/office/drawing/2014/main" id="{56BAFADD-151A-56B4-B4A5-432C95B1A66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740239956"/>
      </p:ext>
    </p:extLst>
  </p:cSld>
  <p:clrMapOvr>
    <a:masterClrMapping/>
  </p:clrMapOvr>
  <mc:AlternateContent xmlns:mc="http://schemas.openxmlformats.org/markup-compatibility/2006" xmlns:p14="http://schemas.microsoft.com/office/powerpoint/2010/main">
    <mc:Choice Requires="p14">
      <p:transition spd="slow" p14:dur="2000" advTm="33908"/>
    </mc:Choice>
    <mc:Fallback xmlns="">
      <p:transition spd="slow" advTm="3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67D1FD0-9DF5-E2F8-C1CC-12FF8B98516B}"/>
              </a:ext>
            </a:extLst>
          </p:cNvPr>
          <p:cNvSpPr>
            <a:spLocks noGrp="1"/>
          </p:cNvSpPr>
          <p:nvPr>
            <p:ph type="body" sz="quarter" idx="17"/>
          </p:nvPr>
        </p:nvSpPr>
        <p:spPr/>
        <p:txBody>
          <a:bodyPr/>
          <a:lstStyle/>
          <a:p>
            <a:pPr marL="571500" indent="-571500">
              <a:buFont typeface="Arial" panose="020B0604020202020204" pitchFamily="34" charset="0"/>
              <a:buChar char="•"/>
            </a:pPr>
            <a:r>
              <a:rPr lang="nl-BE" dirty="0"/>
              <a:t>Tekstvakken</a:t>
            </a:r>
          </a:p>
          <a:p>
            <a:pPr marL="1257300" lvl="1" indent="-571500">
              <a:buFont typeface="Arial" panose="020B0604020202020204" pitchFamily="34" charset="0"/>
              <a:buChar char="•"/>
            </a:pPr>
            <a:r>
              <a:rPr lang="nl-BE" dirty="0"/>
              <a:t>Bij lange teksten, maak gebruik van een</a:t>
            </a:r>
          </a:p>
          <a:p>
            <a:pPr lvl="1"/>
            <a:r>
              <a:rPr lang="nl-BE" dirty="0"/>
              <a:t>apart tekstblad </a:t>
            </a:r>
            <a:r>
              <a:rPr lang="nl-BE" dirty="0">
                <a:sym typeface="Wingdings" panose="05000000000000000000" pitchFamily="2" charset="2"/>
              </a:rPr>
              <a:t> zie functie ‘Nieuwe tekst’</a:t>
            </a:r>
            <a:endParaRPr lang="nl-BE" dirty="0"/>
          </a:p>
          <a:p>
            <a:pPr marL="571500" indent="-571500">
              <a:buFont typeface="Arial" panose="020B0604020202020204" pitchFamily="34" charset="0"/>
              <a:buChar char="•"/>
            </a:pPr>
            <a:r>
              <a:rPr lang="nl-BE" dirty="0"/>
              <a:t>Markeren</a:t>
            </a:r>
          </a:p>
          <a:p>
            <a:pPr marL="571500" indent="-571500">
              <a:buFont typeface="Arial" panose="020B0604020202020204" pitchFamily="34" charset="0"/>
              <a:buChar char="•"/>
            </a:pPr>
            <a:r>
              <a:rPr lang="nl-BE" dirty="0"/>
              <a:t>Figuren invoeren</a:t>
            </a:r>
          </a:p>
          <a:p>
            <a:pPr marL="571500" indent="-571500">
              <a:buFont typeface="Arial" panose="020B0604020202020204" pitchFamily="34" charset="0"/>
              <a:buChar char="•"/>
            </a:pPr>
            <a:r>
              <a:rPr lang="nl-BE" dirty="0"/>
              <a:t>Zie </a:t>
            </a:r>
            <a:r>
              <a:rPr lang="nl-BE" dirty="0" err="1"/>
              <a:t>tutorials</a:t>
            </a:r>
            <a:r>
              <a:rPr lang="nl-BE" dirty="0"/>
              <a:t> werking </a:t>
            </a:r>
            <a:r>
              <a:rPr lang="nl-BE" dirty="0" err="1"/>
              <a:t>TextAid</a:t>
            </a:r>
            <a:r>
              <a:rPr lang="nl-BE" dirty="0"/>
              <a:t> via mail of </a:t>
            </a:r>
            <a:r>
              <a:rPr lang="nl-BE" dirty="0" err="1"/>
              <a:t>leho</a:t>
            </a:r>
            <a:r>
              <a:rPr lang="nl-BE" dirty="0"/>
              <a:t> </a:t>
            </a:r>
          </a:p>
          <a:p>
            <a:r>
              <a:rPr lang="nl-BE" dirty="0"/>
              <a:t>cursus ‘</a:t>
            </a:r>
            <a:r>
              <a:rPr lang="nl-BE" dirty="0" err="1"/>
              <a:t>stuvo</a:t>
            </a:r>
            <a:r>
              <a:rPr lang="nl-BE" dirty="0"/>
              <a:t> </a:t>
            </a:r>
            <a:r>
              <a:rPr lang="nl-BE" dirty="0" err="1"/>
              <a:t>studiecoaching</a:t>
            </a:r>
            <a:r>
              <a:rPr lang="nl-BE" dirty="0"/>
              <a:t>’</a:t>
            </a:r>
          </a:p>
        </p:txBody>
      </p:sp>
      <p:sp>
        <p:nvSpPr>
          <p:cNvPr id="4" name="Tijdelijke aanduiding voor voettekst 3">
            <a:extLst>
              <a:ext uri="{FF2B5EF4-FFF2-40B4-BE49-F238E27FC236}">
                <a16:creationId xmlns:a16="http://schemas.microsoft.com/office/drawing/2014/main" id="{EAA29F86-0D38-3A22-BAF6-F5AA05B99F5E}"/>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01539C28-C7C3-4551-F365-3217126E9F0A}"/>
              </a:ext>
            </a:extLst>
          </p:cNvPr>
          <p:cNvPicPr>
            <a:picLocks noChangeAspect="1"/>
          </p:cNvPicPr>
          <p:nvPr/>
        </p:nvPicPr>
        <p:blipFill>
          <a:blip r:embed="rId5"/>
          <a:stretch>
            <a:fillRect/>
          </a:stretch>
        </p:blipFill>
        <p:spPr>
          <a:xfrm>
            <a:off x="10557286" y="107656"/>
            <a:ext cx="7594398" cy="9050858"/>
          </a:xfrm>
          <a:prstGeom prst="rect">
            <a:avLst/>
          </a:prstGeom>
        </p:spPr>
      </p:pic>
      <p:sp>
        <p:nvSpPr>
          <p:cNvPr id="5" name="Tijdelijke aanduiding voor dianummer 4">
            <a:extLst>
              <a:ext uri="{FF2B5EF4-FFF2-40B4-BE49-F238E27FC236}">
                <a16:creationId xmlns:a16="http://schemas.microsoft.com/office/drawing/2014/main" id="{2989D917-7503-B3A4-CAD3-E8DD444350C1}"/>
              </a:ext>
            </a:extLst>
          </p:cNvPr>
          <p:cNvSpPr>
            <a:spLocks noGrp="1"/>
          </p:cNvSpPr>
          <p:nvPr>
            <p:ph type="sldNum" sz="quarter" idx="12"/>
          </p:nvPr>
        </p:nvSpPr>
        <p:spPr/>
        <p:txBody>
          <a:bodyPr/>
          <a:lstStyle/>
          <a:p>
            <a:fld id="{B7527A74-2D87-4307-9531-5A57D9647EEB}" type="slidenum">
              <a:rPr lang="nl-BE" smtClean="0"/>
              <a:pPr/>
              <a:t>18</a:t>
            </a:fld>
            <a:endParaRPr lang="nl-BE"/>
          </a:p>
        </p:txBody>
      </p:sp>
      <p:pic>
        <p:nvPicPr>
          <p:cNvPr id="8" name="Audio 7">
            <a:hlinkClick r:id="" action="ppaction://media"/>
            <a:extLst>
              <a:ext uri="{FF2B5EF4-FFF2-40B4-BE49-F238E27FC236}">
                <a16:creationId xmlns:a16="http://schemas.microsoft.com/office/drawing/2014/main" id="{1EC650A9-DFE4-E3B3-1A1A-2521E1BB62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912056215"/>
      </p:ext>
    </p:extLst>
  </p:cSld>
  <p:clrMapOvr>
    <a:masterClrMapping/>
  </p:clrMapOvr>
  <mc:AlternateContent xmlns:mc="http://schemas.openxmlformats.org/markup-compatibility/2006" xmlns:p14="http://schemas.microsoft.com/office/powerpoint/2010/main">
    <mc:Choice Requires="p14">
      <p:transition spd="slow" p14:dur="2000" advTm="120646"/>
    </mc:Choice>
    <mc:Fallback xmlns="">
      <p:transition spd="slow" advTm="12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C686466-7CA9-CA87-9385-8B2FC5E96036}"/>
              </a:ext>
            </a:extLst>
          </p:cNvPr>
          <p:cNvSpPr>
            <a:spLocks noGrp="1"/>
          </p:cNvSpPr>
          <p:nvPr>
            <p:ph type="body" sz="quarter" idx="17"/>
          </p:nvPr>
        </p:nvSpPr>
        <p:spPr/>
        <p:txBody>
          <a:bodyPr/>
          <a:lstStyle/>
          <a:p>
            <a:endParaRPr lang="nl-BE"/>
          </a:p>
        </p:txBody>
      </p:sp>
      <p:sp>
        <p:nvSpPr>
          <p:cNvPr id="3" name="Titel 2">
            <a:extLst>
              <a:ext uri="{FF2B5EF4-FFF2-40B4-BE49-F238E27FC236}">
                <a16:creationId xmlns:a16="http://schemas.microsoft.com/office/drawing/2014/main" id="{5540566D-84E0-F6CC-9046-E49EBB7A3E5A}"/>
              </a:ext>
            </a:extLst>
          </p:cNvPr>
          <p:cNvSpPr>
            <a:spLocks noGrp="1"/>
          </p:cNvSpPr>
          <p:nvPr>
            <p:ph type="title"/>
          </p:nvPr>
        </p:nvSpPr>
        <p:spPr/>
        <p:txBody>
          <a:bodyPr/>
          <a:lstStyle/>
          <a:p>
            <a:endParaRPr lang="nl-BE"/>
          </a:p>
        </p:txBody>
      </p:sp>
      <p:sp>
        <p:nvSpPr>
          <p:cNvPr id="4" name="Tijdelijke aanduiding voor voettekst 3">
            <a:extLst>
              <a:ext uri="{FF2B5EF4-FFF2-40B4-BE49-F238E27FC236}">
                <a16:creationId xmlns:a16="http://schemas.microsoft.com/office/drawing/2014/main" id="{0AB47827-FC17-58D9-C63A-C509E1C59C93}"/>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74F77B2F-2F60-E81F-4CCF-D141F334ACBF}"/>
              </a:ext>
            </a:extLst>
          </p:cNvPr>
          <p:cNvPicPr>
            <a:picLocks noChangeAspect="1"/>
          </p:cNvPicPr>
          <p:nvPr/>
        </p:nvPicPr>
        <p:blipFill>
          <a:blip r:embed="rId6"/>
          <a:stretch>
            <a:fillRect/>
          </a:stretch>
        </p:blipFill>
        <p:spPr>
          <a:xfrm>
            <a:off x="261255" y="190617"/>
            <a:ext cx="17772120" cy="8895326"/>
          </a:xfrm>
          <a:prstGeom prst="rect">
            <a:avLst/>
          </a:prstGeom>
        </p:spPr>
      </p:pic>
      <p:sp>
        <p:nvSpPr>
          <p:cNvPr id="7" name="Ovaal 6">
            <a:extLst>
              <a:ext uri="{FF2B5EF4-FFF2-40B4-BE49-F238E27FC236}">
                <a16:creationId xmlns:a16="http://schemas.microsoft.com/office/drawing/2014/main" id="{C08ABF76-E832-4902-4222-F68A90DABE2D}"/>
              </a:ext>
            </a:extLst>
          </p:cNvPr>
          <p:cNvSpPr/>
          <p:nvPr/>
        </p:nvSpPr>
        <p:spPr>
          <a:xfrm>
            <a:off x="13657943" y="0"/>
            <a:ext cx="1901371" cy="88888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586064B7-B967-286B-7646-768C4D314A31}"/>
              </a:ext>
            </a:extLst>
          </p:cNvPr>
          <p:cNvSpPr/>
          <p:nvPr/>
        </p:nvSpPr>
        <p:spPr>
          <a:xfrm>
            <a:off x="5689600" y="2668814"/>
            <a:ext cx="6908800" cy="404948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dianummer 4">
            <a:extLst>
              <a:ext uri="{FF2B5EF4-FFF2-40B4-BE49-F238E27FC236}">
                <a16:creationId xmlns:a16="http://schemas.microsoft.com/office/drawing/2014/main" id="{10F736E4-D551-079D-1BD8-44379A56A227}"/>
              </a:ext>
            </a:extLst>
          </p:cNvPr>
          <p:cNvSpPr>
            <a:spLocks noGrp="1"/>
          </p:cNvSpPr>
          <p:nvPr>
            <p:ph type="sldNum" sz="quarter" idx="12"/>
          </p:nvPr>
        </p:nvSpPr>
        <p:spPr/>
        <p:txBody>
          <a:bodyPr/>
          <a:lstStyle/>
          <a:p>
            <a:fld id="{B7527A74-2D87-4307-9531-5A57D9647EEB}" type="slidenum">
              <a:rPr lang="nl-BE" smtClean="0"/>
              <a:pPr/>
              <a:t>19</a:t>
            </a:fld>
            <a:endParaRPr lang="nl-BE"/>
          </a:p>
        </p:txBody>
      </p:sp>
      <p:pic>
        <p:nvPicPr>
          <p:cNvPr id="10" name="Audio 9">
            <a:hlinkClick r:id="" action="ppaction://media"/>
            <a:extLst>
              <a:ext uri="{FF2B5EF4-FFF2-40B4-BE49-F238E27FC236}">
                <a16:creationId xmlns:a16="http://schemas.microsoft.com/office/drawing/2014/main" id="{CB62F13D-AACD-D521-0356-708D466E350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6613" t="-266613" r="-266613" b="-266613"/>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2357348241"/>
      </p:ext>
    </p:extLst>
  </p:cSld>
  <p:clrMapOvr>
    <a:masterClrMapping/>
  </p:clrMapOvr>
  <mc:AlternateContent xmlns:mc="http://schemas.openxmlformats.org/markup-compatibility/2006" xmlns:p14="http://schemas.microsoft.com/office/powerpoint/2010/main">
    <mc:Choice Requires="p14">
      <p:transition spd="slow" p14:dur="2000" advTm="35119"/>
    </mc:Choice>
    <mc:Fallback xmlns="">
      <p:transition spd="slow" advTm="3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0C634-F11A-4F3E-A3DB-D9DC2A1FA9C5}"/>
              </a:ext>
            </a:extLst>
          </p:cNvPr>
          <p:cNvSpPr>
            <a:spLocks noGrp="1"/>
          </p:cNvSpPr>
          <p:nvPr>
            <p:ph type="ctrTitle"/>
          </p:nvPr>
        </p:nvSpPr>
        <p:spPr>
          <a:xfrm>
            <a:off x="4954136" y="1651385"/>
            <a:ext cx="11003651" cy="1138326"/>
          </a:xfrm>
        </p:spPr>
        <p:txBody>
          <a:bodyPr/>
          <a:lstStyle/>
          <a:p>
            <a:r>
              <a:rPr lang="nl-BE"/>
              <a:t>Inhoud</a:t>
            </a:r>
          </a:p>
        </p:txBody>
      </p:sp>
      <p:sp>
        <p:nvSpPr>
          <p:cNvPr id="3" name="Ondertitel 2">
            <a:extLst>
              <a:ext uri="{FF2B5EF4-FFF2-40B4-BE49-F238E27FC236}">
                <a16:creationId xmlns:a16="http://schemas.microsoft.com/office/drawing/2014/main" id="{AAFF9122-1DAF-4E5F-BC9D-136B89B70210}"/>
              </a:ext>
            </a:extLst>
          </p:cNvPr>
          <p:cNvSpPr>
            <a:spLocks noGrp="1"/>
          </p:cNvSpPr>
          <p:nvPr>
            <p:ph type="subTitle" idx="1"/>
          </p:nvPr>
        </p:nvSpPr>
        <p:spPr>
          <a:xfrm>
            <a:off x="4954136" y="3463283"/>
            <a:ext cx="12376786" cy="4034008"/>
          </a:xfrm>
        </p:spPr>
        <p:txBody>
          <a:bodyPr/>
          <a:lstStyle/>
          <a:p>
            <a:r>
              <a:rPr lang="nl-BE"/>
              <a:t>Praktische zaken in orde ? </a:t>
            </a:r>
          </a:p>
          <a:p>
            <a:r>
              <a:rPr lang="nl-BE" err="1"/>
              <a:t>TextAid</a:t>
            </a:r>
            <a:r>
              <a:rPr lang="nl-BE"/>
              <a:t> – Readspeaker </a:t>
            </a:r>
          </a:p>
          <a:p>
            <a:r>
              <a:rPr lang="nl-BE"/>
              <a:t>Werking </a:t>
            </a:r>
            <a:r>
              <a:rPr lang="nl-BE" err="1"/>
              <a:t>TextAid</a:t>
            </a:r>
            <a:endParaRPr lang="nl-BE"/>
          </a:p>
          <a:p>
            <a:r>
              <a:rPr lang="nl-BE"/>
              <a:t>Testversie </a:t>
            </a:r>
          </a:p>
          <a:p>
            <a:r>
              <a:rPr lang="nl-BE"/>
              <a:t>Vragen </a:t>
            </a:r>
          </a:p>
          <a:p>
            <a:endParaRPr lang="nl-BE"/>
          </a:p>
          <a:p>
            <a:endParaRPr lang="nl-BE"/>
          </a:p>
        </p:txBody>
      </p:sp>
      <p:pic>
        <p:nvPicPr>
          <p:cNvPr id="9" name="Audio 8">
            <a:hlinkClick r:id="" action="ppaction://media"/>
            <a:extLst>
              <a:ext uri="{FF2B5EF4-FFF2-40B4-BE49-F238E27FC236}">
                <a16:creationId xmlns:a16="http://schemas.microsoft.com/office/drawing/2014/main" id="{C97C5DC3-5F05-FA16-3409-8CEEC8F9D5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376775935"/>
      </p:ext>
    </p:extLst>
  </p:cSld>
  <p:clrMapOvr>
    <a:masterClrMapping/>
  </p:clrMapOvr>
  <mc:AlternateContent xmlns:mc="http://schemas.openxmlformats.org/markup-compatibility/2006" xmlns:p14="http://schemas.microsoft.com/office/powerpoint/2010/main">
    <mc:Choice Requires="p14">
      <p:transition spd="slow" p14:dur="2000" advTm="55853"/>
    </mc:Choice>
    <mc:Fallback xmlns="">
      <p:transition spd="slow" advTm="5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F72097F-00C5-6893-A23F-1AEA20205EA9}"/>
              </a:ext>
            </a:extLst>
          </p:cNvPr>
          <p:cNvSpPr>
            <a:spLocks noGrp="1"/>
          </p:cNvSpPr>
          <p:nvPr>
            <p:ph type="body" sz="quarter" idx="17"/>
          </p:nvPr>
        </p:nvSpPr>
        <p:spPr/>
        <p:txBody>
          <a:bodyPr/>
          <a:lstStyle/>
          <a:p>
            <a:pPr marL="571500" indent="-571500">
              <a:buFont typeface="Arial" panose="020B0604020202020204" pitchFamily="34" charset="0"/>
              <a:buChar char="•"/>
            </a:pPr>
            <a:r>
              <a:rPr lang="nl-NL" dirty="0"/>
              <a:t>Vergeet eigen laptop en oplaadkabel niet </a:t>
            </a:r>
          </a:p>
          <a:p>
            <a:pPr marL="571500" indent="-571500">
              <a:buFont typeface="Arial" panose="020B0604020202020204" pitchFamily="34" charset="0"/>
              <a:buChar char="•"/>
            </a:pPr>
            <a:r>
              <a:rPr lang="nl-NL" dirty="0"/>
              <a:t>Vergeet oortjes niet - met draad </a:t>
            </a:r>
          </a:p>
          <a:p>
            <a:pPr marL="571500" indent="-571500">
              <a:buFont typeface="Arial" panose="020B0604020202020204" pitchFamily="34" charset="0"/>
              <a:buChar char="•"/>
            </a:pPr>
            <a:r>
              <a:rPr lang="nl-NL" dirty="0"/>
              <a:t>Examen maak je in het reguliere examenlokaal </a:t>
            </a:r>
          </a:p>
          <a:p>
            <a:pPr marL="571500" indent="-571500">
              <a:buFont typeface="Arial" panose="020B0604020202020204" pitchFamily="34" charset="0"/>
              <a:buChar char="•"/>
            </a:pPr>
            <a:r>
              <a:rPr lang="nl-NL" dirty="0"/>
              <a:t>Mail lector bij gebruik van </a:t>
            </a:r>
            <a:r>
              <a:rPr lang="nl-NL" dirty="0" err="1"/>
              <a:t>TextAid</a:t>
            </a:r>
            <a:r>
              <a:rPr lang="nl-NL" dirty="0"/>
              <a:t> examen </a:t>
            </a:r>
            <a:r>
              <a:rPr lang="nl-NL" dirty="0">
                <a:sym typeface="Wingdings" panose="05000000000000000000" pitchFamily="2" charset="2"/>
              </a:rPr>
              <a:t> zetten ze dit voor jou klaar!</a:t>
            </a:r>
          </a:p>
          <a:p>
            <a:pPr marL="571500" indent="-571500">
              <a:buFont typeface="Arial" panose="020B0604020202020204" pitchFamily="34" charset="0"/>
              <a:buChar char="•"/>
            </a:pPr>
            <a:r>
              <a:rPr lang="nl-NL" dirty="0">
                <a:sym typeface="Wingdings" panose="05000000000000000000" pitchFamily="2" charset="2"/>
              </a:rPr>
              <a:t>Ben je niet zeker of wel type examen het gaat? Bevraag jouw lector</a:t>
            </a:r>
          </a:p>
          <a:p>
            <a:pPr marL="571500" indent="-571500">
              <a:buFont typeface="Arial" panose="020B0604020202020204" pitchFamily="34" charset="0"/>
              <a:buChar char="•"/>
            </a:pPr>
            <a:r>
              <a:rPr lang="nl-NL" dirty="0" err="1">
                <a:sym typeface="Wingdings" panose="05000000000000000000" pitchFamily="2" charset="2"/>
              </a:rPr>
              <a:t>Swipe</a:t>
            </a:r>
            <a:r>
              <a:rPr lang="nl-NL" dirty="0">
                <a:sym typeface="Wingdings" panose="05000000000000000000" pitchFamily="2" charset="2"/>
              </a:rPr>
              <a:t> niet met drie vingers over je </a:t>
            </a:r>
            <a:r>
              <a:rPr lang="nl-NL" dirty="0" err="1">
                <a:sym typeface="Wingdings" panose="05000000000000000000" pitchFamily="2" charset="2"/>
              </a:rPr>
              <a:t>touchpad</a:t>
            </a:r>
            <a:r>
              <a:rPr lang="nl-NL" dirty="0">
                <a:sym typeface="Wingdings" panose="05000000000000000000" pitchFamily="2" charset="2"/>
              </a:rPr>
              <a:t>, anders wordt het examen automatisch ingediend</a:t>
            </a:r>
          </a:p>
          <a:p>
            <a:pPr marL="571500" indent="-571500">
              <a:buFont typeface="Arial" panose="020B0604020202020204" pitchFamily="34" charset="0"/>
              <a:buChar char="•"/>
            </a:pPr>
            <a:r>
              <a:rPr lang="nl-NL" dirty="0">
                <a:sym typeface="Wingdings" panose="05000000000000000000" pitchFamily="2" charset="2"/>
              </a:rPr>
              <a:t>Knippen en plakken niet via ‘</a:t>
            </a:r>
            <a:r>
              <a:rPr lang="nl-NL" dirty="0" err="1">
                <a:sym typeface="Wingdings" panose="05000000000000000000" pitchFamily="2" charset="2"/>
              </a:rPr>
              <a:t>ctrl+V</a:t>
            </a:r>
            <a:r>
              <a:rPr lang="nl-NL" dirty="0">
                <a:sym typeface="Wingdings" panose="05000000000000000000" pitchFamily="2" charset="2"/>
              </a:rPr>
              <a:t>’, maar met de muis</a:t>
            </a:r>
          </a:p>
          <a:p>
            <a:pPr marL="571500" indent="-571500">
              <a:buFont typeface="Arial" panose="020B0604020202020204" pitchFamily="34" charset="0"/>
              <a:buChar char="•"/>
            </a:pPr>
            <a:r>
              <a:rPr lang="nl-NL" dirty="0">
                <a:sym typeface="Wingdings" panose="05000000000000000000" pitchFamily="2" charset="2"/>
              </a:rPr>
              <a:t>Problemen bij inloggen? Probeer eerst eens opnieuw</a:t>
            </a:r>
            <a:endParaRPr lang="nl-NL" dirty="0"/>
          </a:p>
        </p:txBody>
      </p:sp>
      <p:sp>
        <p:nvSpPr>
          <p:cNvPr id="3" name="Tijdelijke aanduiding voor dianummer 2">
            <a:extLst>
              <a:ext uri="{FF2B5EF4-FFF2-40B4-BE49-F238E27FC236}">
                <a16:creationId xmlns:a16="http://schemas.microsoft.com/office/drawing/2014/main" id="{7FDF5F82-97F9-BB07-56B3-5B7F21A02A6C}"/>
              </a:ext>
            </a:extLst>
          </p:cNvPr>
          <p:cNvSpPr>
            <a:spLocks noGrp="1"/>
          </p:cNvSpPr>
          <p:nvPr>
            <p:ph type="sldNum" sz="quarter" idx="12"/>
          </p:nvPr>
        </p:nvSpPr>
        <p:spPr/>
        <p:txBody>
          <a:bodyPr/>
          <a:lstStyle/>
          <a:p>
            <a:fld id="{B7527A74-2D87-4307-9531-5A57D9647EEB}" type="slidenum">
              <a:rPr lang="nl-BE" smtClean="0"/>
              <a:pPr/>
              <a:t>20</a:t>
            </a:fld>
            <a:endParaRPr lang="nl-BE"/>
          </a:p>
        </p:txBody>
      </p:sp>
      <p:sp>
        <p:nvSpPr>
          <p:cNvPr id="4" name="Titel 3">
            <a:extLst>
              <a:ext uri="{FF2B5EF4-FFF2-40B4-BE49-F238E27FC236}">
                <a16:creationId xmlns:a16="http://schemas.microsoft.com/office/drawing/2014/main" id="{18EF6FA3-9D88-0846-4B8A-81E40BFC06B3}"/>
              </a:ext>
            </a:extLst>
          </p:cNvPr>
          <p:cNvSpPr>
            <a:spLocks noGrp="1"/>
          </p:cNvSpPr>
          <p:nvPr>
            <p:ph type="title"/>
          </p:nvPr>
        </p:nvSpPr>
        <p:spPr/>
        <p:txBody>
          <a:bodyPr/>
          <a:lstStyle/>
          <a:p>
            <a:r>
              <a:rPr lang="nl-NL"/>
              <a:t>Algemene afspraken</a:t>
            </a:r>
          </a:p>
        </p:txBody>
      </p:sp>
      <p:sp>
        <p:nvSpPr>
          <p:cNvPr id="5" name="Tijdelijke aanduiding voor voettekst 4">
            <a:extLst>
              <a:ext uri="{FF2B5EF4-FFF2-40B4-BE49-F238E27FC236}">
                <a16:creationId xmlns:a16="http://schemas.microsoft.com/office/drawing/2014/main" id="{389DC066-2CAD-F22C-B26B-FB0F4EFB5DD1}"/>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udio 6">
            <a:hlinkClick r:id="" action="ppaction://media"/>
            <a:extLst>
              <a:ext uri="{FF2B5EF4-FFF2-40B4-BE49-F238E27FC236}">
                <a16:creationId xmlns:a16="http://schemas.microsoft.com/office/drawing/2014/main" id="{4F21EA77-35C8-4E01-E2A3-0C85C029F8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860701481"/>
      </p:ext>
    </p:extLst>
  </p:cSld>
  <p:clrMapOvr>
    <a:masterClrMapping/>
  </p:clrMapOvr>
  <mc:AlternateContent xmlns:mc="http://schemas.openxmlformats.org/markup-compatibility/2006" xmlns:p14="http://schemas.microsoft.com/office/powerpoint/2010/main">
    <mc:Choice Requires="p14">
      <p:transition spd="slow" p14:dur="2000" advTm="205465"/>
    </mc:Choice>
    <mc:Fallback xmlns="">
      <p:transition spd="slow" advTm="20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506DEE1-0E17-C19B-7100-B385CE1ED624}"/>
              </a:ext>
            </a:extLst>
          </p:cNvPr>
          <p:cNvSpPr>
            <a:spLocks noGrp="1"/>
          </p:cNvSpPr>
          <p:nvPr>
            <p:ph type="sldNum" sz="quarter" idx="12"/>
          </p:nvPr>
        </p:nvSpPr>
        <p:spPr/>
        <p:txBody>
          <a:bodyPr/>
          <a:lstStyle/>
          <a:p>
            <a:fld id="{B7527A74-2D87-4307-9531-5A57D9647EEB}" type="slidenum">
              <a:rPr lang="nl-BE" smtClean="0"/>
              <a:pPr/>
              <a:t>21</a:t>
            </a:fld>
            <a:endParaRPr lang="nl-BE"/>
          </a:p>
        </p:txBody>
      </p:sp>
      <p:sp>
        <p:nvSpPr>
          <p:cNvPr id="4" name="Titel 3">
            <a:extLst>
              <a:ext uri="{FF2B5EF4-FFF2-40B4-BE49-F238E27FC236}">
                <a16:creationId xmlns:a16="http://schemas.microsoft.com/office/drawing/2014/main" id="{1B7277DE-EF78-0995-17CF-679A213D82F7}"/>
              </a:ext>
            </a:extLst>
          </p:cNvPr>
          <p:cNvSpPr>
            <a:spLocks noGrp="1"/>
          </p:cNvSpPr>
          <p:nvPr>
            <p:ph type="title"/>
          </p:nvPr>
        </p:nvSpPr>
        <p:spPr/>
        <p:txBody>
          <a:bodyPr/>
          <a:lstStyle/>
          <a:p>
            <a:r>
              <a:rPr lang="nl-NL"/>
              <a:t>Vragen? </a:t>
            </a:r>
          </a:p>
        </p:txBody>
      </p:sp>
      <p:sp>
        <p:nvSpPr>
          <p:cNvPr id="5" name="Tijdelijke aanduiding voor voettekst 4">
            <a:extLst>
              <a:ext uri="{FF2B5EF4-FFF2-40B4-BE49-F238E27FC236}">
                <a16:creationId xmlns:a16="http://schemas.microsoft.com/office/drawing/2014/main" id="{0994A074-685B-73F0-74C7-645CB169F6F1}"/>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1026" name="Picture 2" descr="Zeven meest gestelde vragen van werkgevers - Cijfers &amp; Centen">
            <a:extLst>
              <a:ext uri="{FF2B5EF4-FFF2-40B4-BE49-F238E27FC236}">
                <a16:creationId xmlns:a16="http://schemas.microsoft.com/office/drawing/2014/main" id="{C14D1F66-B86A-94B7-7C77-5B12B210E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69" y="2306750"/>
            <a:ext cx="8031502" cy="602362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A755E23-A43A-57DA-8753-C0F8B2723C0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102253334"/>
      </p:ext>
    </p:extLst>
  </p:cSld>
  <p:clrMapOvr>
    <a:masterClrMapping/>
  </p:clrMapOvr>
  <mc:AlternateContent xmlns:mc="http://schemas.openxmlformats.org/markup-compatibility/2006" xmlns:p14="http://schemas.microsoft.com/office/powerpoint/2010/main">
    <mc:Choice Requires="p14">
      <p:transition spd="slow" p14:dur="2000" advTm="37517"/>
    </mc:Choice>
    <mc:Fallback xmlns="">
      <p:transition spd="slow" advTm="3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CC4F466-28C5-050B-7A6C-AF7948214A13}"/>
              </a:ext>
            </a:extLst>
          </p:cNvPr>
          <p:cNvSpPr>
            <a:spLocks noGrp="1"/>
          </p:cNvSpPr>
          <p:nvPr>
            <p:ph type="body" sz="quarter" idx="17"/>
          </p:nvPr>
        </p:nvSpPr>
        <p:spPr/>
        <p:txBody>
          <a:bodyPr/>
          <a:lstStyle/>
          <a:p>
            <a:endParaRPr lang="nl-NL"/>
          </a:p>
        </p:txBody>
      </p:sp>
      <p:sp>
        <p:nvSpPr>
          <p:cNvPr id="3" name="Tijdelijke aanduiding voor dianummer 2">
            <a:extLst>
              <a:ext uri="{FF2B5EF4-FFF2-40B4-BE49-F238E27FC236}">
                <a16:creationId xmlns:a16="http://schemas.microsoft.com/office/drawing/2014/main" id="{88A6DE10-AA18-2DF0-9F4D-4BCB8C6CF59F}"/>
              </a:ext>
            </a:extLst>
          </p:cNvPr>
          <p:cNvSpPr>
            <a:spLocks noGrp="1"/>
          </p:cNvSpPr>
          <p:nvPr>
            <p:ph type="sldNum" sz="quarter" idx="12"/>
          </p:nvPr>
        </p:nvSpPr>
        <p:spPr/>
        <p:txBody>
          <a:bodyPr/>
          <a:lstStyle/>
          <a:p>
            <a:fld id="{B7527A74-2D87-4307-9531-5A57D9647EEB}" type="slidenum">
              <a:rPr lang="nl-BE" smtClean="0"/>
              <a:pPr/>
              <a:t>3</a:t>
            </a:fld>
            <a:endParaRPr lang="nl-BE"/>
          </a:p>
        </p:txBody>
      </p:sp>
      <p:sp>
        <p:nvSpPr>
          <p:cNvPr id="4" name="Titel 3">
            <a:extLst>
              <a:ext uri="{FF2B5EF4-FFF2-40B4-BE49-F238E27FC236}">
                <a16:creationId xmlns:a16="http://schemas.microsoft.com/office/drawing/2014/main" id="{C989C560-950D-DA3F-0306-EA6180AEE687}"/>
              </a:ext>
            </a:extLst>
          </p:cNvPr>
          <p:cNvSpPr>
            <a:spLocks noGrp="1"/>
          </p:cNvSpPr>
          <p:nvPr>
            <p:ph type="title"/>
          </p:nvPr>
        </p:nvSpPr>
        <p:spPr/>
        <p:txBody>
          <a:bodyPr/>
          <a:lstStyle/>
          <a:p>
            <a:r>
              <a:rPr lang="nl-NL"/>
              <a:t>1. Inschrijven </a:t>
            </a:r>
            <a:r>
              <a:rPr lang="nl-NL" err="1"/>
              <a:t>Leho</a:t>
            </a:r>
            <a:r>
              <a:rPr lang="nl-NL"/>
              <a:t> cursus: </a:t>
            </a:r>
            <a:r>
              <a:rPr lang="nl-NL" err="1"/>
              <a:t>stuvo</a:t>
            </a:r>
            <a:r>
              <a:rPr lang="nl-NL"/>
              <a:t> </a:t>
            </a:r>
            <a:r>
              <a:rPr lang="nl-NL" err="1"/>
              <a:t>studiecoaching</a:t>
            </a:r>
            <a:r>
              <a:rPr lang="nl-NL"/>
              <a:t> </a:t>
            </a:r>
          </a:p>
        </p:txBody>
      </p:sp>
      <p:sp>
        <p:nvSpPr>
          <p:cNvPr id="5" name="Tijdelijke aanduiding voor voettekst 4">
            <a:extLst>
              <a:ext uri="{FF2B5EF4-FFF2-40B4-BE49-F238E27FC236}">
                <a16:creationId xmlns:a16="http://schemas.microsoft.com/office/drawing/2014/main" id="{6A425031-45F7-1CDA-90D8-4EA1FA6BE0A6}"/>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a:extLst>
              <a:ext uri="{FF2B5EF4-FFF2-40B4-BE49-F238E27FC236}">
                <a16:creationId xmlns:a16="http://schemas.microsoft.com/office/drawing/2014/main" id="{90BFB7AF-C79C-3095-45B9-46B39D8F1F8A}"/>
              </a:ext>
            </a:extLst>
          </p:cNvPr>
          <p:cNvPicPr>
            <a:picLocks noChangeAspect="1"/>
          </p:cNvPicPr>
          <p:nvPr/>
        </p:nvPicPr>
        <p:blipFill>
          <a:blip r:embed="rId5"/>
          <a:stretch>
            <a:fillRect/>
          </a:stretch>
        </p:blipFill>
        <p:spPr>
          <a:xfrm>
            <a:off x="2429567" y="1749014"/>
            <a:ext cx="13428865" cy="7553737"/>
          </a:xfrm>
          <a:prstGeom prst="rect">
            <a:avLst/>
          </a:prstGeom>
        </p:spPr>
      </p:pic>
      <p:sp>
        <p:nvSpPr>
          <p:cNvPr id="8" name="Ovaal 7">
            <a:extLst>
              <a:ext uri="{FF2B5EF4-FFF2-40B4-BE49-F238E27FC236}">
                <a16:creationId xmlns:a16="http://schemas.microsoft.com/office/drawing/2014/main" id="{8216BC5D-FC8A-477D-6424-D1D504A76E34}"/>
              </a:ext>
            </a:extLst>
          </p:cNvPr>
          <p:cNvSpPr/>
          <p:nvPr/>
        </p:nvSpPr>
        <p:spPr>
          <a:xfrm>
            <a:off x="3042664" y="6481500"/>
            <a:ext cx="1879600" cy="524934"/>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pic>
        <p:nvPicPr>
          <p:cNvPr id="9" name="Audio 8">
            <a:hlinkClick r:id="" action="ppaction://media"/>
            <a:extLst>
              <a:ext uri="{FF2B5EF4-FFF2-40B4-BE49-F238E27FC236}">
                <a16:creationId xmlns:a16="http://schemas.microsoft.com/office/drawing/2014/main" id="{AA28E325-4990-313E-EDB2-21A4CDEB8C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070835590"/>
      </p:ext>
    </p:extLst>
  </p:cSld>
  <p:clrMapOvr>
    <a:masterClrMapping/>
  </p:clrMapOvr>
  <mc:AlternateContent xmlns:mc="http://schemas.openxmlformats.org/markup-compatibility/2006" xmlns:p14="http://schemas.microsoft.com/office/powerpoint/2010/main">
    <mc:Choice Requires="p14">
      <p:transition spd="slow" p14:dur="2000" advTm="63785"/>
    </mc:Choice>
    <mc:Fallback xmlns="">
      <p:transition spd="slow" advTm="6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37E8617-9233-7EE0-8D97-DB69E7E9E155}"/>
              </a:ext>
            </a:extLst>
          </p:cNvPr>
          <p:cNvSpPr>
            <a:spLocks noGrp="1"/>
          </p:cNvSpPr>
          <p:nvPr>
            <p:ph type="body" sz="quarter" idx="17"/>
          </p:nvPr>
        </p:nvSpPr>
        <p:spPr/>
        <p:txBody>
          <a:bodyPr/>
          <a:lstStyle/>
          <a:p>
            <a:endParaRPr lang="nl-NL" dirty="0"/>
          </a:p>
        </p:txBody>
      </p:sp>
      <p:sp>
        <p:nvSpPr>
          <p:cNvPr id="3" name="Tijdelijke aanduiding voor dianummer 2">
            <a:extLst>
              <a:ext uri="{FF2B5EF4-FFF2-40B4-BE49-F238E27FC236}">
                <a16:creationId xmlns:a16="http://schemas.microsoft.com/office/drawing/2014/main" id="{2E8F5F72-6071-3052-348D-BD8E5DEA9CC8}"/>
              </a:ext>
            </a:extLst>
          </p:cNvPr>
          <p:cNvSpPr>
            <a:spLocks noGrp="1"/>
          </p:cNvSpPr>
          <p:nvPr>
            <p:ph type="sldNum" sz="quarter" idx="12"/>
          </p:nvPr>
        </p:nvSpPr>
        <p:spPr/>
        <p:txBody>
          <a:bodyPr/>
          <a:lstStyle/>
          <a:p>
            <a:fld id="{B7527A74-2D87-4307-9531-5A57D9647EEB}" type="slidenum">
              <a:rPr lang="nl-BE" smtClean="0"/>
              <a:pPr/>
              <a:t>4</a:t>
            </a:fld>
            <a:endParaRPr lang="nl-BE"/>
          </a:p>
        </p:txBody>
      </p:sp>
      <p:sp>
        <p:nvSpPr>
          <p:cNvPr id="4" name="Titel 3">
            <a:extLst>
              <a:ext uri="{FF2B5EF4-FFF2-40B4-BE49-F238E27FC236}">
                <a16:creationId xmlns:a16="http://schemas.microsoft.com/office/drawing/2014/main" id="{2155239A-4B34-9B01-DA56-08FCAB843E0C}"/>
              </a:ext>
            </a:extLst>
          </p:cNvPr>
          <p:cNvSpPr>
            <a:spLocks noGrp="1"/>
          </p:cNvSpPr>
          <p:nvPr>
            <p:ph type="title"/>
          </p:nvPr>
        </p:nvSpPr>
        <p:spPr/>
        <p:txBody>
          <a:bodyPr/>
          <a:lstStyle/>
          <a:p>
            <a:r>
              <a:rPr lang="nl-NL" dirty="0"/>
              <a:t>1. Inschrijven </a:t>
            </a:r>
            <a:r>
              <a:rPr lang="nl-NL" dirty="0" err="1"/>
              <a:t>Leho</a:t>
            </a:r>
            <a:r>
              <a:rPr lang="nl-NL" dirty="0"/>
              <a:t> cursus: </a:t>
            </a:r>
            <a:r>
              <a:rPr lang="nl-NL" dirty="0" err="1"/>
              <a:t>Stuvo</a:t>
            </a:r>
            <a:r>
              <a:rPr lang="nl-NL" dirty="0"/>
              <a:t> </a:t>
            </a:r>
            <a:r>
              <a:rPr lang="nl-NL" dirty="0" err="1"/>
              <a:t>studiecoaching</a:t>
            </a:r>
            <a:endParaRPr lang="nl-NL" dirty="0"/>
          </a:p>
        </p:txBody>
      </p:sp>
      <p:sp>
        <p:nvSpPr>
          <p:cNvPr id="5" name="Tijdelijke aanduiding voor voettekst 4">
            <a:extLst>
              <a:ext uri="{FF2B5EF4-FFF2-40B4-BE49-F238E27FC236}">
                <a16:creationId xmlns:a16="http://schemas.microsoft.com/office/drawing/2014/main" id="{ACA57125-ECEA-DC40-1154-0A0D04EB5997}"/>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a:extLst>
              <a:ext uri="{FF2B5EF4-FFF2-40B4-BE49-F238E27FC236}">
                <a16:creationId xmlns:a16="http://schemas.microsoft.com/office/drawing/2014/main" id="{73E9F297-1C77-D936-576F-E5734D81D8D1}"/>
              </a:ext>
            </a:extLst>
          </p:cNvPr>
          <p:cNvPicPr>
            <a:picLocks noChangeAspect="1"/>
          </p:cNvPicPr>
          <p:nvPr/>
        </p:nvPicPr>
        <p:blipFill>
          <a:blip r:embed="rId4"/>
          <a:stretch>
            <a:fillRect/>
          </a:stretch>
        </p:blipFill>
        <p:spPr>
          <a:xfrm>
            <a:off x="662240" y="1828799"/>
            <a:ext cx="5243970" cy="6654309"/>
          </a:xfrm>
          <a:prstGeom prst="rect">
            <a:avLst/>
          </a:prstGeom>
        </p:spPr>
      </p:pic>
      <p:pic>
        <p:nvPicPr>
          <p:cNvPr id="9" name="Afbeelding 8">
            <a:extLst>
              <a:ext uri="{FF2B5EF4-FFF2-40B4-BE49-F238E27FC236}">
                <a16:creationId xmlns:a16="http://schemas.microsoft.com/office/drawing/2014/main" id="{7E92A602-E733-FB22-1CCB-190F6428E7E1}"/>
              </a:ext>
            </a:extLst>
          </p:cNvPr>
          <p:cNvPicPr>
            <a:picLocks noChangeAspect="1"/>
          </p:cNvPicPr>
          <p:nvPr/>
        </p:nvPicPr>
        <p:blipFill>
          <a:blip r:embed="rId5"/>
          <a:stretch>
            <a:fillRect/>
          </a:stretch>
        </p:blipFill>
        <p:spPr>
          <a:xfrm>
            <a:off x="6102774" y="1794493"/>
            <a:ext cx="11522986" cy="4690533"/>
          </a:xfrm>
          <a:prstGeom prst="rect">
            <a:avLst/>
          </a:prstGeom>
        </p:spPr>
      </p:pic>
      <p:pic>
        <p:nvPicPr>
          <p:cNvPr id="8" name="Audio 7">
            <a:hlinkClick r:id="" action="ppaction://media"/>
            <a:extLst>
              <a:ext uri="{FF2B5EF4-FFF2-40B4-BE49-F238E27FC236}">
                <a16:creationId xmlns:a16="http://schemas.microsoft.com/office/drawing/2014/main" id="{096841F1-1656-2F9D-0C7D-30D5281E72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482108588"/>
      </p:ext>
    </p:extLst>
  </p:cSld>
  <p:clrMapOvr>
    <a:masterClrMapping/>
  </p:clrMapOvr>
  <mc:AlternateContent xmlns:mc="http://schemas.openxmlformats.org/markup-compatibility/2006" xmlns:p14="http://schemas.microsoft.com/office/powerpoint/2010/main">
    <mc:Choice Requires="p14">
      <p:transition spd="slow" p14:dur="2000" advTm="23994"/>
    </mc:Choice>
    <mc:Fallback xmlns="">
      <p:transition spd="slow" advTm="2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402AC4B-BDBF-5369-ABAC-4953FD0E1A4E}"/>
              </a:ext>
            </a:extLst>
          </p:cNvPr>
          <p:cNvSpPr>
            <a:spLocks noGrp="1"/>
          </p:cNvSpPr>
          <p:nvPr>
            <p:ph type="body" sz="quarter" idx="17"/>
          </p:nvPr>
        </p:nvSpPr>
        <p:spPr/>
        <p:txBody>
          <a:bodyPr/>
          <a:lstStyle/>
          <a:p>
            <a:endParaRPr lang="nl-NL" dirty="0"/>
          </a:p>
        </p:txBody>
      </p:sp>
      <p:sp>
        <p:nvSpPr>
          <p:cNvPr id="3" name="Tijdelijke aanduiding voor dianummer 2">
            <a:extLst>
              <a:ext uri="{FF2B5EF4-FFF2-40B4-BE49-F238E27FC236}">
                <a16:creationId xmlns:a16="http://schemas.microsoft.com/office/drawing/2014/main" id="{8E1B8177-496A-442E-8801-C3EF133D20EA}"/>
              </a:ext>
            </a:extLst>
          </p:cNvPr>
          <p:cNvSpPr>
            <a:spLocks noGrp="1"/>
          </p:cNvSpPr>
          <p:nvPr>
            <p:ph type="sldNum" sz="quarter" idx="12"/>
          </p:nvPr>
        </p:nvSpPr>
        <p:spPr/>
        <p:txBody>
          <a:bodyPr/>
          <a:lstStyle/>
          <a:p>
            <a:fld id="{B7527A74-2D87-4307-9531-5A57D9647EEB}" type="slidenum">
              <a:rPr lang="nl-BE" smtClean="0"/>
              <a:pPr/>
              <a:t>5</a:t>
            </a:fld>
            <a:endParaRPr lang="nl-BE"/>
          </a:p>
        </p:txBody>
      </p:sp>
      <p:sp>
        <p:nvSpPr>
          <p:cNvPr id="4" name="Titel 3">
            <a:extLst>
              <a:ext uri="{FF2B5EF4-FFF2-40B4-BE49-F238E27FC236}">
                <a16:creationId xmlns:a16="http://schemas.microsoft.com/office/drawing/2014/main" id="{BAD60C06-965C-2E49-2A59-035856CAB666}"/>
              </a:ext>
            </a:extLst>
          </p:cNvPr>
          <p:cNvSpPr>
            <a:spLocks noGrp="1"/>
          </p:cNvSpPr>
          <p:nvPr>
            <p:ph type="title"/>
          </p:nvPr>
        </p:nvSpPr>
        <p:spPr/>
        <p:txBody>
          <a:bodyPr/>
          <a:lstStyle/>
          <a:p>
            <a:r>
              <a:rPr lang="nl-NL" dirty="0"/>
              <a:t>1. Inschrijven </a:t>
            </a:r>
            <a:r>
              <a:rPr lang="nl-NL" dirty="0" err="1"/>
              <a:t>Leho</a:t>
            </a:r>
            <a:r>
              <a:rPr lang="nl-NL" dirty="0"/>
              <a:t> cursus: </a:t>
            </a:r>
            <a:r>
              <a:rPr lang="nl-NL" dirty="0" err="1"/>
              <a:t>Stuvo</a:t>
            </a:r>
            <a:r>
              <a:rPr lang="nl-NL" dirty="0"/>
              <a:t> </a:t>
            </a:r>
            <a:r>
              <a:rPr lang="nl-NL" dirty="0" err="1"/>
              <a:t>studiecoaching</a:t>
            </a:r>
            <a:endParaRPr lang="nl-NL" dirty="0"/>
          </a:p>
        </p:txBody>
      </p:sp>
      <p:sp>
        <p:nvSpPr>
          <p:cNvPr id="5" name="Tijdelijke aanduiding voor voettekst 4">
            <a:extLst>
              <a:ext uri="{FF2B5EF4-FFF2-40B4-BE49-F238E27FC236}">
                <a16:creationId xmlns:a16="http://schemas.microsoft.com/office/drawing/2014/main" id="{B0B86AAE-E9D5-C713-4F17-AB5F424C6548}"/>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6" name="Afbeelding 5">
            <a:extLst>
              <a:ext uri="{FF2B5EF4-FFF2-40B4-BE49-F238E27FC236}">
                <a16:creationId xmlns:a16="http://schemas.microsoft.com/office/drawing/2014/main" id="{757A1716-2D2D-965F-0CAE-B93F22DAD8B5}"/>
              </a:ext>
            </a:extLst>
          </p:cNvPr>
          <p:cNvPicPr>
            <a:picLocks noChangeAspect="1"/>
          </p:cNvPicPr>
          <p:nvPr/>
        </p:nvPicPr>
        <p:blipFill>
          <a:blip r:embed="rId4"/>
          <a:stretch>
            <a:fillRect/>
          </a:stretch>
        </p:blipFill>
        <p:spPr>
          <a:xfrm>
            <a:off x="1118541" y="964279"/>
            <a:ext cx="16335929" cy="7872842"/>
          </a:xfrm>
          <a:prstGeom prst="rect">
            <a:avLst/>
          </a:prstGeom>
        </p:spPr>
      </p:pic>
      <p:sp>
        <p:nvSpPr>
          <p:cNvPr id="7" name="Pijl: rechts 6">
            <a:extLst>
              <a:ext uri="{FF2B5EF4-FFF2-40B4-BE49-F238E27FC236}">
                <a16:creationId xmlns:a16="http://schemas.microsoft.com/office/drawing/2014/main" id="{2BCDAB05-E31F-DB6F-7734-22FE1A79E43D}"/>
              </a:ext>
            </a:extLst>
          </p:cNvPr>
          <p:cNvSpPr/>
          <p:nvPr/>
        </p:nvSpPr>
        <p:spPr>
          <a:xfrm>
            <a:off x="471709" y="1724518"/>
            <a:ext cx="1634633" cy="7266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rechts 7">
            <a:extLst>
              <a:ext uri="{FF2B5EF4-FFF2-40B4-BE49-F238E27FC236}">
                <a16:creationId xmlns:a16="http://schemas.microsoft.com/office/drawing/2014/main" id="{FFC5DAB1-CDA4-4A62-BC50-6A03A8A2B548}"/>
              </a:ext>
            </a:extLst>
          </p:cNvPr>
          <p:cNvSpPr/>
          <p:nvPr/>
        </p:nvSpPr>
        <p:spPr>
          <a:xfrm>
            <a:off x="1869111" y="8309403"/>
            <a:ext cx="2357437" cy="547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udio 9">
            <a:hlinkClick r:id="" action="ppaction://media"/>
            <a:extLst>
              <a:ext uri="{FF2B5EF4-FFF2-40B4-BE49-F238E27FC236}">
                <a16:creationId xmlns:a16="http://schemas.microsoft.com/office/drawing/2014/main" id="{CD3A9D6F-6F85-5ED2-64B2-A8656B5F6C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42721455"/>
      </p:ext>
    </p:extLst>
  </p:cSld>
  <p:clrMapOvr>
    <a:masterClrMapping/>
  </p:clrMapOvr>
  <mc:AlternateContent xmlns:mc="http://schemas.openxmlformats.org/markup-compatibility/2006" xmlns:p14="http://schemas.microsoft.com/office/powerpoint/2010/main">
    <mc:Choice Requires="p14">
      <p:transition spd="slow" p14:dur="2000" advTm="46300"/>
    </mc:Choice>
    <mc:Fallback xmlns="">
      <p:transition spd="slow" advTm="4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D1C2621-529C-4D65-9AC0-85EDA763F821}"/>
              </a:ext>
            </a:extLst>
          </p:cNvPr>
          <p:cNvSpPr>
            <a:spLocks noGrp="1"/>
          </p:cNvSpPr>
          <p:nvPr>
            <p:ph type="body" sz="quarter" idx="17"/>
          </p:nvPr>
        </p:nvSpPr>
        <p:spPr>
          <a:xfrm>
            <a:off x="1363843" y="2242373"/>
            <a:ext cx="16575629" cy="6472507"/>
          </a:xfrm>
        </p:spPr>
        <p:txBody>
          <a:bodyPr/>
          <a:lstStyle/>
          <a:p>
            <a:pPr marL="1257300" lvl="1" indent="-571500">
              <a:buFont typeface="Wingdings" panose="05000000000000000000" pitchFamily="2" charset="2"/>
              <a:buChar char="ü"/>
            </a:pPr>
            <a:r>
              <a:rPr lang="nl-BE">
                <a:sym typeface="Wingdings" panose="05000000000000000000" pitchFamily="2" charset="2"/>
              </a:rPr>
              <a:t>Check faciliteitentool: </a:t>
            </a:r>
            <a:r>
              <a:rPr lang="nl-BE" sz="3600">
                <a:hlinkClick r:id="rId5"/>
              </a:rPr>
              <a:t>https://faciliteiten.howest.be/ </a:t>
            </a:r>
            <a:endParaRPr lang="nl-BE">
              <a:sym typeface="Wingdings" panose="05000000000000000000" pitchFamily="2" charset="2"/>
            </a:endParaRPr>
          </a:p>
          <a:p>
            <a:pPr marL="1257300" lvl="1" indent="-571500">
              <a:buFont typeface="Wingdings" panose="05000000000000000000" pitchFamily="2" charset="2"/>
              <a:buChar char="ü"/>
            </a:pPr>
            <a:r>
              <a:rPr lang="nl-BE">
                <a:sym typeface="Wingdings" panose="05000000000000000000" pitchFamily="2" charset="2"/>
              </a:rPr>
              <a:t>Goedgekeurd faciliteiten?</a:t>
            </a:r>
          </a:p>
          <a:p>
            <a:pPr marL="1257300" lvl="1" indent="-571500">
              <a:buFont typeface="Wingdings" panose="05000000000000000000" pitchFamily="2" charset="2"/>
              <a:buChar char="ü"/>
            </a:pPr>
            <a:r>
              <a:rPr lang="nl-BE">
                <a:sym typeface="Wingdings" panose="05000000000000000000" pitchFamily="2" charset="2"/>
              </a:rPr>
              <a:t>Type faciliteiten:</a:t>
            </a:r>
          </a:p>
          <a:p>
            <a:pPr marL="1943100" lvl="2" indent="-571500">
              <a:buFont typeface="Wingdings" panose="05000000000000000000" pitchFamily="2" charset="2"/>
              <a:buChar char="ü"/>
            </a:pPr>
            <a:r>
              <a:rPr lang="nl-BE" sz="3200">
                <a:effectLst/>
                <a:latin typeface="Calibri" panose="020F0502020204030204" pitchFamily="34" charset="0"/>
              </a:rPr>
              <a:t>Schrijfondersteuning bij examen (op eigen laptop) </a:t>
            </a:r>
          </a:p>
          <a:p>
            <a:pPr marL="1943100" lvl="2" indent="-571500">
              <a:buFont typeface="Wingdings" panose="05000000000000000000" pitchFamily="2" charset="2"/>
              <a:buChar char="ü"/>
            </a:pPr>
            <a:r>
              <a:rPr lang="nl-BE" sz="3200">
                <a:effectLst/>
                <a:latin typeface="Calibri" panose="020F0502020204030204" pitchFamily="34" charset="0"/>
              </a:rPr>
              <a:t>Voorleessoftware bij examen  (op eigen laptop) </a:t>
            </a:r>
          </a:p>
          <a:p>
            <a:pPr marL="1943100" lvl="2" indent="-571500">
              <a:buFont typeface="Wingdings" panose="05000000000000000000" pitchFamily="2" charset="2"/>
              <a:buChar char="ü"/>
            </a:pPr>
            <a:r>
              <a:rPr lang="nl-BE" sz="3200">
                <a:effectLst/>
                <a:latin typeface="Calibri" panose="020F0502020204030204" pitchFamily="34" charset="0"/>
              </a:rPr>
              <a:t>Papieren examens op laptop afleggen</a:t>
            </a:r>
          </a:p>
          <a:p>
            <a:pPr marL="1943100" lvl="2" indent="-571500">
              <a:buFont typeface="Wingdings" panose="05000000000000000000" pitchFamily="2" charset="2"/>
              <a:buChar char="ü"/>
            </a:pPr>
            <a:endParaRPr lang="nl-BE">
              <a:sym typeface="Wingdings" panose="05000000000000000000" pitchFamily="2" charset="2"/>
            </a:endParaRPr>
          </a:p>
          <a:p>
            <a:pPr marL="1257300" lvl="1" indent="-571500">
              <a:buFont typeface="Wingdings" panose="05000000000000000000" pitchFamily="2" charset="2"/>
              <a:buChar char="ü"/>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a:p>
            <a:pPr marL="571500" indent="-571500">
              <a:buFont typeface="Arial" panose="020B0604020202020204" pitchFamily="34" charset="0"/>
              <a:buChar char="•"/>
            </a:pPr>
            <a:endParaRPr lang="nl-BE">
              <a:sym typeface="Wingdings" panose="05000000000000000000" pitchFamily="2" charset="2"/>
            </a:endParaRPr>
          </a:p>
        </p:txBody>
      </p:sp>
      <p:sp>
        <p:nvSpPr>
          <p:cNvPr id="3" name="Tijdelijke aanduiding voor dianummer 2">
            <a:extLst>
              <a:ext uri="{FF2B5EF4-FFF2-40B4-BE49-F238E27FC236}">
                <a16:creationId xmlns:a16="http://schemas.microsoft.com/office/drawing/2014/main" id="{DE8EC392-F0C2-451A-BC7A-2CAF5A0A56A5}"/>
              </a:ext>
            </a:extLst>
          </p:cNvPr>
          <p:cNvSpPr>
            <a:spLocks noGrp="1"/>
          </p:cNvSpPr>
          <p:nvPr>
            <p:ph type="sldNum" sz="quarter" idx="12"/>
          </p:nvPr>
        </p:nvSpPr>
        <p:spPr/>
        <p:txBody>
          <a:bodyPr/>
          <a:lstStyle/>
          <a:p>
            <a:fld id="{B7527A74-2D87-4307-9531-5A57D9647EEB}" type="slidenum">
              <a:rPr lang="nl-BE" smtClean="0"/>
              <a:pPr/>
              <a:t>6</a:t>
            </a:fld>
            <a:endParaRPr lang="nl-BE"/>
          </a:p>
        </p:txBody>
      </p:sp>
      <p:sp>
        <p:nvSpPr>
          <p:cNvPr id="6" name="Tijdelijke aanduiding voor voettekst 5">
            <a:extLst>
              <a:ext uri="{FF2B5EF4-FFF2-40B4-BE49-F238E27FC236}">
                <a16:creationId xmlns:a16="http://schemas.microsoft.com/office/drawing/2014/main" id="{27E62646-F0A2-4C9B-AF8E-EB437F921C80}"/>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sp>
        <p:nvSpPr>
          <p:cNvPr id="7" name="Titel 3">
            <a:extLst>
              <a:ext uri="{FF2B5EF4-FFF2-40B4-BE49-F238E27FC236}">
                <a16:creationId xmlns:a16="http://schemas.microsoft.com/office/drawing/2014/main" id="{22DC5F8F-E5BB-4F62-83F8-D24DF130A97F}"/>
              </a:ext>
            </a:extLst>
          </p:cNvPr>
          <p:cNvSpPr>
            <a:spLocks noGrp="1"/>
          </p:cNvSpPr>
          <p:nvPr>
            <p:ph type="title"/>
          </p:nvPr>
        </p:nvSpPr>
        <p:spPr>
          <a:xfrm>
            <a:off x="1242820" y="743747"/>
            <a:ext cx="16575087" cy="630238"/>
          </a:xfrm>
        </p:spPr>
        <p:txBody>
          <a:bodyPr/>
          <a:lstStyle/>
          <a:p>
            <a:r>
              <a:rPr lang="nl-BE"/>
              <a:t>2. Check faciliteitentool </a:t>
            </a:r>
          </a:p>
        </p:txBody>
      </p:sp>
      <p:pic>
        <p:nvPicPr>
          <p:cNvPr id="5" name="Audio 4">
            <a:hlinkClick r:id="" action="ppaction://media"/>
            <a:extLst>
              <a:ext uri="{FF2B5EF4-FFF2-40B4-BE49-F238E27FC236}">
                <a16:creationId xmlns:a16="http://schemas.microsoft.com/office/drawing/2014/main" id="{DED14A8D-EB1A-920C-2B0A-DD8BD858BD8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139922845"/>
      </p:ext>
    </p:extLst>
  </p:cSld>
  <p:clrMapOvr>
    <a:masterClrMapping/>
  </p:clrMapOvr>
  <mc:AlternateContent xmlns:mc="http://schemas.openxmlformats.org/markup-compatibility/2006" xmlns:p14="http://schemas.microsoft.com/office/powerpoint/2010/main">
    <mc:Choice Requires="p14">
      <p:transition spd="slow" p14:dur="2000" advTm="78300"/>
    </mc:Choice>
    <mc:Fallback xmlns="">
      <p:transition spd="slow" advTm="7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A4F275-6DA7-D08D-474D-56DAE50CAF9E}"/>
              </a:ext>
            </a:extLst>
          </p:cNvPr>
          <p:cNvSpPr>
            <a:spLocks noGrp="1"/>
          </p:cNvSpPr>
          <p:nvPr>
            <p:ph type="body" sz="quarter" idx="17"/>
          </p:nvPr>
        </p:nvSpPr>
        <p:spPr>
          <a:xfrm>
            <a:off x="998691" y="2219932"/>
            <a:ext cx="16575629" cy="6103800"/>
          </a:xfrm>
        </p:spPr>
        <p:txBody>
          <a:bodyPr/>
          <a:lstStyle/>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endParaRPr lang="nl-NL">
              <a:sym typeface="Wingdings" panose="05000000000000000000" pitchFamily="2" charset="2"/>
            </a:endParaRPr>
          </a:p>
          <a:p>
            <a:pPr marL="571500" indent="-571500">
              <a:buFont typeface="Wingdings" panose="05000000000000000000" pitchFamily="2" charset="2"/>
              <a:buChar char="à"/>
            </a:pPr>
            <a:r>
              <a:rPr lang="nl-NL">
                <a:sym typeface="Wingdings" panose="05000000000000000000" pitchFamily="2" charset="2"/>
              </a:rPr>
              <a:t>LET OP! </a:t>
            </a:r>
            <a:r>
              <a:rPr lang="nl-NL" b="1">
                <a:solidFill>
                  <a:srgbClr val="FF0000"/>
                </a:solidFill>
                <a:sym typeface="Wingdings" panose="05000000000000000000" pitchFamily="2" charset="2"/>
              </a:rPr>
              <a:t>Mail lector als reminder bij </a:t>
            </a:r>
            <a:r>
              <a:rPr lang="nl-NL" b="1" err="1">
                <a:solidFill>
                  <a:srgbClr val="FF0000"/>
                </a:solidFill>
                <a:sym typeface="Wingdings" panose="05000000000000000000" pitchFamily="2" charset="2"/>
              </a:rPr>
              <a:t>TextAid</a:t>
            </a:r>
            <a:r>
              <a:rPr lang="nl-NL" b="1">
                <a:solidFill>
                  <a:srgbClr val="FF0000"/>
                </a:solidFill>
                <a:sym typeface="Wingdings" panose="05000000000000000000" pitchFamily="2" charset="2"/>
              </a:rPr>
              <a:t> examens!  </a:t>
            </a:r>
            <a:endParaRPr lang="nl-NL" b="1">
              <a:solidFill>
                <a:srgbClr val="FF0000"/>
              </a:solidFill>
            </a:endParaRPr>
          </a:p>
        </p:txBody>
      </p:sp>
      <p:sp>
        <p:nvSpPr>
          <p:cNvPr id="3" name="Tijdelijke aanduiding voor dianummer 2">
            <a:extLst>
              <a:ext uri="{FF2B5EF4-FFF2-40B4-BE49-F238E27FC236}">
                <a16:creationId xmlns:a16="http://schemas.microsoft.com/office/drawing/2014/main" id="{D8398307-8FEA-D2D7-8DA4-9D56E1C1D82A}"/>
              </a:ext>
            </a:extLst>
          </p:cNvPr>
          <p:cNvSpPr>
            <a:spLocks noGrp="1"/>
          </p:cNvSpPr>
          <p:nvPr>
            <p:ph type="sldNum" sz="quarter" idx="12"/>
          </p:nvPr>
        </p:nvSpPr>
        <p:spPr/>
        <p:txBody>
          <a:bodyPr/>
          <a:lstStyle/>
          <a:p>
            <a:fld id="{B7527A74-2D87-4307-9531-5A57D9647EEB}" type="slidenum">
              <a:rPr lang="nl-BE" smtClean="0"/>
              <a:pPr/>
              <a:t>7</a:t>
            </a:fld>
            <a:endParaRPr lang="nl-BE"/>
          </a:p>
        </p:txBody>
      </p:sp>
      <p:sp>
        <p:nvSpPr>
          <p:cNvPr id="4" name="Titel 3">
            <a:extLst>
              <a:ext uri="{FF2B5EF4-FFF2-40B4-BE49-F238E27FC236}">
                <a16:creationId xmlns:a16="http://schemas.microsoft.com/office/drawing/2014/main" id="{38AA43F1-11AC-676F-2F40-FD5D5C595811}"/>
              </a:ext>
            </a:extLst>
          </p:cNvPr>
          <p:cNvSpPr>
            <a:spLocks noGrp="1"/>
          </p:cNvSpPr>
          <p:nvPr>
            <p:ph type="title"/>
          </p:nvPr>
        </p:nvSpPr>
        <p:spPr/>
        <p:txBody>
          <a:bodyPr/>
          <a:lstStyle/>
          <a:p>
            <a:r>
              <a:rPr lang="nl-NL"/>
              <a:t>Wanneer maak ik met welke tool mijn examen?</a:t>
            </a:r>
          </a:p>
        </p:txBody>
      </p:sp>
      <p:sp>
        <p:nvSpPr>
          <p:cNvPr id="5" name="Tijdelijke aanduiding voor voettekst 4">
            <a:extLst>
              <a:ext uri="{FF2B5EF4-FFF2-40B4-BE49-F238E27FC236}">
                <a16:creationId xmlns:a16="http://schemas.microsoft.com/office/drawing/2014/main" id="{6E099FA5-FBDA-E6F1-9C11-F695FA016697}"/>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descr="Afbeelding met tekst, diagram, schermopname, Lettertype&#10;&#10;Automatisch gegenereerde beschrijving">
            <a:extLst>
              <a:ext uri="{FF2B5EF4-FFF2-40B4-BE49-F238E27FC236}">
                <a16:creationId xmlns:a16="http://schemas.microsoft.com/office/drawing/2014/main" id="{54D9C1C8-2EA4-3DAC-995C-BABA6DA0BB22}"/>
              </a:ext>
            </a:extLst>
          </p:cNvPr>
          <p:cNvPicPr>
            <a:picLocks noChangeAspect="1"/>
          </p:cNvPicPr>
          <p:nvPr/>
        </p:nvPicPr>
        <p:blipFill rotWithShape="1">
          <a:blip r:embed="rId4">
            <a:extLst>
              <a:ext uri="{28A0092B-C50C-407E-A947-70E740481C1C}">
                <a14:useLocalDpi xmlns:a14="http://schemas.microsoft.com/office/drawing/2010/main" val="0"/>
              </a:ext>
            </a:extLst>
          </a:blip>
          <a:srcRect b="33145"/>
          <a:stretch/>
        </p:blipFill>
        <p:spPr>
          <a:xfrm>
            <a:off x="3590366" y="1987238"/>
            <a:ext cx="10562984" cy="6079830"/>
          </a:xfrm>
          <a:prstGeom prst="rect">
            <a:avLst/>
          </a:prstGeom>
        </p:spPr>
      </p:pic>
      <p:pic>
        <p:nvPicPr>
          <p:cNvPr id="8" name="Audio 7">
            <a:hlinkClick r:id="" action="ppaction://media"/>
            <a:extLst>
              <a:ext uri="{FF2B5EF4-FFF2-40B4-BE49-F238E27FC236}">
                <a16:creationId xmlns:a16="http://schemas.microsoft.com/office/drawing/2014/main" id="{8505E01A-B98C-0524-C0EF-1DF2CBEDA2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946323635"/>
      </p:ext>
    </p:extLst>
  </p:cSld>
  <p:clrMapOvr>
    <a:masterClrMapping/>
  </p:clrMapOvr>
  <mc:AlternateContent xmlns:mc="http://schemas.openxmlformats.org/markup-compatibility/2006" xmlns:p14="http://schemas.microsoft.com/office/powerpoint/2010/main">
    <mc:Choice Requires="p14">
      <p:transition spd="slow" p14:dur="2000" advTm="239990"/>
    </mc:Choice>
    <mc:Fallback xmlns="">
      <p:transition spd="slow" advTm="23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D2EAFCC-2223-5188-9611-5A97448A7860}"/>
              </a:ext>
            </a:extLst>
          </p:cNvPr>
          <p:cNvSpPr>
            <a:spLocks noGrp="1"/>
          </p:cNvSpPr>
          <p:nvPr>
            <p:ph type="title"/>
          </p:nvPr>
        </p:nvSpPr>
        <p:spPr/>
        <p:txBody>
          <a:bodyPr/>
          <a:lstStyle/>
          <a:p>
            <a:r>
              <a:rPr lang="nl-BE" sz="3600"/>
              <a:t>Examens in </a:t>
            </a:r>
            <a:r>
              <a:rPr lang="nl-BE" sz="3600" err="1"/>
              <a:t>Leho</a:t>
            </a:r>
            <a:r>
              <a:rPr lang="nl-BE" sz="3600"/>
              <a:t> maken met Readspeaker</a:t>
            </a:r>
          </a:p>
        </p:txBody>
      </p:sp>
      <p:sp>
        <p:nvSpPr>
          <p:cNvPr id="5" name="Tijdelijke aanduiding voor voettekst 4">
            <a:extLst>
              <a:ext uri="{FF2B5EF4-FFF2-40B4-BE49-F238E27FC236}">
                <a16:creationId xmlns:a16="http://schemas.microsoft.com/office/drawing/2014/main" id="{049CB330-DD2B-BFE8-8142-F7212290666A}"/>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sp>
        <p:nvSpPr>
          <p:cNvPr id="8" name="Pijl: rechts 7">
            <a:extLst>
              <a:ext uri="{FF2B5EF4-FFF2-40B4-BE49-F238E27FC236}">
                <a16:creationId xmlns:a16="http://schemas.microsoft.com/office/drawing/2014/main" id="{E369C69E-0F23-0A75-99CB-C25847963667}"/>
              </a:ext>
            </a:extLst>
          </p:cNvPr>
          <p:cNvSpPr/>
          <p:nvPr/>
        </p:nvSpPr>
        <p:spPr>
          <a:xfrm>
            <a:off x="3824475" y="7449395"/>
            <a:ext cx="1270326" cy="5476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CC4C57FF-5F67-D0A2-2B49-C7A275CF3E30}"/>
              </a:ext>
            </a:extLst>
          </p:cNvPr>
          <p:cNvPicPr>
            <a:picLocks noChangeAspect="1"/>
          </p:cNvPicPr>
          <p:nvPr/>
        </p:nvPicPr>
        <p:blipFill>
          <a:blip r:embed="rId4"/>
          <a:stretch>
            <a:fillRect/>
          </a:stretch>
        </p:blipFill>
        <p:spPr>
          <a:xfrm>
            <a:off x="5255074" y="1725120"/>
            <a:ext cx="12701414" cy="7851475"/>
          </a:xfrm>
          <a:prstGeom prst="rect">
            <a:avLst/>
          </a:prstGeom>
        </p:spPr>
      </p:pic>
      <p:sp>
        <p:nvSpPr>
          <p:cNvPr id="11" name="Tijdelijke aanduiding voor tekst 10">
            <a:extLst>
              <a:ext uri="{FF2B5EF4-FFF2-40B4-BE49-F238E27FC236}">
                <a16:creationId xmlns:a16="http://schemas.microsoft.com/office/drawing/2014/main" id="{8D5D08D6-A993-CAEB-A568-4CB70F552243}"/>
              </a:ext>
            </a:extLst>
          </p:cNvPr>
          <p:cNvSpPr>
            <a:spLocks noGrp="1"/>
          </p:cNvSpPr>
          <p:nvPr>
            <p:ph type="body" sz="quarter" idx="17"/>
          </p:nvPr>
        </p:nvSpPr>
        <p:spPr>
          <a:xfrm>
            <a:off x="5674610" y="3204097"/>
            <a:ext cx="1006015" cy="4073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BE"/>
          </a:p>
        </p:txBody>
      </p:sp>
      <p:pic>
        <p:nvPicPr>
          <p:cNvPr id="2" name="Afbeelding 1" descr="Afbeelding met tekst, diagram, schermopname, Lettertype&#10;&#10;Automatisch gegenereerde beschrijving">
            <a:extLst>
              <a:ext uri="{FF2B5EF4-FFF2-40B4-BE49-F238E27FC236}">
                <a16:creationId xmlns:a16="http://schemas.microsoft.com/office/drawing/2014/main" id="{8AE9ABCF-B0E5-A339-1214-A75FB3CC2EFB}"/>
              </a:ext>
            </a:extLst>
          </p:cNvPr>
          <p:cNvPicPr>
            <a:picLocks noChangeAspect="1"/>
          </p:cNvPicPr>
          <p:nvPr/>
        </p:nvPicPr>
        <p:blipFill rotWithShape="1">
          <a:blip r:embed="rId5">
            <a:extLst>
              <a:ext uri="{28A0092B-C50C-407E-A947-70E740481C1C}">
                <a14:useLocalDpi xmlns:a14="http://schemas.microsoft.com/office/drawing/2010/main" val="0"/>
              </a:ext>
            </a:extLst>
          </a:blip>
          <a:srcRect t="25920" r="50639" b="32911"/>
          <a:stretch/>
        </p:blipFill>
        <p:spPr>
          <a:xfrm>
            <a:off x="998692" y="2544579"/>
            <a:ext cx="3332690" cy="2393011"/>
          </a:xfrm>
          <a:prstGeom prst="rect">
            <a:avLst/>
          </a:prstGeom>
        </p:spPr>
      </p:pic>
      <p:sp>
        <p:nvSpPr>
          <p:cNvPr id="3" name="Ovaal 2">
            <a:extLst>
              <a:ext uri="{FF2B5EF4-FFF2-40B4-BE49-F238E27FC236}">
                <a16:creationId xmlns:a16="http://schemas.microsoft.com/office/drawing/2014/main" id="{E5D782B0-5FD9-70DC-C44D-4C2DC60ECCB2}"/>
              </a:ext>
            </a:extLst>
          </p:cNvPr>
          <p:cNvSpPr/>
          <p:nvPr/>
        </p:nvSpPr>
        <p:spPr>
          <a:xfrm>
            <a:off x="847165" y="4101632"/>
            <a:ext cx="1316764" cy="988359"/>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noFill/>
            </a:endParaRPr>
          </a:p>
        </p:txBody>
      </p:sp>
      <p:sp>
        <p:nvSpPr>
          <p:cNvPr id="6" name="Tekstvak 5">
            <a:extLst>
              <a:ext uri="{FF2B5EF4-FFF2-40B4-BE49-F238E27FC236}">
                <a16:creationId xmlns:a16="http://schemas.microsoft.com/office/drawing/2014/main" id="{DD037EF6-9544-3E30-28DB-1A877B598471}"/>
              </a:ext>
            </a:extLst>
          </p:cNvPr>
          <p:cNvSpPr txBox="1"/>
          <p:nvPr/>
        </p:nvSpPr>
        <p:spPr>
          <a:xfrm>
            <a:off x="322828" y="5456058"/>
            <a:ext cx="4470400" cy="3046988"/>
          </a:xfrm>
          <a:prstGeom prst="rect">
            <a:avLst/>
          </a:prstGeom>
          <a:noFill/>
        </p:spPr>
        <p:txBody>
          <a:bodyPr wrap="square" rtlCol="0">
            <a:spAutoFit/>
          </a:bodyPr>
          <a:lstStyle/>
          <a:p>
            <a:pPr marL="285750" indent="-285750">
              <a:buFont typeface="Arial" panose="020B0604020202020204" pitchFamily="34" charset="0"/>
              <a:buChar char="•"/>
            </a:pPr>
            <a:r>
              <a:rPr lang="nl-BE" sz="3200" dirty="0"/>
              <a:t>Open </a:t>
            </a:r>
            <a:r>
              <a:rPr lang="nl-BE" sz="3200" dirty="0" err="1"/>
              <a:t>Leho</a:t>
            </a:r>
            <a:r>
              <a:rPr lang="nl-BE" sz="3200" dirty="0"/>
              <a:t> via internetbrowsers </a:t>
            </a:r>
            <a:r>
              <a:rPr lang="nl-BE" sz="3200" dirty="0">
                <a:solidFill>
                  <a:srgbClr val="FF0000"/>
                </a:solidFill>
              </a:rPr>
              <a:t>Chrome of </a:t>
            </a:r>
            <a:r>
              <a:rPr lang="nl-BE" sz="3200" dirty="0" err="1">
                <a:solidFill>
                  <a:srgbClr val="FF0000"/>
                </a:solidFill>
              </a:rPr>
              <a:t>Edge</a:t>
            </a:r>
            <a:endParaRPr lang="nl-BE" sz="3200" dirty="0">
              <a:solidFill>
                <a:srgbClr val="FF0000"/>
              </a:solidFill>
            </a:endParaRPr>
          </a:p>
          <a:p>
            <a:pPr marL="285750" indent="-285750">
              <a:buFont typeface="Arial" panose="020B0604020202020204" pitchFamily="34" charset="0"/>
              <a:buChar char="•"/>
            </a:pPr>
            <a:r>
              <a:rPr lang="nl-BE" sz="3200" dirty="0"/>
              <a:t>Ga naar de module van het examen</a:t>
            </a:r>
          </a:p>
          <a:p>
            <a:pPr marL="285750" indent="-285750">
              <a:buFont typeface="Arial" panose="020B0604020202020204" pitchFamily="34" charset="0"/>
              <a:buChar char="•"/>
            </a:pPr>
            <a:r>
              <a:rPr lang="nl-BE" sz="3200" dirty="0"/>
              <a:t>Ga naar het examen</a:t>
            </a:r>
          </a:p>
        </p:txBody>
      </p:sp>
      <p:pic>
        <p:nvPicPr>
          <p:cNvPr id="9" name="Audio 8">
            <a:hlinkClick r:id="" action="ppaction://media"/>
            <a:extLst>
              <a:ext uri="{FF2B5EF4-FFF2-40B4-BE49-F238E27FC236}">
                <a16:creationId xmlns:a16="http://schemas.microsoft.com/office/drawing/2014/main" id="{6AB08471-351E-1F60-1A43-9EF9420D34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881915286"/>
      </p:ext>
    </p:extLst>
  </p:cSld>
  <p:clrMapOvr>
    <a:masterClrMapping/>
  </p:clrMapOvr>
  <mc:AlternateContent xmlns:mc="http://schemas.openxmlformats.org/markup-compatibility/2006" xmlns:p14="http://schemas.microsoft.com/office/powerpoint/2010/main">
    <mc:Choice Requires="p14">
      <p:transition spd="slow" p14:dur="2000" advTm="111257"/>
    </mc:Choice>
    <mc:Fallback xmlns="">
      <p:transition spd="slow" advTm="111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DE3DC5B-B685-69A9-864E-429F163F5A69}"/>
              </a:ext>
            </a:extLst>
          </p:cNvPr>
          <p:cNvSpPr>
            <a:spLocks noGrp="1"/>
          </p:cNvSpPr>
          <p:nvPr>
            <p:ph type="body" sz="quarter" idx="17"/>
          </p:nvPr>
        </p:nvSpPr>
        <p:spPr/>
        <p:txBody>
          <a:bodyPr/>
          <a:lstStyle/>
          <a:p>
            <a:pPr marL="571500" indent="-571500">
              <a:buFont typeface="Arial" panose="020B0604020202020204" pitchFamily="34" charset="0"/>
              <a:buChar char="•"/>
            </a:pPr>
            <a:r>
              <a:rPr lang="nl-BE" dirty="0"/>
              <a:t>Toetsen ‘</a:t>
            </a:r>
            <a:r>
              <a:rPr lang="nl-BE" dirty="0" err="1"/>
              <a:t>ctrl+R</a:t>
            </a:r>
            <a:r>
              <a:rPr lang="nl-BE" dirty="0"/>
              <a:t>’ indrukken</a:t>
            </a:r>
          </a:p>
          <a:p>
            <a:pPr marL="571500" indent="-571500">
              <a:buFont typeface="Arial" panose="020B0604020202020204" pitchFamily="34" charset="0"/>
              <a:buChar char="•"/>
            </a:pPr>
            <a:r>
              <a:rPr lang="nl-BE" dirty="0"/>
              <a:t>Inloggen met persoonlijke </a:t>
            </a:r>
            <a:r>
              <a:rPr lang="nl-BE" dirty="0" err="1"/>
              <a:t>TextAid</a:t>
            </a:r>
            <a:r>
              <a:rPr lang="nl-BE" dirty="0"/>
              <a:t> login</a:t>
            </a:r>
          </a:p>
          <a:p>
            <a:endParaRPr lang="nl-BE" dirty="0"/>
          </a:p>
          <a:p>
            <a:r>
              <a:rPr lang="nl-BE" dirty="0">
                <a:solidFill>
                  <a:srgbClr val="FF0000"/>
                </a:solidFill>
              </a:rPr>
              <a:t>Aandachtspunt!</a:t>
            </a:r>
          </a:p>
          <a:p>
            <a:r>
              <a:rPr lang="nl-BE" dirty="0"/>
              <a:t>Breng dus zeker jouw login </a:t>
            </a:r>
          </a:p>
          <a:p>
            <a:r>
              <a:rPr lang="nl-BE" dirty="0"/>
              <a:t>mee naar het examen</a:t>
            </a:r>
          </a:p>
        </p:txBody>
      </p:sp>
      <p:sp>
        <p:nvSpPr>
          <p:cNvPr id="3" name="Tijdelijke aanduiding voor dianummer 2">
            <a:extLst>
              <a:ext uri="{FF2B5EF4-FFF2-40B4-BE49-F238E27FC236}">
                <a16:creationId xmlns:a16="http://schemas.microsoft.com/office/drawing/2014/main" id="{3676E48A-ABF8-4574-F6D3-A6E49C12522D}"/>
              </a:ext>
            </a:extLst>
          </p:cNvPr>
          <p:cNvSpPr>
            <a:spLocks noGrp="1"/>
          </p:cNvSpPr>
          <p:nvPr>
            <p:ph type="sldNum" sz="quarter" idx="12"/>
          </p:nvPr>
        </p:nvSpPr>
        <p:spPr/>
        <p:txBody>
          <a:bodyPr/>
          <a:lstStyle/>
          <a:p>
            <a:fld id="{B7527A74-2D87-4307-9531-5A57D9647EEB}" type="slidenum">
              <a:rPr lang="nl-BE" smtClean="0"/>
              <a:pPr/>
              <a:t>9</a:t>
            </a:fld>
            <a:endParaRPr lang="nl-BE"/>
          </a:p>
        </p:txBody>
      </p:sp>
      <p:sp>
        <p:nvSpPr>
          <p:cNvPr id="4" name="Titel 3">
            <a:extLst>
              <a:ext uri="{FF2B5EF4-FFF2-40B4-BE49-F238E27FC236}">
                <a16:creationId xmlns:a16="http://schemas.microsoft.com/office/drawing/2014/main" id="{F4ABD1F0-45E5-1A48-C10A-D2E035120A5C}"/>
              </a:ext>
            </a:extLst>
          </p:cNvPr>
          <p:cNvSpPr>
            <a:spLocks noGrp="1"/>
          </p:cNvSpPr>
          <p:nvPr>
            <p:ph type="title"/>
          </p:nvPr>
        </p:nvSpPr>
        <p:spPr/>
        <p:txBody>
          <a:bodyPr/>
          <a:lstStyle/>
          <a:p>
            <a:r>
              <a:rPr lang="nl-BE" dirty="0"/>
              <a:t>Wat als het Readspeaker </a:t>
            </a:r>
            <a:r>
              <a:rPr lang="nl-BE" dirty="0" err="1"/>
              <a:t>play</a:t>
            </a:r>
            <a:r>
              <a:rPr lang="nl-BE" dirty="0"/>
              <a:t> icoontje er niet staat?</a:t>
            </a:r>
          </a:p>
        </p:txBody>
      </p:sp>
      <p:sp>
        <p:nvSpPr>
          <p:cNvPr id="5" name="Tijdelijke aanduiding voor voettekst 4">
            <a:extLst>
              <a:ext uri="{FF2B5EF4-FFF2-40B4-BE49-F238E27FC236}">
                <a16:creationId xmlns:a16="http://schemas.microsoft.com/office/drawing/2014/main" id="{80077EA7-2B04-A950-00F6-4D17986C73D6}"/>
              </a:ext>
            </a:extLst>
          </p:cNvPr>
          <p:cNvSpPr>
            <a:spLocks noGrp="1"/>
          </p:cNvSpPr>
          <p:nvPr>
            <p:ph type="ftr" sz="quarter" idx="11"/>
          </p:nvPr>
        </p:nvSpPr>
        <p:spPr/>
        <p:txBody>
          <a:bodyPr/>
          <a:lstStyle/>
          <a:p>
            <a:r>
              <a:rPr lang="nl-BE" dirty="0"/>
              <a:t>Examen maken met Readspeaker-</a:t>
            </a:r>
            <a:r>
              <a:rPr lang="nl-BE" dirty="0" err="1"/>
              <a:t>TextAid</a:t>
            </a:r>
            <a:endParaRPr lang="nl-BE" dirty="0"/>
          </a:p>
        </p:txBody>
      </p:sp>
      <p:pic>
        <p:nvPicPr>
          <p:cNvPr id="7" name="Afbeelding 6">
            <a:extLst>
              <a:ext uri="{FF2B5EF4-FFF2-40B4-BE49-F238E27FC236}">
                <a16:creationId xmlns:a16="http://schemas.microsoft.com/office/drawing/2014/main" id="{B7B5991F-3EB4-E2AD-372B-86DEF3233C7B}"/>
              </a:ext>
            </a:extLst>
          </p:cNvPr>
          <p:cNvPicPr>
            <a:picLocks noChangeAspect="1"/>
          </p:cNvPicPr>
          <p:nvPr/>
        </p:nvPicPr>
        <p:blipFill>
          <a:blip r:embed="rId4"/>
          <a:stretch>
            <a:fillRect/>
          </a:stretch>
        </p:blipFill>
        <p:spPr>
          <a:xfrm>
            <a:off x="7074813" y="3865179"/>
            <a:ext cx="10163056" cy="5132942"/>
          </a:xfrm>
          <a:prstGeom prst="rect">
            <a:avLst/>
          </a:prstGeom>
        </p:spPr>
      </p:pic>
      <p:pic>
        <p:nvPicPr>
          <p:cNvPr id="8" name="Audio 7">
            <a:hlinkClick r:id="" action="ppaction://media"/>
            <a:extLst>
              <a:ext uri="{FF2B5EF4-FFF2-40B4-BE49-F238E27FC236}">
                <a16:creationId xmlns:a16="http://schemas.microsoft.com/office/drawing/2014/main" id="{F225E401-CFC7-F586-7649-C5A7C49176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6613" t="-266613" r="-266613" b="-266613"/>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139929170"/>
      </p:ext>
    </p:extLst>
  </p:cSld>
  <p:clrMapOvr>
    <a:masterClrMapping/>
  </p:clrMapOvr>
  <mc:AlternateContent xmlns:mc="http://schemas.openxmlformats.org/markup-compatibility/2006" xmlns:p14="http://schemas.microsoft.com/office/powerpoint/2010/main">
    <mc:Choice Requires="p14">
      <p:transition spd="slow" p14:dur="2000" advTm="95173"/>
    </mc:Choice>
    <mc:Fallback xmlns="">
      <p:transition spd="slow" advTm="9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Kantoorthema">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5D1770AC9494696E517EDF2BA0AA6" ma:contentTypeVersion="17" ma:contentTypeDescription="Een nieuw document maken." ma:contentTypeScope="" ma:versionID="d29b5d1c9fa9edeca6e908946f064f7d">
  <xsd:schema xmlns:xsd="http://www.w3.org/2001/XMLSchema" xmlns:xs="http://www.w3.org/2001/XMLSchema" xmlns:p="http://schemas.microsoft.com/office/2006/metadata/properties" xmlns:ns2="24ec6e03-f3f4-401e-9892-fc963598a535" xmlns:ns3="ae0db234-3dfa-4dab-a83b-32962002aa0d" targetNamespace="http://schemas.microsoft.com/office/2006/metadata/properties" ma:root="true" ma:fieldsID="cbf91f218c7b77d1383812e8cfc28551" ns2:_="" ns3:_="">
    <xsd:import namespace="24ec6e03-f3f4-401e-9892-fc963598a535"/>
    <xsd:import namespace="ae0db234-3dfa-4dab-a83b-32962002a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6e03-f3f4-401e-9892-fc963598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d9af33d-1c7e-4655-8224-df3a670842a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db234-3dfa-4dab-a83b-32962002aa0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b31451e-a9e3-4983-a16f-c60f10a3dafa}" ma:internalName="TaxCatchAll" ma:showField="CatchAllData" ma:web="ae0db234-3dfa-4dab-a83b-32962002a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e0db234-3dfa-4dab-a83b-32962002aa0d">
      <UserInfo>
        <DisplayName>Le Roy Regis</DisplayName>
        <AccountId>117</AccountId>
        <AccountType/>
      </UserInfo>
      <UserInfo>
        <DisplayName>Dupon Ann</DisplayName>
        <AccountId>23</AccountId>
        <AccountType/>
      </UserInfo>
    </SharedWithUsers>
    <lcf76f155ced4ddcb4097134ff3c332f xmlns="24ec6e03-f3f4-401e-9892-fc963598a535">
      <Terms xmlns="http://schemas.microsoft.com/office/infopath/2007/PartnerControls"/>
    </lcf76f155ced4ddcb4097134ff3c332f>
    <TaxCatchAll xmlns="ae0db234-3dfa-4dab-a83b-32962002aa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D8FFBD-B4C7-462F-A700-21B390F4B31E}">
  <ds:schemaRefs>
    <ds:schemaRef ds:uri="24ec6e03-f3f4-401e-9892-fc963598a535"/>
    <ds:schemaRef ds:uri="ae0db234-3dfa-4dab-a83b-32962002aa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6405F8-02ED-4025-9F6E-EAD16B5D0F2D}">
  <ds:schemaRefs>
    <ds:schemaRef ds:uri="24ec6e03-f3f4-401e-9892-fc963598a535"/>
    <ds:schemaRef ds:uri="ae0db234-3dfa-4dab-a83b-32962002aa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E82F19-E399-4D83-AE37-4C99B87682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1374</TotalTime>
  <Words>590</Words>
  <Application>Microsoft Office PowerPoint</Application>
  <PresentationFormat>Aangepast</PresentationFormat>
  <Paragraphs>141</Paragraphs>
  <Slides>21</Slides>
  <Notes>12</Notes>
  <HiddenSlides>0</HiddenSlides>
  <MMClips>21</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21</vt:i4>
      </vt:variant>
    </vt:vector>
  </HeadingPairs>
  <TitlesOfParts>
    <vt:vector size="29" baseType="lpstr">
      <vt:lpstr>Arial</vt:lpstr>
      <vt:lpstr>Arial Rounded MT Bold</vt:lpstr>
      <vt:lpstr>Calibri</vt:lpstr>
      <vt:lpstr>Calibri Light</vt:lpstr>
      <vt:lpstr>Source Sans Pro</vt:lpstr>
      <vt:lpstr>Wingdings</vt:lpstr>
      <vt:lpstr>Kantoorthema</vt:lpstr>
      <vt:lpstr>Howest NL</vt:lpstr>
      <vt:lpstr>Examen maken met  Readspeaker-Textaid</vt:lpstr>
      <vt:lpstr>Inhoud</vt:lpstr>
      <vt:lpstr>1. Inschrijven Leho cursus: stuvo studiecoaching </vt:lpstr>
      <vt:lpstr>1. Inschrijven Leho cursus: Stuvo studiecoaching</vt:lpstr>
      <vt:lpstr>1. Inschrijven Leho cursus: Stuvo studiecoaching</vt:lpstr>
      <vt:lpstr>2. Check faciliteitentool </vt:lpstr>
      <vt:lpstr>Wanneer maak ik met welke tool mijn examen?</vt:lpstr>
      <vt:lpstr>Examens in Leho maken met Readspeaker</vt:lpstr>
      <vt:lpstr>Wat als het Readspeaker play icoontje er niet staat?</vt:lpstr>
      <vt:lpstr>Examens met TextAid maken -inloggen</vt:lpstr>
      <vt:lpstr>Examen met TextAid maken - inloggen</vt:lpstr>
      <vt:lpstr>Examen met TextAid maken - inloggen</vt:lpstr>
      <vt:lpstr>Examen met TextAid maken - inloggen</vt:lpstr>
      <vt:lpstr>PowerPoint-presentatie</vt:lpstr>
      <vt:lpstr>PowerPoint-presentatie</vt:lpstr>
      <vt:lpstr>PowerPoint-presentatie</vt:lpstr>
      <vt:lpstr>PowerPoint-presentatie</vt:lpstr>
      <vt:lpstr>PowerPoint-presentatie</vt:lpstr>
      <vt:lpstr>PowerPoint-presentatie</vt:lpstr>
      <vt:lpstr>Algemene afspraken</vt:lpstr>
      <vt:lpstr>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hoger onderwijs toegelicht</dc:title>
  <dc:creator>Ann Dupon</dc:creator>
  <cp:lastModifiedBy>Warlop Florence</cp:lastModifiedBy>
  <cp:revision>1</cp:revision>
  <cp:lastPrinted>2022-10-10T16:12:39Z</cp:lastPrinted>
  <dcterms:created xsi:type="dcterms:W3CDTF">2020-11-13T11:46:06Z</dcterms:created>
  <dcterms:modified xsi:type="dcterms:W3CDTF">2023-11-22T15:02:54Z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0x0101009DC5D1770AC9494696E517EDF2BA0AA6</vt:lpwstr>
  </property>
  <property fmtid="{D5CDD505-2E9C-101B-9397-08002B2CF9AE}" pid="3" name="Kernteam">
    <vt:lpwstr/>
  </property>
  <property fmtid="{D5CDD505-2E9C-101B-9397-08002B2CF9AE}" pid="4" name="MediaServiceImageTags">
    <vt:lpwstr/>
  </property>
</Properties>
</file>