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webextensions/webextension1.xml" ContentType="application/vnd.ms-office.webextension+xml"/>
  <Override PartName="/ppt/webextensions/webextension2.xml" ContentType="application/vnd.ms-office.webextension+xml"/>
  <Override PartName="/ppt/webextensions/webextension3.xml" ContentType="application/vnd.ms-office.webextension+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webextensions/webextension7.xml" ContentType="application/vnd.ms-office.webextension+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webextensions/webextension8.xml" ContentType="application/vnd.ms-office.webextension+xml"/>
  <Override PartName="/ppt/notesSlides/notesSlide2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72" r:id="rId4"/>
    <p:sldMasterId id="2147483710" r:id="rId5"/>
    <p:sldMasterId id="2147483736" r:id="rId6"/>
  </p:sldMasterIdLst>
  <p:notesMasterIdLst>
    <p:notesMasterId r:id="rId36"/>
  </p:notesMasterIdLst>
  <p:handoutMasterIdLst>
    <p:handoutMasterId r:id="rId37"/>
  </p:handoutMasterIdLst>
  <p:sldIdLst>
    <p:sldId id="257" r:id="rId7"/>
    <p:sldId id="262" r:id="rId8"/>
    <p:sldId id="301" r:id="rId9"/>
    <p:sldId id="302" r:id="rId10"/>
    <p:sldId id="263" r:id="rId11"/>
    <p:sldId id="298" r:id="rId12"/>
    <p:sldId id="264" r:id="rId13"/>
    <p:sldId id="285" r:id="rId14"/>
    <p:sldId id="300" r:id="rId15"/>
    <p:sldId id="265" r:id="rId16"/>
    <p:sldId id="267" r:id="rId17"/>
    <p:sldId id="270" r:id="rId18"/>
    <p:sldId id="287" r:id="rId19"/>
    <p:sldId id="268" r:id="rId20"/>
    <p:sldId id="289" r:id="rId21"/>
    <p:sldId id="290" r:id="rId22"/>
    <p:sldId id="288" r:id="rId23"/>
    <p:sldId id="269" r:id="rId24"/>
    <p:sldId id="297" r:id="rId25"/>
    <p:sldId id="277" r:id="rId26"/>
    <p:sldId id="266" r:id="rId27"/>
    <p:sldId id="303" r:id="rId28"/>
    <p:sldId id="284" r:id="rId29"/>
    <p:sldId id="291" r:id="rId30"/>
    <p:sldId id="294" r:id="rId31"/>
    <p:sldId id="295" r:id="rId32"/>
    <p:sldId id="296" r:id="rId33"/>
    <p:sldId id="299" r:id="rId34"/>
    <p:sldId id="293" r:id="rId35"/>
  </p:sldIdLst>
  <p:sldSz cx="18288000" cy="10287000"/>
  <p:notesSz cx="6797675" cy="9926638"/>
  <p:embeddedFontLst>
    <p:embeddedFont>
      <p:font typeface="Arial Rounded MT Bold" panose="020F0704030504030204" pitchFamily="34" charset="0"/>
      <p:regular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149"/>
    <a:srgbClr val="FD9490"/>
    <a:srgbClr val="FFC364"/>
    <a:srgbClr val="49535D"/>
    <a:srgbClr val="97CFF0"/>
    <a:srgbClr val="BCEBEA"/>
    <a:srgbClr val="47C5C5"/>
    <a:srgbClr val="95D0F1"/>
    <a:srgbClr val="423F50"/>
    <a:srgbClr val="44C8F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BC192-65B1-401F-819D-BBE453525427}" v="20" dt="2023-11-06T14:12:18.558"/>
  </p1510:revLst>
</p1510:revInfo>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1572" autoAdjust="0"/>
  </p:normalViewPr>
  <p:slideViewPr>
    <p:cSldViewPr snapToGrid="0">
      <p:cViewPr varScale="1">
        <p:scale>
          <a:sx n="53" d="100"/>
          <a:sy n="53" d="100"/>
        </p:scale>
        <p:origin x="802" y="67"/>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notesMaster" Target="notesMasters/notesMaster1.xml"/><Relationship Id="rId49" Type="http://schemas.microsoft.com/office/2016/11/relationships/changesInfo" Target="changesInfos/changesInfo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font" Target="fonts/font7.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font" Target="fonts/font4.fntdata"/><Relationship Id="rId1" Type="http://schemas.openxmlformats.org/officeDocument/2006/relationships/customXml" Target="../customXml/item1.xml"/><Relationship Id="rId6" Type="http://schemas.openxmlformats.org/officeDocument/2006/relationships/slideMaster" Target="slideMasters/slideMaster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rlop Florence" userId="89236eb7-ee26-4f89-90e5-0ec62d5eff9b" providerId="ADAL" clId="{389BC192-65B1-401F-819D-BBE453525427}"/>
    <pc:docChg chg="custSel addSld modSld sldOrd">
      <pc:chgData name="Warlop Florence" userId="89236eb7-ee26-4f89-90e5-0ec62d5eff9b" providerId="ADAL" clId="{389BC192-65B1-401F-819D-BBE453525427}" dt="2023-11-13T07:28:16.658" v="140"/>
      <pc:docMkLst>
        <pc:docMk/>
      </pc:docMkLst>
      <pc:sldChg chg="mod modShow">
        <pc:chgData name="Warlop Florence" userId="89236eb7-ee26-4f89-90e5-0ec62d5eff9b" providerId="ADAL" clId="{389BC192-65B1-401F-819D-BBE453525427}" dt="2023-11-06T13:47:53.020" v="0" actId="729"/>
        <pc:sldMkLst>
          <pc:docMk/>
          <pc:sldMk cId="2647528204" sldId="262"/>
        </pc:sldMkLst>
      </pc:sldChg>
      <pc:sldChg chg="modSp mod">
        <pc:chgData name="Warlop Florence" userId="89236eb7-ee26-4f89-90e5-0ec62d5eff9b" providerId="ADAL" clId="{389BC192-65B1-401F-819D-BBE453525427}" dt="2023-11-06T14:09:00.564" v="116" actId="20577"/>
        <pc:sldMkLst>
          <pc:docMk/>
          <pc:sldMk cId="3638860917" sldId="266"/>
        </pc:sldMkLst>
        <pc:spChg chg="mod">
          <ac:chgData name="Warlop Florence" userId="89236eb7-ee26-4f89-90e5-0ec62d5eff9b" providerId="ADAL" clId="{389BC192-65B1-401F-819D-BBE453525427}" dt="2023-11-06T14:09:00.564" v="116" actId="20577"/>
          <ac:spMkLst>
            <pc:docMk/>
            <pc:sldMk cId="3638860917" sldId="266"/>
            <ac:spMk id="4" creationId="{5F1DFBCB-FFF2-495D-914C-B44FD5CEEF8F}"/>
          </ac:spMkLst>
        </pc:spChg>
      </pc:sldChg>
      <pc:sldChg chg="modSp mod">
        <pc:chgData name="Warlop Florence" userId="89236eb7-ee26-4f89-90e5-0ec62d5eff9b" providerId="ADAL" clId="{389BC192-65B1-401F-819D-BBE453525427}" dt="2023-11-06T13:59:57.181" v="87" actId="20577"/>
        <pc:sldMkLst>
          <pc:docMk/>
          <pc:sldMk cId="3172091101" sldId="268"/>
        </pc:sldMkLst>
        <pc:graphicFrameChg chg="modGraphic">
          <ac:chgData name="Warlop Florence" userId="89236eb7-ee26-4f89-90e5-0ec62d5eff9b" providerId="ADAL" clId="{389BC192-65B1-401F-819D-BBE453525427}" dt="2023-11-06T13:59:57.181" v="87" actId="20577"/>
          <ac:graphicFrameMkLst>
            <pc:docMk/>
            <pc:sldMk cId="3172091101" sldId="268"/>
            <ac:graphicFrameMk id="13" creationId="{E55BC850-77CB-70EB-A3FC-97C04E2B4A3B}"/>
          </ac:graphicFrameMkLst>
        </pc:graphicFrameChg>
      </pc:sldChg>
      <pc:sldChg chg="ord">
        <pc:chgData name="Warlop Florence" userId="89236eb7-ee26-4f89-90e5-0ec62d5eff9b" providerId="ADAL" clId="{389BC192-65B1-401F-819D-BBE453525427}" dt="2023-11-13T07:28:16.658" v="140"/>
        <pc:sldMkLst>
          <pc:docMk/>
          <pc:sldMk cId="2575598593" sldId="290"/>
        </pc:sldMkLst>
      </pc:sldChg>
      <pc:sldChg chg="addSp delSp modSp mod">
        <pc:chgData name="Warlop Florence" userId="89236eb7-ee26-4f89-90e5-0ec62d5eff9b" providerId="ADAL" clId="{389BC192-65B1-401F-819D-BBE453525427}" dt="2023-11-06T14:08:38.147" v="97" actId="1076"/>
        <pc:sldMkLst>
          <pc:docMk/>
          <pc:sldMk cId="4068179780" sldId="296"/>
        </pc:sldMkLst>
        <pc:picChg chg="del">
          <ac:chgData name="Warlop Florence" userId="89236eb7-ee26-4f89-90e5-0ec62d5eff9b" providerId="ADAL" clId="{389BC192-65B1-401F-819D-BBE453525427}" dt="2023-11-06T14:07:56.657" v="88" actId="478"/>
          <ac:picMkLst>
            <pc:docMk/>
            <pc:sldMk cId="4068179780" sldId="296"/>
            <ac:picMk id="8" creationId="{F2368155-331E-C63A-90C9-553ACFA0532C}"/>
          </ac:picMkLst>
        </pc:picChg>
        <pc:picChg chg="add mod modCrop">
          <ac:chgData name="Warlop Florence" userId="89236eb7-ee26-4f89-90e5-0ec62d5eff9b" providerId="ADAL" clId="{389BC192-65B1-401F-819D-BBE453525427}" dt="2023-11-06T14:08:38.147" v="97" actId="1076"/>
          <ac:picMkLst>
            <pc:docMk/>
            <pc:sldMk cId="4068179780" sldId="296"/>
            <ac:picMk id="9" creationId="{ACE4E9CB-FA1A-3BD2-CEC7-CF6A206CEFE4}"/>
          </ac:picMkLst>
        </pc:picChg>
      </pc:sldChg>
      <pc:sldChg chg="addSp modSp mod">
        <pc:chgData name="Warlop Florence" userId="89236eb7-ee26-4f89-90e5-0ec62d5eff9b" providerId="ADAL" clId="{389BC192-65B1-401F-819D-BBE453525427}" dt="2023-11-06T14:12:29.881" v="138" actId="1076"/>
        <pc:sldMkLst>
          <pc:docMk/>
          <pc:sldMk cId="2726158773" sldId="299"/>
        </pc:sldMkLst>
        <pc:spChg chg="mod">
          <ac:chgData name="Warlop Florence" userId="89236eb7-ee26-4f89-90e5-0ec62d5eff9b" providerId="ADAL" clId="{389BC192-65B1-401F-819D-BBE453525427}" dt="2023-11-06T14:12:13.265" v="133" actId="20577"/>
          <ac:spMkLst>
            <pc:docMk/>
            <pc:sldMk cId="2726158773" sldId="299"/>
            <ac:spMk id="2" creationId="{EB00EB0E-1044-43E7-BAED-EF9C45C1AAD7}"/>
          </ac:spMkLst>
        </pc:spChg>
        <pc:graphicFrameChg chg="add mod">
          <ac:chgData name="Warlop Florence" userId="89236eb7-ee26-4f89-90e5-0ec62d5eff9b" providerId="ADAL" clId="{389BC192-65B1-401F-819D-BBE453525427}" dt="2023-11-06T14:12:29.881" v="138" actId="1076"/>
          <ac:graphicFrameMkLst>
            <pc:docMk/>
            <pc:sldMk cId="2726158773" sldId="299"/>
            <ac:graphicFrameMk id="7" creationId="{57DC1A00-E43A-A6F3-E58E-D827E4C61DDE}"/>
          </ac:graphicFrameMkLst>
        </pc:graphicFrameChg>
      </pc:sldChg>
      <pc:sldChg chg="addSp modSp mod">
        <pc:chgData name="Warlop Florence" userId="89236eb7-ee26-4f89-90e5-0ec62d5eff9b" providerId="ADAL" clId="{389BC192-65B1-401F-819D-BBE453525427}" dt="2023-11-06T13:58:46.387" v="82" actId="1076"/>
        <pc:sldMkLst>
          <pc:docMk/>
          <pc:sldMk cId="1353780905" sldId="300"/>
        </pc:sldMkLst>
        <pc:graphicFrameChg chg="add mod">
          <ac:chgData name="Warlop Florence" userId="89236eb7-ee26-4f89-90e5-0ec62d5eff9b" providerId="ADAL" clId="{389BC192-65B1-401F-819D-BBE453525427}" dt="2023-11-06T13:58:46.387" v="82" actId="1076"/>
          <ac:graphicFrameMkLst>
            <pc:docMk/>
            <pc:sldMk cId="1353780905" sldId="300"/>
            <ac:graphicFrameMk id="7" creationId="{610001C2-10F6-DE7E-222C-30012AFAB096}"/>
          </ac:graphicFrameMkLst>
        </pc:graphicFrameChg>
      </pc:sldChg>
      <pc:sldChg chg="addSp delSp modSp new mod">
        <pc:chgData name="Warlop Florence" userId="89236eb7-ee26-4f89-90e5-0ec62d5eff9b" providerId="ADAL" clId="{389BC192-65B1-401F-819D-BBE453525427}" dt="2023-11-06T13:51:48.234" v="74" actId="1076"/>
        <pc:sldMkLst>
          <pc:docMk/>
          <pc:sldMk cId="3057183054" sldId="301"/>
        </pc:sldMkLst>
        <pc:spChg chg="mod">
          <ac:chgData name="Warlop Florence" userId="89236eb7-ee26-4f89-90e5-0ec62d5eff9b" providerId="ADAL" clId="{389BC192-65B1-401F-819D-BBE453525427}" dt="2023-11-06T13:48:06.942" v="15" actId="20577"/>
          <ac:spMkLst>
            <pc:docMk/>
            <pc:sldMk cId="3057183054" sldId="301"/>
            <ac:spMk id="4" creationId="{2178F48C-3A6A-C457-3635-B85D060C7AF1}"/>
          </ac:spMkLst>
        </pc:spChg>
        <pc:graphicFrameChg chg="add del mod">
          <ac:chgData name="Warlop Florence" userId="89236eb7-ee26-4f89-90e5-0ec62d5eff9b" providerId="ADAL" clId="{389BC192-65B1-401F-819D-BBE453525427}" dt="2023-11-06T13:48:43.977" v="23" actId="478"/>
          <ac:graphicFrameMkLst>
            <pc:docMk/>
            <pc:sldMk cId="3057183054" sldId="301"/>
            <ac:graphicFrameMk id="7" creationId="{4373E43A-7B90-CA59-8FAF-0D3D81F3C836}"/>
          </ac:graphicFrameMkLst>
        </pc:graphicFrameChg>
        <pc:graphicFrameChg chg="add mod">
          <ac:chgData name="Warlop Florence" userId="89236eb7-ee26-4f89-90e5-0ec62d5eff9b" providerId="ADAL" clId="{389BC192-65B1-401F-819D-BBE453525427}" dt="2023-11-06T13:51:30.569" v="67" actId="1076"/>
          <ac:graphicFrameMkLst>
            <pc:docMk/>
            <pc:sldMk cId="3057183054" sldId="301"/>
            <ac:graphicFrameMk id="8" creationId="{E98044A2-98AE-90CC-54D3-5DEB3E0E82EB}"/>
          </ac:graphicFrameMkLst>
        </pc:graphicFrameChg>
        <pc:graphicFrameChg chg="add mod">
          <ac:chgData name="Warlop Florence" userId="89236eb7-ee26-4f89-90e5-0ec62d5eff9b" providerId="ADAL" clId="{389BC192-65B1-401F-819D-BBE453525427}" dt="2023-11-06T13:51:48.234" v="74" actId="1076"/>
          <ac:graphicFrameMkLst>
            <pc:docMk/>
            <pc:sldMk cId="3057183054" sldId="301"/>
            <ac:graphicFrameMk id="9" creationId="{FF99DC43-AA81-63CD-F702-B4859816A8B0}"/>
          </ac:graphicFrameMkLst>
        </pc:graphicFrameChg>
      </pc:sldChg>
      <pc:sldChg chg="addSp delSp modSp new mod">
        <pc:chgData name="Warlop Florence" userId="89236eb7-ee26-4f89-90e5-0ec62d5eff9b" providerId="ADAL" clId="{389BC192-65B1-401F-819D-BBE453525427}" dt="2023-11-06T13:52:09.490" v="78" actId="1076"/>
        <pc:sldMkLst>
          <pc:docMk/>
          <pc:sldMk cId="1777884797" sldId="302"/>
        </pc:sldMkLst>
        <pc:graphicFrameChg chg="add mod">
          <ac:chgData name="Warlop Florence" userId="89236eb7-ee26-4f89-90e5-0ec62d5eff9b" providerId="ADAL" clId="{389BC192-65B1-401F-819D-BBE453525427}" dt="2023-11-06T13:50:52.826" v="54" actId="14100"/>
          <ac:graphicFrameMkLst>
            <pc:docMk/>
            <pc:sldMk cId="1777884797" sldId="302"/>
            <ac:graphicFrameMk id="7" creationId="{5E25B2A8-8CD5-10EE-9F79-1F595184AF8A}"/>
          </ac:graphicFrameMkLst>
        </pc:graphicFrameChg>
        <pc:graphicFrameChg chg="add mod">
          <ac:chgData name="Warlop Florence" userId="89236eb7-ee26-4f89-90e5-0ec62d5eff9b" providerId="ADAL" clId="{389BC192-65B1-401F-819D-BBE453525427}" dt="2023-11-06T13:52:09.490" v="78" actId="1076"/>
          <ac:graphicFrameMkLst>
            <pc:docMk/>
            <pc:sldMk cId="1777884797" sldId="302"/>
            <ac:graphicFrameMk id="8" creationId="{C57C8015-D926-274E-EBA9-E5A5B82A25CE}"/>
          </ac:graphicFrameMkLst>
        </pc:graphicFrameChg>
        <pc:graphicFrameChg chg="add mod">
          <ac:chgData name="Warlop Florence" userId="89236eb7-ee26-4f89-90e5-0ec62d5eff9b" providerId="ADAL" clId="{389BC192-65B1-401F-819D-BBE453525427}" dt="2023-11-06T13:51:57.143" v="75" actId="1076"/>
          <ac:graphicFrameMkLst>
            <pc:docMk/>
            <pc:sldMk cId="1777884797" sldId="302"/>
            <ac:graphicFrameMk id="9" creationId="{6E782F02-5C0D-EECD-A12C-2B77D21474A6}"/>
          </ac:graphicFrameMkLst>
        </pc:graphicFrameChg>
        <pc:graphicFrameChg chg="add mod">
          <ac:chgData name="Warlop Florence" userId="89236eb7-ee26-4f89-90e5-0ec62d5eff9b" providerId="ADAL" clId="{389BC192-65B1-401F-819D-BBE453525427}" dt="2023-11-06T13:52:06.302" v="77" actId="1076"/>
          <ac:graphicFrameMkLst>
            <pc:docMk/>
            <pc:sldMk cId="1777884797" sldId="302"/>
            <ac:graphicFrameMk id="10" creationId="{F5F710FD-FC0C-CC1C-555C-5688331152A4}"/>
          </ac:graphicFrameMkLst>
        </pc:graphicFrameChg>
        <pc:graphicFrameChg chg="add del mod">
          <ac:chgData name="Warlop Florence" userId="89236eb7-ee26-4f89-90e5-0ec62d5eff9b" providerId="ADAL" clId="{389BC192-65B1-401F-819D-BBE453525427}" dt="2023-11-06T13:51:00.583" v="57" actId="478"/>
          <ac:graphicFrameMkLst>
            <pc:docMk/>
            <pc:sldMk cId="1777884797" sldId="302"/>
            <ac:graphicFrameMk id="11" creationId="{19C5C4B7-915F-AECF-13FC-937E5A562046}"/>
          </ac:graphicFrameMkLst>
        </pc:graphicFrameChg>
      </pc:sldChg>
      <pc:sldChg chg="addSp modSp new mod">
        <pc:chgData name="Warlop Florence" userId="89236eb7-ee26-4f89-90e5-0ec62d5eff9b" providerId="ADAL" clId="{389BC192-65B1-401F-819D-BBE453525427}" dt="2023-11-06T14:09:53.976" v="132" actId="1076"/>
        <pc:sldMkLst>
          <pc:docMk/>
          <pc:sldMk cId="2063889337" sldId="303"/>
        </pc:sldMkLst>
        <pc:spChg chg="mod">
          <ac:chgData name="Warlop Florence" userId="89236eb7-ee26-4f89-90e5-0ec62d5eff9b" providerId="ADAL" clId="{389BC192-65B1-401F-819D-BBE453525427}" dt="2023-11-06T14:09:11.701" v="129" actId="5793"/>
          <ac:spMkLst>
            <pc:docMk/>
            <pc:sldMk cId="2063889337" sldId="303"/>
            <ac:spMk id="4" creationId="{803C1C17-35D5-D515-D84B-D3A3F12BDA3D}"/>
          </ac:spMkLst>
        </pc:spChg>
        <pc:picChg chg="add mod">
          <ac:chgData name="Warlop Florence" userId="89236eb7-ee26-4f89-90e5-0ec62d5eff9b" providerId="ADAL" clId="{389BC192-65B1-401F-819D-BBE453525427}" dt="2023-11-06T14:09:53.976" v="132" actId="1076"/>
          <ac:picMkLst>
            <pc:docMk/>
            <pc:sldMk cId="2063889337" sldId="303"/>
            <ac:picMk id="8" creationId="{CDEA6DCC-618A-ECA7-5E5D-5838506708FF}"/>
          </ac:picMkLst>
        </pc:picChg>
      </pc:sldChg>
    </pc:docChg>
  </pc:docChgLst>
  <pc:docChgLst>
    <pc:chgData name="Warlop Florence" userId="89236eb7-ee26-4f89-90e5-0ec62d5eff9b" providerId="ADAL" clId="{D3B8723C-8FA2-4F27-8AD7-4DCDA870B8AE}"/>
    <pc:docChg chg="undo redo custSel addSld delSld modSld sldOrd modNotesMaster modHandout">
      <pc:chgData name="Warlop Florence" userId="89236eb7-ee26-4f89-90e5-0ec62d5eff9b" providerId="ADAL" clId="{D3B8723C-8FA2-4F27-8AD7-4DCDA870B8AE}" dt="2023-05-17T13:56:14.716" v="12085" actId="20577"/>
      <pc:docMkLst>
        <pc:docMk/>
      </pc:docMkLst>
      <pc:sldChg chg="modSp mod">
        <pc:chgData name="Warlop Florence" userId="89236eb7-ee26-4f89-90e5-0ec62d5eff9b" providerId="ADAL" clId="{D3B8723C-8FA2-4F27-8AD7-4DCDA870B8AE}" dt="2023-03-27T11:03:59.808" v="25" actId="20577"/>
        <pc:sldMkLst>
          <pc:docMk/>
          <pc:sldMk cId="1469889735" sldId="257"/>
        </pc:sldMkLst>
        <pc:spChg chg="mod">
          <ac:chgData name="Warlop Florence" userId="89236eb7-ee26-4f89-90e5-0ec62d5eff9b" providerId="ADAL" clId="{D3B8723C-8FA2-4F27-8AD7-4DCDA870B8AE}" dt="2023-03-27T11:03:59.808" v="25" actId="20577"/>
          <ac:spMkLst>
            <pc:docMk/>
            <pc:sldMk cId="1469889735" sldId="257"/>
            <ac:spMk id="2" creationId="{BDD10263-6242-4F2E-B875-73538FAB9F12}"/>
          </ac:spMkLst>
        </pc:spChg>
      </pc:sldChg>
      <pc:sldChg chg="modSp mod modNotes modNotesTx">
        <pc:chgData name="Warlop Florence" userId="89236eb7-ee26-4f89-90e5-0ec62d5eff9b" providerId="ADAL" clId="{D3B8723C-8FA2-4F27-8AD7-4DCDA870B8AE}" dt="2023-05-08T11:56:46.189" v="8903" actId="20577"/>
        <pc:sldMkLst>
          <pc:docMk/>
          <pc:sldMk cId="2647528204" sldId="262"/>
        </pc:sldMkLst>
        <pc:spChg chg="mod">
          <ac:chgData name="Warlop Florence" userId="89236eb7-ee26-4f89-90e5-0ec62d5eff9b" providerId="ADAL" clId="{D3B8723C-8FA2-4F27-8AD7-4DCDA870B8AE}" dt="2023-03-27T11:17:05.320" v="860" actId="20577"/>
          <ac:spMkLst>
            <pc:docMk/>
            <pc:sldMk cId="2647528204" sldId="262"/>
            <ac:spMk id="2" creationId="{EB00EB0E-1044-43E7-BAED-EF9C45C1AAD7}"/>
          </ac:spMkLst>
        </pc:spChg>
      </pc:sldChg>
      <pc:sldChg chg="modSp add mod modNotes modNotesTx">
        <pc:chgData name="Warlop Florence" userId="89236eb7-ee26-4f89-90e5-0ec62d5eff9b" providerId="ADAL" clId="{D3B8723C-8FA2-4F27-8AD7-4DCDA870B8AE}" dt="2023-05-08T11:55:28.656" v="8826"/>
        <pc:sldMkLst>
          <pc:docMk/>
          <pc:sldMk cId="3884890537" sldId="263"/>
        </pc:sldMkLst>
        <pc:spChg chg="mod">
          <ac:chgData name="Warlop Florence" userId="89236eb7-ee26-4f89-90e5-0ec62d5eff9b" providerId="ADAL" clId="{D3B8723C-8FA2-4F27-8AD7-4DCDA870B8AE}" dt="2023-03-27T11:27:18.726" v="1282" actId="20577"/>
          <ac:spMkLst>
            <pc:docMk/>
            <pc:sldMk cId="3884890537" sldId="263"/>
            <ac:spMk id="2" creationId="{EB00EB0E-1044-43E7-BAED-EF9C45C1AAD7}"/>
          </ac:spMkLst>
        </pc:spChg>
        <pc:spChg chg="mod">
          <ac:chgData name="Warlop Florence" userId="89236eb7-ee26-4f89-90e5-0ec62d5eff9b" providerId="ADAL" clId="{D3B8723C-8FA2-4F27-8AD7-4DCDA870B8AE}" dt="2023-03-27T11:21:49.356" v="993" actId="20577"/>
          <ac:spMkLst>
            <pc:docMk/>
            <pc:sldMk cId="3884890537" sldId="263"/>
            <ac:spMk id="4" creationId="{5F1DFBCB-FFF2-495D-914C-B44FD5CEEF8F}"/>
          </ac:spMkLst>
        </pc:spChg>
      </pc:sldChg>
      <pc:sldChg chg="modSp add mod modNotes modNotesTx">
        <pc:chgData name="Warlop Florence" userId="89236eb7-ee26-4f89-90e5-0ec62d5eff9b" providerId="ADAL" clId="{D3B8723C-8FA2-4F27-8AD7-4DCDA870B8AE}" dt="2023-05-17T13:10:13.244" v="10597" actId="20577"/>
        <pc:sldMkLst>
          <pc:docMk/>
          <pc:sldMk cId="281738932" sldId="264"/>
        </pc:sldMkLst>
        <pc:spChg chg="mod">
          <ac:chgData name="Warlop Florence" userId="89236eb7-ee26-4f89-90e5-0ec62d5eff9b" providerId="ADAL" clId="{D3B8723C-8FA2-4F27-8AD7-4DCDA870B8AE}" dt="2023-03-27T12:04:01.041" v="1586" actId="20577"/>
          <ac:spMkLst>
            <pc:docMk/>
            <pc:sldMk cId="281738932" sldId="264"/>
            <ac:spMk id="4" creationId="{5F1DFBCB-FFF2-495D-914C-B44FD5CEEF8F}"/>
          </ac:spMkLst>
        </pc:spChg>
      </pc:sldChg>
      <pc:sldChg chg="del">
        <pc:chgData name="Warlop Florence" userId="89236eb7-ee26-4f89-90e5-0ec62d5eff9b" providerId="ADAL" clId="{D3B8723C-8FA2-4F27-8AD7-4DCDA870B8AE}" dt="2023-03-27T11:05:39.115" v="41" actId="47"/>
        <pc:sldMkLst>
          <pc:docMk/>
          <pc:sldMk cId="347822241" sldId="265"/>
        </pc:sldMkLst>
      </pc:sldChg>
      <pc:sldChg chg="addSp delSp modSp add mod modNotes modNotesTx">
        <pc:chgData name="Warlop Florence" userId="89236eb7-ee26-4f89-90e5-0ec62d5eff9b" providerId="ADAL" clId="{D3B8723C-8FA2-4F27-8AD7-4DCDA870B8AE}" dt="2023-05-17T13:56:14.716" v="12085" actId="20577"/>
        <pc:sldMkLst>
          <pc:docMk/>
          <pc:sldMk cId="1703034287" sldId="265"/>
        </pc:sldMkLst>
        <pc:spChg chg="add del mod">
          <ac:chgData name="Warlop Florence" userId="89236eb7-ee26-4f89-90e5-0ec62d5eff9b" providerId="ADAL" clId="{D3B8723C-8FA2-4F27-8AD7-4DCDA870B8AE}" dt="2023-04-20T13:24:09.226" v="3300" actId="255"/>
          <ac:spMkLst>
            <pc:docMk/>
            <pc:sldMk cId="1703034287" sldId="265"/>
            <ac:spMk id="2" creationId="{98C594F0-AFF5-C3A6-6879-A44095301A8A}"/>
          </ac:spMkLst>
        </pc:spChg>
        <pc:spChg chg="del mod">
          <ac:chgData name="Warlop Florence" userId="89236eb7-ee26-4f89-90e5-0ec62d5eff9b" providerId="ADAL" clId="{D3B8723C-8FA2-4F27-8AD7-4DCDA870B8AE}" dt="2023-03-27T11:57:27.800" v="1288" actId="478"/>
          <ac:spMkLst>
            <pc:docMk/>
            <pc:sldMk cId="1703034287" sldId="265"/>
            <ac:spMk id="2" creationId="{EB00EB0E-1044-43E7-BAED-EF9C45C1AAD7}"/>
          </ac:spMkLst>
        </pc:spChg>
        <pc:spChg chg="del">
          <ac:chgData name="Warlop Florence" userId="89236eb7-ee26-4f89-90e5-0ec62d5eff9b" providerId="ADAL" clId="{D3B8723C-8FA2-4F27-8AD7-4DCDA870B8AE}" dt="2023-03-27T11:57:58.583" v="1291"/>
          <ac:spMkLst>
            <pc:docMk/>
            <pc:sldMk cId="1703034287" sldId="265"/>
            <ac:spMk id="4" creationId="{5F1DFBCB-FFF2-495D-914C-B44FD5CEEF8F}"/>
          </ac:spMkLst>
        </pc:spChg>
        <pc:spChg chg="mod">
          <ac:chgData name="Warlop Florence" userId="89236eb7-ee26-4f89-90e5-0ec62d5eff9b" providerId="ADAL" clId="{D3B8723C-8FA2-4F27-8AD7-4DCDA870B8AE}" dt="2023-03-27T12:31:40.952" v="2294" actId="20577"/>
          <ac:spMkLst>
            <pc:docMk/>
            <pc:sldMk cId="1703034287" sldId="265"/>
            <ac:spMk id="4" creationId="{D79F0E1F-8B07-BB22-E70F-7A8A476EB796}"/>
          </ac:spMkLst>
        </pc:spChg>
        <pc:spChg chg="del">
          <ac:chgData name="Warlop Florence" userId="89236eb7-ee26-4f89-90e5-0ec62d5eff9b" providerId="ADAL" clId="{D3B8723C-8FA2-4F27-8AD7-4DCDA870B8AE}" dt="2023-04-20T13:21:58.196" v="3267" actId="478"/>
          <ac:spMkLst>
            <pc:docMk/>
            <pc:sldMk cId="1703034287" sldId="265"/>
            <ac:spMk id="5" creationId="{BD853669-A2CE-48FA-8613-7125EEFB2E0F}"/>
          </ac:spMkLst>
        </pc:spChg>
        <pc:spChg chg="add mod">
          <ac:chgData name="Warlop Florence" userId="89236eb7-ee26-4f89-90e5-0ec62d5eff9b" providerId="ADAL" clId="{D3B8723C-8FA2-4F27-8AD7-4DCDA870B8AE}" dt="2023-05-17T13:30:23.414" v="10909" actId="255"/>
          <ac:spMkLst>
            <pc:docMk/>
            <pc:sldMk cId="1703034287" sldId="265"/>
            <ac:spMk id="5" creationId="{C54B772D-9863-63AC-3DAA-FE8209EA6BA7}"/>
          </ac:spMkLst>
        </pc:spChg>
        <pc:spChg chg="add mod">
          <ac:chgData name="Warlop Florence" userId="89236eb7-ee26-4f89-90e5-0ec62d5eff9b" providerId="ADAL" clId="{D3B8723C-8FA2-4F27-8AD7-4DCDA870B8AE}" dt="2023-05-17T13:31:26.753" v="10937" actId="1076"/>
          <ac:spMkLst>
            <pc:docMk/>
            <pc:sldMk cId="1703034287" sldId="265"/>
            <ac:spMk id="6" creationId="{5F91E976-105F-57D2-61AC-1BEBFCEBC9D6}"/>
          </ac:spMkLst>
        </pc:spChg>
        <pc:spChg chg="del">
          <ac:chgData name="Warlop Florence" userId="89236eb7-ee26-4f89-90e5-0ec62d5eff9b" providerId="ADAL" clId="{D3B8723C-8FA2-4F27-8AD7-4DCDA870B8AE}" dt="2023-04-20T13:21:49.856" v="3266" actId="478"/>
          <ac:spMkLst>
            <pc:docMk/>
            <pc:sldMk cId="1703034287" sldId="265"/>
            <ac:spMk id="6" creationId="{DD6F75C5-0D77-4204-B56B-100643999683}"/>
          </ac:spMkLst>
        </pc:spChg>
        <pc:spChg chg="mod">
          <ac:chgData name="Warlop Florence" userId="89236eb7-ee26-4f89-90e5-0ec62d5eff9b" providerId="ADAL" clId="{D3B8723C-8FA2-4F27-8AD7-4DCDA870B8AE}" dt="2023-03-27T12:31:44.898" v="2295" actId="1076"/>
          <ac:spMkLst>
            <pc:docMk/>
            <pc:sldMk cId="1703034287" sldId="265"/>
            <ac:spMk id="7" creationId="{96CC2FB4-E233-FDEB-D994-A3B9C7F99A3F}"/>
          </ac:spMkLst>
        </pc:spChg>
        <pc:spChg chg="mod">
          <ac:chgData name="Warlop Florence" userId="89236eb7-ee26-4f89-90e5-0ec62d5eff9b" providerId="ADAL" clId="{D3B8723C-8FA2-4F27-8AD7-4DCDA870B8AE}" dt="2023-03-27T12:00:57.381" v="1396" actId="14100"/>
          <ac:spMkLst>
            <pc:docMk/>
            <pc:sldMk cId="1703034287" sldId="265"/>
            <ac:spMk id="8" creationId="{FFC06457-5FFE-EDFC-6A79-0F78328369D3}"/>
          </ac:spMkLst>
        </pc:spChg>
        <pc:spChg chg="add mod">
          <ac:chgData name="Warlop Florence" userId="89236eb7-ee26-4f89-90e5-0ec62d5eff9b" providerId="ADAL" clId="{D3B8723C-8FA2-4F27-8AD7-4DCDA870B8AE}" dt="2023-03-27T12:00:15.645" v="1392" actId="108"/>
          <ac:spMkLst>
            <pc:docMk/>
            <pc:sldMk cId="1703034287" sldId="265"/>
            <ac:spMk id="15" creationId="{9B52486D-78A0-A4EE-5F7B-9D89B7AB7E9E}"/>
          </ac:spMkLst>
        </pc:spChg>
        <pc:spChg chg="add mod">
          <ac:chgData name="Warlop Florence" userId="89236eb7-ee26-4f89-90e5-0ec62d5eff9b" providerId="ADAL" clId="{D3B8723C-8FA2-4F27-8AD7-4DCDA870B8AE}" dt="2023-04-20T13:22:51.480" v="3293" actId="1076"/>
          <ac:spMkLst>
            <pc:docMk/>
            <pc:sldMk cId="1703034287" sldId="265"/>
            <ac:spMk id="15" creationId="{BAF2DDC4-5A1D-25E6-FBBF-7C5A65A89ECC}"/>
          </ac:spMkLst>
        </pc:spChg>
        <pc:spChg chg="add mod">
          <ac:chgData name="Warlop Florence" userId="89236eb7-ee26-4f89-90e5-0ec62d5eff9b" providerId="ADAL" clId="{D3B8723C-8FA2-4F27-8AD7-4DCDA870B8AE}" dt="2023-03-27T12:00:27.581" v="1394" actId="1076"/>
          <ac:spMkLst>
            <pc:docMk/>
            <pc:sldMk cId="1703034287" sldId="265"/>
            <ac:spMk id="16" creationId="{37141BA9-A3C8-BDCF-E4A3-B2E740CEE90B}"/>
          </ac:spMkLst>
        </pc:spChg>
        <pc:spChg chg="add mod">
          <ac:chgData name="Warlop Florence" userId="89236eb7-ee26-4f89-90e5-0ec62d5eff9b" providerId="ADAL" clId="{D3B8723C-8FA2-4F27-8AD7-4DCDA870B8AE}" dt="2023-04-20T13:22:59.945" v="3295" actId="1076"/>
          <ac:spMkLst>
            <pc:docMk/>
            <pc:sldMk cId="1703034287" sldId="265"/>
            <ac:spMk id="16" creationId="{E4262200-F7A4-271C-B8E6-4FD222A14968}"/>
          </ac:spMkLst>
        </pc:spChg>
        <pc:spChg chg="add mod">
          <ac:chgData name="Warlop Florence" userId="89236eb7-ee26-4f89-90e5-0ec62d5eff9b" providerId="ADAL" clId="{D3B8723C-8FA2-4F27-8AD7-4DCDA870B8AE}" dt="2023-05-17T13:31:50.286" v="10967" actId="20577"/>
          <ac:spMkLst>
            <pc:docMk/>
            <pc:sldMk cId="1703034287" sldId="265"/>
            <ac:spMk id="17" creationId="{602F96A1-7E10-AD69-6303-BB0475186939}"/>
          </ac:spMkLst>
        </pc:spChg>
        <pc:spChg chg="add mod">
          <ac:chgData name="Warlop Florence" userId="89236eb7-ee26-4f89-90e5-0ec62d5eff9b" providerId="ADAL" clId="{D3B8723C-8FA2-4F27-8AD7-4DCDA870B8AE}" dt="2023-03-27T12:01:05.142" v="1398" actId="14100"/>
          <ac:spMkLst>
            <pc:docMk/>
            <pc:sldMk cId="1703034287" sldId="265"/>
            <ac:spMk id="17" creationId="{7B8BD210-DFA9-2258-7DBC-37C44CDF5E03}"/>
          </ac:spMkLst>
        </pc:spChg>
        <pc:spChg chg="add mod">
          <ac:chgData name="Warlop Florence" userId="89236eb7-ee26-4f89-90e5-0ec62d5eff9b" providerId="ADAL" clId="{D3B8723C-8FA2-4F27-8AD7-4DCDA870B8AE}" dt="2023-03-27T12:01:15.765" v="1399" actId="113"/>
          <ac:spMkLst>
            <pc:docMk/>
            <pc:sldMk cId="1703034287" sldId="265"/>
            <ac:spMk id="18" creationId="{24F7A186-952E-D475-2624-1460F0234E54}"/>
          </ac:spMkLst>
        </pc:spChg>
        <pc:spChg chg="mod">
          <ac:chgData name="Warlop Florence" userId="89236eb7-ee26-4f89-90e5-0ec62d5eff9b" providerId="ADAL" clId="{D3B8723C-8FA2-4F27-8AD7-4DCDA870B8AE}" dt="2023-03-27T12:31:48.515" v="2296" actId="1076"/>
          <ac:spMkLst>
            <pc:docMk/>
            <pc:sldMk cId="1703034287" sldId="265"/>
            <ac:spMk id="20" creationId="{63974D9C-0FB9-1625-0FD0-16AF1AA39789}"/>
          </ac:spMkLst>
        </pc:spChg>
        <pc:spChg chg="add mod">
          <ac:chgData name="Warlop Florence" userId="89236eb7-ee26-4f89-90e5-0ec62d5eff9b" providerId="ADAL" clId="{D3B8723C-8FA2-4F27-8AD7-4DCDA870B8AE}" dt="2023-03-27T12:21:20.184" v="2040" actId="1076"/>
          <ac:spMkLst>
            <pc:docMk/>
            <pc:sldMk cId="1703034287" sldId="265"/>
            <ac:spMk id="22" creationId="{41326132-9D2A-2165-23C2-E28E2A434876}"/>
          </ac:spMkLst>
        </pc:spChg>
        <pc:picChg chg="mod">
          <ac:chgData name="Warlop Florence" userId="89236eb7-ee26-4f89-90e5-0ec62d5eff9b" providerId="ADAL" clId="{D3B8723C-8FA2-4F27-8AD7-4DCDA870B8AE}" dt="2023-03-27T11:57:29.861" v="1289" actId="1076"/>
          <ac:picMkLst>
            <pc:docMk/>
            <pc:sldMk cId="1703034287" sldId="265"/>
            <ac:picMk id="1028" creationId="{255950F9-1EDA-29AD-8328-0F0FA1557CC8}"/>
          </ac:picMkLst>
        </pc:picChg>
      </pc:sldChg>
      <pc:sldChg chg="modSp add mod ord modNotes modNotesTx">
        <pc:chgData name="Warlop Florence" userId="89236eb7-ee26-4f89-90e5-0ec62d5eff9b" providerId="ADAL" clId="{D3B8723C-8FA2-4F27-8AD7-4DCDA870B8AE}" dt="2023-05-08T11:55:28.656" v="8826"/>
        <pc:sldMkLst>
          <pc:docMk/>
          <pc:sldMk cId="3638860917" sldId="266"/>
        </pc:sldMkLst>
        <pc:spChg chg="mod">
          <ac:chgData name="Warlop Florence" userId="89236eb7-ee26-4f89-90e5-0ec62d5eff9b" providerId="ADAL" clId="{D3B8723C-8FA2-4F27-8AD7-4DCDA870B8AE}" dt="2023-03-27T12:32:58.669" v="2330" actId="20577"/>
          <ac:spMkLst>
            <pc:docMk/>
            <pc:sldMk cId="3638860917" sldId="266"/>
            <ac:spMk id="4" creationId="{5F1DFBCB-FFF2-495D-914C-B44FD5CEEF8F}"/>
          </ac:spMkLst>
        </pc:spChg>
      </pc:sldChg>
      <pc:sldChg chg="addSp delSp modSp add mod modNotes modNotesTx">
        <pc:chgData name="Warlop Florence" userId="89236eb7-ee26-4f89-90e5-0ec62d5eff9b" providerId="ADAL" clId="{D3B8723C-8FA2-4F27-8AD7-4DCDA870B8AE}" dt="2023-05-08T12:39:45.054" v="10401"/>
        <pc:sldMkLst>
          <pc:docMk/>
          <pc:sldMk cId="554794649" sldId="267"/>
        </pc:sldMkLst>
        <pc:spChg chg="add del mod">
          <ac:chgData name="Warlop Florence" userId="89236eb7-ee26-4f89-90e5-0ec62d5eff9b" providerId="ADAL" clId="{D3B8723C-8FA2-4F27-8AD7-4DCDA870B8AE}" dt="2023-04-20T13:24:43.279" v="3326" actId="5793"/>
          <ac:spMkLst>
            <pc:docMk/>
            <pc:sldMk cId="554794649" sldId="267"/>
            <ac:spMk id="2" creationId="{EB00EB0E-1044-43E7-BAED-EF9C45C1AAD7}"/>
          </ac:spMkLst>
        </pc:spChg>
        <pc:spChg chg="mod">
          <ac:chgData name="Warlop Florence" userId="89236eb7-ee26-4f89-90e5-0ec62d5eff9b" providerId="ADAL" clId="{D3B8723C-8FA2-4F27-8AD7-4DCDA870B8AE}" dt="2023-04-20T13:24:22.301" v="3323" actId="20577"/>
          <ac:spMkLst>
            <pc:docMk/>
            <pc:sldMk cId="554794649" sldId="267"/>
            <ac:spMk id="4" creationId="{5F1DFBCB-FFF2-495D-914C-B44FD5CEEF8F}"/>
          </ac:spMkLst>
        </pc:spChg>
        <pc:spChg chg="add del mod">
          <ac:chgData name="Warlop Florence" userId="89236eb7-ee26-4f89-90e5-0ec62d5eff9b" providerId="ADAL" clId="{D3B8723C-8FA2-4F27-8AD7-4DCDA870B8AE}" dt="2023-04-20T13:03:43.207" v="3093"/>
          <ac:spMkLst>
            <pc:docMk/>
            <pc:sldMk cId="554794649" sldId="267"/>
            <ac:spMk id="7" creationId="{F09806DA-B29E-5566-C230-953BD7F05F60}"/>
          </ac:spMkLst>
        </pc:spChg>
        <pc:picChg chg="add mod">
          <ac:chgData name="Warlop Florence" userId="89236eb7-ee26-4f89-90e5-0ec62d5eff9b" providerId="ADAL" clId="{D3B8723C-8FA2-4F27-8AD7-4DCDA870B8AE}" dt="2023-05-03T14:11:13.256" v="8394" actId="1076"/>
          <ac:picMkLst>
            <pc:docMk/>
            <pc:sldMk cId="554794649" sldId="267"/>
            <ac:picMk id="8" creationId="{675410BF-3FCD-B1C5-2D6E-480DBC1495A6}"/>
          </ac:picMkLst>
        </pc:picChg>
        <pc:picChg chg="add mod modCrop">
          <ac:chgData name="Warlop Florence" userId="89236eb7-ee26-4f89-90e5-0ec62d5eff9b" providerId="ADAL" clId="{D3B8723C-8FA2-4F27-8AD7-4DCDA870B8AE}" dt="2023-05-03T14:12:25.622" v="8406" actId="1076"/>
          <ac:picMkLst>
            <pc:docMk/>
            <pc:sldMk cId="554794649" sldId="267"/>
            <ac:picMk id="9" creationId="{8A22CB0C-C09C-9A96-EE2F-B8A3A6097E3E}"/>
          </ac:picMkLst>
        </pc:picChg>
      </pc:sldChg>
      <pc:sldChg chg="del">
        <pc:chgData name="Warlop Florence" userId="89236eb7-ee26-4f89-90e5-0ec62d5eff9b" providerId="ADAL" clId="{D3B8723C-8FA2-4F27-8AD7-4DCDA870B8AE}" dt="2023-03-27T11:05:39.375" v="42" actId="47"/>
        <pc:sldMkLst>
          <pc:docMk/>
          <pc:sldMk cId="1380565430" sldId="268"/>
        </pc:sldMkLst>
      </pc:sldChg>
      <pc:sldChg chg="addSp delSp modSp add mod modNotes">
        <pc:chgData name="Warlop Florence" userId="89236eb7-ee26-4f89-90e5-0ec62d5eff9b" providerId="ADAL" clId="{D3B8723C-8FA2-4F27-8AD7-4DCDA870B8AE}" dt="2023-05-08T11:55:28.656" v="8826"/>
        <pc:sldMkLst>
          <pc:docMk/>
          <pc:sldMk cId="3172091101" sldId="268"/>
        </pc:sldMkLst>
        <pc:spChg chg="mod">
          <ac:chgData name="Warlop Florence" userId="89236eb7-ee26-4f89-90e5-0ec62d5eff9b" providerId="ADAL" clId="{D3B8723C-8FA2-4F27-8AD7-4DCDA870B8AE}" dt="2023-04-20T13:43:26.413" v="3872" actId="20577"/>
          <ac:spMkLst>
            <pc:docMk/>
            <pc:sldMk cId="3172091101" sldId="268"/>
            <ac:spMk id="4" creationId="{5F1DFBCB-FFF2-495D-914C-B44FD5CEEF8F}"/>
          </ac:spMkLst>
        </pc:spChg>
        <pc:picChg chg="del">
          <ac:chgData name="Warlop Florence" userId="89236eb7-ee26-4f89-90e5-0ec62d5eff9b" providerId="ADAL" clId="{D3B8723C-8FA2-4F27-8AD7-4DCDA870B8AE}" dt="2023-04-25T11:23:41.101" v="5548" actId="478"/>
          <ac:picMkLst>
            <pc:docMk/>
            <pc:sldMk cId="3172091101" sldId="268"/>
            <ac:picMk id="8" creationId="{2B564D99-6E71-BA1C-377B-23419B807C6C}"/>
          </ac:picMkLst>
        </pc:picChg>
        <pc:picChg chg="add mod modCrop">
          <ac:chgData name="Warlop Florence" userId="89236eb7-ee26-4f89-90e5-0ec62d5eff9b" providerId="ADAL" clId="{D3B8723C-8FA2-4F27-8AD7-4DCDA870B8AE}" dt="2023-04-25T11:24:13.362" v="5556" actId="14100"/>
          <ac:picMkLst>
            <pc:docMk/>
            <pc:sldMk cId="3172091101" sldId="268"/>
            <ac:picMk id="9" creationId="{3A1F90EE-6B67-34B5-A82C-968909066011}"/>
          </ac:picMkLst>
        </pc:picChg>
      </pc:sldChg>
      <pc:sldChg chg="del">
        <pc:chgData name="Warlop Florence" userId="89236eb7-ee26-4f89-90e5-0ec62d5eff9b" providerId="ADAL" clId="{D3B8723C-8FA2-4F27-8AD7-4DCDA870B8AE}" dt="2023-03-27T11:05:38.904" v="40" actId="47"/>
        <pc:sldMkLst>
          <pc:docMk/>
          <pc:sldMk cId="1257733143" sldId="269"/>
        </pc:sldMkLst>
      </pc:sldChg>
      <pc:sldChg chg="addSp delSp modSp add mod ord modNotes modNotesTx">
        <pc:chgData name="Warlop Florence" userId="89236eb7-ee26-4f89-90e5-0ec62d5eff9b" providerId="ADAL" clId="{D3B8723C-8FA2-4F27-8AD7-4DCDA870B8AE}" dt="2023-05-08T11:55:28.656" v="8826"/>
        <pc:sldMkLst>
          <pc:docMk/>
          <pc:sldMk cId="4114403227" sldId="269"/>
        </pc:sldMkLst>
        <pc:spChg chg="mod">
          <ac:chgData name="Warlop Florence" userId="89236eb7-ee26-4f89-90e5-0ec62d5eff9b" providerId="ADAL" clId="{D3B8723C-8FA2-4F27-8AD7-4DCDA870B8AE}" dt="2023-04-25T11:27:22.165" v="5562" actId="962"/>
          <ac:spMkLst>
            <pc:docMk/>
            <pc:sldMk cId="4114403227" sldId="269"/>
            <ac:spMk id="2" creationId="{EB00EB0E-1044-43E7-BAED-EF9C45C1AAD7}"/>
          </ac:spMkLst>
        </pc:spChg>
        <pc:picChg chg="add mod">
          <ac:chgData name="Warlop Florence" userId="89236eb7-ee26-4f89-90e5-0ec62d5eff9b" providerId="ADAL" clId="{D3B8723C-8FA2-4F27-8AD7-4DCDA870B8AE}" dt="2023-05-03T13:41:57.239" v="7587" actId="1076"/>
          <ac:picMkLst>
            <pc:docMk/>
            <pc:sldMk cId="4114403227" sldId="269"/>
            <ac:picMk id="7" creationId="{24E9C6BC-D494-5A1B-E913-71DABECBA43A}"/>
          </ac:picMkLst>
        </pc:picChg>
        <pc:picChg chg="del">
          <ac:chgData name="Warlop Florence" userId="89236eb7-ee26-4f89-90e5-0ec62d5eff9b" providerId="ADAL" clId="{D3B8723C-8FA2-4F27-8AD7-4DCDA870B8AE}" dt="2023-04-25T11:26:59.890" v="5557" actId="478"/>
          <ac:picMkLst>
            <pc:docMk/>
            <pc:sldMk cId="4114403227" sldId="269"/>
            <ac:picMk id="8" creationId="{BBB75CF9-24CD-B6DE-C67F-751EBD4B4C20}"/>
          </ac:picMkLst>
        </pc:picChg>
        <pc:picChg chg="add mod modCrop">
          <ac:chgData name="Warlop Florence" userId="89236eb7-ee26-4f89-90e5-0ec62d5eff9b" providerId="ADAL" clId="{D3B8723C-8FA2-4F27-8AD7-4DCDA870B8AE}" dt="2023-04-25T11:27:32.348" v="5566" actId="1076"/>
          <ac:picMkLst>
            <pc:docMk/>
            <pc:sldMk cId="4114403227" sldId="269"/>
            <ac:picMk id="9" creationId="{1A18708E-D600-8BBD-5AB0-F4612CBDBA86}"/>
          </ac:picMkLst>
        </pc:picChg>
      </pc:sldChg>
      <pc:sldChg chg="del">
        <pc:chgData name="Warlop Florence" userId="89236eb7-ee26-4f89-90e5-0ec62d5eff9b" providerId="ADAL" clId="{D3B8723C-8FA2-4F27-8AD7-4DCDA870B8AE}" dt="2023-03-27T11:05:31.094" v="27" actId="47"/>
        <pc:sldMkLst>
          <pc:docMk/>
          <pc:sldMk cId="1074071253" sldId="270"/>
        </pc:sldMkLst>
      </pc:sldChg>
      <pc:sldChg chg="addSp delSp modSp add mod modNotes">
        <pc:chgData name="Warlop Florence" userId="89236eb7-ee26-4f89-90e5-0ec62d5eff9b" providerId="ADAL" clId="{D3B8723C-8FA2-4F27-8AD7-4DCDA870B8AE}" dt="2023-05-08T11:55:28.656" v="8826"/>
        <pc:sldMkLst>
          <pc:docMk/>
          <pc:sldMk cId="3971639621" sldId="270"/>
        </pc:sldMkLst>
        <pc:spChg chg="mod">
          <ac:chgData name="Warlop Florence" userId="89236eb7-ee26-4f89-90e5-0ec62d5eff9b" providerId="ADAL" clId="{D3B8723C-8FA2-4F27-8AD7-4DCDA870B8AE}" dt="2023-04-20T13:28:21.567" v="3854" actId="5793"/>
          <ac:spMkLst>
            <pc:docMk/>
            <pc:sldMk cId="3971639621" sldId="270"/>
            <ac:spMk id="2" creationId="{EB00EB0E-1044-43E7-BAED-EF9C45C1AAD7}"/>
          </ac:spMkLst>
        </pc:spChg>
        <pc:spChg chg="mod">
          <ac:chgData name="Warlop Florence" userId="89236eb7-ee26-4f89-90e5-0ec62d5eff9b" providerId="ADAL" clId="{D3B8723C-8FA2-4F27-8AD7-4DCDA870B8AE}" dt="2023-04-20T13:42:15.225" v="3871" actId="20577"/>
          <ac:spMkLst>
            <pc:docMk/>
            <pc:sldMk cId="3971639621" sldId="270"/>
            <ac:spMk id="4" creationId="{5F1DFBCB-FFF2-495D-914C-B44FD5CEEF8F}"/>
          </ac:spMkLst>
        </pc:spChg>
        <pc:graphicFrameChg chg="mod modGraphic">
          <ac:chgData name="Warlop Florence" userId="89236eb7-ee26-4f89-90e5-0ec62d5eff9b" providerId="ADAL" clId="{D3B8723C-8FA2-4F27-8AD7-4DCDA870B8AE}" dt="2023-05-03T12:54:32.306" v="5648" actId="20577"/>
          <ac:graphicFrameMkLst>
            <pc:docMk/>
            <pc:sldMk cId="3971639621" sldId="270"/>
            <ac:graphicFrameMk id="7" creationId="{71BDE9B9-4CCF-48EC-3E7A-CF826059C38E}"/>
          </ac:graphicFrameMkLst>
        </pc:graphicFrameChg>
        <pc:picChg chg="del mod modCrop">
          <ac:chgData name="Warlop Florence" userId="89236eb7-ee26-4f89-90e5-0ec62d5eff9b" providerId="ADAL" clId="{D3B8723C-8FA2-4F27-8AD7-4DCDA870B8AE}" dt="2023-04-25T11:16:15.295" v="5529" actId="478"/>
          <ac:picMkLst>
            <pc:docMk/>
            <pc:sldMk cId="3971639621" sldId="270"/>
            <ac:picMk id="9" creationId="{99750ADE-357D-300A-BCDB-BEFF133E673A}"/>
          </ac:picMkLst>
        </pc:picChg>
        <pc:picChg chg="add del mod">
          <ac:chgData name="Warlop Florence" userId="89236eb7-ee26-4f89-90e5-0ec62d5eff9b" providerId="ADAL" clId="{D3B8723C-8FA2-4F27-8AD7-4DCDA870B8AE}" dt="2023-04-25T11:18:18.653" v="5536" actId="478"/>
          <ac:picMkLst>
            <pc:docMk/>
            <pc:sldMk cId="3971639621" sldId="270"/>
            <ac:picMk id="10" creationId="{E13E48E5-9F99-4A01-E4F9-F70EA7A3641C}"/>
          </ac:picMkLst>
        </pc:picChg>
        <pc:picChg chg="add mod modCrop">
          <ac:chgData name="Warlop Florence" userId="89236eb7-ee26-4f89-90e5-0ec62d5eff9b" providerId="ADAL" clId="{D3B8723C-8FA2-4F27-8AD7-4DCDA870B8AE}" dt="2023-05-03T12:53:01.785" v="5628" actId="1076"/>
          <ac:picMkLst>
            <pc:docMk/>
            <pc:sldMk cId="3971639621" sldId="270"/>
            <ac:picMk id="12" creationId="{CD08A7DF-C2F5-F1E7-5EC2-2BF1BBA841EF}"/>
          </ac:picMkLst>
        </pc:picChg>
      </pc:sldChg>
      <pc:sldChg chg="addSp delSp modSp add mod">
        <pc:chgData name="Warlop Florence" userId="89236eb7-ee26-4f89-90e5-0ec62d5eff9b" providerId="ADAL" clId="{D3B8723C-8FA2-4F27-8AD7-4DCDA870B8AE}" dt="2023-04-25T13:28:13.811" v="5625" actId="1076"/>
        <pc:sldMkLst>
          <pc:docMk/>
          <pc:sldMk cId="1681785958" sldId="271"/>
        </pc:sldMkLst>
        <pc:picChg chg="add del mod">
          <ac:chgData name="Warlop Florence" userId="89236eb7-ee26-4f89-90e5-0ec62d5eff9b" providerId="ADAL" clId="{D3B8723C-8FA2-4F27-8AD7-4DCDA870B8AE}" dt="2023-04-25T13:27:46.794" v="5618" actId="478"/>
          <ac:picMkLst>
            <pc:docMk/>
            <pc:sldMk cId="1681785958" sldId="271"/>
            <ac:picMk id="7" creationId="{018D7ECD-A0E8-6B03-1A76-B17A27387159}"/>
          </ac:picMkLst>
        </pc:picChg>
        <pc:picChg chg="add mod">
          <ac:chgData name="Warlop Florence" userId="89236eb7-ee26-4f89-90e5-0ec62d5eff9b" providerId="ADAL" clId="{D3B8723C-8FA2-4F27-8AD7-4DCDA870B8AE}" dt="2023-04-25T13:28:13.811" v="5625" actId="1076"/>
          <ac:picMkLst>
            <pc:docMk/>
            <pc:sldMk cId="1681785958" sldId="271"/>
            <ac:picMk id="9" creationId="{0B9283A4-03FC-AB46-7106-2BE2CF4D6265}"/>
          </ac:picMkLst>
        </pc:picChg>
      </pc:sldChg>
      <pc:sldChg chg="del">
        <pc:chgData name="Warlop Florence" userId="89236eb7-ee26-4f89-90e5-0ec62d5eff9b" providerId="ADAL" clId="{D3B8723C-8FA2-4F27-8AD7-4DCDA870B8AE}" dt="2023-03-27T11:05:32.061" v="28" actId="47"/>
        <pc:sldMkLst>
          <pc:docMk/>
          <pc:sldMk cId="3643626166" sldId="272"/>
        </pc:sldMkLst>
      </pc:sldChg>
      <pc:sldChg chg="add del">
        <pc:chgData name="Warlop Florence" userId="89236eb7-ee26-4f89-90e5-0ec62d5eff9b" providerId="ADAL" clId="{D3B8723C-8FA2-4F27-8AD7-4DCDA870B8AE}" dt="2023-05-03T13:43:58.660" v="7971" actId="47"/>
        <pc:sldMkLst>
          <pc:docMk/>
          <pc:sldMk cId="3910816513" sldId="272"/>
        </pc:sldMkLst>
      </pc:sldChg>
      <pc:sldChg chg="add del">
        <pc:chgData name="Warlop Florence" userId="89236eb7-ee26-4f89-90e5-0ec62d5eff9b" providerId="ADAL" clId="{D3B8723C-8FA2-4F27-8AD7-4DCDA870B8AE}" dt="2023-05-03T13:43:59.251" v="7972" actId="47"/>
        <pc:sldMkLst>
          <pc:docMk/>
          <pc:sldMk cId="1106861818" sldId="273"/>
        </pc:sldMkLst>
      </pc:sldChg>
      <pc:sldChg chg="del">
        <pc:chgData name="Warlop Florence" userId="89236eb7-ee26-4f89-90e5-0ec62d5eff9b" providerId="ADAL" clId="{D3B8723C-8FA2-4F27-8AD7-4DCDA870B8AE}" dt="2023-03-27T11:05:34.028" v="29" actId="47"/>
        <pc:sldMkLst>
          <pc:docMk/>
          <pc:sldMk cId="2796013425" sldId="273"/>
        </pc:sldMkLst>
      </pc:sldChg>
      <pc:sldChg chg="add del">
        <pc:chgData name="Warlop Florence" userId="89236eb7-ee26-4f89-90e5-0ec62d5eff9b" providerId="ADAL" clId="{D3B8723C-8FA2-4F27-8AD7-4DCDA870B8AE}" dt="2023-05-03T13:44:03.136" v="7973" actId="47"/>
        <pc:sldMkLst>
          <pc:docMk/>
          <pc:sldMk cId="3563287084" sldId="274"/>
        </pc:sldMkLst>
      </pc:sldChg>
      <pc:sldChg chg="del">
        <pc:chgData name="Warlop Florence" userId="89236eb7-ee26-4f89-90e5-0ec62d5eff9b" providerId="ADAL" clId="{D3B8723C-8FA2-4F27-8AD7-4DCDA870B8AE}" dt="2023-03-27T11:05:34.646" v="30" actId="47"/>
        <pc:sldMkLst>
          <pc:docMk/>
          <pc:sldMk cId="3967755345" sldId="274"/>
        </pc:sldMkLst>
      </pc:sldChg>
      <pc:sldChg chg="del">
        <pc:chgData name="Warlop Florence" userId="89236eb7-ee26-4f89-90e5-0ec62d5eff9b" providerId="ADAL" clId="{D3B8723C-8FA2-4F27-8AD7-4DCDA870B8AE}" dt="2023-03-27T11:05:35.330" v="31" actId="47"/>
        <pc:sldMkLst>
          <pc:docMk/>
          <pc:sldMk cId="808140085" sldId="275"/>
        </pc:sldMkLst>
      </pc:sldChg>
      <pc:sldChg chg="add del">
        <pc:chgData name="Warlop Florence" userId="89236eb7-ee26-4f89-90e5-0ec62d5eff9b" providerId="ADAL" clId="{D3B8723C-8FA2-4F27-8AD7-4DCDA870B8AE}" dt="2023-05-03T13:44:06.609" v="7974" actId="47"/>
        <pc:sldMkLst>
          <pc:docMk/>
          <pc:sldMk cId="2189580043" sldId="275"/>
        </pc:sldMkLst>
      </pc:sldChg>
      <pc:sldChg chg="add del">
        <pc:chgData name="Warlop Florence" userId="89236eb7-ee26-4f89-90e5-0ec62d5eff9b" providerId="ADAL" clId="{D3B8723C-8FA2-4F27-8AD7-4DCDA870B8AE}" dt="2023-05-03T13:44:07.109" v="7975" actId="47"/>
        <pc:sldMkLst>
          <pc:docMk/>
          <pc:sldMk cId="2439757577" sldId="276"/>
        </pc:sldMkLst>
      </pc:sldChg>
      <pc:sldChg chg="addSp modSp add mod ord modAnim modNotes modNotesTx">
        <pc:chgData name="Warlop Florence" userId="89236eb7-ee26-4f89-90e5-0ec62d5eff9b" providerId="ADAL" clId="{D3B8723C-8FA2-4F27-8AD7-4DCDA870B8AE}" dt="2023-05-08T11:55:28.656" v="8826"/>
        <pc:sldMkLst>
          <pc:docMk/>
          <pc:sldMk cId="1155555923" sldId="277"/>
        </pc:sldMkLst>
        <pc:spChg chg="mod">
          <ac:chgData name="Warlop Florence" userId="89236eb7-ee26-4f89-90e5-0ec62d5eff9b" providerId="ADAL" clId="{D3B8723C-8FA2-4F27-8AD7-4DCDA870B8AE}" dt="2023-05-03T13:49:47.882" v="8195" actId="313"/>
          <ac:spMkLst>
            <pc:docMk/>
            <pc:sldMk cId="1155555923" sldId="277"/>
            <ac:spMk id="4" creationId="{5F1DFBCB-FFF2-495D-914C-B44FD5CEEF8F}"/>
          </ac:spMkLst>
        </pc:spChg>
        <pc:picChg chg="add mod">
          <ac:chgData name="Warlop Florence" userId="89236eb7-ee26-4f89-90e5-0ec62d5eff9b" providerId="ADAL" clId="{D3B8723C-8FA2-4F27-8AD7-4DCDA870B8AE}" dt="2023-05-03T13:49:34.420" v="8155" actId="14100"/>
          <ac:picMkLst>
            <pc:docMk/>
            <pc:sldMk cId="1155555923" sldId="277"/>
            <ac:picMk id="7" creationId="{DCB94E2D-DD80-45D5-4C41-9F8C7BA1419D}"/>
          </ac:picMkLst>
        </pc:picChg>
      </pc:sldChg>
      <pc:sldChg chg="add">
        <pc:chgData name="Warlop Florence" userId="89236eb7-ee26-4f89-90e5-0ec62d5eff9b" providerId="ADAL" clId="{D3B8723C-8FA2-4F27-8AD7-4DCDA870B8AE}" dt="2023-03-27T11:06:13.122" v="65"/>
        <pc:sldMkLst>
          <pc:docMk/>
          <pc:sldMk cId="2419464027" sldId="278"/>
        </pc:sldMkLst>
      </pc:sldChg>
      <pc:sldChg chg="add">
        <pc:chgData name="Warlop Florence" userId="89236eb7-ee26-4f89-90e5-0ec62d5eff9b" providerId="ADAL" clId="{D3B8723C-8FA2-4F27-8AD7-4DCDA870B8AE}" dt="2023-03-27T11:06:13.549" v="66"/>
        <pc:sldMkLst>
          <pc:docMk/>
          <pc:sldMk cId="2500030171" sldId="279"/>
        </pc:sldMkLst>
      </pc:sldChg>
      <pc:sldChg chg="add">
        <pc:chgData name="Warlop Florence" userId="89236eb7-ee26-4f89-90e5-0ec62d5eff9b" providerId="ADAL" clId="{D3B8723C-8FA2-4F27-8AD7-4DCDA870B8AE}" dt="2023-03-27T11:06:14.046" v="67"/>
        <pc:sldMkLst>
          <pc:docMk/>
          <pc:sldMk cId="3714057484" sldId="280"/>
        </pc:sldMkLst>
      </pc:sldChg>
      <pc:sldChg chg="add">
        <pc:chgData name="Warlop Florence" userId="89236eb7-ee26-4f89-90e5-0ec62d5eff9b" providerId="ADAL" clId="{D3B8723C-8FA2-4F27-8AD7-4DCDA870B8AE}" dt="2023-03-27T11:06:14.481" v="68"/>
        <pc:sldMkLst>
          <pc:docMk/>
          <pc:sldMk cId="2714758134" sldId="281"/>
        </pc:sldMkLst>
      </pc:sldChg>
      <pc:sldChg chg="add">
        <pc:chgData name="Warlop Florence" userId="89236eb7-ee26-4f89-90e5-0ec62d5eff9b" providerId="ADAL" clId="{D3B8723C-8FA2-4F27-8AD7-4DCDA870B8AE}" dt="2023-03-27T11:06:14.980" v="69"/>
        <pc:sldMkLst>
          <pc:docMk/>
          <pc:sldMk cId="2821928018" sldId="282"/>
        </pc:sldMkLst>
      </pc:sldChg>
      <pc:sldChg chg="add">
        <pc:chgData name="Warlop Florence" userId="89236eb7-ee26-4f89-90e5-0ec62d5eff9b" providerId="ADAL" clId="{D3B8723C-8FA2-4F27-8AD7-4DCDA870B8AE}" dt="2023-03-27T11:06:15.423" v="70"/>
        <pc:sldMkLst>
          <pc:docMk/>
          <pc:sldMk cId="3274189707" sldId="283"/>
        </pc:sldMkLst>
      </pc:sldChg>
      <pc:sldChg chg="addSp modSp add mod modNotes">
        <pc:chgData name="Warlop Florence" userId="89236eb7-ee26-4f89-90e5-0ec62d5eff9b" providerId="ADAL" clId="{D3B8723C-8FA2-4F27-8AD7-4DCDA870B8AE}" dt="2023-05-08T11:55:28.656" v="8826"/>
        <pc:sldMkLst>
          <pc:docMk/>
          <pc:sldMk cId="671310014" sldId="284"/>
        </pc:sldMkLst>
        <pc:spChg chg="mod">
          <ac:chgData name="Warlop Florence" userId="89236eb7-ee26-4f89-90e5-0ec62d5eff9b" providerId="ADAL" clId="{D3B8723C-8FA2-4F27-8AD7-4DCDA870B8AE}" dt="2023-05-03T13:51:45.878" v="8203" actId="20577"/>
          <ac:spMkLst>
            <pc:docMk/>
            <pc:sldMk cId="671310014" sldId="284"/>
            <ac:spMk id="2" creationId="{EB00EB0E-1044-43E7-BAED-EF9C45C1AAD7}"/>
          </ac:spMkLst>
        </pc:spChg>
        <pc:spChg chg="mod">
          <ac:chgData name="Warlop Florence" userId="89236eb7-ee26-4f89-90e5-0ec62d5eff9b" providerId="ADAL" clId="{D3B8723C-8FA2-4F27-8AD7-4DCDA870B8AE}" dt="2023-05-03T13:51:53.716" v="8232" actId="20577"/>
          <ac:spMkLst>
            <pc:docMk/>
            <pc:sldMk cId="671310014" sldId="284"/>
            <ac:spMk id="4" creationId="{5F1DFBCB-FFF2-495D-914C-B44FD5CEEF8F}"/>
          </ac:spMkLst>
        </pc:spChg>
        <pc:picChg chg="add mod modCrop">
          <ac:chgData name="Warlop Florence" userId="89236eb7-ee26-4f89-90e5-0ec62d5eff9b" providerId="ADAL" clId="{D3B8723C-8FA2-4F27-8AD7-4DCDA870B8AE}" dt="2023-05-03T13:54:36.271" v="8244" actId="1076"/>
          <ac:picMkLst>
            <pc:docMk/>
            <pc:sldMk cId="671310014" sldId="284"/>
            <ac:picMk id="8" creationId="{A3230FC3-3A7A-CDFF-D511-18E7F251024F}"/>
          </ac:picMkLst>
        </pc:picChg>
      </pc:sldChg>
      <pc:sldChg chg="modNotes modNotesTx">
        <pc:chgData name="Warlop Florence" userId="89236eb7-ee26-4f89-90e5-0ec62d5eff9b" providerId="ADAL" clId="{D3B8723C-8FA2-4F27-8AD7-4DCDA870B8AE}" dt="2023-05-17T13:10:55.120" v="10683" actId="20577"/>
        <pc:sldMkLst>
          <pc:docMk/>
          <pc:sldMk cId="2703552738" sldId="285"/>
        </pc:sldMkLst>
      </pc:sldChg>
      <pc:sldChg chg="addSp delSp modSp new mod">
        <pc:chgData name="Warlop Florence" userId="89236eb7-ee26-4f89-90e5-0ec62d5eff9b" providerId="ADAL" clId="{D3B8723C-8FA2-4F27-8AD7-4DCDA870B8AE}" dt="2023-05-03T13:41:44.388" v="7583" actId="21"/>
        <pc:sldMkLst>
          <pc:docMk/>
          <pc:sldMk cId="1574490107" sldId="286"/>
        </pc:sldMkLst>
        <pc:spChg chg="del mod">
          <ac:chgData name="Warlop Florence" userId="89236eb7-ee26-4f89-90e5-0ec62d5eff9b" providerId="ADAL" clId="{D3B8723C-8FA2-4F27-8AD7-4DCDA870B8AE}" dt="2023-04-25T07:33:24.828" v="3951" actId="478"/>
          <ac:spMkLst>
            <pc:docMk/>
            <pc:sldMk cId="1574490107" sldId="286"/>
            <ac:spMk id="2" creationId="{5E2B7F95-57AC-0EA5-E1E6-A59BE593E907}"/>
          </ac:spMkLst>
        </pc:spChg>
        <pc:spChg chg="mod">
          <ac:chgData name="Warlop Florence" userId="89236eb7-ee26-4f89-90e5-0ec62d5eff9b" providerId="ADAL" clId="{D3B8723C-8FA2-4F27-8AD7-4DCDA870B8AE}" dt="2023-04-25T07:31:17.266" v="3942" actId="20577"/>
          <ac:spMkLst>
            <pc:docMk/>
            <pc:sldMk cId="1574490107" sldId="286"/>
            <ac:spMk id="4" creationId="{C9A7BFDC-1B78-5D43-C115-28CC550782DF}"/>
          </ac:spMkLst>
        </pc:spChg>
        <pc:picChg chg="add del mod modCrop">
          <ac:chgData name="Warlop Florence" userId="89236eb7-ee26-4f89-90e5-0ec62d5eff9b" providerId="ADAL" clId="{D3B8723C-8FA2-4F27-8AD7-4DCDA870B8AE}" dt="2023-05-03T13:41:44.388" v="7583" actId="21"/>
          <ac:picMkLst>
            <pc:docMk/>
            <pc:sldMk cId="1574490107" sldId="286"/>
            <ac:picMk id="8" creationId="{618EAEB5-56B3-DD1C-A309-B27A5BE0FFD4}"/>
          </ac:picMkLst>
        </pc:picChg>
      </pc:sldChg>
      <pc:sldChg chg="addSp delSp modSp add del mod modNotes modNotesTx">
        <pc:chgData name="Warlop Florence" userId="89236eb7-ee26-4f89-90e5-0ec62d5eff9b" providerId="ADAL" clId="{D3B8723C-8FA2-4F27-8AD7-4DCDA870B8AE}" dt="2023-05-08T11:55:28.656" v="8826"/>
        <pc:sldMkLst>
          <pc:docMk/>
          <pc:sldMk cId="1419884806" sldId="287"/>
        </pc:sldMkLst>
        <pc:spChg chg="mod">
          <ac:chgData name="Warlop Florence" userId="89236eb7-ee26-4f89-90e5-0ec62d5eff9b" providerId="ADAL" clId="{D3B8723C-8FA2-4F27-8AD7-4DCDA870B8AE}" dt="2023-04-20T13:41:56.760" v="3870" actId="20577"/>
          <ac:spMkLst>
            <pc:docMk/>
            <pc:sldMk cId="1419884806" sldId="287"/>
            <ac:spMk id="4" creationId="{C08606EB-DF96-A007-DCE1-524ED0040185}"/>
          </ac:spMkLst>
        </pc:spChg>
        <pc:picChg chg="add del">
          <ac:chgData name="Warlop Florence" userId="89236eb7-ee26-4f89-90e5-0ec62d5eff9b" providerId="ADAL" clId="{D3B8723C-8FA2-4F27-8AD7-4DCDA870B8AE}" dt="2023-04-25T12:54:27.570" v="5568" actId="478"/>
          <ac:picMkLst>
            <pc:docMk/>
            <pc:sldMk cId="1419884806" sldId="287"/>
            <ac:picMk id="8" creationId="{5E65C321-D88C-993A-AA1A-445799ADBB96}"/>
          </ac:picMkLst>
        </pc:picChg>
        <pc:picChg chg="add del mod">
          <ac:chgData name="Warlop Florence" userId="89236eb7-ee26-4f89-90e5-0ec62d5eff9b" providerId="ADAL" clId="{D3B8723C-8FA2-4F27-8AD7-4DCDA870B8AE}" dt="2023-04-25T13:16:04.065" v="5580" actId="478"/>
          <ac:picMkLst>
            <pc:docMk/>
            <pc:sldMk cId="1419884806" sldId="287"/>
            <ac:picMk id="10" creationId="{2ADA9A48-B2CC-C058-5006-E927375B3C00}"/>
          </ac:picMkLst>
        </pc:picChg>
        <pc:picChg chg="add del mod modCrop">
          <ac:chgData name="Warlop Florence" userId="89236eb7-ee26-4f89-90e5-0ec62d5eff9b" providerId="ADAL" clId="{D3B8723C-8FA2-4F27-8AD7-4DCDA870B8AE}" dt="2023-04-25T13:21:32.843" v="5593" actId="478"/>
          <ac:picMkLst>
            <pc:docMk/>
            <pc:sldMk cId="1419884806" sldId="287"/>
            <ac:picMk id="12" creationId="{7595C6B5-77B8-CF9A-FAD6-314166C50637}"/>
          </ac:picMkLst>
        </pc:picChg>
        <pc:picChg chg="add mod modCrop">
          <ac:chgData name="Warlop Florence" userId="89236eb7-ee26-4f89-90e5-0ec62d5eff9b" providerId="ADAL" clId="{D3B8723C-8FA2-4F27-8AD7-4DCDA870B8AE}" dt="2023-05-03T13:28:22.935" v="7541" actId="1076"/>
          <ac:picMkLst>
            <pc:docMk/>
            <pc:sldMk cId="1419884806" sldId="287"/>
            <ac:picMk id="14" creationId="{8D5165F7-8E16-55E0-BD26-9D2BD4995A4C}"/>
          </ac:picMkLst>
        </pc:picChg>
        <pc:picChg chg="del mod">
          <ac:chgData name="Warlop Florence" userId="89236eb7-ee26-4f89-90e5-0ec62d5eff9b" providerId="ADAL" clId="{D3B8723C-8FA2-4F27-8AD7-4DCDA870B8AE}" dt="2023-05-03T13:28:16.947" v="7539" actId="478"/>
          <ac:picMkLst>
            <pc:docMk/>
            <pc:sldMk cId="1419884806" sldId="287"/>
            <ac:picMk id="1026" creationId="{B5A0011B-A51C-A529-57BD-448A69B7CC6B}"/>
          </ac:picMkLst>
        </pc:picChg>
      </pc:sldChg>
      <pc:sldChg chg="addSp delSp modSp new mod modAnim">
        <pc:chgData name="Warlop Florence" userId="89236eb7-ee26-4f89-90e5-0ec62d5eff9b" providerId="ADAL" clId="{D3B8723C-8FA2-4F27-8AD7-4DCDA870B8AE}" dt="2023-05-03T13:34:33.693" v="7581" actId="1076"/>
        <pc:sldMkLst>
          <pc:docMk/>
          <pc:sldMk cId="1379636138" sldId="288"/>
        </pc:sldMkLst>
        <pc:spChg chg="mod">
          <ac:chgData name="Warlop Florence" userId="89236eb7-ee26-4f89-90e5-0ec62d5eff9b" providerId="ADAL" clId="{D3B8723C-8FA2-4F27-8AD7-4DCDA870B8AE}" dt="2023-04-20T13:43:40.700" v="3896" actId="20577"/>
          <ac:spMkLst>
            <pc:docMk/>
            <pc:sldMk cId="1379636138" sldId="288"/>
            <ac:spMk id="4" creationId="{7D023699-F949-82C0-A73D-056F1CBBD33D}"/>
          </ac:spMkLst>
        </pc:spChg>
        <pc:picChg chg="add mod">
          <ac:chgData name="Warlop Florence" userId="89236eb7-ee26-4f89-90e5-0ec62d5eff9b" providerId="ADAL" clId="{D3B8723C-8FA2-4F27-8AD7-4DCDA870B8AE}" dt="2023-05-03T13:31:04.214" v="7570" actId="1076"/>
          <ac:picMkLst>
            <pc:docMk/>
            <pc:sldMk cId="1379636138" sldId="288"/>
            <ac:picMk id="7" creationId="{F78BFAB8-4EC8-858D-6365-F9AACACFF683}"/>
          </ac:picMkLst>
        </pc:picChg>
        <pc:picChg chg="add mod">
          <ac:chgData name="Warlop Florence" userId="89236eb7-ee26-4f89-90e5-0ec62d5eff9b" providerId="ADAL" clId="{D3B8723C-8FA2-4F27-8AD7-4DCDA870B8AE}" dt="2023-05-03T13:34:33.693" v="7581" actId="1076"/>
          <ac:picMkLst>
            <pc:docMk/>
            <pc:sldMk cId="1379636138" sldId="288"/>
            <ac:picMk id="8" creationId="{0B2042F0-E881-6E09-2C98-922730061F78}"/>
          </ac:picMkLst>
        </pc:picChg>
        <pc:picChg chg="add del mod">
          <ac:chgData name="Warlop Florence" userId="89236eb7-ee26-4f89-90e5-0ec62d5eff9b" providerId="ADAL" clId="{D3B8723C-8FA2-4F27-8AD7-4DCDA870B8AE}" dt="2023-04-25T13:25:56.474" v="5606" actId="478"/>
          <ac:picMkLst>
            <pc:docMk/>
            <pc:sldMk cId="1379636138" sldId="288"/>
            <ac:picMk id="8" creationId="{822DC2E4-EDBE-0286-1798-C32F8255B3D3}"/>
          </ac:picMkLst>
        </pc:picChg>
        <pc:picChg chg="add del mod">
          <ac:chgData name="Warlop Florence" userId="89236eb7-ee26-4f89-90e5-0ec62d5eff9b" providerId="ADAL" clId="{D3B8723C-8FA2-4F27-8AD7-4DCDA870B8AE}" dt="2023-05-03T13:31:48.704" v="7573" actId="478"/>
          <ac:picMkLst>
            <pc:docMk/>
            <pc:sldMk cId="1379636138" sldId="288"/>
            <ac:picMk id="10" creationId="{DAFDE25C-7EC1-E518-E5A9-CAA0C3E06A36}"/>
          </ac:picMkLst>
        </pc:picChg>
        <pc:picChg chg="add mod">
          <ac:chgData name="Warlop Florence" userId="89236eb7-ee26-4f89-90e5-0ec62d5eff9b" providerId="ADAL" clId="{D3B8723C-8FA2-4F27-8AD7-4DCDA870B8AE}" dt="2023-04-25T13:26:38.454" v="5616" actId="1076"/>
          <ac:picMkLst>
            <pc:docMk/>
            <pc:sldMk cId="1379636138" sldId="288"/>
            <ac:picMk id="11" creationId="{745D0026-DA04-4066-FEA4-720C903CA354}"/>
          </ac:picMkLst>
        </pc:picChg>
      </pc:sldChg>
      <pc:sldChg chg="addSp delSp modSp add mod setBg setClrOvrMap modNotes modNotesTx">
        <pc:chgData name="Warlop Florence" userId="89236eb7-ee26-4f89-90e5-0ec62d5eff9b" providerId="ADAL" clId="{D3B8723C-8FA2-4F27-8AD7-4DCDA870B8AE}" dt="2023-05-17T13:25:33.615" v="10877"/>
        <pc:sldMkLst>
          <pc:docMk/>
          <pc:sldMk cId="1237221885" sldId="289"/>
        </pc:sldMkLst>
        <pc:spChg chg="mod ord">
          <ac:chgData name="Warlop Florence" userId="89236eb7-ee26-4f89-90e5-0ec62d5eff9b" providerId="ADAL" clId="{D3B8723C-8FA2-4F27-8AD7-4DCDA870B8AE}" dt="2023-05-17T13:25:25.898" v="10875" actId="20577"/>
          <ac:spMkLst>
            <pc:docMk/>
            <pc:sldMk cId="1237221885" sldId="289"/>
            <ac:spMk id="2" creationId="{40CE246F-1388-47E3-E128-044B7E58E932}"/>
          </ac:spMkLst>
        </pc:spChg>
        <pc:spChg chg="mod ord">
          <ac:chgData name="Warlop Florence" userId="89236eb7-ee26-4f89-90e5-0ec62d5eff9b" providerId="ADAL" clId="{D3B8723C-8FA2-4F27-8AD7-4DCDA870B8AE}" dt="2023-05-03T13:25:40.248" v="7505" actId="26606"/>
          <ac:spMkLst>
            <pc:docMk/>
            <pc:sldMk cId="1237221885" sldId="289"/>
            <ac:spMk id="3" creationId="{D8D6D1A6-6C34-8306-CF51-7DFB1DC02D94}"/>
          </ac:spMkLst>
        </pc:spChg>
        <pc:spChg chg="mod">
          <ac:chgData name="Warlop Florence" userId="89236eb7-ee26-4f89-90e5-0ec62d5eff9b" providerId="ADAL" clId="{D3B8723C-8FA2-4F27-8AD7-4DCDA870B8AE}" dt="2023-05-03T13:25:40.248" v="7505" actId="26606"/>
          <ac:spMkLst>
            <pc:docMk/>
            <pc:sldMk cId="1237221885" sldId="289"/>
            <ac:spMk id="4" creationId="{C08606EB-DF96-A007-DCE1-524ED0040185}"/>
          </ac:spMkLst>
        </pc:spChg>
        <pc:spChg chg="mod ord">
          <ac:chgData name="Warlop Florence" userId="89236eb7-ee26-4f89-90e5-0ec62d5eff9b" providerId="ADAL" clId="{D3B8723C-8FA2-4F27-8AD7-4DCDA870B8AE}" dt="2023-05-03T13:25:40.248" v="7505" actId="26606"/>
          <ac:spMkLst>
            <pc:docMk/>
            <pc:sldMk cId="1237221885" sldId="289"/>
            <ac:spMk id="5" creationId="{06201A80-4430-C138-4A14-23681F6AE03D}"/>
          </ac:spMkLst>
        </pc:spChg>
        <pc:spChg chg="mod ord">
          <ac:chgData name="Warlop Florence" userId="89236eb7-ee26-4f89-90e5-0ec62d5eff9b" providerId="ADAL" clId="{D3B8723C-8FA2-4F27-8AD7-4DCDA870B8AE}" dt="2023-05-03T13:25:40.248" v="7505" actId="26606"/>
          <ac:spMkLst>
            <pc:docMk/>
            <pc:sldMk cId="1237221885" sldId="289"/>
            <ac:spMk id="6" creationId="{EED6355A-4C46-50CD-04CF-D0E3659E9B45}"/>
          </ac:spMkLst>
        </pc:spChg>
        <pc:spChg chg="add del">
          <ac:chgData name="Warlop Florence" userId="89236eb7-ee26-4f89-90e5-0ec62d5eff9b" providerId="ADAL" clId="{D3B8723C-8FA2-4F27-8AD7-4DCDA870B8AE}" dt="2023-05-03T13:25:40.248" v="7505" actId="26606"/>
          <ac:spMkLst>
            <pc:docMk/>
            <pc:sldMk cId="1237221885" sldId="289"/>
            <ac:spMk id="1031" creationId="{6D22FA1E-E02A-4FC5-BBA6-577D6DA0C8C8}"/>
          </ac:spMkLst>
        </pc:spChg>
        <pc:spChg chg="add del">
          <ac:chgData name="Warlop Florence" userId="89236eb7-ee26-4f89-90e5-0ec62d5eff9b" providerId="ADAL" clId="{D3B8723C-8FA2-4F27-8AD7-4DCDA870B8AE}" dt="2023-05-03T13:25:40.248" v="7505" actId="26606"/>
          <ac:spMkLst>
            <pc:docMk/>
            <pc:sldMk cId="1237221885" sldId="289"/>
            <ac:spMk id="1033" creationId="{05D27520-F270-4F3D-A46E-76A337B6E167}"/>
          </ac:spMkLst>
        </pc:spChg>
        <pc:spChg chg="add del">
          <ac:chgData name="Warlop Florence" userId="89236eb7-ee26-4f89-90e5-0ec62d5eff9b" providerId="ADAL" clId="{D3B8723C-8FA2-4F27-8AD7-4DCDA870B8AE}" dt="2023-05-03T13:25:21.748" v="7499" actId="26606"/>
          <ac:spMkLst>
            <pc:docMk/>
            <pc:sldMk cId="1237221885" sldId="289"/>
            <ac:spMk id="1035" creationId="{9D25F302-27C5-414F-97F8-6EA0A6C028BA}"/>
          </ac:spMkLst>
        </pc:spChg>
        <pc:spChg chg="add del">
          <ac:chgData name="Warlop Florence" userId="89236eb7-ee26-4f89-90e5-0ec62d5eff9b" providerId="ADAL" clId="{D3B8723C-8FA2-4F27-8AD7-4DCDA870B8AE}" dt="2023-05-03T13:25:21.748" v="7499" actId="26606"/>
          <ac:spMkLst>
            <pc:docMk/>
            <pc:sldMk cId="1237221885" sldId="289"/>
            <ac:spMk id="1036" creationId="{830A36F8-48C2-4842-A87B-8CE8DF4E7FD2}"/>
          </ac:spMkLst>
        </pc:spChg>
        <pc:spChg chg="add del">
          <ac:chgData name="Warlop Florence" userId="89236eb7-ee26-4f89-90e5-0ec62d5eff9b" providerId="ADAL" clId="{D3B8723C-8FA2-4F27-8AD7-4DCDA870B8AE}" dt="2023-05-03T13:25:21.748" v="7499" actId="26606"/>
          <ac:spMkLst>
            <pc:docMk/>
            <pc:sldMk cId="1237221885" sldId="289"/>
            <ac:spMk id="1037" creationId="{086A5A31-B10A-4793-84D4-D785959AE5B8}"/>
          </ac:spMkLst>
        </pc:spChg>
        <pc:spChg chg="add del">
          <ac:chgData name="Warlop Florence" userId="89236eb7-ee26-4f89-90e5-0ec62d5eff9b" providerId="ADAL" clId="{D3B8723C-8FA2-4F27-8AD7-4DCDA870B8AE}" dt="2023-05-03T13:24:21.929" v="7487" actId="26606"/>
          <ac:spMkLst>
            <pc:docMk/>
            <pc:sldMk cId="1237221885" sldId="289"/>
            <ac:spMk id="1038" creationId="{AD96FDFD-4E42-4A06-B8B5-768A1DB9C2A9}"/>
          </ac:spMkLst>
        </pc:spChg>
        <pc:spChg chg="add del">
          <ac:chgData name="Warlop Florence" userId="89236eb7-ee26-4f89-90e5-0ec62d5eff9b" providerId="ADAL" clId="{D3B8723C-8FA2-4F27-8AD7-4DCDA870B8AE}" dt="2023-05-03T13:24:31.771" v="7489" actId="26606"/>
          <ac:spMkLst>
            <pc:docMk/>
            <pc:sldMk cId="1237221885" sldId="289"/>
            <ac:spMk id="1040" creationId="{05D27520-F270-4F3D-A46E-76A337B6E167}"/>
          </ac:spMkLst>
        </pc:spChg>
        <pc:spChg chg="add del">
          <ac:chgData name="Warlop Florence" userId="89236eb7-ee26-4f89-90e5-0ec62d5eff9b" providerId="ADAL" clId="{D3B8723C-8FA2-4F27-8AD7-4DCDA870B8AE}" dt="2023-05-03T13:24:31.771" v="7489" actId="26606"/>
          <ac:spMkLst>
            <pc:docMk/>
            <pc:sldMk cId="1237221885" sldId="289"/>
            <ac:spMk id="1041" creationId="{6D22FA1E-E02A-4FC5-BBA6-577D6DA0C8C8}"/>
          </ac:spMkLst>
        </pc:spChg>
        <pc:spChg chg="add del">
          <ac:chgData name="Warlop Florence" userId="89236eb7-ee26-4f89-90e5-0ec62d5eff9b" providerId="ADAL" clId="{D3B8723C-8FA2-4F27-8AD7-4DCDA870B8AE}" dt="2023-05-03T13:24:36.931" v="7491" actId="26606"/>
          <ac:spMkLst>
            <pc:docMk/>
            <pc:sldMk cId="1237221885" sldId="289"/>
            <ac:spMk id="1042" creationId="{2C1BBA94-3F40-40AA-8BB9-E69E25E537C1}"/>
          </ac:spMkLst>
        </pc:spChg>
        <pc:spChg chg="add del">
          <ac:chgData name="Warlop Florence" userId="89236eb7-ee26-4f89-90e5-0ec62d5eff9b" providerId="ADAL" clId="{D3B8723C-8FA2-4F27-8AD7-4DCDA870B8AE}" dt="2023-05-03T13:24:36.931" v="7491" actId="26606"/>
          <ac:spMkLst>
            <pc:docMk/>
            <pc:sldMk cId="1237221885" sldId="289"/>
            <ac:spMk id="1043" creationId="{A016CB47-C4D4-4332-9ED0-DBB916252F76}"/>
          </ac:spMkLst>
        </pc:spChg>
        <pc:spChg chg="add del">
          <ac:chgData name="Warlop Florence" userId="89236eb7-ee26-4f89-90e5-0ec62d5eff9b" providerId="ADAL" clId="{D3B8723C-8FA2-4F27-8AD7-4DCDA870B8AE}" dt="2023-05-03T13:24:36.931" v="7491" actId="26606"/>
          <ac:spMkLst>
            <pc:docMk/>
            <pc:sldMk cId="1237221885" sldId="289"/>
            <ac:spMk id="1044" creationId="{FE43805F-24A6-46A4-B19B-54F28347355C}"/>
          </ac:spMkLst>
        </pc:spChg>
        <pc:spChg chg="add del">
          <ac:chgData name="Warlop Florence" userId="89236eb7-ee26-4f89-90e5-0ec62d5eff9b" providerId="ADAL" clId="{D3B8723C-8FA2-4F27-8AD7-4DCDA870B8AE}" dt="2023-05-03T13:24:36.931" v="7491" actId="26606"/>
          <ac:spMkLst>
            <pc:docMk/>
            <pc:sldMk cId="1237221885" sldId="289"/>
            <ac:spMk id="1045" creationId="{95C8260E-968F-44E8-A823-ABB431311926}"/>
          </ac:spMkLst>
        </pc:spChg>
        <pc:spChg chg="add del">
          <ac:chgData name="Warlop Florence" userId="89236eb7-ee26-4f89-90e5-0ec62d5eff9b" providerId="ADAL" clId="{D3B8723C-8FA2-4F27-8AD7-4DCDA870B8AE}" dt="2023-05-03T13:24:45.313" v="7493" actId="26606"/>
          <ac:spMkLst>
            <pc:docMk/>
            <pc:sldMk cId="1237221885" sldId="289"/>
            <ac:spMk id="1046" creationId="{4D3DC50D-CA0F-48F9-B17E-20D8669AA4E0}"/>
          </ac:spMkLst>
        </pc:spChg>
        <pc:spChg chg="add del">
          <ac:chgData name="Warlop Florence" userId="89236eb7-ee26-4f89-90e5-0ec62d5eff9b" providerId="ADAL" clId="{D3B8723C-8FA2-4F27-8AD7-4DCDA870B8AE}" dt="2023-05-03T13:24:45.313" v="7493" actId="26606"/>
          <ac:spMkLst>
            <pc:docMk/>
            <pc:sldMk cId="1237221885" sldId="289"/>
            <ac:spMk id="1047" creationId="{9E9F2A28-69A3-4945-B6B6-C2E4A6C55373}"/>
          </ac:spMkLst>
        </pc:spChg>
        <pc:spChg chg="add del">
          <ac:chgData name="Warlop Florence" userId="89236eb7-ee26-4f89-90e5-0ec62d5eff9b" providerId="ADAL" clId="{D3B8723C-8FA2-4F27-8AD7-4DCDA870B8AE}" dt="2023-05-03T13:24:45.313" v="7493" actId="26606"/>
          <ac:spMkLst>
            <pc:docMk/>
            <pc:sldMk cId="1237221885" sldId="289"/>
            <ac:spMk id="1048" creationId="{D1B80E9C-CF8A-440B-B8F5-54BF121BF458}"/>
          </ac:spMkLst>
        </pc:spChg>
        <pc:spChg chg="add del">
          <ac:chgData name="Warlop Florence" userId="89236eb7-ee26-4f89-90e5-0ec62d5eff9b" providerId="ADAL" clId="{D3B8723C-8FA2-4F27-8AD7-4DCDA870B8AE}" dt="2023-05-03T13:24:45.313" v="7493" actId="26606"/>
          <ac:spMkLst>
            <pc:docMk/>
            <pc:sldMk cId="1237221885" sldId="289"/>
            <ac:spMk id="1049" creationId="{CB147A70-DC29-4DDF-A34C-2B82C6E2295E}"/>
          </ac:spMkLst>
        </pc:spChg>
        <pc:spChg chg="add del">
          <ac:chgData name="Warlop Florence" userId="89236eb7-ee26-4f89-90e5-0ec62d5eff9b" providerId="ADAL" clId="{D3B8723C-8FA2-4F27-8AD7-4DCDA870B8AE}" dt="2023-05-03T13:24:45.313" v="7493" actId="26606"/>
          <ac:spMkLst>
            <pc:docMk/>
            <pc:sldMk cId="1237221885" sldId="289"/>
            <ac:spMk id="1050" creationId="{3B438362-1E1E-4C62-A99E-4134CB16366C}"/>
          </ac:spMkLst>
        </pc:spChg>
        <pc:spChg chg="add del">
          <ac:chgData name="Warlop Florence" userId="89236eb7-ee26-4f89-90e5-0ec62d5eff9b" providerId="ADAL" clId="{D3B8723C-8FA2-4F27-8AD7-4DCDA870B8AE}" dt="2023-05-03T13:24:45.313" v="7493" actId="26606"/>
          <ac:spMkLst>
            <pc:docMk/>
            <pc:sldMk cId="1237221885" sldId="289"/>
            <ac:spMk id="1051" creationId="{6C077334-5571-4B83-A83E-4CCCFA7B5E8A}"/>
          </ac:spMkLst>
        </pc:spChg>
        <pc:spChg chg="add del">
          <ac:chgData name="Warlop Florence" userId="89236eb7-ee26-4f89-90e5-0ec62d5eff9b" providerId="ADAL" clId="{D3B8723C-8FA2-4F27-8AD7-4DCDA870B8AE}" dt="2023-05-03T13:24:54.810" v="7495" actId="26606"/>
          <ac:spMkLst>
            <pc:docMk/>
            <pc:sldMk cId="1237221885" sldId="289"/>
            <ac:spMk id="1053" creationId="{638B61BD-0EE1-4D29-B894-126CD61C5DED}"/>
          </ac:spMkLst>
        </pc:spChg>
        <pc:spChg chg="add del">
          <ac:chgData name="Warlop Florence" userId="89236eb7-ee26-4f89-90e5-0ec62d5eff9b" providerId="ADAL" clId="{D3B8723C-8FA2-4F27-8AD7-4DCDA870B8AE}" dt="2023-05-03T13:24:54.810" v="7495" actId="26606"/>
          <ac:spMkLst>
            <pc:docMk/>
            <pc:sldMk cId="1237221885" sldId="289"/>
            <ac:spMk id="1054" creationId="{BBC14DD5-C584-4158-BF76-ECE3C6DB48AD}"/>
          </ac:spMkLst>
        </pc:spChg>
        <pc:picChg chg="add mod ord">
          <ac:chgData name="Warlop Florence" userId="89236eb7-ee26-4f89-90e5-0ec62d5eff9b" providerId="ADAL" clId="{D3B8723C-8FA2-4F27-8AD7-4DCDA870B8AE}" dt="2023-05-03T13:30:20.736" v="7568" actId="1076"/>
          <ac:picMkLst>
            <pc:docMk/>
            <pc:sldMk cId="1237221885" sldId="289"/>
            <ac:picMk id="7" creationId="{6910F779-C57E-ACE5-66C6-B9ADC80501A8}"/>
          </ac:picMkLst>
        </pc:picChg>
        <pc:picChg chg="add mod ord modCrop">
          <ac:chgData name="Warlop Florence" userId="89236eb7-ee26-4f89-90e5-0ec62d5eff9b" providerId="ADAL" clId="{D3B8723C-8FA2-4F27-8AD7-4DCDA870B8AE}" dt="2023-05-03T13:29:48.323" v="7566" actId="1076"/>
          <ac:picMkLst>
            <pc:docMk/>
            <pc:sldMk cId="1237221885" sldId="289"/>
            <ac:picMk id="8" creationId="{5D600E09-336C-4437-5DDD-924B88B5EA86}"/>
          </ac:picMkLst>
        </pc:picChg>
        <pc:picChg chg="add del mod ord">
          <ac:chgData name="Warlop Florence" userId="89236eb7-ee26-4f89-90e5-0ec62d5eff9b" providerId="ADAL" clId="{D3B8723C-8FA2-4F27-8AD7-4DCDA870B8AE}" dt="2023-05-03T13:28:29.821" v="7542" actId="478"/>
          <ac:picMkLst>
            <pc:docMk/>
            <pc:sldMk cId="1237221885" sldId="289"/>
            <ac:picMk id="1026" creationId="{B5A0011B-A51C-A529-57BD-448A69B7CC6B}"/>
          </ac:picMkLst>
        </pc:picChg>
        <pc:picChg chg="add mod">
          <ac:chgData name="Warlop Florence" userId="89236eb7-ee26-4f89-90e5-0ec62d5eff9b" providerId="ADAL" clId="{D3B8723C-8FA2-4F27-8AD7-4DCDA870B8AE}" dt="2023-05-03T13:28:36.379" v="7545" actId="1076"/>
          <ac:picMkLst>
            <pc:docMk/>
            <pc:sldMk cId="1237221885" sldId="289"/>
            <ac:picMk id="1028" creationId="{22A4D02C-2F5A-F802-2420-C89B3AD449D4}"/>
          </ac:picMkLst>
        </pc:picChg>
      </pc:sldChg>
      <pc:sldChg chg="modSp add mod">
        <pc:chgData name="Warlop Florence" userId="89236eb7-ee26-4f89-90e5-0ec62d5eff9b" providerId="ADAL" clId="{D3B8723C-8FA2-4F27-8AD7-4DCDA870B8AE}" dt="2023-05-03T13:35:50.779" v="7582"/>
        <pc:sldMkLst>
          <pc:docMk/>
          <pc:sldMk cId="2575598593" sldId="290"/>
        </pc:sldMkLst>
        <pc:picChg chg="mod">
          <ac:chgData name="Warlop Florence" userId="89236eb7-ee26-4f89-90e5-0ec62d5eff9b" providerId="ADAL" clId="{D3B8723C-8FA2-4F27-8AD7-4DCDA870B8AE}" dt="2023-05-03T13:35:50.779" v="7582"/>
          <ac:picMkLst>
            <pc:docMk/>
            <pc:sldMk cId="2575598593" sldId="290"/>
            <ac:picMk id="10" creationId="{DAFDE25C-7EC1-E518-E5A9-CAA0C3E06A36}"/>
          </ac:picMkLst>
        </pc:picChg>
      </pc:sldChg>
      <pc:sldChg chg="addSp modSp new mod modNotes">
        <pc:chgData name="Warlop Florence" userId="89236eb7-ee26-4f89-90e5-0ec62d5eff9b" providerId="ADAL" clId="{D3B8723C-8FA2-4F27-8AD7-4DCDA870B8AE}" dt="2023-05-08T11:55:28.656" v="8826"/>
        <pc:sldMkLst>
          <pc:docMk/>
          <pc:sldMk cId="1380350040" sldId="291"/>
        </pc:sldMkLst>
        <pc:picChg chg="add mod modCrop">
          <ac:chgData name="Warlop Florence" userId="89236eb7-ee26-4f89-90e5-0ec62d5eff9b" providerId="ADAL" clId="{D3B8723C-8FA2-4F27-8AD7-4DCDA870B8AE}" dt="2023-05-03T13:55:58.769" v="8259" actId="1076"/>
          <ac:picMkLst>
            <pc:docMk/>
            <pc:sldMk cId="1380350040" sldId="291"/>
            <ac:picMk id="8" creationId="{E17E8693-2DDC-9F2E-E306-06D6C6EBB46D}"/>
          </ac:picMkLst>
        </pc:picChg>
      </pc:sldChg>
      <pc:sldChg chg="addSp modSp mod">
        <pc:chgData name="Warlop Florence" userId="89236eb7-ee26-4f89-90e5-0ec62d5eff9b" providerId="ADAL" clId="{D3B8723C-8FA2-4F27-8AD7-4DCDA870B8AE}" dt="2023-05-03T13:57:03.597" v="8272" actId="1076"/>
        <pc:sldMkLst>
          <pc:docMk/>
          <pc:sldMk cId="3224937119" sldId="292"/>
        </pc:sldMkLst>
        <pc:picChg chg="add mod modCrop">
          <ac:chgData name="Warlop Florence" userId="89236eb7-ee26-4f89-90e5-0ec62d5eff9b" providerId="ADAL" clId="{D3B8723C-8FA2-4F27-8AD7-4DCDA870B8AE}" dt="2023-05-03T13:57:03.597" v="8272" actId="1076"/>
          <ac:picMkLst>
            <pc:docMk/>
            <pc:sldMk cId="3224937119" sldId="292"/>
            <ac:picMk id="8" creationId="{CDA3D272-BDAF-7B83-8004-A872FE9FA045}"/>
          </ac:picMkLst>
        </pc:picChg>
      </pc:sldChg>
      <pc:sldChg chg="addSp delSp modSp mod modNotes">
        <pc:chgData name="Warlop Florence" userId="89236eb7-ee26-4f89-90e5-0ec62d5eff9b" providerId="ADAL" clId="{D3B8723C-8FA2-4F27-8AD7-4DCDA870B8AE}" dt="2023-05-08T11:55:28.656" v="8826"/>
        <pc:sldMkLst>
          <pc:docMk/>
          <pc:sldMk cId="566541916" sldId="293"/>
        </pc:sldMkLst>
        <pc:spChg chg="mod">
          <ac:chgData name="Warlop Florence" userId="89236eb7-ee26-4f89-90e5-0ec62d5eff9b" providerId="ADAL" clId="{D3B8723C-8FA2-4F27-8AD7-4DCDA870B8AE}" dt="2023-05-03T14:01:06.399" v="8299" actId="20577"/>
          <ac:spMkLst>
            <pc:docMk/>
            <pc:sldMk cId="566541916" sldId="293"/>
            <ac:spMk id="4" creationId="{C7531410-415C-012E-5C2A-94195DB33586}"/>
          </ac:spMkLst>
        </pc:spChg>
        <pc:picChg chg="add del mod modCrop">
          <ac:chgData name="Warlop Florence" userId="89236eb7-ee26-4f89-90e5-0ec62d5eff9b" providerId="ADAL" clId="{D3B8723C-8FA2-4F27-8AD7-4DCDA870B8AE}" dt="2023-05-03T13:59:23.100" v="8287" actId="21"/>
          <ac:picMkLst>
            <pc:docMk/>
            <pc:sldMk cId="566541916" sldId="293"/>
            <ac:picMk id="8" creationId="{C668267D-0DEC-10AB-DF5C-838F720E9868}"/>
          </ac:picMkLst>
        </pc:picChg>
        <pc:picChg chg="add mod modCrop">
          <ac:chgData name="Warlop Florence" userId="89236eb7-ee26-4f89-90e5-0ec62d5eff9b" providerId="ADAL" clId="{D3B8723C-8FA2-4F27-8AD7-4DCDA870B8AE}" dt="2023-05-03T14:04:14.858" v="8326" actId="1076"/>
          <ac:picMkLst>
            <pc:docMk/>
            <pc:sldMk cId="566541916" sldId="293"/>
            <ac:picMk id="10" creationId="{D953AF47-8F3D-0B40-F03E-00C12BABB3A6}"/>
          </ac:picMkLst>
        </pc:picChg>
        <pc:picChg chg="add mod modCrop">
          <ac:chgData name="Warlop Florence" userId="89236eb7-ee26-4f89-90e5-0ec62d5eff9b" providerId="ADAL" clId="{D3B8723C-8FA2-4F27-8AD7-4DCDA870B8AE}" dt="2023-05-03T14:05:04.861" v="8331" actId="14100"/>
          <ac:picMkLst>
            <pc:docMk/>
            <pc:sldMk cId="566541916" sldId="293"/>
            <ac:picMk id="12" creationId="{9F438E49-CCF4-111F-801B-5856B170AD80}"/>
          </ac:picMkLst>
        </pc:picChg>
      </pc:sldChg>
      <pc:sldChg chg="addSp delSp modSp mod">
        <pc:chgData name="Warlop Florence" userId="89236eb7-ee26-4f89-90e5-0ec62d5eff9b" providerId="ADAL" clId="{D3B8723C-8FA2-4F27-8AD7-4DCDA870B8AE}" dt="2023-05-03T14:00:02.332" v="8291" actId="21"/>
        <pc:sldMkLst>
          <pc:docMk/>
          <pc:sldMk cId="191922379" sldId="294"/>
        </pc:sldMkLst>
        <pc:picChg chg="add mod">
          <ac:chgData name="Warlop Florence" userId="89236eb7-ee26-4f89-90e5-0ec62d5eff9b" providerId="ADAL" clId="{D3B8723C-8FA2-4F27-8AD7-4DCDA870B8AE}" dt="2023-05-03T13:59:30.808" v="8290" actId="1076"/>
          <ac:picMkLst>
            <pc:docMk/>
            <pc:sldMk cId="191922379" sldId="294"/>
            <ac:picMk id="5" creationId="{D78DE4D7-BDEA-3F43-A315-32F91FE9253F}"/>
          </ac:picMkLst>
        </pc:picChg>
        <pc:picChg chg="del">
          <ac:chgData name="Warlop Florence" userId="89236eb7-ee26-4f89-90e5-0ec62d5eff9b" providerId="ADAL" clId="{D3B8723C-8FA2-4F27-8AD7-4DCDA870B8AE}" dt="2023-05-03T14:00:02.332" v="8291" actId="21"/>
          <ac:picMkLst>
            <pc:docMk/>
            <pc:sldMk cId="191922379" sldId="294"/>
            <ac:picMk id="6" creationId="{D78DE4D7-BDEA-3F43-A315-32F91FE9253F}"/>
          </ac:picMkLst>
        </pc:picChg>
      </pc:sldChg>
      <pc:sldChg chg="new del">
        <pc:chgData name="Warlop Florence" userId="89236eb7-ee26-4f89-90e5-0ec62d5eff9b" providerId="ADAL" clId="{D3B8723C-8FA2-4F27-8AD7-4DCDA870B8AE}" dt="2023-05-03T14:06:18.544" v="8333" actId="47"/>
        <pc:sldMkLst>
          <pc:docMk/>
          <pc:sldMk cId="3825452358" sldId="296"/>
        </pc:sldMkLst>
      </pc:sldChg>
      <pc:sldChg chg="addSp modSp new mod ord modNotes">
        <pc:chgData name="Warlop Florence" userId="89236eb7-ee26-4f89-90e5-0ec62d5eff9b" providerId="ADAL" clId="{D3B8723C-8FA2-4F27-8AD7-4DCDA870B8AE}" dt="2023-05-08T11:55:28.656" v="8826"/>
        <pc:sldMkLst>
          <pc:docMk/>
          <pc:sldMk cId="4068179780" sldId="296"/>
        </pc:sldMkLst>
        <pc:spChg chg="mod">
          <ac:chgData name="Warlop Florence" userId="89236eb7-ee26-4f89-90e5-0ec62d5eff9b" providerId="ADAL" clId="{D3B8723C-8FA2-4F27-8AD7-4DCDA870B8AE}" dt="2023-05-03T14:06:39.263" v="8380" actId="5793"/>
          <ac:spMkLst>
            <pc:docMk/>
            <pc:sldMk cId="4068179780" sldId="296"/>
            <ac:spMk id="4" creationId="{A90BEECD-D74E-7DB6-509A-B66A2F68597B}"/>
          </ac:spMkLst>
        </pc:spChg>
        <pc:picChg chg="add mod modCrop">
          <ac:chgData name="Warlop Florence" userId="89236eb7-ee26-4f89-90e5-0ec62d5eff9b" providerId="ADAL" clId="{D3B8723C-8FA2-4F27-8AD7-4DCDA870B8AE}" dt="2023-05-03T14:08:32.675" v="8391" actId="1076"/>
          <ac:picMkLst>
            <pc:docMk/>
            <pc:sldMk cId="4068179780" sldId="296"/>
            <ac:picMk id="8" creationId="{F2368155-331E-C63A-90C9-553ACFA0532C}"/>
          </ac:picMkLst>
        </pc:picChg>
      </pc:sldChg>
      <pc:sldChg chg="addSp modSp new mod ord">
        <pc:chgData name="Warlop Florence" userId="89236eb7-ee26-4f89-90e5-0ec62d5eff9b" providerId="ADAL" clId="{D3B8723C-8FA2-4F27-8AD7-4DCDA870B8AE}" dt="2023-05-03T14:26:00.023" v="8824" actId="20577"/>
        <pc:sldMkLst>
          <pc:docMk/>
          <pc:sldMk cId="2948137069" sldId="297"/>
        </pc:sldMkLst>
        <pc:spChg chg="mod">
          <ac:chgData name="Warlop Florence" userId="89236eb7-ee26-4f89-90e5-0ec62d5eff9b" providerId="ADAL" clId="{D3B8723C-8FA2-4F27-8AD7-4DCDA870B8AE}" dt="2023-05-03T14:23:53.792" v="8764" actId="20577"/>
          <ac:spMkLst>
            <pc:docMk/>
            <pc:sldMk cId="2948137069" sldId="297"/>
            <ac:spMk id="2" creationId="{C77AEC51-B217-A24F-0C3E-9C36273D0624}"/>
          </ac:spMkLst>
        </pc:spChg>
        <pc:spChg chg="mod">
          <ac:chgData name="Warlop Florence" userId="89236eb7-ee26-4f89-90e5-0ec62d5eff9b" providerId="ADAL" clId="{D3B8723C-8FA2-4F27-8AD7-4DCDA870B8AE}" dt="2023-05-03T14:26:00.023" v="8824" actId="20577"/>
          <ac:spMkLst>
            <pc:docMk/>
            <pc:sldMk cId="2948137069" sldId="297"/>
            <ac:spMk id="4" creationId="{F44F9581-808C-3DD0-5E45-13FA6A3B2587}"/>
          </ac:spMkLst>
        </pc:spChg>
        <pc:picChg chg="add mod">
          <ac:chgData name="Warlop Florence" userId="89236eb7-ee26-4f89-90e5-0ec62d5eff9b" providerId="ADAL" clId="{D3B8723C-8FA2-4F27-8AD7-4DCDA870B8AE}" dt="2023-05-03T14:25:25.818" v="8798" actId="1076"/>
          <ac:picMkLst>
            <pc:docMk/>
            <pc:sldMk cId="2948137069" sldId="297"/>
            <ac:picMk id="7" creationId="{F587D581-2435-5642-BC7D-D715C8027281}"/>
          </ac:picMkLst>
        </pc:picChg>
      </pc:sldChg>
      <pc:sldChg chg="modSp new mod">
        <pc:chgData name="Warlop Florence" userId="89236eb7-ee26-4f89-90e5-0ec62d5eff9b" providerId="ADAL" clId="{D3B8723C-8FA2-4F27-8AD7-4DCDA870B8AE}" dt="2023-05-08T13:39:43.645" v="10441" actId="20577"/>
        <pc:sldMkLst>
          <pc:docMk/>
          <pc:sldMk cId="279139242" sldId="298"/>
        </pc:sldMkLst>
        <pc:spChg chg="mod">
          <ac:chgData name="Warlop Florence" userId="89236eb7-ee26-4f89-90e5-0ec62d5eff9b" providerId="ADAL" clId="{D3B8723C-8FA2-4F27-8AD7-4DCDA870B8AE}" dt="2023-05-08T13:39:43.645" v="10441" actId="20577"/>
          <ac:spMkLst>
            <pc:docMk/>
            <pc:sldMk cId="279139242" sldId="298"/>
            <ac:spMk id="2" creationId="{9DE32F57-D5F9-6741-DF81-05F507D63D7F}"/>
          </ac:spMkLst>
        </pc:spChg>
        <pc:spChg chg="mod">
          <ac:chgData name="Warlop Florence" userId="89236eb7-ee26-4f89-90e5-0ec62d5eff9b" providerId="ADAL" clId="{D3B8723C-8FA2-4F27-8AD7-4DCDA870B8AE}" dt="2023-05-08T13:39:17.289" v="10438" actId="20577"/>
          <ac:spMkLst>
            <pc:docMk/>
            <pc:sldMk cId="279139242" sldId="298"/>
            <ac:spMk id="4" creationId="{CDD1B434-E5D2-CBEF-4892-F9C9799C4F3A}"/>
          </ac:spMkLst>
        </pc:spChg>
      </pc:sldChg>
      <pc:sldChg chg="modNotesTx">
        <pc:chgData name="Warlop Florence" userId="89236eb7-ee26-4f89-90e5-0ec62d5eff9b" providerId="ADAL" clId="{D3B8723C-8FA2-4F27-8AD7-4DCDA870B8AE}" dt="2023-05-17T13:14:46.484" v="10715" actId="20577"/>
        <pc:sldMkLst>
          <pc:docMk/>
          <pc:sldMk cId="2726158773" sldId="299"/>
        </pc:sldMkLst>
      </pc:sldChg>
      <pc:sldChg chg="modSp new mod">
        <pc:chgData name="Warlop Florence" userId="89236eb7-ee26-4f89-90e5-0ec62d5eff9b" providerId="ADAL" clId="{D3B8723C-8FA2-4F27-8AD7-4DCDA870B8AE}" dt="2023-05-17T13:09:28.528" v="10570" actId="20577"/>
        <pc:sldMkLst>
          <pc:docMk/>
          <pc:sldMk cId="1353780905" sldId="300"/>
        </pc:sldMkLst>
        <pc:spChg chg="mod">
          <ac:chgData name="Warlop Florence" userId="89236eb7-ee26-4f89-90e5-0ec62d5eff9b" providerId="ADAL" clId="{D3B8723C-8FA2-4F27-8AD7-4DCDA870B8AE}" dt="2023-05-17T13:09:28.528" v="10570" actId="20577"/>
          <ac:spMkLst>
            <pc:docMk/>
            <pc:sldMk cId="1353780905" sldId="300"/>
            <ac:spMk id="2" creationId="{F3AF387A-2633-7DC7-F592-8608D5FDD957}"/>
          </ac:spMkLst>
        </pc:spChg>
        <pc:spChg chg="mod">
          <ac:chgData name="Warlop Florence" userId="89236eb7-ee26-4f89-90e5-0ec62d5eff9b" providerId="ADAL" clId="{D3B8723C-8FA2-4F27-8AD7-4DCDA870B8AE}" dt="2023-05-17T13:09:22.426" v="10560" actId="20577"/>
          <ac:spMkLst>
            <pc:docMk/>
            <pc:sldMk cId="1353780905" sldId="300"/>
            <ac:spMk id="4" creationId="{56697245-A03C-AA32-177A-92E6E863E9D8}"/>
          </ac:spMkLst>
        </pc:spChg>
      </pc:sldChg>
      <pc:sldChg chg="del">
        <pc:chgData name="Warlop Florence" userId="89236eb7-ee26-4f89-90e5-0ec62d5eff9b" providerId="ADAL" clId="{D3B8723C-8FA2-4F27-8AD7-4DCDA870B8AE}" dt="2023-03-27T11:05:37.171" v="35" actId="47"/>
        <pc:sldMkLst>
          <pc:docMk/>
          <pc:sldMk cId="1439504390" sldId="319"/>
        </pc:sldMkLst>
      </pc:sldChg>
      <pc:sldChg chg="del">
        <pc:chgData name="Warlop Florence" userId="89236eb7-ee26-4f89-90e5-0ec62d5eff9b" providerId="ADAL" clId="{D3B8723C-8FA2-4F27-8AD7-4DCDA870B8AE}" dt="2023-03-27T11:05:35.953" v="32" actId="47"/>
        <pc:sldMkLst>
          <pc:docMk/>
          <pc:sldMk cId="350234865" sldId="330"/>
        </pc:sldMkLst>
      </pc:sldChg>
      <pc:sldChg chg="del">
        <pc:chgData name="Warlop Florence" userId="89236eb7-ee26-4f89-90e5-0ec62d5eff9b" providerId="ADAL" clId="{D3B8723C-8FA2-4F27-8AD7-4DCDA870B8AE}" dt="2023-03-27T11:05:36.515" v="33" actId="47"/>
        <pc:sldMkLst>
          <pc:docMk/>
          <pc:sldMk cId="1933353400" sldId="331"/>
        </pc:sldMkLst>
      </pc:sldChg>
      <pc:sldChg chg="del">
        <pc:chgData name="Warlop Florence" userId="89236eb7-ee26-4f89-90e5-0ec62d5eff9b" providerId="ADAL" clId="{D3B8723C-8FA2-4F27-8AD7-4DCDA870B8AE}" dt="2023-03-27T11:05:36.849" v="34" actId="47"/>
        <pc:sldMkLst>
          <pc:docMk/>
          <pc:sldMk cId="2846638777" sldId="332"/>
        </pc:sldMkLst>
      </pc:sldChg>
      <pc:sldChg chg="del">
        <pc:chgData name="Warlop Florence" userId="89236eb7-ee26-4f89-90e5-0ec62d5eff9b" providerId="ADAL" clId="{D3B8723C-8FA2-4F27-8AD7-4DCDA870B8AE}" dt="2023-03-27T11:05:37.502" v="36" actId="47"/>
        <pc:sldMkLst>
          <pc:docMk/>
          <pc:sldMk cId="1333230739" sldId="335"/>
        </pc:sldMkLst>
      </pc:sldChg>
      <pc:sldChg chg="del">
        <pc:chgData name="Warlop Florence" userId="89236eb7-ee26-4f89-90e5-0ec62d5eff9b" providerId="ADAL" clId="{D3B8723C-8FA2-4F27-8AD7-4DCDA870B8AE}" dt="2023-03-27T11:05:37.823" v="37" actId="47"/>
        <pc:sldMkLst>
          <pc:docMk/>
          <pc:sldMk cId="286141896" sldId="336"/>
        </pc:sldMkLst>
      </pc:sldChg>
      <pc:sldChg chg="del">
        <pc:chgData name="Warlop Florence" userId="89236eb7-ee26-4f89-90e5-0ec62d5eff9b" providerId="ADAL" clId="{D3B8723C-8FA2-4F27-8AD7-4DCDA870B8AE}" dt="2023-03-27T11:05:38.088" v="38" actId="47"/>
        <pc:sldMkLst>
          <pc:docMk/>
          <pc:sldMk cId="960550006" sldId="337"/>
        </pc:sldMkLst>
      </pc:sldChg>
      <pc:sldChg chg="del">
        <pc:chgData name="Warlop Florence" userId="89236eb7-ee26-4f89-90e5-0ec62d5eff9b" providerId="ADAL" clId="{D3B8723C-8FA2-4F27-8AD7-4DCDA870B8AE}" dt="2023-03-27T11:05:38.375" v="39" actId="47"/>
        <pc:sldMkLst>
          <pc:docMk/>
          <pc:sldMk cId="2031924290" sldId="338"/>
        </pc:sldMkLst>
      </pc:sldChg>
      <pc:sldChg chg="del">
        <pc:chgData name="Warlop Florence" userId="89236eb7-ee26-4f89-90e5-0ec62d5eff9b" providerId="ADAL" clId="{D3B8723C-8FA2-4F27-8AD7-4DCDA870B8AE}" dt="2023-03-27T11:05:39.641" v="43" actId="47"/>
        <pc:sldMkLst>
          <pc:docMk/>
          <pc:sldMk cId="3880803108" sldId="339"/>
        </pc:sldMkLst>
      </pc:sldChg>
      <pc:sldChg chg="del">
        <pc:chgData name="Warlop Florence" userId="89236eb7-ee26-4f89-90e5-0ec62d5eff9b" providerId="ADAL" clId="{D3B8723C-8FA2-4F27-8AD7-4DCDA870B8AE}" dt="2023-03-27T11:05:40.628" v="47" actId="47"/>
        <pc:sldMkLst>
          <pc:docMk/>
          <pc:sldMk cId="1464128250" sldId="340"/>
        </pc:sldMkLst>
      </pc:sldChg>
      <pc:sldChg chg="del">
        <pc:chgData name="Warlop Florence" userId="89236eb7-ee26-4f89-90e5-0ec62d5eff9b" providerId="ADAL" clId="{D3B8723C-8FA2-4F27-8AD7-4DCDA870B8AE}" dt="2023-03-27T11:05:39.919" v="44" actId="47"/>
        <pc:sldMkLst>
          <pc:docMk/>
          <pc:sldMk cId="521023040" sldId="341"/>
        </pc:sldMkLst>
      </pc:sldChg>
      <pc:sldChg chg="del">
        <pc:chgData name="Warlop Florence" userId="89236eb7-ee26-4f89-90e5-0ec62d5eff9b" providerId="ADAL" clId="{D3B8723C-8FA2-4F27-8AD7-4DCDA870B8AE}" dt="2023-03-27T11:05:40.406" v="46" actId="47"/>
        <pc:sldMkLst>
          <pc:docMk/>
          <pc:sldMk cId="2279648986" sldId="342"/>
        </pc:sldMkLst>
      </pc:sldChg>
      <pc:sldChg chg="del">
        <pc:chgData name="Warlop Florence" userId="89236eb7-ee26-4f89-90e5-0ec62d5eff9b" providerId="ADAL" clId="{D3B8723C-8FA2-4F27-8AD7-4DCDA870B8AE}" dt="2023-03-27T11:05:40.180" v="45" actId="47"/>
        <pc:sldMkLst>
          <pc:docMk/>
          <pc:sldMk cId="2547324120" sldId="343"/>
        </pc:sldMkLst>
      </pc:sldChg>
      <pc:sldChg chg="del">
        <pc:chgData name="Warlop Florence" userId="89236eb7-ee26-4f89-90e5-0ec62d5eff9b" providerId="ADAL" clId="{D3B8723C-8FA2-4F27-8AD7-4DCDA870B8AE}" dt="2023-03-27T11:05:44.579" v="48" actId="47"/>
        <pc:sldMkLst>
          <pc:docMk/>
          <pc:sldMk cId="4255038045" sldId="826"/>
        </pc:sldMkLst>
      </pc:sldChg>
      <pc:sldMasterChg chg="delSldLayout">
        <pc:chgData name="Warlop Florence" userId="89236eb7-ee26-4f89-90e5-0ec62d5eff9b" providerId="ADAL" clId="{D3B8723C-8FA2-4F27-8AD7-4DCDA870B8AE}" dt="2023-03-27T11:05:39.375" v="42" actId="47"/>
        <pc:sldMasterMkLst>
          <pc:docMk/>
          <pc:sldMasterMk cId="2587856834" sldId="2147483672"/>
        </pc:sldMasterMkLst>
        <pc:sldLayoutChg chg="del">
          <pc:chgData name="Warlop Florence" userId="89236eb7-ee26-4f89-90e5-0ec62d5eff9b" providerId="ADAL" clId="{D3B8723C-8FA2-4F27-8AD7-4DCDA870B8AE}" dt="2023-03-27T11:05:39.375" v="42" actId="47"/>
          <pc:sldLayoutMkLst>
            <pc:docMk/>
            <pc:sldMasterMk cId="2587856834" sldId="2147483672"/>
            <pc:sldLayoutMk cId="1837709792" sldId="2147483765"/>
          </pc:sldLayoutMkLst>
        </pc:sldLayoutChg>
      </pc:sldMasterChg>
    </pc:docChg>
  </pc:docChgLst>
  <pc:docChgLst>
    <pc:chgData name="Margot Janssens" userId="f69163b5-52e0-4723-b622-bb4bf4dbab8f" providerId="ADAL" clId="{B53E929F-BA44-40EC-B0F7-E939CA9D7AF6}"/>
    <pc:docChg chg="custSel modSld">
      <pc:chgData name="Margot Janssens" userId="f69163b5-52e0-4723-b622-bb4bf4dbab8f" providerId="ADAL" clId="{B53E929F-BA44-40EC-B0F7-E939CA9D7AF6}" dt="2023-07-06T07:49:29.355" v="54" actId="20577"/>
      <pc:docMkLst>
        <pc:docMk/>
      </pc:docMkLst>
      <pc:sldChg chg="modNotesTx">
        <pc:chgData name="Margot Janssens" userId="f69163b5-52e0-4723-b622-bb4bf4dbab8f" providerId="ADAL" clId="{B53E929F-BA44-40EC-B0F7-E939CA9D7AF6}" dt="2023-07-06T07:49:29.355" v="54" actId="20577"/>
        <pc:sldMkLst>
          <pc:docMk/>
          <pc:sldMk cId="1237221885" sldId="289"/>
        </pc:sldMkLst>
      </pc:sldChg>
    </pc:docChg>
  </pc:docChgLst>
  <pc:docChgLst>
    <pc:chgData name="Anneleen Grootaert" userId="9aaa52b0-826c-48cc-93d8-ae0df7cf85e7" providerId="ADAL" clId="{6C392F65-E25E-47B5-8CC2-54AA77D9B999}"/>
    <pc:docChg chg="custSel addSld modSld">
      <pc:chgData name="Anneleen Grootaert" userId="9aaa52b0-826c-48cc-93d8-ae0df7cf85e7" providerId="ADAL" clId="{6C392F65-E25E-47B5-8CC2-54AA77D9B999}" dt="2023-03-27T12:25:39.918" v="672" actId="6549"/>
      <pc:docMkLst>
        <pc:docMk/>
      </pc:docMkLst>
      <pc:sldChg chg="modSp mod">
        <pc:chgData name="Anneleen Grootaert" userId="9aaa52b0-826c-48cc-93d8-ae0df7cf85e7" providerId="ADAL" clId="{6C392F65-E25E-47B5-8CC2-54AA77D9B999}" dt="2023-03-27T12:14:45.943" v="631" actId="20577"/>
        <pc:sldMkLst>
          <pc:docMk/>
          <pc:sldMk cId="2647528204" sldId="262"/>
        </pc:sldMkLst>
        <pc:spChg chg="mod">
          <ac:chgData name="Anneleen Grootaert" userId="9aaa52b0-826c-48cc-93d8-ae0df7cf85e7" providerId="ADAL" clId="{6C392F65-E25E-47B5-8CC2-54AA77D9B999}" dt="2023-03-27T12:14:45.943" v="631" actId="20577"/>
          <ac:spMkLst>
            <pc:docMk/>
            <pc:sldMk cId="2647528204" sldId="262"/>
            <ac:spMk id="2" creationId="{EB00EB0E-1044-43E7-BAED-EF9C45C1AAD7}"/>
          </ac:spMkLst>
        </pc:spChg>
      </pc:sldChg>
      <pc:sldChg chg="addSp modSp mod">
        <pc:chgData name="Anneleen Grootaert" userId="9aaa52b0-826c-48cc-93d8-ae0df7cf85e7" providerId="ADAL" clId="{6C392F65-E25E-47B5-8CC2-54AA77D9B999}" dt="2023-03-27T12:12:50.963" v="606" actId="20577"/>
        <pc:sldMkLst>
          <pc:docMk/>
          <pc:sldMk cId="281738932" sldId="264"/>
        </pc:sldMkLst>
        <pc:spChg chg="add mod">
          <ac:chgData name="Anneleen Grootaert" userId="9aaa52b0-826c-48cc-93d8-ae0df7cf85e7" providerId="ADAL" clId="{6C392F65-E25E-47B5-8CC2-54AA77D9B999}" dt="2023-03-27T12:11:53.440" v="594"/>
          <ac:spMkLst>
            <pc:docMk/>
            <pc:sldMk cId="281738932" sldId="264"/>
            <ac:spMk id="7" creationId="{8D2A2AE1-345A-E284-9B86-4FAA8ED6065F}"/>
          </ac:spMkLst>
        </pc:spChg>
        <pc:spChg chg="add mod">
          <ac:chgData name="Anneleen Grootaert" userId="9aaa52b0-826c-48cc-93d8-ae0df7cf85e7" providerId="ADAL" clId="{6C392F65-E25E-47B5-8CC2-54AA77D9B999}" dt="2023-03-27T11:34:11.969" v="451" actId="1076"/>
          <ac:spMkLst>
            <pc:docMk/>
            <pc:sldMk cId="281738932" sldId="264"/>
            <ac:spMk id="8" creationId="{A0445217-EF9C-DD5C-C817-F2C336DB938E}"/>
          </ac:spMkLst>
        </pc:spChg>
        <pc:spChg chg="add mod">
          <ac:chgData name="Anneleen Grootaert" userId="9aaa52b0-826c-48cc-93d8-ae0df7cf85e7" providerId="ADAL" clId="{6C392F65-E25E-47B5-8CC2-54AA77D9B999}" dt="2023-03-27T11:34:13.695" v="452" actId="1076"/>
          <ac:spMkLst>
            <pc:docMk/>
            <pc:sldMk cId="281738932" sldId="264"/>
            <ac:spMk id="9" creationId="{12601C9E-4C79-9E67-E4AF-1FC240A20EBC}"/>
          </ac:spMkLst>
        </pc:spChg>
        <pc:spChg chg="add mod">
          <ac:chgData name="Anneleen Grootaert" userId="9aaa52b0-826c-48cc-93d8-ae0df7cf85e7" providerId="ADAL" clId="{6C392F65-E25E-47B5-8CC2-54AA77D9B999}" dt="2023-03-27T12:12:50.963" v="606" actId="20577"/>
          <ac:spMkLst>
            <pc:docMk/>
            <pc:sldMk cId="281738932" sldId="264"/>
            <ac:spMk id="10" creationId="{BE6BCD94-D409-B4EB-0953-9023A5A53DB6}"/>
          </ac:spMkLst>
        </pc:spChg>
        <pc:spChg chg="add mod">
          <ac:chgData name="Anneleen Grootaert" userId="9aaa52b0-826c-48cc-93d8-ae0df7cf85e7" providerId="ADAL" clId="{6C392F65-E25E-47B5-8CC2-54AA77D9B999}" dt="2023-03-27T11:34:22.093" v="455" actId="1076"/>
          <ac:spMkLst>
            <pc:docMk/>
            <pc:sldMk cId="281738932" sldId="264"/>
            <ac:spMk id="11" creationId="{50F89E62-989A-FBF6-3B75-04BF5AE0FA8E}"/>
          </ac:spMkLst>
        </pc:spChg>
        <pc:spChg chg="add mod">
          <ac:chgData name="Anneleen Grootaert" userId="9aaa52b0-826c-48cc-93d8-ae0df7cf85e7" providerId="ADAL" clId="{6C392F65-E25E-47B5-8CC2-54AA77D9B999}" dt="2023-03-27T11:33:50.977" v="449" actId="20577"/>
          <ac:spMkLst>
            <pc:docMk/>
            <pc:sldMk cId="281738932" sldId="264"/>
            <ac:spMk id="12" creationId="{B70AA4FC-DC33-B44C-82EE-D865B239B9AD}"/>
          </ac:spMkLst>
        </pc:spChg>
      </pc:sldChg>
      <pc:sldChg chg="addSp delSp modSp mod modNotesTx">
        <pc:chgData name="Anneleen Grootaert" userId="9aaa52b0-826c-48cc-93d8-ae0df7cf85e7" providerId="ADAL" clId="{6C392F65-E25E-47B5-8CC2-54AA77D9B999}" dt="2023-03-27T12:25:39.918" v="672" actId="6549"/>
        <pc:sldMkLst>
          <pc:docMk/>
          <pc:sldMk cId="1703034287" sldId="265"/>
        </pc:sldMkLst>
        <pc:spChg chg="add mod">
          <ac:chgData name="Anneleen Grootaert" userId="9aaa52b0-826c-48cc-93d8-ae0df7cf85e7" providerId="ADAL" clId="{6C392F65-E25E-47B5-8CC2-54AA77D9B999}" dt="2023-03-27T12:03:50.107" v="480" actId="478"/>
          <ac:spMkLst>
            <pc:docMk/>
            <pc:sldMk cId="1703034287" sldId="265"/>
            <ac:spMk id="4" creationId="{D79F0E1F-8B07-BB22-E70F-7A8A476EB796}"/>
          </ac:spMkLst>
        </pc:spChg>
        <pc:spChg chg="add mod">
          <ac:chgData name="Anneleen Grootaert" userId="9aaa52b0-826c-48cc-93d8-ae0df7cf85e7" providerId="ADAL" clId="{6C392F65-E25E-47B5-8CC2-54AA77D9B999}" dt="2023-03-27T12:05:06.746" v="527" actId="1076"/>
          <ac:spMkLst>
            <pc:docMk/>
            <pc:sldMk cId="1703034287" sldId="265"/>
            <ac:spMk id="7" creationId="{96CC2FB4-E233-FDEB-D994-A3B9C7F99A3F}"/>
          </ac:spMkLst>
        </pc:spChg>
        <pc:spChg chg="add del mod">
          <ac:chgData name="Anneleen Grootaert" userId="9aaa52b0-826c-48cc-93d8-ae0df7cf85e7" providerId="ADAL" clId="{6C392F65-E25E-47B5-8CC2-54AA77D9B999}" dt="2023-03-27T11:36:59.062" v="463" actId="478"/>
          <ac:spMkLst>
            <pc:docMk/>
            <pc:sldMk cId="1703034287" sldId="265"/>
            <ac:spMk id="7" creationId="{E3F3933E-03F5-7C92-E287-B787D751D9B4}"/>
          </ac:spMkLst>
        </pc:spChg>
        <pc:spChg chg="mod">
          <ac:chgData name="Anneleen Grootaert" userId="9aaa52b0-826c-48cc-93d8-ae0df7cf85e7" providerId="ADAL" clId="{6C392F65-E25E-47B5-8CC2-54AA77D9B999}" dt="2023-03-27T12:05:44.608" v="532" actId="1076"/>
          <ac:spMkLst>
            <pc:docMk/>
            <pc:sldMk cId="1703034287" sldId="265"/>
            <ac:spMk id="8" creationId="{FFC06457-5FFE-EDFC-6A79-0F78328369D3}"/>
          </ac:spMkLst>
        </pc:spChg>
        <pc:spChg chg="del mod">
          <ac:chgData name="Anneleen Grootaert" userId="9aaa52b0-826c-48cc-93d8-ae0df7cf85e7" providerId="ADAL" clId="{6C392F65-E25E-47B5-8CC2-54AA77D9B999}" dt="2023-03-27T12:03:50.107" v="480" actId="478"/>
          <ac:spMkLst>
            <pc:docMk/>
            <pc:sldMk cId="1703034287" sldId="265"/>
            <ac:spMk id="15" creationId="{9B52486D-78A0-A4EE-5F7B-9D89B7AB7E9E}"/>
          </ac:spMkLst>
        </pc:spChg>
        <pc:spChg chg="del mod">
          <ac:chgData name="Anneleen Grootaert" userId="9aaa52b0-826c-48cc-93d8-ae0df7cf85e7" providerId="ADAL" clId="{6C392F65-E25E-47B5-8CC2-54AA77D9B999}" dt="2023-03-27T12:04:05.012" v="489" actId="478"/>
          <ac:spMkLst>
            <pc:docMk/>
            <pc:sldMk cId="1703034287" sldId="265"/>
            <ac:spMk id="16" creationId="{37141BA9-A3C8-BDCF-E4A3-B2E740CEE90B}"/>
          </ac:spMkLst>
        </pc:spChg>
        <pc:spChg chg="del">
          <ac:chgData name="Anneleen Grootaert" userId="9aaa52b0-826c-48cc-93d8-ae0df7cf85e7" providerId="ADAL" clId="{6C392F65-E25E-47B5-8CC2-54AA77D9B999}" dt="2023-03-27T12:04:26.474" v="503" actId="478"/>
          <ac:spMkLst>
            <pc:docMk/>
            <pc:sldMk cId="1703034287" sldId="265"/>
            <ac:spMk id="17" creationId="{7B8BD210-DFA9-2258-7DBC-37C44CDF5E03}"/>
          </ac:spMkLst>
        </pc:spChg>
        <pc:spChg chg="del">
          <ac:chgData name="Anneleen Grootaert" userId="9aaa52b0-826c-48cc-93d8-ae0df7cf85e7" providerId="ADAL" clId="{6C392F65-E25E-47B5-8CC2-54AA77D9B999}" dt="2023-03-27T12:04:53.203" v="525" actId="478"/>
          <ac:spMkLst>
            <pc:docMk/>
            <pc:sldMk cId="1703034287" sldId="265"/>
            <ac:spMk id="18" creationId="{24F7A186-952E-D475-2624-1460F0234E54}"/>
          </ac:spMkLst>
        </pc:spChg>
        <pc:spChg chg="add mod">
          <ac:chgData name="Anneleen Grootaert" userId="9aaa52b0-826c-48cc-93d8-ae0df7cf85e7" providerId="ADAL" clId="{6C392F65-E25E-47B5-8CC2-54AA77D9B999}" dt="2023-03-27T12:05:18.184" v="530" actId="1076"/>
          <ac:spMkLst>
            <pc:docMk/>
            <pc:sldMk cId="1703034287" sldId="265"/>
            <ac:spMk id="19" creationId="{460291CF-5A28-8FB1-7E78-12FBA6054A2D}"/>
          </ac:spMkLst>
        </pc:spChg>
        <pc:spChg chg="add del">
          <ac:chgData name="Anneleen Grootaert" userId="9aaa52b0-826c-48cc-93d8-ae0df7cf85e7" providerId="ADAL" clId="{6C392F65-E25E-47B5-8CC2-54AA77D9B999}" dt="2023-03-27T12:01:27.389" v="473" actId="478"/>
          <ac:spMkLst>
            <pc:docMk/>
            <pc:sldMk cId="1703034287" sldId="265"/>
            <ac:spMk id="19" creationId="{EE2F62AF-FA08-AF53-F63B-996C7F2EC8DD}"/>
          </ac:spMkLst>
        </pc:spChg>
        <pc:spChg chg="add mod">
          <ac:chgData name="Anneleen Grootaert" userId="9aaa52b0-826c-48cc-93d8-ae0df7cf85e7" providerId="ADAL" clId="{6C392F65-E25E-47B5-8CC2-54AA77D9B999}" dt="2023-03-27T12:05:09.315" v="528" actId="1076"/>
          <ac:spMkLst>
            <pc:docMk/>
            <pc:sldMk cId="1703034287" sldId="265"/>
            <ac:spMk id="20" creationId="{63974D9C-0FB9-1625-0FD0-16AF1AA39789}"/>
          </ac:spMkLst>
        </pc:spChg>
        <pc:spChg chg="add mod">
          <ac:chgData name="Anneleen Grootaert" userId="9aaa52b0-826c-48cc-93d8-ae0df7cf85e7" providerId="ADAL" clId="{6C392F65-E25E-47B5-8CC2-54AA77D9B999}" dt="2023-03-27T12:05:15.324" v="529" actId="1076"/>
          <ac:spMkLst>
            <pc:docMk/>
            <pc:sldMk cId="1703034287" sldId="265"/>
            <ac:spMk id="21" creationId="{BEB65D7A-3070-0854-4275-F75AF499A162}"/>
          </ac:spMkLst>
        </pc:spChg>
      </pc:sldChg>
      <pc:sldChg chg="modSp add mod">
        <pc:chgData name="Anneleen Grootaert" userId="9aaa52b0-826c-48cc-93d8-ae0df7cf85e7" providerId="ADAL" clId="{6C392F65-E25E-47B5-8CC2-54AA77D9B999}" dt="2023-03-27T12:13:00.360" v="618" actId="20577"/>
        <pc:sldMkLst>
          <pc:docMk/>
          <pc:sldMk cId="2703552738" sldId="285"/>
        </pc:sldMkLst>
        <pc:spChg chg="mod">
          <ac:chgData name="Anneleen Grootaert" userId="9aaa52b0-826c-48cc-93d8-ae0df7cf85e7" providerId="ADAL" clId="{6C392F65-E25E-47B5-8CC2-54AA77D9B999}" dt="2023-03-27T12:11:47.552" v="593" actId="20577"/>
          <ac:spMkLst>
            <pc:docMk/>
            <pc:sldMk cId="2703552738" sldId="285"/>
            <ac:spMk id="7" creationId="{8D2A2AE1-345A-E284-9B86-4FAA8ED6065F}"/>
          </ac:spMkLst>
        </pc:spChg>
        <pc:spChg chg="mod">
          <ac:chgData name="Anneleen Grootaert" userId="9aaa52b0-826c-48cc-93d8-ae0df7cf85e7" providerId="ADAL" clId="{6C392F65-E25E-47B5-8CC2-54AA77D9B999}" dt="2023-03-27T11:37:23.778" v="465" actId="207"/>
          <ac:spMkLst>
            <pc:docMk/>
            <pc:sldMk cId="2703552738" sldId="285"/>
            <ac:spMk id="8" creationId="{A0445217-EF9C-DD5C-C817-F2C336DB938E}"/>
          </ac:spMkLst>
        </pc:spChg>
        <pc:spChg chg="mod">
          <ac:chgData name="Anneleen Grootaert" userId="9aaa52b0-826c-48cc-93d8-ae0df7cf85e7" providerId="ADAL" clId="{6C392F65-E25E-47B5-8CC2-54AA77D9B999}" dt="2023-03-27T11:37:30.264" v="466" actId="207"/>
          <ac:spMkLst>
            <pc:docMk/>
            <pc:sldMk cId="2703552738" sldId="285"/>
            <ac:spMk id="9" creationId="{12601C9E-4C79-9E67-E4AF-1FC240A20EBC}"/>
          </ac:spMkLst>
        </pc:spChg>
        <pc:spChg chg="mod">
          <ac:chgData name="Anneleen Grootaert" userId="9aaa52b0-826c-48cc-93d8-ae0df7cf85e7" providerId="ADAL" clId="{6C392F65-E25E-47B5-8CC2-54AA77D9B999}" dt="2023-03-27T12:13:00.360" v="618" actId="20577"/>
          <ac:spMkLst>
            <pc:docMk/>
            <pc:sldMk cId="2703552738" sldId="285"/>
            <ac:spMk id="10" creationId="{BE6BCD94-D409-B4EB-0953-9023A5A53DB6}"/>
          </ac:spMkLst>
        </pc:spChg>
        <pc:spChg chg="mod">
          <ac:chgData name="Anneleen Grootaert" userId="9aaa52b0-826c-48cc-93d8-ae0df7cf85e7" providerId="ADAL" clId="{6C392F65-E25E-47B5-8CC2-54AA77D9B999}" dt="2023-03-27T11:37:40.992" v="469" actId="207"/>
          <ac:spMkLst>
            <pc:docMk/>
            <pc:sldMk cId="2703552738" sldId="285"/>
            <ac:spMk id="11" creationId="{50F89E62-989A-FBF6-3B75-04BF5AE0FA8E}"/>
          </ac:spMkLst>
        </pc:spChg>
        <pc:spChg chg="mod">
          <ac:chgData name="Anneleen Grootaert" userId="9aaa52b0-826c-48cc-93d8-ae0df7cf85e7" providerId="ADAL" clId="{6C392F65-E25E-47B5-8CC2-54AA77D9B999}" dt="2023-03-27T11:37:38.332" v="468" actId="207"/>
          <ac:spMkLst>
            <pc:docMk/>
            <pc:sldMk cId="2703552738" sldId="285"/>
            <ac:spMk id="12" creationId="{B70AA4FC-DC33-B44C-82EE-D865B239B9AD}"/>
          </ac:spMkLst>
        </pc:spChg>
      </pc:sldChg>
    </pc:docChg>
  </pc:docChgLst>
  <pc:docChgLst>
    <pc:chgData name="Margot Janssens" userId="f69163b5-52e0-4723-b622-bb4bf4dbab8f" providerId="ADAL" clId="{51104CE6-5042-4EB0-9A5A-55D8ABCE5F7D}"/>
    <pc:docChg chg="custSel modSld">
      <pc:chgData name="Margot Janssens" userId="f69163b5-52e0-4723-b622-bb4bf4dbab8f" providerId="ADAL" clId="{51104CE6-5042-4EB0-9A5A-55D8ABCE5F7D}" dt="2023-03-27T13:01:43.122" v="2893" actId="20577"/>
      <pc:docMkLst>
        <pc:docMk/>
      </pc:docMkLst>
      <pc:sldChg chg="modNotesTx">
        <pc:chgData name="Margot Janssens" userId="f69163b5-52e0-4723-b622-bb4bf4dbab8f" providerId="ADAL" clId="{51104CE6-5042-4EB0-9A5A-55D8ABCE5F7D}" dt="2023-03-27T12:52:24.174" v="2892" actId="113"/>
        <pc:sldMkLst>
          <pc:docMk/>
          <pc:sldMk cId="281738932" sldId="264"/>
        </pc:sldMkLst>
      </pc:sldChg>
      <pc:sldChg chg="addSp delSp modSp mod modNotesTx">
        <pc:chgData name="Margot Janssens" userId="f69163b5-52e0-4723-b622-bb4bf4dbab8f" providerId="ADAL" clId="{51104CE6-5042-4EB0-9A5A-55D8ABCE5F7D}" dt="2023-03-27T12:30:28.255" v="2754" actId="5793"/>
        <pc:sldMkLst>
          <pc:docMk/>
          <pc:sldMk cId="1703034287" sldId="265"/>
        </pc:sldMkLst>
        <pc:spChg chg="mod">
          <ac:chgData name="Margot Janssens" userId="f69163b5-52e0-4723-b622-bb4bf4dbab8f" providerId="ADAL" clId="{51104CE6-5042-4EB0-9A5A-55D8ABCE5F7D}" dt="2023-03-27T12:11:23.134" v="2297" actId="208"/>
          <ac:spMkLst>
            <pc:docMk/>
            <pc:sldMk cId="1703034287" sldId="265"/>
            <ac:spMk id="7" creationId="{96CC2FB4-E233-FDEB-D994-A3B9C7F99A3F}"/>
          </ac:spMkLst>
        </pc:spChg>
        <pc:spChg chg="add mod">
          <ac:chgData name="Margot Janssens" userId="f69163b5-52e0-4723-b622-bb4bf4dbab8f" providerId="ADAL" clId="{51104CE6-5042-4EB0-9A5A-55D8ABCE5F7D}" dt="2023-03-27T12:02:59.208" v="1360" actId="14100"/>
          <ac:spMkLst>
            <pc:docMk/>
            <pc:sldMk cId="1703034287" sldId="265"/>
            <ac:spMk id="8" creationId="{FFC06457-5FFE-EDFC-6A79-0F78328369D3}"/>
          </ac:spMkLst>
        </pc:spChg>
        <pc:spChg chg="add mod">
          <ac:chgData name="Margot Janssens" userId="f69163b5-52e0-4723-b622-bb4bf4dbab8f" providerId="ADAL" clId="{51104CE6-5042-4EB0-9A5A-55D8ABCE5F7D}" dt="2023-03-27T11:47:10.493" v="243" actId="403"/>
          <ac:spMkLst>
            <pc:docMk/>
            <pc:sldMk cId="1703034287" sldId="265"/>
            <ac:spMk id="9" creationId="{F653B26C-FC5C-E28A-90CE-DC08B031F3B3}"/>
          </ac:spMkLst>
        </pc:spChg>
        <pc:spChg chg="add mod">
          <ac:chgData name="Margot Janssens" userId="f69163b5-52e0-4723-b622-bb4bf4dbab8f" providerId="ADAL" clId="{51104CE6-5042-4EB0-9A5A-55D8ABCE5F7D}" dt="2023-03-27T12:18:38.239" v="2526" actId="20577"/>
          <ac:spMkLst>
            <pc:docMk/>
            <pc:sldMk cId="1703034287" sldId="265"/>
            <ac:spMk id="10" creationId="{7BB0FF80-8A3F-DA3E-7037-5D06DBD17306}"/>
          </ac:spMkLst>
        </pc:spChg>
        <pc:spChg chg="add mod">
          <ac:chgData name="Margot Janssens" userId="f69163b5-52e0-4723-b622-bb4bf4dbab8f" providerId="ADAL" clId="{51104CE6-5042-4EB0-9A5A-55D8ABCE5F7D}" dt="2023-03-27T11:47:23.474" v="247" actId="403"/>
          <ac:spMkLst>
            <pc:docMk/>
            <pc:sldMk cId="1703034287" sldId="265"/>
            <ac:spMk id="11" creationId="{BA352E36-CA3C-27A0-798B-8CF073AB8299}"/>
          </ac:spMkLst>
        </pc:spChg>
        <pc:spChg chg="add mod">
          <ac:chgData name="Margot Janssens" userId="f69163b5-52e0-4723-b622-bb4bf4dbab8f" providerId="ADAL" clId="{51104CE6-5042-4EB0-9A5A-55D8ABCE5F7D}" dt="2023-03-27T11:48:25.843" v="260" actId="208"/>
          <ac:spMkLst>
            <pc:docMk/>
            <pc:sldMk cId="1703034287" sldId="265"/>
            <ac:spMk id="12" creationId="{93AEDC71-4984-26CC-9EC2-404945AE6C29}"/>
          </ac:spMkLst>
        </pc:spChg>
        <pc:spChg chg="add mod">
          <ac:chgData name="Margot Janssens" userId="f69163b5-52e0-4723-b622-bb4bf4dbab8f" providerId="ADAL" clId="{51104CE6-5042-4EB0-9A5A-55D8ABCE5F7D}" dt="2023-03-27T11:48:19.925" v="258" actId="208"/>
          <ac:spMkLst>
            <pc:docMk/>
            <pc:sldMk cId="1703034287" sldId="265"/>
            <ac:spMk id="13" creationId="{85F72C97-6F7F-19CE-696D-5A16F4EC1BB2}"/>
          </ac:spMkLst>
        </pc:spChg>
        <pc:spChg chg="add mod">
          <ac:chgData name="Margot Janssens" userId="f69163b5-52e0-4723-b622-bb4bf4dbab8f" providerId="ADAL" clId="{51104CE6-5042-4EB0-9A5A-55D8ABCE5F7D}" dt="2023-03-27T11:48:13.644" v="256" actId="208"/>
          <ac:spMkLst>
            <pc:docMk/>
            <pc:sldMk cId="1703034287" sldId="265"/>
            <ac:spMk id="14" creationId="{6F506C19-2184-6673-2758-CC9F5B3708B0}"/>
          </ac:spMkLst>
        </pc:spChg>
        <pc:spChg chg="mod">
          <ac:chgData name="Margot Janssens" userId="f69163b5-52e0-4723-b622-bb4bf4dbab8f" providerId="ADAL" clId="{51104CE6-5042-4EB0-9A5A-55D8ABCE5F7D}" dt="2023-03-27T12:11:27.558" v="2298" actId="208"/>
          <ac:spMkLst>
            <pc:docMk/>
            <pc:sldMk cId="1703034287" sldId="265"/>
            <ac:spMk id="19" creationId="{460291CF-5A28-8FB1-7E78-12FBA6054A2D}"/>
          </ac:spMkLst>
        </pc:spChg>
        <pc:spChg chg="mod">
          <ac:chgData name="Margot Janssens" userId="f69163b5-52e0-4723-b622-bb4bf4dbab8f" providerId="ADAL" clId="{51104CE6-5042-4EB0-9A5A-55D8ABCE5F7D}" dt="2023-03-27T12:11:20.069" v="2296" actId="208"/>
          <ac:spMkLst>
            <pc:docMk/>
            <pc:sldMk cId="1703034287" sldId="265"/>
            <ac:spMk id="20" creationId="{63974D9C-0FB9-1625-0FD0-16AF1AA39789}"/>
          </ac:spMkLst>
        </pc:spChg>
        <pc:spChg chg="mod">
          <ac:chgData name="Margot Janssens" userId="f69163b5-52e0-4723-b622-bb4bf4dbab8f" providerId="ADAL" clId="{51104CE6-5042-4EB0-9A5A-55D8ABCE5F7D}" dt="2023-03-27T12:11:31.050" v="2299" actId="208"/>
          <ac:spMkLst>
            <pc:docMk/>
            <pc:sldMk cId="1703034287" sldId="265"/>
            <ac:spMk id="21" creationId="{BEB65D7A-3070-0854-4275-F75AF499A162}"/>
          </ac:spMkLst>
        </pc:spChg>
        <pc:picChg chg="add del mod">
          <ac:chgData name="Margot Janssens" userId="f69163b5-52e0-4723-b622-bb4bf4dbab8f" providerId="ADAL" clId="{51104CE6-5042-4EB0-9A5A-55D8ABCE5F7D}" dt="2023-03-27T11:43:30.645" v="24" actId="478"/>
          <ac:picMkLst>
            <pc:docMk/>
            <pc:sldMk cId="1703034287" sldId="265"/>
            <ac:picMk id="1026" creationId="{7966B912-561B-C496-3560-4A907FA79585}"/>
          </ac:picMkLst>
        </pc:picChg>
        <pc:picChg chg="add mod">
          <ac:chgData name="Margot Janssens" userId="f69163b5-52e0-4723-b622-bb4bf4dbab8f" providerId="ADAL" clId="{51104CE6-5042-4EB0-9A5A-55D8ABCE5F7D}" dt="2023-03-27T11:43:57.860" v="28" actId="14100"/>
          <ac:picMkLst>
            <pc:docMk/>
            <pc:sldMk cId="1703034287" sldId="265"/>
            <ac:picMk id="1028" creationId="{255950F9-1EDA-29AD-8328-0F0FA1557CC8}"/>
          </ac:picMkLst>
        </pc:picChg>
      </pc:sldChg>
      <pc:sldChg chg="addSp modSp mod modNotesTx">
        <pc:chgData name="Margot Janssens" userId="f69163b5-52e0-4723-b622-bb4bf4dbab8f" providerId="ADAL" clId="{51104CE6-5042-4EB0-9A5A-55D8ABCE5F7D}" dt="2023-03-27T12:34:12.004" v="2871" actId="20577"/>
        <pc:sldMkLst>
          <pc:docMk/>
          <pc:sldMk cId="3638860917" sldId="266"/>
        </pc:sldMkLst>
        <pc:spChg chg="mod">
          <ac:chgData name="Margot Janssens" userId="f69163b5-52e0-4723-b622-bb4bf4dbab8f" providerId="ADAL" clId="{51104CE6-5042-4EB0-9A5A-55D8ABCE5F7D}" dt="2023-03-27T11:50:03.674" v="273" actId="20577"/>
          <ac:spMkLst>
            <pc:docMk/>
            <pc:sldMk cId="3638860917" sldId="266"/>
            <ac:spMk id="4" creationId="{5F1DFBCB-FFF2-495D-914C-B44FD5CEEF8F}"/>
          </ac:spMkLst>
        </pc:spChg>
        <pc:picChg chg="add mod">
          <ac:chgData name="Margot Janssens" userId="f69163b5-52e0-4723-b622-bb4bf4dbab8f" providerId="ADAL" clId="{51104CE6-5042-4EB0-9A5A-55D8ABCE5F7D}" dt="2023-03-27T11:50:32.365" v="277" actId="1076"/>
          <ac:picMkLst>
            <pc:docMk/>
            <pc:sldMk cId="3638860917" sldId="266"/>
            <ac:picMk id="8" creationId="{C0BDDF13-9F99-411B-3B65-77570687A6D4}"/>
          </ac:picMkLst>
        </pc:picChg>
      </pc:sldChg>
      <pc:sldChg chg="modSp mod">
        <pc:chgData name="Margot Janssens" userId="f69163b5-52e0-4723-b622-bb4bf4dbab8f" providerId="ADAL" clId="{51104CE6-5042-4EB0-9A5A-55D8ABCE5F7D}" dt="2023-03-27T13:01:43.122" v="2893" actId="20577"/>
        <pc:sldMkLst>
          <pc:docMk/>
          <pc:sldMk cId="671310014" sldId="284"/>
        </pc:sldMkLst>
        <pc:spChg chg="mod">
          <ac:chgData name="Margot Janssens" userId="f69163b5-52e0-4723-b622-bb4bf4dbab8f" providerId="ADAL" clId="{51104CE6-5042-4EB0-9A5A-55D8ABCE5F7D}" dt="2023-03-27T13:01:43.122" v="2893" actId="20577"/>
          <ac:spMkLst>
            <pc:docMk/>
            <pc:sldMk cId="671310014" sldId="284"/>
            <ac:spMk id="2" creationId="{EB00EB0E-1044-43E7-BAED-EF9C45C1AAD7}"/>
          </ac:spMkLst>
        </pc:spChg>
      </pc:sldChg>
    </pc:docChg>
  </pc:docChgLst>
  <pc:docChgLst>
    <pc:chgData name="Warlop Florence" userId="89236eb7-ee26-4f89-90e5-0ec62d5eff9b" providerId="ADAL" clId="{5932B8E0-A034-492A-97F6-CF83E617E511}"/>
    <pc:docChg chg="modSld">
      <pc:chgData name="Warlop Florence" userId="89236eb7-ee26-4f89-90e5-0ec62d5eff9b" providerId="ADAL" clId="{5932B8E0-A034-492A-97F6-CF83E617E511}" dt="2023-06-21T09:31:14.177" v="12" actId="1076"/>
      <pc:docMkLst>
        <pc:docMk/>
      </pc:docMkLst>
      <pc:sldChg chg="modSp mod">
        <pc:chgData name="Warlop Florence" userId="89236eb7-ee26-4f89-90e5-0ec62d5eff9b" providerId="ADAL" clId="{5932B8E0-A034-492A-97F6-CF83E617E511}" dt="2023-06-21T09:31:14.177" v="12" actId="1076"/>
        <pc:sldMkLst>
          <pc:docMk/>
          <pc:sldMk cId="1469889735" sldId="257"/>
        </pc:sldMkLst>
        <pc:spChg chg="mod">
          <ac:chgData name="Warlop Florence" userId="89236eb7-ee26-4f89-90e5-0ec62d5eff9b" providerId="ADAL" clId="{5932B8E0-A034-492A-97F6-CF83E617E511}" dt="2023-06-21T09:31:14.177" v="12" actId="1076"/>
          <ac:spMkLst>
            <pc:docMk/>
            <pc:sldMk cId="1469889735" sldId="257"/>
            <ac:spMk id="2" creationId="{BDD10263-6242-4F2E-B875-73538FAB9F12}"/>
          </ac:spMkLst>
        </pc:spChg>
      </pc:sldChg>
    </pc:docChg>
  </pc:docChgLst>
  <pc:docChgLst>
    <pc:chgData name="Margot Janssens" userId="f69163b5-52e0-4723-b622-bb4bf4dbab8f" providerId="ADAL" clId="{0CBED336-FAB8-4EC1-954E-F8CF0B010E09}"/>
    <pc:docChg chg="undo custSel addSld delSld modSld sldOrd">
      <pc:chgData name="Margot Janssens" userId="f69163b5-52e0-4723-b622-bb4bf4dbab8f" providerId="ADAL" clId="{0CBED336-FAB8-4EC1-954E-F8CF0B010E09}" dt="2023-05-17T13:32:41.191" v="5049" actId="207"/>
      <pc:docMkLst>
        <pc:docMk/>
      </pc:docMkLst>
      <pc:sldChg chg="modSp mod modNotesTx">
        <pc:chgData name="Margot Janssens" userId="f69163b5-52e0-4723-b622-bb4bf4dbab8f" providerId="ADAL" clId="{0CBED336-FAB8-4EC1-954E-F8CF0B010E09}" dt="2023-05-17T13:32:41.191" v="5049" actId="207"/>
        <pc:sldMkLst>
          <pc:docMk/>
          <pc:sldMk cId="1703034287" sldId="265"/>
        </pc:sldMkLst>
        <pc:spChg chg="mod">
          <ac:chgData name="Margot Janssens" userId="f69163b5-52e0-4723-b622-bb4bf4dbab8f" providerId="ADAL" clId="{0CBED336-FAB8-4EC1-954E-F8CF0B010E09}" dt="2023-05-17T13:31:56.349" v="5043" actId="207"/>
          <ac:spMkLst>
            <pc:docMk/>
            <pc:sldMk cId="1703034287" sldId="265"/>
            <ac:spMk id="5" creationId="{C54B772D-9863-63AC-3DAA-FE8209EA6BA7}"/>
          </ac:spMkLst>
        </pc:spChg>
        <pc:spChg chg="mod">
          <ac:chgData name="Margot Janssens" userId="f69163b5-52e0-4723-b622-bb4bf4dbab8f" providerId="ADAL" clId="{0CBED336-FAB8-4EC1-954E-F8CF0B010E09}" dt="2023-05-17T13:32:16.401" v="5046" actId="207"/>
          <ac:spMkLst>
            <pc:docMk/>
            <pc:sldMk cId="1703034287" sldId="265"/>
            <ac:spMk id="6" creationId="{5F91E976-105F-57D2-61AC-1BEBFCEBC9D6}"/>
          </ac:spMkLst>
        </pc:spChg>
        <pc:spChg chg="mod">
          <ac:chgData name="Margot Janssens" userId="f69163b5-52e0-4723-b622-bb4bf4dbab8f" providerId="ADAL" clId="{0CBED336-FAB8-4EC1-954E-F8CF0B010E09}" dt="2023-05-17T13:32:41.191" v="5049" actId="207"/>
          <ac:spMkLst>
            <pc:docMk/>
            <pc:sldMk cId="1703034287" sldId="265"/>
            <ac:spMk id="17" creationId="{602F96A1-7E10-AD69-6303-BB0475186939}"/>
          </ac:spMkLst>
        </pc:spChg>
      </pc:sldChg>
      <pc:sldChg chg="modSp mod">
        <pc:chgData name="Margot Janssens" userId="f69163b5-52e0-4723-b622-bb4bf4dbab8f" providerId="ADAL" clId="{0CBED336-FAB8-4EC1-954E-F8CF0B010E09}" dt="2023-04-20T13:03:41.888" v="29" actId="20577"/>
        <pc:sldMkLst>
          <pc:docMk/>
          <pc:sldMk cId="554794649" sldId="267"/>
        </pc:sldMkLst>
        <pc:spChg chg="mod">
          <ac:chgData name="Margot Janssens" userId="f69163b5-52e0-4723-b622-bb4bf4dbab8f" providerId="ADAL" clId="{0CBED336-FAB8-4EC1-954E-F8CF0B010E09}" dt="2023-04-20T13:03:41.888" v="29" actId="20577"/>
          <ac:spMkLst>
            <pc:docMk/>
            <pc:sldMk cId="554794649" sldId="267"/>
            <ac:spMk id="4" creationId="{5F1DFBCB-FFF2-495D-914C-B44FD5CEEF8F}"/>
          </ac:spMkLst>
        </pc:spChg>
      </pc:sldChg>
      <pc:sldChg chg="addSp delSp modSp mod">
        <pc:chgData name="Margot Janssens" userId="f69163b5-52e0-4723-b622-bb4bf4dbab8f" providerId="ADAL" clId="{0CBED336-FAB8-4EC1-954E-F8CF0B010E09}" dt="2023-05-05T14:46:45.670" v="4485" actId="207"/>
        <pc:sldMkLst>
          <pc:docMk/>
          <pc:sldMk cId="3172091101" sldId="268"/>
        </pc:sldMkLst>
        <pc:spChg chg="mod">
          <ac:chgData name="Margot Janssens" userId="f69163b5-52e0-4723-b622-bb4bf4dbab8f" providerId="ADAL" clId="{0CBED336-FAB8-4EC1-954E-F8CF0B010E09}" dt="2023-04-20T13:04:06.555" v="79" actId="20577"/>
          <ac:spMkLst>
            <pc:docMk/>
            <pc:sldMk cId="3172091101" sldId="268"/>
            <ac:spMk id="4" creationId="{5F1DFBCB-FFF2-495D-914C-B44FD5CEEF8F}"/>
          </ac:spMkLst>
        </pc:spChg>
        <pc:graphicFrameChg chg="add mod modGraphic">
          <ac:chgData name="Margot Janssens" userId="f69163b5-52e0-4723-b622-bb4bf4dbab8f" providerId="ADAL" clId="{0CBED336-FAB8-4EC1-954E-F8CF0B010E09}" dt="2023-05-05T14:46:45.670" v="4485" actId="207"/>
          <ac:graphicFrameMkLst>
            <pc:docMk/>
            <pc:sldMk cId="3172091101" sldId="268"/>
            <ac:graphicFrameMk id="13" creationId="{E55BC850-77CB-70EB-A3FC-97C04E2B4A3B}"/>
          </ac:graphicFrameMkLst>
        </pc:graphicFrameChg>
        <pc:picChg chg="add mod">
          <ac:chgData name="Margot Janssens" userId="f69163b5-52e0-4723-b622-bb4bf4dbab8f" providerId="ADAL" clId="{0CBED336-FAB8-4EC1-954E-F8CF0B010E09}" dt="2023-04-20T13:46:29.308" v="652" actId="14100"/>
          <ac:picMkLst>
            <pc:docMk/>
            <pc:sldMk cId="3172091101" sldId="268"/>
            <ac:picMk id="8" creationId="{2B564D99-6E71-BA1C-377B-23419B807C6C}"/>
          </ac:picMkLst>
        </pc:picChg>
        <pc:picChg chg="add del">
          <ac:chgData name="Margot Janssens" userId="f69163b5-52e0-4723-b622-bb4bf4dbab8f" providerId="ADAL" clId="{0CBED336-FAB8-4EC1-954E-F8CF0B010E09}" dt="2023-04-20T13:55:25.522" v="667" actId="478"/>
          <ac:picMkLst>
            <pc:docMk/>
            <pc:sldMk cId="3172091101" sldId="268"/>
            <ac:picMk id="10" creationId="{3C153C17-8FBC-E68F-2B5A-9380B938A9CC}"/>
          </ac:picMkLst>
        </pc:picChg>
        <pc:picChg chg="add del">
          <ac:chgData name="Margot Janssens" userId="f69163b5-52e0-4723-b622-bb4bf4dbab8f" providerId="ADAL" clId="{0CBED336-FAB8-4EC1-954E-F8CF0B010E09}" dt="2023-04-20T13:55:50.068" v="669" actId="478"/>
          <ac:picMkLst>
            <pc:docMk/>
            <pc:sldMk cId="3172091101" sldId="268"/>
            <ac:picMk id="12" creationId="{D99D9A54-3B8A-5C5A-E561-86854591FC5C}"/>
          </ac:picMkLst>
        </pc:picChg>
      </pc:sldChg>
      <pc:sldChg chg="addSp modSp mod">
        <pc:chgData name="Margot Janssens" userId="f69163b5-52e0-4723-b622-bb4bf4dbab8f" providerId="ADAL" clId="{0CBED336-FAB8-4EC1-954E-F8CF0B010E09}" dt="2023-04-20T13:46:55.359" v="656" actId="14100"/>
        <pc:sldMkLst>
          <pc:docMk/>
          <pc:sldMk cId="4114403227" sldId="269"/>
        </pc:sldMkLst>
        <pc:spChg chg="mod">
          <ac:chgData name="Margot Janssens" userId="f69163b5-52e0-4723-b622-bb4bf4dbab8f" providerId="ADAL" clId="{0CBED336-FAB8-4EC1-954E-F8CF0B010E09}" dt="2023-04-20T13:04:19.731" v="121" actId="20577"/>
          <ac:spMkLst>
            <pc:docMk/>
            <pc:sldMk cId="4114403227" sldId="269"/>
            <ac:spMk id="4" creationId="{5F1DFBCB-FFF2-495D-914C-B44FD5CEEF8F}"/>
          </ac:spMkLst>
        </pc:spChg>
        <pc:picChg chg="add mod">
          <ac:chgData name="Margot Janssens" userId="f69163b5-52e0-4723-b622-bb4bf4dbab8f" providerId="ADAL" clId="{0CBED336-FAB8-4EC1-954E-F8CF0B010E09}" dt="2023-04-20T13:46:55.359" v="656" actId="14100"/>
          <ac:picMkLst>
            <pc:docMk/>
            <pc:sldMk cId="4114403227" sldId="269"/>
            <ac:picMk id="8" creationId="{BBB75CF9-24CD-B6DE-C67F-751EBD4B4C20}"/>
          </ac:picMkLst>
        </pc:picChg>
      </pc:sldChg>
      <pc:sldChg chg="addSp delSp modSp mod ord modNotesTx">
        <pc:chgData name="Margot Janssens" userId="f69163b5-52e0-4723-b622-bb4bf4dbab8f" providerId="ADAL" clId="{0CBED336-FAB8-4EC1-954E-F8CF0B010E09}" dt="2023-05-05T14:40:02.067" v="3678" actId="14100"/>
        <pc:sldMkLst>
          <pc:docMk/>
          <pc:sldMk cId="3971639621" sldId="270"/>
        </pc:sldMkLst>
        <pc:spChg chg="mod">
          <ac:chgData name="Margot Janssens" userId="f69163b5-52e0-4723-b622-bb4bf4dbab8f" providerId="ADAL" clId="{0CBED336-FAB8-4EC1-954E-F8CF0B010E09}" dt="2023-04-20T13:32:35.505" v="263" actId="20577"/>
          <ac:spMkLst>
            <pc:docMk/>
            <pc:sldMk cId="3971639621" sldId="270"/>
            <ac:spMk id="2" creationId="{EB00EB0E-1044-43E7-BAED-EF9C45C1AAD7}"/>
          </ac:spMkLst>
        </pc:spChg>
        <pc:spChg chg="mod">
          <ac:chgData name="Margot Janssens" userId="f69163b5-52e0-4723-b622-bb4bf4dbab8f" providerId="ADAL" clId="{0CBED336-FAB8-4EC1-954E-F8CF0B010E09}" dt="2023-04-20T13:25:07.843" v="158" actId="20577"/>
          <ac:spMkLst>
            <pc:docMk/>
            <pc:sldMk cId="3971639621" sldId="270"/>
            <ac:spMk id="4" creationId="{5F1DFBCB-FFF2-495D-914C-B44FD5CEEF8F}"/>
          </ac:spMkLst>
        </pc:spChg>
        <pc:graphicFrameChg chg="add mod modGraphic">
          <ac:chgData name="Margot Janssens" userId="f69163b5-52e0-4723-b622-bb4bf4dbab8f" providerId="ADAL" clId="{0CBED336-FAB8-4EC1-954E-F8CF0B010E09}" dt="2023-05-05T14:40:02.067" v="3678" actId="14100"/>
          <ac:graphicFrameMkLst>
            <pc:docMk/>
            <pc:sldMk cId="3971639621" sldId="270"/>
            <ac:graphicFrameMk id="7" creationId="{71BDE9B9-4CCF-48EC-3E7A-CF826059C38E}"/>
          </ac:graphicFrameMkLst>
        </pc:graphicFrameChg>
        <pc:picChg chg="add del mod">
          <ac:chgData name="Margot Janssens" userId="f69163b5-52e0-4723-b622-bb4bf4dbab8f" providerId="ADAL" clId="{0CBED336-FAB8-4EC1-954E-F8CF0B010E09}" dt="2023-04-20T13:45:02.114" v="648" actId="478"/>
          <ac:picMkLst>
            <pc:docMk/>
            <pc:sldMk cId="3971639621" sldId="270"/>
            <ac:picMk id="9" creationId="{99750ADE-357D-300A-BCDB-BEFF133E673A}"/>
          </ac:picMkLst>
        </pc:picChg>
      </pc:sldChg>
      <pc:sldChg chg="del">
        <pc:chgData name="Margot Janssens" userId="f69163b5-52e0-4723-b622-bb4bf4dbab8f" providerId="ADAL" clId="{0CBED336-FAB8-4EC1-954E-F8CF0B010E09}" dt="2023-05-03T13:42:43.802" v="3017" actId="2696"/>
        <pc:sldMkLst>
          <pc:docMk/>
          <pc:sldMk cId="1681785958" sldId="271"/>
        </pc:sldMkLst>
      </pc:sldChg>
      <pc:sldChg chg="del">
        <pc:chgData name="Margot Janssens" userId="f69163b5-52e0-4723-b622-bb4bf4dbab8f" providerId="ADAL" clId="{0CBED336-FAB8-4EC1-954E-F8CF0B010E09}" dt="2023-04-20T14:02:28.554" v="672" actId="2696"/>
        <pc:sldMkLst>
          <pc:docMk/>
          <pc:sldMk cId="2419464027" sldId="278"/>
        </pc:sldMkLst>
      </pc:sldChg>
      <pc:sldChg chg="del">
        <pc:chgData name="Margot Janssens" userId="f69163b5-52e0-4723-b622-bb4bf4dbab8f" providerId="ADAL" clId="{0CBED336-FAB8-4EC1-954E-F8CF0B010E09}" dt="2023-04-20T14:02:28.554" v="672" actId="2696"/>
        <pc:sldMkLst>
          <pc:docMk/>
          <pc:sldMk cId="2500030171" sldId="279"/>
        </pc:sldMkLst>
      </pc:sldChg>
      <pc:sldChg chg="del">
        <pc:chgData name="Margot Janssens" userId="f69163b5-52e0-4723-b622-bb4bf4dbab8f" providerId="ADAL" clId="{0CBED336-FAB8-4EC1-954E-F8CF0B010E09}" dt="2023-04-20T14:02:28.554" v="672" actId="2696"/>
        <pc:sldMkLst>
          <pc:docMk/>
          <pc:sldMk cId="3714057484" sldId="280"/>
        </pc:sldMkLst>
      </pc:sldChg>
      <pc:sldChg chg="del">
        <pc:chgData name="Margot Janssens" userId="f69163b5-52e0-4723-b622-bb4bf4dbab8f" providerId="ADAL" clId="{0CBED336-FAB8-4EC1-954E-F8CF0B010E09}" dt="2023-04-20T14:02:28.554" v="672" actId="2696"/>
        <pc:sldMkLst>
          <pc:docMk/>
          <pc:sldMk cId="2714758134" sldId="281"/>
        </pc:sldMkLst>
      </pc:sldChg>
      <pc:sldChg chg="del">
        <pc:chgData name="Margot Janssens" userId="f69163b5-52e0-4723-b622-bb4bf4dbab8f" providerId="ADAL" clId="{0CBED336-FAB8-4EC1-954E-F8CF0B010E09}" dt="2023-04-20T14:02:28.554" v="672" actId="2696"/>
        <pc:sldMkLst>
          <pc:docMk/>
          <pc:sldMk cId="2821928018" sldId="282"/>
        </pc:sldMkLst>
      </pc:sldChg>
      <pc:sldChg chg="del">
        <pc:chgData name="Margot Janssens" userId="f69163b5-52e0-4723-b622-bb4bf4dbab8f" providerId="ADAL" clId="{0CBED336-FAB8-4EC1-954E-F8CF0B010E09}" dt="2023-04-20T14:02:28.554" v="672" actId="2696"/>
        <pc:sldMkLst>
          <pc:docMk/>
          <pc:sldMk cId="3274189707" sldId="283"/>
        </pc:sldMkLst>
      </pc:sldChg>
      <pc:sldChg chg="modSp mod modNotesTx">
        <pc:chgData name="Margot Janssens" userId="f69163b5-52e0-4723-b622-bb4bf4dbab8f" providerId="ADAL" clId="{0CBED336-FAB8-4EC1-954E-F8CF0B010E09}" dt="2023-05-17T13:22:08.282" v="4825" actId="20577"/>
        <pc:sldMkLst>
          <pc:docMk/>
          <pc:sldMk cId="671310014" sldId="284"/>
        </pc:sldMkLst>
        <pc:picChg chg="mod">
          <ac:chgData name="Margot Janssens" userId="f69163b5-52e0-4723-b622-bb4bf4dbab8f" providerId="ADAL" clId="{0CBED336-FAB8-4EC1-954E-F8CF0B010E09}" dt="2023-05-03T13:55:46.975" v="3020" actId="1076"/>
          <ac:picMkLst>
            <pc:docMk/>
            <pc:sldMk cId="671310014" sldId="284"/>
            <ac:picMk id="8" creationId="{A3230FC3-3A7A-CDFF-D511-18E7F251024F}"/>
          </ac:picMkLst>
        </pc:picChg>
      </pc:sldChg>
      <pc:sldChg chg="del">
        <pc:chgData name="Margot Janssens" userId="f69163b5-52e0-4723-b622-bb4bf4dbab8f" providerId="ADAL" clId="{0CBED336-FAB8-4EC1-954E-F8CF0B010E09}" dt="2023-05-03T13:42:23.637" v="3016" actId="2696"/>
        <pc:sldMkLst>
          <pc:docMk/>
          <pc:sldMk cId="1574490107" sldId="286"/>
        </pc:sldMkLst>
      </pc:sldChg>
      <pc:sldChg chg="addSp modSp new mod">
        <pc:chgData name="Margot Janssens" userId="f69163b5-52e0-4723-b622-bb4bf4dbab8f" providerId="ADAL" clId="{0CBED336-FAB8-4EC1-954E-F8CF0B010E09}" dt="2023-04-20T13:41:52.798" v="639" actId="20577"/>
        <pc:sldMkLst>
          <pc:docMk/>
          <pc:sldMk cId="1419884806" sldId="287"/>
        </pc:sldMkLst>
        <pc:spChg chg="mod">
          <ac:chgData name="Margot Janssens" userId="f69163b5-52e0-4723-b622-bb4bf4dbab8f" providerId="ADAL" clId="{0CBED336-FAB8-4EC1-954E-F8CF0B010E09}" dt="2023-04-20T13:41:52.798" v="639" actId="20577"/>
          <ac:spMkLst>
            <pc:docMk/>
            <pc:sldMk cId="1419884806" sldId="287"/>
            <ac:spMk id="2" creationId="{40CE246F-1388-47E3-E128-044B7E58E932}"/>
          </ac:spMkLst>
        </pc:spChg>
        <pc:spChg chg="mod">
          <ac:chgData name="Margot Janssens" userId="f69163b5-52e0-4723-b622-bb4bf4dbab8f" providerId="ADAL" clId="{0CBED336-FAB8-4EC1-954E-F8CF0B010E09}" dt="2023-04-20T13:34:54.368" v="283" actId="20577"/>
          <ac:spMkLst>
            <pc:docMk/>
            <pc:sldMk cId="1419884806" sldId="287"/>
            <ac:spMk id="4" creationId="{C08606EB-DF96-A007-DCE1-524ED0040185}"/>
          </ac:spMkLst>
        </pc:spChg>
        <pc:picChg chg="add mod">
          <ac:chgData name="Margot Janssens" userId="f69163b5-52e0-4723-b622-bb4bf4dbab8f" providerId="ADAL" clId="{0CBED336-FAB8-4EC1-954E-F8CF0B010E09}" dt="2023-04-20T13:39:53.225" v="622" actId="1076"/>
          <ac:picMkLst>
            <pc:docMk/>
            <pc:sldMk cId="1419884806" sldId="287"/>
            <ac:picMk id="1026" creationId="{B5A0011B-A51C-A529-57BD-448A69B7CC6B}"/>
          </ac:picMkLst>
        </pc:picChg>
      </pc:sldChg>
      <pc:sldChg chg="delSp">
        <pc:chgData name="Margot Janssens" userId="f69163b5-52e0-4723-b622-bb4bf4dbab8f" providerId="ADAL" clId="{0CBED336-FAB8-4EC1-954E-F8CF0B010E09}" dt="2023-05-03T13:28:24.484" v="3001" actId="478"/>
        <pc:sldMkLst>
          <pc:docMk/>
          <pc:sldMk cId="1379636138" sldId="288"/>
        </pc:sldMkLst>
        <pc:picChg chg="del">
          <ac:chgData name="Margot Janssens" userId="f69163b5-52e0-4723-b622-bb4bf4dbab8f" providerId="ADAL" clId="{0CBED336-FAB8-4EC1-954E-F8CF0B010E09}" dt="2023-05-03T13:28:24.484" v="3001" actId="478"/>
          <ac:picMkLst>
            <pc:docMk/>
            <pc:sldMk cId="1379636138" sldId="288"/>
            <ac:picMk id="11" creationId="{745D0026-DA04-4066-FEA4-720C903CA354}"/>
          </ac:picMkLst>
        </pc:picChg>
      </pc:sldChg>
      <pc:sldChg chg="modSp mod">
        <pc:chgData name="Margot Janssens" userId="f69163b5-52e0-4723-b622-bb4bf4dbab8f" providerId="ADAL" clId="{0CBED336-FAB8-4EC1-954E-F8CF0B010E09}" dt="2023-05-03T13:30:05.735" v="3003" actId="14100"/>
        <pc:sldMkLst>
          <pc:docMk/>
          <pc:sldMk cId="1237221885" sldId="289"/>
        </pc:sldMkLst>
        <pc:spChg chg="mod">
          <ac:chgData name="Margot Janssens" userId="f69163b5-52e0-4723-b622-bb4bf4dbab8f" providerId="ADAL" clId="{0CBED336-FAB8-4EC1-954E-F8CF0B010E09}" dt="2023-05-03T12:52:02.056" v="2998" actId="20577"/>
          <ac:spMkLst>
            <pc:docMk/>
            <pc:sldMk cId="1237221885" sldId="289"/>
            <ac:spMk id="2" creationId="{40CE246F-1388-47E3-E128-044B7E58E932}"/>
          </ac:spMkLst>
        </pc:spChg>
        <pc:spChg chg="mod">
          <ac:chgData name="Margot Janssens" userId="f69163b5-52e0-4723-b622-bb4bf4dbab8f" providerId="ADAL" clId="{0CBED336-FAB8-4EC1-954E-F8CF0B010E09}" dt="2023-05-03T12:51:58.273" v="2997" actId="20577"/>
          <ac:spMkLst>
            <pc:docMk/>
            <pc:sldMk cId="1237221885" sldId="289"/>
            <ac:spMk id="4" creationId="{C08606EB-DF96-A007-DCE1-524ED0040185}"/>
          </ac:spMkLst>
        </pc:spChg>
        <pc:picChg chg="mod">
          <ac:chgData name="Margot Janssens" userId="f69163b5-52e0-4723-b622-bb4bf4dbab8f" providerId="ADAL" clId="{0CBED336-FAB8-4EC1-954E-F8CF0B010E09}" dt="2023-05-03T13:30:05.735" v="3003" actId="14100"/>
          <ac:picMkLst>
            <pc:docMk/>
            <pc:sldMk cId="1237221885" sldId="289"/>
            <ac:picMk id="8" creationId="{5D600E09-336C-4437-5DDD-924B88B5EA86}"/>
          </ac:picMkLst>
        </pc:picChg>
      </pc:sldChg>
      <pc:sldChg chg="addSp modSp mod">
        <pc:chgData name="Margot Janssens" userId="f69163b5-52e0-4723-b622-bb4bf4dbab8f" providerId="ADAL" clId="{0CBED336-FAB8-4EC1-954E-F8CF0B010E09}" dt="2023-05-03T13:35:15.596" v="3015" actId="1076"/>
        <pc:sldMkLst>
          <pc:docMk/>
          <pc:sldMk cId="2575598593" sldId="290"/>
        </pc:sldMkLst>
        <pc:picChg chg="add mod">
          <ac:chgData name="Margot Janssens" userId="f69163b5-52e0-4723-b622-bb4bf4dbab8f" providerId="ADAL" clId="{0CBED336-FAB8-4EC1-954E-F8CF0B010E09}" dt="2023-05-03T13:34:26.560" v="3008" actId="1076"/>
          <ac:picMkLst>
            <pc:docMk/>
            <pc:sldMk cId="2575598593" sldId="290"/>
            <ac:picMk id="9" creationId="{55FCA6FA-0354-3A94-0609-490A3F227DB0}"/>
          </ac:picMkLst>
        </pc:picChg>
        <pc:picChg chg="mod ord">
          <ac:chgData name="Margot Janssens" userId="f69163b5-52e0-4723-b622-bb4bf4dbab8f" providerId="ADAL" clId="{0CBED336-FAB8-4EC1-954E-F8CF0B010E09}" dt="2023-05-03T13:35:15.596" v="3015" actId="1076"/>
          <ac:picMkLst>
            <pc:docMk/>
            <pc:sldMk cId="2575598593" sldId="290"/>
            <ac:picMk id="10" creationId="{DAFDE25C-7EC1-E518-E5A9-CAA0C3E06A36}"/>
          </ac:picMkLst>
        </pc:picChg>
      </pc:sldChg>
      <pc:sldChg chg="addSp modSp mod">
        <pc:chgData name="Margot Janssens" userId="f69163b5-52e0-4723-b622-bb4bf4dbab8f" providerId="ADAL" clId="{0CBED336-FAB8-4EC1-954E-F8CF0B010E09}" dt="2023-05-03T13:57:39.350" v="3034" actId="208"/>
        <pc:sldMkLst>
          <pc:docMk/>
          <pc:sldMk cId="1380350040" sldId="291"/>
        </pc:sldMkLst>
        <pc:spChg chg="add mod">
          <ac:chgData name="Margot Janssens" userId="f69163b5-52e0-4723-b622-bb4bf4dbab8f" providerId="ADAL" clId="{0CBED336-FAB8-4EC1-954E-F8CF0B010E09}" dt="2023-05-03T13:57:36.274" v="3032" actId="208"/>
          <ac:spMkLst>
            <pc:docMk/>
            <pc:sldMk cId="1380350040" sldId="291"/>
            <ac:spMk id="7" creationId="{8F67CEB9-8ECE-706E-15CC-DA62535B5CCB}"/>
          </ac:spMkLst>
        </pc:spChg>
        <pc:spChg chg="add mod">
          <ac:chgData name="Margot Janssens" userId="f69163b5-52e0-4723-b622-bb4bf4dbab8f" providerId="ADAL" clId="{0CBED336-FAB8-4EC1-954E-F8CF0B010E09}" dt="2023-05-03T13:57:39.350" v="3034" actId="208"/>
          <ac:spMkLst>
            <pc:docMk/>
            <pc:sldMk cId="1380350040" sldId="291"/>
            <ac:spMk id="9" creationId="{28FF186C-9AA2-A345-E197-E083B58487B2}"/>
          </ac:spMkLst>
        </pc:spChg>
        <pc:spChg chg="add mod">
          <ac:chgData name="Margot Janssens" userId="f69163b5-52e0-4723-b622-bb4bf4dbab8f" providerId="ADAL" clId="{0CBED336-FAB8-4EC1-954E-F8CF0B010E09}" dt="2023-05-03T13:57:37.758" v="3033" actId="208"/>
          <ac:spMkLst>
            <pc:docMk/>
            <pc:sldMk cId="1380350040" sldId="291"/>
            <ac:spMk id="10" creationId="{EE352B97-2124-1BFD-5ADB-01C32DED5758}"/>
          </ac:spMkLst>
        </pc:spChg>
      </pc:sldChg>
      <pc:sldChg chg="addSp modSp new del mod">
        <pc:chgData name="Margot Janssens" userId="f69163b5-52e0-4723-b622-bb4bf4dbab8f" providerId="ADAL" clId="{0CBED336-FAB8-4EC1-954E-F8CF0B010E09}" dt="2023-05-03T13:59:32.808" v="3045" actId="2696"/>
        <pc:sldMkLst>
          <pc:docMk/>
          <pc:sldMk cId="3224937119" sldId="292"/>
        </pc:sldMkLst>
        <pc:spChg chg="add mod">
          <ac:chgData name="Margot Janssens" userId="f69163b5-52e0-4723-b622-bb4bf4dbab8f" providerId="ADAL" clId="{0CBED336-FAB8-4EC1-954E-F8CF0B010E09}" dt="2023-05-03T13:58:32.210" v="3042" actId="208"/>
          <ac:spMkLst>
            <pc:docMk/>
            <pc:sldMk cId="3224937119" sldId="292"/>
            <ac:spMk id="7" creationId="{DA2A1159-ADAA-3761-4B36-3C46D11ED840}"/>
          </ac:spMkLst>
        </pc:spChg>
        <pc:picChg chg="mod modCrop">
          <ac:chgData name="Margot Janssens" userId="f69163b5-52e0-4723-b622-bb4bf4dbab8f" providerId="ADAL" clId="{0CBED336-FAB8-4EC1-954E-F8CF0B010E09}" dt="2023-05-03T13:58:16.880" v="3039" actId="1076"/>
          <ac:picMkLst>
            <pc:docMk/>
            <pc:sldMk cId="3224937119" sldId="292"/>
            <ac:picMk id="8" creationId="{CDA3D272-BDAF-7B83-8004-A872FE9FA045}"/>
          </ac:picMkLst>
        </pc:picChg>
      </pc:sldChg>
      <pc:sldChg chg="addSp modSp new mod">
        <pc:chgData name="Margot Janssens" userId="f69163b5-52e0-4723-b622-bb4bf4dbab8f" providerId="ADAL" clId="{0CBED336-FAB8-4EC1-954E-F8CF0B010E09}" dt="2023-05-03T14:06:28.975" v="3084"/>
        <pc:sldMkLst>
          <pc:docMk/>
          <pc:sldMk cId="566541916" sldId="293"/>
        </pc:sldMkLst>
        <pc:spChg chg="add mod">
          <ac:chgData name="Margot Janssens" userId="f69163b5-52e0-4723-b622-bb4bf4dbab8f" providerId="ADAL" clId="{0CBED336-FAB8-4EC1-954E-F8CF0B010E09}" dt="2023-05-03T14:05:24.654" v="3079" actId="208"/>
          <ac:spMkLst>
            <pc:docMk/>
            <pc:sldMk cId="566541916" sldId="293"/>
            <ac:spMk id="7" creationId="{4F426345-33C2-BD83-3482-B1CB1A857693}"/>
          </ac:spMkLst>
        </pc:spChg>
        <pc:spChg chg="add mod">
          <ac:chgData name="Margot Janssens" userId="f69163b5-52e0-4723-b622-bb4bf4dbab8f" providerId="ADAL" clId="{0CBED336-FAB8-4EC1-954E-F8CF0B010E09}" dt="2023-05-03T14:05:46.687" v="3082" actId="1076"/>
          <ac:spMkLst>
            <pc:docMk/>
            <pc:sldMk cId="566541916" sldId="293"/>
            <ac:spMk id="11" creationId="{949FE606-8B2F-2A49-0827-2153466A735D}"/>
          </ac:spMkLst>
        </pc:spChg>
        <pc:picChg chg="mod">
          <ac:chgData name="Margot Janssens" userId="f69163b5-52e0-4723-b622-bb4bf4dbab8f" providerId="ADAL" clId="{0CBED336-FAB8-4EC1-954E-F8CF0B010E09}" dt="2023-05-03T14:06:28.975" v="3084"/>
          <ac:picMkLst>
            <pc:docMk/>
            <pc:sldMk cId="566541916" sldId="293"/>
            <ac:picMk id="10" creationId="{D953AF47-8F3D-0B40-F03E-00C12BABB3A6}"/>
          </ac:picMkLst>
        </pc:picChg>
        <pc:picChg chg="mod">
          <ac:chgData name="Margot Janssens" userId="f69163b5-52e0-4723-b622-bb4bf4dbab8f" providerId="ADAL" clId="{0CBED336-FAB8-4EC1-954E-F8CF0B010E09}" dt="2023-05-03T14:06:16.540" v="3083"/>
          <ac:picMkLst>
            <pc:docMk/>
            <pc:sldMk cId="566541916" sldId="293"/>
            <ac:picMk id="12" creationId="{9F438E49-CCF4-111F-801B-5856B170AD80}"/>
          </ac:picMkLst>
        </pc:picChg>
      </pc:sldChg>
      <pc:sldChg chg="addSp modSp new mod">
        <pc:chgData name="Margot Janssens" userId="f69163b5-52e0-4723-b622-bb4bf4dbab8f" providerId="ADAL" clId="{0CBED336-FAB8-4EC1-954E-F8CF0B010E09}" dt="2023-05-03T14:00:34.557" v="3050" actId="208"/>
        <pc:sldMkLst>
          <pc:docMk/>
          <pc:sldMk cId="191922379" sldId="294"/>
        </pc:sldMkLst>
        <pc:spChg chg="add mod">
          <ac:chgData name="Margot Janssens" userId="f69163b5-52e0-4723-b622-bb4bf4dbab8f" providerId="ADAL" clId="{0CBED336-FAB8-4EC1-954E-F8CF0B010E09}" dt="2023-05-03T14:00:34.557" v="3050" actId="208"/>
          <ac:spMkLst>
            <pc:docMk/>
            <pc:sldMk cId="191922379" sldId="294"/>
            <ac:spMk id="7" creationId="{983097A6-733E-A413-2206-182FBA6CFF33}"/>
          </ac:spMkLst>
        </pc:spChg>
        <pc:picChg chg="add mod">
          <ac:chgData name="Margot Janssens" userId="f69163b5-52e0-4723-b622-bb4bf4dbab8f" providerId="ADAL" clId="{0CBED336-FAB8-4EC1-954E-F8CF0B010E09}" dt="2023-05-03T13:59:23.550" v="3044"/>
          <ac:picMkLst>
            <pc:docMk/>
            <pc:sldMk cId="191922379" sldId="294"/>
            <ac:picMk id="5" creationId="{883299AD-068A-0B39-65EE-48170D480AF5}"/>
          </ac:picMkLst>
        </pc:picChg>
      </pc:sldChg>
      <pc:sldChg chg="addSp modSp new modNotesTx">
        <pc:chgData name="Margot Janssens" userId="f69163b5-52e0-4723-b622-bb4bf4dbab8f" providerId="ADAL" clId="{0CBED336-FAB8-4EC1-954E-F8CF0B010E09}" dt="2023-05-17T13:23:27.241" v="5030" actId="20577"/>
        <pc:sldMkLst>
          <pc:docMk/>
          <pc:sldMk cId="3900816454" sldId="295"/>
        </pc:sldMkLst>
        <pc:picChg chg="add mod">
          <ac:chgData name="Margot Janssens" userId="f69163b5-52e0-4723-b622-bb4bf4dbab8f" providerId="ADAL" clId="{0CBED336-FAB8-4EC1-954E-F8CF0B010E09}" dt="2023-05-03T13:59:58.155" v="3047"/>
          <ac:picMkLst>
            <pc:docMk/>
            <pc:sldMk cId="3900816454" sldId="295"/>
            <ac:picMk id="5" creationId="{3B2AD95A-E92F-466D-C886-F67DACB1628D}"/>
          </ac:picMkLst>
        </pc:picChg>
      </pc:sldChg>
      <pc:sldChg chg="modSp mod">
        <pc:chgData name="Margot Janssens" userId="f69163b5-52e0-4723-b622-bb4bf4dbab8f" providerId="ADAL" clId="{0CBED336-FAB8-4EC1-954E-F8CF0B010E09}" dt="2023-05-03T14:20:19.221" v="3086" actId="20577"/>
        <pc:sldMkLst>
          <pc:docMk/>
          <pc:sldMk cId="2948137069" sldId="297"/>
        </pc:sldMkLst>
        <pc:spChg chg="mod">
          <ac:chgData name="Margot Janssens" userId="f69163b5-52e0-4723-b622-bb4bf4dbab8f" providerId="ADAL" clId="{0CBED336-FAB8-4EC1-954E-F8CF0B010E09}" dt="2023-05-03T14:20:19.221" v="3086" actId="20577"/>
          <ac:spMkLst>
            <pc:docMk/>
            <pc:sldMk cId="2948137069" sldId="297"/>
            <ac:spMk id="2" creationId="{C77AEC51-B217-A24F-0C3E-9C36273D0624}"/>
          </ac:spMkLst>
        </pc:spChg>
      </pc:sldChg>
      <pc:sldChg chg="modSp add mod ord modNotesTx">
        <pc:chgData name="Margot Janssens" userId="f69163b5-52e0-4723-b622-bb4bf4dbab8f" providerId="ADAL" clId="{0CBED336-FAB8-4EC1-954E-F8CF0B010E09}" dt="2023-05-17T13:06:24.567" v="4693" actId="20577"/>
        <pc:sldMkLst>
          <pc:docMk/>
          <pc:sldMk cId="2726158773" sldId="299"/>
        </pc:sldMkLst>
        <pc:spChg chg="mod">
          <ac:chgData name="Margot Janssens" userId="f69163b5-52e0-4723-b622-bb4bf4dbab8f" providerId="ADAL" clId="{0CBED336-FAB8-4EC1-954E-F8CF0B010E09}" dt="2023-05-17T13:05:47.163" v="4515" actId="20577"/>
          <ac:spMkLst>
            <pc:docMk/>
            <pc:sldMk cId="2726158773" sldId="299"/>
            <ac:spMk id="4" creationId="{5F1DFBCB-FFF2-495D-914C-B44FD5CEEF8F}"/>
          </ac:spMkLst>
        </pc:spChg>
      </pc:sldChg>
    </pc:docChg>
  </pc:docChgLst>
</pc:chgInfo>
</file>

<file path=ppt/handoutMasters/_rels/handout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49550E8D-2687-4B55-AC6F-1FBD87CF06BB}"/>
              </a:ext>
            </a:extLst>
          </p:cNvPr>
          <p:cNvSpPr>
            <a:spLocks noGrp="1"/>
          </p:cNvSpPr>
          <p:nvPr>
            <p:ph type="hdr" sz="quarter"/>
          </p:nvPr>
        </p:nvSpPr>
        <p:spPr>
          <a:xfrm>
            <a:off x="1119259" y="157053"/>
            <a:ext cx="4118144" cy="313743"/>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a:extLst>
              <a:ext uri="{FF2B5EF4-FFF2-40B4-BE49-F238E27FC236}">
                <a16:creationId xmlns:a16="http://schemas.microsoft.com/office/drawing/2014/main" id="{62C4A80C-7EC9-478E-BFC2-BEAEB6355605}"/>
              </a:ext>
            </a:extLst>
          </p:cNvPr>
          <p:cNvSpPr>
            <a:spLocks noGrp="1"/>
          </p:cNvSpPr>
          <p:nvPr>
            <p:ph type="dt" sz="quarter" idx="1"/>
          </p:nvPr>
        </p:nvSpPr>
        <p:spPr>
          <a:xfrm>
            <a:off x="3444406" y="157053"/>
            <a:ext cx="2945659" cy="313743"/>
          </a:xfrm>
          <a:prstGeom prst="rect">
            <a:avLst/>
          </a:prstGeom>
        </p:spPr>
        <p:txBody>
          <a:bodyPr vert="horz" lIns="91440" tIns="45720" rIns="91440" bIns="45720" rtlCol="0"/>
          <a:lstStyle>
            <a:lvl1pPr algn="r">
              <a:defRPr sz="1200"/>
            </a:lvl1pPr>
          </a:lstStyle>
          <a:p>
            <a:fld id="{B851D6B0-C309-4360-AADA-E0100A701C51}" type="datetimeFigureOut">
              <a:rPr lang="nl-BE" smtClean="0"/>
              <a:t>13/11/2023</a:t>
            </a:fld>
            <a:endParaRPr lang="nl-BE"/>
          </a:p>
        </p:txBody>
      </p:sp>
      <p:sp>
        <p:nvSpPr>
          <p:cNvPr id="4" name="Tijdelijke aanduiding voor voettekst 3">
            <a:extLst>
              <a:ext uri="{FF2B5EF4-FFF2-40B4-BE49-F238E27FC236}">
                <a16:creationId xmlns:a16="http://schemas.microsoft.com/office/drawing/2014/main" id="{EEAA731C-3B25-44FC-ABC1-2A77BCFD587A}"/>
              </a:ext>
            </a:extLst>
          </p:cNvPr>
          <p:cNvSpPr>
            <a:spLocks noGrp="1"/>
          </p:cNvSpPr>
          <p:nvPr>
            <p:ph type="ftr" sz="quarter" idx="2"/>
          </p:nvPr>
        </p:nvSpPr>
        <p:spPr>
          <a:xfrm>
            <a:off x="388834" y="9001595"/>
            <a:ext cx="5236356" cy="313743"/>
          </a:xfrm>
          <a:prstGeom prst="rect">
            <a:avLst/>
          </a:prstGeom>
        </p:spPr>
        <p:txBody>
          <a:bodyPr vert="horz" lIns="91440" tIns="45720" rIns="91440" bIns="45720" rtlCol="0" anchor="b"/>
          <a:lstStyle>
            <a:lvl1pPr algn="l">
              <a:defRPr sz="1200"/>
            </a:lvl1pPr>
          </a:lstStyle>
          <a:p>
            <a:endParaRPr lang="nl-BE"/>
          </a:p>
        </p:txBody>
      </p:sp>
      <p:sp>
        <p:nvSpPr>
          <p:cNvPr id="5" name="Tijdelijke aanduiding voor dianummer 4">
            <a:extLst>
              <a:ext uri="{FF2B5EF4-FFF2-40B4-BE49-F238E27FC236}">
                <a16:creationId xmlns:a16="http://schemas.microsoft.com/office/drawing/2014/main" id="{509BC4C9-5927-4A4C-9D62-F4FCB8CB3205}"/>
              </a:ext>
            </a:extLst>
          </p:cNvPr>
          <p:cNvSpPr>
            <a:spLocks noGrp="1"/>
          </p:cNvSpPr>
          <p:nvPr>
            <p:ph type="sldNum" sz="quarter" idx="3"/>
          </p:nvPr>
        </p:nvSpPr>
        <p:spPr>
          <a:xfrm>
            <a:off x="5984028" y="9028242"/>
            <a:ext cx="406037" cy="287095"/>
          </a:xfrm>
          <a:prstGeom prst="rect">
            <a:avLst/>
          </a:prstGeom>
        </p:spPr>
        <p:txBody>
          <a:bodyPr vert="horz" lIns="91440" tIns="45720" rIns="91440" bIns="45720" rtlCol="0" anchor="b"/>
          <a:lstStyle>
            <a:lvl1pPr algn="r">
              <a:defRPr sz="1200"/>
            </a:lvl1pPr>
          </a:lstStyle>
          <a:p>
            <a:fld id="{08C79EED-929D-483E-9007-D3F59A4C8C3F}" type="slidenum">
              <a:rPr lang="nl-BE" smtClean="0"/>
              <a:t>‹nr.›</a:t>
            </a:fld>
            <a:endParaRPr lang="nl-BE"/>
          </a:p>
        </p:txBody>
      </p:sp>
      <p:pic>
        <p:nvPicPr>
          <p:cNvPr id="7" name="Afbeelding 6">
            <a:extLst>
              <a:ext uri="{FF2B5EF4-FFF2-40B4-BE49-F238E27FC236}">
                <a16:creationId xmlns:a16="http://schemas.microsoft.com/office/drawing/2014/main" id="{41A637C1-C271-414F-B837-89650030AD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60" y="-17765"/>
            <a:ext cx="760483" cy="758863"/>
          </a:xfrm>
          <a:prstGeom prst="rect">
            <a:avLst/>
          </a:prstGeom>
        </p:spPr>
      </p:pic>
      <p:cxnSp>
        <p:nvCxnSpPr>
          <p:cNvPr id="8" name="Rechte verbindingslijn 7">
            <a:extLst>
              <a:ext uri="{FF2B5EF4-FFF2-40B4-BE49-F238E27FC236}">
                <a16:creationId xmlns:a16="http://schemas.microsoft.com/office/drawing/2014/main" id="{2EAA0E41-0FD2-4F96-9F26-A36EB18A8771}"/>
              </a:ext>
            </a:extLst>
          </p:cNvPr>
          <p:cNvCxnSpPr>
            <a:cxnSpLocks/>
          </p:cNvCxnSpPr>
          <p:nvPr/>
        </p:nvCxnSpPr>
        <p:spPr>
          <a:xfrm>
            <a:off x="457310" y="691956"/>
            <a:ext cx="5863584"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702114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1"/>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1"/>
            <a:ext cx="2945659" cy="498056"/>
          </a:xfrm>
          <a:prstGeom prst="rect">
            <a:avLst/>
          </a:prstGeom>
        </p:spPr>
        <p:txBody>
          <a:bodyPr vert="horz" lIns="91440" tIns="45720" rIns="91440" bIns="45720" rtlCol="0"/>
          <a:lstStyle>
            <a:lvl1pPr algn="r">
              <a:defRPr sz="1200"/>
            </a:lvl1pPr>
          </a:lstStyle>
          <a:p>
            <a:fld id="{01C07673-66AC-46B1-89BD-061114F0C338}" type="datetimeFigureOut">
              <a:rPr lang="nl-BE" smtClean="0"/>
              <a:t>13/11/2023</a:t>
            </a:fld>
            <a:endParaRPr lang="nl-BE"/>
          </a:p>
        </p:txBody>
      </p:sp>
      <p:sp>
        <p:nvSpPr>
          <p:cNvPr id="4" name="Tijdelijke aanduiding voor dia-afbeelding 3"/>
          <p:cNvSpPr>
            <a:spLocks noGrp="1" noRot="1" noChangeAspect="1"/>
          </p:cNvSpPr>
          <p:nvPr>
            <p:ph type="sldImg" idx="2"/>
          </p:nvPr>
        </p:nvSpPr>
        <p:spPr>
          <a:xfrm>
            <a:off x="-949325" y="1016000"/>
            <a:ext cx="5784850" cy="3254375"/>
          </a:xfrm>
          <a:prstGeom prst="rect">
            <a:avLst/>
          </a:prstGeom>
          <a:noFill/>
          <a:ln w="12700">
            <a:solidFill>
              <a:prstClr val="black"/>
            </a:solidFill>
          </a:ln>
        </p:spPr>
        <p:txBody>
          <a:bodyPr vert="horz" lIns="91440" tIns="45720" rIns="91440" bIns="45720" rtlCol="0" anchor="ctr"/>
          <a:lstStyle/>
          <a:p>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6C23E295-A1A5-4488-BC09-D942F81F4A15}" type="slidenum">
              <a:rPr lang="nl-BE" smtClean="0"/>
              <a:t>‹nr.›</a:t>
            </a:fld>
            <a:endParaRPr lang="nl-BE"/>
          </a:p>
        </p:txBody>
      </p:sp>
      <p:sp>
        <p:nvSpPr>
          <p:cNvPr id="8" name="Tijdelijke aanduiding voor datum 2">
            <a:extLst>
              <a:ext uri="{FF2B5EF4-FFF2-40B4-BE49-F238E27FC236}">
                <a16:creationId xmlns:a16="http://schemas.microsoft.com/office/drawing/2014/main" id="{944846E0-E852-40C1-B969-83476F3B76F7}"/>
              </a:ext>
            </a:extLst>
          </p:cNvPr>
          <p:cNvSpPr txBox="1">
            <a:spLocks/>
          </p:cNvSpPr>
          <p:nvPr/>
        </p:nvSpPr>
        <p:spPr>
          <a:xfrm>
            <a:off x="3444406" y="157053"/>
            <a:ext cx="2945659" cy="313743"/>
          </a:xfrm>
          <a:prstGeom prst="rect">
            <a:avLst/>
          </a:prstGeom>
        </p:spPr>
        <p:txBody>
          <a:bodyPr vert="horz" lIns="91440" tIns="45720" rIns="91440" bIns="45720" rtlCol="0"/>
          <a:lstStyle>
            <a:defPPr>
              <a:defRPr lang="en-US"/>
            </a:defPPr>
            <a:lvl1pPr marL="0" algn="r"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851D6B0-C309-4360-AADA-E0100A701C51}" type="datetimeFigureOut">
              <a:rPr lang="nl-BE" smtClean="0"/>
              <a:pPr/>
              <a:t>13/11/2023</a:t>
            </a:fld>
            <a:endParaRPr lang="nl-BE"/>
          </a:p>
        </p:txBody>
      </p:sp>
      <p:pic>
        <p:nvPicPr>
          <p:cNvPr id="10" name="Afbeelding 9">
            <a:extLst>
              <a:ext uri="{FF2B5EF4-FFF2-40B4-BE49-F238E27FC236}">
                <a16:creationId xmlns:a16="http://schemas.microsoft.com/office/drawing/2014/main" id="{CABF7A55-6C0F-4E87-AFC0-BB240FFF97D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1460" y="-17765"/>
            <a:ext cx="760483" cy="758863"/>
          </a:xfrm>
          <a:prstGeom prst="rect">
            <a:avLst/>
          </a:prstGeom>
        </p:spPr>
      </p:pic>
      <p:cxnSp>
        <p:nvCxnSpPr>
          <p:cNvPr id="11" name="Rechte verbindingslijn 10">
            <a:extLst>
              <a:ext uri="{FF2B5EF4-FFF2-40B4-BE49-F238E27FC236}">
                <a16:creationId xmlns:a16="http://schemas.microsoft.com/office/drawing/2014/main" id="{0778B21D-7FB4-4703-A374-CC34AE860216}"/>
              </a:ext>
            </a:extLst>
          </p:cNvPr>
          <p:cNvCxnSpPr>
            <a:cxnSpLocks/>
          </p:cNvCxnSpPr>
          <p:nvPr/>
        </p:nvCxnSpPr>
        <p:spPr>
          <a:xfrm>
            <a:off x="457310" y="691956"/>
            <a:ext cx="5863584"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ijdelijke aanduiding voor notities 4">
            <a:extLst>
              <a:ext uri="{FF2B5EF4-FFF2-40B4-BE49-F238E27FC236}">
                <a16:creationId xmlns:a16="http://schemas.microsoft.com/office/drawing/2014/main" id="{CC94D0D5-1E80-4534-99C4-6E80E3027CAD}"/>
              </a:ext>
            </a:extLst>
          </p:cNvPr>
          <p:cNvSpPr>
            <a:spLocks noGrp="1"/>
          </p:cNvSpPr>
          <p:nvPr>
            <p:ph type="body" sz="quarter" idx="3"/>
          </p:nvPr>
        </p:nvSpPr>
        <p:spPr>
          <a:xfrm>
            <a:off x="457309" y="4404994"/>
            <a:ext cx="6156262" cy="4753263"/>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4233328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Welke uitspraak is bij u van toepassing, steek je hand omhoog</a:t>
            </a:r>
          </a:p>
          <a:p>
            <a:pPr marL="171450" indent="-171450">
              <a:buFontTx/>
              <a:buChar char="-"/>
            </a:pPr>
            <a:r>
              <a:rPr lang="nl-BE"/>
              <a:t>Wat hebben bovenstaande zinnen met elkaar gemeen?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a:t>
            </a:fld>
            <a:endParaRPr lang="nl-BE"/>
          </a:p>
        </p:txBody>
      </p:sp>
    </p:spTree>
    <p:extLst>
      <p:ext uri="{BB962C8B-B14F-4D97-AF65-F5344CB8AC3E}">
        <p14:creationId xmlns:p14="http://schemas.microsoft.com/office/powerpoint/2010/main" val="3658929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14</a:t>
            </a:fld>
            <a:endParaRPr lang="nl-BE"/>
          </a:p>
        </p:txBody>
      </p:sp>
    </p:spTree>
    <p:extLst>
      <p:ext uri="{BB962C8B-B14F-4D97-AF65-F5344CB8AC3E}">
        <p14:creationId xmlns:p14="http://schemas.microsoft.com/office/powerpoint/2010/main" val="42716374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r>
              <a:rPr lang="nl-BE"/>
              <a:t>- Helpende en niet helpende gedachten : maak gedachten helpend, die je echt vooruithelpen </a:t>
            </a:r>
          </a:p>
          <a:p>
            <a:r>
              <a:rPr lang="nl-BE"/>
              <a:t>- Post </a:t>
            </a:r>
            <a:r>
              <a:rPr lang="nl-BE" err="1"/>
              <a:t>it</a:t>
            </a:r>
            <a:r>
              <a:rPr lang="nl-BE"/>
              <a:t>: het zal mij lukken, ik ben goed zoals ik ben, ik laat het los, ik blijf proberen en mezelf verbeteren </a:t>
            </a:r>
          </a:p>
          <a:p>
            <a:pPr marL="0" indent="0">
              <a:buFontTx/>
              <a:buNone/>
            </a:pPr>
            <a:r>
              <a:rPr lang="nl-BE"/>
              <a:t>- Dag-top3tje: noteer per dag 3 dingen die je gelukkig maken. Helpen vragen: </a:t>
            </a:r>
          </a:p>
          <a:p>
            <a:pPr marL="628650" lvl="1" indent="-171450">
              <a:buFontTx/>
              <a:buChar char="-"/>
            </a:pPr>
            <a:r>
              <a:rPr lang="nl-BE"/>
              <a:t>Aat heb ik vandaag gedaan dat ik tevreden ben</a:t>
            </a:r>
          </a:p>
          <a:p>
            <a:pPr marL="628650" lvl="1" indent="-171450">
              <a:buFontTx/>
              <a:buChar char="-"/>
            </a:pPr>
            <a:r>
              <a:rPr lang="nl-BE"/>
              <a:t>Wat heeft iemand anders gedaan waarvoor ik </a:t>
            </a:r>
            <a:r>
              <a:rPr lang="nl-BE" err="1"/>
              <a:t>dankaar</a:t>
            </a:r>
            <a:r>
              <a:rPr lang="nl-BE"/>
              <a:t> ben en hoe heb ik dat laten zien</a:t>
            </a:r>
          </a:p>
          <a:p>
            <a:pPr marL="628650" lvl="1" indent="-171450">
              <a:buFontTx/>
              <a:buChar char="-"/>
            </a:pPr>
            <a:r>
              <a:rPr lang="nl-BE"/>
              <a:t>Wat heb ik vandaag nog </a:t>
            </a:r>
            <a:r>
              <a:rPr lang="nl-BE" err="1"/>
              <a:t>gezien,gehoord</a:t>
            </a:r>
            <a:r>
              <a:rPr lang="nl-BE"/>
              <a:t>, </a:t>
            </a:r>
            <a:r>
              <a:rPr lang="nl-BE" err="1"/>
              <a:t>geproeft</a:t>
            </a:r>
            <a:r>
              <a:rPr lang="nl-BE"/>
              <a:t>, geroken, gevoelt waar ik blij mee ben, wat deed mij deugd? </a:t>
            </a:r>
          </a:p>
          <a:p>
            <a:pPr marL="171450" lvl="0" indent="-171450">
              <a:buFontTx/>
              <a:buChar char="-"/>
            </a:pPr>
            <a:r>
              <a:rPr lang="nl-BE"/>
              <a:t>Piekermomenten: </a:t>
            </a:r>
          </a:p>
          <a:p>
            <a:pPr marL="628650" lvl="1" indent="-171450">
              <a:buFontTx/>
              <a:buChar char="-"/>
            </a:pPr>
            <a:r>
              <a:rPr lang="nl-BE"/>
              <a:t>Pieker moment per dag inplannen </a:t>
            </a:r>
          </a:p>
          <a:p>
            <a:pPr marL="628650" lvl="1" indent="-171450">
              <a:buFontTx/>
              <a:buChar char="-"/>
            </a:pPr>
            <a:r>
              <a:rPr lang="nl-BE"/>
              <a:t>Aandacht verleggen, afleiding opzoeken </a:t>
            </a:r>
          </a:p>
          <a:p>
            <a:pPr marL="628650" lvl="1" indent="-171450">
              <a:buFontTx/>
              <a:buChar char="-"/>
            </a:pPr>
            <a:r>
              <a:rPr lang="nl-BE"/>
              <a:t>Gedachten stop </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BE"/>
              <a:t>Een plan maken tijdens uw piekermoment: zijn er dingen die ik kan veranderen of niet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Relaxatie oefening: </a:t>
            </a:r>
            <a:r>
              <a:rPr lang="nl-BE" err="1"/>
              <a:t>boxbreathing</a:t>
            </a:r>
            <a:r>
              <a:rPr lang="nl-BE"/>
              <a:t>: adem in, hou vast, adem uit, hou vast ( X3) – ook verschillende apps vb. </a:t>
            </a:r>
            <a:r>
              <a:rPr lang="nl-BE" err="1"/>
              <a:t>Lojong</a:t>
            </a:r>
            <a:r>
              <a:rPr lang="nl-BE"/>
              <a:t> en </a:t>
            </a:r>
            <a:r>
              <a:rPr lang="nl-BE" err="1"/>
              <a:t>netflix</a:t>
            </a:r>
            <a:r>
              <a:rPr lang="nl-BE"/>
              <a:t>: </a:t>
            </a:r>
            <a:r>
              <a:rPr lang="nl-BE" err="1"/>
              <a:t>headspace</a:t>
            </a:r>
            <a:r>
              <a:rPr lang="nl-BE"/>
              <a:t> of  </a:t>
            </a:r>
            <a:r>
              <a:rPr lang="nl-BE" err="1"/>
              <a:t>respi</a:t>
            </a:r>
            <a:r>
              <a:rPr lang="nl-BE"/>
              <a:t> app, CALM, </a:t>
            </a:r>
            <a:r>
              <a:rPr lang="nl-BE" err="1"/>
              <a:t>meditation</a:t>
            </a:r>
            <a:r>
              <a:rPr lang="nl-BE"/>
              <a:t> </a:t>
            </a:r>
            <a:r>
              <a:rPr lang="nl-BE" err="1"/>
              <a:t>moments</a:t>
            </a:r>
            <a:r>
              <a:rPr lang="nl-BE"/>
              <a:t>, ademhalingsoefeningen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b="0" i="0" err="1">
                <a:solidFill>
                  <a:srgbClr val="040C28"/>
                </a:solidFill>
                <a:effectLst/>
                <a:latin typeface="Google Sans"/>
              </a:rPr>
              <a:t>Binaural</a:t>
            </a:r>
            <a:r>
              <a:rPr lang="nl-BE" b="0" i="0">
                <a:solidFill>
                  <a:srgbClr val="040C28"/>
                </a:solidFill>
                <a:effectLst/>
                <a:latin typeface="Google Sans"/>
              </a:rPr>
              <a:t> beats</a:t>
            </a:r>
            <a:r>
              <a:rPr lang="nl-BE" b="0" i="0">
                <a:solidFill>
                  <a:srgbClr val="202124"/>
                </a:solidFill>
                <a:effectLst/>
                <a:latin typeface="Google Sans"/>
              </a:rPr>
              <a:t>. Ook </a:t>
            </a:r>
            <a:r>
              <a:rPr lang="nl-BE" b="0" i="0" err="1">
                <a:solidFill>
                  <a:srgbClr val="202124"/>
                </a:solidFill>
                <a:effectLst/>
                <a:latin typeface="Google Sans"/>
              </a:rPr>
              <a:t>binaural</a:t>
            </a:r>
            <a:r>
              <a:rPr lang="nl-BE" b="0" i="0">
                <a:solidFill>
                  <a:srgbClr val="202124"/>
                </a:solidFill>
                <a:effectLst/>
                <a:latin typeface="Google Sans"/>
              </a:rPr>
              <a:t> beats is een muzieksoort dat stress en angst kan verminderen. Niet iedereen is nog bekend met de kracht van </a:t>
            </a:r>
            <a:r>
              <a:rPr lang="nl-BE" b="0" i="0" err="1">
                <a:solidFill>
                  <a:srgbClr val="202124"/>
                </a:solidFill>
                <a:effectLst/>
                <a:latin typeface="Google Sans"/>
              </a:rPr>
              <a:t>binaural</a:t>
            </a:r>
            <a:r>
              <a:rPr lang="nl-BE" b="0" i="0">
                <a:solidFill>
                  <a:srgbClr val="202124"/>
                </a:solidFill>
                <a:effectLst/>
                <a:latin typeface="Google Sans"/>
              </a:rPr>
              <a:t> beats. </a:t>
            </a:r>
            <a:r>
              <a:rPr lang="nl-BE" b="0" i="0" err="1">
                <a:solidFill>
                  <a:srgbClr val="202124"/>
                </a:solidFill>
                <a:effectLst/>
                <a:latin typeface="Google Sans"/>
              </a:rPr>
              <a:t>Binaural</a:t>
            </a:r>
            <a:r>
              <a:rPr lang="nl-BE" b="0" i="0">
                <a:solidFill>
                  <a:srgbClr val="202124"/>
                </a:solidFill>
                <a:effectLst/>
                <a:latin typeface="Google Sans"/>
              </a:rPr>
              <a:t> beats ontstaan door twee tonen af te spelen die een paar hertz van elkaar verschillen.</a:t>
            </a: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Omgeving betrekken: ga in gesprek met mensen waarbij je uw goed voelt, deel wat je leeft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Succeservaring – laat je competent voelen, is motor voor energie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a:t>Sporten – verlaagt stressniveau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800">
                <a:effectLst/>
                <a:latin typeface="Calibri" panose="020F0502020204030204" pitchFamily="34" charset="0"/>
                <a:ea typeface="Times New Roman" panose="02020603050405020304" pitchFamily="18" charset="0"/>
              </a:rPr>
              <a:t>TIP van een student: ik bouw lego om faalangst gedachte tegen te gaan ( dan kan ik iets en heb ik energie om iets te doen wat ik minder leuk vind) </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sz="180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sz="1800">
              <a:effectLst/>
              <a:latin typeface="Calibri" panose="020F050202020403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nl-BE" sz="1800">
                <a:effectLst/>
                <a:latin typeface="Calibri" panose="020F0502020204030204" pitchFamily="34" charset="0"/>
              </a:rPr>
              <a:t>Aanvullen:</a:t>
            </a:r>
          </a:p>
          <a:p>
            <a:pPr marL="628650" marR="0" lvl="1" indent="-171450" algn="l" defTabSz="914400" rtl="0" eaLnBrk="1" fontAlgn="auto" latinLnBrk="0" hangingPunct="1">
              <a:lnSpc>
                <a:spcPct val="100000"/>
              </a:lnSpc>
              <a:spcBef>
                <a:spcPts val="0"/>
              </a:spcBef>
              <a:spcAft>
                <a:spcPts val="0"/>
              </a:spcAft>
              <a:buClrTx/>
              <a:buSzTx/>
              <a:buFontTx/>
              <a:buChar char="-"/>
              <a:tabLst/>
              <a:defRPr/>
            </a:pPr>
            <a:r>
              <a:rPr lang="nl-BE">
                <a:effectLst/>
                <a:latin typeface="Calibri" panose="020F0502020204030204" pitchFamily="34" charset="0"/>
              </a:rPr>
              <a:t>Hartcoherentie – workshop Psywest</a:t>
            </a: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nl-BE"/>
          </a:p>
          <a:p>
            <a:pPr marL="628650" lvl="1" indent="-171450">
              <a:buFontTx/>
              <a:buChar char="-"/>
            </a:pPr>
            <a:endParaRPr lang="nl-BE"/>
          </a:p>
          <a:p>
            <a:pPr marL="171450" lvl="0" indent="-171450">
              <a:buFontTx/>
              <a:buChar cha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15</a:t>
            </a:fld>
            <a:endParaRPr lang="nl-BE"/>
          </a:p>
        </p:txBody>
      </p:sp>
    </p:spTree>
    <p:extLst>
      <p:ext uri="{BB962C8B-B14F-4D97-AF65-F5344CB8AC3E}">
        <p14:creationId xmlns:p14="http://schemas.microsoft.com/office/powerpoint/2010/main" val="24108366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Hier is duidelijk dat zijn vitaliteit goed zit. Hij staat open om te leren. Duidelijke goesting is aanwezig omdat motivatie goed zit! </a:t>
            </a:r>
          </a:p>
          <a:p>
            <a:pPr marL="171450" indent="-171450">
              <a:buFontTx/>
              <a:buChar char="-"/>
            </a:pPr>
            <a:r>
              <a:rPr lang="nl-BE"/>
              <a:t>Als je in de rechterkolom zit , zijn er niet zo veel problemen naar motivatie toe. Ge kunt wel eens geen zin hebben maar je kan zelf wel er toe aan zetten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18</a:t>
            </a:fld>
            <a:endParaRPr lang="nl-BE"/>
          </a:p>
        </p:txBody>
      </p:sp>
    </p:spTree>
    <p:extLst>
      <p:ext uri="{BB962C8B-B14F-4D97-AF65-F5344CB8AC3E}">
        <p14:creationId xmlns:p14="http://schemas.microsoft.com/office/powerpoint/2010/main" val="428293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0" indent="0">
              <a:buFontTx/>
              <a:buNone/>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Wanneer het moeilijker gaat tijdens volgen van de tips </a:t>
            </a:r>
            <a:r>
              <a:rPr lang="nl-BE" err="1"/>
              <a:t>and</a:t>
            </a:r>
            <a:r>
              <a:rPr lang="nl-BE"/>
              <a:t> </a:t>
            </a:r>
            <a:r>
              <a:rPr lang="nl-BE" err="1"/>
              <a:t>trics</a:t>
            </a:r>
            <a:r>
              <a:rPr lang="nl-BE"/>
              <a:t> ( alle tips) en je weinig energie voelt dan kan het zijn dat je niet voldoende rekening houdt met je ‘batterij’.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Het is belangrijk om zowel fysiek maar ook mentaal fit te voelen. Je dient rekening te houden met je psychologische basisbehoeftes. Dit filmpje legt het uit. </a:t>
            </a:r>
          </a:p>
          <a:p>
            <a:pPr marL="0" indent="0">
              <a:buFont typeface="Arial" panose="020B0604020202020204" pitchFamily="34" charset="0"/>
              <a:buNone/>
            </a:pPr>
            <a:endParaRPr lang="nl-BE" b="1"/>
          </a:p>
          <a:p>
            <a:pPr marL="0" indent="0">
              <a:buFontTx/>
              <a:buNone/>
            </a:pPr>
            <a:endParaRPr lang="nl-BE"/>
          </a:p>
          <a:p>
            <a:pPr marL="0" indent="0">
              <a:buFontTx/>
              <a:buNone/>
            </a:pPr>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20</a:t>
            </a:fld>
            <a:endParaRPr lang="nl-BE"/>
          </a:p>
        </p:txBody>
      </p:sp>
    </p:spTree>
    <p:extLst>
      <p:ext uri="{BB962C8B-B14F-4D97-AF65-F5344CB8AC3E}">
        <p14:creationId xmlns:p14="http://schemas.microsoft.com/office/powerpoint/2010/main" val="24575442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0" indent="0">
              <a:buFontTx/>
              <a:buNone/>
            </a:pPr>
            <a:r>
              <a:rPr lang="nl-BE" b="1"/>
              <a:t>Autonomie</a:t>
            </a:r>
            <a:r>
              <a:rPr lang="nl-BE"/>
              <a:t>: zelfstandigheid, vrijheid om je eigen keuzes te maken</a:t>
            </a:r>
          </a:p>
          <a:p>
            <a:pPr marL="0" indent="0">
              <a:buFontTx/>
              <a:buNone/>
            </a:pPr>
            <a:r>
              <a:rPr lang="nl-BE" b="1"/>
              <a:t>Betrokkenheid</a:t>
            </a:r>
            <a:r>
              <a:rPr lang="nl-BE"/>
              <a:t>: sociaal contact, verbinding met anderen</a:t>
            </a:r>
          </a:p>
          <a:p>
            <a:pPr marL="0" indent="0">
              <a:buFontTx/>
              <a:buNone/>
            </a:pPr>
            <a:r>
              <a:rPr lang="nl-BE" b="1"/>
              <a:t>Competentie</a:t>
            </a:r>
            <a:r>
              <a:rPr lang="nl-BE"/>
              <a:t>: controle over de uitkomst van je gedrag, vertrouwen in je eigen kunnen</a:t>
            </a:r>
          </a:p>
          <a:p>
            <a:pPr marL="0" indent="0">
              <a:buFontTx/>
              <a:buNone/>
            </a:pPr>
            <a:endParaRPr lang="nl-BE"/>
          </a:p>
          <a:p>
            <a:pPr marL="0" indent="0">
              <a:buFontTx/>
              <a:buNone/>
            </a:pPr>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21</a:t>
            </a:fld>
            <a:endParaRPr lang="nl-BE"/>
          </a:p>
        </p:txBody>
      </p:sp>
    </p:spTree>
    <p:extLst>
      <p:ext uri="{BB962C8B-B14F-4D97-AF65-F5344CB8AC3E}">
        <p14:creationId xmlns:p14="http://schemas.microsoft.com/office/powerpoint/2010/main" val="4406628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Ter voorbereiding; dit blad printen + elk onderdeel bespreken met de groep; vraag stellen of iemand aan het woord laten</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23</a:t>
            </a:fld>
            <a:endParaRPr lang="nl-BE"/>
          </a:p>
        </p:txBody>
      </p:sp>
    </p:spTree>
    <p:extLst>
      <p:ext uri="{BB962C8B-B14F-4D97-AF65-F5344CB8AC3E}">
        <p14:creationId xmlns:p14="http://schemas.microsoft.com/office/powerpoint/2010/main" val="5291563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24</a:t>
            </a:fld>
            <a:endParaRPr lang="nl-BE"/>
          </a:p>
        </p:txBody>
      </p:sp>
    </p:spTree>
    <p:extLst>
      <p:ext uri="{BB962C8B-B14F-4D97-AF65-F5344CB8AC3E}">
        <p14:creationId xmlns:p14="http://schemas.microsoft.com/office/powerpoint/2010/main" val="9078101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Vraag: ‘Waarom denk je dat we deze oefening hebben gedaan?’ – regelmatig toepassen naar de toekomst toe – jezelf opvolgen</a:t>
            </a:r>
          </a:p>
          <a:p>
            <a:r>
              <a:rPr lang="nl-BE"/>
              <a:t>link leggen met </a:t>
            </a:r>
            <a:r>
              <a:rPr lang="nl-BE" err="1"/>
              <a:t>Lifecraft</a:t>
            </a: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26</a:t>
            </a:fld>
            <a:endParaRPr lang="nl-BE"/>
          </a:p>
        </p:txBody>
      </p:sp>
    </p:spTree>
    <p:extLst>
      <p:ext uri="{BB962C8B-B14F-4D97-AF65-F5344CB8AC3E}">
        <p14:creationId xmlns:p14="http://schemas.microsoft.com/office/powerpoint/2010/main" val="33534817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27</a:t>
            </a:fld>
            <a:endParaRPr lang="nl-BE"/>
          </a:p>
        </p:txBody>
      </p:sp>
    </p:spTree>
    <p:extLst>
      <p:ext uri="{BB962C8B-B14F-4D97-AF65-F5344CB8AC3E}">
        <p14:creationId xmlns:p14="http://schemas.microsoft.com/office/powerpoint/2010/main" val="4288900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Lees nog eens de ‘</a:t>
            </a:r>
            <a:r>
              <a:rPr lang="nl-BE" err="1"/>
              <a:t>herkenbaarzinnetjes</a:t>
            </a:r>
            <a:r>
              <a:rPr lang="nl-BE"/>
              <a:t>’, welke tip(s) neem je mee uit de workshop om hetgeen dat voor jou herkenbaar is aan te kunnen pakken. </a:t>
            </a:r>
            <a:r>
              <a:rPr lang="nl-BE">
                <a:sym typeface="Wingdings" panose="05000000000000000000" pitchFamily="2" charset="2"/>
              </a:rPr>
              <a:t> antwoorden in </a:t>
            </a:r>
            <a:r>
              <a:rPr lang="nl-BE" err="1">
                <a:sym typeface="Wingdings" panose="05000000000000000000" pitchFamily="2" charset="2"/>
              </a:rPr>
              <a:t>quizlit</a:t>
            </a:r>
            <a:r>
              <a:rPr lang="nl-BE">
                <a:sym typeface="Wingdings" panose="05000000000000000000" pitchFamily="2" charset="2"/>
              </a:rPr>
              <a:t> </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28</a:t>
            </a:fld>
            <a:endParaRPr lang="nl-BE"/>
          </a:p>
        </p:txBody>
      </p:sp>
    </p:spTree>
    <p:extLst>
      <p:ext uri="{BB962C8B-B14F-4D97-AF65-F5344CB8AC3E}">
        <p14:creationId xmlns:p14="http://schemas.microsoft.com/office/powerpoint/2010/main" val="29057566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algn="l"/>
            <a:r>
              <a:rPr lang="nl-BE" i="1"/>
              <a:t>Jullie motivatie is om een bepaalde reden weggevallen. </a:t>
            </a:r>
          </a:p>
          <a:p>
            <a:pPr algn="l"/>
            <a:r>
              <a:rPr lang="nl-BE" i="1"/>
              <a:t>We dienen uit te zoeken waarom dit zo is, voor we verder actie kunnen ondernemen!  </a:t>
            </a:r>
          </a:p>
          <a:p>
            <a:pPr marL="171450" indent="-171450">
              <a:buFontTx/>
              <a:buChar char="-"/>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5</a:t>
            </a:fld>
            <a:endParaRPr lang="nl-BE"/>
          </a:p>
        </p:txBody>
      </p:sp>
    </p:spTree>
    <p:extLst>
      <p:ext uri="{BB962C8B-B14F-4D97-AF65-F5344CB8AC3E}">
        <p14:creationId xmlns:p14="http://schemas.microsoft.com/office/powerpoint/2010/main" val="34535113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29</a:t>
            </a:fld>
            <a:endParaRPr lang="nl-BE"/>
          </a:p>
        </p:txBody>
      </p:sp>
    </p:spTree>
    <p:extLst>
      <p:ext uri="{BB962C8B-B14F-4D97-AF65-F5344CB8AC3E}">
        <p14:creationId xmlns:p14="http://schemas.microsoft.com/office/powerpoint/2010/main" val="37873239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6</a:t>
            </a:fld>
            <a:endParaRPr lang="nl-BE"/>
          </a:p>
        </p:txBody>
      </p:sp>
    </p:spTree>
    <p:extLst>
      <p:ext uri="{BB962C8B-B14F-4D97-AF65-F5344CB8AC3E}">
        <p14:creationId xmlns:p14="http://schemas.microsoft.com/office/powerpoint/2010/main" val="29164717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0" indent="0">
              <a:buFontTx/>
              <a:buNone/>
            </a:pPr>
            <a:r>
              <a:rPr lang="nl-BE" b="1"/>
              <a:t>Motivatieschaal</a:t>
            </a:r>
          </a:p>
          <a:p>
            <a:pPr marL="0" indent="0">
              <a:buFontTx/>
              <a:buNone/>
            </a:pPr>
            <a:r>
              <a:rPr lang="nl-BE"/>
              <a:t>Je krijgt 10 punten die je dient de verdelen over de uitspraken. Je mag het gewicht van de punten zelf kiezen. Is er maar 1 uitspraak van toepassing dan geef je deze 10 punten.</a:t>
            </a:r>
          </a:p>
          <a:p>
            <a:pPr marL="0" indent="0">
              <a:buFontTx/>
              <a:buNone/>
            </a:pPr>
            <a:r>
              <a:rPr lang="nl-BE"/>
              <a:t>Zijn er meerdere uitspraken van toepassing verdeel dan de punten naar gelang ze doorwegen. Vb. 4 ik moet mij bewijzen voor mijn studies, 6 ik span me niet in voor mijn studies, omdat ik toch niet zal slagen </a:t>
            </a:r>
          </a:p>
          <a:p>
            <a:pPr marL="0" indent="0">
              <a:buFontTx/>
              <a:buNone/>
            </a:pPr>
            <a:endParaRPr lang="nl-BE"/>
          </a:p>
          <a:p>
            <a:pPr marL="0" indent="0">
              <a:buFontTx/>
              <a:buNone/>
            </a:pPr>
            <a:r>
              <a:rPr lang="nl-BE"/>
              <a:t>- Moet afgedrukt geworden op papier ( voor elk 1)</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7</a:t>
            </a:fld>
            <a:endParaRPr lang="nl-BE"/>
          </a:p>
        </p:txBody>
      </p:sp>
    </p:spTree>
    <p:extLst>
      <p:ext uri="{BB962C8B-B14F-4D97-AF65-F5344CB8AC3E}">
        <p14:creationId xmlns:p14="http://schemas.microsoft.com/office/powerpoint/2010/main" val="27813993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Laten raden waarvoor de kleuren staan ( druk, goesting, démotivatie) – Wat heeft de rode kleur gemeenschappelijk met elkaar</a:t>
            </a:r>
          </a:p>
          <a:p>
            <a:pPr marL="171450" indent="-171450">
              <a:buFontTx/>
              <a:buChar char="-"/>
            </a:pPr>
            <a:r>
              <a:rPr lang="nl-BE"/>
              <a:t>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8</a:t>
            </a:fld>
            <a:endParaRPr lang="nl-BE"/>
          </a:p>
        </p:txBody>
      </p:sp>
    </p:spTree>
    <p:extLst>
      <p:ext uri="{BB962C8B-B14F-4D97-AF65-F5344CB8AC3E}">
        <p14:creationId xmlns:p14="http://schemas.microsoft.com/office/powerpoint/2010/main" val="3394012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0" indent="0">
              <a:buFontTx/>
              <a:buNone/>
            </a:pPr>
            <a:r>
              <a:rPr lang="nl-BE" b="1"/>
              <a:t>DEEL 1: </a:t>
            </a:r>
          </a:p>
          <a:p>
            <a:pPr marL="0" indent="0">
              <a:buFontTx/>
              <a:buNone/>
            </a:pPr>
            <a:r>
              <a:rPr lang="nl-BE" b="1" err="1"/>
              <a:t>Amotivatie</a:t>
            </a:r>
            <a:r>
              <a:rPr lang="nl-BE" b="1"/>
              <a:t> ‘</a:t>
            </a:r>
            <a:r>
              <a:rPr lang="nl-BE" b="1" err="1"/>
              <a:t>de-motivatie</a:t>
            </a:r>
            <a:r>
              <a:rPr lang="nl-BE" b="1"/>
              <a:t>’: </a:t>
            </a:r>
            <a:r>
              <a:rPr lang="nl-BE"/>
              <a:t>verwijst naar een gebrek aan motivatie om je in te zetten voor uw studies. Je voelt je bijvoorbeeld niet in staat om een gewenst resultaat te boeken, of waardeert de studies onvoldoende. Je weigert van gedrag te stellen </a:t>
            </a:r>
            <a:r>
              <a:rPr lang="nl-BE">
                <a:sym typeface="Wingdings" panose="05000000000000000000" pitchFamily="2" charset="2"/>
              </a:rPr>
              <a:t> ik ga niet studeren. </a:t>
            </a:r>
            <a:endParaRPr lang="nl-BE"/>
          </a:p>
          <a:p>
            <a:pPr marL="0" indent="0">
              <a:buFontTx/>
              <a:buNone/>
            </a:pPr>
            <a:endParaRPr lang="nl-BE"/>
          </a:p>
          <a:p>
            <a:pPr marL="0" indent="0">
              <a:buFontTx/>
              <a:buNone/>
            </a:pPr>
            <a:r>
              <a:rPr lang="nl-BE" b="1"/>
              <a:t>Gecontroleerde motivatie ‘moet-</a:t>
            </a:r>
            <a:r>
              <a:rPr lang="nl-BE" b="1" err="1"/>
              <a:t>ivatie</a:t>
            </a:r>
            <a:r>
              <a:rPr lang="nl-BE" b="1"/>
              <a:t>’: </a:t>
            </a:r>
            <a:r>
              <a:rPr lang="nl-BE"/>
              <a:t>heeft te maken met druk. Als je hoog scoort op gecontroleerde motivatie zet je je in voor de studies omdat dit nu eenmaal zo hoort. Die druk kan van buitenaf komen/</a:t>
            </a:r>
            <a:r>
              <a:rPr lang="nl-BE" u="sng"/>
              <a:t>extern</a:t>
            </a:r>
            <a:r>
              <a:rPr lang="nl-BE"/>
              <a:t>, als jij jou inspant om jouw ouders niet teleur te stellen of hun waardering te verkrijgen. </a:t>
            </a:r>
          </a:p>
          <a:p>
            <a:pPr marL="0" indent="0">
              <a:buFontTx/>
              <a:buNone/>
            </a:pPr>
            <a:r>
              <a:rPr lang="nl-BE"/>
              <a:t>	gedrag wordt gestuurd door: </a:t>
            </a:r>
          </a:p>
          <a:p>
            <a:pPr marL="0" indent="0">
              <a:buFontTx/>
              <a:buNone/>
            </a:pPr>
            <a:r>
              <a:rPr lang="nl-BE"/>
              <a:t>	- Krijgen van beloningen</a:t>
            </a:r>
          </a:p>
          <a:p>
            <a:pPr marL="0" indent="0">
              <a:buFontTx/>
              <a:buNone/>
            </a:pPr>
            <a:r>
              <a:rPr lang="nl-BE"/>
              <a:t>	- Vermijden van straffen</a:t>
            </a:r>
          </a:p>
          <a:p>
            <a:pPr marL="0" indent="0">
              <a:buFontTx/>
              <a:buNone/>
            </a:pPr>
            <a:r>
              <a:rPr lang="nl-BE"/>
              <a:t>	- Verwachtingen van anderen </a:t>
            </a:r>
          </a:p>
          <a:p>
            <a:pPr marL="0" indent="0">
              <a:buFontTx/>
              <a:buNone/>
            </a:pPr>
            <a:r>
              <a:rPr lang="nl-BE"/>
              <a:t>	</a:t>
            </a:r>
            <a:r>
              <a:rPr lang="nl-BE" err="1"/>
              <a:t>Vb</a:t>
            </a:r>
            <a:r>
              <a:rPr lang="nl-BE"/>
              <a:t>: ik studeer omdat ik anders niet op reis mag. </a:t>
            </a:r>
          </a:p>
          <a:p>
            <a:pPr marL="0" indent="0">
              <a:buFontTx/>
              <a:buNone/>
            </a:pPr>
            <a:r>
              <a:rPr lang="nl-BE"/>
              <a:t>Maar het kan ook gaan om </a:t>
            </a:r>
            <a:r>
              <a:rPr lang="nl-BE" u="sng"/>
              <a:t>interne</a:t>
            </a:r>
            <a:r>
              <a:rPr lang="nl-BE"/>
              <a:t> druk, als jij vindt dat je je moet bewijzen, dat je een verstandige of voorbeeldige student moet zijn, of als je je schuldig voelt als je niet 100% jouw best doet.</a:t>
            </a:r>
          </a:p>
          <a:p>
            <a:pPr marL="0" indent="0">
              <a:buFontTx/>
              <a:buNone/>
            </a:pPr>
            <a:r>
              <a:rPr lang="nl-BE"/>
              <a:t>Gedrag wordt gestuurd door:</a:t>
            </a:r>
          </a:p>
          <a:p>
            <a:pPr marL="0" indent="0">
              <a:buFontTx/>
              <a:buNone/>
            </a:pPr>
            <a:r>
              <a:rPr lang="nl-BE"/>
              <a:t>	- vermijden van negatieve gevoelens ( schaamte, schuld)</a:t>
            </a:r>
          </a:p>
          <a:p>
            <a:pPr marL="0" indent="0">
              <a:buFontTx/>
              <a:buNone/>
            </a:pPr>
            <a:r>
              <a:rPr lang="nl-BE"/>
              <a:t>	- krijgen van positieve gevoelens ( trots, succes) </a:t>
            </a:r>
          </a:p>
          <a:p>
            <a:pPr marL="0" indent="0">
              <a:buFontTx/>
              <a:buNone/>
            </a:pPr>
            <a:r>
              <a:rPr lang="nl-BE"/>
              <a:t>	VB: ik studeer omdat ik mij anders schuldig voel dat mijn ouders niet trots zullen zijn op mij. </a:t>
            </a:r>
          </a:p>
          <a:p>
            <a:pPr marL="0" indent="0">
              <a:buFontTx/>
              <a:buNone/>
            </a:pPr>
            <a:endParaRPr lang="nl-BE"/>
          </a:p>
          <a:p>
            <a:pPr marL="0" indent="0">
              <a:buFontTx/>
              <a:buNone/>
            </a:pPr>
            <a:r>
              <a:rPr lang="nl-BE" b="1"/>
              <a:t>Autonome motivatie ‘goesting’: </a:t>
            </a:r>
            <a:r>
              <a:rPr lang="nl-BE"/>
              <a:t>verwijst naar studeren vanuit een innerlijke gedrevenheid. </a:t>
            </a:r>
          </a:p>
          <a:p>
            <a:pPr marL="0" indent="0">
              <a:buFontTx/>
              <a:buNone/>
            </a:pPr>
            <a:r>
              <a:rPr lang="nl-BE"/>
              <a:t>- Je stelt gedag omdat je het persoonlijk nuttig, belangrijk of relevant is ( vb. ik studeer omdat ik het belangrijk vind om een diploma te halen) </a:t>
            </a:r>
          </a:p>
          <a:p>
            <a:pPr marL="0" indent="0">
              <a:buFontTx/>
              <a:buNone/>
            </a:pPr>
            <a:r>
              <a:rPr lang="nl-BE"/>
              <a:t>- Je stelt gedrag omdat het leuk of interessant is ( vb. ik studeer omdat ik het interessant vind) </a:t>
            </a:r>
          </a:p>
          <a:p>
            <a:pPr marL="0" indent="0">
              <a:buFontTx/>
              <a:buNone/>
            </a:pPr>
            <a:r>
              <a:rPr lang="nl-BE"/>
              <a:t>Wetenschappelijk onderzoek geeft aan dat: </a:t>
            </a:r>
          </a:p>
          <a:p>
            <a:pPr marL="0" indent="0">
              <a:buFontTx/>
              <a:buNone/>
            </a:pPr>
            <a:r>
              <a:rPr lang="nl-BE"/>
              <a:t>	- je bent zelfstandiger en verwerkt grondiger informatie</a:t>
            </a:r>
          </a:p>
          <a:p>
            <a:pPr marL="0" indent="0">
              <a:buFontTx/>
              <a:buNone/>
            </a:pPr>
            <a:r>
              <a:rPr lang="nl-BE"/>
              <a:t>	- diepgaande verwerkingsstrategie </a:t>
            </a:r>
          </a:p>
          <a:p>
            <a:pPr marL="0" indent="0">
              <a:buFontTx/>
              <a:buNone/>
            </a:pPr>
            <a:r>
              <a:rPr lang="nl-BE"/>
              <a:t>	-  houd je beter aan je planning </a:t>
            </a:r>
          </a:p>
          <a:p>
            <a:pPr marL="0" indent="0">
              <a:buFontTx/>
              <a:buNone/>
            </a:pPr>
            <a:r>
              <a:rPr lang="nl-BE"/>
              <a:t>	- negatieve ervaringen zie je als leerkansen </a:t>
            </a:r>
          </a:p>
          <a:p>
            <a:pPr marL="0" indent="0">
              <a:buFontTx/>
              <a:buNone/>
            </a:pPr>
            <a:r>
              <a:rPr lang="nl-BE"/>
              <a:t>	- werken voor school geeft je een boost. </a:t>
            </a:r>
          </a:p>
          <a:p>
            <a:pPr marL="0" indent="0">
              <a:buFontTx/>
              <a:buNone/>
            </a:pPr>
            <a:endParaRPr lang="nl-BE"/>
          </a:p>
          <a:p>
            <a:pPr marL="0" indent="0">
              <a:buFontTx/>
              <a:buNone/>
            </a:pPr>
            <a:r>
              <a:rPr lang="nl-BE" b="1"/>
              <a:t>DEEL  2: </a:t>
            </a:r>
          </a:p>
          <a:p>
            <a:pPr marL="0" indent="0">
              <a:buFontTx/>
              <a:buNone/>
            </a:pPr>
            <a:endParaRPr lang="nl-BE"/>
          </a:p>
          <a:p>
            <a:pPr marL="0" indent="0">
              <a:buFontTx/>
              <a:buNone/>
            </a:pPr>
            <a:r>
              <a:rPr lang="nl-BE"/>
              <a:t>Studiemotivatie is dynamisch: ze verschilt van vak tot vak en van tijd tot tijd ( vb. hangt af van leerstof, lectoren stijl</a:t>
            </a:r>
          </a:p>
          <a:p>
            <a:pPr marL="0" indent="0">
              <a:buFontTx/>
              <a:buNone/>
            </a:pPr>
            <a:endParaRPr lang="nl-BE"/>
          </a:p>
          <a:p>
            <a:pPr marL="0" indent="0">
              <a:buFontTx/>
              <a:buNone/>
            </a:pPr>
            <a:r>
              <a:rPr lang="nl-BE"/>
              <a:t>Je bent bovendien niet óf autonoom óf gecontroleerd gemotiveerd. Vaak is het een </a:t>
            </a:r>
            <a:r>
              <a:rPr lang="nl-BE" b="1"/>
              <a:t>mix van meerdere motivatietypes</a:t>
            </a:r>
            <a:r>
              <a:rPr lang="nl-BE"/>
              <a:t>. </a:t>
            </a:r>
          </a:p>
          <a:p>
            <a:pPr marL="0" indent="0">
              <a:buFontTx/>
              <a:buNone/>
            </a:pPr>
            <a:endParaRPr lang="nl-BE"/>
          </a:p>
          <a:p>
            <a:pPr marL="0" indent="0">
              <a:buFontTx/>
              <a:buNone/>
            </a:pPr>
            <a:r>
              <a:rPr lang="nl-BE" b="1" i="0">
                <a:solidFill>
                  <a:srgbClr val="2A2751"/>
                </a:solidFill>
                <a:effectLst/>
                <a:latin typeface="Lexend"/>
              </a:rPr>
              <a:t>Het ideale motivatieprofiel combineert een hoge mate van zin of ‘goesting’ om te studeren en een lage mate van studiedruk</a:t>
            </a:r>
          </a:p>
          <a:p>
            <a:pPr marL="0" indent="0">
              <a:buFontTx/>
              <a:buNone/>
            </a:pPr>
            <a:endParaRPr lang="nl-BE" b="1" i="0">
              <a:solidFill>
                <a:srgbClr val="2A2751"/>
              </a:solidFill>
              <a:effectLst/>
              <a:latin typeface="Lexend"/>
            </a:endParaRPr>
          </a:p>
          <a:p>
            <a:pPr marL="0" indent="0">
              <a:buFontTx/>
              <a:buNone/>
            </a:pPr>
            <a:r>
              <a:rPr lang="nl-BE" b="1" i="0">
                <a:solidFill>
                  <a:srgbClr val="2A2751"/>
                </a:solidFill>
                <a:effectLst/>
                <a:latin typeface="Lexend"/>
              </a:rPr>
              <a:t>Evalueer van </a:t>
            </a:r>
            <a:r>
              <a:rPr lang="nl-BE"/>
              <a:t>Intern moeten en extern moeten naar nu willen en plezier willen </a:t>
            </a:r>
            <a:r>
              <a:rPr lang="nl-BE">
                <a:sym typeface="Wingdings" panose="05000000000000000000" pitchFamily="2" charset="2"/>
              </a:rPr>
              <a:t> </a:t>
            </a:r>
            <a:r>
              <a:rPr lang="nl-BE" b="1"/>
              <a:t>Groei</a:t>
            </a:r>
            <a:r>
              <a:rPr lang="nl-BE"/>
              <a:t> (van links naar rechts):</a:t>
            </a:r>
          </a:p>
          <a:p>
            <a:pPr marL="0" indent="0">
              <a:buFontTx/>
              <a:buNone/>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b="1"/>
              <a:t>Gevolg</a:t>
            </a:r>
            <a:r>
              <a:rPr lang="nl-BE"/>
              <a:t>: aftoetsen of dit klopt, herken jij jou hierin?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a:p>
            <a:pPr marL="0" marR="0" lvl="0" indent="0" algn="l" defTabSz="914400" rtl="0" eaLnBrk="1" fontAlgn="auto" latinLnBrk="0" hangingPunct="1">
              <a:lnSpc>
                <a:spcPct val="100000"/>
              </a:lnSpc>
              <a:spcBef>
                <a:spcPts val="0"/>
              </a:spcBef>
              <a:spcAft>
                <a:spcPts val="0"/>
              </a:spcAft>
              <a:buClrTx/>
              <a:buSzTx/>
              <a:buFontTx/>
              <a:buNone/>
              <a:tabLst/>
              <a:defRPr/>
            </a:pPr>
            <a:r>
              <a:rPr lang="nl-BE"/>
              <a:t>DEEL 3: </a:t>
            </a:r>
          </a:p>
          <a:p>
            <a:pPr marL="0" marR="0" lvl="0" indent="0" algn="l" defTabSz="914400" rtl="0" eaLnBrk="1" fontAlgn="auto" latinLnBrk="0" hangingPunct="1">
              <a:lnSpc>
                <a:spcPct val="100000"/>
              </a:lnSpc>
              <a:spcBef>
                <a:spcPts val="0"/>
              </a:spcBef>
              <a:spcAft>
                <a:spcPts val="0"/>
              </a:spcAft>
              <a:buClrTx/>
              <a:buSzTx/>
              <a:buFontTx/>
              <a:buNone/>
              <a:tabLst/>
              <a:defRPr/>
            </a:pPr>
            <a:r>
              <a:rPr lang="nl-BE"/>
              <a:t>Kolommen helpen je om u te situeren, acties te ondernemen en juiste vragen te kunnen stellen. Zit je vooral in de blauwe kolom en ook in gele kolom </a:t>
            </a:r>
            <a:r>
              <a:rPr lang="nl-BE">
                <a:sym typeface="Wingdings" panose="05000000000000000000" pitchFamily="2" charset="2"/>
              </a:rPr>
              <a:t> eerste belangrijke vraag: heb je de juiste studiekeuze gemaakt? Eerst hier een antwoord op vinden voor we verder actie kunnen ondernemen. </a:t>
            </a:r>
            <a:endParaRPr lang="nl-BE"/>
          </a:p>
          <a:p>
            <a:pPr marL="0" indent="0">
              <a:buFontTx/>
              <a:buNone/>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10</a:t>
            </a:fld>
            <a:endParaRPr lang="nl-BE"/>
          </a:p>
        </p:txBody>
      </p:sp>
    </p:spTree>
    <p:extLst>
      <p:ext uri="{BB962C8B-B14F-4D97-AF65-F5344CB8AC3E}">
        <p14:creationId xmlns:p14="http://schemas.microsoft.com/office/powerpoint/2010/main" val="34934459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 typeface="Arial" panose="020B0604020202020204" pitchFamily="34" charset="0"/>
              <a:buChar char="•"/>
            </a:pPr>
            <a:r>
              <a:rPr lang="nl-BE"/>
              <a:t>Voor we verder gaan moet je eerst zeker zijn of je een juiste studiekeuze gemaakt hebt. Als je dat zeker weet, dan pas kan je verder nagaan waarom je precies aan motivatie verlies lijdt. </a:t>
            </a:r>
          </a:p>
          <a:p>
            <a:pPr marL="0" indent="0">
              <a:buFont typeface="Arial" panose="020B0604020202020204" pitchFamily="34" charset="0"/>
              <a:buNone/>
            </a:pPr>
            <a:r>
              <a:rPr lang="nl-BE"/>
              <a:t>Twijfel je hierover, dan moet je dit eerst nagaan. Want dit zou wel eens de oorzaak van je motivatieverlies kunnen zijn. </a:t>
            </a:r>
          </a:p>
          <a:p>
            <a:pPr marL="0" indent="0">
              <a:buFont typeface="Arial" panose="020B0604020202020204" pitchFamily="34" charset="0"/>
              <a:buNone/>
            </a:pPr>
            <a:endParaRPr lang="nl-BE"/>
          </a:p>
          <a:p>
            <a:pPr marL="0" indent="0">
              <a:buFontTx/>
              <a:buNone/>
            </a:pPr>
            <a:r>
              <a:rPr lang="nl-BE"/>
              <a:t>1. Wil ik een studiekeuze maken: </a:t>
            </a:r>
          </a:p>
          <a:p>
            <a:pPr marL="628650" lvl="0" indent="-171450">
              <a:buFont typeface="Arial" panose="020B0604020202020204" pitchFamily="34" charset="0"/>
              <a:buChar char="•"/>
            </a:pPr>
            <a:r>
              <a:rPr lang="nl-BE" sz="1200" kern="1200">
                <a:solidFill>
                  <a:schemeClr val="tx1"/>
                </a:solidFill>
                <a:latin typeface="+mn-lt"/>
                <a:ea typeface="+mn-ea"/>
                <a:cs typeface="+mn-cs"/>
              </a:rPr>
              <a:t>Waarom wil je studeren?</a:t>
            </a:r>
          </a:p>
          <a:p>
            <a:pPr marL="628650" lvl="0" indent="-171450">
              <a:buFont typeface="Arial" panose="020B0604020202020204" pitchFamily="34" charset="0"/>
              <a:buChar char="•"/>
            </a:pPr>
            <a:r>
              <a:rPr lang="nl-BE" sz="1200" kern="1200">
                <a:solidFill>
                  <a:schemeClr val="tx1"/>
                </a:solidFill>
                <a:latin typeface="+mn-lt"/>
                <a:ea typeface="+mn-ea"/>
                <a:cs typeface="+mn-cs"/>
              </a:rPr>
              <a:t>Wat drijft jou ertoe om verder te willen studeren?</a:t>
            </a:r>
          </a:p>
          <a:p>
            <a:pPr marL="1028700" lvl="0" indent="-571500">
              <a:buFont typeface="Arial" panose="020B0604020202020204" pitchFamily="34" charset="0"/>
              <a:buChar char="•"/>
            </a:pPr>
            <a:endParaRPr lang="nl-BE" b="0" i="0">
              <a:solidFill>
                <a:srgbClr val="000000"/>
              </a:solidFill>
              <a:effectLst/>
            </a:endParaRPr>
          </a:p>
          <a:p>
            <a:pPr marL="228600" indent="-228600">
              <a:buFontTx/>
              <a:buAutoNum type="arabicPeriod" startAt="2"/>
            </a:pPr>
            <a:r>
              <a:rPr lang="nl-BE"/>
              <a:t>Wie ben ik? </a:t>
            </a:r>
          </a:p>
          <a:p>
            <a:pPr marL="685800" lvl="1" indent="-228600">
              <a:buFont typeface="Arial" panose="020B0604020202020204" pitchFamily="34" charset="0"/>
              <a:buChar char="•"/>
            </a:pPr>
            <a:r>
              <a:rPr lang="nl-BE"/>
              <a:t>Wat doe je graag? Wat zijn jouw interesses? Wanneer vliegt de tijd voorbij?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Heb je de juiste startcompetenties? Welke vaardigheden heb je nodig om aan de opleiding te beginnen? </a:t>
            </a:r>
          </a:p>
          <a:p>
            <a:pPr marL="685800" marR="0" lvl="1"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3. Hoe ziet het HO er uit?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Welke type opleidingen bestaan er ?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Welke verschillende opleidingen bestaan er binnen mijn </a:t>
            </a:r>
            <a:r>
              <a:rPr lang="nl-BE" err="1"/>
              <a:t>intresse</a:t>
            </a:r>
            <a:r>
              <a:rPr lang="nl-BE"/>
              <a:t> domein?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Hoeveel jaar wil ik studeren?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Wil ik eerder praktijk of theorie…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4, Welke opleidingen?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Welke beroepen kan ik er mee uitvoeren? Waar loop je stages? </a:t>
            </a: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5, kan ik kiezen?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Hoe zeker ben ik van mijn keuze?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a:t>Wat zorgt dat ik nog twijfel?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a:t>6, Hou ik van mijn keuze?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a:t>Heb je zin om te starten met de opleiding? Heb je goesting om te studeren?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nl-BE" sz="1200"/>
              <a:t>Hoe tevreden ben ik op een schaal van 0 tot 10 over mijn keuze?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nl-BE" sz="1200"/>
              <a:t>INTERN KOMPAS</a:t>
            </a:r>
          </a:p>
          <a:p>
            <a:pPr algn="l">
              <a:buFont typeface="Arial" panose="020B0604020202020204" pitchFamily="34" charset="0"/>
              <a:buChar char="•"/>
            </a:pPr>
            <a:r>
              <a:rPr lang="nl-BE" b="1" i="0">
                <a:solidFill>
                  <a:srgbClr val="484756"/>
                </a:solidFill>
                <a:effectLst/>
                <a:latin typeface="Lexend"/>
              </a:rPr>
              <a:t>Waarden:</a:t>
            </a:r>
            <a:r>
              <a:rPr lang="nl-BE" b="0" i="0">
                <a:solidFill>
                  <a:srgbClr val="484756"/>
                </a:solidFill>
                <a:effectLst/>
                <a:latin typeface="Lexend"/>
              </a:rPr>
              <a:t> "Wat vind ik belangrijk?" "Waar geloof ik in?"</a:t>
            </a:r>
          </a:p>
          <a:p>
            <a:pPr algn="l">
              <a:buFont typeface="Arial" panose="020B0604020202020204" pitchFamily="34" charset="0"/>
              <a:buChar char="•"/>
            </a:pPr>
            <a:r>
              <a:rPr lang="nl-BE" b="1" i="0">
                <a:solidFill>
                  <a:srgbClr val="484756"/>
                </a:solidFill>
                <a:effectLst/>
                <a:latin typeface="Lexend"/>
              </a:rPr>
              <a:t>Doelen: </a:t>
            </a:r>
            <a:r>
              <a:rPr lang="nl-BE" b="0" i="0">
                <a:solidFill>
                  <a:srgbClr val="484756"/>
                </a:solidFill>
                <a:effectLst/>
                <a:latin typeface="Lexend"/>
              </a:rPr>
              <a:t>"Waar wil ik naartoe?" "Wat wil ik bereiken?"</a:t>
            </a:r>
          </a:p>
          <a:p>
            <a:pPr algn="l">
              <a:buFont typeface="Arial" panose="020B0604020202020204" pitchFamily="34" charset="0"/>
              <a:buChar char="•"/>
            </a:pPr>
            <a:r>
              <a:rPr lang="nl-BE" b="1" i="0">
                <a:solidFill>
                  <a:srgbClr val="484756"/>
                </a:solidFill>
                <a:effectLst/>
                <a:latin typeface="Lexend"/>
              </a:rPr>
              <a:t>Interesses: </a:t>
            </a:r>
            <a:r>
              <a:rPr lang="nl-BE" b="0" i="0">
                <a:solidFill>
                  <a:srgbClr val="484756"/>
                </a:solidFill>
                <a:effectLst/>
                <a:latin typeface="Lexend"/>
              </a:rPr>
              <a:t>"Wat vind ik interessant?" "Wat boeit me?"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sz="120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nl-BE"/>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nl-BE"/>
          </a:p>
          <a:p>
            <a:pPr marL="228600" indent="-228600">
              <a:buFontTx/>
              <a:buAutoNum type="arabicPeriod" startAt="2"/>
            </a:pPr>
            <a:endParaRPr lang="nl-BE"/>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11</a:t>
            </a:fld>
            <a:endParaRPr lang="nl-BE"/>
          </a:p>
        </p:txBody>
      </p:sp>
    </p:spTree>
    <p:extLst>
      <p:ext uri="{BB962C8B-B14F-4D97-AF65-F5344CB8AC3E}">
        <p14:creationId xmlns:p14="http://schemas.microsoft.com/office/powerpoint/2010/main" val="16589376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171450" indent="-171450">
              <a:buFontTx/>
              <a:buChar char="-"/>
            </a:pPr>
            <a:r>
              <a:rPr lang="nl-BE"/>
              <a:t>Uitstelsmoezen = helpende en niet-helpende gedachten</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12</a:t>
            </a:fld>
            <a:endParaRPr lang="nl-BE"/>
          </a:p>
        </p:txBody>
      </p:sp>
    </p:spTree>
    <p:extLst>
      <p:ext uri="{BB962C8B-B14F-4D97-AF65-F5344CB8AC3E}">
        <p14:creationId xmlns:p14="http://schemas.microsoft.com/office/powerpoint/2010/main" val="18611999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949325" y="1014413"/>
            <a:ext cx="5784850" cy="3254375"/>
          </a:xfrm>
        </p:spPr>
      </p:sp>
      <p:sp>
        <p:nvSpPr>
          <p:cNvPr id="3" name="Tijdelijke aanduiding voor notities 2"/>
          <p:cNvSpPr>
            <a:spLocks noGrp="1"/>
          </p:cNvSpPr>
          <p:nvPr>
            <p:ph type="body" idx="1"/>
          </p:nvPr>
        </p:nvSpPr>
        <p:spPr/>
        <p:txBody>
          <a:bodyPr/>
          <a:lstStyle/>
          <a:p>
            <a:pPr marL="228600" indent="-228600">
              <a:buAutoNum type="arabicPeriod"/>
            </a:pPr>
            <a:r>
              <a:rPr lang="nl-BE"/>
              <a:t>Begin met 5’. Een van de grootste uitdagingen is beginnen. Daarbij helpt de 5’ regel.  Spreek met jezelf af om vijf min. aan de taak te werken. Zo bedrieg je je brein, want vaak doe je toch voort zodra je bezig bent. </a:t>
            </a:r>
          </a:p>
          <a:p>
            <a:pPr marL="228600" indent="-228600">
              <a:buAutoNum type="arabicPeriod"/>
            </a:pPr>
            <a:r>
              <a:rPr lang="nl-BE"/>
              <a:t>Begin met de taak die het meeste impact heeft op je leven, de taak die je waarschijnlijk zou uitstellen </a:t>
            </a:r>
          </a:p>
          <a:p>
            <a:pPr marL="228600" indent="-228600">
              <a:buAutoNum type="arabicPeriod"/>
            </a:pPr>
            <a:r>
              <a:rPr lang="nl-BE"/>
              <a:t>Splits een grote taak op in deeltaken. Maak er behapbare stukken van. Wat is een stap die je vandaag al kunt zetten? Vb. eerst een schema met tussentitels en puntjes en </a:t>
            </a:r>
            <a:r>
              <a:rPr lang="nl-BE" err="1"/>
              <a:t>uiteidnelijk</a:t>
            </a:r>
            <a:r>
              <a:rPr lang="nl-BE"/>
              <a:t> staat de structuur van je paper en moet je die gewoon invullen. </a:t>
            </a:r>
          </a:p>
          <a:p>
            <a:pPr marL="228600" indent="-228600">
              <a:buAutoNum type="arabicPeriod"/>
            </a:pPr>
            <a:r>
              <a:rPr lang="nl-BE"/>
              <a:t>Teken een tijdslijn waarop je alle deeltaken schrijft. Als er een onderdeel af is, mag je en vakje kleuren. Het is geruststellend te zien hoeveel je al voorbij bent gegaan zonder dat er al een eindresultaat is. </a:t>
            </a:r>
          </a:p>
          <a:p>
            <a:pPr marL="228600" indent="-228600">
              <a:buAutoNum type="arabicPeriod"/>
            </a:pPr>
            <a:r>
              <a:rPr lang="nl-BE"/>
              <a:t>Als je een plaats reserveert in de bieb, moet je wel op tijd beginnen want wie te laat komt mag niet meer binnen </a:t>
            </a:r>
          </a:p>
          <a:p>
            <a:pPr marL="228600" indent="-228600">
              <a:buAutoNum type="arabicPeriod"/>
            </a:pPr>
            <a:r>
              <a:rPr lang="nl-BE"/>
              <a:t>Leg jezelf deadlines op. Sommige mensen krijgen het gevoel van altijd te falen omdat ze deadlines niet halen, voor anderen zorgen ze voor een gevoel van controle: oké, dat stukje heb ik al gedaan’. Eens iets gedaan is, kan jezelf ook voor belonen. ( vb. lekker taartje,…) </a:t>
            </a:r>
          </a:p>
          <a:p>
            <a:pPr marL="228600" indent="-228600">
              <a:buAutoNum type="arabicPeriod"/>
            </a:pPr>
            <a:r>
              <a:rPr lang="nl-BE"/>
              <a:t>Maak een feestje van de taken waar je tegenop ziet. Vb. in een leuke koffiebar gaan zitten. </a:t>
            </a:r>
            <a:r>
              <a:rPr lang="nl-BE" err="1"/>
              <a:t>Mss</a:t>
            </a:r>
            <a:r>
              <a:rPr lang="nl-BE"/>
              <a:t> niet altijd even efficiënt maar ik ben die vervelende taak wél aan het maken. </a:t>
            </a:r>
          </a:p>
        </p:txBody>
      </p:sp>
      <p:sp>
        <p:nvSpPr>
          <p:cNvPr id="4" name="Tijdelijke aanduiding voor dianummer 3"/>
          <p:cNvSpPr>
            <a:spLocks noGrp="1"/>
          </p:cNvSpPr>
          <p:nvPr>
            <p:ph type="sldNum" sz="quarter" idx="5"/>
          </p:nvPr>
        </p:nvSpPr>
        <p:spPr/>
        <p:txBody>
          <a:bodyPr/>
          <a:lstStyle/>
          <a:p>
            <a:fld id="{6C23E295-A1A5-4488-BC09-D942F81F4A15}" type="slidenum">
              <a:rPr lang="nl-BE" smtClean="0"/>
              <a:t>13</a:t>
            </a:fld>
            <a:endParaRPr lang="nl-BE"/>
          </a:p>
        </p:txBody>
      </p:sp>
    </p:spTree>
    <p:extLst>
      <p:ext uri="{BB962C8B-B14F-4D97-AF65-F5344CB8AC3E}">
        <p14:creationId xmlns:p14="http://schemas.microsoft.com/office/powerpoint/2010/main" val="3794915422"/>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1.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s://www.flickr.com/photos/howestbe/albums" TargetMode="External"/><Relationship Id="rId9" Type="http://schemas.openxmlformats.org/officeDocument/2006/relationships/hyperlink" Target="https://studenthowest.sharepoint.com/sites/staff/COMM/SitePages/Huisstijl.aspx" TargetMode="Externa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2.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jpeg"/><Relationship Id="rId1" Type="http://schemas.openxmlformats.org/officeDocument/2006/relationships/slideMaster" Target="../slideMasters/slideMaster2.xml"/><Relationship Id="rId4" Type="http://schemas.openxmlformats.org/officeDocument/2006/relationships/image" Target="../media/image16.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8" Type="http://schemas.openxmlformats.org/officeDocument/2006/relationships/hyperlink" Target="mailto:regis.le.roy@howest.be" TargetMode="External"/><Relationship Id="rId3" Type="http://schemas.openxmlformats.org/officeDocument/2006/relationships/image" Target="../media/image3.png"/><Relationship Id="rId7" Type="http://schemas.openxmlformats.org/officeDocument/2006/relationships/image" Target="../media/image6.png"/><Relationship Id="rId2" Type="http://schemas.openxmlformats.org/officeDocument/2006/relationships/image" Target="../media/image2.jpeg"/><Relationship Id="rId1" Type="http://schemas.openxmlformats.org/officeDocument/2006/relationships/slideMaster" Target="../slideMasters/slideMaster3.xml"/><Relationship Id="rId6" Type="http://schemas.openxmlformats.org/officeDocument/2006/relationships/image" Target="../media/image5.jpeg"/><Relationship Id="rId11" Type="http://schemas.openxmlformats.org/officeDocument/2006/relationships/image" Target="../media/image8.jpeg"/><Relationship Id="rId5" Type="http://schemas.openxmlformats.org/officeDocument/2006/relationships/image" Target="../media/image4.jpeg"/><Relationship Id="rId10" Type="http://schemas.openxmlformats.org/officeDocument/2006/relationships/image" Target="../media/image7.jpeg"/><Relationship Id="rId4" Type="http://schemas.openxmlformats.org/officeDocument/2006/relationships/hyperlink" Target="https://www.flickr.com/photos/howestbe/albums" TargetMode="External"/><Relationship Id="rId9" Type="http://schemas.openxmlformats.org/officeDocument/2006/relationships/hyperlink" Target="https://start.howest.be/StrategieCommunicatie/Communicatie" TargetMode="Externa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4"/>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toepassen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2.0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8"/>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hlinkClick r:id="rId9"/>
              </a:rPr>
              <a:t>https://studenthowest.sharepoint.com/sites/staff/COMM/SitePages/Huisstijl.aspx</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4" name="Afbeelding 3">
            <a:extLst>
              <a:ext uri="{FF2B5EF4-FFF2-40B4-BE49-F238E27FC236}">
                <a16:creationId xmlns:a16="http://schemas.microsoft.com/office/drawing/2014/main" id="{5B39836E-004F-43A1-BAE3-C85C57A18D2C}"/>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073629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1238711"/>
      </p:ext>
    </p:extLst>
  </p:cSld>
  <p:clrMapOvr>
    <a:masterClrMapping/>
  </p:clrMapOvr>
  <p:extLst>
    <p:ext uri="{DCECCB84-F9BA-43D5-87BE-67443E8EF086}">
      <p15:sldGuideLst xmlns:p15="http://schemas.microsoft.com/office/powerpoint/2012/main">
        <p15:guide id="4" pos="1109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15514383"/>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16327320"/>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23719073"/>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796737148"/>
      </p:ext>
    </p:extLst>
  </p:cSld>
  <p:clrMapOvr>
    <a:masterClrMapping/>
  </p:clrMapOvr>
  <p:extLst>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1" name="balk onderaan">
            <a:extLst>
              <a:ext uri="{FF2B5EF4-FFF2-40B4-BE49-F238E27FC236}">
                <a16:creationId xmlns:a16="http://schemas.microsoft.com/office/drawing/2014/main" id="{38804C87-12C0-421E-90B2-DF14E0302FE7}"/>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2051129045"/>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754770187"/>
      </p:ext>
    </p:extLst>
  </p:cSld>
  <p:clrMapOvr>
    <a:masterClrMapping/>
  </p:clrMapOvr>
  <p:extLst>
    <p:ext uri="{DCECCB84-F9BA-43D5-87BE-67443E8EF086}">
      <p15:sldGuideLst xmlns:p15="http://schemas.microsoft.com/office/powerpoint/2012/main"/>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86804945"/>
      </p:ext>
    </p:extLst>
  </p:cSld>
  <p:clrMapOvr>
    <a:masterClrMapping/>
  </p:clrMapOvr>
  <p:extLst>
    <p:ext uri="{DCECCB84-F9BA-43D5-87BE-67443E8EF086}">
      <p15:sldGuideLst xmlns:p15="http://schemas.microsoft.com/office/powerpoint/2012/main"/>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28114513"/>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35543086"/>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74629940"/>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17915519"/>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94656123"/>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230516"/>
      </p:ext>
    </p:extLst>
  </p:cSld>
  <p:clrMapOvr>
    <a:masterClrMapping/>
  </p:clrMapOvr>
  <p:extLst>
    <p:ext uri="{DCECCB84-F9BA-43D5-87BE-67443E8EF086}">
      <p15:sldGuideLst xmlns:p15="http://schemas.microsoft.com/office/powerpoint/2012/main"/>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519207618"/>
      </p:ext>
    </p:extLst>
  </p:cSld>
  <p:clrMapOvr>
    <a:masterClrMapping/>
  </p:clrMapOvr>
  <p:extLst>
    <p:ext uri="{DCECCB84-F9BA-43D5-87BE-67443E8EF086}">
      <p15:sldGuideLst xmlns:p15="http://schemas.microsoft.com/office/powerpoint/2012/main"/>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7979155"/>
      </p:ext>
    </p:extLst>
  </p:cSld>
  <p:clrMapOvr>
    <a:masterClrMapping/>
  </p:clrMapOvr>
  <p:extLst>
    <p:ext uri="{DCECCB84-F9BA-43D5-87BE-67443E8EF086}">
      <p15:sldGuideLst xmlns:p15="http://schemas.microsoft.com/office/powerpoint/2012/main"/>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762620811"/>
      </p:ext>
    </p:extLst>
  </p:cSld>
  <p:clrMapOvr>
    <a:masterClrMapping/>
  </p:clrMapOvr>
  <p:extLst>
    <p:ext uri="{DCECCB84-F9BA-43D5-87BE-67443E8EF086}">
      <p15:sldGuideLst xmlns:p15="http://schemas.microsoft.com/office/powerpoint/2012/main"/>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58689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4"/>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toepassen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8"/>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9"/>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CB240C3F-0CBE-43DA-B915-ADD14E9397EB}"/>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0727203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65262"/>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en-GB" noProof="0"/>
            </a:br>
            <a:br>
              <a:rPr lang="en-GB" noProof="0"/>
            </a:br>
            <a:r>
              <a:rPr lang="en-GB"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Ondertitel tekst</a:t>
            </a:r>
          </a:p>
        </p:txBody>
      </p:sp>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pic>
        <p:nvPicPr>
          <p:cNvPr id="12" name="Graphic 11">
            <a:extLst>
              <a:ext uri="{FF2B5EF4-FFF2-40B4-BE49-F238E27FC236}">
                <a16:creationId xmlns:a16="http://schemas.microsoft.com/office/drawing/2014/main" id="{CAD32F27-0931-4A36-A228-C5DD842F358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27001" y="357904"/>
            <a:ext cx="7601331" cy="3895344"/>
          </a:xfrm>
          <a:prstGeom prst="rect">
            <a:avLst/>
          </a:prstGeom>
        </p:spPr>
      </p:pic>
    </p:spTree>
    <p:extLst>
      <p:ext uri="{BB962C8B-B14F-4D97-AF65-F5344CB8AC3E}">
        <p14:creationId xmlns:p14="http://schemas.microsoft.com/office/powerpoint/2010/main" val="3543459042"/>
      </p:ext>
    </p:extLst>
  </p:cSld>
  <p:clrMapOvr>
    <a:masterClrMapping/>
  </p:clrMapOvr>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en-GB"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Klikken om de ondertitelstijl </a:t>
            </a:r>
          </a:p>
          <a:p>
            <a:r>
              <a:rPr lang="en-GB" noProof="0"/>
              <a:t>van het model </a:t>
            </a:r>
          </a:p>
          <a:p>
            <a:r>
              <a:rPr lang="en-GB" noProof="0"/>
              <a:t>te bewerken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F7EE5D66-D7E4-4BDC-948E-FA0C01C6A52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329043655"/>
      </p:ext>
    </p:extLst>
  </p:cSld>
  <p:clrMapOvr>
    <a:masterClrMapping/>
  </p:clrMapOvr>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6711901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en-GB" noProof="0"/>
              <a:t>“Klik om quote </a:t>
            </a:r>
            <a:br>
              <a:rPr lang="en-GB" noProof="0"/>
            </a:br>
            <a:r>
              <a:rPr lang="en-GB"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Klik om de Naam en Voornaam in te voegen</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30A4158E-317F-4A86-B1B9-6DBC4007AC4B}"/>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2837089186"/>
      </p:ext>
    </p:extLst>
  </p:cSld>
  <p:clrMapOvr>
    <a:masterClrMapping/>
  </p:clrMapOvr>
  <p:extLst>
    <p:ext uri="{DCECCB84-F9BA-43D5-87BE-67443E8EF086}">
      <p15:sldGuideLst xmlns:p15="http://schemas.microsoft.com/office/powerpoint/2012/main"/>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en-GB"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GB" noProof="0"/>
              <a:t>Agendapunt 1</a:t>
            </a:r>
          </a:p>
          <a:p>
            <a:r>
              <a:rPr lang="en-GB" noProof="0"/>
              <a:t>Agendapunt 2</a:t>
            </a:r>
          </a:p>
          <a:p>
            <a:r>
              <a:rPr lang="en-GB" noProof="0"/>
              <a:t>Agendapunt 3</a:t>
            </a:r>
          </a:p>
          <a:p>
            <a:r>
              <a:rPr lang="en-GB" noProof="0"/>
              <a:t>Agendapunt 4</a:t>
            </a:r>
          </a:p>
          <a:p>
            <a:r>
              <a:rPr lang="en-GB" noProof="0"/>
              <a:t>Agendapunt 5</a:t>
            </a:r>
          </a:p>
          <a:p>
            <a:r>
              <a:rPr lang="en-GB" noProof="0"/>
              <a:t>Agendapunt 6</a:t>
            </a:r>
          </a:p>
        </p:txBody>
      </p:sp>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pic>
        <p:nvPicPr>
          <p:cNvPr id="9" name="Graphic 8">
            <a:extLst>
              <a:ext uri="{FF2B5EF4-FFF2-40B4-BE49-F238E27FC236}">
                <a16:creationId xmlns:a16="http://schemas.microsoft.com/office/drawing/2014/main" id="{9B1B0592-CA51-4965-AEB9-DEFB73DA845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613" y="1146964"/>
            <a:ext cx="2971386" cy="1522704"/>
          </a:xfrm>
          <a:prstGeom prst="rect">
            <a:avLst/>
          </a:prstGeom>
        </p:spPr>
      </p:pic>
    </p:spTree>
    <p:extLst>
      <p:ext uri="{BB962C8B-B14F-4D97-AF65-F5344CB8AC3E}">
        <p14:creationId xmlns:p14="http://schemas.microsoft.com/office/powerpoint/2010/main" val="1097409208"/>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20170415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6" name="Slide Number Placeholder 5"/>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7884447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22226488"/>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en-GB"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40901551"/>
      </p:ext>
    </p:extLst>
  </p:cSld>
  <p:clrMapOvr>
    <a:masterClrMapping/>
  </p:clrMapOvr>
  <p:extLst>
    <p:ext uri="{DCECCB84-F9BA-43D5-87BE-67443E8EF086}">
      <p15:sldGuideLst xmlns:p15="http://schemas.microsoft.com/office/powerpoint/2012/main"/>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1422381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863784025"/>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304497994"/>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929578281"/>
      </p:ext>
    </p:extLst>
  </p:cSld>
  <p:clrMapOvr>
    <a:masterClrMapping/>
  </p:clrMapOvr>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75691860"/>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94986153"/>
      </p:ext>
    </p:extLst>
  </p:cSld>
  <p:clrMapOvr>
    <a:masterClrMapping/>
  </p:clrMapOvr>
  <p:extLst>
    <p:ext uri="{DCECCB84-F9BA-43D5-87BE-67443E8EF086}">
      <p15:sldGuideLst xmlns:p15="http://schemas.microsoft.com/office/powerpoint/2012/main"/>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Tree>
    <p:extLst>
      <p:ext uri="{BB962C8B-B14F-4D97-AF65-F5344CB8AC3E}">
        <p14:creationId xmlns:p14="http://schemas.microsoft.com/office/powerpoint/2010/main" val="1723938962"/>
      </p:ext>
    </p:extLst>
  </p:cSld>
  <p:clrMapOvr>
    <a:masterClrMapping/>
  </p:clrMapOvr>
  <p:extLst>
    <p:ext uri="{DCECCB84-F9BA-43D5-87BE-67443E8EF086}">
      <p15:sldGuideLst xmlns:p15="http://schemas.microsoft.com/office/powerpoint/2012/main"/>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33260486"/>
      </p:ext>
    </p:extLst>
  </p:cSld>
  <p:clrMapOvr>
    <a:masterClrMapping/>
  </p:clrMapOvr>
  <p:extLst>
    <p:ext uri="{DCECCB84-F9BA-43D5-87BE-67443E8EF086}">
      <p15:sldGuideLst xmlns:p15="http://schemas.microsoft.com/office/powerpoint/2012/main"/>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803619452"/>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896772477"/>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548749984"/>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693989386"/>
      </p:ext>
    </p:extLst>
  </p:cSld>
  <p:clrMapOvr>
    <a:masterClrMapping/>
  </p:clrMapOvr>
  <p:extLst>
    <p:ext uri="{DCECCB84-F9BA-43D5-87BE-67443E8EF086}">
      <p15:sldGuideLst xmlns:p15="http://schemas.microsoft.com/office/powerpoint/2012/main"/>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373337553"/>
      </p:ext>
    </p:extLst>
  </p:cSld>
  <p:clrMapOvr>
    <a:masterClrMapping/>
  </p:clrMapOvr>
  <p:extLst>
    <p:ext uri="{DCECCB84-F9BA-43D5-87BE-67443E8EF086}">
      <p15:sldGuideLst xmlns:p15="http://schemas.microsoft.com/office/powerpoint/2012/main"/>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60713780"/>
      </p:ext>
    </p:extLst>
  </p:cSld>
  <p:clrMapOvr>
    <a:masterClrMapping/>
  </p:clrMapOvr>
  <p:extLst>
    <p:ext uri="{DCECCB84-F9BA-43D5-87BE-67443E8EF086}">
      <p15:sldGuideLst xmlns:p15="http://schemas.microsoft.com/office/powerpoint/2012/main"/>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685532684"/>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037897611"/>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NL"/>
              <a:t>Titel</a:t>
            </a:r>
            <a:endParaRPr lang="nl-BE"/>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103895135"/>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en-GB"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283348632"/>
      </p:ext>
    </p:extLst>
  </p:cSld>
  <p:clrMapOvr>
    <a:masterClrMapping/>
  </p:clrMapOvr>
  <p:extLst>
    <p:ext uri="{DCECCB84-F9BA-43D5-87BE-67443E8EF086}">
      <p15:sldGuideLst xmlns:p15="http://schemas.microsoft.com/office/powerpoint/2012/main"/>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lee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341264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Info">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Info slide</a:t>
            </a:r>
            <a:endParaRPr lang="en-US" sz="2000" b="1">
              <a:solidFill>
                <a:schemeClr val="tx1"/>
              </a:solidFill>
              <a:latin typeface="+mn-lt"/>
              <a:cs typeface="Arial" panose="020B0604020202020204" pitchFamily="34" charset="0"/>
            </a:endParaRPr>
          </a:p>
        </p:txBody>
      </p:sp>
      <p:sp>
        <p:nvSpPr>
          <p:cNvPr id="36" name="TextBox 36">
            <a:extLst>
              <a:ext uri="{FF2B5EF4-FFF2-40B4-BE49-F238E27FC236}">
                <a16:creationId xmlns:a16="http://schemas.microsoft.com/office/drawing/2014/main" id="{44C7C4AE-D418-42DF-87C9-0EEE364DAA8B}"/>
              </a:ext>
            </a:extLst>
          </p:cNvPr>
          <p:cNvSpPr txBox="1"/>
          <p:nvPr userDrawn="1"/>
        </p:nvSpPr>
        <p:spPr>
          <a:xfrm>
            <a:off x="9701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invoegen</a:t>
            </a:r>
            <a:endParaRPr lang="en-US" sz="1400" b="1">
              <a:solidFill>
                <a:schemeClr val="tx2"/>
              </a:solidFill>
              <a:latin typeface="+mn-lt"/>
              <a:cs typeface="Arial" panose="020B0604020202020204" pitchFamily="34" charset="0"/>
            </a:endParaRPr>
          </a:p>
        </p:txBody>
      </p:sp>
      <p:cxnSp>
        <p:nvCxnSpPr>
          <p:cNvPr id="37" name="Straight Connector 37">
            <a:extLst>
              <a:ext uri="{FF2B5EF4-FFF2-40B4-BE49-F238E27FC236}">
                <a16:creationId xmlns:a16="http://schemas.microsoft.com/office/drawing/2014/main" id="{B40A38B9-2AAB-47E3-AE1F-C0AFE51A7A63}"/>
              </a:ext>
            </a:extLst>
          </p:cNvPr>
          <p:cNvCxnSpPr>
            <a:cxnSpLocks/>
          </p:cNvCxnSpPr>
          <p:nvPr userDrawn="1"/>
        </p:nvCxnSpPr>
        <p:spPr>
          <a:xfrm>
            <a:off x="1031435" y="2201606"/>
            <a:ext cx="2670818"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8" name="TextBox 38">
            <a:extLst>
              <a:ext uri="{FF2B5EF4-FFF2-40B4-BE49-F238E27FC236}">
                <a16:creationId xmlns:a16="http://schemas.microsoft.com/office/drawing/2014/main" id="{536B82A6-6264-438B-A97E-741449A365B1}"/>
              </a:ext>
            </a:extLst>
          </p:cNvPr>
          <p:cNvSpPr txBox="1"/>
          <p:nvPr userDrawn="1"/>
        </p:nvSpPr>
        <p:spPr>
          <a:xfrm>
            <a:off x="956335" y="2280453"/>
            <a:ext cx="2752302" cy="861774"/>
          </a:xfrm>
          <a:prstGeom prst="rect">
            <a:avLst/>
          </a:prstGeom>
          <a:noFill/>
        </p:spPr>
        <p:txBody>
          <a:bodyPr wrap="square" rtlCol="0">
            <a:spAutoFit/>
          </a:bodyPr>
          <a:lstStyle/>
          <a:p>
            <a:r>
              <a:rPr lang="nl-NL" sz="1000">
                <a:latin typeface="+mn-lt"/>
                <a:cs typeface="Arial" panose="020B0604020202020204" pitchFamily="34" charset="0"/>
              </a:rPr>
              <a:t>Klik op het pictogram dat vervolgens verschijnt om een afbeelding in te voegen.</a:t>
            </a:r>
          </a:p>
          <a:p>
            <a:endParaRPr lang="nl-NL" sz="1000">
              <a:latin typeface="+mn-lt"/>
              <a:cs typeface="Arial" panose="020B0604020202020204" pitchFamily="34" charset="0"/>
            </a:endParaRPr>
          </a:p>
          <a:p>
            <a:r>
              <a:rPr lang="nl-NL" sz="1000">
                <a:latin typeface="+mn-lt"/>
                <a:cs typeface="Arial" panose="020B0604020202020204" pitchFamily="34" charset="0"/>
              </a:rPr>
              <a:t>Voor </a:t>
            </a:r>
            <a:r>
              <a:rPr lang="nl-NL" sz="1000" err="1">
                <a:latin typeface="+mn-lt"/>
                <a:cs typeface="Arial" panose="020B0604020202020204" pitchFamily="34" charset="0"/>
              </a:rPr>
              <a:t>copy+paste</a:t>
            </a:r>
            <a:r>
              <a:rPr lang="nl-NL" sz="1000">
                <a:latin typeface="+mn-lt"/>
                <a:cs typeface="Arial" panose="020B0604020202020204" pitchFamily="34" charset="0"/>
              </a:rPr>
              <a:t> commando:</a:t>
            </a:r>
          </a:p>
          <a:p>
            <a:r>
              <a:rPr lang="nl-NL" sz="1000">
                <a:latin typeface="+mn-lt"/>
                <a:cs typeface="Arial" panose="020B0604020202020204" pitchFamily="34" charset="0"/>
              </a:rPr>
              <a:t>Selecteer de </a:t>
            </a:r>
            <a:r>
              <a:rPr lang="nl-NL" sz="1000" err="1">
                <a:latin typeface="+mn-lt"/>
                <a:cs typeface="Arial" panose="020B0604020202020204" pitchFamily="34" charset="0"/>
              </a:rPr>
              <a:t>placeholder</a:t>
            </a:r>
            <a:r>
              <a:rPr lang="nl-NL" sz="1000">
                <a:latin typeface="+mn-lt"/>
                <a:cs typeface="Arial" panose="020B0604020202020204" pitchFamily="34" charset="0"/>
              </a:rPr>
              <a:t> en plak.de afbeelding</a:t>
            </a:r>
          </a:p>
        </p:txBody>
      </p:sp>
      <p:sp>
        <p:nvSpPr>
          <p:cNvPr id="39" name="TextBox 46">
            <a:extLst>
              <a:ext uri="{FF2B5EF4-FFF2-40B4-BE49-F238E27FC236}">
                <a16:creationId xmlns:a16="http://schemas.microsoft.com/office/drawing/2014/main" id="{F0FA5799-9C4C-446C-9207-94C4B5D748A3}"/>
              </a:ext>
            </a:extLst>
          </p:cNvPr>
          <p:cNvSpPr txBox="1"/>
          <p:nvPr userDrawn="1"/>
        </p:nvSpPr>
        <p:spPr>
          <a:xfrm>
            <a:off x="954849" y="3216398"/>
            <a:ext cx="2731369" cy="1015663"/>
          </a:xfrm>
          <a:prstGeom prst="rect">
            <a:avLst/>
          </a:prstGeom>
          <a:noFill/>
        </p:spPr>
        <p:txBody>
          <a:bodyPr wrap="square" rtlCol="0">
            <a:spAutoFit/>
          </a:bodyPr>
          <a:lstStyle/>
          <a:p>
            <a:r>
              <a:rPr lang="nl-NL" sz="1000">
                <a:latin typeface="+mn-lt"/>
                <a:cs typeface="Arial" panose="020B0604020202020204" pitchFamily="34" charset="0"/>
              </a:rPr>
              <a:t>Wanneer je de afbeelding wilt schalen of verslepen, ga dan naar </a:t>
            </a:r>
          </a:p>
          <a:p>
            <a:r>
              <a:rPr lang="nl-NL" sz="1000" b="1">
                <a:latin typeface="+mn-lt"/>
                <a:cs typeface="Arial" panose="020B0604020202020204" pitchFamily="34" charset="0"/>
              </a:rPr>
              <a:t>‘Hulpmiddelen voor afbeeldingen’ </a:t>
            </a:r>
          </a:p>
          <a:p>
            <a:r>
              <a:rPr lang="nl-NL" sz="1000">
                <a:latin typeface="+mn-lt"/>
                <a:cs typeface="Arial" panose="020B0604020202020204" pitchFamily="34" charset="0"/>
              </a:rPr>
              <a:t>en klik op </a:t>
            </a:r>
            <a:r>
              <a:rPr lang="nl-NL" sz="1000" b="1">
                <a:latin typeface="+mn-lt"/>
                <a:cs typeface="Arial" panose="020B0604020202020204" pitchFamily="34" charset="0"/>
              </a:rPr>
              <a:t>‘Bijsnijden’. </a:t>
            </a:r>
            <a:r>
              <a:rPr lang="nl-NL" sz="1000">
                <a:latin typeface="+mn-lt"/>
                <a:cs typeface="Arial" panose="020B0604020202020204" pitchFamily="34" charset="0"/>
              </a:rPr>
              <a:t>Met de witte bolletjes schaal je de afbeelding, met de zwarte haakjes schaal je het afbeeldingskader. </a:t>
            </a:r>
            <a:endParaRPr lang="en-US" sz="1000">
              <a:latin typeface="+mn-lt"/>
              <a:cs typeface="Arial" panose="020B0604020202020204" pitchFamily="34" charset="0"/>
            </a:endParaRPr>
          </a:p>
        </p:txBody>
      </p:sp>
      <p:pic>
        <p:nvPicPr>
          <p:cNvPr id="40" name="Picture 5">
            <a:extLst>
              <a:ext uri="{FF2B5EF4-FFF2-40B4-BE49-F238E27FC236}">
                <a16:creationId xmlns:a16="http://schemas.microsoft.com/office/drawing/2014/main" id="{040BA48D-125B-4304-B3D5-BC245FDDCE2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382241" y="3264214"/>
            <a:ext cx="271463" cy="476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3" name="TextBox 46">
            <a:extLst>
              <a:ext uri="{FF2B5EF4-FFF2-40B4-BE49-F238E27FC236}">
                <a16:creationId xmlns:a16="http://schemas.microsoft.com/office/drawing/2014/main" id="{3F368D08-D40E-4F7F-9166-57146C54B4FE}"/>
              </a:ext>
            </a:extLst>
          </p:cNvPr>
          <p:cNvSpPr txBox="1"/>
          <p:nvPr userDrawn="1"/>
        </p:nvSpPr>
        <p:spPr>
          <a:xfrm>
            <a:off x="3739472" y="3659037"/>
            <a:ext cx="2785649" cy="553998"/>
          </a:xfrm>
          <a:prstGeom prst="rect">
            <a:avLst/>
          </a:prstGeom>
          <a:noFill/>
        </p:spPr>
        <p:txBody>
          <a:bodyPr wrap="square" rtlCol="0">
            <a:spAutoFit/>
          </a:bodyPr>
          <a:lstStyle/>
          <a:p>
            <a:r>
              <a:rPr lang="nl-NL" sz="1000">
                <a:latin typeface="+mn-lt"/>
                <a:cs typeface="Arial" panose="020B0604020202020204" pitchFamily="34" charset="0"/>
              </a:rPr>
              <a:t>Howest stock Afbeeldingen kan je downloaden op</a:t>
            </a:r>
          </a:p>
          <a:p>
            <a:r>
              <a:rPr lang="nl-NL" sz="1000">
                <a:latin typeface="+mn-lt"/>
                <a:cs typeface="Arial" panose="020B0604020202020204" pitchFamily="34" charset="0"/>
              </a:rPr>
              <a:t> </a:t>
            </a:r>
            <a:r>
              <a:rPr lang="nl-BE" sz="1000">
                <a:latin typeface="+mn-lt"/>
                <a:hlinkClick r:id="rId4"/>
              </a:rPr>
              <a:t>https://www.flickr.com/photos/howestbe/albums</a:t>
            </a:r>
            <a:endParaRPr lang="nl-NL" sz="1000">
              <a:latin typeface="+mn-lt"/>
              <a:cs typeface="Arial" panose="020B0604020202020204" pitchFamily="34" charset="0"/>
            </a:endParaRPr>
          </a:p>
        </p:txBody>
      </p:sp>
      <p:sp>
        <p:nvSpPr>
          <p:cNvPr id="44" name="TextBox 36">
            <a:extLst>
              <a:ext uri="{FF2B5EF4-FFF2-40B4-BE49-F238E27FC236}">
                <a16:creationId xmlns:a16="http://schemas.microsoft.com/office/drawing/2014/main" id="{F1BAA920-A476-47C6-8DBB-C2C99C48688A}"/>
              </a:ext>
            </a:extLst>
          </p:cNvPr>
          <p:cNvSpPr txBox="1"/>
          <p:nvPr userDrawn="1"/>
        </p:nvSpPr>
        <p:spPr>
          <a:xfrm>
            <a:off x="3744719"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Afbeelding optimaliseren</a:t>
            </a:r>
            <a:endParaRPr lang="en-US" sz="1400" b="1">
              <a:solidFill>
                <a:schemeClr val="tx2"/>
              </a:solidFill>
              <a:latin typeface="+mn-lt"/>
              <a:cs typeface="Arial" panose="020B0604020202020204" pitchFamily="34" charset="0"/>
            </a:endParaRPr>
          </a:p>
        </p:txBody>
      </p:sp>
      <p:cxnSp>
        <p:nvCxnSpPr>
          <p:cNvPr id="45" name="Straight Connector 37">
            <a:extLst>
              <a:ext uri="{FF2B5EF4-FFF2-40B4-BE49-F238E27FC236}">
                <a16:creationId xmlns:a16="http://schemas.microsoft.com/office/drawing/2014/main" id="{7C043D1C-A8E6-4EC8-BA0D-36E15F1CEC1E}"/>
              </a:ext>
            </a:extLst>
          </p:cNvPr>
          <p:cNvCxnSpPr>
            <a:cxnSpLocks/>
          </p:cNvCxnSpPr>
          <p:nvPr userDrawn="1"/>
        </p:nvCxnSpPr>
        <p:spPr>
          <a:xfrm>
            <a:off x="3843206" y="2214279"/>
            <a:ext cx="2650606"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46" name="TextBox 38">
            <a:extLst>
              <a:ext uri="{FF2B5EF4-FFF2-40B4-BE49-F238E27FC236}">
                <a16:creationId xmlns:a16="http://schemas.microsoft.com/office/drawing/2014/main" id="{79C207DC-6067-44B0-A786-DD106419929F}"/>
              </a:ext>
            </a:extLst>
          </p:cNvPr>
          <p:cNvSpPr txBox="1"/>
          <p:nvPr userDrawn="1"/>
        </p:nvSpPr>
        <p:spPr>
          <a:xfrm>
            <a:off x="3743234" y="2275074"/>
            <a:ext cx="2737877" cy="1323439"/>
          </a:xfrm>
          <a:prstGeom prst="rect">
            <a:avLst/>
          </a:prstGeom>
          <a:noFill/>
        </p:spPr>
        <p:txBody>
          <a:bodyPr wrap="square" rtlCol="0">
            <a:spAutoFit/>
          </a:bodyPr>
          <a:lstStyle/>
          <a:p>
            <a:r>
              <a:rPr lang="nl-NL" sz="1000">
                <a:latin typeface="+mn-lt"/>
                <a:cs typeface="Arial" panose="020B0604020202020204" pitchFamily="34" charset="0"/>
              </a:rPr>
              <a:t>Afbeeldingen maken je PPT vaak heel groot, indien nodig kan je ze comprimeren door ze te selecteren naar </a:t>
            </a:r>
            <a:r>
              <a:rPr lang="nl-NL" sz="1000" b="1">
                <a:latin typeface="+mn-lt"/>
                <a:cs typeface="Arial" panose="020B0604020202020204" pitchFamily="34" charset="0"/>
              </a:rPr>
              <a:t>opmaak</a:t>
            </a:r>
            <a:r>
              <a:rPr lang="nl-NL" sz="1000">
                <a:latin typeface="+mn-lt"/>
                <a:cs typeface="Arial" panose="020B0604020202020204" pitchFamily="34" charset="0"/>
              </a:rPr>
              <a:t> te gaan</a:t>
            </a:r>
          </a:p>
          <a:p>
            <a:endParaRPr lang="nl-NL" sz="1000">
              <a:latin typeface="+mn-lt"/>
              <a:cs typeface="Arial" panose="020B0604020202020204" pitchFamily="34" charset="0"/>
            </a:endParaRPr>
          </a:p>
          <a:p>
            <a:r>
              <a:rPr lang="nl-NL" sz="1000">
                <a:latin typeface="+mn-lt"/>
                <a:cs typeface="Arial" panose="020B0604020202020204" pitchFamily="34" charset="0"/>
              </a:rPr>
              <a:t>Daar kan je volgende optie vinden:</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Pas dit toe op enkel afbeelding of op allemaal.</a:t>
            </a:r>
          </a:p>
        </p:txBody>
      </p:sp>
      <p:pic>
        <p:nvPicPr>
          <p:cNvPr id="47" name="Afbeelding 46">
            <a:extLst>
              <a:ext uri="{FF2B5EF4-FFF2-40B4-BE49-F238E27FC236}">
                <a16:creationId xmlns:a16="http://schemas.microsoft.com/office/drawing/2014/main" id="{9624625B-2F92-4B10-AD60-3A18C86D1BE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256559" y="3117812"/>
            <a:ext cx="1685925" cy="219075"/>
          </a:xfrm>
          <a:prstGeom prst="rect">
            <a:avLst/>
          </a:prstGeom>
        </p:spPr>
      </p:pic>
      <p:sp>
        <p:nvSpPr>
          <p:cNvPr id="48" name="TextBox 36">
            <a:extLst>
              <a:ext uri="{FF2B5EF4-FFF2-40B4-BE49-F238E27FC236}">
                <a16:creationId xmlns:a16="http://schemas.microsoft.com/office/drawing/2014/main" id="{A7BF0C0F-7298-4E03-99DD-ACBA17F57C1E}"/>
              </a:ext>
            </a:extLst>
          </p:cNvPr>
          <p:cNvSpPr txBox="1"/>
          <p:nvPr userDrawn="1"/>
        </p:nvSpPr>
        <p:spPr>
          <a:xfrm>
            <a:off x="9297501"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Gebruik iconen /logo`s</a:t>
            </a:r>
            <a:endParaRPr lang="en-US" sz="1400" b="1">
              <a:solidFill>
                <a:schemeClr val="tx2"/>
              </a:solidFill>
              <a:latin typeface="+mn-lt"/>
              <a:cs typeface="Arial" panose="020B0604020202020204" pitchFamily="34" charset="0"/>
            </a:endParaRPr>
          </a:p>
        </p:txBody>
      </p:sp>
      <p:sp>
        <p:nvSpPr>
          <p:cNvPr id="50" name="TextBox 38">
            <a:extLst>
              <a:ext uri="{FF2B5EF4-FFF2-40B4-BE49-F238E27FC236}">
                <a16:creationId xmlns:a16="http://schemas.microsoft.com/office/drawing/2014/main" id="{20835A17-C1AD-4185-BDEC-29A8E07ACCF9}"/>
              </a:ext>
            </a:extLst>
          </p:cNvPr>
          <p:cNvSpPr txBox="1"/>
          <p:nvPr userDrawn="1"/>
        </p:nvSpPr>
        <p:spPr>
          <a:xfrm>
            <a:off x="9293556" y="2260350"/>
            <a:ext cx="2788533" cy="1631216"/>
          </a:xfrm>
          <a:prstGeom prst="rect">
            <a:avLst/>
          </a:prstGeom>
          <a:noFill/>
        </p:spPr>
        <p:txBody>
          <a:bodyPr wrap="square" rtlCol="0">
            <a:spAutoFit/>
          </a:bodyPr>
          <a:lstStyle/>
          <a:p>
            <a:r>
              <a:rPr lang="nl-NL" sz="1000">
                <a:latin typeface="+mn-lt"/>
                <a:cs typeface="Arial" panose="020B0604020202020204" pitchFamily="34" charset="0"/>
              </a:rPr>
              <a:t>Copier de iconen/logo`s vanuit de extra slides deze kunnen zonder kwaliteitsverlies vergroot en verkleind worden, maar zorg steeds dat dit uniform is (breedte en hoogte verhoudingen moeten gelijk blijven).</a:t>
            </a:r>
          </a:p>
          <a:p>
            <a:endParaRPr lang="nl-NL" sz="1000">
              <a:latin typeface="+mn-lt"/>
              <a:cs typeface="Arial" panose="020B0604020202020204" pitchFamily="34" charset="0"/>
            </a:endParaRPr>
          </a:p>
          <a:p>
            <a:r>
              <a:rPr lang="nl-NL" sz="1000">
                <a:latin typeface="+mn-lt"/>
                <a:cs typeface="Arial" panose="020B0604020202020204" pitchFamily="34" charset="0"/>
              </a:rPr>
              <a:t> </a:t>
            </a:r>
            <a:r>
              <a:rPr lang="nl-NL" sz="1000" b="1">
                <a:latin typeface="+mn-lt"/>
                <a:cs typeface="Arial" panose="020B0604020202020204" pitchFamily="34" charset="0"/>
              </a:rPr>
              <a:t>Sleep hiervoor aan de witte bolletjes op de hoeken maar hou SHIFT ingedrukt</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sp>
        <p:nvSpPr>
          <p:cNvPr id="51" name="TextBox 36">
            <a:extLst>
              <a:ext uri="{FF2B5EF4-FFF2-40B4-BE49-F238E27FC236}">
                <a16:creationId xmlns:a16="http://schemas.microsoft.com/office/drawing/2014/main" id="{A49F9C38-87B6-450F-AEDC-3FCD28F601C2}"/>
              </a:ext>
            </a:extLst>
          </p:cNvPr>
          <p:cNvSpPr txBox="1"/>
          <p:nvPr userDrawn="1"/>
        </p:nvSpPr>
        <p:spPr>
          <a:xfrm>
            <a:off x="6519002" y="5696112"/>
            <a:ext cx="2376264" cy="523220"/>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Aanpassen datum en voettekst</a:t>
            </a:r>
            <a:endParaRPr lang="en-US" sz="1400" b="1">
              <a:solidFill>
                <a:schemeClr val="tx2"/>
              </a:solidFill>
              <a:latin typeface="+mn-lt"/>
              <a:cs typeface="Arial" panose="020B0604020202020204" pitchFamily="34" charset="0"/>
            </a:endParaRPr>
          </a:p>
        </p:txBody>
      </p:sp>
      <p:sp>
        <p:nvSpPr>
          <p:cNvPr id="53" name="TextBox 38">
            <a:extLst>
              <a:ext uri="{FF2B5EF4-FFF2-40B4-BE49-F238E27FC236}">
                <a16:creationId xmlns:a16="http://schemas.microsoft.com/office/drawing/2014/main" id="{B01ED82F-70A2-429E-B6BF-0F3557673A03}"/>
              </a:ext>
            </a:extLst>
          </p:cNvPr>
          <p:cNvSpPr txBox="1"/>
          <p:nvPr userDrawn="1"/>
        </p:nvSpPr>
        <p:spPr>
          <a:xfrm>
            <a:off x="6510860" y="6436655"/>
            <a:ext cx="2759700" cy="1938992"/>
          </a:xfrm>
          <a:prstGeom prst="rect">
            <a:avLst/>
          </a:prstGeom>
          <a:noFill/>
        </p:spPr>
        <p:txBody>
          <a:bodyPr wrap="square" rtlCol="0">
            <a:spAutoFit/>
          </a:bodyPr>
          <a:lstStyle/>
          <a:p>
            <a:r>
              <a:rPr lang="nl-NL" sz="1000">
                <a:latin typeface="+mn-lt"/>
                <a:cs typeface="Arial" panose="020B0604020202020204" pitchFamily="34" charset="0"/>
              </a:rPr>
              <a:t>Pas de voettekst niet rechtstreeks aan maar ga via invoegen en klik op:</a:t>
            </a: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endParaRPr lang="nl-NL" sz="1000" b="1">
              <a:latin typeface="+mn-lt"/>
              <a:cs typeface="Arial" panose="020B0604020202020204" pitchFamily="34" charset="0"/>
            </a:endParaRPr>
          </a:p>
          <a:p>
            <a:r>
              <a:rPr lang="nl-NL" sz="1000" b="0">
                <a:latin typeface="+mn-lt"/>
                <a:cs typeface="Arial" panose="020B0604020202020204" pitchFamily="34" charset="0"/>
              </a:rPr>
              <a:t>Daar kan je deze aanpassen en toepassen op de slide of op alle slides.</a:t>
            </a:r>
          </a:p>
          <a:p>
            <a:endParaRPr lang="nl-NL" sz="1000">
              <a:latin typeface="+mn-lt"/>
              <a:cs typeface="Arial" panose="020B0604020202020204" pitchFamily="34" charset="0"/>
            </a:endParaRPr>
          </a:p>
          <a:p>
            <a:endParaRPr lang="nl-NL" sz="1000">
              <a:latin typeface="+mn-lt"/>
              <a:cs typeface="Arial" panose="020B0604020202020204" pitchFamily="34" charset="0"/>
            </a:endParaRPr>
          </a:p>
        </p:txBody>
      </p:sp>
      <p:pic>
        <p:nvPicPr>
          <p:cNvPr id="54" name="Afbeelding 53">
            <a:extLst>
              <a:ext uri="{FF2B5EF4-FFF2-40B4-BE49-F238E27FC236}">
                <a16:creationId xmlns:a16="http://schemas.microsoft.com/office/drawing/2014/main" id="{B1027754-1E8B-4EB4-A7C1-3942817B5059}"/>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7693592" y="6936447"/>
            <a:ext cx="527417" cy="574649"/>
          </a:xfrm>
          <a:prstGeom prst="rect">
            <a:avLst/>
          </a:prstGeom>
        </p:spPr>
      </p:pic>
      <p:sp>
        <p:nvSpPr>
          <p:cNvPr id="55" name="TextBox 46">
            <a:extLst>
              <a:ext uri="{FF2B5EF4-FFF2-40B4-BE49-F238E27FC236}">
                <a16:creationId xmlns:a16="http://schemas.microsoft.com/office/drawing/2014/main" id="{1811EA10-E46A-4FD9-BEB9-88794940FB36}"/>
              </a:ext>
            </a:extLst>
          </p:cNvPr>
          <p:cNvSpPr txBox="1"/>
          <p:nvPr userDrawn="1"/>
        </p:nvSpPr>
        <p:spPr>
          <a:xfrm>
            <a:off x="14860914" y="7140510"/>
            <a:ext cx="2752302" cy="707886"/>
          </a:xfrm>
          <a:prstGeom prst="rect">
            <a:avLst/>
          </a:prstGeom>
          <a:noFill/>
        </p:spPr>
        <p:txBody>
          <a:bodyPr wrap="square" rtlCol="0">
            <a:spAutoFit/>
          </a:bodyPr>
          <a:lstStyle/>
          <a:p>
            <a:r>
              <a:rPr lang="nl-NL" sz="1000">
                <a:latin typeface="+mn-lt"/>
                <a:cs typeface="Arial" panose="020B0604020202020204" pitchFamily="34" charset="0"/>
              </a:rPr>
              <a:t>Indien je per ongeluk elementen verschoven hebt in de </a:t>
            </a:r>
            <a:r>
              <a:rPr lang="nl-NL" sz="1000" err="1">
                <a:latin typeface="+mn-lt"/>
                <a:cs typeface="Arial" panose="020B0604020202020204" pitchFamily="34" charset="0"/>
              </a:rPr>
              <a:t>layout</a:t>
            </a:r>
            <a:r>
              <a:rPr lang="nl-NL" sz="1000">
                <a:latin typeface="+mn-lt"/>
                <a:cs typeface="Arial" panose="020B0604020202020204" pitchFamily="34" charset="0"/>
              </a:rPr>
              <a:t>, pas opnieuw de juiste template toe:</a:t>
            </a:r>
          </a:p>
          <a:p>
            <a:endParaRPr lang="nl-NL" sz="1000" b="1">
              <a:latin typeface="+mn-lt"/>
              <a:cs typeface="Arial" panose="020B0604020202020204" pitchFamily="34" charset="0"/>
            </a:endParaRPr>
          </a:p>
          <a:p>
            <a:r>
              <a:rPr lang="nl-NL" sz="1000" b="1">
                <a:latin typeface="+mn-lt"/>
                <a:cs typeface="Arial" panose="020B0604020202020204" pitchFamily="34" charset="0"/>
              </a:rPr>
              <a:t> (rechtsklikken op de slide &gt; indeling)</a:t>
            </a:r>
          </a:p>
        </p:txBody>
      </p:sp>
      <p:sp>
        <p:nvSpPr>
          <p:cNvPr id="56" name="TextBox 36">
            <a:extLst>
              <a:ext uri="{FF2B5EF4-FFF2-40B4-BE49-F238E27FC236}">
                <a16:creationId xmlns:a16="http://schemas.microsoft.com/office/drawing/2014/main" id="{C65E0A94-0AE2-4BF0-94F3-981F51FDAD58}"/>
              </a:ext>
            </a:extLst>
          </p:cNvPr>
          <p:cNvSpPr txBox="1"/>
          <p:nvPr userDrawn="1"/>
        </p:nvSpPr>
        <p:spPr>
          <a:xfrm>
            <a:off x="14856440" y="640785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Reset </a:t>
            </a:r>
            <a:r>
              <a:rPr lang="nl-NL" sz="1400" b="1" err="1">
                <a:solidFill>
                  <a:schemeClr val="tx2"/>
                </a:solidFill>
                <a:latin typeface="+mn-lt"/>
                <a:cs typeface="Arial" panose="020B0604020202020204" pitchFamily="34" charset="0"/>
              </a:rPr>
              <a:t>layout</a:t>
            </a:r>
            <a:endParaRPr lang="en-US" sz="1400" b="1">
              <a:solidFill>
                <a:schemeClr val="tx2"/>
              </a:solidFill>
              <a:latin typeface="+mn-lt"/>
              <a:cs typeface="Arial" panose="020B0604020202020204" pitchFamily="34" charset="0"/>
            </a:endParaRPr>
          </a:p>
        </p:txBody>
      </p:sp>
      <p:cxnSp>
        <p:nvCxnSpPr>
          <p:cNvPr id="57" name="Straight Connector 37">
            <a:extLst>
              <a:ext uri="{FF2B5EF4-FFF2-40B4-BE49-F238E27FC236}">
                <a16:creationId xmlns:a16="http://schemas.microsoft.com/office/drawing/2014/main" id="{31B0A778-7F67-4F32-A787-07E1420116D2}"/>
              </a:ext>
            </a:extLst>
          </p:cNvPr>
          <p:cNvCxnSpPr>
            <a:cxnSpLocks/>
          </p:cNvCxnSpPr>
          <p:nvPr userDrawn="1"/>
        </p:nvCxnSpPr>
        <p:spPr>
          <a:xfrm>
            <a:off x="14941583" y="7080206"/>
            <a:ext cx="2658217"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3" name="Tekstvak 2">
            <a:extLst>
              <a:ext uri="{FF2B5EF4-FFF2-40B4-BE49-F238E27FC236}">
                <a16:creationId xmlns:a16="http://schemas.microsoft.com/office/drawing/2014/main" id="{A83EF73B-00D5-4305-8A60-F766C7797476}"/>
              </a:ext>
            </a:extLst>
          </p:cNvPr>
          <p:cNvSpPr txBox="1"/>
          <p:nvPr userDrawn="1"/>
        </p:nvSpPr>
        <p:spPr>
          <a:xfrm>
            <a:off x="998692" y="825823"/>
            <a:ext cx="11377048" cy="677108"/>
          </a:xfrm>
          <a:prstGeom prst="rect">
            <a:avLst/>
          </a:prstGeom>
          <a:noFill/>
        </p:spPr>
        <p:txBody>
          <a:bodyPr wrap="square" lIns="0" tIns="0" rIns="0" bIns="0" rtlCol="0">
            <a:spAutoFit/>
          </a:bodyPr>
          <a:lstStyle/>
          <a:p>
            <a:r>
              <a:rPr lang="nl-NL" sz="4400">
                <a:latin typeface="Arial Rounded MT Bold" panose="020F0704030504030204" pitchFamily="34" charset="0"/>
              </a:rPr>
              <a:t>Gebruik Howest template </a:t>
            </a:r>
            <a:r>
              <a:rPr lang="nl-NL" sz="1100">
                <a:latin typeface="Arial Rounded MT Bold" panose="020F0704030504030204" pitchFamily="34" charset="0"/>
              </a:rPr>
              <a:t>versie 1.0</a:t>
            </a:r>
            <a:endParaRPr lang="nl-BE" sz="1100">
              <a:latin typeface="Arial Rounded MT Bold" panose="020F0704030504030204" pitchFamily="34" charset="0"/>
            </a:endParaRPr>
          </a:p>
        </p:txBody>
      </p:sp>
      <p:sp>
        <p:nvSpPr>
          <p:cNvPr id="58" name="TextBox 5">
            <a:extLst>
              <a:ext uri="{FF2B5EF4-FFF2-40B4-BE49-F238E27FC236}">
                <a16:creationId xmlns:a16="http://schemas.microsoft.com/office/drawing/2014/main" id="{0EE007A9-4C6B-4E19-8BD5-A5B91873D589}"/>
              </a:ext>
            </a:extLst>
          </p:cNvPr>
          <p:cNvSpPr txBox="1"/>
          <p:nvPr userDrawn="1"/>
        </p:nvSpPr>
        <p:spPr>
          <a:xfrm>
            <a:off x="652701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Tekst niveaus</a:t>
            </a:r>
            <a:endParaRPr lang="en-US" sz="1400" b="1">
              <a:solidFill>
                <a:schemeClr val="tx2"/>
              </a:solidFill>
              <a:latin typeface="+mn-lt"/>
              <a:cs typeface="Arial" panose="020B0604020202020204" pitchFamily="34" charset="0"/>
            </a:endParaRPr>
          </a:p>
        </p:txBody>
      </p:sp>
      <p:sp>
        <p:nvSpPr>
          <p:cNvPr id="62" name="TextBox 10">
            <a:extLst>
              <a:ext uri="{FF2B5EF4-FFF2-40B4-BE49-F238E27FC236}">
                <a16:creationId xmlns:a16="http://schemas.microsoft.com/office/drawing/2014/main" id="{31597EE0-D92E-4F12-9898-CE26C4965B73}"/>
              </a:ext>
            </a:extLst>
          </p:cNvPr>
          <p:cNvSpPr txBox="1"/>
          <p:nvPr userDrawn="1"/>
        </p:nvSpPr>
        <p:spPr>
          <a:xfrm>
            <a:off x="6525467" y="2250825"/>
            <a:ext cx="2766076" cy="400110"/>
          </a:xfrm>
          <a:prstGeom prst="rect">
            <a:avLst/>
          </a:prstGeom>
          <a:noFill/>
        </p:spPr>
        <p:txBody>
          <a:bodyPr wrap="square" rtlCol="0">
            <a:spAutoFit/>
          </a:bodyPr>
          <a:lstStyle/>
          <a:p>
            <a:r>
              <a:rPr lang="nl-BE" sz="1000"/>
              <a:t>Titelfont is </a:t>
            </a:r>
            <a:r>
              <a:rPr lang="nl-BE" sz="1000" err="1"/>
              <a:t>Arial</a:t>
            </a:r>
            <a:r>
              <a:rPr lang="nl-BE" sz="1000"/>
              <a:t> </a:t>
            </a:r>
            <a:r>
              <a:rPr lang="nl-BE" sz="1000" err="1"/>
              <a:t>Rounded</a:t>
            </a:r>
            <a:r>
              <a:rPr lang="nl-BE" sz="1000"/>
              <a:t> MT </a:t>
            </a:r>
            <a:r>
              <a:rPr lang="nl-BE" sz="1000" err="1"/>
              <a:t>Bold</a:t>
            </a:r>
            <a:endParaRPr lang="nl-BE" sz="1000"/>
          </a:p>
          <a:p>
            <a:r>
              <a:rPr lang="en-US" sz="1000" err="1"/>
              <a:t>Daarnaast</a:t>
            </a:r>
            <a:r>
              <a:rPr lang="en-US" sz="1000"/>
              <a:t> </a:t>
            </a:r>
            <a:r>
              <a:rPr lang="en-US" sz="1000" err="1"/>
              <a:t>voor</a:t>
            </a:r>
            <a:r>
              <a:rPr lang="en-US" sz="1000"/>
              <a:t> </a:t>
            </a:r>
            <a:r>
              <a:rPr lang="en-US" sz="1000" err="1"/>
              <a:t>tekst</a:t>
            </a:r>
            <a:r>
              <a:rPr lang="en-US" sz="1000"/>
              <a:t> Calibri </a:t>
            </a:r>
            <a:r>
              <a:rPr lang="en-US" sz="1000" err="1"/>
              <a:t>gebruiken</a:t>
            </a:r>
            <a:endParaRPr lang="en-US" sz="1000"/>
          </a:p>
        </p:txBody>
      </p:sp>
      <p:sp>
        <p:nvSpPr>
          <p:cNvPr id="66" name="TextBox 15">
            <a:extLst>
              <a:ext uri="{FF2B5EF4-FFF2-40B4-BE49-F238E27FC236}">
                <a16:creationId xmlns:a16="http://schemas.microsoft.com/office/drawing/2014/main" id="{B726A7B0-FC55-4FD2-B93B-47F52DFE16C4}"/>
              </a:ext>
            </a:extLst>
          </p:cNvPr>
          <p:cNvSpPr txBox="1"/>
          <p:nvPr userDrawn="1"/>
        </p:nvSpPr>
        <p:spPr>
          <a:xfrm>
            <a:off x="6512729" y="2952175"/>
            <a:ext cx="1376953" cy="246221"/>
          </a:xfrm>
          <a:prstGeom prst="rect">
            <a:avLst/>
          </a:prstGeom>
          <a:noFill/>
        </p:spPr>
        <p:txBody>
          <a:bodyPr wrap="square" rtlCol="0">
            <a:spAutoFit/>
          </a:bodyPr>
          <a:lstStyle/>
          <a:p>
            <a:r>
              <a:rPr lang="nl-NL" sz="1000" b="1">
                <a:solidFill>
                  <a:schemeClr val="tx2"/>
                </a:solidFill>
                <a:latin typeface="Arial" panose="020B0604020202020204" pitchFamily="34" charset="0"/>
                <a:cs typeface="Arial" panose="020B0604020202020204" pitchFamily="34" charset="0"/>
              </a:rPr>
              <a:t>Tekstgroottes</a:t>
            </a:r>
            <a:endParaRPr lang="en-US" sz="1000" b="1">
              <a:solidFill>
                <a:schemeClr val="tx2"/>
              </a:solidFill>
              <a:latin typeface="Arial" panose="020B0604020202020204" pitchFamily="34" charset="0"/>
              <a:cs typeface="Arial" panose="020B0604020202020204" pitchFamily="34" charset="0"/>
            </a:endParaRPr>
          </a:p>
        </p:txBody>
      </p:sp>
      <p:sp>
        <p:nvSpPr>
          <p:cNvPr id="67" name="TextBox 16">
            <a:extLst>
              <a:ext uri="{FF2B5EF4-FFF2-40B4-BE49-F238E27FC236}">
                <a16:creationId xmlns:a16="http://schemas.microsoft.com/office/drawing/2014/main" id="{B45A2199-B972-4A30-9A14-4D403AB25F33}"/>
              </a:ext>
            </a:extLst>
          </p:cNvPr>
          <p:cNvSpPr txBox="1"/>
          <p:nvPr userDrawn="1"/>
        </p:nvSpPr>
        <p:spPr>
          <a:xfrm>
            <a:off x="6869009" y="3752065"/>
            <a:ext cx="1854206" cy="246221"/>
          </a:xfrm>
          <a:prstGeom prst="rect">
            <a:avLst/>
          </a:prstGeom>
          <a:noFill/>
        </p:spPr>
        <p:txBody>
          <a:bodyPr wrap="square" rtlCol="0">
            <a:spAutoFit/>
          </a:bodyPr>
          <a:lstStyle/>
          <a:p>
            <a:r>
              <a:rPr lang="nl-NL" sz="1000">
                <a:latin typeface="+mj-lt"/>
                <a:cs typeface="Arial" panose="020B0604020202020204" pitchFamily="34" charset="0"/>
              </a:rPr>
              <a:t>Platte tekst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8" name="TextBox 17">
            <a:extLst>
              <a:ext uri="{FF2B5EF4-FFF2-40B4-BE49-F238E27FC236}">
                <a16:creationId xmlns:a16="http://schemas.microsoft.com/office/drawing/2014/main" id="{3DCF2DEA-CE41-45EC-9BEC-E689AE264D8C}"/>
              </a:ext>
            </a:extLst>
          </p:cNvPr>
          <p:cNvSpPr txBox="1"/>
          <p:nvPr userDrawn="1"/>
        </p:nvSpPr>
        <p:spPr>
          <a:xfrm>
            <a:off x="6866337" y="4021905"/>
            <a:ext cx="1854206" cy="246221"/>
          </a:xfrm>
          <a:prstGeom prst="rect">
            <a:avLst/>
          </a:prstGeom>
          <a:noFill/>
        </p:spPr>
        <p:txBody>
          <a:bodyPr wrap="square" rtlCol="0">
            <a:spAutoFit/>
          </a:bodyPr>
          <a:lstStyle/>
          <a:p>
            <a:pPr marL="171450" indent="-171450">
              <a:buFont typeface="Arial" panose="020B0604020202020204" pitchFamily="34" charset="0"/>
              <a:buChar char="•"/>
            </a:pPr>
            <a:r>
              <a:rPr lang="nl-NL" sz="1000" err="1">
                <a:latin typeface="+mj-lt"/>
                <a:cs typeface="Arial" panose="020B0604020202020204" pitchFamily="34" charset="0"/>
              </a:rPr>
              <a:t>Bullet</a:t>
            </a:r>
            <a:r>
              <a:rPr lang="nl-NL" sz="1000">
                <a:latin typeface="+mj-lt"/>
                <a:cs typeface="Arial" panose="020B0604020202020204" pitchFamily="34" charset="0"/>
              </a:rPr>
              <a:t> (36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69" name="TextBox 18">
            <a:extLst>
              <a:ext uri="{FF2B5EF4-FFF2-40B4-BE49-F238E27FC236}">
                <a16:creationId xmlns:a16="http://schemas.microsoft.com/office/drawing/2014/main" id="{24DD9C80-0A47-4BD6-9C48-115A5ED8F097}"/>
              </a:ext>
            </a:extLst>
          </p:cNvPr>
          <p:cNvSpPr txBox="1"/>
          <p:nvPr userDrawn="1"/>
        </p:nvSpPr>
        <p:spPr>
          <a:xfrm>
            <a:off x="6952508" y="4321748"/>
            <a:ext cx="1693619" cy="246221"/>
          </a:xfrm>
          <a:prstGeom prst="rect">
            <a:avLst/>
          </a:prstGeom>
          <a:noFill/>
        </p:spPr>
        <p:txBody>
          <a:bodyPr wrap="square" rtlCol="0">
            <a:spAutoFit/>
          </a:bodyPr>
          <a:lstStyle/>
          <a:p>
            <a:pPr marL="360363" lvl="1" indent="-180975">
              <a:buFont typeface="Arial" panose="020B0604020202020204" pitchFamily="34" charset="0"/>
              <a:buChar char="•"/>
            </a:pPr>
            <a:r>
              <a:rPr lang="nl-NL" sz="1000">
                <a:latin typeface="+mj-lt"/>
                <a:cs typeface="Arial" panose="020B0604020202020204" pitchFamily="34" charset="0"/>
              </a:rPr>
              <a:t>Sub </a:t>
            </a:r>
            <a:r>
              <a:rPr lang="nl-NL" sz="1000" err="1">
                <a:latin typeface="+mj-lt"/>
                <a:cs typeface="Arial" panose="020B0604020202020204" pitchFamily="34" charset="0"/>
              </a:rPr>
              <a:t>Bullet</a:t>
            </a:r>
            <a:r>
              <a:rPr lang="nl-NL" sz="1000">
                <a:latin typeface="+mj-lt"/>
                <a:cs typeface="Arial" panose="020B0604020202020204" pitchFamily="34" charset="0"/>
              </a:rPr>
              <a:t> (30 </a:t>
            </a:r>
            <a:r>
              <a:rPr lang="nl-NL" sz="1000" err="1">
                <a:latin typeface="+mj-lt"/>
                <a:cs typeface="Arial" panose="020B0604020202020204" pitchFamily="34" charset="0"/>
              </a:rPr>
              <a:t>pt</a:t>
            </a:r>
            <a:r>
              <a:rPr lang="nl-NL" sz="1000">
                <a:latin typeface="+mj-lt"/>
                <a:cs typeface="Arial" panose="020B0604020202020204" pitchFamily="34" charset="0"/>
              </a:rPr>
              <a:t>.)</a:t>
            </a:r>
            <a:endParaRPr lang="en-US" sz="1000">
              <a:latin typeface="+mj-lt"/>
              <a:cs typeface="Arial" panose="020B0604020202020204" pitchFamily="34" charset="0"/>
            </a:endParaRPr>
          </a:p>
        </p:txBody>
      </p:sp>
      <p:sp>
        <p:nvSpPr>
          <p:cNvPr id="70" name="TextBox 19">
            <a:extLst>
              <a:ext uri="{FF2B5EF4-FFF2-40B4-BE49-F238E27FC236}">
                <a16:creationId xmlns:a16="http://schemas.microsoft.com/office/drawing/2014/main" id="{CAEC4801-5397-41B9-9E72-5DDEA520036D}"/>
              </a:ext>
            </a:extLst>
          </p:cNvPr>
          <p:cNvSpPr txBox="1"/>
          <p:nvPr userDrawn="1"/>
        </p:nvSpPr>
        <p:spPr>
          <a:xfrm>
            <a:off x="6952508" y="4628174"/>
            <a:ext cx="1693619" cy="246221"/>
          </a:xfrm>
          <a:prstGeom prst="rect">
            <a:avLst/>
          </a:prstGeom>
          <a:noFill/>
        </p:spPr>
        <p:txBody>
          <a:bodyPr wrap="square" rtlCol="0">
            <a:spAutoFit/>
          </a:bodyPr>
          <a:lstStyle/>
          <a:p>
            <a:r>
              <a:rPr lang="nl-NL" sz="1000" b="1">
                <a:solidFill>
                  <a:schemeClr val="tx2"/>
                </a:solidFill>
                <a:latin typeface="+mj-lt"/>
                <a:cs typeface="Arial" panose="020B0604020202020204" pitchFamily="34" charset="0"/>
              </a:rPr>
              <a:t>Kopje (24 </a:t>
            </a:r>
            <a:r>
              <a:rPr lang="nl-NL" sz="1000" b="1" err="1">
                <a:solidFill>
                  <a:schemeClr val="tx2"/>
                </a:solidFill>
                <a:latin typeface="+mj-lt"/>
                <a:cs typeface="Arial" panose="020B0604020202020204" pitchFamily="34" charset="0"/>
              </a:rPr>
              <a:t>pt</a:t>
            </a:r>
            <a:r>
              <a:rPr lang="nl-NL" sz="1000" b="1">
                <a:solidFill>
                  <a:schemeClr val="tx2"/>
                </a:solidFill>
                <a:latin typeface="+mj-lt"/>
                <a:cs typeface="Arial" panose="020B0604020202020204" pitchFamily="34" charset="0"/>
              </a:rPr>
              <a:t>)</a:t>
            </a:r>
            <a:endParaRPr lang="en-US" sz="1000" b="1">
              <a:solidFill>
                <a:schemeClr val="tx2"/>
              </a:solidFill>
              <a:latin typeface="+mj-lt"/>
              <a:cs typeface="Arial" panose="020B0604020202020204" pitchFamily="34" charset="0"/>
            </a:endParaRPr>
          </a:p>
        </p:txBody>
      </p:sp>
      <p:sp>
        <p:nvSpPr>
          <p:cNvPr id="71" name="TextBox 20">
            <a:extLst>
              <a:ext uri="{FF2B5EF4-FFF2-40B4-BE49-F238E27FC236}">
                <a16:creationId xmlns:a16="http://schemas.microsoft.com/office/drawing/2014/main" id="{D9D1C5E5-2606-4C2B-AD14-1AC2583A5B60}"/>
              </a:ext>
            </a:extLst>
          </p:cNvPr>
          <p:cNvSpPr txBox="1"/>
          <p:nvPr userDrawn="1"/>
        </p:nvSpPr>
        <p:spPr>
          <a:xfrm>
            <a:off x="6942268" y="4934969"/>
            <a:ext cx="1693619" cy="246221"/>
          </a:xfrm>
          <a:prstGeom prst="rect">
            <a:avLst/>
          </a:prstGeom>
          <a:noFill/>
        </p:spPr>
        <p:txBody>
          <a:bodyPr wrap="square" rtlCol="0">
            <a:spAutoFit/>
          </a:bodyPr>
          <a:lstStyle/>
          <a:p>
            <a:r>
              <a:rPr lang="nl-NL" sz="1000" i="1">
                <a:solidFill>
                  <a:schemeClr val="tx2"/>
                </a:solidFill>
                <a:latin typeface="+mj-lt"/>
                <a:cs typeface="Arial" panose="020B0604020202020204" pitchFamily="34" charset="0"/>
              </a:rPr>
              <a:t>Kopje (16 </a:t>
            </a:r>
            <a:r>
              <a:rPr lang="nl-NL" sz="1000" i="1" err="1">
                <a:solidFill>
                  <a:schemeClr val="tx2"/>
                </a:solidFill>
                <a:latin typeface="+mj-lt"/>
                <a:cs typeface="Arial" panose="020B0604020202020204" pitchFamily="34" charset="0"/>
              </a:rPr>
              <a:t>pt</a:t>
            </a:r>
            <a:r>
              <a:rPr lang="nl-NL" sz="1000" i="1">
                <a:solidFill>
                  <a:schemeClr val="tx2"/>
                </a:solidFill>
                <a:latin typeface="+mj-lt"/>
                <a:cs typeface="Arial" panose="020B0604020202020204" pitchFamily="34" charset="0"/>
              </a:rPr>
              <a:t>)</a:t>
            </a:r>
            <a:endParaRPr lang="en-US" sz="1000" i="1">
              <a:solidFill>
                <a:schemeClr val="tx2"/>
              </a:solidFill>
              <a:latin typeface="+mj-lt"/>
              <a:cs typeface="Arial" panose="020B0604020202020204" pitchFamily="34" charset="0"/>
            </a:endParaRPr>
          </a:p>
        </p:txBody>
      </p:sp>
      <p:grpSp>
        <p:nvGrpSpPr>
          <p:cNvPr id="72" name="Group 21">
            <a:extLst>
              <a:ext uri="{FF2B5EF4-FFF2-40B4-BE49-F238E27FC236}">
                <a16:creationId xmlns:a16="http://schemas.microsoft.com/office/drawing/2014/main" id="{DCA6FBB8-0B5B-4B20-A40A-69E72333338B}"/>
              </a:ext>
            </a:extLst>
          </p:cNvPr>
          <p:cNvGrpSpPr/>
          <p:nvPr userDrawn="1"/>
        </p:nvGrpSpPr>
        <p:grpSpPr>
          <a:xfrm>
            <a:off x="6610470" y="3730564"/>
            <a:ext cx="288032" cy="276999"/>
            <a:chOff x="12492689" y="2721406"/>
            <a:chExt cx="288032" cy="276999"/>
          </a:xfrm>
          <a:solidFill>
            <a:srgbClr val="44C8F5"/>
          </a:solidFill>
        </p:grpSpPr>
        <p:sp>
          <p:nvSpPr>
            <p:cNvPr id="73" name="Rectangle 22">
              <a:extLst>
                <a:ext uri="{FF2B5EF4-FFF2-40B4-BE49-F238E27FC236}">
                  <a16:creationId xmlns:a16="http://schemas.microsoft.com/office/drawing/2014/main" id="{3303F621-D257-4446-9687-E7B2F2A348BB}"/>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4" name="TextBox 23">
              <a:extLst>
                <a:ext uri="{FF2B5EF4-FFF2-40B4-BE49-F238E27FC236}">
                  <a16:creationId xmlns:a16="http://schemas.microsoft.com/office/drawing/2014/main" id="{638D987B-415A-4A7F-B50E-3D051A5A2279}"/>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1</a:t>
              </a:r>
              <a:endParaRPr lang="en-US" sz="1200" b="1">
                <a:solidFill>
                  <a:schemeClr val="tx1"/>
                </a:solidFill>
                <a:latin typeface="Arial" panose="020B0604020202020204" pitchFamily="34" charset="0"/>
                <a:cs typeface="Arial" panose="020B0604020202020204" pitchFamily="34" charset="0"/>
              </a:endParaRPr>
            </a:p>
          </p:txBody>
        </p:sp>
      </p:grpSp>
      <p:grpSp>
        <p:nvGrpSpPr>
          <p:cNvPr id="75" name="Group 24">
            <a:extLst>
              <a:ext uri="{FF2B5EF4-FFF2-40B4-BE49-F238E27FC236}">
                <a16:creationId xmlns:a16="http://schemas.microsoft.com/office/drawing/2014/main" id="{BCA00273-5CEB-457A-B685-1DA8F51D1E49}"/>
              </a:ext>
            </a:extLst>
          </p:cNvPr>
          <p:cNvGrpSpPr/>
          <p:nvPr userDrawn="1"/>
        </p:nvGrpSpPr>
        <p:grpSpPr>
          <a:xfrm>
            <a:off x="6609883" y="4024410"/>
            <a:ext cx="288032" cy="276999"/>
            <a:chOff x="12492689" y="2721406"/>
            <a:chExt cx="288032" cy="276999"/>
          </a:xfrm>
          <a:solidFill>
            <a:srgbClr val="44C8F5"/>
          </a:solidFill>
        </p:grpSpPr>
        <p:sp>
          <p:nvSpPr>
            <p:cNvPr id="76" name="Rectangle 25">
              <a:extLst>
                <a:ext uri="{FF2B5EF4-FFF2-40B4-BE49-F238E27FC236}">
                  <a16:creationId xmlns:a16="http://schemas.microsoft.com/office/drawing/2014/main" id="{9BE469DF-3E44-4806-BC3E-332EC0E9A62E}"/>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7" name="TextBox 26">
              <a:extLst>
                <a:ext uri="{FF2B5EF4-FFF2-40B4-BE49-F238E27FC236}">
                  <a16:creationId xmlns:a16="http://schemas.microsoft.com/office/drawing/2014/main" id="{FA9897B3-A75D-4D9B-8C4C-11A1188D6182}"/>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2</a:t>
              </a:r>
              <a:endParaRPr lang="en-US" sz="1200" b="1">
                <a:solidFill>
                  <a:schemeClr val="tx1"/>
                </a:solidFill>
                <a:latin typeface="Arial" panose="020B0604020202020204" pitchFamily="34" charset="0"/>
                <a:cs typeface="Arial" panose="020B0604020202020204" pitchFamily="34" charset="0"/>
              </a:endParaRPr>
            </a:p>
          </p:txBody>
        </p:sp>
      </p:grpSp>
      <p:grpSp>
        <p:nvGrpSpPr>
          <p:cNvPr id="78" name="Group 27">
            <a:extLst>
              <a:ext uri="{FF2B5EF4-FFF2-40B4-BE49-F238E27FC236}">
                <a16:creationId xmlns:a16="http://schemas.microsoft.com/office/drawing/2014/main" id="{E6820C75-E2AB-4C6C-B67B-ED4C50FDF6F2}"/>
              </a:ext>
            </a:extLst>
          </p:cNvPr>
          <p:cNvGrpSpPr/>
          <p:nvPr userDrawn="1"/>
        </p:nvGrpSpPr>
        <p:grpSpPr>
          <a:xfrm>
            <a:off x="6610470" y="4321748"/>
            <a:ext cx="288032" cy="276999"/>
            <a:chOff x="12492689" y="2721406"/>
            <a:chExt cx="288032" cy="276999"/>
          </a:xfrm>
          <a:solidFill>
            <a:srgbClr val="44C8F5"/>
          </a:solidFill>
        </p:grpSpPr>
        <p:sp>
          <p:nvSpPr>
            <p:cNvPr id="79" name="Rectangle 28">
              <a:extLst>
                <a:ext uri="{FF2B5EF4-FFF2-40B4-BE49-F238E27FC236}">
                  <a16:creationId xmlns:a16="http://schemas.microsoft.com/office/drawing/2014/main" id="{34F4BD05-AF9E-4547-8D4D-A8FE59DADE92}"/>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0" name="TextBox 29">
              <a:extLst>
                <a:ext uri="{FF2B5EF4-FFF2-40B4-BE49-F238E27FC236}">
                  <a16:creationId xmlns:a16="http://schemas.microsoft.com/office/drawing/2014/main" id="{03C54032-59B5-401F-8867-DAD8B493A21D}"/>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3</a:t>
              </a:r>
              <a:endParaRPr lang="en-US" sz="1200" b="1">
                <a:solidFill>
                  <a:schemeClr val="tx1"/>
                </a:solidFill>
                <a:latin typeface="Arial" panose="020B0604020202020204" pitchFamily="34" charset="0"/>
                <a:cs typeface="Arial" panose="020B0604020202020204" pitchFamily="34" charset="0"/>
              </a:endParaRPr>
            </a:p>
          </p:txBody>
        </p:sp>
      </p:grpSp>
      <p:grpSp>
        <p:nvGrpSpPr>
          <p:cNvPr id="81" name="Group 30">
            <a:extLst>
              <a:ext uri="{FF2B5EF4-FFF2-40B4-BE49-F238E27FC236}">
                <a16:creationId xmlns:a16="http://schemas.microsoft.com/office/drawing/2014/main" id="{3B0AE87D-B7D1-4FB1-BB7C-FBCC97F67006}"/>
              </a:ext>
            </a:extLst>
          </p:cNvPr>
          <p:cNvGrpSpPr/>
          <p:nvPr userDrawn="1"/>
        </p:nvGrpSpPr>
        <p:grpSpPr>
          <a:xfrm>
            <a:off x="6610470" y="4628174"/>
            <a:ext cx="288032" cy="276999"/>
            <a:chOff x="12492689" y="2721406"/>
            <a:chExt cx="288032" cy="276999"/>
          </a:xfrm>
          <a:solidFill>
            <a:srgbClr val="44C8F5"/>
          </a:solidFill>
        </p:grpSpPr>
        <p:sp>
          <p:nvSpPr>
            <p:cNvPr id="82" name="Rectangle 31">
              <a:extLst>
                <a:ext uri="{FF2B5EF4-FFF2-40B4-BE49-F238E27FC236}">
                  <a16:creationId xmlns:a16="http://schemas.microsoft.com/office/drawing/2014/main" id="{AA112DFC-4271-45A6-90DC-18F46981691F}"/>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3" name="TextBox 32">
              <a:extLst>
                <a:ext uri="{FF2B5EF4-FFF2-40B4-BE49-F238E27FC236}">
                  <a16:creationId xmlns:a16="http://schemas.microsoft.com/office/drawing/2014/main" id="{17A947B4-15D0-44C6-8C94-1B9A07B9A4B0}"/>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4</a:t>
              </a:r>
              <a:endParaRPr lang="en-US" sz="1200" b="1">
                <a:solidFill>
                  <a:schemeClr val="tx1"/>
                </a:solidFill>
                <a:latin typeface="Arial" panose="020B0604020202020204" pitchFamily="34" charset="0"/>
                <a:cs typeface="Arial" panose="020B0604020202020204" pitchFamily="34" charset="0"/>
              </a:endParaRPr>
            </a:p>
          </p:txBody>
        </p:sp>
      </p:grpSp>
      <p:grpSp>
        <p:nvGrpSpPr>
          <p:cNvPr id="84" name="Group 33">
            <a:extLst>
              <a:ext uri="{FF2B5EF4-FFF2-40B4-BE49-F238E27FC236}">
                <a16:creationId xmlns:a16="http://schemas.microsoft.com/office/drawing/2014/main" id="{44113840-8227-48FF-87BE-83E5BFDBD726}"/>
              </a:ext>
            </a:extLst>
          </p:cNvPr>
          <p:cNvGrpSpPr/>
          <p:nvPr userDrawn="1"/>
        </p:nvGrpSpPr>
        <p:grpSpPr>
          <a:xfrm>
            <a:off x="6608159" y="4929162"/>
            <a:ext cx="288032" cy="276999"/>
            <a:chOff x="12492689" y="2721406"/>
            <a:chExt cx="288032" cy="276999"/>
          </a:xfrm>
          <a:solidFill>
            <a:srgbClr val="44C8F5"/>
          </a:solidFill>
        </p:grpSpPr>
        <p:sp>
          <p:nvSpPr>
            <p:cNvPr id="85" name="Rectangle 34">
              <a:extLst>
                <a:ext uri="{FF2B5EF4-FFF2-40B4-BE49-F238E27FC236}">
                  <a16:creationId xmlns:a16="http://schemas.microsoft.com/office/drawing/2014/main" id="{450D1A45-ABC5-4E22-9AF4-620CE759ADC0}"/>
                </a:ext>
              </a:extLst>
            </p:cNvPr>
            <p:cNvSpPr/>
            <p:nvPr/>
          </p:nvSpPr>
          <p:spPr>
            <a:xfrm>
              <a:off x="12507842" y="2721406"/>
              <a:ext cx="252028" cy="25202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6" name="TextBox 35">
              <a:extLst>
                <a:ext uri="{FF2B5EF4-FFF2-40B4-BE49-F238E27FC236}">
                  <a16:creationId xmlns:a16="http://schemas.microsoft.com/office/drawing/2014/main" id="{3F564AFC-0F26-4E76-8D99-F528D3C426BA}"/>
                </a:ext>
              </a:extLst>
            </p:cNvPr>
            <p:cNvSpPr txBox="1"/>
            <p:nvPr/>
          </p:nvSpPr>
          <p:spPr>
            <a:xfrm>
              <a:off x="12492689" y="2721406"/>
              <a:ext cx="288032" cy="276999"/>
            </a:xfrm>
            <a:prstGeom prst="rect">
              <a:avLst/>
            </a:prstGeom>
            <a:grpFill/>
          </p:spPr>
          <p:txBody>
            <a:bodyPr wrap="square" rtlCol="0">
              <a:spAutoFit/>
            </a:bodyPr>
            <a:lstStyle/>
            <a:p>
              <a:r>
                <a:rPr lang="nl-NL" sz="1200" b="1">
                  <a:solidFill>
                    <a:schemeClr val="tx1"/>
                  </a:solidFill>
                  <a:latin typeface="Arial" panose="020B0604020202020204" pitchFamily="34" charset="0"/>
                  <a:cs typeface="Arial" panose="020B0604020202020204" pitchFamily="34" charset="0"/>
                </a:rPr>
                <a:t>5</a:t>
              </a:r>
              <a:endParaRPr lang="en-US" sz="1200" b="1">
                <a:solidFill>
                  <a:schemeClr val="tx1"/>
                </a:solidFill>
                <a:latin typeface="Arial" panose="020B0604020202020204" pitchFamily="34" charset="0"/>
                <a:cs typeface="Arial" panose="020B0604020202020204" pitchFamily="34" charset="0"/>
              </a:endParaRPr>
            </a:p>
          </p:txBody>
        </p:sp>
      </p:grpSp>
      <p:sp>
        <p:nvSpPr>
          <p:cNvPr id="87" name="TextBox 36">
            <a:extLst>
              <a:ext uri="{FF2B5EF4-FFF2-40B4-BE49-F238E27FC236}">
                <a16:creationId xmlns:a16="http://schemas.microsoft.com/office/drawing/2014/main" id="{AA2F5529-00E8-4650-ABAF-4A6F7DD9C9DB}"/>
              </a:ext>
            </a:extLst>
          </p:cNvPr>
          <p:cNvSpPr txBox="1"/>
          <p:nvPr userDrawn="1"/>
        </p:nvSpPr>
        <p:spPr>
          <a:xfrm>
            <a:off x="9300404" y="3609192"/>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Kaart aanpassen</a:t>
            </a:r>
            <a:endParaRPr lang="en-US" sz="1400" b="1">
              <a:solidFill>
                <a:schemeClr val="tx2"/>
              </a:solidFill>
              <a:latin typeface="+mn-lt"/>
              <a:cs typeface="Arial" panose="020B0604020202020204" pitchFamily="34" charset="0"/>
            </a:endParaRPr>
          </a:p>
        </p:txBody>
      </p:sp>
      <p:sp>
        <p:nvSpPr>
          <p:cNvPr id="89" name="TextBox 38">
            <a:extLst>
              <a:ext uri="{FF2B5EF4-FFF2-40B4-BE49-F238E27FC236}">
                <a16:creationId xmlns:a16="http://schemas.microsoft.com/office/drawing/2014/main" id="{EA78FF7D-82BB-436C-B986-A5CE702A00A3}"/>
              </a:ext>
            </a:extLst>
          </p:cNvPr>
          <p:cNvSpPr txBox="1"/>
          <p:nvPr userDrawn="1"/>
        </p:nvSpPr>
        <p:spPr>
          <a:xfrm>
            <a:off x="9310260" y="4349764"/>
            <a:ext cx="2770672" cy="861774"/>
          </a:xfrm>
          <a:prstGeom prst="rect">
            <a:avLst/>
          </a:prstGeom>
          <a:noFill/>
        </p:spPr>
        <p:txBody>
          <a:bodyPr wrap="square" rtlCol="0">
            <a:spAutoFit/>
          </a:bodyPr>
          <a:lstStyle/>
          <a:p>
            <a:r>
              <a:rPr lang="nl-NL" sz="1000">
                <a:latin typeface="+mn-lt"/>
                <a:cs typeface="Arial" panose="020B0604020202020204" pitchFamily="34" charset="0"/>
              </a:rPr>
              <a:t>Selecteer eerst de kaart en vervolgens het deel dat je wenst te kleuren. Klik naast de kaart om deze weer te verlaten.</a:t>
            </a:r>
          </a:p>
          <a:p>
            <a:endParaRPr lang="nl-NL" sz="1000">
              <a:latin typeface="+mn-lt"/>
              <a:cs typeface="Arial" panose="020B0604020202020204" pitchFamily="34" charset="0"/>
            </a:endParaRPr>
          </a:p>
          <a:p>
            <a:r>
              <a:rPr lang="nl-NL" sz="1000">
                <a:latin typeface="+mn-lt"/>
                <a:cs typeface="Arial" panose="020B0604020202020204" pitchFamily="34" charset="0"/>
              </a:rPr>
              <a:t>Copier de </a:t>
            </a:r>
            <a:r>
              <a:rPr lang="nl-NL" sz="1000" err="1">
                <a:latin typeface="+mn-lt"/>
                <a:cs typeface="Arial" panose="020B0604020202020204" pitchFamily="34" charset="0"/>
              </a:rPr>
              <a:t>pushpin</a:t>
            </a:r>
            <a:r>
              <a:rPr lang="nl-NL" sz="1000">
                <a:latin typeface="+mn-lt"/>
                <a:cs typeface="Arial" panose="020B0604020202020204" pitchFamily="34" charset="0"/>
              </a:rPr>
              <a:t> waar nodig.</a:t>
            </a:r>
          </a:p>
        </p:txBody>
      </p:sp>
      <p:sp>
        <p:nvSpPr>
          <p:cNvPr id="90" name="TextBox 36">
            <a:extLst>
              <a:ext uri="{FF2B5EF4-FFF2-40B4-BE49-F238E27FC236}">
                <a16:creationId xmlns:a16="http://schemas.microsoft.com/office/drawing/2014/main" id="{6DBAA09B-77BC-46DD-9C2D-C9B2FF1BDD67}"/>
              </a:ext>
            </a:extLst>
          </p:cNvPr>
          <p:cNvSpPr txBox="1"/>
          <p:nvPr userDrawn="1"/>
        </p:nvSpPr>
        <p:spPr>
          <a:xfrm>
            <a:off x="12086214" y="6390560"/>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Grafieken aanpassen</a:t>
            </a:r>
            <a:endParaRPr lang="en-US" sz="1400" b="1">
              <a:solidFill>
                <a:schemeClr val="tx2"/>
              </a:solidFill>
              <a:latin typeface="+mn-lt"/>
              <a:cs typeface="Arial" panose="020B0604020202020204" pitchFamily="34" charset="0"/>
            </a:endParaRPr>
          </a:p>
        </p:txBody>
      </p:sp>
      <p:sp>
        <p:nvSpPr>
          <p:cNvPr id="92" name="TextBox 38">
            <a:extLst>
              <a:ext uri="{FF2B5EF4-FFF2-40B4-BE49-F238E27FC236}">
                <a16:creationId xmlns:a16="http://schemas.microsoft.com/office/drawing/2014/main" id="{3A1EC23F-6179-4B7D-99C6-F692362999F2}"/>
              </a:ext>
            </a:extLst>
          </p:cNvPr>
          <p:cNvSpPr txBox="1"/>
          <p:nvPr userDrawn="1"/>
        </p:nvSpPr>
        <p:spPr>
          <a:xfrm>
            <a:off x="12081034" y="7140986"/>
            <a:ext cx="2770671" cy="1323439"/>
          </a:xfrm>
          <a:prstGeom prst="rect">
            <a:avLst/>
          </a:prstGeom>
          <a:noFill/>
        </p:spPr>
        <p:txBody>
          <a:bodyPr wrap="square" rtlCol="0">
            <a:spAutoFit/>
          </a:bodyPr>
          <a:lstStyle/>
          <a:p>
            <a:r>
              <a:rPr lang="nl-NL" sz="1000">
                <a:latin typeface="+mn-lt"/>
                <a:cs typeface="Arial" panose="020B0604020202020204" pitchFamily="34" charset="0"/>
              </a:rPr>
              <a:t>Klik rechts op de grafiek en kies voor:</a:t>
            </a: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endParaRPr lang="nl-NL" sz="1000">
              <a:latin typeface="+mn-lt"/>
              <a:cs typeface="Arial" panose="020B0604020202020204" pitchFamily="34" charset="0"/>
            </a:endParaRPr>
          </a:p>
          <a:p>
            <a:r>
              <a:rPr lang="nl-NL" sz="1000">
                <a:latin typeface="+mn-lt"/>
                <a:cs typeface="Arial" panose="020B0604020202020204" pitchFamily="34" charset="0"/>
              </a:rPr>
              <a:t>Kies steeds voor voldoende duidelijke kleuren in de grafieken. Eventueel kies je voor een patroonopvulling (via rechtsklik &gt; vorm opmaken) </a:t>
            </a:r>
          </a:p>
        </p:txBody>
      </p:sp>
      <p:pic>
        <p:nvPicPr>
          <p:cNvPr id="93" name="chart">
            <a:extLst>
              <a:ext uri="{FF2B5EF4-FFF2-40B4-BE49-F238E27FC236}">
                <a16:creationId xmlns:a16="http://schemas.microsoft.com/office/drawing/2014/main" id="{A2A04AF4-78CB-4D09-A7E2-599E51065672}"/>
              </a:ext>
            </a:extLst>
          </p:cNvPr>
          <p:cNvPicPr>
            <a:picLocks noChangeAspect="1"/>
          </p:cNvPicPr>
          <p:nvPr userDrawn="1"/>
        </p:nvPicPr>
        <p:blipFill rotWithShape="1">
          <a:blip r:embed="rId7" cstate="email">
            <a:extLst>
              <a:ext uri="{28A0092B-C50C-407E-A947-70E740481C1C}">
                <a14:useLocalDpi xmlns:a14="http://schemas.microsoft.com/office/drawing/2010/main" val="0"/>
              </a:ext>
            </a:extLst>
          </a:blip>
          <a:srcRect/>
          <a:stretch/>
        </p:blipFill>
        <p:spPr>
          <a:xfrm>
            <a:off x="12821439" y="7457420"/>
            <a:ext cx="1345121" cy="247310"/>
          </a:xfrm>
          <a:prstGeom prst="rect">
            <a:avLst/>
          </a:prstGeom>
        </p:spPr>
      </p:pic>
      <p:sp>
        <p:nvSpPr>
          <p:cNvPr id="94" name="TextBox 36">
            <a:extLst>
              <a:ext uri="{FF2B5EF4-FFF2-40B4-BE49-F238E27FC236}">
                <a16:creationId xmlns:a16="http://schemas.microsoft.com/office/drawing/2014/main" id="{4F7CAB68-4C68-4C04-91CF-D69844A9EAC1}"/>
              </a:ext>
            </a:extLst>
          </p:cNvPr>
          <p:cNvSpPr txBox="1"/>
          <p:nvPr userDrawn="1"/>
        </p:nvSpPr>
        <p:spPr>
          <a:xfrm>
            <a:off x="14856787" y="5038324"/>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Vragen of hulp</a:t>
            </a:r>
            <a:endParaRPr lang="en-US" sz="1400" b="1">
              <a:solidFill>
                <a:schemeClr val="tx2"/>
              </a:solidFill>
              <a:latin typeface="+mn-lt"/>
              <a:cs typeface="Arial" panose="020B0604020202020204" pitchFamily="34" charset="0"/>
            </a:endParaRPr>
          </a:p>
        </p:txBody>
      </p:sp>
      <p:sp>
        <p:nvSpPr>
          <p:cNvPr id="96" name="TextBox 38">
            <a:extLst>
              <a:ext uri="{FF2B5EF4-FFF2-40B4-BE49-F238E27FC236}">
                <a16:creationId xmlns:a16="http://schemas.microsoft.com/office/drawing/2014/main" id="{6D7CAE6B-E18B-4842-93CE-2304F8AB88F4}"/>
              </a:ext>
            </a:extLst>
          </p:cNvPr>
          <p:cNvSpPr txBox="1"/>
          <p:nvPr userDrawn="1"/>
        </p:nvSpPr>
        <p:spPr>
          <a:xfrm>
            <a:off x="14866311" y="5757113"/>
            <a:ext cx="2750175" cy="400110"/>
          </a:xfrm>
          <a:prstGeom prst="rect">
            <a:avLst/>
          </a:prstGeom>
          <a:noFill/>
        </p:spPr>
        <p:txBody>
          <a:bodyPr wrap="square" rtlCol="0">
            <a:spAutoFit/>
          </a:bodyPr>
          <a:lstStyle/>
          <a:p>
            <a:r>
              <a:rPr lang="nl-NL" sz="1000">
                <a:latin typeface="+mn-lt"/>
                <a:cs typeface="Arial" panose="020B0604020202020204" pitchFamily="34" charset="0"/>
              </a:rPr>
              <a:t>Contacteer de dienst communicatie of </a:t>
            </a:r>
            <a:r>
              <a:rPr lang="nl-NL" sz="1000">
                <a:latin typeface="+mn-lt"/>
                <a:cs typeface="Arial" panose="020B0604020202020204" pitchFamily="34" charset="0"/>
                <a:hlinkClick r:id="rId8"/>
              </a:rPr>
              <a:t>regis.le.roy@howest.be</a:t>
            </a:r>
            <a:r>
              <a:rPr lang="nl-NL" sz="1000">
                <a:latin typeface="+mn-lt"/>
                <a:cs typeface="Arial" panose="020B0604020202020204" pitchFamily="34" charset="0"/>
              </a:rPr>
              <a:t> </a:t>
            </a:r>
          </a:p>
        </p:txBody>
      </p:sp>
      <p:sp>
        <p:nvSpPr>
          <p:cNvPr id="97" name="TextBox 36">
            <a:extLst>
              <a:ext uri="{FF2B5EF4-FFF2-40B4-BE49-F238E27FC236}">
                <a16:creationId xmlns:a16="http://schemas.microsoft.com/office/drawing/2014/main" id="{1C8AE7A2-7D59-4B12-8827-31714EDA2018}"/>
              </a:ext>
            </a:extLst>
          </p:cNvPr>
          <p:cNvSpPr txBox="1"/>
          <p:nvPr userDrawn="1"/>
        </p:nvSpPr>
        <p:spPr>
          <a:xfrm>
            <a:off x="12094058" y="1530329"/>
            <a:ext cx="2376264" cy="307777"/>
          </a:xfrm>
          <a:prstGeom prst="rect">
            <a:avLst/>
          </a:prstGeom>
          <a:noFill/>
        </p:spPr>
        <p:txBody>
          <a:bodyPr wrap="square" rtlCol="0">
            <a:spAutoFit/>
          </a:bodyPr>
          <a:lstStyle/>
          <a:p>
            <a:r>
              <a:rPr lang="nl-NL" sz="1400" b="1" err="1">
                <a:solidFill>
                  <a:schemeClr val="tx2"/>
                </a:solidFill>
                <a:latin typeface="+mn-lt"/>
                <a:cs typeface="Arial" panose="020B0604020202020204" pitchFamily="34" charset="0"/>
              </a:rPr>
              <a:t>SmartArt</a:t>
            </a:r>
            <a:r>
              <a:rPr lang="nl-NL" sz="1400" b="1">
                <a:solidFill>
                  <a:schemeClr val="tx2"/>
                </a:solidFill>
                <a:latin typeface="+mn-lt"/>
                <a:cs typeface="Arial" panose="020B0604020202020204" pitchFamily="34" charset="0"/>
              </a:rPr>
              <a:t> aanpassen</a:t>
            </a:r>
            <a:endParaRPr lang="en-US" sz="1400" b="1">
              <a:solidFill>
                <a:schemeClr val="tx2"/>
              </a:solidFill>
              <a:latin typeface="+mn-lt"/>
              <a:cs typeface="Arial" panose="020B0604020202020204" pitchFamily="34" charset="0"/>
            </a:endParaRPr>
          </a:p>
        </p:txBody>
      </p:sp>
      <p:sp>
        <p:nvSpPr>
          <p:cNvPr id="99" name="TextBox 38">
            <a:extLst>
              <a:ext uri="{FF2B5EF4-FFF2-40B4-BE49-F238E27FC236}">
                <a16:creationId xmlns:a16="http://schemas.microsoft.com/office/drawing/2014/main" id="{4BCF1475-8589-479C-9632-7EAB42D84812}"/>
              </a:ext>
            </a:extLst>
          </p:cNvPr>
          <p:cNvSpPr txBox="1"/>
          <p:nvPr userDrawn="1"/>
        </p:nvSpPr>
        <p:spPr>
          <a:xfrm>
            <a:off x="12084102" y="2250825"/>
            <a:ext cx="2770673" cy="1015663"/>
          </a:xfrm>
          <a:prstGeom prst="rect">
            <a:avLst/>
          </a:prstGeom>
          <a:noFill/>
        </p:spPr>
        <p:txBody>
          <a:bodyPr wrap="square" rtlCol="0">
            <a:spAutoFit/>
          </a:bodyPr>
          <a:lstStyle/>
          <a:p>
            <a:r>
              <a:rPr lang="nl-NL" sz="1000">
                <a:latin typeface="+mn-lt"/>
                <a:cs typeface="Arial" panose="020B0604020202020204" pitchFamily="34" charset="0"/>
              </a:rPr>
              <a:t>Copier de </a:t>
            </a:r>
            <a:r>
              <a:rPr lang="nl-NL" sz="1000" err="1">
                <a:latin typeface="+mn-lt"/>
                <a:cs typeface="Arial" panose="020B0604020202020204" pitchFamily="34" charset="0"/>
              </a:rPr>
              <a:t>smartart</a:t>
            </a:r>
            <a:r>
              <a:rPr lang="nl-NL" sz="1000">
                <a:latin typeface="+mn-lt"/>
                <a:cs typeface="Arial" panose="020B0604020202020204" pitchFamily="34" charset="0"/>
              </a:rPr>
              <a:t> naar de template je slide.</a:t>
            </a:r>
          </a:p>
          <a:p>
            <a:endParaRPr lang="nl-NL" sz="1000">
              <a:latin typeface="+mn-lt"/>
              <a:cs typeface="Arial" panose="020B0604020202020204" pitchFamily="34" charset="0"/>
            </a:endParaRPr>
          </a:p>
          <a:p>
            <a:r>
              <a:rPr lang="nl-NL" sz="1000">
                <a:latin typeface="+mn-lt"/>
                <a:cs typeface="Arial" panose="020B0604020202020204" pitchFamily="34" charset="0"/>
              </a:rPr>
              <a:t>Klik op het pijltje in het midden-links, en voer de juiste gegevens in. Indien je ver der wilt aanpassen maar de smart Art laat het niet toe, klik rechts en kies voor converteren naar vormen </a:t>
            </a:r>
          </a:p>
        </p:txBody>
      </p:sp>
      <p:sp>
        <p:nvSpPr>
          <p:cNvPr id="113" name="TextBox 38">
            <a:extLst>
              <a:ext uri="{FF2B5EF4-FFF2-40B4-BE49-F238E27FC236}">
                <a16:creationId xmlns:a16="http://schemas.microsoft.com/office/drawing/2014/main" id="{850E5F4D-E92E-4DFD-BF6D-D0EC3EA4592A}"/>
              </a:ext>
            </a:extLst>
          </p:cNvPr>
          <p:cNvSpPr txBox="1"/>
          <p:nvPr userDrawn="1"/>
        </p:nvSpPr>
        <p:spPr>
          <a:xfrm>
            <a:off x="14856787" y="3659658"/>
            <a:ext cx="2759700" cy="707886"/>
          </a:xfrm>
          <a:prstGeom prst="rect">
            <a:avLst/>
          </a:prstGeom>
          <a:noFill/>
        </p:spPr>
        <p:txBody>
          <a:bodyPr wrap="square" rtlCol="0">
            <a:spAutoFit/>
          </a:bodyPr>
          <a:lstStyle/>
          <a:p>
            <a:r>
              <a:rPr lang="nl-BE" sz="1000">
                <a:latin typeface="+mn-lt"/>
                <a:cs typeface="Arial" panose="020B0604020202020204" pitchFamily="34" charset="0"/>
              </a:rPr>
              <a:t>Gelieve steeds de laatste versie af te halen van dit bestand! Via het intranet op </a:t>
            </a:r>
          </a:p>
          <a:p>
            <a:r>
              <a:rPr lang="nl-BE" sz="1000">
                <a:latin typeface="+mn-lt"/>
                <a:cs typeface="Arial" panose="020B0604020202020204" pitchFamily="34" charset="0"/>
                <a:hlinkClick r:id="rId9"/>
              </a:rPr>
              <a:t>https://start.howest.be/StrategieCommunicatie/Communicatie</a:t>
            </a:r>
            <a:endParaRPr lang="nl-BE" sz="1000">
              <a:latin typeface="+mn-lt"/>
              <a:cs typeface="Arial" panose="020B0604020202020204" pitchFamily="34" charset="0"/>
            </a:endParaRPr>
          </a:p>
        </p:txBody>
      </p:sp>
      <p:sp>
        <p:nvSpPr>
          <p:cNvPr id="114" name="TextBox 36">
            <a:extLst>
              <a:ext uri="{FF2B5EF4-FFF2-40B4-BE49-F238E27FC236}">
                <a16:creationId xmlns:a16="http://schemas.microsoft.com/office/drawing/2014/main" id="{8B38AB47-D7F6-43A9-82FC-26DB1C7F11F0}"/>
              </a:ext>
            </a:extLst>
          </p:cNvPr>
          <p:cNvSpPr txBox="1"/>
          <p:nvPr userDrawn="1"/>
        </p:nvSpPr>
        <p:spPr>
          <a:xfrm>
            <a:off x="14856787" y="295199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Over deze template</a:t>
            </a:r>
            <a:endParaRPr lang="en-US" sz="1400" b="1">
              <a:solidFill>
                <a:schemeClr val="tx2"/>
              </a:solidFill>
              <a:latin typeface="+mn-lt"/>
              <a:cs typeface="Arial" panose="020B0604020202020204" pitchFamily="34" charset="0"/>
            </a:endParaRPr>
          </a:p>
        </p:txBody>
      </p:sp>
      <p:sp>
        <p:nvSpPr>
          <p:cNvPr id="116" name="TextBox 36">
            <a:extLst>
              <a:ext uri="{FF2B5EF4-FFF2-40B4-BE49-F238E27FC236}">
                <a16:creationId xmlns:a16="http://schemas.microsoft.com/office/drawing/2014/main" id="{DE98C9ED-DA0E-4489-AFB6-87BCD764E8A7}"/>
              </a:ext>
            </a:extLst>
          </p:cNvPr>
          <p:cNvSpPr txBox="1"/>
          <p:nvPr userDrawn="1"/>
        </p:nvSpPr>
        <p:spPr>
          <a:xfrm>
            <a:off x="9292223" y="5700406"/>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Kleuren</a:t>
            </a:r>
            <a:endParaRPr lang="en-US" sz="1400" b="1">
              <a:solidFill>
                <a:schemeClr val="tx2"/>
              </a:solidFill>
              <a:latin typeface="+mn-lt"/>
              <a:cs typeface="Arial" panose="020B0604020202020204" pitchFamily="34" charset="0"/>
            </a:endParaRPr>
          </a:p>
        </p:txBody>
      </p:sp>
      <p:cxnSp>
        <p:nvCxnSpPr>
          <p:cNvPr id="117" name="Straight Connector 37">
            <a:extLst>
              <a:ext uri="{FF2B5EF4-FFF2-40B4-BE49-F238E27FC236}">
                <a16:creationId xmlns:a16="http://schemas.microsoft.com/office/drawing/2014/main" id="{3EED5409-45F2-4D7E-8B14-5980F8596974}"/>
              </a:ext>
            </a:extLst>
          </p:cNvPr>
          <p:cNvCxnSpPr>
            <a:cxnSpLocks/>
          </p:cNvCxnSpPr>
          <p:nvPr userDrawn="1"/>
        </p:nvCxnSpPr>
        <p:spPr>
          <a:xfrm>
            <a:off x="9395015" y="6373382"/>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grpSp>
        <p:nvGrpSpPr>
          <p:cNvPr id="119" name="Groep 118">
            <a:extLst>
              <a:ext uri="{FF2B5EF4-FFF2-40B4-BE49-F238E27FC236}">
                <a16:creationId xmlns:a16="http://schemas.microsoft.com/office/drawing/2014/main" id="{A8B5B5E1-95C0-4AEC-B273-7921DC462D82}"/>
              </a:ext>
            </a:extLst>
          </p:cNvPr>
          <p:cNvGrpSpPr/>
          <p:nvPr userDrawn="1"/>
        </p:nvGrpSpPr>
        <p:grpSpPr>
          <a:xfrm>
            <a:off x="9402506" y="6426409"/>
            <a:ext cx="1871067" cy="1785104"/>
            <a:chOff x="15665503" y="2139926"/>
            <a:chExt cx="1871067" cy="1785104"/>
          </a:xfrm>
        </p:grpSpPr>
        <p:sp>
          <p:nvSpPr>
            <p:cNvPr id="103" name="Rechthoek 102">
              <a:extLst>
                <a:ext uri="{FF2B5EF4-FFF2-40B4-BE49-F238E27FC236}">
                  <a16:creationId xmlns:a16="http://schemas.microsoft.com/office/drawing/2014/main" id="{04E0274B-4A23-4599-8B39-A2CDABB5ECA3}"/>
                </a:ext>
              </a:extLst>
            </p:cNvPr>
            <p:cNvSpPr/>
            <p:nvPr userDrawn="1"/>
          </p:nvSpPr>
          <p:spPr>
            <a:xfrm>
              <a:off x="15665506" y="2356874"/>
              <a:ext cx="142875" cy="142875"/>
            </a:xfrm>
            <a:prstGeom prst="rect">
              <a:avLst/>
            </a:prstGeom>
            <a:solidFill>
              <a:srgbClr val="44C8F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4" name="Rechthoek 103">
              <a:extLst>
                <a:ext uri="{FF2B5EF4-FFF2-40B4-BE49-F238E27FC236}">
                  <a16:creationId xmlns:a16="http://schemas.microsoft.com/office/drawing/2014/main" id="{E1C80EC1-5F77-4E24-97DC-457FB1A14657}"/>
                </a:ext>
              </a:extLst>
            </p:cNvPr>
            <p:cNvSpPr/>
            <p:nvPr userDrawn="1"/>
          </p:nvSpPr>
          <p:spPr>
            <a:xfrm>
              <a:off x="15665505" y="2658102"/>
              <a:ext cx="142875" cy="142875"/>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5" name="Rechthoek 104">
              <a:extLst>
                <a:ext uri="{FF2B5EF4-FFF2-40B4-BE49-F238E27FC236}">
                  <a16:creationId xmlns:a16="http://schemas.microsoft.com/office/drawing/2014/main" id="{032FF1D0-E9B8-496A-AD2B-856323BFB5F3}"/>
                </a:ext>
              </a:extLst>
            </p:cNvPr>
            <p:cNvSpPr/>
            <p:nvPr userDrawn="1"/>
          </p:nvSpPr>
          <p:spPr>
            <a:xfrm>
              <a:off x="15665505" y="2959330"/>
              <a:ext cx="142875" cy="142875"/>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6" name="Rechthoek 105">
              <a:extLst>
                <a:ext uri="{FF2B5EF4-FFF2-40B4-BE49-F238E27FC236}">
                  <a16:creationId xmlns:a16="http://schemas.microsoft.com/office/drawing/2014/main" id="{7F705A8C-EA5F-4F41-AD15-B86434C8BD00}"/>
                </a:ext>
              </a:extLst>
            </p:cNvPr>
            <p:cNvSpPr/>
            <p:nvPr userDrawn="1"/>
          </p:nvSpPr>
          <p:spPr>
            <a:xfrm>
              <a:off x="15665504" y="3260558"/>
              <a:ext cx="142875" cy="142875"/>
            </a:xfrm>
            <a:prstGeom prst="rect">
              <a:avLst/>
            </a:prstGeom>
            <a:solidFill>
              <a:srgbClr val="EC008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07" name="Rechthoek 106">
              <a:extLst>
                <a:ext uri="{FF2B5EF4-FFF2-40B4-BE49-F238E27FC236}">
                  <a16:creationId xmlns:a16="http://schemas.microsoft.com/office/drawing/2014/main" id="{A0474411-4E19-4BC3-8560-FCFC981AB516}"/>
                </a:ext>
              </a:extLst>
            </p:cNvPr>
            <p:cNvSpPr/>
            <p:nvPr userDrawn="1"/>
          </p:nvSpPr>
          <p:spPr>
            <a:xfrm>
              <a:off x="15665503" y="3561785"/>
              <a:ext cx="142875" cy="142875"/>
            </a:xfrm>
            <a:prstGeom prst="rect">
              <a:avLst/>
            </a:prstGeom>
            <a:solidFill>
              <a:srgbClr val="FFF2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srgbClr val="44C8F5"/>
                </a:solidFill>
              </a:endParaRPr>
            </a:p>
          </p:txBody>
        </p:sp>
        <p:sp>
          <p:nvSpPr>
            <p:cNvPr id="118" name="TextBox 38">
              <a:extLst>
                <a:ext uri="{FF2B5EF4-FFF2-40B4-BE49-F238E27FC236}">
                  <a16:creationId xmlns:a16="http://schemas.microsoft.com/office/drawing/2014/main" id="{287A7DDB-E8BB-46B2-9EC3-C6D16541431F}"/>
                </a:ext>
              </a:extLst>
            </p:cNvPr>
            <p:cNvSpPr txBox="1"/>
            <p:nvPr userDrawn="1"/>
          </p:nvSpPr>
          <p:spPr>
            <a:xfrm>
              <a:off x="15808378" y="2139926"/>
              <a:ext cx="1728192" cy="1785104"/>
            </a:xfrm>
            <a:prstGeom prst="rect">
              <a:avLst/>
            </a:prstGeom>
            <a:noFill/>
          </p:spPr>
          <p:txBody>
            <a:bodyPr wrap="square" rtlCol="0">
              <a:spAutoFit/>
            </a:bodyPr>
            <a:lstStyle/>
            <a:p>
              <a:pPr marL="0" indent="0" algn="l">
                <a:buFontTx/>
                <a:buNone/>
              </a:pPr>
              <a:r>
                <a:rPr lang="en-US" sz="1000"/>
                <a:t>H</a:t>
              </a:r>
              <a:r>
                <a:rPr lang="nl-BE" sz="1000" err="1"/>
                <a:t>oofdkleur</a:t>
              </a:r>
              <a:endParaRPr lang="nl-BE" sz="1000"/>
            </a:p>
            <a:p>
              <a:pPr marL="0" indent="0" algn="l">
                <a:buFontTx/>
                <a:buNone/>
              </a:pPr>
              <a:r>
                <a:rPr lang="nl-BE" sz="1000"/>
                <a:t>Blauw (RGB: 68,200,245)</a:t>
              </a:r>
            </a:p>
            <a:p>
              <a:pPr marL="0" indent="0">
                <a:buFontTx/>
                <a:buNone/>
              </a:pPr>
              <a:r>
                <a:rPr lang="en-US" sz="1000"/>
                <a:t>1</a:t>
              </a:r>
              <a:r>
                <a:rPr lang="en-US" sz="1000" baseline="30000"/>
                <a:t>ste </a:t>
              </a:r>
              <a:r>
                <a:rPr lang="nl-BE" sz="1000"/>
                <a:t> Tekstkleur </a:t>
              </a:r>
            </a:p>
            <a:p>
              <a:pPr marL="0" indent="0">
                <a:buFontTx/>
                <a:buNone/>
              </a:pPr>
              <a:r>
                <a:rPr lang="nl-BE" sz="1000"/>
                <a:t>Wit (RGB:255,255,255)</a:t>
              </a:r>
            </a:p>
            <a:p>
              <a:pPr marL="0" indent="0">
                <a:buFontTx/>
                <a:buNone/>
              </a:pPr>
              <a:r>
                <a:rPr lang="en-US" sz="1000"/>
                <a:t>2</a:t>
              </a:r>
              <a:r>
                <a:rPr lang="en-US" sz="1000" baseline="30000"/>
                <a:t>de</a:t>
              </a:r>
              <a:r>
                <a:rPr lang="en-US" sz="1000"/>
                <a:t>   </a:t>
              </a:r>
              <a:r>
                <a:rPr lang="en-US" sz="1000" err="1"/>
                <a:t>Tekstkleur</a:t>
              </a:r>
              <a:endParaRPr lang="en-US" sz="1000"/>
            </a:p>
            <a:p>
              <a:pPr marL="0" indent="0">
                <a:buFontTx/>
                <a:buNone/>
              </a:pPr>
              <a:r>
                <a:rPr lang="en-US" sz="1000"/>
                <a:t>Z</a:t>
              </a:r>
              <a:r>
                <a:rPr lang="nl-BE" sz="1000"/>
                <a:t>wart (RGB:0,0,0)</a:t>
              </a:r>
            </a:p>
            <a:p>
              <a:pPr marL="0" indent="0">
                <a:buFontTx/>
                <a:buNone/>
              </a:pPr>
              <a:r>
                <a:rPr lang="en-US" sz="1000"/>
                <a:t>Extra: </a:t>
              </a:r>
            </a:p>
            <a:p>
              <a:pPr marL="0" indent="0">
                <a:buFontTx/>
                <a:buNone/>
              </a:pPr>
              <a:r>
                <a:rPr lang="en-US" sz="1000"/>
                <a:t>Magenta</a:t>
              </a:r>
              <a:r>
                <a:rPr lang="nl-BE" sz="1000"/>
                <a:t> (RGB: 236,0,140)</a:t>
              </a:r>
            </a:p>
            <a:p>
              <a:pPr marL="0" indent="0">
                <a:buFontTx/>
                <a:buNone/>
              </a:pPr>
              <a:r>
                <a:rPr lang="nl-BE" sz="1000"/>
                <a:t>Extra:</a:t>
              </a:r>
            </a:p>
            <a:p>
              <a:pPr marL="0" indent="0">
                <a:buFontTx/>
                <a:buNone/>
              </a:pPr>
              <a:r>
                <a:rPr lang="nl-BE" sz="1000"/>
                <a:t>Geel (RGB: 255,242,0) (niet gebruiken op wit)</a:t>
              </a:r>
            </a:p>
          </p:txBody>
        </p:sp>
      </p:grpSp>
      <p:sp>
        <p:nvSpPr>
          <p:cNvPr id="120" name="TextBox 36">
            <a:extLst>
              <a:ext uri="{FF2B5EF4-FFF2-40B4-BE49-F238E27FC236}">
                <a16:creationId xmlns:a16="http://schemas.microsoft.com/office/drawing/2014/main" id="{3EAF5BE9-EF67-47E5-A682-94D24FB13906}"/>
              </a:ext>
            </a:extLst>
          </p:cNvPr>
          <p:cNvSpPr txBox="1"/>
          <p:nvPr userDrawn="1"/>
        </p:nvSpPr>
        <p:spPr>
          <a:xfrm>
            <a:off x="14843097" y="1530329"/>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Hulplijnen tonen aanpassen</a:t>
            </a:r>
            <a:endParaRPr lang="en-US" sz="1400" b="1">
              <a:solidFill>
                <a:schemeClr val="tx2"/>
              </a:solidFill>
              <a:latin typeface="+mn-lt"/>
              <a:cs typeface="Arial" panose="020B0604020202020204" pitchFamily="34" charset="0"/>
            </a:endParaRPr>
          </a:p>
        </p:txBody>
      </p:sp>
      <p:cxnSp>
        <p:nvCxnSpPr>
          <p:cNvPr id="121" name="Straight Connector 37">
            <a:extLst>
              <a:ext uri="{FF2B5EF4-FFF2-40B4-BE49-F238E27FC236}">
                <a16:creationId xmlns:a16="http://schemas.microsoft.com/office/drawing/2014/main" id="{819FD590-9EA9-40CE-B351-6A5B55A4522C}"/>
              </a:ext>
            </a:extLst>
          </p:cNvPr>
          <p:cNvCxnSpPr>
            <a:cxnSpLocks/>
          </p:cNvCxnSpPr>
          <p:nvPr userDrawn="1"/>
        </p:nvCxnSpPr>
        <p:spPr>
          <a:xfrm>
            <a:off x="14951109"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122" name="TextBox 38">
            <a:extLst>
              <a:ext uri="{FF2B5EF4-FFF2-40B4-BE49-F238E27FC236}">
                <a16:creationId xmlns:a16="http://schemas.microsoft.com/office/drawing/2014/main" id="{4B3EA554-D090-4E0C-B829-633532215D24}"/>
              </a:ext>
            </a:extLst>
          </p:cNvPr>
          <p:cNvSpPr txBox="1"/>
          <p:nvPr userDrawn="1"/>
        </p:nvSpPr>
        <p:spPr>
          <a:xfrm>
            <a:off x="14845814" y="2258927"/>
            <a:ext cx="2770673" cy="553998"/>
          </a:xfrm>
          <a:prstGeom prst="rect">
            <a:avLst/>
          </a:prstGeom>
          <a:noFill/>
        </p:spPr>
        <p:txBody>
          <a:bodyPr wrap="square" rtlCol="0">
            <a:spAutoFit/>
          </a:bodyPr>
          <a:lstStyle/>
          <a:p>
            <a:r>
              <a:rPr lang="nl-NL" sz="1000">
                <a:latin typeface="+mn-lt"/>
                <a:cs typeface="Arial" panose="020B0604020202020204" pitchFamily="34" charset="0"/>
              </a:rPr>
              <a:t>In elke slide </a:t>
            </a:r>
            <a:r>
              <a:rPr lang="nl-NL" sz="1000" err="1">
                <a:latin typeface="+mn-lt"/>
                <a:cs typeface="Arial" panose="020B0604020202020204" pitchFamily="34" charset="0"/>
              </a:rPr>
              <a:t>layout</a:t>
            </a:r>
            <a:r>
              <a:rPr lang="nl-NL" sz="1000">
                <a:latin typeface="+mn-lt"/>
                <a:cs typeface="Arial" panose="020B0604020202020204" pitchFamily="34" charset="0"/>
              </a:rPr>
              <a:t> zijn er hulplijnen beschikbaar, deze kan je tonen/verbergen via Beeld &gt; hulplijnen  </a:t>
            </a:r>
          </a:p>
        </p:txBody>
      </p:sp>
      <p:cxnSp>
        <p:nvCxnSpPr>
          <p:cNvPr id="100" name="Straight Connector 37">
            <a:extLst>
              <a:ext uri="{FF2B5EF4-FFF2-40B4-BE49-F238E27FC236}">
                <a16:creationId xmlns:a16="http://schemas.microsoft.com/office/drawing/2014/main" id="{6F7C9DAC-41A9-4153-AE22-D38B2FBB1ADB}"/>
              </a:ext>
            </a:extLst>
          </p:cNvPr>
          <p:cNvCxnSpPr>
            <a:cxnSpLocks/>
          </p:cNvCxnSpPr>
          <p:nvPr userDrawn="1"/>
        </p:nvCxnSpPr>
        <p:spPr>
          <a:xfrm>
            <a:off x="14940538" y="358946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1" name="Straight Connector 37">
            <a:extLst>
              <a:ext uri="{FF2B5EF4-FFF2-40B4-BE49-F238E27FC236}">
                <a16:creationId xmlns:a16="http://schemas.microsoft.com/office/drawing/2014/main" id="{EC732D33-6040-427E-9F3D-46B5263A9C64}"/>
              </a:ext>
            </a:extLst>
          </p:cNvPr>
          <p:cNvCxnSpPr>
            <a:cxnSpLocks/>
          </p:cNvCxnSpPr>
          <p:nvPr userDrawn="1"/>
        </p:nvCxnSpPr>
        <p:spPr>
          <a:xfrm>
            <a:off x="14951108" y="5676190"/>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2" name="Straight Connector 37">
            <a:extLst>
              <a:ext uri="{FF2B5EF4-FFF2-40B4-BE49-F238E27FC236}">
                <a16:creationId xmlns:a16="http://schemas.microsoft.com/office/drawing/2014/main" id="{26947BBD-0A4B-44D3-A915-652A012A7A58}"/>
              </a:ext>
            </a:extLst>
          </p:cNvPr>
          <p:cNvCxnSpPr>
            <a:cxnSpLocks/>
          </p:cNvCxnSpPr>
          <p:nvPr userDrawn="1"/>
        </p:nvCxnSpPr>
        <p:spPr>
          <a:xfrm>
            <a:off x="12172955" y="2192081"/>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8" name="Straight Connector 37">
            <a:extLst>
              <a:ext uri="{FF2B5EF4-FFF2-40B4-BE49-F238E27FC236}">
                <a16:creationId xmlns:a16="http://schemas.microsoft.com/office/drawing/2014/main" id="{0D0046EC-C8CD-4C56-9DC8-1478BB78D138}"/>
              </a:ext>
            </a:extLst>
          </p:cNvPr>
          <p:cNvCxnSpPr>
            <a:cxnSpLocks/>
          </p:cNvCxnSpPr>
          <p:nvPr userDrawn="1"/>
        </p:nvCxnSpPr>
        <p:spPr>
          <a:xfrm>
            <a:off x="9409198"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09" name="Straight Connector 37">
            <a:extLst>
              <a:ext uri="{FF2B5EF4-FFF2-40B4-BE49-F238E27FC236}">
                <a16:creationId xmlns:a16="http://schemas.microsoft.com/office/drawing/2014/main" id="{B2DDD7FA-819F-4750-AE5F-4436241AE3CB}"/>
              </a:ext>
            </a:extLst>
          </p:cNvPr>
          <p:cNvCxnSpPr>
            <a:cxnSpLocks/>
          </p:cNvCxnSpPr>
          <p:nvPr userDrawn="1"/>
        </p:nvCxnSpPr>
        <p:spPr>
          <a:xfrm>
            <a:off x="6608159" y="220160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0" name="Straight Connector 37">
            <a:extLst>
              <a:ext uri="{FF2B5EF4-FFF2-40B4-BE49-F238E27FC236}">
                <a16:creationId xmlns:a16="http://schemas.microsoft.com/office/drawing/2014/main" id="{5C1725D8-6592-425C-9718-5A8059E62B2B}"/>
              </a:ext>
            </a:extLst>
          </p:cNvPr>
          <p:cNvCxnSpPr>
            <a:cxnSpLocks/>
          </p:cNvCxnSpPr>
          <p:nvPr userDrawn="1"/>
        </p:nvCxnSpPr>
        <p:spPr>
          <a:xfrm>
            <a:off x="6596037" y="6369872"/>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1" name="Straight Connector 37">
            <a:extLst>
              <a:ext uri="{FF2B5EF4-FFF2-40B4-BE49-F238E27FC236}">
                <a16:creationId xmlns:a16="http://schemas.microsoft.com/office/drawing/2014/main" id="{CA82EA55-5530-4901-8B06-125D61B51802}"/>
              </a:ext>
            </a:extLst>
          </p:cNvPr>
          <p:cNvCxnSpPr>
            <a:cxnSpLocks/>
          </p:cNvCxnSpPr>
          <p:nvPr userDrawn="1"/>
        </p:nvCxnSpPr>
        <p:spPr>
          <a:xfrm>
            <a:off x="9396501" y="4288366"/>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112" name="Straight Connector 37">
            <a:extLst>
              <a:ext uri="{FF2B5EF4-FFF2-40B4-BE49-F238E27FC236}">
                <a16:creationId xmlns:a16="http://schemas.microsoft.com/office/drawing/2014/main" id="{668DCCB7-376A-483D-AFAB-A8639131083C}"/>
              </a:ext>
            </a:extLst>
          </p:cNvPr>
          <p:cNvCxnSpPr>
            <a:cxnSpLocks/>
          </p:cNvCxnSpPr>
          <p:nvPr userDrawn="1"/>
        </p:nvCxnSpPr>
        <p:spPr>
          <a:xfrm>
            <a:off x="12194909" y="7084284"/>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cxnSp>
        <p:nvCxnSpPr>
          <p:cNvPr id="88" name="Straight Connector 37">
            <a:extLst>
              <a:ext uri="{FF2B5EF4-FFF2-40B4-BE49-F238E27FC236}">
                <a16:creationId xmlns:a16="http://schemas.microsoft.com/office/drawing/2014/main" id="{8FB72589-A4DA-4C84-8350-C97570E4F447}"/>
              </a:ext>
            </a:extLst>
          </p:cNvPr>
          <p:cNvCxnSpPr>
            <a:cxnSpLocks/>
          </p:cNvCxnSpPr>
          <p:nvPr userDrawn="1"/>
        </p:nvCxnSpPr>
        <p:spPr>
          <a:xfrm>
            <a:off x="6605430" y="3600349"/>
            <a:ext cx="2663345"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sp>
        <p:nvSpPr>
          <p:cNvPr id="91" name="TextBox 36">
            <a:extLst>
              <a:ext uri="{FF2B5EF4-FFF2-40B4-BE49-F238E27FC236}">
                <a16:creationId xmlns:a16="http://schemas.microsoft.com/office/drawing/2014/main" id="{D7713FE1-89B6-48B8-BAF6-7D35FD23F464}"/>
              </a:ext>
            </a:extLst>
          </p:cNvPr>
          <p:cNvSpPr txBox="1"/>
          <p:nvPr userDrawn="1"/>
        </p:nvSpPr>
        <p:spPr>
          <a:xfrm>
            <a:off x="12081358" y="3600447"/>
            <a:ext cx="2376264" cy="307777"/>
          </a:xfrm>
          <a:prstGeom prst="rect">
            <a:avLst/>
          </a:prstGeom>
          <a:noFill/>
        </p:spPr>
        <p:txBody>
          <a:bodyPr wrap="square" rtlCol="0">
            <a:spAutoFit/>
          </a:bodyPr>
          <a:lstStyle/>
          <a:p>
            <a:r>
              <a:rPr lang="nl-NL" sz="1400" b="1">
                <a:solidFill>
                  <a:schemeClr val="tx2"/>
                </a:solidFill>
                <a:latin typeface="+mn-lt"/>
                <a:cs typeface="Arial" panose="020B0604020202020204" pitchFamily="34" charset="0"/>
              </a:rPr>
              <a:t>Tabellen aanpassen</a:t>
            </a:r>
            <a:endParaRPr lang="en-US" sz="1400" b="1">
              <a:solidFill>
                <a:schemeClr val="tx2"/>
              </a:solidFill>
              <a:latin typeface="+mn-lt"/>
              <a:cs typeface="Arial" panose="020B0604020202020204" pitchFamily="34" charset="0"/>
            </a:endParaRPr>
          </a:p>
        </p:txBody>
      </p:sp>
      <p:sp>
        <p:nvSpPr>
          <p:cNvPr id="95" name="TextBox 38">
            <a:extLst>
              <a:ext uri="{FF2B5EF4-FFF2-40B4-BE49-F238E27FC236}">
                <a16:creationId xmlns:a16="http://schemas.microsoft.com/office/drawing/2014/main" id="{CF99A2DF-E6DD-48A7-B7C5-F9C05A360C92}"/>
              </a:ext>
            </a:extLst>
          </p:cNvPr>
          <p:cNvSpPr txBox="1"/>
          <p:nvPr userDrawn="1"/>
        </p:nvSpPr>
        <p:spPr>
          <a:xfrm>
            <a:off x="12084102" y="4341532"/>
            <a:ext cx="2770673" cy="1477328"/>
          </a:xfrm>
          <a:prstGeom prst="rect">
            <a:avLst/>
          </a:prstGeom>
          <a:noFill/>
        </p:spPr>
        <p:txBody>
          <a:bodyPr wrap="square" rtlCol="0">
            <a:spAutoFit/>
          </a:bodyPr>
          <a:lstStyle/>
          <a:p>
            <a:r>
              <a:rPr lang="nl-NL" sz="1000">
                <a:latin typeface="+mn-lt"/>
                <a:cs typeface="Arial" panose="020B0604020202020204" pitchFamily="34" charset="0"/>
              </a:rPr>
              <a:t>Tabellen werkt niet altijd even vlot in PowerPoint. </a:t>
            </a:r>
          </a:p>
          <a:p>
            <a:endParaRPr lang="nl-NL" sz="1000">
              <a:latin typeface="+mn-lt"/>
              <a:cs typeface="Arial" panose="020B0604020202020204" pitchFamily="34" charset="0"/>
            </a:endParaRPr>
          </a:p>
          <a:p>
            <a:r>
              <a:rPr lang="nl-NL" sz="1000">
                <a:latin typeface="+mn-lt"/>
                <a:cs typeface="Arial" panose="020B0604020202020204" pitchFamily="34" charset="0"/>
              </a:rPr>
              <a:t>Indien je de template gebruikt, klik op het icoontje voor een nieuwe tabel. Het aantal kolommen wordt automatisch verdeeld over de volledige breedte. De hoogte is zelf aan te passen. Gebruik de hulplijnen als gids.</a:t>
            </a:r>
          </a:p>
          <a:p>
            <a:endParaRPr lang="nl-NL" sz="1000">
              <a:latin typeface="+mn-lt"/>
              <a:cs typeface="Arial" panose="020B0604020202020204" pitchFamily="34" charset="0"/>
            </a:endParaRPr>
          </a:p>
          <a:p>
            <a:r>
              <a:rPr lang="nl-NL" sz="1000">
                <a:latin typeface="+mn-lt"/>
                <a:cs typeface="Arial" panose="020B0604020202020204" pitchFamily="34" charset="0"/>
              </a:rPr>
              <a:t>Pas bij ontwerpen de kleuren aan naar blauw.</a:t>
            </a:r>
          </a:p>
        </p:txBody>
      </p:sp>
      <p:cxnSp>
        <p:nvCxnSpPr>
          <p:cNvPr id="98" name="Straight Connector 37">
            <a:extLst>
              <a:ext uri="{FF2B5EF4-FFF2-40B4-BE49-F238E27FC236}">
                <a16:creationId xmlns:a16="http://schemas.microsoft.com/office/drawing/2014/main" id="{99AFE722-09B8-413F-829D-9216ACF9A7EF}"/>
              </a:ext>
            </a:extLst>
          </p:cNvPr>
          <p:cNvCxnSpPr>
            <a:cxnSpLocks/>
          </p:cNvCxnSpPr>
          <p:nvPr userDrawn="1"/>
        </p:nvCxnSpPr>
        <p:spPr>
          <a:xfrm>
            <a:off x="12172955" y="4282788"/>
            <a:ext cx="2665379" cy="0"/>
          </a:xfrm>
          <a:prstGeom prst="line">
            <a:avLst/>
          </a:prstGeom>
          <a:ln w="19050">
            <a:solidFill>
              <a:srgbClr val="44C8F5"/>
            </a:solidFill>
          </a:ln>
        </p:spPr>
        <p:style>
          <a:lnRef idx="1">
            <a:schemeClr val="accent1"/>
          </a:lnRef>
          <a:fillRef idx="0">
            <a:schemeClr val="accent1"/>
          </a:fillRef>
          <a:effectRef idx="0">
            <a:schemeClr val="accent1"/>
          </a:effectRef>
          <a:fontRef idx="minor">
            <a:schemeClr val="tx1"/>
          </a:fontRef>
        </p:style>
      </p:cxnSp>
      <p:pic>
        <p:nvPicPr>
          <p:cNvPr id="7" name="Afbeelding 6">
            <a:extLst>
              <a:ext uri="{FF2B5EF4-FFF2-40B4-BE49-F238E27FC236}">
                <a16:creationId xmlns:a16="http://schemas.microsoft.com/office/drawing/2014/main" id="{62AC454E-32D4-42BD-A1BE-ACA903B31E66}"/>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2176607" y="5827087"/>
            <a:ext cx="2585662" cy="361700"/>
          </a:xfrm>
          <a:prstGeom prst="rect">
            <a:avLst/>
          </a:prstGeom>
        </p:spPr>
      </p:pic>
      <p:pic>
        <p:nvPicPr>
          <p:cNvPr id="115" name="Afbeelding 114">
            <a:extLst>
              <a:ext uri="{FF2B5EF4-FFF2-40B4-BE49-F238E27FC236}">
                <a16:creationId xmlns:a16="http://schemas.microsoft.com/office/drawing/2014/main" id="{5574E764-4DF0-401B-8634-39C5C89BB7CE}"/>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t="4581"/>
          <a:stretch/>
        </p:blipFill>
        <p:spPr>
          <a:xfrm>
            <a:off x="1068067" y="4531519"/>
            <a:ext cx="5267788" cy="4623295"/>
          </a:xfrm>
          <a:prstGeom prst="rect">
            <a:avLst/>
          </a:prstGeom>
        </p:spPr>
      </p:pic>
    </p:spTree>
    <p:extLst>
      <p:ext uri="{BB962C8B-B14F-4D97-AF65-F5344CB8AC3E}">
        <p14:creationId xmlns:p14="http://schemas.microsoft.com/office/powerpoint/2010/main" val="183724444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title" preserve="1">
  <p:cSld name="Tussentit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5149215" y="3398303"/>
            <a:ext cx="12376786" cy="1964494"/>
          </a:xfrm>
        </p:spPr>
        <p:txBody>
          <a:bodyPr wrap="none" lIns="0" tIns="0" rIns="0" bIns="0" anchor="b">
            <a:noAutofit/>
          </a:bodyPr>
          <a:lstStyle>
            <a:lvl1pPr algn="l">
              <a:lnSpc>
                <a:spcPct val="64000"/>
              </a:lnSpc>
              <a:defRPr sz="5400">
                <a:solidFill>
                  <a:schemeClr val="bg1"/>
                </a:solidFill>
                <a:latin typeface="Arial Rounded MT Bold" panose="020F0704030504030204" pitchFamily="34" charset="0"/>
              </a:defRPr>
            </a:lvl1pPr>
          </a:lstStyle>
          <a:p>
            <a:r>
              <a:rPr lang="nl-BE" noProof="0"/>
              <a:t>Klik om Titel te bewerken</a:t>
            </a:r>
          </a:p>
        </p:txBody>
      </p:sp>
      <p:sp>
        <p:nvSpPr>
          <p:cNvPr id="3" name="Subtitle 2"/>
          <p:cNvSpPr>
            <a:spLocks noGrp="1"/>
          </p:cNvSpPr>
          <p:nvPr>
            <p:ph type="subTitle" idx="1" hasCustomPrompt="1"/>
          </p:nvPr>
        </p:nvSpPr>
        <p:spPr>
          <a:xfrm>
            <a:off x="5177790" y="5833530"/>
            <a:ext cx="12376786" cy="2719455"/>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Klikken om de ondertitelstijl </a:t>
            </a:r>
          </a:p>
          <a:p>
            <a:r>
              <a:rPr lang="nl-BE" noProof="0"/>
              <a:t>van het model </a:t>
            </a:r>
          </a:p>
          <a:p>
            <a:r>
              <a:rPr lang="nl-BE" noProof="0"/>
              <a:t>te bewerken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Tussentitel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852464918"/>
      </p:ext>
    </p:extLst>
  </p:cSld>
  <p:clrMapOvr>
    <a:masterClrMapping/>
  </p:clrMapOvr>
  <p:extLst>
    <p:ext uri="{DCECCB84-F9BA-43D5-87BE-67443E8EF086}">
      <p15:sldGuideLst xmlns:p15="http://schemas.microsoft.com/office/powerpoint/2012/main"/>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title" preserve="1">
  <p:cSld name="Titel">
    <p:spTree>
      <p:nvGrpSpPr>
        <p:cNvPr id="1" name=""/>
        <p:cNvGrpSpPr/>
        <p:nvPr/>
      </p:nvGrpSpPr>
      <p:grpSpPr>
        <a:xfrm>
          <a:off x="0" y="0"/>
          <a:ext cx="0" cy="0"/>
          <a:chOff x="0" y="0"/>
          <a:chExt cx="0" cy="0"/>
        </a:xfrm>
      </p:grpSpPr>
      <p:sp>
        <p:nvSpPr>
          <p:cNvPr id="10" name="Achtergrond Blauw">
            <a:extLst>
              <a:ext uri="{FF2B5EF4-FFF2-40B4-BE49-F238E27FC236}">
                <a16:creationId xmlns:a16="http://schemas.microsoft.com/office/drawing/2014/main" id="{127BD0DD-96EC-4659-8C98-AD33554F5AEF}"/>
              </a:ext>
            </a:extLst>
          </p:cNvPr>
          <p:cNvSpPr/>
          <p:nvPr userDrawn="1"/>
        </p:nvSpPr>
        <p:spPr>
          <a:xfrm>
            <a:off x="1019175" y="-1"/>
            <a:ext cx="17271206" cy="10287001"/>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71206" h="10287001">
                <a:moveTo>
                  <a:pt x="17266444" y="0"/>
                </a:moveTo>
                <a:lnTo>
                  <a:pt x="3359944" y="1"/>
                </a:lnTo>
                <a:lnTo>
                  <a:pt x="0" y="10287001"/>
                </a:lnTo>
                <a:lnTo>
                  <a:pt x="17271206" y="10287001"/>
                </a:lnTo>
                <a:cubicBezTo>
                  <a:pt x="17260887" y="6854826"/>
                  <a:pt x="17276763" y="3432175"/>
                  <a:pt x="17266444" y="0"/>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15" name="template Image TEMP" hidden="1">
            <a:extLst>
              <a:ext uri="{FF2B5EF4-FFF2-40B4-BE49-F238E27FC236}">
                <a16:creationId xmlns:a16="http://schemas.microsoft.com/office/drawing/2014/main" id="{4A45DE4B-E045-4661-8F27-4DF498AAD24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8288000" cy="10287000"/>
          </a:xfrm>
          <a:prstGeom prst="rect">
            <a:avLst/>
          </a:prstGeom>
        </p:spPr>
      </p:pic>
      <p:sp>
        <p:nvSpPr>
          <p:cNvPr id="2" name="Title 1"/>
          <p:cNvSpPr>
            <a:spLocks noGrp="1"/>
          </p:cNvSpPr>
          <p:nvPr>
            <p:ph type="ctrTitle" hasCustomPrompt="1"/>
          </p:nvPr>
        </p:nvSpPr>
        <p:spPr>
          <a:xfrm>
            <a:off x="5149215" y="4078514"/>
            <a:ext cx="12376786" cy="1964494"/>
          </a:xfrm>
        </p:spPr>
        <p:txBody>
          <a:bodyPr wrap="none" lIns="0" tIns="0" rIns="0" bIns="0" anchor="b">
            <a:noAutofit/>
          </a:bodyPr>
          <a:lstStyle>
            <a:lvl1pPr algn="l">
              <a:lnSpc>
                <a:spcPct val="100000"/>
              </a:lnSpc>
              <a:defRPr sz="5400">
                <a:solidFill>
                  <a:schemeClr val="bg1"/>
                </a:solidFill>
                <a:latin typeface="Arial Rounded MT Bold" panose="020F0704030504030204" pitchFamily="34" charset="0"/>
              </a:defRPr>
            </a:lvl1pPr>
          </a:lstStyle>
          <a:p>
            <a:br>
              <a:rPr lang="nl-BE" noProof="0"/>
            </a:br>
            <a:br>
              <a:rPr lang="nl-BE" noProof="0"/>
            </a:br>
            <a:r>
              <a:rPr lang="nl-BE" noProof="0"/>
              <a:t>Titel</a:t>
            </a:r>
          </a:p>
        </p:txBody>
      </p:sp>
      <p:sp>
        <p:nvSpPr>
          <p:cNvPr id="3" name="Subtitle 2"/>
          <p:cNvSpPr>
            <a:spLocks noGrp="1"/>
          </p:cNvSpPr>
          <p:nvPr>
            <p:ph type="subTitle" idx="1" hasCustomPrompt="1"/>
          </p:nvPr>
        </p:nvSpPr>
        <p:spPr>
          <a:xfrm>
            <a:off x="5177790" y="6692164"/>
            <a:ext cx="12376786" cy="2483643"/>
          </a:xfrm>
        </p:spPr>
        <p:txBody>
          <a:bodyPr lIns="0" tIns="0" rIns="0" bIns="0"/>
          <a:lstStyle>
            <a:lvl1pPr marL="0" indent="0" algn="l">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Ondertitel tekst</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3350" y="365592"/>
            <a:ext cx="7567613" cy="3878402"/>
          </a:xfrm>
          <a:prstGeom prst="rect">
            <a:avLst/>
          </a:prstGeom>
        </p:spPr>
      </p:pic>
      <p:sp>
        <p:nvSpPr>
          <p:cNvPr id="8" name="TextBox 4">
            <a:extLst>
              <a:ext uri="{FF2B5EF4-FFF2-40B4-BE49-F238E27FC236}">
                <a16:creationId xmlns:a16="http://schemas.microsoft.com/office/drawing/2014/main" id="{3518A324-C96E-44BE-ACA2-A56AC1F14FF4}"/>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40040869"/>
      </p:ext>
    </p:extLst>
  </p:cSld>
  <p:clrMapOvr>
    <a:masterClrMapping/>
  </p:clrMapOvr>
  <p:extLst>
    <p:ext uri="{DCECCB84-F9BA-43D5-87BE-67443E8EF086}">
      <p15:sldGuideLst xmlns:p15="http://schemas.microsoft.com/office/powerpoint/2012/main"/>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Quote">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cNvSpPr>
            <a:spLocks noGrp="1"/>
          </p:cNvSpPr>
          <p:nvPr>
            <p:ph type="ctrTitle" hasCustomPrompt="1"/>
          </p:nvPr>
        </p:nvSpPr>
        <p:spPr>
          <a:xfrm>
            <a:off x="1965278" y="3562066"/>
            <a:ext cx="15589298" cy="3192729"/>
          </a:xfrm>
        </p:spPr>
        <p:txBody>
          <a:bodyPr wrap="none" lIns="0" tIns="0" rIns="0" bIns="0" anchor="b">
            <a:noAutofit/>
          </a:bodyPr>
          <a:lstStyle>
            <a:lvl1pPr algn="r">
              <a:lnSpc>
                <a:spcPct val="100000"/>
              </a:lnSpc>
              <a:defRPr sz="4800">
                <a:solidFill>
                  <a:schemeClr val="bg1"/>
                </a:solidFill>
                <a:latin typeface="Arial Rounded MT Bold" panose="020F0704030504030204" pitchFamily="34" charset="0"/>
              </a:defRPr>
            </a:lvl1pPr>
          </a:lstStyle>
          <a:p>
            <a:r>
              <a:rPr lang="nl-BE" noProof="0"/>
              <a:t>“Klik om quote </a:t>
            </a:r>
            <a:br>
              <a:rPr lang="nl-BE" noProof="0"/>
            </a:br>
            <a:r>
              <a:rPr lang="nl-BE" noProof="0"/>
              <a:t>in te Voegen”</a:t>
            </a:r>
          </a:p>
        </p:txBody>
      </p:sp>
      <p:sp>
        <p:nvSpPr>
          <p:cNvPr id="3" name="Subtitle 2"/>
          <p:cNvSpPr>
            <a:spLocks noGrp="1"/>
          </p:cNvSpPr>
          <p:nvPr>
            <p:ph type="subTitle" idx="1" hasCustomPrompt="1"/>
          </p:nvPr>
        </p:nvSpPr>
        <p:spPr>
          <a:xfrm>
            <a:off x="5177790" y="7161170"/>
            <a:ext cx="12376786" cy="2719455"/>
          </a:xfrm>
        </p:spPr>
        <p:txBody>
          <a:bodyPr lIns="0" tIns="0" rIns="0" bIns="0"/>
          <a:lstStyle>
            <a:lvl1pPr marL="0" indent="0" algn="r">
              <a:lnSpc>
                <a:spcPct val="65000"/>
              </a:lnSpc>
              <a:buNone/>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Klik om de Naam en Voornaam in te voegen</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Quote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3135915536"/>
      </p:ext>
    </p:extLst>
  </p:cSld>
  <p:clrMapOvr>
    <a:masterClrMapping/>
  </p:clrMapOvr>
  <p:extLst>
    <p:ext uri="{DCECCB84-F9BA-43D5-87BE-67443E8EF086}">
      <p15:sldGuideLst xmlns:p15="http://schemas.microsoft.com/office/powerpoint/2012/main"/>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Inhoudstafel">
    <p:spTree>
      <p:nvGrpSpPr>
        <p:cNvPr id="1" name=""/>
        <p:cNvGrpSpPr/>
        <p:nvPr/>
      </p:nvGrpSpPr>
      <p:grpSpPr>
        <a:xfrm>
          <a:off x="0" y="0"/>
          <a:ext cx="0" cy="0"/>
          <a:chOff x="0" y="0"/>
          <a:chExt cx="0" cy="0"/>
        </a:xfrm>
      </p:grpSpPr>
      <p:pic>
        <p:nvPicPr>
          <p:cNvPr id="5" name="Afbeelding 4" hidden="1">
            <a:extLst>
              <a:ext uri="{FF2B5EF4-FFF2-40B4-BE49-F238E27FC236}">
                <a16:creationId xmlns:a16="http://schemas.microsoft.com/office/drawing/2014/main" id="{6146C605-8F34-42B6-AD9C-0FA5DF4B76B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0" name="Achtergrond">
            <a:extLst>
              <a:ext uri="{FF2B5EF4-FFF2-40B4-BE49-F238E27FC236}">
                <a16:creationId xmlns:a16="http://schemas.microsoft.com/office/drawing/2014/main" id="{127BD0DD-96EC-4659-8C98-AD33554F5AEF}"/>
              </a:ext>
            </a:extLst>
          </p:cNvPr>
          <p:cNvSpPr/>
          <p:nvPr userDrawn="1"/>
        </p:nvSpPr>
        <p:spPr>
          <a:xfrm>
            <a:off x="-1361" y="-6350"/>
            <a:ext cx="18291742" cy="10293350"/>
          </a:xfrm>
          <a:custGeom>
            <a:avLst/>
            <a:gdLst>
              <a:gd name="connsiteX0" fmla="*/ 17335500 w 17335500"/>
              <a:gd name="connsiteY0" fmla="*/ 9525 h 10382250"/>
              <a:gd name="connsiteX1" fmla="*/ 3409950 w 17335500"/>
              <a:gd name="connsiteY1" fmla="*/ 0 h 10382250"/>
              <a:gd name="connsiteX2" fmla="*/ 0 w 17335500"/>
              <a:gd name="connsiteY2" fmla="*/ 10382250 h 10382250"/>
              <a:gd name="connsiteX3" fmla="*/ 17335500 w 17335500"/>
              <a:gd name="connsiteY3" fmla="*/ 10334625 h 10382250"/>
              <a:gd name="connsiteX4" fmla="*/ 17335500 w 17335500"/>
              <a:gd name="connsiteY4" fmla="*/ 9525 h 10382250"/>
              <a:gd name="connsiteX0" fmla="*/ 17335500 w 17335500"/>
              <a:gd name="connsiteY0" fmla="*/ 0 h 10372725"/>
              <a:gd name="connsiteX1" fmla="*/ 3398044 w 17335500"/>
              <a:gd name="connsiteY1" fmla="*/ 28575 h 10372725"/>
              <a:gd name="connsiteX2" fmla="*/ 0 w 17335500"/>
              <a:gd name="connsiteY2" fmla="*/ 10372725 h 10372725"/>
              <a:gd name="connsiteX3" fmla="*/ 17335500 w 17335500"/>
              <a:gd name="connsiteY3" fmla="*/ 10325100 h 10372725"/>
              <a:gd name="connsiteX4" fmla="*/ 17335500 w 17335500"/>
              <a:gd name="connsiteY4" fmla="*/ 0 h 10372725"/>
              <a:gd name="connsiteX0" fmla="*/ 16937831 w 17335500"/>
              <a:gd name="connsiteY0" fmla="*/ 481012 h 10344150"/>
              <a:gd name="connsiteX1" fmla="*/ 3398044 w 17335500"/>
              <a:gd name="connsiteY1" fmla="*/ 0 h 10344150"/>
              <a:gd name="connsiteX2" fmla="*/ 0 w 17335500"/>
              <a:gd name="connsiteY2" fmla="*/ 10344150 h 10344150"/>
              <a:gd name="connsiteX3" fmla="*/ 17335500 w 17335500"/>
              <a:gd name="connsiteY3" fmla="*/ 10296525 h 10344150"/>
              <a:gd name="connsiteX4" fmla="*/ 16937831 w 17335500"/>
              <a:gd name="connsiteY4" fmla="*/ 481012 h 10344150"/>
              <a:gd name="connsiteX0" fmla="*/ 17304544 w 17335500"/>
              <a:gd name="connsiteY0" fmla="*/ 0 h 10344151"/>
              <a:gd name="connsiteX1" fmla="*/ 3398044 w 17335500"/>
              <a:gd name="connsiteY1" fmla="*/ 1 h 10344151"/>
              <a:gd name="connsiteX2" fmla="*/ 0 w 17335500"/>
              <a:gd name="connsiteY2" fmla="*/ 10344151 h 10344151"/>
              <a:gd name="connsiteX3" fmla="*/ 17335500 w 17335500"/>
              <a:gd name="connsiteY3" fmla="*/ 10296526 h 10344151"/>
              <a:gd name="connsiteX4" fmla="*/ 17304544 w 17335500"/>
              <a:gd name="connsiteY4" fmla="*/ 0 h 10344151"/>
              <a:gd name="connsiteX0" fmla="*/ 17304544 w 17304622"/>
              <a:gd name="connsiteY0" fmla="*/ 0 h 10344151"/>
              <a:gd name="connsiteX1" fmla="*/ 3398044 w 17304622"/>
              <a:gd name="connsiteY1" fmla="*/ 1 h 10344151"/>
              <a:gd name="connsiteX2" fmla="*/ 0 w 17304622"/>
              <a:gd name="connsiteY2" fmla="*/ 10344151 h 10344151"/>
              <a:gd name="connsiteX3" fmla="*/ 16309181 w 17304622"/>
              <a:gd name="connsiteY3" fmla="*/ 9244014 h 10344151"/>
              <a:gd name="connsiteX4" fmla="*/ 17304544 w 17304622"/>
              <a:gd name="connsiteY4" fmla="*/ 0 h 10344151"/>
              <a:gd name="connsiteX0" fmla="*/ 17304544 w 17309306"/>
              <a:gd name="connsiteY0" fmla="*/ 0 h 10344151"/>
              <a:gd name="connsiteX1" fmla="*/ 3398044 w 17309306"/>
              <a:gd name="connsiteY1" fmla="*/ 1 h 10344151"/>
              <a:gd name="connsiteX2" fmla="*/ 0 w 17309306"/>
              <a:gd name="connsiteY2" fmla="*/ 10344151 h 10344151"/>
              <a:gd name="connsiteX3" fmla="*/ 17309306 w 17309306"/>
              <a:gd name="connsiteY3" fmla="*/ 10287001 h 10344151"/>
              <a:gd name="connsiteX4" fmla="*/ 17304544 w 17309306"/>
              <a:gd name="connsiteY4" fmla="*/ 0 h 10344151"/>
              <a:gd name="connsiteX0" fmla="*/ 16740188 w 16744950"/>
              <a:gd name="connsiteY0" fmla="*/ 0 h 10287001"/>
              <a:gd name="connsiteX1" fmla="*/ 2833688 w 16744950"/>
              <a:gd name="connsiteY1" fmla="*/ 1 h 10287001"/>
              <a:gd name="connsiteX2" fmla="*/ 0 w 16744950"/>
              <a:gd name="connsiteY2" fmla="*/ 10106026 h 10287001"/>
              <a:gd name="connsiteX3" fmla="*/ 16744950 w 16744950"/>
              <a:gd name="connsiteY3" fmla="*/ 10287001 h 10287001"/>
              <a:gd name="connsiteX4" fmla="*/ 16740188 w 16744950"/>
              <a:gd name="connsiteY4" fmla="*/ 0 h 10287001"/>
              <a:gd name="connsiteX0" fmla="*/ 17266444 w 17271206"/>
              <a:gd name="connsiteY0" fmla="*/ 0 h 10287001"/>
              <a:gd name="connsiteX1" fmla="*/ 3359944 w 17271206"/>
              <a:gd name="connsiteY1" fmla="*/ 1 h 10287001"/>
              <a:gd name="connsiteX2" fmla="*/ 0 w 17271206"/>
              <a:gd name="connsiteY2" fmla="*/ 10287001 h 10287001"/>
              <a:gd name="connsiteX3" fmla="*/ 17271206 w 17271206"/>
              <a:gd name="connsiteY3" fmla="*/ 10287001 h 10287001"/>
              <a:gd name="connsiteX4" fmla="*/ 17266444 w 17271206"/>
              <a:gd name="connsiteY4" fmla="*/ 0 h 10287001"/>
              <a:gd name="connsiteX0" fmla="*/ 17266444 w 17271206"/>
              <a:gd name="connsiteY0" fmla="*/ 0 h 10287001"/>
              <a:gd name="connsiteX1" fmla="*/ 3359944 w 17271206"/>
              <a:gd name="connsiteY1" fmla="*/ 1 h 10287001"/>
              <a:gd name="connsiteX2" fmla="*/ 1056368 w 17271206"/>
              <a:gd name="connsiteY2" fmla="*/ 7068458 h 10287001"/>
              <a:gd name="connsiteX3" fmla="*/ 0 w 17271206"/>
              <a:gd name="connsiteY3" fmla="*/ 10287001 h 10287001"/>
              <a:gd name="connsiteX4" fmla="*/ 17271206 w 17271206"/>
              <a:gd name="connsiteY4" fmla="*/ 10287001 h 10287001"/>
              <a:gd name="connsiteX5" fmla="*/ 17266444 w 17271206"/>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1019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0 h 10287001"/>
              <a:gd name="connsiteX1" fmla="*/ 4379119 w 18290381"/>
              <a:gd name="connsiteY1" fmla="*/ 1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3174 h 10290175"/>
              <a:gd name="connsiteX1" fmla="*/ 2709069 w 18290381"/>
              <a:gd name="connsiteY1" fmla="*/ 0 h 10290175"/>
              <a:gd name="connsiteX2" fmla="*/ 0 w 18290381"/>
              <a:gd name="connsiteY2" fmla="*/ 5866946 h 10290175"/>
              <a:gd name="connsiteX3" fmla="*/ 3175 w 18290381"/>
              <a:gd name="connsiteY3" fmla="*/ 10290175 h 10290175"/>
              <a:gd name="connsiteX4" fmla="*/ 18290381 w 18290381"/>
              <a:gd name="connsiteY4" fmla="*/ 10290175 h 10290175"/>
              <a:gd name="connsiteX5" fmla="*/ 18285619 w 18290381"/>
              <a:gd name="connsiteY5" fmla="*/ 3174 h 10290175"/>
              <a:gd name="connsiteX0" fmla="*/ 18285619 w 18290381"/>
              <a:gd name="connsiteY0" fmla="*/ 0 h 10287001"/>
              <a:gd name="connsiteX1" fmla="*/ 2699544 w 18290381"/>
              <a:gd name="connsiteY1" fmla="*/ 3176 h 10287001"/>
              <a:gd name="connsiteX2" fmla="*/ 0 w 18290381"/>
              <a:gd name="connsiteY2" fmla="*/ 5863772 h 10287001"/>
              <a:gd name="connsiteX3" fmla="*/ 3175 w 18290381"/>
              <a:gd name="connsiteY3" fmla="*/ 10287001 h 10287001"/>
              <a:gd name="connsiteX4" fmla="*/ 18290381 w 18290381"/>
              <a:gd name="connsiteY4" fmla="*/ 10287001 h 10287001"/>
              <a:gd name="connsiteX5" fmla="*/ 18285619 w 18290381"/>
              <a:gd name="connsiteY5" fmla="*/ 0 h 10287001"/>
              <a:gd name="connsiteX0" fmla="*/ 18285619 w 18290381"/>
              <a:gd name="connsiteY0" fmla="*/ 6349 h 10293350"/>
              <a:gd name="connsiteX1" fmla="*/ 2699544 w 18290381"/>
              <a:gd name="connsiteY1" fmla="*/ 0 h 10293350"/>
              <a:gd name="connsiteX2" fmla="*/ 0 w 18290381"/>
              <a:gd name="connsiteY2" fmla="*/ 5870121 h 10293350"/>
              <a:gd name="connsiteX3" fmla="*/ 3175 w 18290381"/>
              <a:gd name="connsiteY3" fmla="*/ 10293350 h 10293350"/>
              <a:gd name="connsiteX4" fmla="*/ 18290381 w 18290381"/>
              <a:gd name="connsiteY4" fmla="*/ 10293350 h 10293350"/>
              <a:gd name="connsiteX5" fmla="*/ 18285619 w 18290381"/>
              <a:gd name="connsiteY5" fmla="*/ 6349 h 10293350"/>
              <a:gd name="connsiteX0" fmla="*/ 18300133 w 18304895"/>
              <a:gd name="connsiteY0" fmla="*/ 6349 h 10293350"/>
              <a:gd name="connsiteX1" fmla="*/ 2714058 w 18304895"/>
              <a:gd name="connsiteY1" fmla="*/ 0 h 10293350"/>
              <a:gd name="connsiteX2" fmla="*/ 0 w 18304895"/>
              <a:gd name="connsiteY2" fmla="*/ 8250464 h 10293350"/>
              <a:gd name="connsiteX3" fmla="*/ 17689 w 18304895"/>
              <a:gd name="connsiteY3" fmla="*/ 10293350 h 10293350"/>
              <a:gd name="connsiteX4" fmla="*/ 18304895 w 18304895"/>
              <a:gd name="connsiteY4" fmla="*/ 10293350 h 10293350"/>
              <a:gd name="connsiteX5" fmla="*/ 18300133 w 18304895"/>
              <a:gd name="connsiteY5" fmla="*/ 6349 h 10293350"/>
              <a:gd name="connsiteX0" fmla="*/ 18282504 w 18287266"/>
              <a:gd name="connsiteY0" fmla="*/ 6349 h 10293350"/>
              <a:gd name="connsiteX1" fmla="*/ 2696429 w 18287266"/>
              <a:gd name="connsiteY1" fmla="*/ 0 h 10293350"/>
              <a:gd name="connsiteX2" fmla="*/ 11399 w 18287266"/>
              <a:gd name="connsiteY2" fmla="*/ 8743949 h 10293350"/>
              <a:gd name="connsiteX3" fmla="*/ 60 w 18287266"/>
              <a:gd name="connsiteY3" fmla="*/ 10293350 h 10293350"/>
              <a:gd name="connsiteX4" fmla="*/ 18287266 w 18287266"/>
              <a:gd name="connsiteY4" fmla="*/ 10293350 h 10293350"/>
              <a:gd name="connsiteX5" fmla="*/ 18282504 w 18287266"/>
              <a:gd name="connsiteY5" fmla="*/ 6349 h 10293350"/>
              <a:gd name="connsiteX0" fmla="*/ 18286980 w 18291742"/>
              <a:gd name="connsiteY0" fmla="*/ 6349 h 10293350"/>
              <a:gd name="connsiteX1" fmla="*/ 2700905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 name="connsiteX0" fmla="*/ 18286980 w 18291742"/>
              <a:gd name="connsiteY0" fmla="*/ 6349 h 10293350"/>
              <a:gd name="connsiteX1" fmla="*/ 2684237 w 18291742"/>
              <a:gd name="connsiteY1" fmla="*/ 0 h 10293350"/>
              <a:gd name="connsiteX2" fmla="*/ 0 w 18291742"/>
              <a:gd name="connsiteY2" fmla="*/ 8207374 h 10293350"/>
              <a:gd name="connsiteX3" fmla="*/ 4536 w 18291742"/>
              <a:gd name="connsiteY3" fmla="*/ 10293350 h 10293350"/>
              <a:gd name="connsiteX4" fmla="*/ 18291742 w 18291742"/>
              <a:gd name="connsiteY4" fmla="*/ 10293350 h 10293350"/>
              <a:gd name="connsiteX5" fmla="*/ 18286980 w 18291742"/>
              <a:gd name="connsiteY5" fmla="*/ 6349 h 1029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291742" h="10293350">
                <a:moveTo>
                  <a:pt x="18286980" y="6349"/>
                </a:moveTo>
                <a:lnTo>
                  <a:pt x="2684237" y="0"/>
                </a:lnTo>
                <a:lnTo>
                  <a:pt x="0" y="8207374"/>
                </a:lnTo>
                <a:cubicBezTo>
                  <a:pt x="1058" y="9681784"/>
                  <a:pt x="3478" y="8818940"/>
                  <a:pt x="4536" y="10293350"/>
                </a:cubicBezTo>
                <a:lnTo>
                  <a:pt x="18291742" y="10293350"/>
                </a:lnTo>
                <a:cubicBezTo>
                  <a:pt x="18281423" y="6861175"/>
                  <a:pt x="18297299" y="3438524"/>
                  <a:pt x="18286980" y="6349"/>
                </a:cubicBez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cNvSpPr>
            <a:spLocks noGrp="1"/>
          </p:cNvSpPr>
          <p:nvPr>
            <p:ph type="ctrTitle" hasCustomPrompt="1"/>
          </p:nvPr>
        </p:nvSpPr>
        <p:spPr>
          <a:xfrm>
            <a:off x="4954136" y="2150785"/>
            <a:ext cx="11003651" cy="1138326"/>
          </a:xfrm>
        </p:spPr>
        <p:txBody>
          <a:bodyPr wrap="none" lIns="0" tIns="0" rIns="0" bIns="0" anchor="t">
            <a:noAutofit/>
          </a:bodyPr>
          <a:lstStyle>
            <a:lvl1pPr algn="l">
              <a:lnSpc>
                <a:spcPct val="100000"/>
              </a:lnSpc>
              <a:defRPr sz="4400">
                <a:solidFill>
                  <a:schemeClr val="bg1"/>
                </a:solidFill>
                <a:latin typeface="Arial Rounded MT Bold" panose="020F0704030504030204" pitchFamily="34" charset="0"/>
              </a:defRPr>
            </a:lvl1pPr>
          </a:lstStyle>
          <a:p>
            <a:r>
              <a:rPr lang="nl-BE" noProof="0"/>
              <a:t>Inhoudstafel / Agenda titel</a:t>
            </a:r>
          </a:p>
        </p:txBody>
      </p:sp>
      <p:sp>
        <p:nvSpPr>
          <p:cNvPr id="3" name="Subtitle 2"/>
          <p:cNvSpPr>
            <a:spLocks noGrp="1"/>
          </p:cNvSpPr>
          <p:nvPr>
            <p:ph type="subTitle" idx="1" hasCustomPrompt="1"/>
          </p:nvPr>
        </p:nvSpPr>
        <p:spPr>
          <a:xfrm>
            <a:off x="4954136" y="3771454"/>
            <a:ext cx="12376786" cy="5172333"/>
          </a:xfrm>
        </p:spPr>
        <p:txBody>
          <a:bodyPr lIns="0" tIns="0" rIns="0" bIns="0"/>
          <a:lstStyle>
            <a:lvl1pPr marL="742950" indent="-742950" algn="l">
              <a:lnSpc>
                <a:spcPct val="100000"/>
              </a:lnSpc>
              <a:buFont typeface="+mj-lt"/>
              <a:buAutoNum type="arabicPeriod"/>
              <a:defRPr sz="3600">
                <a:solidFill>
                  <a:schemeClr val="bg1"/>
                </a:solidFill>
              </a:defRPr>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nl-BE" noProof="0"/>
              <a:t>Agendapunt 1</a:t>
            </a:r>
          </a:p>
          <a:p>
            <a:r>
              <a:rPr lang="nl-BE" noProof="0"/>
              <a:t>Agendapunt 2</a:t>
            </a:r>
          </a:p>
          <a:p>
            <a:r>
              <a:rPr lang="nl-BE" noProof="0"/>
              <a:t>Agendapunt 3</a:t>
            </a:r>
          </a:p>
          <a:p>
            <a:r>
              <a:rPr lang="nl-BE" noProof="0"/>
              <a:t>Agendapunt 4</a:t>
            </a:r>
          </a:p>
          <a:p>
            <a:r>
              <a:rPr lang="nl-BE" noProof="0"/>
              <a:t>Agendapunt 5</a:t>
            </a:r>
          </a:p>
          <a:p>
            <a:r>
              <a:rPr lang="nl-BE" noProof="0"/>
              <a:t>Agendapunt 6</a:t>
            </a:r>
          </a:p>
        </p:txBody>
      </p:sp>
      <p:pic>
        <p:nvPicPr>
          <p:cNvPr id="11" name="Howest Logo">
            <a:extLst>
              <a:ext uri="{FF2B5EF4-FFF2-40B4-BE49-F238E27FC236}">
                <a16:creationId xmlns:a16="http://schemas.microsoft.com/office/drawing/2014/main" id="{F0A4337E-4309-4111-B746-78D887371E5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5756" y="1153469"/>
            <a:ext cx="2949143" cy="1511437"/>
          </a:xfrm>
          <a:prstGeom prst="rect">
            <a:avLst/>
          </a:prstGeom>
        </p:spPr>
      </p:pic>
      <p:sp>
        <p:nvSpPr>
          <p:cNvPr id="8" name="TextBox 4">
            <a:extLst>
              <a:ext uri="{FF2B5EF4-FFF2-40B4-BE49-F238E27FC236}">
                <a16:creationId xmlns:a16="http://schemas.microsoft.com/office/drawing/2014/main" id="{DA42037B-F9D4-4CC2-9863-1CC1A6AE5F12}"/>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Inhoud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230274321"/>
      </p:ext>
    </p:extLst>
  </p:cSld>
  <p:clrMapOvr>
    <a:masterClrMapping/>
  </p:clrMapOvr>
  <p:extLst>
    <p:ext uri="{DCECCB84-F9BA-43D5-87BE-67443E8EF086}">
      <p15:sldGuideLst xmlns:p15="http://schemas.microsoft.com/office/powerpoint/2012/main"/>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4E33BA09-67C0-408C-8B50-3F1EBDFBB6A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42283698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
        <p:nvSpPr>
          <p:cNvPr id="17" name="Slide Number Placeholder 5">
            <a:extLst>
              <a:ext uri="{FF2B5EF4-FFF2-40B4-BE49-F238E27FC236}">
                <a16:creationId xmlns:a16="http://schemas.microsoft.com/office/drawing/2014/main" id="{535CD291-C318-4F7C-BE2D-0968FAAC202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9189965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Grote afbeelding">
    <p:spTree>
      <p:nvGrpSpPr>
        <p:cNvPr id="1" name=""/>
        <p:cNvGrpSpPr/>
        <p:nvPr/>
      </p:nvGrpSpPr>
      <p:grpSpPr>
        <a:xfrm>
          <a:off x="0" y="0"/>
          <a:ext cx="0" cy="0"/>
          <a:chOff x="0" y="0"/>
          <a:chExt cx="0" cy="0"/>
        </a:xfrm>
      </p:grpSpPr>
      <p:pic>
        <p:nvPicPr>
          <p:cNvPr id="8" name="template Image TEMP" hidden="1">
            <a:extLst>
              <a:ext uri="{FF2B5EF4-FFF2-40B4-BE49-F238E27FC236}">
                <a16:creationId xmlns:a16="http://schemas.microsoft.com/office/drawing/2014/main" id="{8B469C1A-565F-459B-93C7-43E5D877DA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 name="Title 1"/>
          <p:cNvSpPr>
            <a:spLocks noGrp="1"/>
          </p:cNvSpPr>
          <p:nvPr>
            <p:ph type="title" hasCustomPrompt="1"/>
          </p:nvPr>
        </p:nvSpPr>
        <p:spPr>
          <a:xfrm>
            <a:off x="998692" y="888883"/>
            <a:ext cx="16575629" cy="755767"/>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noProof="0" smtClean="0"/>
              <a:t>13/11/2023</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Voettekst</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noProof="0" smtClean="0"/>
              <a:pPr/>
              <a:t>‹nr.›</a:t>
            </a:fld>
            <a:endParaRPr lang="nl-BE" noProof="0"/>
          </a:p>
        </p:txBody>
      </p:sp>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1648800"/>
            <a:ext cx="18288000" cy="75057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22214A23-4B57-4EDB-9FCA-6715CD113D98}"/>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40151778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754E2B3E-4C74-4A6A-953D-C55A6E902B8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709396467"/>
      </p:ext>
    </p:extLst>
  </p:cSld>
  <p:clrMapOvr>
    <a:masterClrMapping/>
  </p:clrMapOvr>
  <p:extLst>
    <p:ext uri="{DCECCB84-F9BA-43D5-87BE-67443E8EF086}">
      <p15:sldGuideLst xmlns:p15="http://schemas.microsoft.com/office/powerpoint/2012/main"/>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E298B6C7-E64D-451B-B8F5-BDD2AEEBAC0A}"/>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1489056685"/>
      </p:ext>
    </p:extLst>
  </p:cSld>
  <p:clrMapOvr>
    <a:masterClrMapping/>
  </p:clrMapOvr>
  <p:extLst>
    <p:ext uri="{DCECCB84-F9BA-43D5-87BE-67443E8EF086}">
      <p15:sldGuideLst xmlns:p15="http://schemas.microsoft.com/office/powerpoint/2012/main"/>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Leeg met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92813D1-327F-45DC-8DDF-53948CE8C5F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Lege slide</a:t>
            </a:r>
            <a:endParaRPr lang="en-US" sz="2000" b="1">
              <a:solidFill>
                <a:schemeClr val="tx1"/>
              </a:solidFill>
              <a:latin typeface="+mn-lt"/>
              <a:cs typeface="Arial" panose="020B0604020202020204" pitchFamily="34" charset="0"/>
            </a:endParaRPr>
          </a:p>
        </p:txBody>
      </p:sp>
      <p:sp>
        <p:nvSpPr>
          <p:cNvPr id="10" name="Slide Number Placeholder 5">
            <a:extLst>
              <a:ext uri="{FF2B5EF4-FFF2-40B4-BE49-F238E27FC236}">
                <a16:creationId xmlns:a16="http://schemas.microsoft.com/office/drawing/2014/main" id="{E933CE10-84EB-48D5-9DBB-6D5D909491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363498780"/>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Leeg zonder tit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9" name="TextBox 4">
            <a:extLst>
              <a:ext uri="{FF2B5EF4-FFF2-40B4-BE49-F238E27FC236}">
                <a16:creationId xmlns:a16="http://schemas.microsoft.com/office/drawing/2014/main" id="{C531524C-A1A5-4485-B21D-E97B5DC3BE3F}"/>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Leeg zonder titel slide</a:t>
            </a:r>
            <a:endParaRPr lang="en-US" sz="2000" b="1">
              <a:solidFill>
                <a:schemeClr val="tx1"/>
              </a:solidFill>
              <a:latin typeface="+mn-lt"/>
              <a:cs typeface="Arial" panose="020B0604020202020204" pitchFamily="34" charset="0"/>
            </a:endParaRPr>
          </a:p>
        </p:txBody>
      </p:sp>
      <p:sp>
        <p:nvSpPr>
          <p:cNvPr id="8" name="Slide Number Placeholder 5">
            <a:extLst>
              <a:ext uri="{FF2B5EF4-FFF2-40B4-BE49-F238E27FC236}">
                <a16:creationId xmlns:a16="http://schemas.microsoft.com/office/drawing/2014/main" id="{A7541285-D923-49F0-9255-B49296C75D2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817097596"/>
      </p:ext>
    </p:extLst>
  </p:cSld>
  <p:clrMapOvr>
    <a:masterClrMapping/>
  </p:clrMapOvr>
  <p:extLst>
    <p:ext uri="{DCECCB84-F9BA-43D5-87BE-67443E8EF086}">
      <p15:sldGuideLst xmlns:p15="http://schemas.microsoft.com/office/powerpoint/2012/main">
        <p15:guide id="4" pos="11090">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2 Tekst en 1/2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7498800"/>
          </a:xfrm>
        </p:spPr>
        <p:txBody>
          <a:bodyPr tIns="1440000">
            <a:normAutofit/>
          </a:bodyPr>
          <a:lstStyle>
            <a:lvl1pPr marL="0" indent="0" algn="ctr">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11506"/>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7B17C559-ED41-48AE-90A3-DAFE15716B7C}"/>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FDB5F77-B327-47F1-9F88-CF970A7A21FD}"/>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6CBDB841-5208-4BD2-9409-EA7134D6944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1/2 Tekst en 1/2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E4EA7E3C-8D96-4688-A34D-5E20B15746F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4035366188"/>
      </p:ext>
    </p:extLst>
  </p:cSld>
  <p:clrMapOvr>
    <a:masterClrMapping/>
  </p:clrMapOvr>
  <p:extLst>
    <p:ext uri="{DCECCB84-F9BA-43D5-87BE-67443E8EF086}">
      <p15:sldGuideLst xmlns:p15="http://schemas.microsoft.com/office/powerpoint/2012/main"/>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_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2988" y="1648800"/>
            <a:ext cx="1101182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3" name="Tijdelijke aanduiding voor tekst 2">
            <a:extLst>
              <a:ext uri="{FF2B5EF4-FFF2-40B4-BE49-F238E27FC236}">
                <a16:creationId xmlns:a16="http://schemas.microsoft.com/office/drawing/2014/main" id="{CBF26FD0-A3C3-48D7-9476-CC92E74B1F11}"/>
              </a:ext>
            </a:extLst>
          </p:cNvPr>
          <p:cNvSpPr>
            <a:spLocks noGrp="1"/>
          </p:cNvSpPr>
          <p:nvPr>
            <p:ph type="body" sz="quarter" idx="18" hasCustomPrompt="1"/>
          </p:nvPr>
        </p:nvSpPr>
        <p:spPr>
          <a:xfrm>
            <a:off x="1020995" y="2354400"/>
            <a:ext cx="11009448"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afbeelding placeholder">
            <a:extLst>
              <a:ext uri="{FF2B5EF4-FFF2-40B4-BE49-F238E27FC236}">
                <a16:creationId xmlns:a16="http://schemas.microsoft.com/office/drawing/2014/main" id="{DF77DBF1-9A0F-498F-B871-134CB42F881D}"/>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974BD34-E475-4E02-86F0-8932E1B41725}"/>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2/3 Tekst en 1/3 afbeelding</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9B0C9453-241A-4033-BF7E-32861682715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677616355"/>
      </p:ext>
    </p:extLst>
  </p:cSld>
  <p:clrMapOvr>
    <a:masterClrMapping/>
  </p:clrMapOvr>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Afbeelding en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7498800"/>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7498800"/>
          </a:xfrm>
        </p:spPr>
        <p:txBody>
          <a:bodyPr tIns="1440000">
            <a:normAutofit/>
          </a:bodyPr>
          <a:lstStyle>
            <a:lvl1pPr marL="0" indent="0" algn="ctr">
              <a:buNone/>
              <a:defRPr sz="1600"/>
            </a:lvl1pPr>
          </a:lstStyle>
          <a:p>
            <a:endParaRPr lang="nl-BE"/>
          </a:p>
        </p:txBody>
      </p:sp>
      <p:sp>
        <p:nvSpPr>
          <p:cNvPr id="12" name="TextBox 4">
            <a:extLst>
              <a:ext uri="{FF2B5EF4-FFF2-40B4-BE49-F238E27FC236}">
                <a16:creationId xmlns:a16="http://schemas.microsoft.com/office/drawing/2014/main" id="{E2274F51-95F7-4E5E-815B-1F996E645FE7}"/>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Afbeelding en afbeelding slide</a:t>
            </a:r>
            <a:endParaRPr lang="en-US" sz="2000" b="1">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2D7ADE46-BC5E-4CF0-A652-DEEBD380AB6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1845866888"/>
      </p:ext>
    </p:extLst>
  </p:cSld>
  <p:clrMapOvr>
    <a:masterClrMapping/>
  </p:clrMapOvr>
  <p:extLst>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 x 2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8217535" cy="3672000"/>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8217535" cy="36720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92B1CA4A-0389-4751-BD3D-D8526698D99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2 x 2 afbeeldingen slide</a:t>
            </a:r>
            <a:endParaRPr lang="en-US" sz="2000" b="1">
              <a:solidFill>
                <a:schemeClr val="tx1"/>
              </a:solidFill>
              <a:latin typeface="+mn-lt"/>
              <a:cs typeface="Arial" panose="020B0604020202020204" pitchFamily="34" charset="0"/>
            </a:endParaRPr>
          </a:p>
        </p:txBody>
      </p:sp>
      <p:sp>
        <p:nvSpPr>
          <p:cNvPr id="15" name="afbeelding placeholder">
            <a:extLst>
              <a:ext uri="{FF2B5EF4-FFF2-40B4-BE49-F238E27FC236}">
                <a16:creationId xmlns:a16="http://schemas.microsoft.com/office/drawing/2014/main" id="{82CCC512-3142-40C3-84D6-0EEE34ABAA8E}"/>
              </a:ext>
            </a:extLst>
          </p:cNvPr>
          <p:cNvSpPr>
            <a:spLocks noGrp="1"/>
          </p:cNvSpPr>
          <p:nvPr>
            <p:ph type="pic" sz="quarter" idx="15"/>
          </p:nvPr>
        </p:nvSpPr>
        <p:spPr>
          <a:xfrm>
            <a:off x="1040400" y="5473192"/>
            <a:ext cx="8217535" cy="3672000"/>
          </a:xfrm>
        </p:spPr>
        <p:txBody>
          <a:bodyPr tIns="1440000">
            <a:normAutofit/>
          </a:bodyPr>
          <a:lstStyle>
            <a:lvl1pPr marL="0" indent="0" algn="ctr">
              <a:buNone/>
              <a:defRPr sz="1600"/>
            </a:lvl1pPr>
          </a:lstStyle>
          <a:p>
            <a:endParaRPr lang="nl-BE"/>
          </a:p>
        </p:txBody>
      </p:sp>
      <p:sp>
        <p:nvSpPr>
          <p:cNvPr id="22" name="afbeelding placeholder">
            <a:extLst>
              <a:ext uri="{FF2B5EF4-FFF2-40B4-BE49-F238E27FC236}">
                <a16:creationId xmlns:a16="http://schemas.microsoft.com/office/drawing/2014/main" id="{EFC31C83-3462-44CC-A863-6C9D9ADF81D9}"/>
              </a:ext>
            </a:extLst>
          </p:cNvPr>
          <p:cNvSpPr>
            <a:spLocks noGrp="1"/>
          </p:cNvSpPr>
          <p:nvPr>
            <p:ph type="pic" sz="quarter" idx="16"/>
          </p:nvPr>
        </p:nvSpPr>
        <p:spPr>
          <a:xfrm>
            <a:off x="9396000" y="5473192"/>
            <a:ext cx="8217535" cy="3672000"/>
          </a:xfrm>
        </p:spPr>
        <p:txBody>
          <a:bodyPr tIns="1440000">
            <a:normAutofit/>
          </a:bodyPr>
          <a:lstStyle>
            <a:lvl1pPr marL="0" indent="0" algn="ctr">
              <a:buNone/>
              <a:defRPr sz="1600"/>
            </a:lvl1pPr>
          </a:lstStyle>
          <a:p>
            <a:endParaRPr lang="nl-BE"/>
          </a:p>
        </p:txBody>
      </p:sp>
      <p:sp>
        <p:nvSpPr>
          <p:cNvPr id="13" name="Slide Number Placeholder 5">
            <a:extLst>
              <a:ext uri="{FF2B5EF4-FFF2-40B4-BE49-F238E27FC236}">
                <a16:creationId xmlns:a16="http://schemas.microsoft.com/office/drawing/2014/main" id="{11AD4B49-588B-4FA0-AB7E-1A35BB2C644B}"/>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1605891243"/>
      </p:ext>
    </p:extLst>
  </p:cSld>
  <p:clrMapOvr>
    <a:masterClrMapping/>
  </p:clrMapOvr>
  <p:extLst>
    <p:ext uri="{DCECCB84-F9BA-43D5-87BE-67443E8EF086}">
      <p15:sldGuideLst xmlns:p15="http://schemas.microsoft.com/office/powerpoint/2012/main"/>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3 x Afbeelding">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749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7498800"/>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009A3169-8C0D-4A2D-9C66-BE525BCD338D}"/>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3 x Afbeelding slide</a:t>
            </a:r>
            <a:endParaRPr lang="en-US" sz="2000" b="1">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A7D7A479-4D38-43A0-BAB1-00DE90D031CD}"/>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591389218"/>
      </p:ext>
    </p:extLst>
  </p:cSld>
  <p:clrMapOvr>
    <a:masterClrMapping/>
  </p:clrMapOvr>
  <p:extLst>
    <p:ext uri="{DCECCB84-F9BA-43D5-87BE-67443E8EF086}">
      <p15:sldGuideLst xmlns:p15="http://schemas.microsoft.com/office/powerpoint/2012/main"/>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4 x Afbeelding">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4048125" cy="7498800"/>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NL"/>
              <a:t>Titel</a:t>
            </a:r>
            <a:endParaRPr lang="en-US"/>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0"/>
            <a:ext cx="4048125" cy="7498800"/>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0"/>
            <a:ext cx="4048125" cy="7498800"/>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0"/>
            <a:ext cx="4048125" cy="7498800"/>
          </a:xfrm>
        </p:spPr>
        <p:txBody>
          <a:bodyPr tIns="1440000">
            <a:normAutofit/>
          </a:bodyPr>
          <a:lstStyle>
            <a:lvl1pPr marL="0" indent="0" algn="ctr">
              <a:buNone/>
              <a:defRPr sz="1600"/>
            </a:lvl1pPr>
          </a:lstStyle>
          <a:p>
            <a:endParaRPr lang="nl-BE"/>
          </a:p>
        </p:txBody>
      </p:sp>
      <p:sp>
        <p:nvSpPr>
          <p:cNvPr id="21" name="TextBox 4">
            <a:extLst>
              <a:ext uri="{FF2B5EF4-FFF2-40B4-BE49-F238E27FC236}">
                <a16:creationId xmlns:a16="http://schemas.microsoft.com/office/drawing/2014/main" id="{BB27EBDF-C895-4A3E-8D3F-1D5142CF7789}"/>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4 x Afbeelding slide</a:t>
            </a:r>
            <a:endParaRPr lang="en-US" sz="2000" b="1">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71E88DA-619D-423F-AE47-6EC96B62FB4C}"/>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280927994"/>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te afbeelding + floating titel">
    <p:spTree>
      <p:nvGrpSpPr>
        <p:cNvPr id="1" name=""/>
        <p:cNvGrpSpPr/>
        <p:nvPr/>
      </p:nvGrpSpPr>
      <p:grpSpPr>
        <a:xfrm>
          <a:off x="0" y="0"/>
          <a:ext cx="0" cy="0"/>
          <a:chOff x="0" y="0"/>
          <a:chExt cx="0" cy="0"/>
        </a:xfrm>
      </p:grpSpPr>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0" y="0"/>
            <a:ext cx="18288000" cy="9154500"/>
          </a:xfrm>
        </p:spPr>
        <p:txBody>
          <a:bodyPr tIns="1440000">
            <a:normAutofit/>
          </a:bodyPr>
          <a:lstStyle>
            <a:lvl1pPr marL="0" indent="0" algn="ctr">
              <a:buNone/>
              <a:defRPr sz="1600"/>
            </a:lvl1pPr>
          </a:lstStyle>
          <a:p>
            <a:endParaRPr lang="nl-BE"/>
          </a:p>
        </p:txBody>
      </p:sp>
      <p:sp>
        <p:nvSpPr>
          <p:cNvPr id="4" name="Date Placeholder 3"/>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noProof="0" smtClean="0"/>
              <a:t>13/11/2023</a:t>
            </a:fld>
            <a:endParaRPr lang="nl-BE" noProof="0"/>
          </a:p>
        </p:txBody>
      </p:sp>
      <p:sp>
        <p:nvSpPr>
          <p:cNvPr id="5" name="Footer Placeholder 4"/>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noProof="0"/>
              <a:t>Voettekst</a:t>
            </a:r>
          </a:p>
        </p:txBody>
      </p:sp>
      <p:sp>
        <p:nvSpPr>
          <p:cNvPr id="6" name="Slide Number Placeholder 5"/>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2" name="Title 1"/>
          <p:cNvSpPr>
            <a:spLocks noGrp="1"/>
          </p:cNvSpPr>
          <p:nvPr>
            <p:ph type="title" hasCustomPrompt="1"/>
          </p:nvPr>
        </p:nvSpPr>
        <p:spPr>
          <a:xfrm>
            <a:off x="12132526" y="7056603"/>
            <a:ext cx="5430645" cy="755767"/>
          </a:xfrm>
          <a:noFill/>
        </p:spPr>
        <p:txBody>
          <a:bodyPr lIns="0" tIns="0" rIns="0" bIns="0" anchor="b">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6" name="Rechte verbindingslijn 15">
            <a:extLst>
              <a:ext uri="{FF2B5EF4-FFF2-40B4-BE49-F238E27FC236}">
                <a16:creationId xmlns:a16="http://schemas.microsoft.com/office/drawing/2014/main" id="{D2D76672-C87D-44F1-A41F-AA2A35C16DAA}"/>
              </a:ext>
            </a:extLst>
          </p:cNvPr>
          <p:cNvCxnSpPr>
            <a:cxnSpLocks/>
          </p:cNvCxnSpPr>
          <p:nvPr userDrawn="1"/>
        </p:nvCxnSpPr>
        <p:spPr>
          <a:xfrm>
            <a:off x="12132526" y="8004995"/>
            <a:ext cx="5430645"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2" name="TextBox 4">
            <a:extLst>
              <a:ext uri="{FF2B5EF4-FFF2-40B4-BE49-F238E27FC236}">
                <a16:creationId xmlns:a16="http://schemas.microsoft.com/office/drawing/2014/main" id="{44008270-98F6-42B1-97B7-B77ADCC6D3D0}"/>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Grote afbeelding + </a:t>
            </a:r>
            <a:r>
              <a:rPr lang="nl-NL" sz="2000" b="1" err="1">
                <a:solidFill>
                  <a:schemeClr val="tx1"/>
                </a:solidFill>
                <a:latin typeface="+mn-lt"/>
                <a:cs typeface="Arial" panose="020B0604020202020204" pitchFamily="34" charset="0"/>
              </a:rPr>
              <a:t>floating</a:t>
            </a:r>
            <a:r>
              <a:rPr lang="nl-NL" sz="2000" b="1">
                <a:solidFill>
                  <a:schemeClr val="tx1"/>
                </a:solidFill>
                <a:latin typeface="+mn-lt"/>
                <a:cs typeface="Arial" panose="020B0604020202020204" pitchFamily="34" charset="0"/>
              </a:rPr>
              <a:t> titel slide</a:t>
            </a:r>
            <a:endParaRPr lang="en-US" sz="2000" b="1">
              <a:solidFill>
                <a:schemeClr val="tx1"/>
              </a:solidFill>
              <a:latin typeface="+mn-lt"/>
              <a:cs typeface="Arial" panose="020B0604020202020204" pitchFamily="34" charset="0"/>
            </a:endParaRPr>
          </a:p>
        </p:txBody>
      </p:sp>
      <p:sp>
        <p:nvSpPr>
          <p:cNvPr id="13" name="TextBox 46">
            <a:extLst>
              <a:ext uri="{FF2B5EF4-FFF2-40B4-BE49-F238E27FC236}">
                <a16:creationId xmlns:a16="http://schemas.microsoft.com/office/drawing/2014/main" id="{7F1C870B-2989-4A2B-BF54-AD2979A953E7}"/>
              </a:ext>
            </a:extLst>
          </p:cNvPr>
          <p:cNvSpPr txBox="1"/>
          <p:nvPr userDrawn="1"/>
        </p:nvSpPr>
        <p:spPr>
          <a:xfrm>
            <a:off x="0" y="10287000"/>
            <a:ext cx="5166767" cy="707886"/>
          </a:xfrm>
          <a:prstGeom prst="rect">
            <a:avLst/>
          </a:prstGeom>
          <a:noFill/>
        </p:spPr>
        <p:txBody>
          <a:bodyPr wrap="square" rtlCol="0">
            <a:spAutoFit/>
          </a:bodyPr>
          <a:lstStyle/>
          <a:p>
            <a:r>
              <a:rPr lang="nl-NL" sz="1000">
                <a:latin typeface="+mn-lt"/>
                <a:cs typeface="Arial" panose="020B0604020202020204" pitchFamily="34" charset="0"/>
              </a:rPr>
              <a:t>Verplaats na het invoegen van de foto deze weer naar de achtergrond zodat de titel terug vooraan kom te staan. </a:t>
            </a:r>
            <a:r>
              <a:rPr lang="nl-NL" sz="1000" b="1">
                <a:latin typeface="+mn-lt"/>
                <a:cs typeface="Arial" panose="020B0604020202020204" pitchFamily="34" charset="0"/>
              </a:rPr>
              <a:t>(rechtsklikken&gt; naar achtergrond&gt; naar achtergrond)</a:t>
            </a:r>
          </a:p>
          <a:p>
            <a:endParaRPr lang="nl-NL" sz="1000">
              <a:latin typeface="+mn-lt"/>
              <a:cs typeface="Arial" panose="020B0604020202020204" pitchFamily="34" charset="0"/>
            </a:endParaRPr>
          </a:p>
          <a:p>
            <a:r>
              <a:rPr lang="nl-NL" sz="1000">
                <a:latin typeface="+mn-lt"/>
                <a:cs typeface="Arial" panose="020B0604020202020204" pitchFamily="34" charset="0"/>
              </a:rPr>
              <a:t>Indien de tekst niet genoeg zichtbaar is over de foto, verander de kleur van zwart naar wit.</a:t>
            </a:r>
          </a:p>
        </p:txBody>
      </p:sp>
    </p:spTree>
    <p:extLst>
      <p:ext uri="{BB962C8B-B14F-4D97-AF65-F5344CB8AC3E}">
        <p14:creationId xmlns:p14="http://schemas.microsoft.com/office/powerpoint/2010/main" val="161375227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3 x Afbeelding en tekst">
    <p:spTree>
      <p:nvGrpSpPr>
        <p:cNvPr id="1" name=""/>
        <p:cNvGrpSpPr/>
        <p:nvPr/>
      </p:nvGrpSpPr>
      <p:grpSpPr>
        <a:xfrm>
          <a:off x="0" y="0"/>
          <a:ext cx="0" cy="0"/>
          <a:chOff x="0" y="0"/>
          <a:chExt cx="0" cy="0"/>
        </a:xfrm>
      </p:grpSpPr>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12180332" y="1648800"/>
            <a:ext cx="5438775" cy="2638800"/>
          </a:xfrm>
        </p:spPr>
        <p:txBody>
          <a:bodyPr tIns="1440000">
            <a:normAutofit/>
          </a:bodyPr>
          <a:lstStyle>
            <a:lvl1pPr marL="0" indent="0" algn="ctr">
              <a:buNone/>
              <a:defRPr sz="1600"/>
            </a:lvl1pPr>
          </a:lstStyle>
          <a:p>
            <a:endParaRPr lang="nl-BE"/>
          </a:p>
        </p:txBody>
      </p:sp>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0"/>
            <a:ext cx="5438775" cy="2638800"/>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6610350" y="1648800"/>
            <a:ext cx="5438775" cy="2638800"/>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2C9D76FB-B5C8-4189-9BD7-56BAEF2C5585}"/>
              </a:ext>
            </a:extLst>
          </p:cNvPr>
          <p:cNvSpPr>
            <a:spLocks noGrp="1"/>
          </p:cNvSpPr>
          <p:nvPr>
            <p:ph type="body" sz="quarter" idx="17" hasCustomPrompt="1"/>
          </p:nvPr>
        </p:nvSpPr>
        <p:spPr>
          <a:xfrm>
            <a:off x="1050130" y="4263948"/>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99919468-E4E2-4DD7-A749-A135BF3C1605}"/>
              </a:ext>
            </a:extLst>
          </p:cNvPr>
          <p:cNvSpPr>
            <a:spLocks noGrp="1"/>
          </p:cNvSpPr>
          <p:nvPr>
            <p:ph type="body" sz="quarter" idx="18" hasCustomPrompt="1"/>
          </p:nvPr>
        </p:nvSpPr>
        <p:spPr>
          <a:xfrm>
            <a:off x="66095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115EA5E1-3426-4F50-8A79-52A1F52C5A34}"/>
              </a:ext>
            </a:extLst>
          </p:cNvPr>
          <p:cNvSpPr>
            <a:spLocks noGrp="1"/>
          </p:cNvSpPr>
          <p:nvPr>
            <p:ph type="body" sz="quarter" idx="19" hasCustomPrompt="1"/>
          </p:nvPr>
        </p:nvSpPr>
        <p:spPr>
          <a:xfrm>
            <a:off x="12178799" y="4262400"/>
            <a:ext cx="5439600"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xtBox 4">
            <a:extLst>
              <a:ext uri="{FF2B5EF4-FFF2-40B4-BE49-F238E27FC236}">
                <a16:creationId xmlns:a16="http://schemas.microsoft.com/office/drawing/2014/main" id="{88A38384-9998-4BC5-BA90-E15895259F2B}"/>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3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
        <p:nvSpPr>
          <p:cNvPr id="15" name="Slide Number Placeholder 5">
            <a:extLst>
              <a:ext uri="{FF2B5EF4-FFF2-40B4-BE49-F238E27FC236}">
                <a16:creationId xmlns:a16="http://schemas.microsoft.com/office/drawing/2014/main" id="{373E7580-50F0-4BA7-B9B0-F25DEFBE5C93}"/>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1258748530"/>
      </p:ext>
    </p:extLst>
  </p:cSld>
  <p:clrMapOvr>
    <a:masterClrMapping/>
  </p:clrMapOvr>
  <p:extLst>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 x Afbeelding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1040606" y="1648801"/>
            <a:ext cx="4048125" cy="2638425"/>
          </a:xfrm>
        </p:spPr>
        <p:txBody>
          <a:bodyPr tIns="1440000">
            <a:normAutofit/>
          </a:bodyPr>
          <a:lstStyle>
            <a:lvl1pPr marL="0" indent="0" algn="ctr">
              <a:buNone/>
              <a:defRPr sz="1600"/>
            </a:lvl1pPr>
          </a:lstStyle>
          <a:p>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0" name="afbeelding placeholder">
            <a:extLst>
              <a:ext uri="{FF2B5EF4-FFF2-40B4-BE49-F238E27FC236}">
                <a16:creationId xmlns:a16="http://schemas.microsoft.com/office/drawing/2014/main" id="{8079D545-5B83-4040-948C-2702F46AFFC2}"/>
              </a:ext>
            </a:extLst>
          </p:cNvPr>
          <p:cNvSpPr>
            <a:spLocks noGrp="1"/>
          </p:cNvSpPr>
          <p:nvPr>
            <p:ph type="pic" sz="quarter" idx="14"/>
          </p:nvPr>
        </p:nvSpPr>
        <p:spPr>
          <a:xfrm>
            <a:off x="9394190" y="1648801"/>
            <a:ext cx="4048125" cy="2638425"/>
          </a:xfrm>
        </p:spPr>
        <p:txBody>
          <a:bodyPr tIns="1440000">
            <a:normAutofit/>
          </a:bodyPr>
          <a:lstStyle>
            <a:lvl1pPr marL="0" indent="0" algn="ctr">
              <a:buNone/>
              <a:defRPr sz="1600"/>
            </a:lvl1pPr>
          </a:lstStyle>
          <a:p>
            <a:endParaRPr lang="nl-BE"/>
          </a:p>
        </p:txBody>
      </p:sp>
      <p:sp>
        <p:nvSpPr>
          <p:cNvPr id="12" name="afbeelding placeholder">
            <a:extLst>
              <a:ext uri="{FF2B5EF4-FFF2-40B4-BE49-F238E27FC236}">
                <a16:creationId xmlns:a16="http://schemas.microsoft.com/office/drawing/2014/main" id="{5F2D9633-36C4-4FE7-93AA-868431641FFF}"/>
              </a:ext>
            </a:extLst>
          </p:cNvPr>
          <p:cNvSpPr>
            <a:spLocks noGrp="1"/>
          </p:cNvSpPr>
          <p:nvPr>
            <p:ph type="pic" sz="quarter" idx="15"/>
          </p:nvPr>
        </p:nvSpPr>
        <p:spPr>
          <a:xfrm>
            <a:off x="5217398" y="1648801"/>
            <a:ext cx="4048125" cy="2638425"/>
          </a:xfrm>
        </p:spPr>
        <p:txBody>
          <a:bodyPr tIns="1440000">
            <a:normAutofit/>
          </a:bodyPr>
          <a:lstStyle>
            <a:lvl1pPr marL="0" indent="0" algn="ctr">
              <a:buNone/>
              <a:defRPr sz="1600"/>
            </a:lvl1pPr>
          </a:lstStyle>
          <a:p>
            <a:endParaRPr lang="nl-BE"/>
          </a:p>
        </p:txBody>
      </p:sp>
      <p:sp>
        <p:nvSpPr>
          <p:cNvPr id="13" name="afbeelding placeholder">
            <a:extLst>
              <a:ext uri="{FF2B5EF4-FFF2-40B4-BE49-F238E27FC236}">
                <a16:creationId xmlns:a16="http://schemas.microsoft.com/office/drawing/2014/main" id="{4622EB30-198A-45C2-B1E5-FA0B9C14C60D}"/>
              </a:ext>
            </a:extLst>
          </p:cNvPr>
          <p:cNvSpPr>
            <a:spLocks noGrp="1"/>
          </p:cNvSpPr>
          <p:nvPr>
            <p:ph type="pic" sz="quarter" idx="16"/>
          </p:nvPr>
        </p:nvSpPr>
        <p:spPr>
          <a:xfrm>
            <a:off x="13570982" y="1648801"/>
            <a:ext cx="4048125" cy="2638425"/>
          </a:xfrm>
        </p:spPr>
        <p:txBody>
          <a:bodyPr tIns="1440000">
            <a:normAutofit/>
          </a:bodyPr>
          <a:lstStyle>
            <a:lvl1pPr marL="0" indent="0" algn="ctr">
              <a:buNone/>
              <a:defRPr sz="1600"/>
            </a:lvl1pPr>
          </a:lstStyle>
          <a:p>
            <a:endParaRPr lang="nl-BE"/>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5" name="TextBox 4">
            <a:extLst>
              <a:ext uri="{FF2B5EF4-FFF2-40B4-BE49-F238E27FC236}">
                <a16:creationId xmlns:a16="http://schemas.microsoft.com/office/drawing/2014/main" id="{59DAB652-AFD5-4D77-ACBB-A5CC3110B332}"/>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Afbeelding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
        <p:nvSpPr>
          <p:cNvPr id="26" name="Slide Number Placeholder 5">
            <a:extLst>
              <a:ext uri="{FF2B5EF4-FFF2-40B4-BE49-F238E27FC236}">
                <a16:creationId xmlns:a16="http://schemas.microsoft.com/office/drawing/2014/main" id="{B322D117-B4F5-4509-AFFC-9390DA3CF0C5}"/>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88801157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4 x Grafiek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16" name="Date Placeholder 3">
            <a:extLst>
              <a:ext uri="{FF2B5EF4-FFF2-40B4-BE49-F238E27FC236}">
                <a16:creationId xmlns:a16="http://schemas.microsoft.com/office/drawing/2014/main" id="{CBBEEC4F-5426-4F05-B96C-AD5513ABE5C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19" name="Footer Placeholder 4">
            <a:extLst>
              <a:ext uri="{FF2B5EF4-FFF2-40B4-BE49-F238E27FC236}">
                <a16:creationId xmlns:a16="http://schemas.microsoft.com/office/drawing/2014/main" id="{AE0DE597-1C12-43AF-8CDA-EAFFEDDDBEF7}"/>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kst 2">
            <a:extLst>
              <a:ext uri="{FF2B5EF4-FFF2-40B4-BE49-F238E27FC236}">
                <a16:creationId xmlns:a16="http://schemas.microsoft.com/office/drawing/2014/main" id="{4122F8F5-104B-4819-A14B-2146F8DF983F}"/>
              </a:ext>
            </a:extLst>
          </p:cNvPr>
          <p:cNvSpPr>
            <a:spLocks noGrp="1"/>
          </p:cNvSpPr>
          <p:nvPr>
            <p:ph type="body" sz="quarter" idx="17" hasCustomPrompt="1"/>
          </p:nvPr>
        </p:nvSpPr>
        <p:spPr>
          <a:xfrm>
            <a:off x="1050131" y="4263948"/>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2" name="tekst 2">
            <a:extLst>
              <a:ext uri="{FF2B5EF4-FFF2-40B4-BE49-F238E27FC236}">
                <a16:creationId xmlns:a16="http://schemas.microsoft.com/office/drawing/2014/main" id="{282FC339-B1B5-4159-8648-002E9F1CF62F}"/>
              </a:ext>
            </a:extLst>
          </p:cNvPr>
          <p:cNvSpPr>
            <a:spLocks noGrp="1"/>
          </p:cNvSpPr>
          <p:nvPr>
            <p:ph type="body" sz="quarter" idx="18" hasCustomPrompt="1"/>
          </p:nvPr>
        </p:nvSpPr>
        <p:spPr>
          <a:xfrm>
            <a:off x="5217397"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3" name="tekst 2">
            <a:extLst>
              <a:ext uri="{FF2B5EF4-FFF2-40B4-BE49-F238E27FC236}">
                <a16:creationId xmlns:a16="http://schemas.microsoft.com/office/drawing/2014/main" id="{04B33FD7-F31A-4199-B81F-93BB91AE4A7B}"/>
              </a:ext>
            </a:extLst>
          </p:cNvPr>
          <p:cNvSpPr>
            <a:spLocks noGrp="1"/>
          </p:cNvSpPr>
          <p:nvPr>
            <p:ph type="body" sz="quarter" idx="19" hasCustomPrompt="1"/>
          </p:nvPr>
        </p:nvSpPr>
        <p:spPr>
          <a:xfrm>
            <a:off x="9394190"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24" name="tekst 2">
            <a:extLst>
              <a:ext uri="{FF2B5EF4-FFF2-40B4-BE49-F238E27FC236}">
                <a16:creationId xmlns:a16="http://schemas.microsoft.com/office/drawing/2014/main" id="{092C2D3D-C7DF-408D-BE0C-A73771486B95}"/>
              </a:ext>
            </a:extLst>
          </p:cNvPr>
          <p:cNvSpPr>
            <a:spLocks noGrp="1"/>
          </p:cNvSpPr>
          <p:nvPr>
            <p:ph type="body" sz="quarter" idx="20" hasCustomPrompt="1"/>
          </p:nvPr>
        </p:nvSpPr>
        <p:spPr>
          <a:xfrm>
            <a:off x="13570982" y="4262400"/>
            <a:ext cx="4048125" cy="42840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3" name="Tijdelijke aanduiding voor grafiek 2">
            <a:extLst>
              <a:ext uri="{FF2B5EF4-FFF2-40B4-BE49-F238E27FC236}">
                <a16:creationId xmlns:a16="http://schemas.microsoft.com/office/drawing/2014/main" id="{954FC3A0-5B09-46B3-AF11-1AA71E7BE9D0}"/>
              </a:ext>
            </a:extLst>
          </p:cNvPr>
          <p:cNvSpPr>
            <a:spLocks noGrp="1"/>
          </p:cNvSpPr>
          <p:nvPr>
            <p:ph type="chart" sz="quarter" idx="21"/>
          </p:nvPr>
        </p:nvSpPr>
        <p:spPr>
          <a:xfrm>
            <a:off x="13570981" y="1648801"/>
            <a:ext cx="4048125" cy="2638424"/>
          </a:xfrm>
        </p:spPr>
        <p:txBody>
          <a:bodyPr>
            <a:normAutofit/>
          </a:bodyPr>
          <a:lstStyle>
            <a:lvl1pPr marL="0" indent="0" algn="ctr">
              <a:buNone/>
              <a:defRPr sz="1600"/>
            </a:lvl1pPr>
          </a:lstStyle>
          <a:p>
            <a:endParaRPr lang="nl-BE"/>
          </a:p>
        </p:txBody>
      </p:sp>
      <p:sp>
        <p:nvSpPr>
          <p:cNvPr id="25" name="Tijdelijke aanduiding voor grafiek 2">
            <a:extLst>
              <a:ext uri="{FF2B5EF4-FFF2-40B4-BE49-F238E27FC236}">
                <a16:creationId xmlns:a16="http://schemas.microsoft.com/office/drawing/2014/main" id="{E8ED0ED7-31CC-4369-A3E5-B0BED19B6AC7}"/>
              </a:ext>
            </a:extLst>
          </p:cNvPr>
          <p:cNvSpPr>
            <a:spLocks noGrp="1"/>
          </p:cNvSpPr>
          <p:nvPr>
            <p:ph type="chart" sz="quarter" idx="22"/>
          </p:nvPr>
        </p:nvSpPr>
        <p:spPr>
          <a:xfrm>
            <a:off x="1057276" y="1648800"/>
            <a:ext cx="4048125" cy="2638424"/>
          </a:xfrm>
        </p:spPr>
        <p:txBody>
          <a:bodyPr>
            <a:normAutofit/>
          </a:bodyPr>
          <a:lstStyle>
            <a:lvl1pPr marL="0" indent="0" algn="ctr">
              <a:buNone/>
              <a:defRPr sz="1600"/>
            </a:lvl1pPr>
          </a:lstStyle>
          <a:p>
            <a:endParaRPr lang="nl-BE"/>
          </a:p>
        </p:txBody>
      </p:sp>
      <p:sp>
        <p:nvSpPr>
          <p:cNvPr id="26" name="Tijdelijke aanduiding voor grafiek 2">
            <a:extLst>
              <a:ext uri="{FF2B5EF4-FFF2-40B4-BE49-F238E27FC236}">
                <a16:creationId xmlns:a16="http://schemas.microsoft.com/office/drawing/2014/main" id="{208D46EB-D604-4977-8266-2D9F94EB29AA}"/>
              </a:ext>
            </a:extLst>
          </p:cNvPr>
          <p:cNvSpPr>
            <a:spLocks noGrp="1"/>
          </p:cNvSpPr>
          <p:nvPr>
            <p:ph type="chart" sz="quarter" idx="23"/>
          </p:nvPr>
        </p:nvSpPr>
        <p:spPr>
          <a:xfrm>
            <a:off x="5228511" y="1648800"/>
            <a:ext cx="4048125" cy="2638424"/>
          </a:xfrm>
        </p:spPr>
        <p:txBody>
          <a:bodyPr>
            <a:normAutofit/>
          </a:bodyPr>
          <a:lstStyle>
            <a:lvl1pPr marL="0" indent="0" algn="ctr">
              <a:buNone/>
              <a:defRPr sz="1600"/>
            </a:lvl1pPr>
          </a:lstStyle>
          <a:p>
            <a:endParaRPr lang="nl-BE"/>
          </a:p>
        </p:txBody>
      </p:sp>
      <p:sp>
        <p:nvSpPr>
          <p:cNvPr id="27" name="Tijdelijke aanduiding voor grafiek 2">
            <a:extLst>
              <a:ext uri="{FF2B5EF4-FFF2-40B4-BE49-F238E27FC236}">
                <a16:creationId xmlns:a16="http://schemas.microsoft.com/office/drawing/2014/main" id="{82703302-D87B-48DC-ACE7-F126874EE444}"/>
              </a:ext>
            </a:extLst>
          </p:cNvPr>
          <p:cNvSpPr>
            <a:spLocks noGrp="1"/>
          </p:cNvSpPr>
          <p:nvPr>
            <p:ph type="chart" sz="quarter" idx="24"/>
          </p:nvPr>
        </p:nvSpPr>
        <p:spPr>
          <a:xfrm>
            <a:off x="9399746" y="1648800"/>
            <a:ext cx="4048125" cy="2638424"/>
          </a:xfrm>
        </p:spPr>
        <p:txBody>
          <a:bodyPr>
            <a:normAutofit/>
          </a:bodyPr>
          <a:lstStyle>
            <a:lvl1pPr marL="0" indent="0" algn="ctr">
              <a:buNone/>
              <a:defRPr sz="1600"/>
            </a:lvl1pPr>
          </a:lstStyle>
          <a:p>
            <a:endParaRPr lang="nl-BE"/>
          </a:p>
        </p:txBody>
      </p:sp>
      <p:sp>
        <p:nvSpPr>
          <p:cNvPr id="20" name="TextBox 4">
            <a:extLst>
              <a:ext uri="{FF2B5EF4-FFF2-40B4-BE49-F238E27FC236}">
                <a16:creationId xmlns:a16="http://schemas.microsoft.com/office/drawing/2014/main" id="{DB6ED84B-8E7F-4228-B427-1EDE681C5A63}"/>
              </a:ext>
            </a:extLst>
          </p:cNvPr>
          <p:cNvSpPr txBox="1"/>
          <p:nvPr userDrawn="1"/>
        </p:nvSpPr>
        <p:spPr>
          <a:xfrm>
            <a:off x="12608689" y="-528424"/>
            <a:ext cx="5663952" cy="400110"/>
          </a:xfrm>
          <a:prstGeom prst="rect">
            <a:avLst/>
          </a:prstGeom>
          <a:noFill/>
        </p:spPr>
        <p:txBody>
          <a:bodyPr wrap="square" rtlCol="0">
            <a:spAutoFit/>
          </a:bodyPr>
          <a:lstStyle/>
          <a:p>
            <a:pPr algn="r"/>
            <a:r>
              <a:rPr lang="nl-BE" sz="2000" b="1">
                <a:solidFill>
                  <a:schemeClr val="tx1"/>
                </a:solidFill>
                <a:latin typeface="+mn-lt"/>
                <a:cs typeface="Arial" panose="020B0604020202020204" pitchFamily="34" charset="0"/>
              </a:rPr>
              <a:t>4 x Grafiek en tekst</a:t>
            </a:r>
            <a:r>
              <a:rPr lang="nl-NL" sz="2000" b="1">
                <a:solidFill>
                  <a:schemeClr val="tx1"/>
                </a:solidFill>
                <a:latin typeface="+mn-lt"/>
                <a:cs typeface="Arial" panose="020B0604020202020204" pitchFamily="34" charset="0"/>
              </a:rPr>
              <a:t> slide</a:t>
            </a:r>
            <a:endParaRPr lang="en-US" sz="2000" b="1">
              <a:solidFill>
                <a:schemeClr val="tx1"/>
              </a:solidFill>
              <a:latin typeface="+mn-lt"/>
              <a:cs typeface="Arial" panose="020B0604020202020204" pitchFamily="34" charset="0"/>
            </a:endParaRPr>
          </a:p>
        </p:txBody>
      </p:sp>
      <p:sp>
        <p:nvSpPr>
          <p:cNvPr id="28" name="Slide Number Placeholder 5">
            <a:extLst>
              <a:ext uri="{FF2B5EF4-FFF2-40B4-BE49-F238E27FC236}">
                <a16:creationId xmlns:a16="http://schemas.microsoft.com/office/drawing/2014/main" id="{C4CEE009-8E85-4C17-8940-2ECFA7416A87}"/>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3298399701"/>
      </p:ext>
    </p:extLst>
  </p:cSld>
  <p:clrMapOvr>
    <a:masterClrMapping/>
  </p:clrMapOvr>
  <p:extLst>
    <p:ext uri="{DCECCB84-F9BA-43D5-87BE-67443E8EF086}">
      <p15:sldGuideLst xmlns:p15="http://schemas.microsoft.com/office/powerpoint/2012/main"/>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ekst en 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0"/>
            <a:ext cx="5451029"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6604059" y="1648798"/>
            <a:ext cx="11007666" cy="7498800"/>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3" name="TextBox 4">
            <a:extLst>
              <a:ext uri="{FF2B5EF4-FFF2-40B4-BE49-F238E27FC236}">
                <a16:creationId xmlns:a16="http://schemas.microsoft.com/office/drawing/2014/main" id="{A500405E-274E-4C95-9B93-F6B1F82EF01B}"/>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1/3 Tekst en 2/3 grafiek slide</a:t>
            </a:r>
            <a:endParaRPr lang="en-US" sz="2000" b="1">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0B746D04-F8B5-4633-8AF7-A2B6C0815590}"/>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4145390681"/>
      </p:ext>
    </p:extLst>
  </p:cSld>
  <p:clrMapOvr>
    <a:masterClrMapping/>
  </p:clrMapOvr>
  <p:extLst>
    <p:ext uri="{DCECCB84-F9BA-43D5-87BE-67443E8EF086}">
      <p15:sldGuideLst xmlns:p15="http://schemas.microsoft.com/office/powerpoint/2012/main"/>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Grafiek">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sp>
        <p:nvSpPr>
          <p:cNvPr id="6" name="Tijdelijke aanduiding voor grafiek 5">
            <a:extLst>
              <a:ext uri="{FF2B5EF4-FFF2-40B4-BE49-F238E27FC236}">
                <a16:creationId xmlns:a16="http://schemas.microsoft.com/office/drawing/2014/main" id="{614134C0-F4E4-44CC-8706-88387C9D5861}"/>
              </a:ext>
            </a:extLst>
          </p:cNvPr>
          <p:cNvSpPr>
            <a:spLocks noGrp="1"/>
          </p:cNvSpPr>
          <p:nvPr>
            <p:ph type="chart" sz="quarter" idx="18"/>
          </p:nvPr>
        </p:nvSpPr>
        <p:spPr>
          <a:xfrm>
            <a:off x="1052513" y="1648799"/>
            <a:ext cx="16559212" cy="7475533"/>
          </a:xfrm>
        </p:spPr>
        <p:txBody>
          <a:bodyPr>
            <a:normAutofit/>
          </a:bodyPr>
          <a:lstStyle>
            <a:lvl1pPr marL="0" indent="0" algn="ctr">
              <a:buNone/>
              <a:defRPr sz="1600"/>
            </a:lvl1pPr>
          </a:lstStyle>
          <a:p>
            <a:endParaRPr lang="nl-BE"/>
          </a:p>
        </p:txBody>
      </p:sp>
      <p:cxnSp>
        <p:nvCxnSpPr>
          <p:cNvPr id="16" name="Rechte verbindingslijn 15">
            <a:extLst>
              <a:ext uri="{FF2B5EF4-FFF2-40B4-BE49-F238E27FC236}">
                <a16:creationId xmlns:a16="http://schemas.microsoft.com/office/drawing/2014/main" id="{4F905B5B-8045-449F-895D-38D309C4501E}"/>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8B491326-6D81-4D11-8B65-BA927C226970}"/>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7054F025-F953-4787-9A33-0B39B2404125}"/>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C2C04373-6D00-42D5-86E3-4AF79B52EF61}"/>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Grafiek slide</a:t>
            </a:r>
            <a:endParaRPr lang="en-US" sz="2000" b="1">
              <a:solidFill>
                <a:schemeClr val="tx1"/>
              </a:solidFill>
              <a:latin typeface="+mn-lt"/>
              <a:cs typeface="Arial" panose="020B0604020202020204" pitchFamily="34" charset="0"/>
            </a:endParaRPr>
          </a:p>
        </p:txBody>
      </p:sp>
      <p:sp>
        <p:nvSpPr>
          <p:cNvPr id="13" name="Slide Number Placeholder 5">
            <a:extLst>
              <a:ext uri="{FF2B5EF4-FFF2-40B4-BE49-F238E27FC236}">
                <a16:creationId xmlns:a16="http://schemas.microsoft.com/office/drawing/2014/main" id="{BB1B3D76-87F5-4241-8BC7-B14883BF9BD9}"/>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429027203"/>
      </p:ext>
    </p:extLst>
  </p:cSld>
  <p:clrMapOvr>
    <a:masterClrMapping/>
  </p:clrMapOvr>
  <p:extLst>
    <p:ext uri="{DCECCB84-F9BA-43D5-87BE-67443E8EF086}">
      <p15:sldGuideLst xmlns:p15="http://schemas.microsoft.com/office/powerpoint/2012/main"/>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ekst en 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8217535"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0800" y="2354401"/>
            <a:ext cx="8317894" cy="6107802"/>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Date Placeholder 3">
            <a:extLst>
              <a:ext uri="{FF2B5EF4-FFF2-40B4-BE49-F238E27FC236}">
                <a16:creationId xmlns:a16="http://schemas.microsoft.com/office/drawing/2014/main" id="{64A6FC45-6288-4234-BD0E-2E4FD3701752}"/>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5B38A2BD-CD2D-4371-8728-9584522E5B28}"/>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1" name="TextBox 4">
            <a:extLst>
              <a:ext uri="{FF2B5EF4-FFF2-40B4-BE49-F238E27FC236}">
                <a16:creationId xmlns:a16="http://schemas.microsoft.com/office/drawing/2014/main" id="{B76F8740-BA9B-4238-9C9D-5EB368209556}"/>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1/2 Tekst en 1/2 tekst slide</a:t>
            </a:r>
            <a:endParaRPr lang="en-US" sz="2000" b="1">
              <a:solidFill>
                <a:schemeClr val="tx1"/>
              </a:solidFill>
              <a:latin typeface="+mn-lt"/>
              <a:cs typeface="Arial" panose="020B0604020202020204" pitchFamily="34" charset="0"/>
            </a:endParaRPr>
          </a:p>
        </p:txBody>
      </p:sp>
      <p:sp>
        <p:nvSpPr>
          <p:cNvPr id="12" name="Slide Number Placeholder 5">
            <a:extLst>
              <a:ext uri="{FF2B5EF4-FFF2-40B4-BE49-F238E27FC236}">
                <a16:creationId xmlns:a16="http://schemas.microsoft.com/office/drawing/2014/main" id="{7FE107D6-62B0-4C84-B71F-6083B8886F21}"/>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766994925"/>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ekst en tekst met titels">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60672"/>
            <a:ext cx="8217535"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13" name="Rechte verbindingslijn 12">
            <a:extLst>
              <a:ext uri="{FF2B5EF4-FFF2-40B4-BE49-F238E27FC236}">
                <a16:creationId xmlns:a16="http://schemas.microsoft.com/office/drawing/2014/main" id="{7110FD9F-E4AC-400C-8565-106120363BBA}"/>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6" name="Tijdelijke aanduiding voor tekst 2">
            <a:extLst>
              <a:ext uri="{FF2B5EF4-FFF2-40B4-BE49-F238E27FC236}">
                <a16:creationId xmlns:a16="http://schemas.microsoft.com/office/drawing/2014/main" id="{FD4BBC61-64E8-48C4-9538-1D4C3F6AC215}"/>
              </a:ext>
            </a:extLst>
          </p:cNvPr>
          <p:cNvSpPr>
            <a:spLocks noGrp="1"/>
          </p:cNvSpPr>
          <p:nvPr>
            <p:ph type="body" sz="quarter" idx="18" hasCustomPrompt="1"/>
          </p:nvPr>
        </p:nvSpPr>
        <p:spPr>
          <a:xfrm>
            <a:off x="9281925" y="2372571"/>
            <a:ext cx="8317894" cy="6781003"/>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9" name="Tijdelijke aanduiding voor tekst 2">
            <a:extLst>
              <a:ext uri="{FF2B5EF4-FFF2-40B4-BE49-F238E27FC236}">
                <a16:creationId xmlns:a16="http://schemas.microsoft.com/office/drawing/2014/main" id="{27C51278-DB61-42EE-9F33-A777E0DF1AC2}"/>
              </a:ext>
            </a:extLst>
          </p:cNvPr>
          <p:cNvSpPr>
            <a:spLocks noGrp="1"/>
          </p:cNvSpPr>
          <p:nvPr>
            <p:ph type="body" sz="quarter" idx="19" hasCustomPrompt="1"/>
          </p:nvPr>
        </p:nvSpPr>
        <p:spPr>
          <a:xfrm>
            <a:off x="1051200" y="1681200"/>
            <a:ext cx="8217535"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0" name="Tijdelijke aanduiding voor tekst 2">
            <a:extLst>
              <a:ext uri="{FF2B5EF4-FFF2-40B4-BE49-F238E27FC236}">
                <a16:creationId xmlns:a16="http://schemas.microsoft.com/office/drawing/2014/main" id="{42CA813D-BD1A-4071-BC9A-FA47A2EE0923}"/>
              </a:ext>
            </a:extLst>
          </p:cNvPr>
          <p:cNvSpPr>
            <a:spLocks noGrp="1"/>
          </p:cNvSpPr>
          <p:nvPr>
            <p:ph type="body" sz="quarter" idx="20" hasCustomPrompt="1"/>
          </p:nvPr>
        </p:nvSpPr>
        <p:spPr>
          <a:xfrm>
            <a:off x="9280800" y="1681200"/>
            <a:ext cx="8317894" cy="487516"/>
          </a:xfrm>
        </p:spPr>
        <p:txBody>
          <a:bodyPr>
            <a:noAutofit/>
          </a:bodyPr>
          <a:lstStyle>
            <a:lvl1pPr marL="0" indent="0">
              <a:buNone/>
              <a:defRPr>
                <a:latin typeface="Arial Rounded MT Bold" panose="020F0704030504030204" pitchFamily="34" charset="0"/>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Titel</a:t>
            </a:r>
          </a:p>
        </p:txBody>
      </p:sp>
      <p:sp>
        <p:nvSpPr>
          <p:cNvPr id="21" name="Date Placeholder 3">
            <a:extLst>
              <a:ext uri="{FF2B5EF4-FFF2-40B4-BE49-F238E27FC236}">
                <a16:creationId xmlns:a16="http://schemas.microsoft.com/office/drawing/2014/main" id="{23797617-9A2A-42BE-91A7-557BA9A3B339}"/>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84F2FAB1-4F58-45C2-A410-C1CF7D683BA6}"/>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23" name="TextBox 4">
            <a:extLst>
              <a:ext uri="{FF2B5EF4-FFF2-40B4-BE49-F238E27FC236}">
                <a16:creationId xmlns:a16="http://schemas.microsoft.com/office/drawing/2014/main" id="{B415E543-5122-4ED4-A8AA-647C117F182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Titel slide</a:t>
            </a:r>
            <a:endParaRPr lang="en-US" sz="2000" b="1">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C622672D-881A-46AD-85C1-7DDEFA005E4F}"/>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1375719772"/>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ekst en 3 afbeeldingen">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0" name="afbeelding placeholder">
            <a:extLst>
              <a:ext uri="{FF2B5EF4-FFF2-40B4-BE49-F238E27FC236}">
                <a16:creationId xmlns:a16="http://schemas.microsoft.com/office/drawing/2014/main" id="{BF11F0D6-36C4-4080-A5EE-1C71DA09C63D}"/>
              </a:ext>
            </a:extLst>
          </p:cNvPr>
          <p:cNvSpPr>
            <a:spLocks noGrp="1"/>
          </p:cNvSpPr>
          <p:nvPr>
            <p:ph type="pic" sz="quarter" idx="13"/>
          </p:nvPr>
        </p:nvSpPr>
        <p:spPr>
          <a:xfrm>
            <a:off x="9394190" y="1648800"/>
            <a:ext cx="8217535" cy="4695826"/>
          </a:xfrm>
        </p:spPr>
        <p:txBody>
          <a:bodyPr tIns="1440000">
            <a:normAutofit/>
          </a:bodyPr>
          <a:lstStyle>
            <a:lvl1pPr marL="0" indent="0" algn="ctr">
              <a:buNone/>
              <a:defRPr sz="1600"/>
            </a:lvl1pPr>
          </a:lstStyle>
          <a:p>
            <a:endParaRPr lang="nl-BE"/>
          </a:p>
        </p:txBody>
      </p:sp>
      <p:sp>
        <p:nvSpPr>
          <p:cNvPr id="12" name="afbeelding placeholder klein L">
            <a:extLst>
              <a:ext uri="{FF2B5EF4-FFF2-40B4-BE49-F238E27FC236}">
                <a16:creationId xmlns:a16="http://schemas.microsoft.com/office/drawing/2014/main" id="{5C550790-1878-4E4B-B46B-972377CCD569}"/>
              </a:ext>
            </a:extLst>
          </p:cNvPr>
          <p:cNvSpPr>
            <a:spLocks noGrp="1"/>
          </p:cNvSpPr>
          <p:nvPr>
            <p:ph type="pic" sz="quarter" idx="14"/>
          </p:nvPr>
        </p:nvSpPr>
        <p:spPr>
          <a:xfrm>
            <a:off x="9394189" y="6516687"/>
            <a:ext cx="4045743" cy="2628899"/>
          </a:xfrm>
        </p:spPr>
        <p:txBody>
          <a:bodyPr>
            <a:normAutofit/>
          </a:bodyPr>
          <a:lstStyle>
            <a:lvl1pPr marL="0" indent="0">
              <a:buNone/>
              <a:defRPr sz="1600"/>
            </a:lvl1pPr>
          </a:lstStyle>
          <a:p>
            <a:endParaRPr lang="nl-BE"/>
          </a:p>
        </p:txBody>
      </p:sp>
      <p:sp>
        <p:nvSpPr>
          <p:cNvPr id="16" name="afbeelding placeholder klein R">
            <a:extLst>
              <a:ext uri="{FF2B5EF4-FFF2-40B4-BE49-F238E27FC236}">
                <a16:creationId xmlns:a16="http://schemas.microsoft.com/office/drawing/2014/main" id="{0AD5257D-D027-4510-AE37-6478FB52D6AC}"/>
              </a:ext>
            </a:extLst>
          </p:cNvPr>
          <p:cNvSpPr>
            <a:spLocks noGrp="1"/>
          </p:cNvSpPr>
          <p:nvPr>
            <p:ph type="pic" sz="quarter" idx="15"/>
          </p:nvPr>
        </p:nvSpPr>
        <p:spPr>
          <a:xfrm>
            <a:off x="13565982" y="6516688"/>
            <a:ext cx="4045743" cy="2628899"/>
          </a:xfrm>
        </p:spPr>
        <p:txBody>
          <a:bodyPr>
            <a:normAutofit/>
          </a:bodyPr>
          <a:lstStyle>
            <a:lvl1pPr marL="0" indent="0">
              <a:buNone/>
              <a:defRPr sz="1600"/>
            </a:lvl1pPr>
          </a:lstStyle>
          <a:p>
            <a:endParaRPr lang="nl-BE"/>
          </a:p>
        </p:txBody>
      </p:sp>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1200" y="2354401"/>
            <a:ext cx="8217535" cy="612178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8227059"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21" name="Date Placeholder 3">
            <a:extLst>
              <a:ext uri="{FF2B5EF4-FFF2-40B4-BE49-F238E27FC236}">
                <a16:creationId xmlns:a16="http://schemas.microsoft.com/office/drawing/2014/main" id="{42CB94D7-5D59-4DFC-94D3-DA4222132B33}"/>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2" name="Footer Placeholder 4">
            <a:extLst>
              <a:ext uri="{FF2B5EF4-FFF2-40B4-BE49-F238E27FC236}">
                <a16:creationId xmlns:a16="http://schemas.microsoft.com/office/drawing/2014/main" id="{9D8DD6B7-D598-4C95-97E9-BC30A87EE5C1}"/>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9" name="TextBox 4">
            <a:extLst>
              <a:ext uri="{FF2B5EF4-FFF2-40B4-BE49-F238E27FC236}">
                <a16:creationId xmlns:a16="http://schemas.microsoft.com/office/drawing/2014/main" id="{2CD7B7E4-430F-492F-AE79-EDAE65BABEA5}"/>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en 3 afbeelding slide</a:t>
            </a:r>
            <a:endParaRPr lang="en-US" sz="2000" b="1">
              <a:solidFill>
                <a:schemeClr val="tx1"/>
              </a:solidFill>
              <a:latin typeface="+mn-lt"/>
              <a:cs typeface="Arial" panose="020B0604020202020204" pitchFamily="34" charset="0"/>
            </a:endParaRPr>
          </a:p>
        </p:txBody>
      </p:sp>
      <p:sp>
        <p:nvSpPr>
          <p:cNvPr id="14" name="Slide Number Placeholder 5">
            <a:extLst>
              <a:ext uri="{FF2B5EF4-FFF2-40B4-BE49-F238E27FC236}">
                <a16:creationId xmlns:a16="http://schemas.microsoft.com/office/drawing/2014/main" id="{D298E6EB-9C9F-42C7-9A88-763E9F891878}"/>
              </a:ext>
            </a:extLst>
          </p:cNvPr>
          <p:cNvSpPr>
            <a:spLocks noGrp="1"/>
          </p:cNvSpPr>
          <p:nvPr>
            <p:ph type="sldNum" sz="quarter" idx="12"/>
          </p:nvPr>
        </p:nvSpPr>
        <p:spPr>
          <a:xfrm>
            <a:off x="12082657" y="9306717"/>
            <a:ext cx="1001264" cy="547688"/>
          </a:xfrm>
        </p:spPr>
        <p:txBody>
          <a:bodyPr/>
          <a:lstStyle>
            <a:lvl1pPr>
              <a:defRPr>
                <a:solidFill>
                  <a:schemeClr val="bg1"/>
                </a:solidFill>
              </a:defRPr>
            </a:lvl1pPr>
          </a:lstStyle>
          <a:p>
            <a:fld id="{B7527A74-2D87-4307-9531-5A57D9647EEB}" type="slidenum">
              <a:rPr lang="nl-BE" smtClean="0"/>
              <a:pPr/>
              <a:t>‹nr.›</a:t>
            </a:fld>
            <a:endParaRPr lang="nl-BE"/>
          </a:p>
        </p:txBody>
      </p:sp>
    </p:spTree>
    <p:extLst>
      <p:ext uri="{BB962C8B-B14F-4D97-AF65-F5344CB8AC3E}">
        <p14:creationId xmlns:p14="http://schemas.microsoft.com/office/powerpoint/2010/main" val="2641883746"/>
      </p:ext>
    </p:extLst>
  </p:cSld>
  <p:clrMapOvr>
    <a:masterClrMapping/>
  </p:clrMapOvr>
  <p:extLst>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4762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kst">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3" name="Tijdelijke aanduiding voor tekst 2">
            <a:extLst>
              <a:ext uri="{FF2B5EF4-FFF2-40B4-BE49-F238E27FC236}">
                <a16:creationId xmlns:a16="http://schemas.microsoft.com/office/drawing/2014/main" id="{4A7D640B-CDD8-4169-B1E1-C9092DA4F966}"/>
              </a:ext>
            </a:extLst>
          </p:cNvPr>
          <p:cNvSpPr>
            <a:spLocks noGrp="1"/>
          </p:cNvSpPr>
          <p:nvPr>
            <p:ph type="body" sz="quarter" idx="17" hasCustomPrompt="1"/>
          </p:nvPr>
        </p:nvSpPr>
        <p:spPr>
          <a:xfrm>
            <a:off x="1050131" y="2354401"/>
            <a:ext cx="16575629" cy="6103800"/>
          </a:xfrm>
        </p:spPr>
        <p:txBody>
          <a:bodyPr>
            <a:noAutofit/>
          </a:bodyPr>
          <a:lstStyle>
            <a:lvl1pPr marL="0" indent="0">
              <a:buNone/>
              <a:defRPr>
                <a:latin typeface="+mn-lt"/>
              </a:defRPr>
            </a:lvl1pPr>
            <a:lvl2pPr marL="685800" indent="0">
              <a:buNone/>
              <a:defRPr>
                <a:latin typeface="+mn-lt"/>
              </a:defRPr>
            </a:lvl2pPr>
            <a:lvl3pPr marL="1371600" indent="0">
              <a:buNone/>
              <a:defRPr>
                <a:latin typeface="+mn-lt"/>
              </a:defRPr>
            </a:lvl3pPr>
            <a:lvl4pPr marL="2057400" indent="0">
              <a:buNone/>
              <a:defRPr>
                <a:latin typeface="+mn-lt"/>
              </a:defRPr>
            </a:lvl4pPr>
            <a:lvl5pPr marL="2743200" indent="0">
              <a:buNone/>
              <a:defRPr>
                <a:latin typeface="+mn-lt"/>
              </a:defRPr>
            </a:lvl5p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12" name="TextBox 4">
            <a:extLst>
              <a:ext uri="{FF2B5EF4-FFF2-40B4-BE49-F238E27FC236}">
                <a16:creationId xmlns:a16="http://schemas.microsoft.com/office/drawing/2014/main" id="{88A2F8C1-53AF-4DEB-9965-55FC86D3788C}"/>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Tekst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2970283449"/>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el">
    <p:spTree>
      <p:nvGrpSpPr>
        <p:cNvPr id="1" name=""/>
        <p:cNvGrpSpPr/>
        <p:nvPr/>
      </p:nvGrpSpPr>
      <p:grpSpPr>
        <a:xfrm>
          <a:off x="0" y="0"/>
          <a:ext cx="0" cy="0"/>
          <a:chOff x="0" y="0"/>
          <a:chExt cx="0" cy="0"/>
        </a:xfrm>
      </p:grpSpPr>
      <p:pic>
        <p:nvPicPr>
          <p:cNvPr id="7" name="template Image TEMP" hidden="1">
            <a:extLst>
              <a:ext uri="{FF2B5EF4-FFF2-40B4-BE49-F238E27FC236}">
                <a16:creationId xmlns:a16="http://schemas.microsoft.com/office/drawing/2014/main" id="{43D6F5A4-B7C8-4788-B1CD-3A803969CC0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44" y="0"/>
            <a:ext cx="18288000" cy="10287000"/>
          </a:xfrm>
          <a:prstGeom prst="rect">
            <a:avLst/>
          </a:prstGeom>
        </p:spPr>
      </p:pic>
      <p:sp>
        <p:nvSpPr>
          <p:cNvPr id="17" name="Slide Number Placeholder 5">
            <a:extLst>
              <a:ext uri="{FF2B5EF4-FFF2-40B4-BE49-F238E27FC236}">
                <a16:creationId xmlns:a16="http://schemas.microsoft.com/office/drawing/2014/main" id="{5BEE1039-A62C-42C0-ADE4-DB43D036A87E}"/>
              </a:ext>
            </a:extLst>
          </p:cNvPr>
          <p:cNvSpPr>
            <a:spLocks noGrp="1"/>
          </p:cNvSpPr>
          <p:nvPr>
            <p:ph type="sldNum" sz="quarter" idx="12"/>
          </p:nvPr>
        </p:nvSpPr>
        <p:spPr>
          <a:xfrm>
            <a:off x="14543315" y="9306717"/>
            <a:ext cx="1001264" cy="547688"/>
          </a:xfrm>
          <a:prstGeom prst="rect">
            <a:avLst/>
          </a:prstGeom>
        </p:spPr>
        <p:txBody>
          <a:bodyPr/>
          <a:lstStyle>
            <a:lvl1pPr>
              <a:defRPr>
                <a:solidFill>
                  <a:schemeClr val="bg1"/>
                </a:solidFill>
              </a:defRPr>
            </a:lvl1pPr>
          </a:lstStyle>
          <a:p>
            <a:fld id="{B7527A74-2D87-4307-9531-5A57D9647EEB}" type="slidenum">
              <a:rPr lang="nl-BE" smtClean="0"/>
              <a:pPr/>
              <a:t>‹nr.›</a:t>
            </a:fld>
            <a:endParaRPr lang="nl-BE"/>
          </a:p>
        </p:txBody>
      </p:sp>
      <p:sp>
        <p:nvSpPr>
          <p:cNvPr id="18" name="Title 1">
            <a:extLst>
              <a:ext uri="{FF2B5EF4-FFF2-40B4-BE49-F238E27FC236}">
                <a16:creationId xmlns:a16="http://schemas.microsoft.com/office/drawing/2014/main" id="{205088BA-D60E-489A-ACC8-782DA263A712}"/>
              </a:ext>
            </a:extLst>
          </p:cNvPr>
          <p:cNvSpPr>
            <a:spLocks noGrp="1"/>
          </p:cNvSpPr>
          <p:nvPr>
            <p:ph type="title" hasCustomPrompt="1"/>
          </p:nvPr>
        </p:nvSpPr>
        <p:spPr>
          <a:xfrm>
            <a:off x="998692" y="888883"/>
            <a:ext cx="16575629" cy="630355"/>
          </a:xfrm>
        </p:spPr>
        <p:txBody>
          <a:bodyPr lIns="0" tIns="0" rIns="0" bIns="0" anchor="t">
            <a:noAutofit/>
          </a:bodyPr>
          <a:lstStyle>
            <a:lvl1pPr>
              <a:defRPr sz="4400">
                <a:solidFill>
                  <a:schemeClr val="tx1"/>
                </a:solidFill>
                <a:latin typeface="Arial Rounded MT Bold" panose="020F0704030504030204" pitchFamily="34" charset="0"/>
              </a:defRPr>
            </a:lvl1pPr>
          </a:lstStyle>
          <a:p>
            <a:r>
              <a:rPr lang="nl-BE" noProof="0"/>
              <a:t>Titel</a:t>
            </a:r>
          </a:p>
        </p:txBody>
      </p:sp>
      <p:cxnSp>
        <p:nvCxnSpPr>
          <p:cNvPr id="8" name="Rechte verbindingslijn 7">
            <a:extLst>
              <a:ext uri="{FF2B5EF4-FFF2-40B4-BE49-F238E27FC236}">
                <a16:creationId xmlns:a16="http://schemas.microsoft.com/office/drawing/2014/main" id="{6E916ED6-1D5C-4BD5-A13A-5B98D6CE638F}"/>
              </a:ext>
            </a:extLst>
          </p:cNvPr>
          <p:cNvCxnSpPr>
            <a:cxnSpLocks/>
          </p:cNvCxnSpPr>
          <p:nvPr userDrawn="1"/>
        </p:nvCxnSpPr>
        <p:spPr>
          <a:xfrm>
            <a:off x="1040607" y="1648800"/>
            <a:ext cx="16559212" cy="0"/>
          </a:xfrm>
          <a:prstGeom prst="line">
            <a:avLst/>
          </a:prstGeom>
          <a:ln w="28575">
            <a:solidFill>
              <a:srgbClr val="44C8F5"/>
            </a:solidFill>
          </a:ln>
        </p:spPr>
        <p:style>
          <a:lnRef idx="1">
            <a:schemeClr val="accent1"/>
          </a:lnRef>
          <a:fillRef idx="0">
            <a:schemeClr val="accent1"/>
          </a:fillRef>
          <a:effectRef idx="0">
            <a:schemeClr val="accent1"/>
          </a:effectRef>
          <a:fontRef idx="minor">
            <a:schemeClr val="tx1"/>
          </a:fontRef>
        </p:style>
      </p:cxnSp>
      <p:sp>
        <p:nvSpPr>
          <p:cNvPr id="19" name="Date Placeholder 3">
            <a:extLst>
              <a:ext uri="{FF2B5EF4-FFF2-40B4-BE49-F238E27FC236}">
                <a16:creationId xmlns:a16="http://schemas.microsoft.com/office/drawing/2014/main" id="{BC003533-BC48-439B-A922-F888963D4AC7}"/>
              </a:ext>
            </a:extLst>
          </p:cNvPr>
          <p:cNvSpPr>
            <a:spLocks noGrp="1"/>
          </p:cNvSpPr>
          <p:nvPr>
            <p:ph type="dt" sz="half" idx="10"/>
          </p:nvPr>
        </p:nvSpPr>
        <p:spPr>
          <a:xfrm>
            <a:off x="1057276" y="9306717"/>
            <a:ext cx="1217614" cy="547688"/>
          </a:xfrm>
        </p:spPr>
        <p:txBody>
          <a:bodyPr lIns="0" tIns="0" rIns="0" bIns="0"/>
          <a:lstStyle>
            <a:lvl1pPr>
              <a:defRPr>
                <a:solidFill>
                  <a:schemeClr val="bg1"/>
                </a:solidFill>
              </a:defRPr>
            </a:lvl1pPr>
          </a:lstStyle>
          <a:p>
            <a:fld id="{05BECE69-6D6D-45FE-97AF-CD990EAE32BF}" type="datetime1">
              <a:rPr lang="nl-BE" smtClean="0"/>
              <a:t>13/11/2023</a:t>
            </a:fld>
            <a:endParaRPr lang="nl-BE"/>
          </a:p>
        </p:txBody>
      </p:sp>
      <p:sp>
        <p:nvSpPr>
          <p:cNvPr id="20" name="Footer Placeholder 4">
            <a:extLst>
              <a:ext uri="{FF2B5EF4-FFF2-40B4-BE49-F238E27FC236}">
                <a16:creationId xmlns:a16="http://schemas.microsoft.com/office/drawing/2014/main" id="{F1F583E7-15C9-4A51-83EB-9FC4D7B086FC}"/>
              </a:ext>
            </a:extLst>
          </p:cNvPr>
          <p:cNvSpPr>
            <a:spLocks noGrp="1"/>
          </p:cNvSpPr>
          <p:nvPr>
            <p:ph type="ftr" sz="quarter" idx="11"/>
          </p:nvPr>
        </p:nvSpPr>
        <p:spPr>
          <a:xfrm>
            <a:off x="2274889" y="9306717"/>
            <a:ext cx="6172200" cy="547688"/>
          </a:xfrm>
        </p:spPr>
        <p:txBody>
          <a:bodyPr lIns="0" tIns="0" rIns="0" bIns="0"/>
          <a:lstStyle>
            <a:lvl1pPr algn="l">
              <a:defRPr>
                <a:solidFill>
                  <a:schemeClr val="bg1"/>
                </a:solidFill>
              </a:defRPr>
            </a:lvl1pPr>
          </a:lstStyle>
          <a:p>
            <a:r>
              <a:rPr lang="nl-BE"/>
              <a:t>Voettekst</a:t>
            </a:r>
          </a:p>
        </p:txBody>
      </p:sp>
      <p:sp>
        <p:nvSpPr>
          <p:cNvPr id="4" name="Tijdelijke aanduiding voor tabel 3">
            <a:extLst>
              <a:ext uri="{FF2B5EF4-FFF2-40B4-BE49-F238E27FC236}">
                <a16:creationId xmlns:a16="http://schemas.microsoft.com/office/drawing/2014/main" id="{08476D39-8254-4D49-88E7-E952BF1FA19A}"/>
              </a:ext>
            </a:extLst>
          </p:cNvPr>
          <p:cNvSpPr>
            <a:spLocks noGrp="1" noChangeAspect="1"/>
          </p:cNvSpPr>
          <p:nvPr>
            <p:ph type="tbl" sz="quarter" idx="18"/>
          </p:nvPr>
        </p:nvSpPr>
        <p:spPr>
          <a:xfrm>
            <a:off x="1057275" y="1679575"/>
            <a:ext cx="16575088" cy="6780213"/>
          </a:xfrm>
        </p:spPr>
        <p:txBody>
          <a:bodyPr>
            <a:normAutofit/>
          </a:bodyPr>
          <a:lstStyle>
            <a:lvl1pPr marL="0" indent="0" algn="ctr">
              <a:buNone/>
              <a:defRPr/>
            </a:lvl1pPr>
          </a:lstStyle>
          <a:p>
            <a:endParaRPr lang="nl-BE" noProof="0"/>
          </a:p>
        </p:txBody>
      </p:sp>
      <p:sp>
        <p:nvSpPr>
          <p:cNvPr id="16" name="TextBox 4">
            <a:extLst>
              <a:ext uri="{FF2B5EF4-FFF2-40B4-BE49-F238E27FC236}">
                <a16:creationId xmlns:a16="http://schemas.microsoft.com/office/drawing/2014/main" id="{8C7A8C97-A0A2-4491-BA0D-727C7CE0B7F3}"/>
              </a:ext>
            </a:extLst>
          </p:cNvPr>
          <p:cNvSpPr txBox="1"/>
          <p:nvPr userDrawn="1"/>
        </p:nvSpPr>
        <p:spPr>
          <a:xfrm>
            <a:off x="12608689" y="-528424"/>
            <a:ext cx="5663952" cy="400110"/>
          </a:xfrm>
          <a:prstGeom prst="rect">
            <a:avLst/>
          </a:prstGeom>
          <a:noFill/>
        </p:spPr>
        <p:txBody>
          <a:bodyPr wrap="square" rtlCol="0">
            <a:spAutoFit/>
          </a:bodyPr>
          <a:lstStyle/>
          <a:p>
            <a:pPr algn="r"/>
            <a:r>
              <a:rPr lang="nl-NL" sz="2000" b="1">
                <a:solidFill>
                  <a:schemeClr val="tx1"/>
                </a:solidFill>
                <a:latin typeface="+mn-lt"/>
                <a:cs typeface="Arial" panose="020B0604020202020204" pitchFamily="34" charset="0"/>
              </a:rPr>
              <a:t>Tabel slide</a:t>
            </a:r>
            <a:endParaRPr lang="en-US" sz="2000" b="1">
              <a:solidFill>
                <a:schemeClr val="tx1"/>
              </a:solidFill>
              <a:latin typeface="+mn-lt"/>
              <a:cs typeface="Arial" panose="020B0604020202020204" pitchFamily="34" charset="0"/>
            </a:endParaRPr>
          </a:p>
        </p:txBody>
      </p:sp>
    </p:spTree>
    <p:extLst>
      <p:ext uri="{BB962C8B-B14F-4D97-AF65-F5344CB8AC3E}">
        <p14:creationId xmlns:p14="http://schemas.microsoft.com/office/powerpoint/2010/main" val="1170188300"/>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image" Target="../media/image14.sv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image" Target="../media/image1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3" Type="http://schemas.openxmlformats.org/officeDocument/2006/relationships/slideLayout" Target="../slideLayouts/slideLayout55.xml"/><Relationship Id="rId21" Type="http://schemas.openxmlformats.org/officeDocument/2006/relationships/slideLayout" Target="../slideLayouts/slideLayout73.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image" Target="../media/image14.svg"/><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image" Target="../media/image13.png"/><Relationship Id="rId10" Type="http://schemas.openxmlformats.org/officeDocument/2006/relationships/slideLayout" Target="../slideLayouts/slideLayout62.xml"/><Relationship Id="rId19" Type="http://schemas.openxmlformats.org/officeDocument/2006/relationships/slideLayout" Target="../slideLayouts/slideLayout71.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C71E187-E4DA-41C1-93D3-90841C153AB8}"/>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noProof="0"/>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16DE8-2541-43DC-A43F-D9DA08756898}" type="datetime1">
              <a:rPr lang="nl-BE" noProof="0" smtClean="0"/>
              <a:t>13/11/2023</a:t>
            </a:fld>
            <a:endParaRPr lang="nl-BE" noProof="0"/>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noProof="0"/>
              <a:t>voettekst</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noProof="0" smtClean="0"/>
              <a:t>‹nr.›</a:t>
            </a:fld>
            <a:endParaRPr lang="nl-BE" noProof="0"/>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Afbeelding 314">
            <a:extLst>
              <a:ext uri="{FF2B5EF4-FFF2-40B4-BE49-F238E27FC236}">
                <a16:creationId xmlns:a16="http://schemas.microsoft.com/office/drawing/2014/main" id="{3BF46849-40DA-4360-9135-DC7B3200D2D2}"/>
              </a:ext>
            </a:extLst>
          </p:cNvPr>
          <p:cNvPicPr>
            <a:picLocks noChangeAspect="1"/>
          </p:cNvPicPr>
          <p:nvPr userDrawn="1"/>
        </p:nvPicPr>
        <p:blipFill>
          <a:blip r:embed="rId28">
            <a:extLst>
              <a:ext uri="{28A0092B-C50C-407E-A947-70E740481C1C}">
                <a14:useLocalDpi xmlns:a14="http://schemas.microsoft.com/office/drawing/2010/main" val="0"/>
              </a:ext>
            </a:extLst>
          </a:blip>
          <a:stretch>
            <a:fillRect/>
          </a:stretch>
        </p:blipFill>
        <p:spPr>
          <a:xfrm>
            <a:off x="15988887" y="9145588"/>
            <a:ext cx="1841761" cy="943903"/>
          </a:xfrm>
          <a:prstGeom prst="rect">
            <a:avLst/>
          </a:prstGeom>
        </p:spPr>
      </p:pic>
    </p:spTree>
    <p:extLst>
      <p:ext uri="{BB962C8B-B14F-4D97-AF65-F5344CB8AC3E}">
        <p14:creationId xmlns:p14="http://schemas.microsoft.com/office/powerpoint/2010/main" val="2587856834"/>
      </p:ext>
    </p:extLst>
  </p:cSld>
  <p:clrMap bg1="lt1" tx1="dk1" bg2="lt2" tx2="dk2" accent1="accent1" accent2="accent2" accent3="accent3" accent4="accent4" accent5="accent5" accent6="accent6" hlink="hlink" folHlink="folHlink"/>
  <p:sldLayoutIdLst>
    <p:sldLayoutId id="2147483707" r:id="rId1"/>
    <p:sldLayoutId id="2147483673" r:id="rId2"/>
    <p:sldLayoutId id="2147483686" r:id="rId3"/>
    <p:sldLayoutId id="2147483708" r:id="rId4"/>
    <p:sldLayoutId id="2147483709" r:id="rId5"/>
    <p:sldLayoutId id="2147483684" r:id="rId6"/>
    <p:sldLayoutId id="2147483696" r:id="rId7"/>
    <p:sldLayoutId id="2147483688" r:id="rId8"/>
    <p:sldLayoutId id="2147483706" r:id="rId9"/>
    <p:sldLayoutId id="2147483697" r:id="rId10"/>
    <p:sldLayoutId id="2147483703" r:id="rId11"/>
    <p:sldLayoutId id="2147483687" r:id="rId12"/>
    <p:sldLayoutId id="2147483702" r:id="rId13"/>
    <p:sldLayoutId id="2147483693" r:id="rId14"/>
    <p:sldLayoutId id="2147483705" r:id="rId15"/>
    <p:sldLayoutId id="2147483698" r:id="rId16"/>
    <p:sldLayoutId id="2147483694" r:id="rId17"/>
    <p:sldLayoutId id="2147483699" r:id="rId18"/>
    <p:sldLayoutId id="2147483695" r:id="rId19"/>
    <p:sldLayoutId id="2147483700" r:id="rId20"/>
    <p:sldLayoutId id="2147483691" r:id="rId21"/>
    <p:sldLayoutId id="2147483704" r:id="rId22"/>
    <p:sldLayoutId id="2147483689" r:id="rId23"/>
    <p:sldLayoutId id="2147483692" r:id="rId24"/>
    <p:sldLayoutId id="2147483685" r:id="rId25"/>
    <p:sldLayoutId id="2147483764" r:id="rId26"/>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userDrawn="1">
          <p15:clr>
            <a:srgbClr val="5ACBF0"/>
          </p15:clr>
        </p15:guide>
        <p15:guide id="2" pos="11094" userDrawn="1">
          <p15:clr>
            <a:srgbClr val="5ACBF0"/>
          </p15:clr>
        </p15:guide>
        <p15:guide id="3" pos="5877" userDrawn="1">
          <p15:clr>
            <a:srgbClr val="5ACBF0"/>
          </p15:clr>
        </p15:guide>
        <p15:guide id="4" orient="horz" pos="1475" userDrawn="1">
          <p15:clr>
            <a:srgbClr val="5ACBF0"/>
          </p15:clr>
        </p15:guide>
        <p15:guide id="5" orient="horz" pos="5327" userDrawn="1">
          <p15:clr>
            <a:srgbClr val="5ACBF0"/>
          </p15:clr>
        </p15:guide>
        <p15:guide id="6" orient="horz" pos="5765" userDrawn="1">
          <p15:clr>
            <a:srgbClr val="5ACBF0"/>
          </p15:clr>
        </p15:guide>
        <p15:guide id="7" orient="horz" pos="1037" userDrawn="1">
          <p15:clr>
            <a:srgbClr val="5ACBF0"/>
          </p15:clr>
        </p15:guide>
        <p15:guide id="8" orient="horz" pos="3392" userDrawn="1">
          <p15:clr>
            <a:srgbClr val="5ACBF0"/>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6" name="balk onderaan">
            <a:extLst>
              <a:ext uri="{FF2B5EF4-FFF2-40B4-BE49-F238E27FC236}">
                <a16:creationId xmlns:a16="http://schemas.microsoft.com/office/drawing/2014/main" id="{FDF2FF41-9D14-4CCF-A57E-BD51DB27A649}"/>
              </a:ext>
            </a:extLst>
          </p:cNvPr>
          <p:cNvSpPr/>
          <p:nvPr userDrawn="1"/>
        </p:nvSpPr>
        <p:spPr>
          <a:xfrm>
            <a:off x="-7144" y="9305925"/>
            <a:ext cx="15988888" cy="548480"/>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88888" h="548480">
                <a:moveTo>
                  <a:pt x="0" y="547688"/>
                </a:moveTo>
                <a:cubicBezTo>
                  <a:pt x="794" y="365125"/>
                  <a:pt x="1587" y="182563"/>
                  <a:pt x="2381" y="0"/>
                </a:cubicBezTo>
                <a:lnTo>
                  <a:pt x="15802408" y="792"/>
                </a:lnTo>
                <a:lnTo>
                  <a:pt x="15988888" y="206"/>
                </a:lnTo>
                <a:lnTo>
                  <a:pt x="15802408" y="548480"/>
                </a:lnTo>
                <a:lnTo>
                  <a:pt x="0" y="547688"/>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GB"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en-GB" noProof="0"/>
              <a:t>Tekststijl van het model bewerken</a:t>
            </a:r>
          </a:p>
          <a:p>
            <a:pPr lvl="1"/>
            <a:r>
              <a:rPr lang="en-GB" noProof="0"/>
              <a:t>Tweede niveau</a:t>
            </a:r>
          </a:p>
          <a:p>
            <a:pPr lvl="2"/>
            <a:r>
              <a:rPr lang="en-GB" noProof="0"/>
              <a:t>Derde niveau</a:t>
            </a:r>
          </a:p>
          <a:p>
            <a:pPr lvl="3"/>
            <a:r>
              <a:rPr lang="en-GB" noProof="0"/>
              <a:t>Vierde niveau</a:t>
            </a:r>
          </a:p>
          <a:p>
            <a:pPr lvl="4"/>
            <a:r>
              <a:rPr lang="en-GB"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16DE8-2541-43DC-A43F-D9DA08756898}" type="datetime1">
              <a:rPr lang="nl-BE" smtClean="0"/>
              <a:t>13/11/2023</a:t>
            </a:fld>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voettekst</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Tree>
    <p:extLst>
      <p:ext uri="{BB962C8B-B14F-4D97-AF65-F5344CB8AC3E}">
        <p14:creationId xmlns:p14="http://schemas.microsoft.com/office/powerpoint/2010/main" val="417278449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2" r:id="rId12"/>
    <p:sldLayoutId id="2147483723" r:id="rId13"/>
    <p:sldLayoutId id="2147483724" r:id="rId14"/>
    <p:sldLayoutId id="2147483725" r:id="rId15"/>
    <p:sldLayoutId id="2147483726" r:id="rId16"/>
    <p:sldLayoutId id="2147483727" r:id="rId17"/>
    <p:sldLayoutId id="2147483728" r:id="rId18"/>
    <p:sldLayoutId id="2147483729" r:id="rId19"/>
    <p:sldLayoutId id="2147483730" r:id="rId20"/>
    <p:sldLayoutId id="2147483731" r:id="rId21"/>
    <p:sldLayoutId id="2147483732" r:id="rId22"/>
    <p:sldLayoutId id="2147483733" r:id="rId23"/>
    <p:sldLayoutId id="2147483734" r:id="rId24"/>
    <p:sldLayoutId id="2147483735" r:id="rId25"/>
    <p:sldLayoutId id="2147483762" r:id="rId26"/>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18" name="balk onderaan">
            <a:extLst>
              <a:ext uri="{FF2B5EF4-FFF2-40B4-BE49-F238E27FC236}">
                <a16:creationId xmlns:a16="http://schemas.microsoft.com/office/drawing/2014/main" id="{1C347D43-E018-4735-A7B3-BBD71DCA569C}"/>
              </a:ext>
            </a:extLst>
          </p:cNvPr>
          <p:cNvSpPr/>
          <p:nvPr userDrawn="1"/>
        </p:nvSpPr>
        <p:spPr>
          <a:xfrm>
            <a:off x="-5644" y="9306131"/>
            <a:ext cx="13481537" cy="552245"/>
          </a:xfrm>
          <a:custGeom>
            <a:avLst/>
            <a:gdLst>
              <a:gd name="connsiteX0" fmla="*/ 0 w 15948660"/>
              <a:gd name="connsiteY0" fmla="*/ 0 h 547688"/>
              <a:gd name="connsiteX1" fmla="*/ 15948660 w 15948660"/>
              <a:gd name="connsiteY1" fmla="*/ 0 h 547688"/>
              <a:gd name="connsiteX2" fmla="*/ 15948660 w 15948660"/>
              <a:gd name="connsiteY2" fmla="*/ 547688 h 547688"/>
              <a:gd name="connsiteX3" fmla="*/ 0 w 15948660"/>
              <a:gd name="connsiteY3" fmla="*/ 547688 h 547688"/>
              <a:gd name="connsiteX4" fmla="*/ 0 w 15948660"/>
              <a:gd name="connsiteY4" fmla="*/ 0 h 547688"/>
              <a:gd name="connsiteX0" fmla="*/ 0 w 15948660"/>
              <a:gd name="connsiteY0" fmla="*/ 0 h 547688"/>
              <a:gd name="connsiteX1" fmla="*/ 15948660 w 15948660"/>
              <a:gd name="connsiteY1" fmla="*/ 0 h 547688"/>
              <a:gd name="connsiteX2" fmla="*/ 15946734 w 15948660"/>
              <a:gd name="connsiteY2" fmla="*/ 165212 h 547688"/>
              <a:gd name="connsiteX3" fmla="*/ 15948660 w 15948660"/>
              <a:gd name="connsiteY3" fmla="*/ 547688 h 547688"/>
              <a:gd name="connsiteX4" fmla="*/ 0 w 15948660"/>
              <a:gd name="connsiteY4" fmla="*/ 547688 h 547688"/>
              <a:gd name="connsiteX5" fmla="*/ 0 w 15948660"/>
              <a:gd name="connsiteY5" fmla="*/ 0 h 547688"/>
              <a:gd name="connsiteX0" fmla="*/ 0 w 16140165"/>
              <a:gd name="connsiteY0" fmla="*/ 0 h 547688"/>
              <a:gd name="connsiteX1" fmla="*/ 15948660 w 16140165"/>
              <a:gd name="connsiteY1" fmla="*/ 0 h 547688"/>
              <a:gd name="connsiteX2" fmla="*/ 16140165 w 16140165"/>
              <a:gd name="connsiteY2" fmla="*/ 1926 h 547688"/>
              <a:gd name="connsiteX3" fmla="*/ 15948660 w 16140165"/>
              <a:gd name="connsiteY3" fmla="*/ 547688 h 547688"/>
              <a:gd name="connsiteX4" fmla="*/ 0 w 16140165"/>
              <a:gd name="connsiteY4" fmla="*/ 547688 h 547688"/>
              <a:gd name="connsiteX5" fmla="*/ 0 w 16140165"/>
              <a:gd name="connsiteY5" fmla="*/ 0 h 547688"/>
              <a:gd name="connsiteX0" fmla="*/ 0 w 16097459"/>
              <a:gd name="connsiteY0" fmla="*/ 0 h 547688"/>
              <a:gd name="connsiteX1" fmla="*/ 15948660 w 16097459"/>
              <a:gd name="connsiteY1" fmla="*/ 0 h 547688"/>
              <a:gd name="connsiteX2" fmla="*/ 16097459 w 16097459"/>
              <a:gd name="connsiteY2" fmla="*/ 122506 h 547688"/>
              <a:gd name="connsiteX3" fmla="*/ 15948660 w 16097459"/>
              <a:gd name="connsiteY3" fmla="*/ 547688 h 547688"/>
              <a:gd name="connsiteX4" fmla="*/ 0 w 16097459"/>
              <a:gd name="connsiteY4" fmla="*/ 547688 h 547688"/>
              <a:gd name="connsiteX5" fmla="*/ 0 w 16097459"/>
              <a:gd name="connsiteY5" fmla="*/ 0 h 547688"/>
              <a:gd name="connsiteX0" fmla="*/ 0 w 16135140"/>
              <a:gd name="connsiteY0" fmla="*/ 586 h 548274"/>
              <a:gd name="connsiteX1" fmla="*/ 15948660 w 16135140"/>
              <a:gd name="connsiteY1" fmla="*/ 586 h 548274"/>
              <a:gd name="connsiteX2" fmla="*/ 16135140 w 16135140"/>
              <a:gd name="connsiteY2" fmla="*/ 0 h 548274"/>
              <a:gd name="connsiteX3" fmla="*/ 15948660 w 16135140"/>
              <a:gd name="connsiteY3" fmla="*/ 548274 h 548274"/>
              <a:gd name="connsiteX4" fmla="*/ 0 w 16135140"/>
              <a:gd name="connsiteY4" fmla="*/ 548274 h 548274"/>
              <a:gd name="connsiteX5" fmla="*/ 0 w 16135140"/>
              <a:gd name="connsiteY5" fmla="*/ 586 h 548274"/>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0 w 16135140"/>
              <a:gd name="connsiteY5" fmla="*/ 548480 h 548480"/>
              <a:gd name="connsiteX6" fmla="*/ 0 w 16135140"/>
              <a:gd name="connsiteY6" fmla="*/ 792 h 548480"/>
              <a:gd name="connsiteX0" fmla="*/ 0 w 16135140"/>
              <a:gd name="connsiteY0" fmla="*/ 792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7" fmla="*/ 0 w 16135140"/>
              <a:gd name="connsiteY7" fmla="*/ 792 h 548480"/>
              <a:gd name="connsiteX0" fmla="*/ 0 w 16135140"/>
              <a:gd name="connsiteY0" fmla="*/ 548480 h 548480"/>
              <a:gd name="connsiteX1" fmla="*/ 148633 w 16135140"/>
              <a:gd name="connsiteY1" fmla="*/ 0 h 548480"/>
              <a:gd name="connsiteX2" fmla="*/ 15948660 w 16135140"/>
              <a:gd name="connsiteY2" fmla="*/ 792 h 548480"/>
              <a:gd name="connsiteX3" fmla="*/ 16135140 w 16135140"/>
              <a:gd name="connsiteY3" fmla="*/ 206 h 548480"/>
              <a:gd name="connsiteX4" fmla="*/ 15948660 w 16135140"/>
              <a:gd name="connsiteY4" fmla="*/ 548480 h 548480"/>
              <a:gd name="connsiteX5" fmla="*/ 146252 w 16135140"/>
              <a:gd name="connsiteY5" fmla="*/ 547688 h 548480"/>
              <a:gd name="connsiteX6" fmla="*/ 0 w 16135140"/>
              <a:gd name="connsiteY6" fmla="*/ 548480 h 548480"/>
              <a:gd name="connsiteX0" fmla="*/ 0 w 15988888"/>
              <a:gd name="connsiteY0" fmla="*/ 547688 h 548480"/>
              <a:gd name="connsiteX1" fmla="*/ 2381 w 15988888"/>
              <a:gd name="connsiteY1" fmla="*/ 0 h 548480"/>
              <a:gd name="connsiteX2" fmla="*/ 15802408 w 15988888"/>
              <a:gd name="connsiteY2" fmla="*/ 792 h 548480"/>
              <a:gd name="connsiteX3" fmla="*/ 15988888 w 15988888"/>
              <a:gd name="connsiteY3" fmla="*/ 206 h 548480"/>
              <a:gd name="connsiteX4" fmla="*/ 15802408 w 15988888"/>
              <a:gd name="connsiteY4" fmla="*/ 548480 h 548480"/>
              <a:gd name="connsiteX5" fmla="*/ 0 w 15988888"/>
              <a:gd name="connsiteY5" fmla="*/ 547688 h 548480"/>
              <a:gd name="connsiteX0" fmla="*/ 0 w 15988888"/>
              <a:gd name="connsiteY0" fmla="*/ 547482 h 548274"/>
              <a:gd name="connsiteX1" fmla="*/ 2507456 w 15988888"/>
              <a:gd name="connsiteY1" fmla="*/ 2176 h 548274"/>
              <a:gd name="connsiteX2" fmla="*/ 15802408 w 15988888"/>
              <a:gd name="connsiteY2" fmla="*/ 586 h 548274"/>
              <a:gd name="connsiteX3" fmla="*/ 15988888 w 15988888"/>
              <a:gd name="connsiteY3" fmla="*/ 0 h 548274"/>
              <a:gd name="connsiteX4" fmla="*/ 15802408 w 15988888"/>
              <a:gd name="connsiteY4" fmla="*/ 548274 h 548274"/>
              <a:gd name="connsiteX5" fmla="*/ 0 w 15988888"/>
              <a:gd name="connsiteY5" fmla="*/ 547482 h 54827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7196 w 13481484"/>
              <a:gd name="connsiteY5" fmla="*/ 549864 h 549864"/>
              <a:gd name="connsiteX0" fmla="*/ 7196 w 13481484"/>
              <a:gd name="connsiteY0" fmla="*/ 549864 h 549864"/>
              <a:gd name="connsiteX1" fmla="*/ 52 w 13481484"/>
              <a:gd name="connsiteY1" fmla="*/ 2176 h 549864"/>
              <a:gd name="connsiteX2" fmla="*/ 13295004 w 13481484"/>
              <a:gd name="connsiteY2" fmla="*/ 586 h 549864"/>
              <a:gd name="connsiteX3" fmla="*/ 13481484 w 13481484"/>
              <a:gd name="connsiteY3" fmla="*/ 0 h 549864"/>
              <a:gd name="connsiteX4" fmla="*/ 13295004 w 13481484"/>
              <a:gd name="connsiteY4" fmla="*/ 548274 h 549864"/>
              <a:gd name="connsiteX5" fmla="*/ 4394234 w 13481484"/>
              <a:gd name="connsiteY5" fmla="*/ 549863 h 549864"/>
              <a:gd name="connsiteX6" fmla="*/ 7196 w 13481484"/>
              <a:gd name="connsiteY6" fmla="*/ 549864 h 549864"/>
              <a:gd name="connsiteX0" fmla="*/ 2486 w 13481537"/>
              <a:gd name="connsiteY0" fmla="*/ 552245 h 552245"/>
              <a:gd name="connsiteX1" fmla="*/ 105 w 13481537"/>
              <a:gd name="connsiteY1" fmla="*/ 2176 h 552245"/>
              <a:gd name="connsiteX2" fmla="*/ 13295057 w 13481537"/>
              <a:gd name="connsiteY2" fmla="*/ 586 h 552245"/>
              <a:gd name="connsiteX3" fmla="*/ 13481537 w 13481537"/>
              <a:gd name="connsiteY3" fmla="*/ 0 h 552245"/>
              <a:gd name="connsiteX4" fmla="*/ 13295057 w 13481537"/>
              <a:gd name="connsiteY4" fmla="*/ 548274 h 552245"/>
              <a:gd name="connsiteX5" fmla="*/ 4394287 w 13481537"/>
              <a:gd name="connsiteY5" fmla="*/ 549863 h 552245"/>
              <a:gd name="connsiteX6" fmla="*/ 2486 w 13481537"/>
              <a:gd name="connsiteY6" fmla="*/ 552245 h 552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481537" h="552245">
                <a:moveTo>
                  <a:pt x="2486" y="552245"/>
                </a:moveTo>
                <a:cubicBezTo>
                  <a:pt x="3280" y="369682"/>
                  <a:pt x="-689" y="184739"/>
                  <a:pt x="105" y="2176"/>
                </a:cubicBezTo>
                <a:lnTo>
                  <a:pt x="13295057" y="586"/>
                </a:lnTo>
                <a:lnTo>
                  <a:pt x="13481537" y="0"/>
                </a:lnTo>
                <a:lnTo>
                  <a:pt x="13295057" y="548274"/>
                </a:lnTo>
                <a:lnTo>
                  <a:pt x="4394287" y="549863"/>
                </a:lnTo>
                <a:lnTo>
                  <a:pt x="2486" y="552245"/>
                </a:lnTo>
                <a:close/>
              </a:path>
            </a:pathLst>
          </a:custGeom>
          <a:solidFill>
            <a:srgbClr val="44C8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highlight>
                <a:srgbClr val="FFFF00"/>
              </a:highlight>
            </a:endParaRPr>
          </a:p>
        </p:txBody>
      </p:sp>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nl-BE" noProof="0"/>
              <a:t>Klik om stijl te bewerken</a:t>
            </a:r>
          </a:p>
        </p:txBody>
      </p:sp>
      <p:sp>
        <p:nvSpPr>
          <p:cNvPr id="3" name="Text Placeholder 2"/>
          <p:cNvSpPr>
            <a:spLocks noGrp="1"/>
          </p:cNvSpPr>
          <p:nvPr>
            <p:ph type="body" idx="1"/>
          </p:nvPr>
        </p:nvSpPr>
        <p:spPr>
          <a:xfrm>
            <a:off x="1047749" y="2337516"/>
            <a:ext cx="15773400" cy="6527007"/>
          </a:xfrm>
          <a:prstGeom prst="rect">
            <a:avLst/>
          </a:prstGeom>
        </p:spPr>
        <p:txBody>
          <a:bodyPr vert="horz" lIns="91440" tIns="45720" rIns="91440" bIns="45720" rtlCol="0">
            <a:noAutofit/>
          </a:bodyPr>
          <a:lstStyle/>
          <a:p>
            <a:pPr lvl="0"/>
            <a:r>
              <a:rPr lang="nl-BE" noProof="0"/>
              <a:t>Tekststijl van het model bewerken</a:t>
            </a:r>
          </a:p>
          <a:p>
            <a:pPr lvl="1"/>
            <a:r>
              <a:rPr lang="nl-BE" noProof="0"/>
              <a:t>Tweede niveau</a:t>
            </a:r>
          </a:p>
          <a:p>
            <a:pPr lvl="2"/>
            <a:r>
              <a:rPr lang="nl-BE" noProof="0"/>
              <a:t>Derde niveau</a:t>
            </a:r>
          </a:p>
          <a:p>
            <a:pPr lvl="3"/>
            <a:r>
              <a:rPr lang="nl-BE" noProof="0"/>
              <a:t>Vierde niveau</a:t>
            </a:r>
          </a:p>
          <a:p>
            <a:pPr lvl="4"/>
            <a:r>
              <a:rPr lang="nl-BE" noProof="0"/>
              <a:t>Vijfde niveau</a:t>
            </a:r>
          </a:p>
        </p:txBody>
      </p:sp>
      <p:sp>
        <p:nvSpPr>
          <p:cNvPr id="4" name="Date Placeholder 3"/>
          <p:cNvSpPr>
            <a:spLocks noGrp="1"/>
          </p:cNvSpPr>
          <p:nvPr>
            <p:ph type="dt" sz="half" idx="2"/>
          </p:nvPr>
        </p:nvSpPr>
        <p:spPr>
          <a:xfrm>
            <a:off x="1057275" y="930671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68416DE8-2541-43DC-A43F-D9DA08756898}" type="datetime1">
              <a:rPr lang="nl-BE" smtClean="0"/>
              <a:t>13/11/2023</a:t>
            </a:fld>
            <a:endParaRPr lang="nl-BE"/>
          </a:p>
        </p:txBody>
      </p:sp>
      <p:sp>
        <p:nvSpPr>
          <p:cNvPr id="5" name="Footer Placeholder 4"/>
          <p:cNvSpPr>
            <a:spLocks noGrp="1"/>
          </p:cNvSpPr>
          <p:nvPr>
            <p:ph type="ftr" sz="quarter" idx="3"/>
          </p:nvPr>
        </p:nvSpPr>
        <p:spPr>
          <a:xfrm>
            <a:off x="5729289" y="930671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r>
              <a:rPr lang="nl-BE"/>
              <a:t>voettekst</a:t>
            </a:r>
          </a:p>
        </p:txBody>
      </p:sp>
      <p:sp>
        <p:nvSpPr>
          <p:cNvPr id="6" name="Slide Number Placeholder 5"/>
          <p:cNvSpPr>
            <a:spLocks noGrp="1"/>
          </p:cNvSpPr>
          <p:nvPr>
            <p:ph type="sldNum" sz="quarter" idx="4"/>
          </p:nvPr>
        </p:nvSpPr>
        <p:spPr>
          <a:xfrm>
            <a:off x="11901489" y="930671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7527A74-2D87-4307-9531-5A57D9647EEB}" type="slidenum">
              <a:rPr lang="nl-BE" smtClean="0"/>
              <a:t>‹nr.›</a:t>
            </a:fld>
            <a:endParaRPr lang="nl-BE"/>
          </a:p>
        </p:txBody>
      </p:sp>
      <p:grpSp>
        <p:nvGrpSpPr>
          <p:cNvPr id="152" name="Groep 151" hidden="1">
            <a:extLst>
              <a:ext uri="{FF2B5EF4-FFF2-40B4-BE49-F238E27FC236}">
                <a16:creationId xmlns:a16="http://schemas.microsoft.com/office/drawing/2014/main" id="{96D591AC-52D8-450B-929B-963FCE587E09}"/>
              </a:ext>
            </a:extLst>
          </p:cNvPr>
          <p:cNvGrpSpPr/>
          <p:nvPr userDrawn="1"/>
        </p:nvGrpSpPr>
        <p:grpSpPr>
          <a:xfrm>
            <a:off x="9527" y="947736"/>
            <a:ext cx="17611724" cy="8907104"/>
            <a:chOff x="9527" y="947736"/>
            <a:chExt cx="17611724" cy="8907104"/>
          </a:xfrm>
        </p:grpSpPr>
        <p:sp>
          <p:nvSpPr>
            <p:cNvPr id="7" name="Rechthoek 6">
              <a:extLst>
                <a:ext uri="{FF2B5EF4-FFF2-40B4-BE49-F238E27FC236}">
                  <a16:creationId xmlns:a16="http://schemas.microsoft.com/office/drawing/2014/main" id="{5B1AEF50-9B49-4815-9BCD-F811CCBDE96D}"/>
                </a:ext>
              </a:extLst>
            </p:cNvPr>
            <p:cNvSpPr/>
            <p:nvPr userDrawn="1"/>
          </p:nvSpPr>
          <p:spPr>
            <a:xfrm>
              <a:off x="10477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 name="Rechthoek 7">
              <a:extLst>
                <a:ext uri="{FF2B5EF4-FFF2-40B4-BE49-F238E27FC236}">
                  <a16:creationId xmlns:a16="http://schemas.microsoft.com/office/drawing/2014/main" id="{0013E965-4C91-4629-BCBA-309E276519D8}"/>
                </a:ext>
              </a:extLst>
            </p:cNvPr>
            <p:cNvSpPr/>
            <p:nvPr userDrawn="1"/>
          </p:nvSpPr>
          <p:spPr>
            <a:xfrm>
              <a:off x="24383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 name="Rechthoek 8">
              <a:extLst>
                <a:ext uri="{FF2B5EF4-FFF2-40B4-BE49-F238E27FC236}">
                  <a16:creationId xmlns:a16="http://schemas.microsoft.com/office/drawing/2014/main" id="{047CC3E9-FE23-40FA-9105-06386A47988D}"/>
                </a:ext>
              </a:extLst>
            </p:cNvPr>
            <p:cNvSpPr/>
            <p:nvPr userDrawn="1"/>
          </p:nvSpPr>
          <p:spPr>
            <a:xfrm>
              <a:off x="38290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 name="Rechthoek 9">
              <a:extLst>
                <a:ext uri="{FF2B5EF4-FFF2-40B4-BE49-F238E27FC236}">
                  <a16:creationId xmlns:a16="http://schemas.microsoft.com/office/drawing/2014/main" id="{704AFB39-29E5-466B-8080-603EA16E9769}"/>
                </a:ext>
              </a:extLst>
            </p:cNvPr>
            <p:cNvSpPr/>
            <p:nvPr userDrawn="1"/>
          </p:nvSpPr>
          <p:spPr>
            <a:xfrm>
              <a:off x="52196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 name="Rechthoek 10">
              <a:extLst>
                <a:ext uri="{FF2B5EF4-FFF2-40B4-BE49-F238E27FC236}">
                  <a16:creationId xmlns:a16="http://schemas.microsoft.com/office/drawing/2014/main" id="{DE95F01D-AC89-4487-8D71-820D19C2A798}"/>
                </a:ext>
              </a:extLst>
            </p:cNvPr>
            <p:cNvSpPr/>
            <p:nvPr userDrawn="1"/>
          </p:nvSpPr>
          <p:spPr>
            <a:xfrm>
              <a:off x="66103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 name="Rechthoek 11">
              <a:extLst>
                <a:ext uri="{FF2B5EF4-FFF2-40B4-BE49-F238E27FC236}">
                  <a16:creationId xmlns:a16="http://schemas.microsoft.com/office/drawing/2014/main" id="{8EE87473-DF20-454E-956D-868992DD95E3}"/>
                </a:ext>
              </a:extLst>
            </p:cNvPr>
            <p:cNvSpPr/>
            <p:nvPr userDrawn="1"/>
          </p:nvSpPr>
          <p:spPr>
            <a:xfrm>
              <a:off x="80009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 name="Rechthoek 12">
              <a:extLst>
                <a:ext uri="{FF2B5EF4-FFF2-40B4-BE49-F238E27FC236}">
                  <a16:creationId xmlns:a16="http://schemas.microsoft.com/office/drawing/2014/main" id="{874F403E-C1C5-49A1-AB1E-D952ECD1A3C0}"/>
                </a:ext>
              </a:extLst>
            </p:cNvPr>
            <p:cNvSpPr/>
            <p:nvPr userDrawn="1"/>
          </p:nvSpPr>
          <p:spPr>
            <a:xfrm>
              <a:off x="93916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 name="Rechthoek 13">
              <a:extLst>
                <a:ext uri="{FF2B5EF4-FFF2-40B4-BE49-F238E27FC236}">
                  <a16:creationId xmlns:a16="http://schemas.microsoft.com/office/drawing/2014/main" id="{C9E884AD-0FEF-4BD2-A998-8599C8373C3C}"/>
                </a:ext>
              </a:extLst>
            </p:cNvPr>
            <p:cNvSpPr/>
            <p:nvPr userDrawn="1"/>
          </p:nvSpPr>
          <p:spPr>
            <a:xfrm>
              <a:off x="107822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 name="Rechthoek 14">
              <a:extLst>
                <a:ext uri="{FF2B5EF4-FFF2-40B4-BE49-F238E27FC236}">
                  <a16:creationId xmlns:a16="http://schemas.microsoft.com/office/drawing/2014/main" id="{D256C055-1080-43A4-B77B-BE6AF35B62D4}"/>
                </a:ext>
              </a:extLst>
            </p:cNvPr>
            <p:cNvSpPr/>
            <p:nvPr userDrawn="1"/>
          </p:nvSpPr>
          <p:spPr>
            <a:xfrm>
              <a:off x="121729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6" name="Rechthoek 15">
              <a:extLst>
                <a:ext uri="{FF2B5EF4-FFF2-40B4-BE49-F238E27FC236}">
                  <a16:creationId xmlns:a16="http://schemas.microsoft.com/office/drawing/2014/main" id="{49150C84-EC4E-49DC-A50B-8CB65A5B4E38}"/>
                </a:ext>
              </a:extLst>
            </p:cNvPr>
            <p:cNvSpPr/>
            <p:nvPr userDrawn="1"/>
          </p:nvSpPr>
          <p:spPr>
            <a:xfrm>
              <a:off x="135635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7" name="Rechthoek 16">
              <a:extLst>
                <a:ext uri="{FF2B5EF4-FFF2-40B4-BE49-F238E27FC236}">
                  <a16:creationId xmlns:a16="http://schemas.microsoft.com/office/drawing/2014/main" id="{768696D7-C9AD-4261-951F-6EEC883DEF55}"/>
                </a:ext>
              </a:extLst>
            </p:cNvPr>
            <p:cNvSpPr/>
            <p:nvPr userDrawn="1"/>
          </p:nvSpPr>
          <p:spPr>
            <a:xfrm>
              <a:off x="1495424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8" name="Rechthoek 17">
              <a:extLst>
                <a:ext uri="{FF2B5EF4-FFF2-40B4-BE49-F238E27FC236}">
                  <a16:creationId xmlns:a16="http://schemas.microsoft.com/office/drawing/2014/main" id="{4F32DDC9-5209-4AF1-94DC-0436FEBA7E19}"/>
                </a:ext>
              </a:extLst>
            </p:cNvPr>
            <p:cNvSpPr/>
            <p:nvPr userDrawn="1"/>
          </p:nvSpPr>
          <p:spPr>
            <a:xfrm>
              <a:off x="16344899" y="947736"/>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9" name="Rechthoek 18">
              <a:extLst>
                <a:ext uri="{FF2B5EF4-FFF2-40B4-BE49-F238E27FC236}">
                  <a16:creationId xmlns:a16="http://schemas.microsoft.com/office/drawing/2014/main" id="{FE41BF45-0904-4462-9B83-6771D719E1DC}"/>
                </a:ext>
              </a:extLst>
            </p:cNvPr>
            <p:cNvSpPr/>
            <p:nvPr userDrawn="1"/>
          </p:nvSpPr>
          <p:spPr>
            <a:xfrm>
              <a:off x="10477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0" name="Rechthoek 19">
              <a:extLst>
                <a:ext uri="{FF2B5EF4-FFF2-40B4-BE49-F238E27FC236}">
                  <a16:creationId xmlns:a16="http://schemas.microsoft.com/office/drawing/2014/main" id="{E6E4105E-EDE3-4A6A-9137-9B893F07821C}"/>
                </a:ext>
              </a:extLst>
            </p:cNvPr>
            <p:cNvSpPr/>
            <p:nvPr userDrawn="1"/>
          </p:nvSpPr>
          <p:spPr>
            <a:xfrm>
              <a:off x="24383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1" name="Rechthoek 20">
              <a:extLst>
                <a:ext uri="{FF2B5EF4-FFF2-40B4-BE49-F238E27FC236}">
                  <a16:creationId xmlns:a16="http://schemas.microsoft.com/office/drawing/2014/main" id="{18BD591C-60CB-40FE-A88E-508FADBCFFE2}"/>
                </a:ext>
              </a:extLst>
            </p:cNvPr>
            <p:cNvSpPr/>
            <p:nvPr userDrawn="1"/>
          </p:nvSpPr>
          <p:spPr>
            <a:xfrm>
              <a:off x="38290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2" name="Rechthoek 21">
              <a:extLst>
                <a:ext uri="{FF2B5EF4-FFF2-40B4-BE49-F238E27FC236}">
                  <a16:creationId xmlns:a16="http://schemas.microsoft.com/office/drawing/2014/main" id="{65DAAF1A-E757-47AD-BBA1-2678A21A485D}"/>
                </a:ext>
              </a:extLst>
            </p:cNvPr>
            <p:cNvSpPr/>
            <p:nvPr userDrawn="1"/>
          </p:nvSpPr>
          <p:spPr>
            <a:xfrm>
              <a:off x="52196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3" name="Rechthoek 22">
              <a:extLst>
                <a:ext uri="{FF2B5EF4-FFF2-40B4-BE49-F238E27FC236}">
                  <a16:creationId xmlns:a16="http://schemas.microsoft.com/office/drawing/2014/main" id="{870D86A4-B151-4487-8A41-8610F56D0D9E}"/>
                </a:ext>
              </a:extLst>
            </p:cNvPr>
            <p:cNvSpPr/>
            <p:nvPr userDrawn="1"/>
          </p:nvSpPr>
          <p:spPr>
            <a:xfrm>
              <a:off x="66103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4" name="Rechthoek 23">
              <a:extLst>
                <a:ext uri="{FF2B5EF4-FFF2-40B4-BE49-F238E27FC236}">
                  <a16:creationId xmlns:a16="http://schemas.microsoft.com/office/drawing/2014/main" id="{C4A5E95D-002F-40B3-A01A-A1CD9A8BD77A}"/>
                </a:ext>
              </a:extLst>
            </p:cNvPr>
            <p:cNvSpPr/>
            <p:nvPr userDrawn="1"/>
          </p:nvSpPr>
          <p:spPr>
            <a:xfrm>
              <a:off x="80009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5" name="Rechthoek 24">
              <a:extLst>
                <a:ext uri="{FF2B5EF4-FFF2-40B4-BE49-F238E27FC236}">
                  <a16:creationId xmlns:a16="http://schemas.microsoft.com/office/drawing/2014/main" id="{DD99907A-EAED-43E6-A032-99E0A25FD405}"/>
                </a:ext>
              </a:extLst>
            </p:cNvPr>
            <p:cNvSpPr/>
            <p:nvPr userDrawn="1"/>
          </p:nvSpPr>
          <p:spPr>
            <a:xfrm>
              <a:off x="93916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6" name="Rechthoek 25">
              <a:extLst>
                <a:ext uri="{FF2B5EF4-FFF2-40B4-BE49-F238E27FC236}">
                  <a16:creationId xmlns:a16="http://schemas.microsoft.com/office/drawing/2014/main" id="{AAAA5CBA-E6E7-402A-9803-6AB0B60E3008}"/>
                </a:ext>
              </a:extLst>
            </p:cNvPr>
            <p:cNvSpPr/>
            <p:nvPr userDrawn="1"/>
          </p:nvSpPr>
          <p:spPr>
            <a:xfrm>
              <a:off x="107822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7" name="Rechthoek 26">
              <a:extLst>
                <a:ext uri="{FF2B5EF4-FFF2-40B4-BE49-F238E27FC236}">
                  <a16:creationId xmlns:a16="http://schemas.microsoft.com/office/drawing/2014/main" id="{70C87857-C1F4-4A6A-86EC-D9ABAD3EECFF}"/>
                </a:ext>
              </a:extLst>
            </p:cNvPr>
            <p:cNvSpPr/>
            <p:nvPr userDrawn="1"/>
          </p:nvSpPr>
          <p:spPr>
            <a:xfrm>
              <a:off x="121729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8" name="Rechthoek 27">
              <a:extLst>
                <a:ext uri="{FF2B5EF4-FFF2-40B4-BE49-F238E27FC236}">
                  <a16:creationId xmlns:a16="http://schemas.microsoft.com/office/drawing/2014/main" id="{6AE32341-9677-4F5F-BC1E-F5B8066C8E55}"/>
                </a:ext>
              </a:extLst>
            </p:cNvPr>
            <p:cNvSpPr/>
            <p:nvPr userDrawn="1"/>
          </p:nvSpPr>
          <p:spPr>
            <a:xfrm>
              <a:off x="135635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29" name="Rechthoek 28">
              <a:extLst>
                <a:ext uri="{FF2B5EF4-FFF2-40B4-BE49-F238E27FC236}">
                  <a16:creationId xmlns:a16="http://schemas.microsoft.com/office/drawing/2014/main" id="{790AE487-B602-4996-9005-2FB1EF049A62}"/>
                </a:ext>
              </a:extLst>
            </p:cNvPr>
            <p:cNvSpPr/>
            <p:nvPr userDrawn="1"/>
          </p:nvSpPr>
          <p:spPr>
            <a:xfrm>
              <a:off x="1495424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0" name="Rechthoek 29">
              <a:extLst>
                <a:ext uri="{FF2B5EF4-FFF2-40B4-BE49-F238E27FC236}">
                  <a16:creationId xmlns:a16="http://schemas.microsoft.com/office/drawing/2014/main" id="{A6FCA990-CADB-496F-A578-80BBCEC57B2B}"/>
                </a:ext>
              </a:extLst>
            </p:cNvPr>
            <p:cNvSpPr/>
            <p:nvPr userDrawn="1"/>
          </p:nvSpPr>
          <p:spPr>
            <a:xfrm>
              <a:off x="16344899" y="16437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1" name="Rechthoek 30">
              <a:extLst>
                <a:ext uri="{FF2B5EF4-FFF2-40B4-BE49-F238E27FC236}">
                  <a16:creationId xmlns:a16="http://schemas.microsoft.com/office/drawing/2014/main" id="{480F65BC-7188-441F-8BC1-7B3F9F29B66F}"/>
                </a:ext>
              </a:extLst>
            </p:cNvPr>
            <p:cNvSpPr/>
            <p:nvPr userDrawn="1"/>
          </p:nvSpPr>
          <p:spPr>
            <a:xfrm>
              <a:off x="10477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2" name="Rechthoek 31">
              <a:extLst>
                <a:ext uri="{FF2B5EF4-FFF2-40B4-BE49-F238E27FC236}">
                  <a16:creationId xmlns:a16="http://schemas.microsoft.com/office/drawing/2014/main" id="{9BFD8BBE-5047-424E-871B-1B15C1DF2259}"/>
                </a:ext>
              </a:extLst>
            </p:cNvPr>
            <p:cNvSpPr/>
            <p:nvPr userDrawn="1"/>
          </p:nvSpPr>
          <p:spPr>
            <a:xfrm>
              <a:off x="24383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3" name="Rechthoek 32">
              <a:extLst>
                <a:ext uri="{FF2B5EF4-FFF2-40B4-BE49-F238E27FC236}">
                  <a16:creationId xmlns:a16="http://schemas.microsoft.com/office/drawing/2014/main" id="{F01F39E3-9401-4551-8EC1-959531EAEBB0}"/>
                </a:ext>
              </a:extLst>
            </p:cNvPr>
            <p:cNvSpPr/>
            <p:nvPr userDrawn="1"/>
          </p:nvSpPr>
          <p:spPr>
            <a:xfrm>
              <a:off x="38290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4" name="Rechthoek 33">
              <a:extLst>
                <a:ext uri="{FF2B5EF4-FFF2-40B4-BE49-F238E27FC236}">
                  <a16:creationId xmlns:a16="http://schemas.microsoft.com/office/drawing/2014/main" id="{4638604A-5A5B-4EB0-84D7-3A112C38892D}"/>
                </a:ext>
              </a:extLst>
            </p:cNvPr>
            <p:cNvSpPr/>
            <p:nvPr userDrawn="1"/>
          </p:nvSpPr>
          <p:spPr>
            <a:xfrm>
              <a:off x="52196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5" name="Rechthoek 34">
              <a:extLst>
                <a:ext uri="{FF2B5EF4-FFF2-40B4-BE49-F238E27FC236}">
                  <a16:creationId xmlns:a16="http://schemas.microsoft.com/office/drawing/2014/main" id="{90136574-DDF6-4FC5-BB12-2DBB04FF5282}"/>
                </a:ext>
              </a:extLst>
            </p:cNvPr>
            <p:cNvSpPr/>
            <p:nvPr userDrawn="1"/>
          </p:nvSpPr>
          <p:spPr>
            <a:xfrm>
              <a:off x="66103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6" name="Rechthoek 35">
              <a:extLst>
                <a:ext uri="{FF2B5EF4-FFF2-40B4-BE49-F238E27FC236}">
                  <a16:creationId xmlns:a16="http://schemas.microsoft.com/office/drawing/2014/main" id="{C67C375E-8DB6-4F8F-AF37-1735B105F4E9}"/>
                </a:ext>
              </a:extLst>
            </p:cNvPr>
            <p:cNvSpPr/>
            <p:nvPr userDrawn="1"/>
          </p:nvSpPr>
          <p:spPr>
            <a:xfrm>
              <a:off x="80009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7" name="Rechthoek 36">
              <a:extLst>
                <a:ext uri="{FF2B5EF4-FFF2-40B4-BE49-F238E27FC236}">
                  <a16:creationId xmlns:a16="http://schemas.microsoft.com/office/drawing/2014/main" id="{1F96FF38-CB0F-4E39-9E6C-BC93D6A770E7}"/>
                </a:ext>
              </a:extLst>
            </p:cNvPr>
            <p:cNvSpPr/>
            <p:nvPr userDrawn="1"/>
          </p:nvSpPr>
          <p:spPr>
            <a:xfrm>
              <a:off x="93916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8" name="Rechthoek 37">
              <a:extLst>
                <a:ext uri="{FF2B5EF4-FFF2-40B4-BE49-F238E27FC236}">
                  <a16:creationId xmlns:a16="http://schemas.microsoft.com/office/drawing/2014/main" id="{DDA93778-B0C3-4B91-A932-441F99F61D4F}"/>
                </a:ext>
              </a:extLst>
            </p:cNvPr>
            <p:cNvSpPr/>
            <p:nvPr userDrawn="1"/>
          </p:nvSpPr>
          <p:spPr>
            <a:xfrm>
              <a:off x="107822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39" name="Rechthoek 38">
              <a:extLst>
                <a:ext uri="{FF2B5EF4-FFF2-40B4-BE49-F238E27FC236}">
                  <a16:creationId xmlns:a16="http://schemas.microsoft.com/office/drawing/2014/main" id="{B634EDDC-A20B-4948-835C-49AEA4EE3351}"/>
                </a:ext>
              </a:extLst>
            </p:cNvPr>
            <p:cNvSpPr/>
            <p:nvPr userDrawn="1"/>
          </p:nvSpPr>
          <p:spPr>
            <a:xfrm>
              <a:off x="121729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0" name="Rechthoek 39">
              <a:extLst>
                <a:ext uri="{FF2B5EF4-FFF2-40B4-BE49-F238E27FC236}">
                  <a16:creationId xmlns:a16="http://schemas.microsoft.com/office/drawing/2014/main" id="{53471B16-7ED3-4C2F-957C-190CE4E1F4F6}"/>
                </a:ext>
              </a:extLst>
            </p:cNvPr>
            <p:cNvSpPr/>
            <p:nvPr userDrawn="1"/>
          </p:nvSpPr>
          <p:spPr>
            <a:xfrm>
              <a:off x="135635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1" name="Rechthoek 40">
              <a:extLst>
                <a:ext uri="{FF2B5EF4-FFF2-40B4-BE49-F238E27FC236}">
                  <a16:creationId xmlns:a16="http://schemas.microsoft.com/office/drawing/2014/main" id="{31636679-E456-4F98-BA01-79E337BD37A1}"/>
                </a:ext>
              </a:extLst>
            </p:cNvPr>
            <p:cNvSpPr/>
            <p:nvPr userDrawn="1"/>
          </p:nvSpPr>
          <p:spPr>
            <a:xfrm>
              <a:off x="1495424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2" name="Rechthoek 41">
              <a:extLst>
                <a:ext uri="{FF2B5EF4-FFF2-40B4-BE49-F238E27FC236}">
                  <a16:creationId xmlns:a16="http://schemas.microsoft.com/office/drawing/2014/main" id="{3E33FF96-84EB-414F-ABCD-14B9B2717855}"/>
                </a:ext>
              </a:extLst>
            </p:cNvPr>
            <p:cNvSpPr/>
            <p:nvPr userDrawn="1"/>
          </p:nvSpPr>
          <p:spPr>
            <a:xfrm>
              <a:off x="16344899" y="23396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3" name="Rechthoek 42">
              <a:extLst>
                <a:ext uri="{FF2B5EF4-FFF2-40B4-BE49-F238E27FC236}">
                  <a16:creationId xmlns:a16="http://schemas.microsoft.com/office/drawing/2014/main" id="{B191276C-BEAD-496C-9003-D656D32B3B9C}"/>
                </a:ext>
              </a:extLst>
            </p:cNvPr>
            <p:cNvSpPr/>
            <p:nvPr userDrawn="1"/>
          </p:nvSpPr>
          <p:spPr>
            <a:xfrm>
              <a:off x="10477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4" name="Rechthoek 43">
              <a:extLst>
                <a:ext uri="{FF2B5EF4-FFF2-40B4-BE49-F238E27FC236}">
                  <a16:creationId xmlns:a16="http://schemas.microsoft.com/office/drawing/2014/main" id="{5B8EF463-5AD6-4FCF-899E-72D7EE4833EE}"/>
                </a:ext>
              </a:extLst>
            </p:cNvPr>
            <p:cNvSpPr/>
            <p:nvPr userDrawn="1"/>
          </p:nvSpPr>
          <p:spPr>
            <a:xfrm>
              <a:off x="24383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5" name="Rechthoek 44">
              <a:extLst>
                <a:ext uri="{FF2B5EF4-FFF2-40B4-BE49-F238E27FC236}">
                  <a16:creationId xmlns:a16="http://schemas.microsoft.com/office/drawing/2014/main" id="{3D4E124A-0400-4917-AC56-18310ADEEB89}"/>
                </a:ext>
              </a:extLst>
            </p:cNvPr>
            <p:cNvSpPr/>
            <p:nvPr userDrawn="1"/>
          </p:nvSpPr>
          <p:spPr>
            <a:xfrm>
              <a:off x="38290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6" name="Rechthoek 45">
              <a:extLst>
                <a:ext uri="{FF2B5EF4-FFF2-40B4-BE49-F238E27FC236}">
                  <a16:creationId xmlns:a16="http://schemas.microsoft.com/office/drawing/2014/main" id="{D181E518-CEB9-4311-9137-8DB98177815F}"/>
                </a:ext>
              </a:extLst>
            </p:cNvPr>
            <p:cNvSpPr/>
            <p:nvPr userDrawn="1"/>
          </p:nvSpPr>
          <p:spPr>
            <a:xfrm>
              <a:off x="52196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7" name="Rechthoek 46">
              <a:extLst>
                <a:ext uri="{FF2B5EF4-FFF2-40B4-BE49-F238E27FC236}">
                  <a16:creationId xmlns:a16="http://schemas.microsoft.com/office/drawing/2014/main" id="{39163085-7926-4628-AD5A-152BB33B0DA8}"/>
                </a:ext>
              </a:extLst>
            </p:cNvPr>
            <p:cNvSpPr/>
            <p:nvPr userDrawn="1"/>
          </p:nvSpPr>
          <p:spPr>
            <a:xfrm>
              <a:off x="66103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8" name="Rechthoek 47">
              <a:extLst>
                <a:ext uri="{FF2B5EF4-FFF2-40B4-BE49-F238E27FC236}">
                  <a16:creationId xmlns:a16="http://schemas.microsoft.com/office/drawing/2014/main" id="{83734956-20CD-44A5-8156-18D16B078947}"/>
                </a:ext>
              </a:extLst>
            </p:cNvPr>
            <p:cNvSpPr/>
            <p:nvPr userDrawn="1"/>
          </p:nvSpPr>
          <p:spPr>
            <a:xfrm>
              <a:off x="80009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49" name="Rechthoek 48">
              <a:extLst>
                <a:ext uri="{FF2B5EF4-FFF2-40B4-BE49-F238E27FC236}">
                  <a16:creationId xmlns:a16="http://schemas.microsoft.com/office/drawing/2014/main" id="{C2BD56DB-A479-4659-B8A8-FA8BD2A15593}"/>
                </a:ext>
              </a:extLst>
            </p:cNvPr>
            <p:cNvSpPr/>
            <p:nvPr userDrawn="1"/>
          </p:nvSpPr>
          <p:spPr>
            <a:xfrm>
              <a:off x="93916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0" name="Rechthoek 49">
              <a:extLst>
                <a:ext uri="{FF2B5EF4-FFF2-40B4-BE49-F238E27FC236}">
                  <a16:creationId xmlns:a16="http://schemas.microsoft.com/office/drawing/2014/main" id="{3570E184-A710-447B-B9FF-99262392D498}"/>
                </a:ext>
              </a:extLst>
            </p:cNvPr>
            <p:cNvSpPr/>
            <p:nvPr userDrawn="1"/>
          </p:nvSpPr>
          <p:spPr>
            <a:xfrm>
              <a:off x="107822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1" name="Rechthoek 50">
              <a:extLst>
                <a:ext uri="{FF2B5EF4-FFF2-40B4-BE49-F238E27FC236}">
                  <a16:creationId xmlns:a16="http://schemas.microsoft.com/office/drawing/2014/main" id="{D8EA7E2F-4E27-416D-861C-0095FB49F4E9}"/>
                </a:ext>
              </a:extLst>
            </p:cNvPr>
            <p:cNvSpPr/>
            <p:nvPr userDrawn="1"/>
          </p:nvSpPr>
          <p:spPr>
            <a:xfrm>
              <a:off x="121729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2" name="Rechthoek 51">
              <a:extLst>
                <a:ext uri="{FF2B5EF4-FFF2-40B4-BE49-F238E27FC236}">
                  <a16:creationId xmlns:a16="http://schemas.microsoft.com/office/drawing/2014/main" id="{8636855F-D700-443F-81B1-672D7072F301}"/>
                </a:ext>
              </a:extLst>
            </p:cNvPr>
            <p:cNvSpPr/>
            <p:nvPr userDrawn="1"/>
          </p:nvSpPr>
          <p:spPr>
            <a:xfrm>
              <a:off x="135635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3" name="Rechthoek 52">
              <a:extLst>
                <a:ext uri="{FF2B5EF4-FFF2-40B4-BE49-F238E27FC236}">
                  <a16:creationId xmlns:a16="http://schemas.microsoft.com/office/drawing/2014/main" id="{3430E2ED-BDD5-4076-99CB-8E8C712E3C51}"/>
                </a:ext>
              </a:extLst>
            </p:cNvPr>
            <p:cNvSpPr/>
            <p:nvPr userDrawn="1"/>
          </p:nvSpPr>
          <p:spPr>
            <a:xfrm>
              <a:off x="1495424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4" name="Rechthoek 53">
              <a:extLst>
                <a:ext uri="{FF2B5EF4-FFF2-40B4-BE49-F238E27FC236}">
                  <a16:creationId xmlns:a16="http://schemas.microsoft.com/office/drawing/2014/main" id="{ADDC9361-C617-4A5A-AEB6-FE7BDBD7B991}"/>
                </a:ext>
              </a:extLst>
            </p:cNvPr>
            <p:cNvSpPr/>
            <p:nvPr userDrawn="1"/>
          </p:nvSpPr>
          <p:spPr>
            <a:xfrm>
              <a:off x="16344899" y="30356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5" name="Rechthoek 54">
              <a:extLst>
                <a:ext uri="{FF2B5EF4-FFF2-40B4-BE49-F238E27FC236}">
                  <a16:creationId xmlns:a16="http://schemas.microsoft.com/office/drawing/2014/main" id="{AC9D498F-4155-4D2F-A335-5B49628AF8FE}"/>
                </a:ext>
              </a:extLst>
            </p:cNvPr>
            <p:cNvSpPr/>
            <p:nvPr userDrawn="1"/>
          </p:nvSpPr>
          <p:spPr>
            <a:xfrm>
              <a:off x="10477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6" name="Rechthoek 55">
              <a:extLst>
                <a:ext uri="{FF2B5EF4-FFF2-40B4-BE49-F238E27FC236}">
                  <a16:creationId xmlns:a16="http://schemas.microsoft.com/office/drawing/2014/main" id="{337532BF-6611-4233-81B0-16C5A86A45A8}"/>
                </a:ext>
              </a:extLst>
            </p:cNvPr>
            <p:cNvSpPr/>
            <p:nvPr userDrawn="1"/>
          </p:nvSpPr>
          <p:spPr>
            <a:xfrm>
              <a:off x="24383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7" name="Rechthoek 56">
              <a:extLst>
                <a:ext uri="{FF2B5EF4-FFF2-40B4-BE49-F238E27FC236}">
                  <a16:creationId xmlns:a16="http://schemas.microsoft.com/office/drawing/2014/main" id="{3D587D00-FBD4-4B34-8068-E8BA96801328}"/>
                </a:ext>
              </a:extLst>
            </p:cNvPr>
            <p:cNvSpPr/>
            <p:nvPr userDrawn="1"/>
          </p:nvSpPr>
          <p:spPr>
            <a:xfrm>
              <a:off x="38290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8" name="Rechthoek 57">
              <a:extLst>
                <a:ext uri="{FF2B5EF4-FFF2-40B4-BE49-F238E27FC236}">
                  <a16:creationId xmlns:a16="http://schemas.microsoft.com/office/drawing/2014/main" id="{11859AA9-5C67-4644-866E-DE73D0965300}"/>
                </a:ext>
              </a:extLst>
            </p:cNvPr>
            <p:cNvSpPr/>
            <p:nvPr userDrawn="1"/>
          </p:nvSpPr>
          <p:spPr>
            <a:xfrm>
              <a:off x="52196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59" name="Rechthoek 58">
              <a:extLst>
                <a:ext uri="{FF2B5EF4-FFF2-40B4-BE49-F238E27FC236}">
                  <a16:creationId xmlns:a16="http://schemas.microsoft.com/office/drawing/2014/main" id="{FB2791C2-6CA0-4D2D-9ADD-178F7FAD88E8}"/>
                </a:ext>
              </a:extLst>
            </p:cNvPr>
            <p:cNvSpPr/>
            <p:nvPr userDrawn="1"/>
          </p:nvSpPr>
          <p:spPr>
            <a:xfrm>
              <a:off x="66103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0" name="Rechthoek 59">
              <a:extLst>
                <a:ext uri="{FF2B5EF4-FFF2-40B4-BE49-F238E27FC236}">
                  <a16:creationId xmlns:a16="http://schemas.microsoft.com/office/drawing/2014/main" id="{904D5CC7-402A-4753-95BF-839E3B97E4EF}"/>
                </a:ext>
              </a:extLst>
            </p:cNvPr>
            <p:cNvSpPr/>
            <p:nvPr userDrawn="1"/>
          </p:nvSpPr>
          <p:spPr>
            <a:xfrm>
              <a:off x="80009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1" name="Rechthoek 60">
              <a:extLst>
                <a:ext uri="{FF2B5EF4-FFF2-40B4-BE49-F238E27FC236}">
                  <a16:creationId xmlns:a16="http://schemas.microsoft.com/office/drawing/2014/main" id="{92C59641-77C0-4A74-B949-DCD6A7821951}"/>
                </a:ext>
              </a:extLst>
            </p:cNvPr>
            <p:cNvSpPr/>
            <p:nvPr userDrawn="1"/>
          </p:nvSpPr>
          <p:spPr>
            <a:xfrm>
              <a:off x="93916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2" name="Rechthoek 61">
              <a:extLst>
                <a:ext uri="{FF2B5EF4-FFF2-40B4-BE49-F238E27FC236}">
                  <a16:creationId xmlns:a16="http://schemas.microsoft.com/office/drawing/2014/main" id="{59093287-1D7A-4502-838F-94D0F13784EB}"/>
                </a:ext>
              </a:extLst>
            </p:cNvPr>
            <p:cNvSpPr/>
            <p:nvPr userDrawn="1"/>
          </p:nvSpPr>
          <p:spPr>
            <a:xfrm>
              <a:off x="107822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3" name="Rechthoek 62">
              <a:extLst>
                <a:ext uri="{FF2B5EF4-FFF2-40B4-BE49-F238E27FC236}">
                  <a16:creationId xmlns:a16="http://schemas.microsoft.com/office/drawing/2014/main" id="{512CACC4-6131-47E2-8C83-EC6F762CF25C}"/>
                </a:ext>
              </a:extLst>
            </p:cNvPr>
            <p:cNvSpPr/>
            <p:nvPr userDrawn="1"/>
          </p:nvSpPr>
          <p:spPr>
            <a:xfrm>
              <a:off x="121729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4" name="Rechthoek 63">
              <a:extLst>
                <a:ext uri="{FF2B5EF4-FFF2-40B4-BE49-F238E27FC236}">
                  <a16:creationId xmlns:a16="http://schemas.microsoft.com/office/drawing/2014/main" id="{C258E187-3B1A-4611-9A01-4D42869C647B}"/>
                </a:ext>
              </a:extLst>
            </p:cNvPr>
            <p:cNvSpPr/>
            <p:nvPr userDrawn="1"/>
          </p:nvSpPr>
          <p:spPr>
            <a:xfrm>
              <a:off x="135635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5" name="Rechthoek 64">
              <a:extLst>
                <a:ext uri="{FF2B5EF4-FFF2-40B4-BE49-F238E27FC236}">
                  <a16:creationId xmlns:a16="http://schemas.microsoft.com/office/drawing/2014/main" id="{B1D4C479-0E67-4180-903E-BE2119BFB3B4}"/>
                </a:ext>
              </a:extLst>
            </p:cNvPr>
            <p:cNvSpPr/>
            <p:nvPr userDrawn="1"/>
          </p:nvSpPr>
          <p:spPr>
            <a:xfrm>
              <a:off x="1495424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6" name="Rechthoek 65">
              <a:extLst>
                <a:ext uri="{FF2B5EF4-FFF2-40B4-BE49-F238E27FC236}">
                  <a16:creationId xmlns:a16="http://schemas.microsoft.com/office/drawing/2014/main" id="{9C8936E6-1ED5-4CE2-8879-07133E737D03}"/>
                </a:ext>
              </a:extLst>
            </p:cNvPr>
            <p:cNvSpPr/>
            <p:nvPr userDrawn="1"/>
          </p:nvSpPr>
          <p:spPr>
            <a:xfrm>
              <a:off x="16344899" y="37316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7" name="Rechthoek 66">
              <a:extLst>
                <a:ext uri="{FF2B5EF4-FFF2-40B4-BE49-F238E27FC236}">
                  <a16:creationId xmlns:a16="http://schemas.microsoft.com/office/drawing/2014/main" id="{C9EEFD06-F5C0-4B9C-AC43-82E32C88DEAB}"/>
                </a:ext>
              </a:extLst>
            </p:cNvPr>
            <p:cNvSpPr/>
            <p:nvPr userDrawn="1"/>
          </p:nvSpPr>
          <p:spPr>
            <a:xfrm>
              <a:off x="10477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8" name="Rechthoek 67">
              <a:extLst>
                <a:ext uri="{FF2B5EF4-FFF2-40B4-BE49-F238E27FC236}">
                  <a16:creationId xmlns:a16="http://schemas.microsoft.com/office/drawing/2014/main" id="{AFAB9AA9-7C6F-4F35-81E3-5E8DD8CE16FA}"/>
                </a:ext>
              </a:extLst>
            </p:cNvPr>
            <p:cNvSpPr/>
            <p:nvPr userDrawn="1"/>
          </p:nvSpPr>
          <p:spPr>
            <a:xfrm>
              <a:off x="24383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69" name="Rechthoek 68">
              <a:extLst>
                <a:ext uri="{FF2B5EF4-FFF2-40B4-BE49-F238E27FC236}">
                  <a16:creationId xmlns:a16="http://schemas.microsoft.com/office/drawing/2014/main" id="{21E6D803-8ACD-497F-879D-509BAF7E77B4}"/>
                </a:ext>
              </a:extLst>
            </p:cNvPr>
            <p:cNvSpPr/>
            <p:nvPr userDrawn="1"/>
          </p:nvSpPr>
          <p:spPr>
            <a:xfrm>
              <a:off x="38290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0" name="Rechthoek 69">
              <a:extLst>
                <a:ext uri="{FF2B5EF4-FFF2-40B4-BE49-F238E27FC236}">
                  <a16:creationId xmlns:a16="http://schemas.microsoft.com/office/drawing/2014/main" id="{3437667D-E52D-4864-B330-E11CEB796E68}"/>
                </a:ext>
              </a:extLst>
            </p:cNvPr>
            <p:cNvSpPr/>
            <p:nvPr userDrawn="1"/>
          </p:nvSpPr>
          <p:spPr>
            <a:xfrm>
              <a:off x="52196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1" name="Rechthoek 70">
              <a:extLst>
                <a:ext uri="{FF2B5EF4-FFF2-40B4-BE49-F238E27FC236}">
                  <a16:creationId xmlns:a16="http://schemas.microsoft.com/office/drawing/2014/main" id="{AC8C857A-9782-4E0E-85FA-989D80A33D5B}"/>
                </a:ext>
              </a:extLst>
            </p:cNvPr>
            <p:cNvSpPr/>
            <p:nvPr userDrawn="1"/>
          </p:nvSpPr>
          <p:spPr>
            <a:xfrm>
              <a:off x="66103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2" name="Rechthoek 71">
              <a:extLst>
                <a:ext uri="{FF2B5EF4-FFF2-40B4-BE49-F238E27FC236}">
                  <a16:creationId xmlns:a16="http://schemas.microsoft.com/office/drawing/2014/main" id="{13706F80-0AB1-47BD-BFBF-2135CE302E5E}"/>
                </a:ext>
              </a:extLst>
            </p:cNvPr>
            <p:cNvSpPr/>
            <p:nvPr userDrawn="1"/>
          </p:nvSpPr>
          <p:spPr>
            <a:xfrm>
              <a:off x="80009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3" name="Rechthoek 72">
              <a:extLst>
                <a:ext uri="{FF2B5EF4-FFF2-40B4-BE49-F238E27FC236}">
                  <a16:creationId xmlns:a16="http://schemas.microsoft.com/office/drawing/2014/main" id="{DDB7FB69-42A6-4F4A-BBBB-EF910BD9517E}"/>
                </a:ext>
              </a:extLst>
            </p:cNvPr>
            <p:cNvSpPr/>
            <p:nvPr userDrawn="1"/>
          </p:nvSpPr>
          <p:spPr>
            <a:xfrm>
              <a:off x="93916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4" name="Rechthoek 73">
              <a:extLst>
                <a:ext uri="{FF2B5EF4-FFF2-40B4-BE49-F238E27FC236}">
                  <a16:creationId xmlns:a16="http://schemas.microsoft.com/office/drawing/2014/main" id="{F70197D9-8207-423E-8355-C4718C41CBCF}"/>
                </a:ext>
              </a:extLst>
            </p:cNvPr>
            <p:cNvSpPr/>
            <p:nvPr userDrawn="1"/>
          </p:nvSpPr>
          <p:spPr>
            <a:xfrm>
              <a:off x="107822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5" name="Rechthoek 74">
              <a:extLst>
                <a:ext uri="{FF2B5EF4-FFF2-40B4-BE49-F238E27FC236}">
                  <a16:creationId xmlns:a16="http://schemas.microsoft.com/office/drawing/2014/main" id="{1E0D3499-D858-46B1-B897-09933731A297}"/>
                </a:ext>
              </a:extLst>
            </p:cNvPr>
            <p:cNvSpPr/>
            <p:nvPr userDrawn="1"/>
          </p:nvSpPr>
          <p:spPr>
            <a:xfrm>
              <a:off x="121729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6" name="Rechthoek 75">
              <a:extLst>
                <a:ext uri="{FF2B5EF4-FFF2-40B4-BE49-F238E27FC236}">
                  <a16:creationId xmlns:a16="http://schemas.microsoft.com/office/drawing/2014/main" id="{1361DF95-749D-4277-AA88-C357F0ABD665}"/>
                </a:ext>
              </a:extLst>
            </p:cNvPr>
            <p:cNvSpPr/>
            <p:nvPr userDrawn="1"/>
          </p:nvSpPr>
          <p:spPr>
            <a:xfrm>
              <a:off x="135635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7" name="Rechthoek 76">
              <a:extLst>
                <a:ext uri="{FF2B5EF4-FFF2-40B4-BE49-F238E27FC236}">
                  <a16:creationId xmlns:a16="http://schemas.microsoft.com/office/drawing/2014/main" id="{B7B04DA8-812A-4895-95D5-4ACBBB770F2D}"/>
                </a:ext>
              </a:extLst>
            </p:cNvPr>
            <p:cNvSpPr/>
            <p:nvPr userDrawn="1"/>
          </p:nvSpPr>
          <p:spPr>
            <a:xfrm>
              <a:off x="1495424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8" name="Rechthoek 77">
              <a:extLst>
                <a:ext uri="{FF2B5EF4-FFF2-40B4-BE49-F238E27FC236}">
                  <a16:creationId xmlns:a16="http://schemas.microsoft.com/office/drawing/2014/main" id="{3BD13550-11F9-4DCB-B805-0C4E441C2ED0}"/>
                </a:ext>
              </a:extLst>
            </p:cNvPr>
            <p:cNvSpPr/>
            <p:nvPr userDrawn="1"/>
          </p:nvSpPr>
          <p:spPr>
            <a:xfrm>
              <a:off x="16344899" y="44276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79" name="Rechthoek 78">
              <a:extLst>
                <a:ext uri="{FF2B5EF4-FFF2-40B4-BE49-F238E27FC236}">
                  <a16:creationId xmlns:a16="http://schemas.microsoft.com/office/drawing/2014/main" id="{D37F375B-825E-4443-9400-AB25E9BC9613}"/>
                </a:ext>
              </a:extLst>
            </p:cNvPr>
            <p:cNvSpPr/>
            <p:nvPr userDrawn="1"/>
          </p:nvSpPr>
          <p:spPr>
            <a:xfrm>
              <a:off x="10477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0" name="Rechthoek 79">
              <a:extLst>
                <a:ext uri="{FF2B5EF4-FFF2-40B4-BE49-F238E27FC236}">
                  <a16:creationId xmlns:a16="http://schemas.microsoft.com/office/drawing/2014/main" id="{2F3CFAAB-65E3-406B-A195-F4BAA23DA276}"/>
                </a:ext>
              </a:extLst>
            </p:cNvPr>
            <p:cNvSpPr/>
            <p:nvPr userDrawn="1"/>
          </p:nvSpPr>
          <p:spPr>
            <a:xfrm>
              <a:off x="24383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1" name="Rechthoek 80">
              <a:extLst>
                <a:ext uri="{FF2B5EF4-FFF2-40B4-BE49-F238E27FC236}">
                  <a16:creationId xmlns:a16="http://schemas.microsoft.com/office/drawing/2014/main" id="{0B7939F1-1A7B-4403-BD7B-B2890E6046E4}"/>
                </a:ext>
              </a:extLst>
            </p:cNvPr>
            <p:cNvSpPr/>
            <p:nvPr userDrawn="1"/>
          </p:nvSpPr>
          <p:spPr>
            <a:xfrm>
              <a:off x="38290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2" name="Rechthoek 81">
              <a:extLst>
                <a:ext uri="{FF2B5EF4-FFF2-40B4-BE49-F238E27FC236}">
                  <a16:creationId xmlns:a16="http://schemas.microsoft.com/office/drawing/2014/main" id="{952856AF-170D-405F-B53F-42CFC4433DF9}"/>
                </a:ext>
              </a:extLst>
            </p:cNvPr>
            <p:cNvSpPr/>
            <p:nvPr userDrawn="1"/>
          </p:nvSpPr>
          <p:spPr>
            <a:xfrm>
              <a:off x="52196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3" name="Rechthoek 82">
              <a:extLst>
                <a:ext uri="{FF2B5EF4-FFF2-40B4-BE49-F238E27FC236}">
                  <a16:creationId xmlns:a16="http://schemas.microsoft.com/office/drawing/2014/main" id="{8239B102-56CC-4A5F-BC32-4E48A711F149}"/>
                </a:ext>
              </a:extLst>
            </p:cNvPr>
            <p:cNvSpPr/>
            <p:nvPr userDrawn="1"/>
          </p:nvSpPr>
          <p:spPr>
            <a:xfrm>
              <a:off x="66103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4" name="Rechthoek 83">
              <a:extLst>
                <a:ext uri="{FF2B5EF4-FFF2-40B4-BE49-F238E27FC236}">
                  <a16:creationId xmlns:a16="http://schemas.microsoft.com/office/drawing/2014/main" id="{61A45AEB-62C5-47DA-AB38-AADE12BC1314}"/>
                </a:ext>
              </a:extLst>
            </p:cNvPr>
            <p:cNvSpPr/>
            <p:nvPr userDrawn="1"/>
          </p:nvSpPr>
          <p:spPr>
            <a:xfrm>
              <a:off x="80009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5" name="Rechthoek 84">
              <a:extLst>
                <a:ext uri="{FF2B5EF4-FFF2-40B4-BE49-F238E27FC236}">
                  <a16:creationId xmlns:a16="http://schemas.microsoft.com/office/drawing/2014/main" id="{A2270570-8C09-4EF4-952D-631F93D2F677}"/>
                </a:ext>
              </a:extLst>
            </p:cNvPr>
            <p:cNvSpPr/>
            <p:nvPr userDrawn="1"/>
          </p:nvSpPr>
          <p:spPr>
            <a:xfrm>
              <a:off x="93916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6" name="Rechthoek 85">
              <a:extLst>
                <a:ext uri="{FF2B5EF4-FFF2-40B4-BE49-F238E27FC236}">
                  <a16:creationId xmlns:a16="http://schemas.microsoft.com/office/drawing/2014/main" id="{715C7321-53C7-4463-92A0-6EDBBEC24C08}"/>
                </a:ext>
              </a:extLst>
            </p:cNvPr>
            <p:cNvSpPr/>
            <p:nvPr userDrawn="1"/>
          </p:nvSpPr>
          <p:spPr>
            <a:xfrm>
              <a:off x="107822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7" name="Rechthoek 86">
              <a:extLst>
                <a:ext uri="{FF2B5EF4-FFF2-40B4-BE49-F238E27FC236}">
                  <a16:creationId xmlns:a16="http://schemas.microsoft.com/office/drawing/2014/main" id="{BA084D0E-5ACF-4CAC-97C6-AEA9C5248263}"/>
                </a:ext>
              </a:extLst>
            </p:cNvPr>
            <p:cNvSpPr/>
            <p:nvPr userDrawn="1"/>
          </p:nvSpPr>
          <p:spPr>
            <a:xfrm>
              <a:off x="121729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8" name="Rechthoek 87">
              <a:extLst>
                <a:ext uri="{FF2B5EF4-FFF2-40B4-BE49-F238E27FC236}">
                  <a16:creationId xmlns:a16="http://schemas.microsoft.com/office/drawing/2014/main" id="{19CC7CB0-0670-419C-A844-A28316F7CB4C}"/>
                </a:ext>
              </a:extLst>
            </p:cNvPr>
            <p:cNvSpPr/>
            <p:nvPr userDrawn="1"/>
          </p:nvSpPr>
          <p:spPr>
            <a:xfrm>
              <a:off x="135635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89" name="Rechthoek 88">
              <a:extLst>
                <a:ext uri="{FF2B5EF4-FFF2-40B4-BE49-F238E27FC236}">
                  <a16:creationId xmlns:a16="http://schemas.microsoft.com/office/drawing/2014/main" id="{2153D52C-015D-414F-93A9-D4F1277B5E8D}"/>
                </a:ext>
              </a:extLst>
            </p:cNvPr>
            <p:cNvSpPr/>
            <p:nvPr userDrawn="1"/>
          </p:nvSpPr>
          <p:spPr>
            <a:xfrm>
              <a:off x="1495424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0" name="Rechthoek 89">
              <a:extLst>
                <a:ext uri="{FF2B5EF4-FFF2-40B4-BE49-F238E27FC236}">
                  <a16:creationId xmlns:a16="http://schemas.microsoft.com/office/drawing/2014/main" id="{3D42C007-B73B-4E21-ADDD-E70085762785}"/>
                </a:ext>
              </a:extLst>
            </p:cNvPr>
            <p:cNvSpPr/>
            <p:nvPr userDrawn="1"/>
          </p:nvSpPr>
          <p:spPr>
            <a:xfrm>
              <a:off x="16344899" y="51235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1" name="Rechthoek 90">
              <a:extLst>
                <a:ext uri="{FF2B5EF4-FFF2-40B4-BE49-F238E27FC236}">
                  <a16:creationId xmlns:a16="http://schemas.microsoft.com/office/drawing/2014/main" id="{61531C16-91D5-4692-B4F7-B0C494DC636C}"/>
                </a:ext>
              </a:extLst>
            </p:cNvPr>
            <p:cNvSpPr/>
            <p:nvPr userDrawn="1"/>
          </p:nvSpPr>
          <p:spPr>
            <a:xfrm>
              <a:off x="10477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2" name="Rechthoek 91">
              <a:extLst>
                <a:ext uri="{FF2B5EF4-FFF2-40B4-BE49-F238E27FC236}">
                  <a16:creationId xmlns:a16="http://schemas.microsoft.com/office/drawing/2014/main" id="{BE2A0FC4-BFB6-4C02-A005-42DE8103402C}"/>
                </a:ext>
              </a:extLst>
            </p:cNvPr>
            <p:cNvSpPr/>
            <p:nvPr userDrawn="1"/>
          </p:nvSpPr>
          <p:spPr>
            <a:xfrm>
              <a:off x="24383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3" name="Rechthoek 92">
              <a:extLst>
                <a:ext uri="{FF2B5EF4-FFF2-40B4-BE49-F238E27FC236}">
                  <a16:creationId xmlns:a16="http://schemas.microsoft.com/office/drawing/2014/main" id="{5D1C530D-C8C3-459C-B166-283CAC72D972}"/>
                </a:ext>
              </a:extLst>
            </p:cNvPr>
            <p:cNvSpPr/>
            <p:nvPr userDrawn="1"/>
          </p:nvSpPr>
          <p:spPr>
            <a:xfrm>
              <a:off x="38290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4" name="Rechthoek 93">
              <a:extLst>
                <a:ext uri="{FF2B5EF4-FFF2-40B4-BE49-F238E27FC236}">
                  <a16:creationId xmlns:a16="http://schemas.microsoft.com/office/drawing/2014/main" id="{44DB0356-E9F3-4648-A1C3-286D0DD3BC0D}"/>
                </a:ext>
              </a:extLst>
            </p:cNvPr>
            <p:cNvSpPr/>
            <p:nvPr userDrawn="1"/>
          </p:nvSpPr>
          <p:spPr>
            <a:xfrm>
              <a:off x="52196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5" name="Rechthoek 94">
              <a:extLst>
                <a:ext uri="{FF2B5EF4-FFF2-40B4-BE49-F238E27FC236}">
                  <a16:creationId xmlns:a16="http://schemas.microsoft.com/office/drawing/2014/main" id="{A08248CC-0DD7-43D3-89D0-04B21B0E9D0C}"/>
                </a:ext>
              </a:extLst>
            </p:cNvPr>
            <p:cNvSpPr/>
            <p:nvPr userDrawn="1"/>
          </p:nvSpPr>
          <p:spPr>
            <a:xfrm>
              <a:off x="66103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6" name="Rechthoek 95">
              <a:extLst>
                <a:ext uri="{FF2B5EF4-FFF2-40B4-BE49-F238E27FC236}">
                  <a16:creationId xmlns:a16="http://schemas.microsoft.com/office/drawing/2014/main" id="{F59B649C-327B-44EE-8FD8-DF5780C440C7}"/>
                </a:ext>
              </a:extLst>
            </p:cNvPr>
            <p:cNvSpPr/>
            <p:nvPr userDrawn="1"/>
          </p:nvSpPr>
          <p:spPr>
            <a:xfrm>
              <a:off x="80009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7" name="Rechthoek 96">
              <a:extLst>
                <a:ext uri="{FF2B5EF4-FFF2-40B4-BE49-F238E27FC236}">
                  <a16:creationId xmlns:a16="http://schemas.microsoft.com/office/drawing/2014/main" id="{1F2749D9-7056-4A1E-B14A-865A1C4898A2}"/>
                </a:ext>
              </a:extLst>
            </p:cNvPr>
            <p:cNvSpPr/>
            <p:nvPr userDrawn="1"/>
          </p:nvSpPr>
          <p:spPr>
            <a:xfrm>
              <a:off x="93916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8" name="Rechthoek 97">
              <a:extLst>
                <a:ext uri="{FF2B5EF4-FFF2-40B4-BE49-F238E27FC236}">
                  <a16:creationId xmlns:a16="http://schemas.microsoft.com/office/drawing/2014/main" id="{F6EBF245-88D1-459E-B383-814E41CEB42F}"/>
                </a:ext>
              </a:extLst>
            </p:cNvPr>
            <p:cNvSpPr/>
            <p:nvPr userDrawn="1"/>
          </p:nvSpPr>
          <p:spPr>
            <a:xfrm>
              <a:off x="107822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99" name="Rechthoek 98">
              <a:extLst>
                <a:ext uri="{FF2B5EF4-FFF2-40B4-BE49-F238E27FC236}">
                  <a16:creationId xmlns:a16="http://schemas.microsoft.com/office/drawing/2014/main" id="{32242EEC-3065-40A9-84B6-634FB03612F2}"/>
                </a:ext>
              </a:extLst>
            </p:cNvPr>
            <p:cNvSpPr/>
            <p:nvPr userDrawn="1"/>
          </p:nvSpPr>
          <p:spPr>
            <a:xfrm>
              <a:off x="121729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0" name="Rechthoek 99">
              <a:extLst>
                <a:ext uri="{FF2B5EF4-FFF2-40B4-BE49-F238E27FC236}">
                  <a16:creationId xmlns:a16="http://schemas.microsoft.com/office/drawing/2014/main" id="{6BDA72F4-8256-4DD6-A1E7-5F114F8D3F57}"/>
                </a:ext>
              </a:extLst>
            </p:cNvPr>
            <p:cNvSpPr/>
            <p:nvPr userDrawn="1"/>
          </p:nvSpPr>
          <p:spPr>
            <a:xfrm>
              <a:off x="135635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1" name="Rechthoek 100">
              <a:extLst>
                <a:ext uri="{FF2B5EF4-FFF2-40B4-BE49-F238E27FC236}">
                  <a16:creationId xmlns:a16="http://schemas.microsoft.com/office/drawing/2014/main" id="{3611BD11-37AE-4C0E-8E96-7A342DF72BE8}"/>
                </a:ext>
              </a:extLst>
            </p:cNvPr>
            <p:cNvSpPr/>
            <p:nvPr userDrawn="1"/>
          </p:nvSpPr>
          <p:spPr>
            <a:xfrm>
              <a:off x="1495424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2" name="Rechthoek 101">
              <a:extLst>
                <a:ext uri="{FF2B5EF4-FFF2-40B4-BE49-F238E27FC236}">
                  <a16:creationId xmlns:a16="http://schemas.microsoft.com/office/drawing/2014/main" id="{7DADB5EF-A6F3-4933-A92B-2F254845B34F}"/>
                </a:ext>
              </a:extLst>
            </p:cNvPr>
            <p:cNvSpPr/>
            <p:nvPr userDrawn="1"/>
          </p:nvSpPr>
          <p:spPr>
            <a:xfrm>
              <a:off x="16344899" y="581956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3" name="Rechthoek 102">
              <a:extLst>
                <a:ext uri="{FF2B5EF4-FFF2-40B4-BE49-F238E27FC236}">
                  <a16:creationId xmlns:a16="http://schemas.microsoft.com/office/drawing/2014/main" id="{4B69F43D-5BD8-4227-805D-D131D0CC9782}"/>
                </a:ext>
              </a:extLst>
            </p:cNvPr>
            <p:cNvSpPr/>
            <p:nvPr userDrawn="1"/>
          </p:nvSpPr>
          <p:spPr>
            <a:xfrm>
              <a:off x="10477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4" name="Rechthoek 103">
              <a:extLst>
                <a:ext uri="{FF2B5EF4-FFF2-40B4-BE49-F238E27FC236}">
                  <a16:creationId xmlns:a16="http://schemas.microsoft.com/office/drawing/2014/main" id="{8A117382-99B3-4F5A-95DF-DD71C489F308}"/>
                </a:ext>
              </a:extLst>
            </p:cNvPr>
            <p:cNvSpPr/>
            <p:nvPr userDrawn="1"/>
          </p:nvSpPr>
          <p:spPr>
            <a:xfrm>
              <a:off x="24383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5" name="Rechthoek 104">
              <a:extLst>
                <a:ext uri="{FF2B5EF4-FFF2-40B4-BE49-F238E27FC236}">
                  <a16:creationId xmlns:a16="http://schemas.microsoft.com/office/drawing/2014/main" id="{37BEE625-7635-4764-8242-72FE7574219D}"/>
                </a:ext>
              </a:extLst>
            </p:cNvPr>
            <p:cNvSpPr/>
            <p:nvPr userDrawn="1"/>
          </p:nvSpPr>
          <p:spPr>
            <a:xfrm>
              <a:off x="38290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6" name="Rechthoek 105">
              <a:extLst>
                <a:ext uri="{FF2B5EF4-FFF2-40B4-BE49-F238E27FC236}">
                  <a16:creationId xmlns:a16="http://schemas.microsoft.com/office/drawing/2014/main" id="{B94E52F2-EC1D-4B93-9583-8092EB54AAB9}"/>
                </a:ext>
              </a:extLst>
            </p:cNvPr>
            <p:cNvSpPr/>
            <p:nvPr userDrawn="1"/>
          </p:nvSpPr>
          <p:spPr>
            <a:xfrm>
              <a:off x="52196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7" name="Rechthoek 106">
              <a:extLst>
                <a:ext uri="{FF2B5EF4-FFF2-40B4-BE49-F238E27FC236}">
                  <a16:creationId xmlns:a16="http://schemas.microsoft.com/office/drawing/2014/main" id="{C220B813-DD92-4C7D-A1BC-697C23CABFA1}"/>
                </a:ext>
              </a:extLst>
            </p:cNvPr>
            <p:cNvSpPr/>
            <p:nvPr userDrawn="1"/>
          </p:nvSpPr>
          <p:spPr>
            <a:xfrm>
              <a:off x="66103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8" name="Rechthoek 107">
              <a:extLst>
                <a:ext uri="{FF2B5EF4-FFF2-40B4-BE49-F238E27FC236}">
                  <a16:creationId xmlns:a16="http://schemas.microsoft.com/office/drawing/2014/main" id="{02E84D6E-F48F-4557-99C6-9713133382F4}"/>
                </a:ext>
              </a:extLst>
            </p:cNvPr>
            <p:cNvSpPr/>
            <p:nvPr userDrawn="1"/>
          </p:nvSpPr>
          <p:spPr>
            <a:xfrm>
              <a:off x="80009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09" name="Rechthoek 108">
              <a:extLst>
                <a:ext uri="{FF2B5EF4-FFF2-40B4-BE49-F238E27FC236}">
                  <a16:creationId xmlns:a16="http://schemas.microsoft.com/office/drawing/2014/main" id="{E0212F54-9A69-4A61-8B35-78C4D89F641B}"/>
                </a:ext>
              </a:extLst>
            </p:cNvPr>
            <p:cNvSpPr/>
            <p:nvPr userDrawn="1"/>
          </p:nvSpPr>
          <p:spPr>
            <a:xfrm>
              <a:off x="93916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0" name="Rechthoek 109">
              <a:extLst>
                <a:ext uri="{FF2B5EF4-FFF2-40B4-BE49-F238E27FC236}">
                  <a16:creationId xmlns:a16="http://schemas.microsoft.com/office/drawing/2014/main" id="{82867721-4D81-431A-BA76-A06D56D3D57A}"/>
                </a:ext>
              </a:extLst>
            </p:cNvPr>
            <p:cNvSpPr/>
            <p:nvPr userDrawn="1"/>
          </p:nvSpPr>
          <p:spPr>
            <a:xfrm>
              <a:off x="107822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1" name="Rechthoek 110">
              <a:extLst>
                <a:ext uri="{FF2B5EF4-FFF2-40B4-BE49-F238E27FC236}">
                  <a16:creationId xmlns:a16="http://schemas.microsoft.com/office/drawing/2014/main" id="{BC7CB733-8B25-4EA0-BC8B-16D6C0A8F3D9}"/>
                </a:ext>
              </a:extLst>
            </p:cNvPr>
            <p:cNvSpPr/>
            <p:nvPr userDrawn="1"/>
          </p:nvSpPr>
          <p:spPr>
            <a:xfrm>
              <a:off x="121729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2" name="Rechthoek 111">
              <a:extLst>
                <a:ext uri="{FF2B5EF4-FFF2-40B4-BE49-F238E27FC236}">
                  <a16:creationId xmlns:a16="http://schemas.microsoft.com/office/drawing/2014/main" id="{C272F51B-7DF3-4BB4-81EF-F30BEBF919F8}"/>
                </a:ext>
              </a:extLst>
            </p:cNvPr>
            <p:cNvSpPr/>
            <p:nvPr userDrawn="1"/>
          </p:nvSpPr>
          <p:spPr>
            <a:xfrm>
              <a:off x="135635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3" name="Rechthoek 112">
              <a:extLst>
                <a:ext uri="{FF2B5EF4-FFF2-40B4-BE49-F238E27FC236}">
                  <a16:creationId xmlns:a16="http://schemas.microsoft.com/office/drawing/2014/main" id="{E7275EC4-E93D-4579-9252-95875A3D384C}"/>
                </a:ext>
              </a:extLst>
            </p:cNvPr>
            <p:cNvSpPr/>
            <p:nvPr userDrawn="1"/>
          </p:nvSpPr>
          <p:spPr>
            <a:xfrm>
              <a:off x="1495424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4" name="Rechthoek 113">
              <a:extLst>
                <a:ext uri="{FF2B5EF4-FFF2-40B4-BE49-F238E27FC236}">
                  <a16:creationId xmlns:a16="http://schemas.microsoft.com/office/drawing/2014/main" id="{0ADC9315-AE94-46D1-A960-BDE67D19F3AD}"/>
                </a:ext>
              </a:extLst>
            </p:cNvPr>
            <p:cNvSpPr/>
            <p:nvPr userDrawn="1"/>
          </p:nvSpPr>
          <p:spPr>
            <a:xfrm>
              <a:off x="16344899" y="651553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5" name="Rechthoek 114">
              <a:extLst>
                <a:ext uri="{FF2B5EF4-FFF2-40B4-BE49-F238E27FC236}">
                  <a16:creationId xmlns:a16="http://schemas.microsoft.com/office/drawing/2014/main" id="{55221152-1C95-4DAA-ACB5-C7B52C8FD766}"/>
                </a:ext>
              </a:extLst>
            </p:cNvPr>
            <p:cNvSpPr/>
            <p:nvPr userDrawn="1"/>
          </p:nvSpPr>
          <p:spPr>
            <a:xfrm>
              <a:off x="10477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6" name="Rechthoek 115">
              <a:extLst>
                <a:ext uri="{FF2B5EF4-FFF2-40B4-BE49-F238E27FC236}">
                  <a16:creationId xmlns:a16="http://schemas.microsoft.com/office/drawing/2014/main" id="{BFEAC399-A721-4E24-97FA-7D27F08ADC7E}"/>
                </a:ext>
              </a:extLst>
            </p:cNvPr>
            <p:cNvSpPr/>
            <p:nvPr userDrawn="1"/>
          </p:nvSpPr>
          <p:spPr>
            <a:xfrm>
              <a:off x="24383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7" name="Rechthoek 116">
              <a:extLst>
                <a:ext uri="{FF2B5EF4-FFF2-40B4-BE49-F238E27FC236}">
                  <a16:creationId xmlns:a16="http://schemas.microsoft.com/office/drawing/2014/main" id="{6B5520BE-CE29-4813-9DAD-C9B41DACAFCA}"/>
                </a:ext>
              </a:extLst>
            </p:cNvPr>
            <p:cNvSpPr/>
            <p:nvPr userDrawn="1"/>
          </p:nvSpPr>
          <p:spPr>
            <a:xfrm>
              <a:off x="38290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8" name="Rechthoek 117">
              <a:extLst>
                <a:ext uri="{FF2B5EF4-FFF2-40B4-BE49-F238E27FC236}">
                  <a16:creationId xmlns:a16="http://schemas.microsoft.com/office/drawing/2014/main" id="{BC614ACB-A292-4AB7-A05D-035255A09EAC}"/>
                </a:ext>
              </a:extLst>
            </p:cNvPr>
            <p:cNvSpPr/>
            <p:nvPr userDrawn="1"/>
          </p:nvSpPr>
          <p:spPr>
            <a:xfrm>
              <a:off x="52196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19" name="Rechthoek 118">
              <a:extLst>
                <a:ext uri="{FF2B5EF4-FFF2-40B4-BE49-F238E27FC236}">
                  <a16:creationId xmlns:a16="http://schemas.microsoft.com/office/drawing/2014/main" id="{8197675B-3E1D-4ADC-8028-675B7EEC0715}"/>
                </a:ext>
              </a:extLst>
            </p:cNvPr>
            <p:cNvSpPr/>
            <p:nvPr userDrawn="1"/>
          </p:nvSpPr>
          <p:spPr>
            <a:xfrm>
              <a:off x="66103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0" name="Rechthoek 119">
              <a:extLst>
                <a:ext uri="{FF2B5EF4-FFF2-40B4-BE49-F238E27FC236}">
                  <a16:creationId xmlns:a16="http://schemas.microsoft.com/office/drawing/2014/main" id="{161FDAA3-430E-49EC-A4CC-A6683E05F77B}"/>
                </a:ext>
              </a:extLst>
            </p:cNvPr>
            <p:cNvSpPr/>
            <p:nvPr userDrawn="1"/>
          </p:nvSpPr>
          <p:spPr>
            <a:xfrm>
              <a:off x="80009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1" name="Rechthoek 120">
              <a:extLst>
                <a:ext uri="{FF2B5EF4-FFF2-40B4-BE49-F238E27FC236}">
                  <a16:creationId xmlns:a16="http://schemas.microsoft.com/office/drawing/2014/main" id="{37DE3A08-788F-45BE-907A-AC3348EDB0B9}"/>
                </a:ext>
              </a:extLst>
            </p:cNvPr>
            <p:cNvSpPr/>
            <p:nvPr userDrawn="1"/>
          </p:nvSpPr>
          <p:spPr>
            <a:xfrm>
              <a:off x="93916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2" name="Rechthoek 121">
              <a:extLst>
                <a:ext uri="{FF2B5EF4-FFF2-40B4-BE49-F238E27FC236}">
                  <a16:creationId xmlns:a16="http://schemas.microsoft.com/office/drawing/2014/main" id="{90379143-8DF0-4EE1-8C3A-C240D936C862}"/>
                </a:ext>
              </a:extLst>
            </p:cNvPr>
            <p:cNvSpPr/>
            <p:nvPr userDrawn="1"/>
          </p:nvSpPr>
          <p:spPr>
            <a:xfrm>
              <a:off x="107822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3" name="Rechthoek 122">
              <a:extLst>
                <a:ext uri="{FF2B5EF4-FFF2-40B4-BE49-F238E27FC236}">
                  <a16:creationId xmlns:a16="http://schemas.microsoft.com/office/drawing/2014/main" id="{E22EF1D9-5DE2-46B7-8523-CF79C32B2B0E}"/>
                </a:ext>
              </a:extLst>
            </p:cNvPr>
            <p:cNvSpPr/>
            <p:nvPr userDrawn="1"/>
          </p:nvSpPr>
          <p:spPr>
            <a:xfrm>
              <a:off x="121729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4" name="Rechthoek 123">
              <a:extLst>
                <a:ext uri="{FF2B5EF4-FFF2-40B4-BE49-F238E27FC236}">
                  <a16:creationId xmlns:a16="http://schemas.microsoft.com/office/drawing/2014/main" id="{60762A57-F746-45D5-AB2E-7C3E0A5B738D}"/>
                </a:ext>
              </a:extLst>
            </p:cNvPr>
            <p:cNvSpPr/>
            <p:nvPr userDrawn="1"/>
          </p:nvSpPr>
          <p:spPr>
            <a:xfrm>
              <a:off x="135635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5" name="Rechthoek 124">
              <a:extLst>
                <a:ext uri="{FF2B5EF4-FFF2-40B4-BE49-F238E27FC236}">
                  <a16:creationId xmlns:a16="http://schemas.microsoft.com/office/drawing/2014/main" id="{06642479-D5AA-4E24-BBAA-A46D252F4370}"/>
                </a:ext>
              </a:extLst>
            </p:cNvPr>
            <p:cNvSpPr/>
            <p:nvPr userDrawn="1"/>
          </p:nvSpPr>
          <p:spPr>
            <a:xfrm>
              <a:off x="1495424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6" name="Rechthoek 125">
              <a:extLst>
                <a:ext uri="{FF2B5EF4-FFF2-40B4-BE49-F238E27FC236}">
                  <a16:creationId xmlns:a16="http://schemas.microsoft.com/office/drawing/2014/main" id="{7294A249-E01B-4E00-A515-54145D369480}"/>
                </a:ext>
              </a:extLst>
            </p:cNvPr>
            <p:cNvSpPr/>
            <p:nvPr userDrawn="1"/>
          </p:nvSpPr>
          <p:spPr>
            <a:xfrm>
              <a:off x="16344899" y="7211511"/>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7" name="Rechthoek 126">
              <a:extLst>
                <a:ext uri="{FF2B5EF4-FFF2-40B4-BE49-F238E27FC236}">
                  <a16:creationId xmlns:a16="http://schemas.microsoft.com/office/drawing/2014/main" id="{BA2047AF-40C4-4B43-9121-F09C177A4A20}"/>
                </a:ext>
              </a:extLst>
            </p:cNvPr>
            <p:cNvSpPr/>
            <p:nvPr userDrawn="1"/>
          </p:nvSpPr>
          <p:spPr>
            <a:xfrm>
              <a:off x="10477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8" name="Rechthoek 127">
              <a:extLst>
                <a:ext uri="{FF2B5EF4-FFF2-40B4-BE49-F238E27FC236}">
                  <a16:creationId xmlns:a16="http://schemas.microsoft.com/office/drawing/2014/main" id="{76B98FFC-AD3C-49B2-93CA-C1725C19A20F}"/>
                </a:ext>
              </a:extLst>
            </p:cNvPr>
            <p:cNvSpPr/>
            <p:nvPr userDrawn="1"/>
          </p:nvSpPr>
          <p:spPr>
            <a:xfrm>
              <a:off x="24383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29" name="Rechthoek 128">
              <a:extLst>
                <a:ext uri="{FF2B5EF4-FFF2-40B4-BE49-F238E27FC236}">
                  <a16:creationId xmlns:a16="http://schemas.microsoft.com/office/drawing/2014/main" id="{E1879D9E-3E63-4CC2-9AC7-425812A3F2C4}"/>
                </a:ext>
              </a:extLst>
            </p:cNvPr>
            <p:cNvSpPr/>
            <p:nvPr userDrawn="1"/>
          </p:nvSpPr>
          <p:spPr>
            <a:xfrm>
              <a:off x="38290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0" name="Rechthoek 129">
              <a:extLst>
                <a:ext uri="{FF2B5EF4-FFF2-40B4-BE49-F238E27FC236}">
                  <a16:creationId xmlns:a16="http://schemas.microsoft.com/office/drawing/2014/main" id="{8342A221-D10B-423B-8906-5EBC48090A2E}"/>
                </a:ext>
              </a:extLst>
            </p:cNvPr>
            <p:cNvSpPr/>
            <p:nvPr userDrawn="1"/>
          </p:nvSpPr>
          <p:spPr>
            <a:xfrm>
              <a:off x="52196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1" name="Rechthoek 130">
              <a:extLst>
                <a:ext uri="{FF2B5EF4-FFF2-40B4-BE49-F238E27FC236}">
                  <a16:creationId xmlns:a16="http://schemas.microsoft.com/office/drawing/2014/main" id="{35A57EB3-D6B5-4152-B14F-EF27E1349632}"/>
                </a:ext>
              </a:extLst>
            </p:cNvPr>
            <p:cNvSpPr/>
            <p:nvPr userDrawn="1"/>
          </p:nvSpPr>
          <p:spPr>
            <a:xfrm>
              <a:off x="66103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2" name="Rechthoek 131">
              <a:extLst>
                <a:ext uri="{FF2B5EF4-FFF2-40B4-BE49-F238E27FC236}">
                  <a16:creationId xmlns:a16="http://schemas.microsoft.com/office/drawing/2014/main" id="{31F4458E-A63D-4437-8E19-A66C8BC5DFD9}"/>
                </a:ext>
              </a:extLst>
            </p:cNvPr>
            <p:cNvSpPr/>
            <p:nvPr userDrawn="1"/>
          </p:nvSpPr>
          <p:spPr>
            <a:xfrm>
              <a:off x="80009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3" name="Rechthoek 132">
              <a:extLst>
                <a:ext uri="{FF2B5EF4-FFF2-40B4-BE49-F238E27FC236}">
                  <a16:creationId xmlns:a16="http://schemas.microsoft.com/office/drawing/2014/main" id="{823D3FFE-4462-459F-8BC9-876EB23D6C56}"/>
                </a:ext>
              </a:extLst>
            </p:cNvPr>
            <p:cNvSpPr/>
            <p:nvPr userDrawn="1"/>
          </p:nvSpPr>
          <p:spPr>
            <a:xfrm>
              <a:off x="93916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4" name="Rechthoek 133">
              <a:extLst>
                <a:ext uri="{FF2B5EF4-FFF2-40B4-BE49-F238E27FC236}">
                  <a16:creationId xmlns:a16="http://schemas.microsoft.com/office/drawing/2014/main" id="{CFA305EC-68FF-4C4A-B709-979FB292811A}"/>
                </a:ext>
              </a:extLst>
            </p:cNvPr>
            <p:cNvSpPr/>
            <p:nvPr userDrawn="1"/>
          </p:nvSpPr>
          <p:spPr>
            <a:xfrm>
              <a:off x="107822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5" name="Rechthoek 134">
              <a:extLst>
                <a:ext uri="{FF2B5EF4-FFF2-40B4-BE49-F238E27FC236}">
                  <a16:creationId xmlns:a16="http://schemas.microsoft.com/office/drawing/2014/main" id="{A0347432-8C21-4FC5-8C35-B1FD2EA749CB}"/>
                </a:ext>
              </a:extLst>
            </p:cNvPr>
            <p:cNvSpPr/>
            <p:nvPr userDrawn="1"/>
          </p:nvSpPr>
          <p:spPr>
            <a:xfrm>
              <a:off x="121729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6" name="Rechthoek 135">
              <a:extLst>
                <a:ext uri="{FF2B5EF4-FFF2-40B4-BE49-F238E27FC236}">
                  <a16:creationId xmlns:a16="http://schemas.microsoft.com/office/drawing/2014/main" id="{7A7F8353-A1F1-4929-8555-E3CBFF711B9C}"/>
                </a:ext>
              </a:extLst>
            </p:cNvPr>
            <p:cNvSpPr/>
            <p:nvPr userDrawn="1"/>
          </p:nvSpPr>
          <p:spPr>
            <a:xfrm>
              <a:off x="135635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7" name="Rechthoek 136">
              <a:extLst>
                <a:ext uri="{FF2B5EF4-FFF2-40B4-BE49-F238E27FC236}">
                  <a16:creationId xmlns:a16="http://schemas.microsoft.com/office/drawing/2014/main" id="{FE868229-68BB-41A9-9ED5-28B124EF510A}"/>
                </a:ext>
              </a:extLst>
            </p:cNvPr>
            <p:cNvSpPr/>
            <p:nvPr userDrawn="1"/>
          </p:nvSpPr>
          <p:spPr>
            <a:xfrm>
              <a:off x="1495424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8" name="Rechthoek 137">
              <a:extLst>
                <a:ext uri="{FF2B5EF4-FFF2-40B4-BE49-F238E27FC236}">
                  <a16:creationId xmlns:a16="http://schemas.microsoft.com/office/drawing/2014/main" id="{FA1DEB70-AA07-4F8C-A32A-D1E0EB6B9063}"/>
                </a:ext>
              </a:extLst>
            </p:cNvPr>
            <p:cNvSpPr/>
            <p:nvPr userDrawn="1"/>
          </p:nvSpPr>
          <p:spPr>
            <a:xfrm>
              <a:off x="16344899" y="7907486"/>
              <a:ext cx="1266825"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39" name="Rechthoek 138">
              <a:extLst>
                <a:ext uri="{FF2B5EF4-FFF2-40B4-BE49-F238E27FC236}">
                  <a16:creationId xmlns:a16="http://schemas.microsoft.com/office/drawing/2014/main" id="{CB899CC4-E72F-4DA6-BE2E-02A092FEA67A}"/>
                </a:ext>
              </a:extLst>
            </p:cNvPr>
            <p:cNvSpPr/>
            <p:nvPr userDrawn="1"/>
          </p:nvSpPr>
          <p:spPr>
            <a:xfrm>
              <a:off x="10572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0" name="Rechthoek 139">
              <a:extLst>
                <a:ext uri="{FF2B5EF4-FFF2-40B4-BE49-F238E27FC236}">
                  <a16:creationId xmlns:a16="http://schemas.microsoft.com/office/drawing/2014/main" id="{E9F657BB-7594-4CE9-81AE-F174A5FCF7BF}"/>
                </a:ext>
              </a:extLst>
            </p:cNvPr>
            <p:cNvSpPr/>
            <p:nvPr userDrawn="1"/>
          </p:nvSpPr>
          <p:spPr>
            <a:xfrm>
              <a:off x="24479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1" name="Rechthoek 140">
              <a:extLst>
                <a:ext uri="{FF2B5EF4-FFF2-40B4-BE49-F238E27FC236}">
                  <a16:creationId xmlns:a16="http://schemas.microsoft.com/office/drawing/2014/main" id="{DFC37973-9120-49B2-A7ED-15DCB112E254}"/>
                </a:ext>
              </a:extLst>
            </p:cNvPr>
            <p:cNvSpPr/>
            <p:nvPr userDrawn="1"/>
          </p:nvSpPr>
          <p:spPr>
            <a:xfrm>
              <a:off x="38385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2" name="Rechthoek 141">
              <a:extLst>
                <a:ext uri="{FF2B5EF4-FFF2-40B4-BE49-F238E27FC236}">
                  <a16:creationId xmlns:a16="http://schemas.microsoft.com/office/drawing/2014/main" id="{C21B2490-2482-42A9-AD65-3EFCE801B505}"/>
                </a:ext>
              </a:extLst>
            </p:cNvPr>
            <p:cNvSpPr/>
            <p:nvPr userDrawn="1"/>
          </p:nvSpPr>
          <p:spPr>
            <a:xfrm>
              <a:off x="52292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3" name="Rechthoek 142">
              <a:extLst>
                <a:ext uri="{FF2B5EF4-FFF2-40B4-BE49-F238E27FC236}">
                  <a16:creationId xmlns:a16="http://schemas.microsoft.com/office/drawing/2014/main" id="{1AD68A9B-287C-47FA-B23C-EF991C19345D}"/>
                </a:ext>
              </a:extLst>
            </p:cNvPr>
            <p:cNvSpPr/>
            <p:nvPr userDrawn="1"/>
          </p:nvSpPr>
          <p:spPr>
            <a:xfrm>
              <a:off x="66198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4" name="Rechthoek 143">
              <a:extLst>
                <a:ext uri="{FF2B5EF4-FFF2-40B4-BE49-F238E27FC236}">
                  <a16:creationId xmlns:a16="http://schemas.microsoft.com/office/drawing/2014/main" id="{E13DC975-77A9-49F1-840F-60F7F64AA0AE}"/>
                </a:ext>
              </a:extLst>
            </p:cNvPr>
            <p:cNvSpPr/>
            <p:nvPr userDrawn="1"/>
          </p:nvSpPr>
          <p:spPr>
            <a:xfrm>
              <a:off x="80105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5" name="Rechthoek 144">
              <a:extLst>
                <a:ext uri="{FF2B5EF4-FFF2-40B4-BE49-F238E27FC236}">
                  <a16:creationId xmlns:a16="http://schemas.microsoft.com/office/drawing/2014/main" id="{1F4C024A-51DC-4F32-8C8D-B2E1662EBABC}"/>
                </a:ext>
              </a:extLst>
            </p:cNvPr>
            <p:cNvSpPr/>
            <p:nvPr userDrawn="1"/>
          </p:nvSpPr>
          <p:spPr>
            <a:xfrm>
              <a:off x="94011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6" name="Rechthoek 145">
              <a:extLst>
                <a:ext uri="{FF2B5EF4-FFF2-40B4-BE49-F238E27FC236}">
                  <a16:creationId xmlns:a16="http://schemas.microsoft.com/office/drawing/2014/main" id="{7E3E9670-3B8B-4A3E-BBC8-148C50E521E5}"/>
                </a:ext>
              </a:extLst>
            </p:cNvPr>
            <p:cNvSpPr/>
            <p:nvPr userDrawn="1"/>
          </p:nvSpPr>
          <p:spPr>
            <a:xfrm>
              <a:off x="107918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7" name="Rechthoek 146">
              <a:extLst>
                <a:ext uri="{FF2B5EF4-FFF2-40B4-BE49-F238E27FC236}">
                  <a16:creationId xmlns:a16="http://schemas.microsoft.com/office/drawing/2014/main" id="{0D625E2E-D09E-4433-8635-54FE2B610D71}"/>
                </a:ext>
              </a:extLst>
            </p:cNvPr>
            <p:cNvSpPr/>
            <p:nvPr userDrawn="1"/>
          </p:nvSpPr>
          <p:spPr>
            <a:xfrm>
              <a:off x="121824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8" name="Rechthoek 147">
              <a:extLst>
                <a:ext uri="{FF2B5EF4-FFF2-40B4-BE49-F238E27FC236}">
                  <a16:creationId xmlns:a16="http://schemas.microsoft.com/office/drawing/2014/main" id="{4D0CF8CE-893C-4FC4-A604-1E1E339B55E0}"/>
                </a:ext>
              </a:extLst>
            </p:cNvPr>
            <p:cNvSpPr/>
            <p:nvPr userDrawn="1"/>
          </p:nvSpPr>
          <p:spPr>
            <a:xfrm>
              <a:off x="135731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49" name="Rechthoek 148">
              <a:extLst>
                <a:ext uri="{FF2B5EF4-FFF2-40B4-BE49-F238E27FC236}">
                  <a16:creationId xmlns:a16="http://schemas.microsoft.com/office/drawing/2014/main" id="{AA4F597F-E463-4268-91FE-0A240CFB670C}"/>
                </a:ext>
              </a:extLst>
            </p:cNvPr>
            <p:cNvSpPr/>
            <p:nvPr userDrawn="1"/>
          </p:nvSpPr>
          <p:spPr>
            <a:xfrm>
              <a:off x="1496377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0" name="Rechthoek 149">
              <a:extLst>
                <a:ext uri="{FF2B5EF4-FFF2-40B4-BE49-F238E27FC236}">
                  <a16:creationId xmlns:a16="http://schemas.microsoft.com/office/drawing/2014/main" id="{322D01B1-CED0-4098-A701-3BF8B51E38E6}"/>
                </a:ext>
              </a:extLst>
            </p:cNvPr>
            <p:cNvSpPr/>
            <p:nvPr userDrawn="1"/>
          </p:nvSpPr>
          <p:spPr>
            <a:xfrm>
              <a:off x="16354425" y="8603455"/>
              <a:ext cx="1266825" cy="552450"/>
            </a:xfrm>
            <a:prstGeom prst="rect">
              <a:avLst/>
            </a:prstGeom>
            <a:solidFill>
              <a:srgbClr val="CA483E">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sp>
          <p:nvSpPr>
            <p:cNvPr id="151" name="Rechthoek 150">
              <a:extLst>
                <a:ext uri="{FF2B5EF4-FFF2-40B4-BE49-F238E27FC236}">
                  <a16:creationId xmlns:a16="http://schemas.microsoft.com/office/drawing/2014/main" id="{9B29E19F-617C-43B4-81CB-8EEF9BCF4A1D}"/>
                </a:ext>
              </a:extLst>
            </p:cNvPr>
            <p:cNvSpPr/>
            <p:nvPr userDrawn="1"/>
          </p:nvSpPr>
          <p:spPr>
            <a:xfrm>
              <a:off x="9527" y="9302390"/>
              <a:ext cx="17611724" cy="552450"/>
            </a:xfrm>
            <a:prstGeom prst="rect">
              <a:avLst/>
            </a:prstGeom>
            <a:solidFill>
              <a:srgbClr val="4472C4">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ctr"/>
              <a:endParaRPr lang="nl-BE" sz="3240"/>
            </a:p>
          </p:txBody>
        </p:sp>
      </p:grpSp>
      <p:grpSp>
        <p:nvGrpSpPr>
          <p:cNvPr id="168" name="Graphic 6" hidden="1">
            <a:extLst>
              <a:ext uri="{FF2B5EF4-FFF2-40B4-BE49-F238E27FC236}">
                <a16:creationId xmlns:a16="http://schemas.microsoft.com/office/drawing/2014/main" id="{8A0AAF7F-DD0F-4CB1-A1B2-505FC4BCCC2B}"/>
              </a:ext>
            </a:extLst>
          </p:cNvPr>
          <p:cNvGrpSpPr/>
          <p:nvPr userDrawn="1"/>
        </p:nvGrpSpPr>
        <p:grpSpPr>
          <a:xfrm>
            <a:off x="-7144" y="-7144"/>
            <a:ext cx="18297525" cy="10296525"/>
            <a:chOff x="-7144" y="-7144"/>
            <a:chExt cx="18297525" cy="10296525"/>
          </a:xfrm>
          <a:solidFill>
            <a:srgbClr val="FFFFFF">
              <a:alpha val="0"/>
            </a:srgbClr>
          </a:solidFill>
        </p:grpSpPr>
        <p:sp>
          <p:nvSpPr>
            <p:cNvPr id="169" name="Vrije vorm: vorm 168">
              <a:extLst>
                <a:ext uri="{FF2B5EF4-FFF2-40B4-BE49-F238E27FC236}">
                  <a16:creationId xmlns:a16="http://schemas.microsoft.com/office/drawing/2014/main" id="{F1DCEBEA-BD51-4E6A-BDD5-B32F46FCAF21}"/>
                </a:ext>
              </a:extLst>
            </p:cNvPr>
            <p:cNvSpPr/>
            <p:nvPr/>
          </p:nvSpPr>
          <p:spPr>
            <a:xfrm>
              <a:off x="10406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0" name="Vrije vorm: vorm 169">
              <a:extLst>
                <a:ext uri="{FF2B5EF4-FFF2-40B4-BE49-F238E27FC236}">
                  <a16:creationId xmlns:a16="http://schemas.microsoft.com/office/drawing/2014/main" id="{FD08B8C0-EAC8-4271-BD1D-93AF595C0334}"/>
                </a:ext>
              </a:extLst>
            </p:cNvPr>
            <p:cNvSpPr/>
            <p:nvPr/>
          </p:nvSpPr>
          <p:spPr>
            <a:xfrm>
              <a:off x="-7144" y="-7144"/>
              <a:ext cx="18297525" cy="10296525"/>
            </a:xfrm>
            <a:custGeom>
              <a:avLst/>
              <a:gdLst>
                <a:gd name="connsiteX0" fmla="*/ 7144 w 18297525"/>
                <a:gd name="connsiteY0" fmla="*/ 7144 h 10296525"/>
                <a:gd name="connsiteX1" fmla="*/ 18295144 w 18297525"/>
                <a:gd name="connsiteY1" fmla="*/ 7144 h 10296525"/>
                <a:gd name="connsiteX2" fmla="*/ 18295144 w 18297525"/>
                <a:gd name="connsiteY2" fmla="*/ 10294144 h 10296525"/>
                <a:gd name="connsiteX3" fmla="*/ 7144 w 18297525"/>
                <a:gd name="connsiteY3" fmla="*/ 10294144 h 10296525"/>
              </a:gdLst>
              <a:ahLst/>
              <a:cxnLst>
                <a:cxn ang="0">
                  <a:pos x="connsiteX0" y="connsiteY0"/>
                </a:cxn>
                <a:cxn ang="0">
                  <a:pos x="connsiteX1" y="connsiteY1"/>
                </a:cxn>
                <a:cxn ang="0">
                  <a:pos x="connsiteX2" y="connsiteY2"/>
                </a:cxn>
                <a:cxn ang="0">
                  <a:pos x="connsiteX3" y="connsiteY3"/>
                </a:cxn>
              </a:cxnLst>
              <a:rect l="l" t="t" r="r" b="b"/>
              <a:pathLst>
                <a:path w="18297525" h="10296525">
                  <a:moveTo>
                    <a:pt x="7144" y="7144"/>
                  </a:moveTo>
                  <a:lnTo>
                    <a:pt x="18295144" y="7144"/>
                  </a:lnTo>
                  <a:lnTo>
                    <a:pt x="18295144" y="10294144"/>
                  </a:lnTo>
                  <a:lnTo>
                    <a:pt x="7144" y="1029414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1" name="Vrije vorm: vorm 170">
              <a:extLst>
                <a:ext uri="{FF2B5EF4-FFF2-40B4-BE49-F238E27FC236}">
                  <a16:creationId xmlns:a16="http://schemas.microsoft.com/office/drawing/2014/main" id="{92DE7A37-0B5F-4A33-8877-BF9493146315}"/>
                </a:ext>
              </a:extLst>
            </p:cNvPr>
            <p:cNvSpPr/>
            <p:nvPr/>
          </p:nvSpPr>
          <p:spPr>
            <a:xfrm>
              <a:off x="10406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2" name="Vrije vorm: vorm 171">
              <a:extLst>
                <a:ext uri="{FF2B5EF4-FFF2-40B4-BE49-F238E27FC236}">
                  <a16:creationId xmlns:a16="http://schemas.microsoft.com/office/drawing/2014/main" id="{6F8A9ABB-A2A9-490F-978E-E0F0E67708C9}"/>
                </a:ext>
              </a:extLst>
            </p:cNvPr>
            <p:cNvSpPr/>
            <p:nvPr/>
          </p:nvSpPr>
          <p:spPr>
            <a:xfrm>
              <a:off x="10406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3" name="Vrije vorm: vorm 172">
              <a:extLst>
                <a:ext uri="{FF2B5EF4-FFF2-40B4-BE49-F238E27FC236}">
                  <a16:creationId xmlns:a16="http://schemas.microsoft.com/office/drawing/2014/main" id="{E2C0164E-F16D-4328-887D-B444B8D5799F}"/>
                </a:ext>
              </a:extLst>
            </p:cNvPr>
            <p:cNvSpPr/>
            <p:nvPr/>
          </p:nvSpPr>
          <p:spPr>
            <a:xfrm>
              <a:off x="10406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4" name="Vrije vorm: vorm 173">
              <a:extLst>
                <a:ext uri="{FF2B5EF4-FFF2-40B4-BE49-F238E27FC236}">
                  <a16:creationId xmlns:a16="http://schemas.microsoft.com/office/drawing/2014/main" id="{2DFDFC57-EE90-4415-A198-64E26D72FFC4}"/>
                </a:ext>
              </a:extLst>
            </p:cNvPr>
            <p:cNvSpPr/>
            <p:nvPr/>
          </p:nvSpPr>
          <p:spPr>
            <a:xfrm>
              <a:off x="10406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5" name="Vrije vorm: vorm 174">
              <a:extLst>
                <a:ext uri="{FF2B5EF4-FFF2-40B4-BE49-F238E27FC236}">
                  <a16:creationId xmlns:a16="http://schemas.microsoft.com/office/drawing/2014/main" id="{F64CECF1-92EC-4E9F-9FAF-078C71B824C3}"/>
                </a:ext>
              </a:extLst>
            </p:cNvPr>
            <p:cNvSpPr/>
            <p:nvPr/>
          </p:nvSpPr>
          <p:spPr>
            <a:xfrm>
              <a:off x="10406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6" name="Vrije vorm: vorm 175">
              <a:extLst>
                <a:ext uri="{FF2B5EF4-FFF2-40B4-BE49-F238E27FC236}">
                  <a16:creationId xmlns:a16="http://schemas.microsoft.com/office/drawing/2014/main" id="{9CFD6479-782A-4767-BD69-EA62A2917EAC}"/>
                </a:ext>
              </a:extLst>
            </p:cNvPr>
            <p:cNvSpPr/>
            <p:nvPr/>
          </p:nvSpPr>
          <p:spPr>
            <a:xfrm>
              <a:off x="10406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7" name="Vrije vorm: vorm 176">
              <a:extLst>
                <a:ext uri="{FF2B5EF4-FFF2-40B4-BE49-F238E27FC236}">
                  <a16:creationId xmlns:a16="http://schemas.microsoft.com/office/drawing/2014/main" id="{39C87844-B0D3-4095-A2A1-66DB74BB61E7}"/>
                </a:ext>
              </a:extLst>
            </p:cNvPr>
            <p:cNvSpPr/>
            <p:nvPr/>
          </p:nvSpPr>
          <p:spPr>
            <a:xfrm>
              <a:off x="10406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8" name="Vrije vorm: vorm 177">
              <a:extLst>
                <a:ext uri="{FF2B5EF4-FFF2-40B4-BE49-F238E27FC236}">
                  <a16:creationId xmlns:a16="http://schemas.microsoft.com/office/drawing/2014/main" id="{56142EEF-703A-4C22-8198-0BA6F3C1960E}"/>
                </a:ext>
              </a:extLst>
            </p:cNvPr>
            <p:cNvSpPr/>
            <p:nvPr/>
          </p:nvSpPr>
          <p:spPr>
            <a:xfrm>
              <a:off x="10406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79" name="Vrije vorm: vorm 178">
              <a:extLst>
                <a:ext uri="{FF2B5EF4-FFF2-40B4-BE49-F238E27FC236}">
                  <a16:creationId xmlns:a16="http://schemas.microsoft.com/office/drawing/2014/main" id="{FAE584A2-2C35-47DE-8D98-FF3614A89F42}"/>
                </a:ext>
              </a:extLst>
            </p:cNvPr>
            <p:cNvSpPr/>
            <p:nvPr/>
          </p:nvSpPr>
          <p:spPr>
            <a:xfrm>
              <a:off x="10406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0" name="Vrije vorm: vorm 179">
              <a:extLst>
                <a:ext uri="{FF2B5EF4-FFF2-40B4-BE49-F238E27FC236}">
                  <a16:creationId xmlns:a16="http://schemas.microsoft.com/office/drawing/2014/main" id="{26EBDC24-CB3F-4813-9805-3A2A0D44A8ED}"/>
                </a:ext>
              </a:extLst>
            </p:cNvPr>
            <p:cNvSpPr/>
            <p:nvPr/>
          </p:nvSpPr>
          <p:spPr>
            <a:xfrm>
              <a:off x="10406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1" name="Vrije vorm: vorm 180">
              <a:extLst>
                <a:ext uri="{FF2B5EF4-FFF2-40B4-BE49-F238E27FC236}">
                  <a16:creationId xmlns:a16="http://schemas.microsoft.com/office/drawing/2014/main" id="{8A5A8701-49EC-4727-867C-68DA7013C530}"/>
                </a:ext>
              </a:extLst>
            </p:cNvPr>
            <p:cNvSpPr/>
            <p:nvPr/>
          </p:nvSpPr>
          <p:spPr>
            <a:xfrm>
              <a:off x="10406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2" name="Vrije vorm: vorm 181">
              <a:extLst>
                <a:ext uri="{FF2B5EF4-FFF2-40B4-BE49-F238E27FC236}">
                  <a16:creationId xmlns:a16="http://schemas.microsoft.com/office/drawing/2014/main" id="{37E1922D-681A-453A-BFCD-616668F2883A}"/>
                </a:ext>
              </a:extLst>
            </p:cNvPr>
            <p:cNvSpPr/>
            <p:nvPr/>
          </p:nvSpPr>
          <p:spPr>
            <a:xfrm>
              <a:off x="24312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3" name="Vrije vorm: vorm 182">
              <a:extLst>
                <a:ext uri="{FF2B5EF4-FFF2-40B4-BE49-F238E27FC236}">
                  <a16:creationId xmlns:a16="http://schemas.microsoft.com/office/drawing/2014/main" id="{497CB453-B88A-400B-840D-0DDAAE62A10F}"/>
                </a:ext>
              </a:extLst>
            </p:cNvPr>
            <p:cNvSpPr/>
            <p:nvPr/>
          </p:nvSpPr>
          <p:spPr>
            <a:xfrm>
              <a:off x="24312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4" name="Vrije vorm: vorm 183">
              <a:extLst>
                <a:ext uri="{FF2B5EF4-FFF2-40B4-BE49-F238E27FC236}">
                  <a16:creationId xmlns:a16="http://schemas.microsoft.com/office/drawing/2014/main" id="{F61CDFF9-AF0B-4065-ABB8-D597CDBA8854}"/>
                </a:ext>
              </a:extLst>
            </p:cNvPr>
            <p:cNvSpPr/>
            <p:nvPr/>
          </p:nvSpPr>
          <p:spPr>
            <a:xfrm>
              <a:off x="24312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5" name="Vrije vorm: vorm 184">
              <a:extLst>
                <a:ext uri="{FF2B5EF4-FFF2-40B4-BE49-F238E27FC236}">
                  <a16:creationId xmlns:a16="http://schemas.microsoft.com/office/drawing/2014/main" id="{E3EB7C2B-C1F9-4AFD-8882-60DA92A8ADED}"/>
                </a:ext>
              </a:extLst>
            </p:cNvPr>
            <p:cNvSpPr/>
            <p:nvPr/>
          </p:nvSpPr>
          <p:spPr>
            <a:xfrm>
              <a:off x="24312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6" name="Vrije vorm: vorm 185">
              <a:extLst>
                <a:ext uri="{FF2B5EF4-FFF2-40B4-BE49-F238E27FC236}">
                  <a16:creationId xmlns:a16="http://schemas.microsoft.com/office/drawing/2014/main" id="{489C6816-0854-40AA-ABEB-111F5910589C}"/>
                </a:ext>
              </a:extLst>
            </p:cNvPr>
            <p:cNvSpPr/>
            <p:nvPr/>
          </p:nvSpPr>
          <p:spPr>
            <a:xfrm>
              <a:off x="24312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7" name="Vrije vorm: vorm 186">
              <a:extLst>
                <a:ext uri="{FF2B5EF4-FFF2-40B4-BE49-F238E27FC236}">
                  <a16:creationId xmlns:a16="http://schemas.microsoft.com/office/drawing/2014/main" id="{0231460C-657B-4A78-8DEE-68E18F741156}"/>
                </a:ext>
              </a:extLst>
            </p:cNvPr>
            <p:cNvSpPr/>
            <p:nvPr/>
          </p:nvSpPr>
          <p:spPr>
            <a:xfrm>
              <a:off x="24312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8" name="Vrije vorm: vorm 187">
              <a:extLst>
                <a:ext uri="{FF2B5EF4-FFF2-40B4-BE49-F238E27FC236}">
                  <a16:creationId xmlns:a16="http://schemas.microsoft.com/office/drawing/2014/main" id="{B5033D87-EEDD-4F13-B0C3-CF9361532B11}"/>
                </a:ext>
              </a:extLst>
            </p:cNvPr>
            <p:cNvSpPr/>
            <p:nvPr/>
          </p:nvSpPr>
          <p:spPr>
            <a:xfrm>
              <a:off x="24312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89" name="Vrije vorm: vorm 188">
              <a:extLst>
                <a:ext uri="{FF2B5EF4-FFF2-40B4-BE49-F238E27FC236}">
                  <a16:creationId xmlns:a16="http://schemas.microsoft.com/office/drawing/2014/main" id="{7C5F0B27-3C63-42C4-8594-450FCB00312C}"/>
                </a:ext>
              </a:extLst>
            </p:cNvPr>
            <p:cNvSpPr/>
            <p:nvPr/>
          </p:nvSpPr>
          <p:spPr>
            <a:xfrm>
              <a:off x="24312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0" name="Vrije vorm: vorm 189">
              <a:extLst>
                <a:ext uri="{FF2B5EF4-FFF2-40B4-BE49-F238E27FC236}">
                  <a16:creationId xmlns:a16="http://schemas.microsoft.com/office/drawing/2014/main" id="{99F80DAA-B96E-4701-9CB5-F49111E78250}"/>
                </a:ext>
              </a:extLst>
            </p:cNvPr>
            <p:cNvSpPr/>
            <p:nvPr/>
          </p:nvSpPr>
          <p:spPr>
            <a:xfrm>
              <a:off x="24312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1" name="Vrije vorm: vorm 190">
              <a:extLst>
                <a:ext uri="{FF2B5EF4-FFF2-40B4-BE49-F238E27FC236}">
                  <a16:creationId xmlns:a16="http://schemas.microsoft.com/office/drawing/2014/main" id="{13692850-9541-4BB4-B362-AE0171ACBF31}"/>
                </a:ext>
              </a:extLst>
            </p:cNvPr>
            <p:cNvSpPr/>
            <p:nvPr/>
          </p:nvSpPr>
          <p:spPr>
            <a:xfrm>
              <a:off x="24312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2" name="Vrije vorm: vorm 191">
              <a:extLst>
                <a:ext uri="{FF2B5EF4-FFF2-40B4-BE49-F238E27FC236}">
                  <a16:creationId xmlns:a16="http://schemas.microsoft.com/office/drawing/2014/main" id="{572B36D2-56CF-4A7D-AC9B-7E969D54D4E7}"/>
                </a:ext>
              </a:extLst>
            </p:cNvPr>
            <p:cNvSpPr/>
            <p:nvPr/>
          </p:nvSpPr>
          <p:spPr>
            <a:xfrm>
              <a:off x="24312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3" name="Vrije vorm: vorm 192">
              <a:extLst>
                <a:ext uri="{FF2B5EF4-FFF2-40B4-BE49-F238E27FC236}">
                  <a16:creationId xmlns:a16="http://schemas.microsoft.com/office/drawing/2014/main" id="{A2C92572-F8D7-44A2-9D57-45E262873BB0}"/>
                </a:ext>
              </a:extLst>
            </p:cNvPr>
            <p:cNvSpPr/>
            <p:nvPr/>
          </p:nvSpPr>
          <p:spPr>
            <a:xfrm>
              <a:off x="24312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4" name="Vrije vorm: vorm 193">
              <a:extLst>
                <a:ext uri="{FF2B5EF4-FFF2-40B4-BE49-F238E27FC236}">
                  <a16:creationId xmlns:a16="http://schemas.microsoft.com/office/drawing/2014/main" id="{EB4332FB-9BEE-4210-ADF6-1A74B1ED2CB5}"/>
                </a:ext>
              </a:extLst>
            </p:cNvPr>
            <p:cNvSpPr/>
            <p:nvPr/>
          </p:nvSpPr>
          <p:spPr>
            <a:xfrm>
              <a:off x="38219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5" name="Vrije vorm: vorm 194">
              <a:extLst>
                <a:ext uri="{FF2B5EF4-FFF2-40B4-BE49-F238E27FC236}">
                  <a16:creationId xmlns:a16="http://schemas.microsoft.com/office/drawing/2014/main" id="{B93E0225-17F2-4084-9801-80F75B2958FA}"/>
                </a:ext>
              </a:extLst>
            </p:cNvPr>
            <p:cNvSpPr/>
            <p:nvPr/>
          </p:nvSpPr>
          <p:spPr>
            <a:xfrm>
              <a:off x="38219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6" name="Vrije vorm: vorm 195">
              <a:extLst>
                <a:ext uri="{FF2B5EF4-FFF2-40B4-BE49-F238E27FC236}">
                  <a16:creationId xmlns:a16="http://schemas.microsoft.com/office/drawing/2014/main" id="{3AD07331-36A6-421A-8E9A-547F75B78B3B}"/>
                </a:ext>
              </a:extLst>
            </p:cNvPr>
            <p:cNvSpPr/>
            <p:nvPr/>
          </p:nvSpPr>
          <p:spPr>
            <a:xfrm>
              <a:off x="38219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7" name="Vrije vorm: vorm 196">
              <a:extLst>
                <a:ext uri="{FF2B5EF4-FFF2-40B4-BE49-F238E27FC236}">
                  <a16:creationId xmlns:a16="http://schemas.microsoft.com/office/drawing/2014/main" id="{FF7BB381-288F-4A37-8BC1-C179199E33DB}"/>
                </a:ext>
              </a:extLst>
            </p:cNvPr>
            <p:cNvSpPr/>
            <p:nvPr/>
          </p:nvSpPr>
          <p:spPr>
            <a:xfrm>
              <a:off x="38219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8" name="Vrije vorm: vorm 197">
              <a:extLst>
                <a:ext uri="{FF2B5EF4-FFF2-40B4-BE49-F238E27FC236}">
                  <a16:creationId xmlns:a16="http://schemas.microsoft.com/office/drawing/2014/main" id="{9D36DF80-7790-4E85-AE98-3A408ECDED22}"/>
                </a:ext>
              </a:extLst>
            </p:cNvPr>
            <p:cNvSpPr/>
            <p:nvPr/>
          </p:nvSpPr>
          <p:spPr>
            <a:xfrm>
              <a:off x="38219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199" name="Vrije vorm: vorm 198">
              <a:extLst>
                <a:ext uri="{FF2B5EF4-FFF2-40B4-BE49-F238E27FC236}">
                  <a16:creationId xmlns:a16="http://schemas.microsoft.com/office/drawing/2014/main" id="{E7E2E3D6-C555-46A7-83AE-449EECD859CC}"/>
                </a:ext>
              </a:extLst>
            </p:cNvPr>
            <p:cNvSpPr/>
            <p:nvPr/>
          </p:nvSpPr>
          <p:spPr>
            <a:xfrm>
              <a:off x="38219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0" name="Vrije vorm: vorm 199">
              <a:extLst>
                <a:ext uri="{FF2B5EF4-FFF2-40B4-BE49-F238E27FC236}">
                  <a16:creationId xmlns:a16="http://schemas.microsoft.com/office/drawing/2014/main" id="{139EB61E-32AD-43B0-A56F-52E4E28A315C}"/>
                </a:ext>
              </a:extLst>
            </p:cNvPr>
            <p:cNvSpPr/>
            <p:nvPr/>
          </p:nvSpPr>
          <p:spPr>
            <a:xfrm>
              <a:off x="38219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1" name="Vrije vorm: vorm 200">
              <a:extLst>
                <a:ext uri="{FF2B5EF4-FFF2-40B4-BE49-F238E27FC236}">
                  <a16:creationId xmlns:a16="http://schemas.microsoft.com/office/drawing/2014/main" id="{3086C5A4-5E29-4518-87C8-1FA0CAE4150A}"/>
                </a:ext>
              </a:extLst>
            </p:cNvPr>
            <p:cNvSpPr/>
            <p:nvPr/>
          </p:nvSpPr>
          <p:spPr>
            <a:xfrm>
              <a:off x="38219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2" name="Vrije vorm: vorm 201">
              <a:extLst>
                <a:ext uri="{FF2B5EF4-FFF2-40B4-BE49-F238E27FC236}">
                  <a16:creationId xmlns:a16="http://schemas.microsoft.com/office/drawing/2014/main" id="{46C5339E-AB25-4978-8E9C-B3C2531EC88F}"/>
                </a:ext>
              </a:extLst>
            </p:cNvPr>
            <p:cNvSpPr/>
            <p:nvPr/>
          </p:nvSpPr>
          <p:spPr>
            <a:xfrm>
              <a:off x="38219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3" name="Vrije vorm: vorm 202">
              <a:extLst>
                <a:ext uri="{FF2B5EF4-FFF2-40B4-BE49-F238E27FC236}">
                  <a16:creationId xmlns:a16="http://schemas.microsoft.com/office/drawing/2014/main" id="{020EA7C7-EAA6-4C71-B729-64732A5C581B}"/>
                </a:ext>
              </a:extLst>
            </p:cNvPr>
            <p:cNvSpPr/>
            <p:nvPr/>
          </p:nvSpPr>
          <p:spPr>
            <a:xfrm>
              <a:off x="38219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4" name="Vrije vorm: vorm 203">
              <a:extLst>
                <a:ext uri="{FF2B5EF4-FFF2-40B4-BE49-F238E27FC236}">
                  <a16:creationId xmlns:a16="http://schemas.microsoft.com/office/drawing/2014/main" id="{E5244770-65CB-4917-A6BD-5684F23CEC98}"/>
                </a:ext>
              </a:extLst>
            </p:cNvPr>
            <p:cNvSpPr/>
            <p:nvPr/>
          </p:nvSpPr>
          <p:spPr>
            <a:xfrm>
              <a:off x="38219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5" name="Vrije vorm: vorm 204">
              <a:extLst>
                <a:ext uri="{FF2B5EF4-FFF2-40B4-BE49-F238E27FC236}">
                  <a16:creationId xmlns:a16="http://schemas.microsoft.com/office/drawing/2014/main" id="{C6DBA397-4E63-4985-BBAA-69C197879DDC}"/>
                </a:ext>
              </a:extLst>
            </p:cNvPr>
            <p:cNvSpPr/>
            <p:nvPr/>
          </p:nvSpPr>
          <p:spPr>
            <a:xfrm>
              <a:off x="38219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6" name="Vrije vorm: vorm 205">
              <a:extLst>
                <a:ext uri="{FF2B5EF4-FFF2-40B4-BE49-F238E27FC236}">
                  <a16:creationId xmlns:a16="http://schemas.microsoft.com/office/drawing/2014/main" id="{15F003C3-8CCA-44E9-A537-88A5318E3A58}"/>
                </a:ext>
              </a:extLst>
            </p:cNvPr>
            <p:cNvSpPr/>
            <p:nvPr/>
          </p:nvSpPr>
          <p:spPr>
            <a:xfrm>
              <a:off x="52125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7" name="Vrije vorm: vorm 206">
              <a:extLst>
                <a:ext uri="{FF2B5EF4-FFF2-40B4-BE49-F238E27FC236}">
                  <a16:creationId xmlns:a16="http://schemas.microsoft.com/office/drawing/2014/main" id="{793F9362-7536-4184-8AD1-13DC3CF55525}"/>
                </a:ext>
              </a:extLst>
            </p:cNvPr>
            <p:cNvSpPr/>
            <p:nvPr/>
          </p:nvSpPr>
          <p:spPr>
            <a:xfrm>
              <a:off x="52125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8" name="Vrije vorm: vorm 207">
              <a:extLst>
                <a:ext uri="{FF2B5EF4-FFF2-40B4-BE49-F238E27FC236}">
                  <a16:creationId xmlns:a16="http://schemas.microsoft.com/office/drawing/2014/main" id="{1797BBD5-DBF5-4821-BC13-134F4B742E74}"/>
                </a:ext>
              </a:extLst>
            </p:cNvPr>
            <p:cNvSpPr/>
            <p:nvPr/>
          </p:nvSpPr>
          <p:spPr>
            <a:xfrm>
              <a:off x="52125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09" name="Vrije vorm: vorm 208">
              <a:extLst>
                <a:ext uri="{FF2B5EF4-FFF2-40B4-BE49-F238E27FC236}">
                  <a16:creationId xmlns:a16="http://schemas.microsoft.com/office/drawing/2014/main" id="{E63B1547-139D-4E61-A6FF-E8DF1C73DF67}"/>
                </a:ext>
              </a:extLst>
            </p:cNvPr>
            <p:cNvSpPr/>
            <p:nvPr/>
          </p:nvSpPr>
          <p:spPr>
            <a:xfrm>
              <a:off x="52125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0" name="Vrije vorm: vorm 209">
              <a:extLst>
                <a:ext uri="{FF2B5EF4-FFF2-40B4-BE49-F238E27FC236}">
                  <a16:creationId xmlns:a16="http://schemas.microsoft.com/office/drawing/2014/main" id="{E1321F02-540A-4188-BD25-6B26E347D251}"/>
                </a:ext>
              </a:extLst>
            </p:cNvPr>
            <p:cNvSpPr/>
            <p:nvPr/>
          </p:nvSpPr>
          <p:spPr>
            <a:xfrm>
              <a:off x="52125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1" name="Vrije vorm: vorm 210">
              <a:extLst>
                <a:ext uri="{FF2B5EF4-FFF2-40B4-BE49-F238E27FC236}">
                  <a16:creationId xmlns:a16="http://schemas.microsoft.com/office/drawing/2014/main" id="{8AE1F77D-89BA-49BD-B5F6-D1D8FA420BB9}"/>
                </a:ext>
              </a:extLst>
            </p:cNvPr>
            <p:cNvSpPr/>
            <p:nvPr/>
          </p:nvSpPr>
          <p:spPr>
            <a:xfrm>
              <a:off x="52125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2" name="Vrije vorm: vorm 211">
              <a:extLst>
                <a:ext uri="{FF2B5EF4-FFF2-40B4-BE49-F238E27FC236}">
                  <a16:creationId xmlns:a16="http://schemas.microsoft.com/office/drawing/2014/main" id="{59287451-C612-464E-9C13-0A88B9F4C4AB}"/>
                </a:ext>
              </a:extLst>
            </p:cNvPr>
            <p:cNvSpPr/>
            <p:nvPr/>
          </p:nvSpPr>
          <p:spPr>
            <a:xfrm>
              <a:off x="52125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3" name="Vrije vorm: vorm 212">
              <a:extLst>
                <a:ext uri="{FF2B5EF4-FFF2-40B4-BE49-F238E27FC236}">
                  <a16:creationId xmlns:a16="http://schemas.microsoft.com/office/drawing/2014/main" id="{7C5C4F3D-241A-4EDC-9A4B-8B56C2D6E120}"/>
                </a:ext>
              </a:extLst>
            </p:cNvPr>
            <p:cNvSpPr/>
            <p:nvPr/>
          </p:nvSpPr>
          <p:spPr>
            <a:xfrm>
              <a:off x="52125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4" name="Vrije vorm: vorm 213">
              <a:extLst>
                <a:ext uri="{FF2B5EF4-FFF2-40B4-BE49-F238E27FC236}">
                  <a16:creationId xmlns:a16="http://schemas.microsoft.com/office/drawing/2014/main" id="{815F0A0A-F8FD-4E1D-8DBA-0C62D7CC2ED3}"/>
                </a:ext>
              </a:extLst>
            </p:cNvPr>
            <p:cNvSpPr/>
            <p:nvPr/>
          </p:nvSpPr>
          <p:spPr>
            <a:xfrm>
              <a:off x="52125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5" name="Vrije vorm: vorm 214">
              <a:extLst>
                <a:ext uri="{FF2B5EF4-FFF2-40B4-BE49-F238E27FC236}">
                  <a16:creationId xmlns:a16="http://schemas.microsoft.com/office/drawing/2014/main" id="{1D15493A-63D5-4610-94A8-1D841C235B47}"/>
                </a:ext>
              </a:extLst>
            </p:cNvPr>
            <p:cNvSpPr/>
            <p:nvPr/>
          </p:nvSpPr>
          <p:spPr>
            <a:xfrm>
              <a:off x="52125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6" name="Vrije vorm: vorm 215">
              <a:extLst>
                <a:ext uri="{FF2B5EF4-FFF2-40B4-BE49-F238E27FC236}">
                  <a16:creationId xmlns:a16="http://schemas.microsoft.com/office/drawing/2014/main" id="{1F0A4721-57CA-407A-86AD-742855631F0A}"/>
                </a:ext>
              </a:extLst>
            </p:cNvPr>
            <p:cNvSpPr/>
            <p:nvPr/>
          </p:nvSpPr>
          <p:spPr>
            <a:xfrm>
              <a:off x="52125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7" name="Vrije vorm: vorm 216">
              <a:extLst>
                <a:ext uri="{FF2B5EF4-FFF2-40B4-BE49-F238E27FC236}">
                  <a16:creationId xmlns:a16="http://schemas.microsoft.com/office/drawing/2014/main" id="{2EE89D6D-CABF-435D-9317-40DA8ED7ABC1}"/>
                </a:ext>
              </a:extLst>
            </p:cNvPr>
            <p:cNvSpPr/>
            <p:nvPr/>
          </p:nvSpPr>
          <p:spPr>
            <a:xfrm>
              <a:off x="52125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8" name="Vrije vorm: vorm 217">
              <a:extLst>
                <a:ext uri="{FF2B5EF4-FFF2-40B4-BE49-F238E27FC236}">
                  <a16:creationId xmlns:a16="http://schemas.microsoft.com/office/drawing/2014/main" id="{0BF7581F-74B7-4E19-A9F4-CC02C34CC7E9}"/>
                </a:ext>
              </a:extLst>
            </p:cNvPr>
            <p:cNvSpPr/>
            <p:nvPr/>
          </p:nvSpPr>
          <p:spPr>
            <a:xfrm>
              <a:off x="66032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19" name="Vrije vorm: vorm 218">
              <a:extLst>
                <a:ext uri="{FF2B5EF4-FFF2-40B4-BE49-F238E27FC236}">
                  <a16:creationId xmlns:a16="http://schemas.microsoft.com/office/drawing/2014/main" id="{B1AD4A4A-49D0-46BF-849A-1A6A3CC392CB}"/>
                </a:ext>
              </a:extLst>
            </p:cNvPr>
            <p:cNvSpPr/>
            <p:nvPr/>
          </p:nvSpPr>
          <p:spPr>
            <a:xfrm>
              <a:off x="66032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0" name="Vrije vorm: vorm 219">
              <a:extLst>
                <a:ext uri="{FF2B5EF4-FFF2-40B4-BE49-F238E27FC236}">
                  <a16:creationId xmlns:a16="http://schemas.microsoft.com/office/drawing/2014/main" id="{3A42FA4A-7FE0-4704-BDB8-238F187C36D0}"/>
                </a:ext>
              </a:extLst>
            </p:cNvPr>
            <p:cNvSpPr/>
            <p:nvPr/>
          </p:nvSpPr>
          <p:spPr>
            <a:xfrm>
              <a:off x="66032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1" name="Vrije vorm: vorm 220">
              <a:extLst>
                <a:ext uri="{FF2B5EF4-FFF2-40B4-BE49-F238E27FC236}">
                  <a16:creationId xmlns:a16="http://schemas.microsoft.com/office/drawing/2014/main" id="{E662FE9A-2DE4-4F36-A35D-992FE01D24E7}"/>
                </a:ext>
              </a:extLst>
            </p:cNvPr>
            <p:cNvSpPr/>
            <p:nvPr/>
          </p:nvSpPr>
          <p:spPr>
            <a:xfrm>
              <a:off x="66032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2" name="Vrije vorm: vorm 221">
              <a:extLst>
                <a:ext uri="{FF2B5EF4-FFF2-40B4-BE49-F238E27FC236}">
                  <a16:creationId xmlns:a16="http://schemas.microsoft.com/office/drawing/2014/main" id="{B150B04B-342B-4377-AEBB-B317ED4AC32D}"/>
                </a:ext>
              </a:extLst>
            </p:cNvPr>
            <p:cNvSpPr/>
            <p:nvPr/>
          </p:nvSpPr>
          <p:spPr>
            <a:xfrm>
              <a:off x="66032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3" name="Vrije vorm: vorm 222">
              <a:extLst>
                <a:ext uri="{FF2B5EF4-FFF2-40B4-BE49-F238E27FC236}">
                  <a16:creationId xmlns:a16="http://schemas.microsoft.com/office/drawing/2014/main" id="{921631A7-1936-4C30-8858-C3D6A4B3BB6C}"/>
                </a:ext>
              </a:extLst>
            </p:cNvPr>
            <p:cNvSpPr/>
            <p:nvPr/>
          </p:nvSpPr>
          <p:spPr>
            <a:xfrm>
              <a:off x="66032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4" name="Vrije vorm: vorm 223">
              <a:extLst>
                <a:ext uri="{FF2B5EF4-FFF2-40B4-BE49-F238E27FC236}">
                  <a16:creationId xmlns:a16="http://schemas.microsoft.com/office/drawing/2014/main" id="{12262A95-CB74-4F15-817D-705EBA84AA77}"/>
                </a:ext>
              </a:extLst>
            </p:cNvPr>
            <p:cNvSpPr/>
            <p:nvPr/>
          </p:nvSpPr>
          <p:spPr>
            <a:xfrm>
              <a:off x="66032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5" name="Vrije vorm: vorm 224">
              <a:extLst>
                <a:ext uri="{FF2B5EF4-FFF2-40B4-BE49-F238E27FC236}">
                  <a16:creationId xmlns:a16="http://schemas.microsoft.com/office/drawing/2014/main" id="{14EF9739-70DA-4D80-86B2-F24D073F288F}"/>
                </a:ext>
              </a:extLst>
            </p:cNvPr>
            <p:cNvSpPr/>
            <p:nvPr/>
          </p:nvSpPr>
          <p:spPr>
            <a:xfrm>
              <a:off x="66032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6" name="Vrije vorm: vorm 225">
              <a:extLst>
                <a:ext uri="{FF2B5EF4-FFF2-40B4-BE49-F238E27FC236}">
                  <a16:creationId xmlns:a16="http://schemas.microsoft.com/office/drawing/2014/main" id="{A33150B7-CDF3-4E5B-84E9-D946405BCB90}"/>
                </a:ext>
              </a:extLst>
            </p:cNvPr>
            <p:cNvSpPr/>
            <p:nvPr/>
          </p:nvSpPr>
          <p:spPr>
            <a:xfrm>
              <a:off x="66032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7" name="Vrije vorm: vorm 226">
              <a:extLst>
                <a:ext uri="{FF2B5EF4-FFF2-40B4-BE49-F238E27FC236}">
                  <a16:creationId xmlns:a16="http://schemas.microsoft.com/office/drawing/2014/main" id="{31037E07-93C3-45D7-9A6B-EB47AFDD527D}"/>
                </a:ext>
              </a:extLst>
            </p:cNvPr>
            <p:cNvSpPr/>
            <p:nvPr/>
          </p:nvSpPr>
          <p:spPr>
            <a:xfrm>
              <a:off x="66032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8" name="Vrije vorm: vorm 227">
              <a:extLst>
                <a:ext uri="{FF2B5EF4-FFF2-40B4-BE49-F238E27FC236}">
                  <a16:creationId xmlns:a16="http://schemas.microsoft.com/office/drawing/2014/main" id="{1B0B00C7-EB32-4F07-814B-4CE22FF3F070}"/>
                </a:ext>
              </a:extLst>
            </p:cNvPr>
            <p:cNvSpPr/>
            <p:nvPr/>
          </p:nvSpPr>
          <p:spPr>
            <a:xfrm>
              <a:off x="66032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29" name="Vrije vorm: vorm 228">
              <a:extLst>
                <a:ext uri="{FF2B5EF4-FFF2-40B4-BE49-F238E27FC236}">
                  <a16:creationId xmlns:a16="http://schemas.microsoft.com/office/drawing/2014/main" id="{A2EBA371-9949-4EAF-A654-5DBDF963E9E5}"/>
                </a:ext>
              </a:extLst>
            </p:cNvPr>
            <p:cNvSpPr/>
            <p:nvPr/>
          </p:nvSpPr>
          <p:spPr>
            <a:xfrm>
              <a:off x="66032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0" name="Vrije vorm: vorm 229">
              <a:extLst>
                <a:ext uri="{FF2B5EF4-FFF2-40B4-BE49-F238E27FC236}">
                  <a16:creationId xmlns:a16="http://schemas.microsoft.com/office/drawing/2014/main" id="{1D4F4521-E59C-409B-BE0E-C9D5AEDC2A8F}"/>
                </a:ext>
              </a:extLst>
            </p:cNvPr>
            <p:cNvSpPr/>
            <p:nvPr/>
          </p:nvSpPr>
          <p:spPr>
            <a:xfrm>
              <a:off x="79938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1" name="Vrije vorm: vorm 230">
              <a:extLst>
                <a:ext uri="{FF2B5EF4-FFF2-40B4-BE49-F238E27FC236}">
                  <a16:creationId xmlns:a16="http://schemas.microsoft.com/office/drawing/2014/main" id="{FFE49938-73CD-4832-8C49-3D82E7F6ED56}"/>
                </a:ext>
              </a:extLst>
            </p:cNvPr>
            <p:cNvSpPr/>
            <p:nvPr/>
          </p:nvSpPr>
          <p:spPr>
            <a:xfrm>
              <a:off x="79938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2" name="Vrije vorm: vorm 231">
              <a:extLst>
                <a:ext uri="{FF2B5EF4-FFF2-40B4-BE49-F238E27FC236}">
                  <a16:creationId xmlns:a16="http://schemas.microsoft.com/office/drawing/2014/main" id="{0F486BF9-F68A-49D5-906C-5568892D0886}"/>
                </a:ext>
              </a:extLst>
            </p:cNvPr>
            <p:cNvSpPr/>
            <p:nvPr/>
          </p:nvSpPr>
          <p:spPr>
            <a:xfrm>
              <a:off x="79938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3" name="Vrije vorm: vorm 232">
              <a:extLst>
                <a:ext uri="{FF2B5EF4-FFF2-40B4-BE49-F238E27FC236}">
                  <a16:creationId xmlns:a16="http://schemas.microsoft.com/office/drawing/2014/main" id="{2AFA228E-9C1A-4808-B110-207F17359D21}"/>
                </a:ext>
              </a:extLst>
            </p:cNvPr>
            <p:cNvSpPr/>
            <p:nvPr/>
          </p:nvSpPr>
          <p:spPr>
            <a:xfrm>
              <a:off x="79938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4" name="Vrije vorm: vorm 233">
              <a:extLst>
                <a:ext uri="{FF2B5EF4-FFF2-40B4-BE49-F238E27FC236}">
                  <a16:creationId xmlns:a16="http://schemas.microsoft.com/office/drawing/2014/main" id="{30436F4A-77D5-45D6-ABF3-465239315E63}"/>
                </a:ext>
              </a:extLst>
            </p:cNvPr>
            <p:cNvSpPr/>
            <p:nvPr/>
          </p:nvSpPr>
          <p:spPr>
            <a:xfrm>
              <a:off x="79938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5" name="Vrije vorm: vorm 234">
              <a:extLst>
                <a:ext uri="{FF2B5EF4-FFF2-40B4-BE49-F238E27FC236}">
                  <a16:creationId xmlns:a16="http://schemas.microsoft.com/office/drawing/2014/main" id="{6A3EC34F-07B3-4782-BF8D-19004113AB70}"/>
                </a:ext>
              </a:extLst>
            </p:cNvPr>
            <p:cNvSpPr/>
            <p:nvPr/>
          </p:nvSpPr>
          <p:spPr>
            <a:xfrm>
              <a:off x="79938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6" name="Vrije vorm: vorm 235">
              <a:extLst>
                <a:ext uri="{FF2B5EF4-FFF2-40B4-BE49-F238E27FC236}">
                  <a16:creationId xmlns:a16="http://schemas.microsoft.com/office/drawing/2014/main" id="{D4290E9C-DF79-4EE5-AEAC-AAF203C6B663}"/>
                </a:ext>
              </a:extLst>
            </p:cNvPr>
            <p:cNvSpPr/>
            <p:nvPr/>
          </p:nvSpPr>
          <p:spPr>
            <a:xfrm>
              <a:off x="79938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7" name="Vrije vorm: vorm 236">
              <a:extLst>
                <a:ext uri="{FF2B5EF4-FFF2-40B4-BE49-F238E27FC236}">
                  <a16:creationId xmlns:a16="http://schemas.microsoft.com/office/drawing/2014/main" id="{8F41F57B-9C00-47EA-9E23-DE35868286B5}"/>
                </a:ext>
              </a:extLst>
            </p:cNvPr>
            <p:cNvSpPr/>
            <p:nvPr/>
          </p:nvSpPr>
          <p:spPr>
            <a:xfrm>
              <a:off x="79938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8" name="Vrije vorm: vorm 237">
              <a:extLst>
                <a:ext uri="{FF2B5EF4-FFF2-40B4-BE49-F238E27FC236}">
                  <a16:creationId xmlns:a16="http://schemas.microsoft.com/office/drawing/2014/main" id="{9BC7717F-A995-417E-A827-2A3ADD92EEF9}"/>
                </a:ext>
              </a:extLst>
            </p:cNvPr>
            <p:cNvSpPr/>
            <p:nvPr/>
          </p:nvSpPr>
          <p:spPr>
            <a:xfrm>
              <a:off x="79938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39" name="Vrije vorm: vorm 238">
              <a:extLst>
                <a:ext uri="{FF2B5EF4-FFF2-40B4-BE49-F238E27FC236}">
                  <a16:creationId xmlns:a16="http://schemas.microsoft.com/office/drawing/2014/main" id="{5B5D8E0C-EC79-4F1F-9744-A5BA8291FF69}"/>
                </a:ext>
              </a:extLst>
            </p:cNvPr>
            <p:cNvSpPr/>
            <p:nvPr/>
          </p:nvSpPr>
          <p:spPr>
            <a:xfrm>
              <a:off x="79938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0" name="Vrije vorm: vorm 239">
              <a:extLst>
                <a:ext uri="{FF2B5EF4-FFF2-40B4-BE49-F238E27FC236}">
                  <a16:creationId xmlns:a16="http://schemas.microsoft.com/office/drawing/2014/main" id="{8162E9CB-F784-4F64-9770-F42016C04329}"/>
                </a:ext>
              </a:extLst>
            </p:cNvPr>
            <p:cNvSpPr/>
            <p:nvPr/>
          </p:nvSpPr>
          <p:spPr>
            <a:xfrm>
              <a:off x="79938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1" name="Vrije vorm: vorm 240">
              <a:extLst>
                <a:ext uri="{FF2B5EF4-FFF2-40B4-BE49-F238E27FC236}">
                  <a16:creationId xmlns:a16="http://schemas.microsoft.com/office/drawing/2014/main" id="{7A17B65B-88AE-40C2-ACA8-B2FE38B0839B}"/>
                </a:ext>
              </a:extLst>
            </p:cNvPr>
            <p:cNvSpPr/>
            <p:nvPr/>
          </p:nvSpPr>
          <p:spPr>
            <a:xfrm>
              <a:off x="79938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2" name="Vrije vorm: vorm 241">
              <a:extLst>
                <a:ext uri="{FF2B5EF4-FFF2-40B4-BE49-F238E27FC236}">
                  <a16:creationId xmlns:a16="http://schemas.microsoft.com/office/drawing/2014/main" id="{0D175333-BA59-43F8-A2B5-64FC41B9D237}"/>
                </a:ext>
              </a:extLst>
            </p:cNvPr>
            <p:cNvSpPr/>
            <p:nvPr/>
          </p:nvSpPr>
          <p:spPr>
            <a:xfrm>
              <a:off x="93845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3" name="Vrije vorm: vorm 242">
              <a:extLst>
                <a:ext uri="{FF2B5EF4-FFF2-40B4-BE49-F238E27FC236}">
                  <a16:creationId xmlns:a16="http://schemas.microsoft.com/office/drawing/2014/main" id="{199281A4-F139-4CB2-A7C8-8DB737FC596A}"/>
                </a:ext>
              </a:extLst>
            </p:cNvPr>
            <p:cNvSpPr/>
            <p:nvPr/>
          </p:nvSpPr>
          <p:spPr>
            <a:xfrm>
              <a:off x="93845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4" name="Vrije vorm: vorm 243">
              <a:extLst>
                <a:ext uri="{FF2B5EF4-FFF2-40B4-BE49-F238E27FC236}">
                  <a16:creationId xmlns:a16="http://schemas.microsoft.com/office/drawing/2014/main" id="{BEB2514B-CA36-4E88-88CB-EE2F29C56450}"/>
                </a:ext>
              </a:extLst>
            </p:cNvPr>
            <p:cNvSpPr/>
            <p:nvPr/>
          </p:nvSpPr>
          <p:spPr>
            <a:xfrm>
              <a:off x="93845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5" name="Vrije vorm: vorm 244">
              <a:extLst>
                <a:ext uri="{FF2B5EF4-FFF2-40B4-BE49-F238E27FC236}">
                  <a16:creationId xmlns:a16="http://schemas.microsoft.com/office/drawing/2014/main" id="{54F13D69-07CF-44C5-9505-0A59A32116BC}"/>
                </a:ext>
              </a:extLst>
            </p:cNvPr>
            <p:cNvSpPr/>
            <p:nvPr/>
          </p:nvSpPr>
          <p:spPr>
            <a:xfrm>
              <a:off x="93845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6" name="Vrije vorm: vorm 245">
              <a:extLst>
                <a:ext uri="{FF2B5EF4-FFF2-40B4-BE49-F238E27FC236}">
                  <a16:creationId xmlns:a16="http://schemas.microsoft.com/office/drawing/2014/main" id="{3C7CD5EC-B6DF-4DDA-8683-B42999021E21}"/>
                </a:ext>
              </a:extLst>
            </p:cNvPr>
            <p:cNvSpPr/>
            <p:nvPr/>
          </p:nvSpPr>
          <p:spPr>
            <a:xfrm>
              <a:off x="93845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7" name="Vrije vorm: vorm 246">
              <a:extLst>
                <a:ext uri="{FF2B5EF4-FFF2-40B4-BE49-F238E27FC236}">
                  <a16:creationId xmlns:a16="http://schemas.microsoft.com/office/drawing/2014/main" id="{8D9AD9E3-E25A-4320-9EF4-344AAAD0E122}"/>
                </a:ext>
              </a:extLst>
            </p:cNvPr>
            <p:cNvSpPr/>
            <p:nvPr/>
          </p:nvSpPr>
          <p:spPr>
            <a:xfrm>
              <a:off x="93845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8" name="Vrije vorm: vorm 247">
              <a:extLst>
                <a:ext uri="{FF2B5EF4-FFF2-40B4-BE49-F238E27FC236}">
                  <a16:creationId xmlns:a16="http://schemas.microsoft.com/office/drawing/2014/main" id="{1724857A-B13B-453C-85DB-A187E4C0C014}"/>
                </a:ext>
              </a:extLst>
            </p:cNvPr>
            <p:cNvSpPr/>
            <p:nvPr/>
          </p:nvSpPr>
          <p:spPr>
            <a:xfrm>
              <a:off x="93845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49" name="Vrije vorm: vorm 248">
              <a:extLst>
                <a:ext uri="{FF2B5EF4-FFF2-40B4-BE49-F238E27FC236}">
                  <a16:creationId xmlns:a16="http://schemas.microsoft.com/office/drawing/2014/main" id="{88DD47F0-CFB3-481A-985A-4FE1623C30C9}"/>
                </a:ext>
              </a:extLst>
            </p:cNvPr>
            <p:cNvSpPr/>
            <p:nvPr/>
          </p:nvSpPr>
          <p:spPr>
            <a:xfrm>
              <a:off x="93845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0" name="Vrije vorm: vorm 249">
              <a:extLst>
                <a:ext uri="{FF2B5EF4-FFF2-40B4-BE49-F238E27FC236}">
                  <a16:creationId xmlns:a16="http://schemas.microsoft.com/office/drawing/2014/main" id="{2589F8E3-DF89-4FFF-B019-29AFAAED92FB}"/>
                </a:ext>
              </a:extLst>
            </p:cNvPr>
            <p:cNvSpPr/>
            <p:nvPr/>
          </p:nvSpPr>
          <p:spPr>
            <a:xfrm>
              <a:off x="93845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1" name="Vrije vorm: vorm 250">
              <a:extLst>
                <a:ext uri="{FF2B5EF4-FFF2-40B4-BE49-F238E27FC236}">
                  <a16:creationId xmlns:a16="http://schemas.microsoft.com/office/drawing/2014/main" id="{7C4DA9BE-7C7B-43EB-853D-099B25532167}"/>
                </a:ext>
              </a:extLst>
            </p:cNvPr>
            <p:cNvSpPr/>
            <p:nvPr/>
          </p:nvSpPr>
          <p:spPr>
            <a:xfrm>
              <a:off x="93845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2" name="Vrije vorm: vorm 251">
              <a:extLst>
                <a:ext uri="{FF2B5EF4-FFF2-40B4-BE49-F238E27FC236}">
                  <a16:creationId xmlns:a16="http://schemas.microsoft.com/office/drawing/2014/main" id="{226C6566-A96D-4E30-B19E-E8B572A972A6}"/>
                </a:ext>
              </a:extLst>
            </p:cNvPr>
            <p:cNvSpPr/>
            <p:nvPr/>
          </p:nvSpPr>
          <p:spPr>
            <a:xfrm>
              <a:off x="93845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3" name="Vrije vorm: vorm 252">
              <a:extLst>
                <a:ext uri="{FF2B5EF4-FFF2-40B4-BE49-F238E27FC236}">
                  <a16:creationId xmlns:a16="http://schemas.microsoft.com/office/drawing/2014/main" id="{E245DFD3-9BBD-4F1A-B544-12271DE877B2}"/>
                </a:ext>
              </a:extLst>
            </p:cNvPr>
            <p:cNvSpPr/>
            <p:nvPr/>
          </p:nvSpPr>
          <p:spPr>
            <a:xfrm>
              <a:off x="93845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4" name="Vrije vorm: vorm 253">
              <a:extLst>
                <a:ext uri="{FF2B5EF4-FFF2-40B4-BE49-F238E27FC236}">
                  <a16:creationId xmlns:a16="http://schemas.microsoft.com/office/drawing/2014/main" id="{D95161EA-24AD-48DD-9372-44675E835550}"/>
                </a:ext>
              </a:extLst>
            </p:cNvPr>
            <p:cNvSpPr/>
            <p:nvPr/>
          </p:nvSpPr>
          <p:spPr>
            <a:xfrm>
              <a:off x="107751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5" name="Vrije vorm: vorm 254">
              <a:extLst>
                <a:ext uri="{FF2B5EF4-FFF2-40B4-BE49-F238E27FC236}">
                  <a16:creationId xmlns:a16="http://schemas.microsoft.com/office/drawing/2014/main" id="{CBD13926-04E9-4D88-ADCA-9BF422736EDC}"/>
                </a:ext>
              </a:extLst>
            </p:cNvPr>
            <p:cNvSpPr/>
            <p:nvPr/>
          </p:nvSpPr>
          <p:spPr>
            <a:xfrm>
              <a:off x="107751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6" name="Vrije vorm: vorm 255">
              <a:extLst>
                <a:ext uri="{FF2B5EF4-FFF2-40B4-BE49-F238E27FC236}">
                  <a16:creationId xmlns:a16="http://schemas.microsoft.com/office/drawing/2014/main" id="{ACB3FA1F-1790-496B-8A86-FD44BEA13282}"/>
                </a:ext>
              </a:extLst>
            </p:cNvPr>
            <p:cNvSpPr/>
            <p:nvPr/>
          </p:nvSpPr>
          <p:spPr>
            <a:xfrm>
              <a:off x="107751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7" name="Vrije vorm: vorm 256">
              <a:extLst>
                <a:ext uri="{FF2B5EF4-FFF2-40B4-BE49-F238E27FC236}">
                  <a16:creationId xmlns:a16="http://schemas.microsoft.com/office/drawing/2014/main" id="{CD8765C5-2D15-4B70-816C-2DF9D4A26093}"/>
                </a:ext>
              </a:extLst>
            </p:cNvPr>
            <p:cNvSpPr/>
            <p:nvPr/>
          </p:nvSpPr>
          <p:spPr>
            <a:xfrm>
              <a:off x="107751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8" name="Vrije vorm: vorm 257">
              <a:extLst>
                <a:ext uri="{FF2B5EF4-FFF2-40B4-BE49-F238E27FC236}">
                  <a16:creationId xmlns:a16="http://schemas.microsoft.com/office/drawing/2014/main" id="{7CFA7C81-72EF-442D-92CC-CDDFFE8648DA}"/>
                </a:ext>
              </a:extLst>
            </p:cNvPr>
            <p:cNvSpPr/>
            <p:nvPr/>
          </p:nvSpPr>
          <p:spPr>
            <a:xfrm>
              <a:off x="107751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59" name="Vrije vorm: vorm 258">
              <a:extLst>
                <a:ext uri="{FF2B5EF4-FFF2-40B4-BE49-F238E27FC236}">
                  <a16:creationId xmlns:a16="http://schemas.microsoft.com/office/drawing/2014/main" id="{33985638-E02B-47C8-A837-C5F8BDDBDCBD}"/>
                </a:ext>
              </a:extLst>
            </p:cNvPr>
            <p:cNvSpPr/>
            <p:nvPr/>
          </p:nvSpPr>
          <p:spPr>
            <a:xfrm>
              <a:off x="107751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0" name="Vrije vorm: vorm 259">
              <a:extLst>
                <a:ext uri="{FF2B5EF4-FFF2-40B4-BE49-F238E27FC236}">
                  <a16:creationId xmlns:a16="http://schemas.microsoft.com/office/drawing/2014/main" id="{748E75A6-EBE4-4D24-B51D-D8F61A8BC03F}"/>
                </a:ext>
              </a:extLst>
            </p:cNvPr>
            <p:cNvSpPr/>
            <p:nvPr/>
          </p:nvSpPr>
          <p:spPr>
            <a:xfrm>
              <a:off x="107751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1" name="Vrije vorm: vorm 260">
              <a:extLst>
                <a:ext uri="{FF2B5EF4-FFF2-40B4-BE49-F238E27FC236}">
                  <a16:creationId xmlns:a16="http://schemas.microsoft.com/office/drawing/2014/main" id="{6B00294F-4A25-4D23-94E1-6F0E33598E5A}"/>
                </a:ext>
              </a:extLst>
            </p:cNvPr>
            <p:cNvSpPr/>
            <p:nvPr/>
          </p:nvSpPr>
          <p:spPr>
            <a:xfrm>
              <a:off x="107751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2" name="Vrije vorm: vorm 261">
              <a:extLst>
                <a:ext uri="{FF2B5EF4-FFF2-40B4-BE49-F238E27FC236}">
                  <a16:creationId xmlns:a16="http://schemas.microsoft.com/office/drawing/2014/main" id="{94ED50B9-8C05-4F65-97B1-35B065E70EAB}"/>
                </a:ext>
              </a:extLst>
            </p:cNvPr>
            <p:cNvSpPr/>
            <p:nvPr/>
          </p:nvSpPr>
          <p:spPr>
            <a:xfrm>
              <a:off x="107751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3" name="Vrije vorm: vorm 262">
              <a:extLst>
                <a:ext uri="{FF2B5EF4-FFF2-40B4-BE49-F238E27FC236}">
                  <a16:creationId xmlns:a16="http://schemas.microsoft.com/office/drawing/2014/main" id="{EF0CC7DB-9979-4E90-8835-AA3B0EFDCBDD}"/>
                </a:ext>
              </a:extLst>
            </p:cNvPr>
            <p:cNvSpPr/>
            <p:nvPr/>
          </p:nvSpPr>
          <p:spPr>
            <a:xfrm>
              <a:off x="107751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4" name="Vrije vorm: vorm 263">
              <a:extLst>
                <a:ext uri="{FF2B5EF4-FFF2-40B4-BE49-F238E27FC236}">
                  <a16:creationId xmlns:a16="http://schemas.microsoft.com/office/drawing/2014/main" id="{6015355D-33D2-4E1D-8918-20E789D59A68}"/>
                </a:ext>
              </a:extLst>
            </p:cNvPr>
            <p:cNvSpPr/>
            <p:nvPr/>
          </p:nvSpPr>
          <p:spPr>
            <a:xfrm>
              <a:off x="107751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5" name="Vrije vorm: vorm 264">
              <a:extLst>
                <a:ext uri="{FF2B5EF4-FFF2-40B4-BE49-F238E27FC236}">
                  <a16:creationId xmlns:a16="http://schemas.microsoft.com/office/drawing/2014/main" id="{F01E6A87-05F9-438A-9FAA-A803531B4491}"/>
                </a:ext>
              </a:extLst>
            </p:cNvPr>
            <p:cNvSpPr/>
            <p:nvPr/>
          </p:nvSpPr>
          <p:spPr>
            <a:xfrm>
              <a:off x="107751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6" name="Vrije vorm: vorm 265">
              <a:extLst>
                <a:ext uri="{FF2B5EF4-FFF2-40B4-BE49-F238E27FC236}">
                  <a16:creationId xmlns:a16="http://schemas.microsoft.com/office/drawing/2014/main" id="{22AB7446-72D9-4C7B-85F8-1DC005F3C428}"/>
                </a:ext>
              </a:extLst>
            </p:cNvPr>
            <p:cNvSpPr/>
            <p:nvPr/>
          </p:nvSpPr>
          <p:spPr>
            <a:xfrm>
              <a:off x="121658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7" name="Vrije vorm: vorm 266">
              <a:extLst>
                <a:ext uri="{FF2B5EF4-FFF2-40B4-BE49-F238E27FC236}">
                  <a16:creationId xmlns:a16="http://schemas.microsoft.com/office/drawing/2014/main" id="{E9F73508-DB02-48FC-AB7A-3F0588C03F3A}"/>
                </a:ext>
              </a:extLst>
            </p:cNvPr>
            <p:cNvSpPr/>
            <p:nvPr/>
          </p:nvSpPr>
          <p:spPr>
            <a:xfrm>
              <a:off x="121658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8" name="Vrije vorm: vorm 267">
              <a:extLst>
                <a:ext uri="{FF2B5EF4-FFF2-40B4-BE49-F238E27FC236}">
                  <a16:creationId xmlns:a16="http://schemas.microsoft.com/office/drawing/2014/main" id="{7B0E439F-9C0F-439A-A3DF-549D2934FD37}"/>
                </a:ext>
              </a:extLst>
            </p:cNvPr>
            <p:cNvSpPr/>
            <p:nvPr/>
          </p:nvSpPr>
          <p:spPr>
            <a:xfrm>
              <a:off x="121658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69" name="Vrije vorm: vorm 268">
              <a:extLst>
                <a:ext uri="{FF2B5EF4-FFF2-40B4-BE49-F238E27FC236}">
                  <a16:creationId xmlns:a16="http://schemas.microsoft.com/office/drawing/2014/main" id="{080BDC9C-CAAF-419E-A180-50937D37C30B}"/>
                </a:ext>
              </a:extLst>
            </p:cNvPr>
            <p:cNvSpPr/>
            <p:nvPr/>
          </p:nvSpPr>
          <p:spPr>
            <a:xfrm>
              <a:off x="121658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0" name="Vrije vorm: vorm 269">
              <a:extLst>
                <a:ext uri="{FF2B5EF4-FFF2-40B4-BE49-F238E27FC236}">
                  <a16:creationId xmlns:a16="http://schemas.microsoft.com/office/drawing/2014/main" id="{614D0A52-7F45-45F6-91A1-2D61A3506347}"/>
                </a:ext>
              </a:extLst>
            </p:cNvPr>
            <p:cNvSpPr/>
            <p:nvPr/>
          </p:nvSpPr>
          <p:spPr>
            <a:xfrm>
              <a:off x="121658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1" name="Vrije vorm: vorm 270">
              <a:extLst>
                <a:ext uri="{FF2B5EF4-FFF2-40B4-BE49-F238E27FC236}">
                  <a16:creationId xmlns:a16="http://schemas.microsoft.com/office/drawing/2014/main" id="{D22BC105-797F-425A-9CAF-2622037CD94E}"/>
                </a:ext>
              </a:extLst>
            </p:cNvPr>
            <p:cNvSpPr/>
            <p:nvPr/>
          </p:nvSpPr>
          <p:spPr>
            <a:xfrm>
              <a:off x="121658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2" name="Vrije vorm: vorm 271">
              <a:extLst>
                <a:ext uri="{FF2B5EF4-FFF2-40B4-BE49-F238E27FC236}">
                  <a16:creationId xmlns:a16="http://schemas.microsoft.com/office/drawing/2014/main" id="{1804B6FC-AD3C-433B-ABFC-122C7F1A50B1}"/>
                </a:ext>
              </a:extLst>
            </p:cNvPr>
            <p:cNvSpPr/>
            <p:nvPr/>
          </p:nvSpPr>
          <p:spPr>
            <a:xfrm>
              <a:off x="121658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3" name="Vrije vorm: vorm 272">
              <a:extLst>
                <a:ext uri="{FF2B5EF4-FFF2-40B4-BE49-F238E27FC236}">
                  <a16:creationId xmlns:a16="http://schemas.microsoft.com/office/drawing/2014/main" id="{87910B5A-D3F0-400D-8C8F-B197C2E0315B}"/>
                </a:ext>
              </a:extLst>
            </p:cNvPr>
            <p:cNvSpPr/>
            <p:nvPr/>
          </p:nvSpPr>
          <p:spPr>
            <a:xfrm>
              <a:off x="121658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4" name="Vrije vorm: vorm 273">
              <a:extLst>
                <a:ext uri="{FF2B5EF4-FFF2-40B4-BE49-F238E27FC236}">
                  <a16:creationId xmlns:a16="http://schemas.microsoft.com/office/drawing/2014/main" id="{11C2B0BB-92CF-4850-AC2A-DAD9F53565B0}"/>
                </a:ext>
              </a:extLst>
            </p:cNvPr>
            <p:cNvSpPr/>
            <p:nvPr/>
          </p:nvSpPr>
          <p:spPr>
            <a:xfrm>
              <a:off x="121658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5" name="Vrije vorm: vorm 274">
              <a:extLst>
                <a:ext uri="{FF2B5EF4-FFF2-40B4-BE49-F238E27FC236}">
                  <a16:creationId xmlns:a16="http://schemas.microsoft.com/office/drawing/2014/main" id="{D95FEFB3-6BBF-4F88-AEC1-2C039BF40197}"/>
                </a:ext>
              </a:extLst>
            </p:cNvPr>
            <p:cNvSpPr/>
            <p:nvPr/>
          </p:nvSpPr>
          <p:spPr>
            <a:xfrm>
              <a:off x="121658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6" name="Vrije vorm: vorm 275">
              <a:extLst>
                <a:ext uri="{FF2B5EF4-FFF2-40B4-BE49-F238E27FC236}">
                  <a16:creationId xmlns:a16="http://schemas.microsoft.com/office/drawing/2014/main" id="{8B5243DF-2F27-4383-B5B1-AC6B3AEE3D8D}"/>
                </a:ext>
              </a:extLst>
            </p:cNvPr>
            <p:cNvSpPr/>
            <p:nvPr/>
          </p:nvSpPr>
          <p:spPr>
            <a:xfrm>
              <a:off x="121658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7" name="Vrije vorm: vorm 276">
              <a:extLst>
                <a:ext uri="{FF2B5EF4-FFF2-40B4-BE49-F238E27FC236}">
                  <a16:creationId xmlns:a16="http://schemas.microsoft.com/office/drawing/2014/main" id="{548C792A-C349-49EA-A56D-5FD40D9BDA4B}"/>
                </a:ext>
              </a:extLst>
            </p:cNvPr>
            <p:cNvSpPr/>
            <p:nvPr/>
          </p:nvSpPr>
          <p:spPr>
            <a:xfrm>
              <a:off x="121658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8" name="Vrije vorm: vorm 277">
              <a:extLst>
                <a:ext uri="{FF2B5EF4-FFF2-40B4-BE49-F238E27FC236}">
                  <a16:creationId xmlns:a16="http://schemas.microsoft.com/office/drawing/2014/main" id="{A879EFCB-22CB-4E1F-ADFB-B60FAB9EE839}"/>
                </a:ext>
              </a:extLst>
            </p:cNvPr>
            <p:cNvSpPr/>
            <p:nvPr/>
          </p:nvSpPr>
          <p:spPr>
            <a:xfrm>
              <a:off x="135564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79" name="Vrije vorm: vorm 278">
              <a:extLst>
                <a:ext uri="{FF2B5EF4-FFF2-40B4-BE49-F238E27FC236}">
                  <a16:creationId xmlns:a16="http://schemas.microsoft.com/office/drawing/2014/main" id="{DEEEEDD9-0D85-47C2-BCCC-3C4EE2B0E771}"/>
                </a:ext>
              </a:extLst>
            </p:cNvPr>
            <p:cNvSpPr/>
            <p:nvPr/>
          </p:nvSpPr>
          <p:spPr>
            <a:xfrm>
              <a:off x="135564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0" name="Vrije vorm: vorm 279">
              <a:extLst>
                <a:ext uri="{FF2B5EF4-FFF2-40B4-BE49-F238E27FC236}">
                  <a16:creationId xmlns:a16="http://schemas.microsoft.com/office/drawing/2014/main" id="{84DB55BE-4CCF-4D52-9478-755AA7EC98C1}"/>
                </a:ext>
              </a:extLst>
            </p:cNvPr>
            <p:cNvSpPr/>
            <p:nvPr/>
          </p:nvSpPr>
          <p:spPr>
            <a:xfrm>
              <a:off x="135564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1" name="Vrije vorm: vorm 280">
              <a:extLst>
                <a:ext uri="{FF2B5EF4-FFF2-40B4-BE49-F238E27FC236}">
                  <a16:creationId xmlns:a16="http://schemas.microsoft.com/office/drawing/2014/main" id="{AF2D2390-9B86-4896-9EA7-9612FB85711E}"/>
                </a:ext>
              </a:extLst>
            </p:cNvPr>
            <p:cNvSpPr/>
            <p:nvPr/>
          </p:nvSpPr>
          <p:spPr>
            <a:xfrm>
              <a:off x="135564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2" name="Vrije vorm: vorm 281">
              <a:extLst>
                <a:ext uri="{FF2B5EF4-FFF2-40B4-BE49-F238E27FC236}">
                  <a16:creationId xmlns:a16="http://schemas.microsoft.com/office/drawing/2014/main" id="{4C0E7423-BF43-4725-980A-34FA014FA767}"/>
                </a:ext>
              </a:extLst>
            </p:cNvPr>
            <p:cNvSpPr/>
            <p:nvPr/>
          </p:nvSpPr>
          <p:spPr>
            <a:xfrm>
              <a:off x="135564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3" name="Vrije vorm: vorm 282">
              <a:extLst>
                <a:ext uri="{FF2B5EF4-FFF2-40B4-BE49-F238E27FC236}">
                  <a16:creationId xmlns:a16="http://schemas.microsoft.com/office/drawing/2014/main" id="{71966838-9EB8-47F9-AB63-3DAC5496CFFD}"/>
                </a:ext>
              </a:extLst>
            </p:cNvPr>
            <p:cNvSpPr/>
            <p:nvPr/>
          </p:nvSpPr>
          <p:spPr>
            <a:xfrm>
              <a:off x="135564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4" name="Vrije vorm: vorm 283">
              <a:extLst>
                <a:ext uri="{FF2B5EF4-FFF2-40B4-BE49-F238E27FC236}">
                  <a16:creationId xmlns:a16="http://schemas.microsoft.com/office/drawing/2014/main" id="{6AB90869-2B00-4821-B200-44A5D5F5C40E}"/>
                </a:ext>
              </a:extLst>
            </p:cNvPr>
            <p:cNvSpPr/>
            <p:nvPr/>
          </p:nvSpPr>
          <p:spPr>
            <a:xfrm>
              <a:off x="135564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5" name="Vrije vorm: vorm 284">
              <a:extLst>
                <a:ext uri="{FF2B5EF4-FFF2-40B4-BE49-F238E27FC236}">
                  <a16:creationId xmlns:a16="http://schemas.microsoft.com/office/drawing/2014/main" id="{30B4F58A-33DA-46AC-B0C1-520F115FE70D}"/>
                </a:ext>
              </a:extLst>
            </p:cNvPr>
            <p:cNvSpPr/>
            <p:nvPr/>
          </p:nvSpPr>
          <p:spPr>
            <a:xfrm>
              <a:off x="135564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6" name="Vrije vorm: vorm 285">
              <a:extLst>
                <a:ext uri="{FF2B5EF4-FFF2-40B4-BE49-F238E27FC236}">
                  <a16:creationId xmlns:a16="http://schemas.microsoft.com/office/drawing/2014/main" id="{88A4FB4B-8224-44D2-A337-154B8A71A1E5}"/>
                </a:ext>
              </a:extLst>
            </p:cNvPr>
            <p:cNvSpPr/>
            <p:nvPr/>
          </p:nvSpPr>
          <p:spPr>
            <a:xfrm>
              <a:off x="135564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7" name="Vrije vorm: vorm 286">
              <a:extLst>
                <a:ext uri="{FF2B5EF4-FFF2-40B4-BE49-F238E27FC236}">
                  <a16:creationId xmlns:a16="http://schemas.microsoft.com/office/drawing/2014/main" id="{04172D06-37CB-4AD6-B377-F54981178485}"/>
                </a:ext>
              </a:extLst>
            </p:cNvPr>
            <p:cNvSpPr/>
            <p:nvPr/>
          </p:nvSpPr>
          <p:spPr>
            <a:xfrm>
              <a:off x="135564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8" name="Vrije vorm: vorm 287">
              <a:extLst>
                <a:ext uri="{FF2B5EF4-FFF2-40B4-BE49-F238E27FC236}">
                  <a16:creationId xmlns:a16="http://schemas.microsoft.com/office/drawing/2014/main" id="{CD898590-9A56-48D1-83CE-790914020D3F}"/>
                </a:ext>
              </a:extLst>
            </p:cNvPr>
            <p:cNvSpPr/>
            <p:nvPr/>
          </p:nvSpPr>
          <p:spPr>
            <a:xfrm>
              <a:off x="135564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89" name="Vrije vorm: vorm 288">
              <a:extLst>
                <a:ext uri="{FF2B5EF4-FFF2-40B4-BE49-F238E27FC236}">
                  <a16:creationId xmlns:a16="http://schemas.microsoft.com/office/drawing/2014/main" id="{83B32B6C-144A-4AF2-9C19-F2110782CDC5}"/>
                </a:ext>
              </a:extLst>
            </p:cNvPr>
            <p:cNvSpPr/>
            <p:nvPr/>
          </p:nvSpPr>
          <p:spPr>
            <a:xfrm>
              <a:off x="135564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0" name="Vrije vorm: vorm 289">
              <a:extLst>
                <a:ext uri="{FF2B5EF4-FFF2-40B4-BE49-F238E27FC236}">
                  <a16:creationId xmlns:a16="http://schemas.microsoft.com/office/drawing/2014/main" id="{0949DD4B-4317-4669-BE85-9057F5C61DAC}"/>
                </a:ext>
              </a:extLst>
            </p:cNvPr>
            <p:cNvSpPr/>
            <p:nvPr/>
          </p:nvSpPr>
          <p:spPr>
            <a:xfrm>
              <a:off x="1494710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1" name="Vrije vorm: vorm 290">
              <a:extLst>
                <a:ext uri="{FF2B5EF4-FFF2-40B4-BE49-F238E27FC236}">
                  <a16:creationId xmlns:a16="http://schemas.microsoft.com/office/drawing/2014/main" id="{91C36D88-0E9E-4B86-B70B-112F890140AE}"/>
                </a:ext>
              </a:extLst>
            </p:cNvPr>
            <p:cNvSpPr/>
            <p:nvPr/>
          </p:nvSpPr>
          <p:spPr>
            <a:xfrm>
              <a:off x="1494710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2" name="Vrije vorm: vorm 291">
              <a:extLst>
                <a:ext uri="{FF2B5EF4-FFF2-40B4-BE49-F238E27FC236}">
                  <a16:creationId xmlns:a16="http://schemas.microsoft.com/office/drawing/2014/main" id="{493A8652-94EC-44F5-8832-0E5B52078664}"/>
                </a:ext>
              </a:extLst>
            </p:cNvPr>
            <p:cNvSpPr/>
            <p:nvPr/>
          </p:nvSpPr>
          <p:spPr>
            <a:xfrm>
              <a:off x="1494710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3" name="Vrije vorm: vorm 292">
              <a:extLst>
                <a:ext uri="{FF2B5EF4-FFF2-40B4-BE49-F238E27FC236}">
                  <a16:creationId xmlns:a16="http://schemas.microsoft.com/office/drawing/2014/main" id="{0775AFEE-9B42-4F99-94B5-5967161B6914}"/>
                </a:ext>
              </a:extLst>
            </p:cNvPr>
            <p:cNvSpPr/>
            <p:nvPr/>
          </p:nvSpPr>
          <p:spPr>
            <a:xfrm>
              <a:off x="1494710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4" name="Vrije vorm: vorm 293">
              <a:extLst>
                <a:ext uri="{FF2B5EF4-FFF2-40B4-BE49-F238E27FC236}">
                  <a16:creationId xmlns:a16="http://schemas.microsoft.com/office/drawing/2014/main" id="{74130020-E86E-44F2-942D-581737FC0148}"/>
                </a:ext>
              </a:extLst>
            </p:cNvPr>
            <p:cNvSpPr/>
            <p:nvPr/>
          </p:nvSpPr>
          <p:spPr>
            <a:xfrm>
              <a:off x="1494710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5" name="Vrije vorm: vorm 294">
              <a:extLst>
                <a:ext uri="{FF2B5EF4-FFF2-40B4-BE49-F238E27FC236}">
                  <a16:creationId xmlns:a16="http://schemas.microsoft.com/office/drawing/2014/main" id="{7CE82AFB-AE7D-49D8-B23D-F0816063C2FF}"/>
                </a:ext>
              </a:extLst>
            </p:cNvPr>
            <p:cNvSpPr/>
            <p:nvPr/>
          </p:nvSpPr>
          <p:spPr>
            <a:xfrm>
              <a:off x="1494710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6" name="Vrije vorm: vorm 295">
              <a:extLst>
                <a:ext uri="{FF2B5EF4-FFF2-40B4-BE49-F238E27FC236}">
                  <a16:creationId xmlns:a16="http://schemas.microsoft.com/office/drawing/2014/main" id="{D0DF6A50-1F7E-409C-B554-2D46D99BE9FF}"/>
                </a:ext>
              </a:extLst>
            </p:cNvPr>
            <p:cNvSpPr/>
            <p:nvPr/>
          </p:nvSpPr>
          <p:spPr>
            <a:xfrm>
              <a:off x="1494710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7" name="Vrije vorm: vorm 296">
              <a:extLst>
                <a:ext uri="{FF2B5EF4-FFF2-40B4-BE49-F238E27FC236}">
                  <a16:creationId xmlns:a16="http://schemas.microsoft.com/office/drawing/2014/main" id="{27CC0782-9D09-4503-B890-52ADCF1FF117}"/>
                </a:ext>
              </a:extLst>
            </p:cNvPr>
            <p:cNvSpPr/>
            <p:nvPr/>
          </p:nvSpPr>
          <p:spPr>
            <a:xfrm>
              <a:off x="1494710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8" name="Vrije vorm: vorm 297">
              <a:extLst>
                <a:ext uri="{FF2B5EF4-FFF2-40B4-BE49-F238E27FC236}">
                  <a16:creationId xmlns:a16="http://schemas.microsoft.com/office/drawing/2014/main" id="{38057788-17E8-4311-B8BA-7B3427BE1535}"/>
                </a:ext>
              </a:extLst>
            </p:cNvPr>
            <p:cNvSpPr/>
            <p:nvPr/>
          </p:nvSpPr>
          <p:spPr>
            <a:xfrm>
              <a:off x="1494710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299" name="Vrije vorm: vorm 298">
              <a:extLst>
                <a:ext uri="{FF2B5EF4-FFF2-40B4-BE49-F238E27FC236}">
                  <a16:creationId xmlns:a16="http://schemas.microsoft.com/office/drawing/2014/main" id="{2F09411C-C36C-4181-9924-5337E3B5AADA}"/>
                </a:ext>
              </a:extLst>
            </p:cNvPr>
            <p:cNvSpPr/>
            <p:nvPr/>
          </p:nvSpPr>
          <p:spPr>
            <a:xfrm>
              <a:off x="1494710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0" name="Vrije vorm: vorm 299">
              <a:extLst>
                <a:ext uri="{FF2B5EF4-FFF2-40B4-BE49-F238E27FC236}">
                  <a16:creationId xmlns:a16="http://schemas.microsoft.com/office/drawing/2014/main" id="{FF54E9C0-3B3E-40B8-AA75-C9F0CBE9017C}"/>
                </a:ext>
              </a:extLst>
            </p:cNvPr>
            <p:cNvSpPr/>
            <p:nvPr/>
          </p:nvSpPr>
          <p:spPr>
            <a:xfrm>
              <a:off x="1494710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1" name="Vrije vorm: vorm 300">
              <a:extLst>
                <a:ext uri="{FF2B5EF4-FFF2-40B4-BE49-F238E27FC236}">
                  <a16:creationId xmlns:a16="http://schemas.microsoft.com/office/drawing/2014/main" id="{4F1990F5-C890-43BE-8EAA-2B4919084C48}"/>
                </a:ext>
              </a:extLst>
            </p:cNvPr>
            <p:cNvSpPr/>
            <p:nvPr/>
          </p:nvSpPr>
          <p:spPr>
            <a:xfrm>
              <a:off x="1494710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2" name="Vrije vorm: vorm 301">
              <a:extLst>
                <a:ext uri="{FF2B5EF4-FFF2-40B4-BE49-F238E27FC236}">
                  <a16:creationId xmlns:a16="http://schemas.microsoft.com/office/drawing/2014/main" id="{B0BB263B-B6E9-4194-BC3B-8E01BA8010ED}"/>
                </a:ext>
              </a:extLst>
            </p:cNvPr>
            <p:cNvSpPr/>
            <p:nvPr/>
          </p:nvSpPr>
          <p:spPr>
            <a:xfrm>
              <a:off x="16337756" y="9453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3" name="Vrije vorm: vorm 302">
              <a:extLst>
                <a:ext uri="{FF2B5EF4-FFF2-40B4-BE49-F238E27FC236}">
                  <a16:creationId xmlns:a16="http://schemas.microsoft.com/office/drawing/2014/main" id="{6EB579CC-67F4-4BF2-B7CA-8CF45EFEF164}"/>
                </a:ext>
              </a:extLst>
            </p:cNvPr>
            <p:cNvSpPr/>
            <p:nvPr/>
          </p:nvSpPr>
          <p:spPr>
            <a:xfrm>
              <a:off x="16337756" y="16406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4" name="Vrije vorm: vorm 303">
              <a:extLst>
                <a:ext uri="{FF2B5EF4-FFF2-40B4-BE49-F238E27FC236}">
                  <a16:creationId xmlns:a16="http://schemas.microsoft.com/office/drawing/2014/main" id="{768C3711-5C73-4CAD-A09B-8AD8D504CF6A}"/>
                </a:ext>
              </a:extLst>
            </p:cNvPr>
            <p:cNvSpPr/>
            <p:nvPr/>
          </p:nvSpPr>
          <p:spPr>
            <a:xfrm>
              <a:off x="16337756" y="23360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5" name="Vrije vorm: vorm 304">
              <a:extLst>
                <a:ext uri="{FF2B5EF4-FFF2-40B4-BE49-F238E27FC236}">
                  <a16:creationId xmlns:a16="http://schemas.microsoft.com/office/drawing/2014/main" id="{67BC1828-8DA8-46DC-A197-48196280F354}"/>
                </a:ext>
              </a:extLst>
            </p:cNvPr>
            <p:cNvSpPr/>
            <p:nvPr/>
          </p:nvSpPr>
          <p:spPr>
            <a:xfrm>
              <a:off x="16337756" y="30313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6" name="Vrije vorm: vorm 305">
              <a:extLst>
                <a:ext uri="{FF2B5EF4-FFF2-40B4-BE49-F238E27FC236}">
                  <a16:creationId xmlns:a16="http://schemas.microsoft.com/office/drawing/2014/main" id="{CFAD1716-2C85-40CD-8FD3-69A735B88467}"/>
                </a:ext>
              </a:extLst>
            </p:cNvPr>
            <p:cNvSpPr/>
            <p:nvPr/>
          </p:nvSpPr>
          <p:spPr>
            <a:xfrm>
              <a:off x="16337756" y="37266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7" name="Vrije vorm: vorm 306">
              <a:extLst>
                <a:ext uri="{FF2B5EF4-FFF2-40B4-BE49-F238E27FC236}">
                  <a16:creationId xmlns:a16="http://schemas.microsoft.com/office/drawing/2014/main" id="{E65EAAB6-E979-4D23-8011-C11F6740C397}"/>
                </a:ext>
              </a:extLst>
            </p:cNvPr>
            <p:cNvSpPr/>
            <p:nvPr/>
          </p:nvSpPr>
          <p:spPr>
            <a:xfrm>
              <a:off x="16337756" y="44219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8" name="Vrije vorm: vorm 307">
              <a:extLst>
                <a:ext uri="{FF2B5EF4-FFF2-40B4-BE49-F238E27FC236}">
                  <a16:creationId xmlns:a16="http://schemas.microsoft.com/office/drawing/2014/main" id="{DBAE8A15-9EE2-45A3-B633-3E8C2310F4C2}"/>
                </a:ext>
              </a:extLst>
            </p:cNvPr>
            <p:cNvSpPr/>
            <p:nvPr/>
          </p:nvSpPr>
          <p:spPr>
            <a:xfrm>
              <a:off x="16337756" y="51173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09" name="Vrije vorm: vorm 308">
              <a:extLst>
                <a:ext uri="{FF2B5EF4-FFF2-40B4-BE49-F238E27FC236}">
                  <a16:creationId xmlns:a16="http://schemas.microsoft.com/office/drawing/2014/main" id="{D753326B-8874-4E7C-AA7E-A545A47E3574}"/>
                </a:ext>
              </a:extLst>
            </p:cNvPr>
            <p:cNvSpPr/>
            <p:nvPr/>
          </p:nvSpPr>
          <p:spPr>
            <a:xfrm>
              <a:off x="16337756" y="58126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0" name="Vrije vorm: vorm 309">
              <a:extLst>
                <a:ext uri="{FF2B5EF4-FFF2-40B4-BE49-F238E27FC236}">
                  <a16:creationId xmlns:a16="http://schemas.microsoft.com/office/drawing/2014/main" id="{5DDD3B5E-6A57-497A-B6F4-B63BF165269B}"/>
                </a:ext>
              </a:extLst>
            </p:cNvPr>
            <p:cNvSpPr/>
            <p:nvPr/>
          </p:nvSpPr>
          <p:spPr>
            <a:xfrm>
              <a:off x="16337756" y="650795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1" name="Vrije vorm: vorm 310">
              <a:extLst>
                <a:ext uri="{FF2B5EF4-FFF2-40B4-BE49-F238E27FC236}">
                  <a16:creationId xmlns:a16="http://schemas.microsoft.com/office/drawing/2014/main" id="{3D08178D-F7D5-4D3A-9450-60366D69715B}"/>
                </a:ext>
              </a:extLst>
            </p:cNvPr>
            <p:cNvSpPr/>
            <p:nvPr/>
          </p:nvSpPr>
          <p:spPr>
            <a:xfrm>
              <a:off x="16337756" y="720328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2" name="Vrije vorm: vorm 311">
              <a:extLst>
                <a:ext uri="{FF2B5EF4-FFF2-40B4-BE49-F238E27FC236}">
                  <a16:creationId xmlns:a16="http://schemas.microsoft.com/office/drawing/2014/main" id="{EBF44C3E-9D51-4C63-B82B-3F96ADEDB96B}"/>
                </a:ext>
              </a:extLst>
            </p:cNvPr>
            <p:cNvSpPr/>
            <p:nvPr/>
          </p:nvSpPr>
          <p:spPr>
            <a:xfrm>
              <a:off x="16337756" y="7898606"/>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3" name="Vrije vorm: vorm 312">
              <a:extLst>
                <a:ext uri="{FF2B5EF4-FFF2-40B4-BE49-F238E27FC236}">
                  <a16:creationId xmlns:a16="http://schemas.microsoft.com/office/drawing/2014/main" id="{6BFC47CB-5B02-4DAB-A17E-F94EA310D04E}"/>
                </a:ext>
              </a:extLst>
            </p:cNvPr>
            <p:cNvSpPr/>
            <p:nvPr/>
          </p:nvSpPr>
          <p:spPr>
            <a:xfrm>
              <a:off x="16337756" y="8593931"/>
              <a:ext cx="1276350" cy="561975"/>
            </a:xfrm>
            <a:custGeom>
              <a:avLst/>
              <a:gdLst>
                <a:gd name="connsiteX0" fmla="*/ 7144 w 1276350"/>
                <a:gd name="connsiteY0" fmla="*/ 7144 h 561975"/>
                <a:gd name="connsiteX1" fmla="*/ 1273969 w 1276350"/>
                <a:gd name="connsiteY1" fmla="*/ 7144 h 561975"/>
                <a:gd name="connsiteX2" fmla="*/ 1273969 w 1276350"/>
                <a:gd name="connsiteY2" fmla="*/ 559594 h 561975"/>
                <a:gd name="connsiteX3" fmla="*/ 7144 w 12763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276350" h="561975">
                  <a:moveTo>
                    <a:pt x="7144" y="7144"/>
                  </a:moveTo>
                  <a:lnTo>
                    <a:pt x="1273969" y="7144"/>
                  </a:lnTo>
                  <a:lnTo>
                    <a:pt x="1273969"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sp>
          <p:nvSpPr>
            <p:cNvPr id="314" name="Vrije vorm: vorm 313">
              <a:extLst>
                <a:ext uri="{FF2B5EF4-FFF2-40B4-BE49-F238E27FC236}">
                  <a16:creationId xmlns:a16="http://schemas.microsoft.com/office/drawing/2014/main" id="{F19208B1-17AB-43B4-B0AD-E5828CAFAFB9}"/>
                </a:ext>
              </a:extLst>
            </p:cNvPr>
            <p:cNvSpPr/>
            <p:nvPr/>
          </p:nvSpPr>
          <p:spPr>
            <a:xfrm>
              <a:off x="-7144" y="9289256"/>
              <a:ext cx="17621250" cy="561975"/>
            </a:xfrm>
            <a:custGeom>
              <a:avLst/>
              <a:gdLst>
                <a:gd name="connsiteX0" fmla="*/ 7144 w 17621250"/>
                <a:gd name="connsiteY0" fmla="*/ 7144 h 561975"/>
                <a:gd name="connsiteX1" fmla="*/ 17618868 w 17621250"/>
                <a:gd name="connsiteY1" fmla="*/ 7144 h 561975"/>
                <a:gd name="connsiteX2" fmla="*/ 17618868 w 17621250"/>
                <a:gd name="connsiteY2" fmla="*/ 559594 h 561975"/>
                <a:gd name="connsiteX3" fmla="*/ 7144 w 17621250"/>
                <a:gd name="connsiteY3" fmla="*/ 559594 h 561975"/>
              </a:gdLst>
              <a:ahLst/>
              <a:cxnLst>
                <a:cxn ang="0">
                  <a:pos x="connsiteX0" y="connsiteY0"/>
                </a:cxn>
                <a:cxn ang="0">
                  <a:pos x="connsiteX1" y="connsiteY1"/>
                </a:cxn>
                <a:cxn ang="0">
                  <a:pos x="connsiteX2" y="connsiteY2"/>
                </a:cxn>
                <a:cxn ang="0">
                  <a:pos x="connsiteX3" y="connsiteY3"/>
                </a:cxn>
              </a:cxnLst>
              <a:rect l="l" t="t" r="r" b="b"/>
              <a:pathLst>
                <a:path w="17621250" h="561975">
                  <a:moveTo>
                    <a:pt x="7144" y="7144"/>
                  </a:moveTo>
                  <a:lnTo>
                    <a:pt x="17618868" y="7144"/>
                  </a:lnTo>
                  <a:lnTo>
                    <a:pt x="17618868" y="559594"/>
                  </a:lnTo>
                  <a:lnTo>
                    <a:pt x="7144" y="559594"/>
                  </a:lnTo>
                  <a:close/>
                </a:path>
              </a:pathLst>
            </a:custGeom>
            <a:grpFill/>
            <a:ln w="9525" cap="flat">
              <a:solidFill>
                <a:schemeClr val="bg1">
                  <a:lumMod val="65000"/>
                </a:schemeClr>
              </a:solidFill>
              <a:prstDash val="solid"/>
              <a:miter/>
            </a:ln>
          </p:spPr>
          <p:txBody>
            <a:bodyPr rtlCol="0" anchor="ctr"/>
            <a:lstStyle/>
            <a:p>
              <a:endParaRPr lang="nl-BE">
                <a:highlight>
                  <a:srgbClr val="FFFF00"/>
                </a:highlight>
              </a:endParaRPr>
            </a:p>
          </p:txBody>
        </p:sp>
      </p:grpSp>
      <p:pic>
        <p:nvPicPr>
          <p:cNvPr id="315" name="Graphic 314">
            <a:extLst>
              <a:ext uri="{FF2B5EF4-FFF2-40B4-BE49-F238E27FC236}">
                <a16:creationId xmlns:a16="http://schemas.microsoft.com/office/drawing/2014/main" id="{F02C931F-5CA2-4951-9406-1794839C7F32}"/>
              </a:ext>
            </a:extLst>
          </p:cNvPr>
          <p:cNvPicPr>
            <a:picLocks noChangeAspect="1"/>
          </p:cNvPicPr>
          <p:nvPr userDrawn="1"/>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5991268" y="9146698"/>
            <a:ext cx="1841920" cy="943902"/>
          </a:xfrm>
          <a:prstGeom prst="rect">
            <a:avLst/>
          </a:prstGeom>
        </p:spPr>
      </p:pic>
      <p:sp>
        <p:nvSpPr>
          <p:cNvPr id="155" name="Rechthoek 154">
            <a:extLst>
              <a:ext uri="{FF2B5EF4-FFF2-40B4-BE49-F238E27FC236}">
                <a16:creationId xmlns:a16="http://schemas.microsoft.com/office/drawing/2014/main" id="{3006AA6B-15EB-4DBD-8F12-1BA7B403185D}"/>
              </a:ext>
            </a:extLst>
          </p:cNvPr>
          <p:cNvSpPr/>
          <p:nvPr userDrawn="1"/>
        </p:nvSpPr>
        <p:spPr>
          <a:xfrm>
            <a:off x="13857675" y="9308422"/>
            <a:ext cx="1714500" cy="547688"/>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err="1"/>
              <a:t>Plaats</a:t>
            </a:r>
            <a:r>
              <a:rPr lang="en-US" sz="1100"/>
              <a:t> logo </a:t>
            </a:r>
            <a:r>
              <a:rPr lang="en-US" sz="1100" err="1"/>
              <a:t>hier</a:t>
            </a:r>
            <a:r>
              <a:rPr lang="en-US" sz="1100"/>
              <a:t> in het </a:t>
            </a:r>
            <a:r>
              <a:rPr lang="en-US" sz="1100" err="1"/>
              <a:t>diamodel</a:t>
            </a:r>
            <a:endParaRPr lang="nl-BE" sz="1100"/>
          </a:p>
        </p:txBody>
      </p:sp>
    </p:spTree>
    <p:extLst>
      <p:ext uri="{BB962C8B-B14F-4D97-AF65-F5344CB8AC3E}">
        <p14:creationId xmlns:p14="http://schemas.microsoft.com/office/powerpoint/2010/main" val="3064038114"/>
      </p:ext>
    </p:extLst>
  </p:cSld>
  <p:clrMap bg1="lt1" tx1="dk1" bg2="lt2" tx2="dk2" accent1="accent1" accent2="accent2" accent3="accent3" accent4="accent4" accent5="accent5" accent6="accent6" hlink="hlink" folHlink="folHlink"/>
  <p:sldLayoutIdLst>
    <p:sldLayoutId id="2147483737" r:id="rId1"/>
    <p:sldLayoutId id="2147483739" r:id="rId2"/>
    <p:sldLayoutId id="2147483738"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 id="2147483749" r:id="rId13"/>
    <p:sldLayoutId id="2147483750" r:id="rId14"/>
    <p:sldLayoutId id="2147483751" r:id="rId15"/>
    <p:sldLayoutId id="2147483752" r:id="rId16"/>
    <p:sldLayoutId id="2147483753" r:id="rId17"/>
    <p:sldLayoutId id="2147483754" r:id="rId18"/>
    <p:sldLayoutId id="2147483755" r:id="rId19"/>
    <p:sldLayoutId id="2147483756" r:id="rId20"/>
    <p:sldLayoutId id="2147483757" r:id="rId21"/>
    <p:sldLayoutId id="2147483758" r:id="rId22"/>
    <p:sldLayoutId id="2147483759" r:id="rId23"/>
    <p:sldLayoutId id="2147483760" r:id="rId24"/>
    <p:sldLayoutId id="2147483761" r:id="rId25"/>
    <p:sldLayoutId id="2147483763" r:id="rId26"/>
  </p:sldLayoutIdLst>
  <p:hf hdr="0"/>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36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60">
          <p15:clr>
            <a:srgbClr val="5ACBF0"/>
          </p15:clr>
        </p15:guide>
        <p15:guide id="2" pos="11094">
          <p15:clr>
            <a:srgbClr val="5ACBF0"/>
          </p15:clr>
        </p15:guide>
        <p15:guide id="3" pos="5877">
          <p15:clr>
            <a:srgbClr val="5ACBF0"/>
          </p15:clr>
        </p15:guide>
        <p15:guide id="4" orient="horz" pos="1475">
          <p15:clr>
            <a:srgbClr val="5ACBF0"/>
          </p15:clr>
        </p15:guide>
        <p15:guide id="5" orient="horz" pos="5327">
          <p15:clr>
            <a:srgbClr val="5ACBF0"/>
          </p15:clr>
        </p15:guide>
        <p15:guide id="6" orient="horz" pos="5765">
          <p15:clr>
            <a:srgbClr val="5ACBF0"/>
          </p15:clr>
        </p15:guide>
        <p15:guide id="7" orient="horz" pos="1037">
          <p15:clr>
            <a:srgbClr val="5ACBF0"/>
          </p15:clr>
        </p15:guide>
        <p15:guide id="8" orient="horz" pos="3392">
          <p15:clr>
            <a:srgbClr val="5ACBF0"/>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themeOverride" Target="../theme/themeOverride1.xml"/><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hyperlink" Target="https://leho-howest.instructure.com/courses/4162/modules" TargetMode="External"/><Relationship Id="rId2" Type="http://schemas.openxmlformats.org/officeDocument/2006/relationships/image" Target="../media/image24.png"/><Relationship Id="rId1" Type="http://schemas.openxmlformats.org/officeDocument/2006/relationships/slideLayout" Target="../slideLayouts/slideLayout8.xml"/><Relationship Id="rId5" Type="http://schemas.openxmlformats.org/officeDocument/2006/relationships/image" Target="../media/image29.png"/><Relationship Id="rId4"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8.xml"/><Relationship Id="rId1" Type="http://schemas.openxmlformats.org/officeDocument/2006/relationships/video" Target="https://www.youtube.com/embed/aD1GqO2vwpI?feature=oembed" TargetMode="Externa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32.png"/><Relationship Id="rId4" Type="http://schemas.openxmlformats.org/officeDocument/2006/relationships/hyperlink" Target="https://moodspace.be/nl/krachtverhalen/reinout"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8.xml"/><Relationship Id="rId1" Type="http://schemas.openxmlformats.org/officeDocument/2006/relationships/video" Target="https://player.vimeo.com/video/645513456?h=14149b4a1a&amp;app_id=122963" TargetMode="External"/><Relationship Id="rId4" Type="http://schemas.openxmlformats.org/officeDocument/2006/relationships/image" Target="../media/image33.jpeg"/></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180.png"/></Relationships>
</file>

<file path=ppt/slides/_rels/slide29.xml.rels><?xml version="1.0" encoding="UTF-8" standalone="yes"?>
<Relationships xmlns="http://schemas.openxmlformats.org/package/2006/relationships"><Relationship Id="rId3" Type="http://schemas.openxmlformats.org/officeDocument/2006/relationships/hyperlink" Target="https://www.howest.be/nl/stuvo/psychosociale-begeleiding" TargetMode="External"/><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openxmlformats.org/officeDocument/2006/relationships/hyperlink" Target="https://www.howest.be/nl/stuvo/studiecoaching" TargetMode="Externa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webextension" Target="../webextensions/webextension1.xml"/><Relationship Id="rId1" Type="http://schemas.openxmlformats.org/officeDocument/2006/relationships/slideLayout" Target="../slideLayouts/slideLayout8.xml"/><Relationship Id="rId4" Type="http://schemas.microsoft.com/office/2011/relationships/webextension" Target="../webextensions/webextension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webextension" Target="../webextensions/webextension3.xml"/><Relationship Id="rId1" Type="http://schemas.openxmlformats.org/officeDocument/2006/relationships/slideLayout" Target="../slideLayouts/slideLayout8.xml"/><Relationship Id="rId6" Type="http://schemas.microsoft.com/office/2011/relationships/webextension" Target="../webextensions/webextension6.xml"/><Relationship Id="rId5" Type="http://schemas.microsoft.com/office/2011/relationships/webextension" Target="../webextensions/webextension5.xml"/><Relationship Id="rId4" Type="http://schemas.microsoft.com/office/2011/relationships/webextension" Target="../webextensions/webextension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1/relationships/webextension" Target="../webextensions/webextension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D10263-6242-4F2E-B875-73538FAB9F12}"/>
              </a:ext>
            </a:extLst>
          </p:cNvPr>
          <p:cNvSpPr>
            <a:spLocks noGrp="1"/>
          </p:cNvSpPr>
          <p:nvPr>
            <p:ph type="ctrTitle"/>
          </p:nvPr>
        </p:nvSpPr>
        <p:spPr>
          <a:xfrm>
            <a:off x="5177790" y="5587274"/>
            <a:ext cx="12376786" cy="1964494"/>
          </a:xfrm>
        </p:spPr>
        <p:txBody>
          <a:bodyPr/>
          <a:lstStyle/>
          <a:p>
            <a:pPr algn="r"/>
            <a:r>
              <a:rPr lang="nl-BE"/>
              <a:t>Workshop</a:t>
            </a:r>
            <a:br>
              <a:rPr lang="nl-BE"/>
            </a:br>
            <a:r>
              <a:rPr lang="nl-BE"/>
              <a:t>Maak werk van je motivatie</a:t>
            </a:r>
          </a:p>
        </p:txBody>
      </p:sp>
      <p:sp>
        <p:nvSpPr>
          <p:cNvPr id="3" name="Ondertitel 2">
            <a:extLst>
              <a:ext uri="{FF2B5EF4-FFF2-40B4-BE49-F238E27FC236}">
                <a16:creationId xmlns:a16="http://schemas.microsoft.com/office/drawing/2014/main" id="{5AF984D2-99AD-4B3B-AC48-538E02C01DAF}"/>
              </a:ext>
            </a:extLst>
          </p:cNvPr>
          <p:cNvSpPr>
            <a:spLocks noGrp="1"/>
          </p:cNvSpPr>
          <p:nvPr>
            <p:ph type="subTitle" idx="1"/>
          </p:nvPr>
        </p:nvSpPr>
        <p:spPr/>
        <p:txBody>
          <a:bodyPr/>
          <a:lstStyle/>
          <a:p>
            <a:endParaRPr lang="nl-BE"/>
          </a:p>
        </p:txBody>
      </p:sp>
    </p:spTree>
    <p:extLst>
      <p:ext uri="{BB962C8B-B14F-4D97-AF65-F5344CB8AC3E}">
        <p14:creationId xmlns:p14="http://schemas.microsoft.com/office/powerpoint/2010/main" val="14698897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255950F9-1EDA-29AD-8328-0F0FA1557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8698" y="1872780"/>
            <a:ext cx="13077162" cy="5110615"/>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10</a:t>
            </a:fld>
            <a:endParaRPr lang="nl-BE"/>
          </a:p>
        </p:txBody>
      </p:sp>
      <p:sp>
        <p:nvSpPr>
          <p:cNvPr id="8" name="Pijl: rechts 7">
            <a:extLst>
              <a:ext uri="{FF2B5EF4-FFF2-40B4-BE49-F238E27FC236}">
                <a16:creationId xmlns:a16="http://schemas.microsoft.com/office/drawing/2014/main" id="{FFC06457-5FFE-EDFC-6A79-0F78328369D3}"/>
              </a:ext>
            </a:extLst>
          </p:cNvPr>
          <p:cNvSpPr/>
          <p:nvPr/>
        </p:nvSpPr>
        <p:spPr>
          <a:xfrm>
            <a:off x="7310771" y="9895"/>
            <a:ext cx="6328913" cy="638548"/>
          </a:xfrm>
          <a:prstGeom prst="rightArrow">
            <a:avLst/>
          </a:prstGeom>
          <a:solidFill>
            <a:srgbClr val="44C8F5"/>
          </a:solidFill>
          <a:ln>
            <a:solidFill>
              <a:srgbClr val="44C8F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2800" b="1"/>
              <a:t>GROEI</a:t>
            </a:r>
            <a:endParaRPr lang="nl-BE" b="1"/>
          </a:p>
        </p:txBody>
      </p:sp>
      <p:sp>
        <p:nvSpPr>
          <p:cNvPr id="9" name="Rechthoek 8">
            <a:extLst>
              <a:ext uri="{FF2B5EF4-FFF2-40B4-BE49-F238E27FC236}">
                <a16:creationId xmlns:a16="http://schemas.microsoft.com/office/drawing/2014/main" id="{F653B26C-FC5C-E28A-90CE-DC08B031F3B3}"/>
              </a:ext>
            </a:extLst>
          </p:cNvPr>
          <p:cNvSpPr/>
          <p:nvPr/>
        </p:nvSpPr>
        <p:spPr>
          <a:xfrm>
            <a:off x="2576511" y="7772991"/>
            <a:ext cx="3882346" cy="1103086"/>
          </a:xfrm>
          <a:prstGeom prst="rect">
            <a:avLst/>
          </a:prstGeom>
          <a:solidFill>
            <a:srgbClr val="95D0F1"/>
          </a:solidFill>
          <a:ln>
            <a:solidFill>
              <a:srgbClr val="95D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nl-BE" sz="2400">
                <a:solidFill>
                  <a:srgbClr val="423F50"/>
                </a:solidFill>
              </a:rPr>
              <a:t>Uitstelgedrag</a:t>
            </a:r>
          </a:p>
          <a:p>
            <a:pPr marL="285750" indent="-285750" algn="ctr">
              <a:buFont typeface="Arial" panose="020B0604020202020204" pitchFamily="34" charset="0"/>
              <a:buChar char="•"/>
            </a:pPr>
            <a:r>
              <a:rPr lang="nl-BE" sz="2400">
                <a:solidFill>
                  <a:srgbClr val="423F50"/>
                </a:solidFill>
              </a:rPr>
              <a:t>Schooluitval</a:t>
            </a:r>
          </a:p>
        </p:txBody>
      </p:sp>
      <p:sp>
        <p:nvSpPr>
          <p:cNvPr id="10" name="Rechthoek 9">
            <a:extLst>
              <a:ext uri="{FF2B5EF4-FFF2-40B4-BE49-F238E27FC236}">
                <a16:creationId xmlns:a16="http://schemas.microsoft.com/office/drawing/2014/main" id="{7BB0FF80-8A3F-DA3E-7037-5D06DBD17306}"/>
              </a:ext>
            </a:extLst>
          </p:cNvPr>
          <p:cNvSpPr/>
          <p:nvPr/>
        </p:nvSpPr>
        <p:spPr>
          <a:xfrm>
            <a:off x="7173919" y="7772991"/>
            <a:ext cx="3882346" cy="1103086"/>
          </a:xfrm>
          <a:prstGeom prst="rect">
            <a:avLst/>
          </a:prstGeom>
          <a:solidFill>
            <a:srgbClr val="FFC364"/>
          </a:solidFill>
          <a:ln>
            <a:solidFill>
              <a:srgbClr val="FF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nl-BE" sz="2400">
                <a:solidFill>
                  <a:srgbClr val="423F50"/>
                </a:solidFill>
              </a:rPr>
              <a:t>Faalangst</a:t>
            </a:r>
          </a:p>
          <a:p>
            <a:pPr marL="285750" indent="-285750" algn="ctr">
              <a:buFont typeface="Arial" panose="020B0604020202020204" pitchFamily="34" charset="0"/>
              <a:buChar char="•"/>
            </a:pPr>
            <a:r>
              <a:rPr lang="nl-BE" sz="2400">
                <a:solidFill>
                  <a:srgbClr val="423F50"/>
                </a:solidFill>
              </a:rPr>
              <a:t>Oppervlakkig leren</a:t>
            </a:r>
          </a:p>
        </p:txBody>
      </p:sp>
      <p:sp>
        <p:nvSpPr>
          <p:cNvPr id="11" name="Rechthoek 10">
            <a:extLst>
              <a:ext uri="{FF2B5EF4-FFF2-40B4-BE49-F238E27FC236}">
                <a16:creationId xmlns:a16="http://schemas.microsoft.com/office/drawing/2014/main" id="{BA352E36-CA3C-27A0-798B-8CF073AB8299}"/>
              </a:ext>
            </a:extLst>
          </p:cNvPr>
          <p:cNvSpPr/>
          <p:nvPr/>
        </p:nvSpPr>
        <p:spPr>
          <a:xfrm>
            <a:off x="11829140" y="7772991"/>
            <a:ext cx="3882346" cy="1103086"/>
          </a:xfrm>
          <a:prstGeom prst="rect">
            <a:avLst/>
          </a:prstGeom>
          <a:solidFill>
            <a:srgbClr val="FD9490"/>
          </a:solidFill>
          <a:ln>
            <a:solidFill>
              <a:srgbClr val="FD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r>
              <a:rPr lang="nl-BE" sz="2400">
                <a:solidFill>
                  <a:srgbClr val="423F50"/>
                </a:solidFill>
              </a:rPr>
              <a:t>Leerrendement</a:t>
            </a:r>
          </a:p>
          <a:p>
            <a:pPr marL="285750" indent="-285750" algn="ctr">
              <a:buFont typeface="Arial" panose="020B0604020202020204" pitchFamily="34" charset="0"/>
              <a:buChar char="•"/>
            </a:pPr>
            <a:r>
              <a:rPr lang="nl-BE" sz="2400">
                <a:solidFill>
                  <a:srgbClr val="423F50"/>
                </a:solidFill>
              </a:rPr>
              <a:t>Veerkracht &amp; vitaliteit</a:t>
            </a:r>
          </a:p>
        </p:txBody>
      </p:sp>
      <p:sp>
        <p:nvSpPr>
          <p:cNvPr id="12" name="Pijl: omlaag 11">
            <a:extLst>
              <a:ext uri="{FF2B5EF4-FFF2-40B4-BE49-F238E27FC236}">
                <a16:creationId xmlns:a16="http://schemas.microsoft.com/office/drawing/2014/main" id="{93AEDC71-4984-26CC-9EC2-404945AE6C29}"/>
              </a:ext>
            </a:extLst>
          </p:cNvPr>
          <p:cNvSpPr/>
          <p:nvPr/>
        </p:nvSpPr>
        <p:spPr>
          <a:xfrm>
            <a:off x="4517684" y="7064829"/>
            <a:ext cx="261258" cy="580572"/>
          </a:xfrm>
          <a:prstGeom prst="downArrow">
            <a:avLst/>
          </a:prstGeom>
          <a:solidFill>
            <a:srgbClr val="95D0F1"/>
          </a:solidFill>
          <a:ln>
            <a:solidFill>
              <a:srgbClr val="95D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Pijl: omlaag 12">
            <a:extLst>
              <a:ext uri="{FF2B5EF4-FFF2-40B4-BE49-F238E27FC236}">
                <a16:creationId xmlns:a16="http://schemas.microsoft.com/office/drawing/2014/main" id="{85F72C97-6F7F-19CE-696D-5A16F4EC1BB2}"/>
              </a:ext>
            </a:extLst>
          </p:cNvPr>
          <p:cNvSpPr/>
          <p:nvPr/>
        </p:nvSpPr>
        <p:spPr>
          <a:xfrm>
            <a:off x="8984463" y="7087907"/>
            <a:ext cx="261258" cy="580572"/>
          </a:xfrm>
          <a:prstGeom prst="downArrow">
            <a:avLst/>
          </a:prstGeom>
          <a:solidFill>
            <a:srgbClr val="FFC364"/>
          </a:solidFill>
          <a:ln>
            <a:solidFill>
              <a:srgbClr val="FF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4" name="Pijl: omlaag 13">
            <a:extLst>
              <a:ext uri="{FF2B5EF4-FFF2-40B4-BE49-F238E27FC236}">
                <a16:creationId xmlns:a16="http://schemas.microsoft.com/office/drawing/2014/main" id="{6F506C19-2184-6673-2758-CC9F5B3708B0}"/>
              </a:ext>
            </a:extLst>
          </p:cNvPr>
          <p:cNvSpPr/>
          <p:nvPr/>
        </p:nvSpPr>
        <p:spPr>
          <a:xfrm>
            <a:off x="13639684" y="7087907"/>
            <a:ext cx="261258" cy="580572"/>
          </a:xfrm>
          <a:prstGeom prst="downArrow">
            <a:avLst/>
          </a:prstGeom>
          <a:solidFill>
            <a:srgbClr val="FD9490"/>
          </a:solidFill>
          <a:ln>
            <a:solidFill>
              <a:srgbClr val="FD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20" name="Rechthoek: afgeronde hoeken 19">
            <a:extLst>
              <a:ext uri="{FF2B5EF4-FFF2-40B4-BE49-F238E27FC236}">
                <a16:creationId xmlns:a16="http://schemas.microsoft.com/office/drawing/2014/main" id="{63974D9C-0FB9-1625-0FD0-16AF1AA39789}"/>
              </a:ext>
            </a:extLst>
          </p:cNvPr>
          <p:cNvSpPr/>
          <p:nvPr/>
        </p:nvSpPr>
        <p:spPr>
          <a:xfrm>
            <a:off x="8270506" y="781609"/>
            <a:ext cx="1016000" cy="914400"/>
          </a:xfrm>
          <a:prstGeom prst="roundRect">
            <a:avLst/>
          </a:prstGeom>
          <a:solidFill>
            <a:srgbClr val="FFC364"/>
          </a:solidFill>
          <a:ln>
            <a:solidFill>
              <a:srgbClr val="FF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800">
                <a:solidFill>
                  <a:srgbClr val="423F50"/>
                </a:solidFill>
                <a:latin typeface="+mn-lt"/>
              </a:rPr>
              <a:t>Intern moeten</a:t>
            </a:r>
            <a:endParaRPr lang="nl-BE"/>
          </a:p>
        </p:txBody>
      </p:sp>
      <p:sp>
        <p:nvSpPr>
          <p:cNvPr id="4" name="Titel 3">
            <a:extLst>
              <a:ext uri="{FF2B5EF4-FFF2-40B4-BE49-F238E27FC236}">
                <a16:creationId xmlns:a16="http://schemas.microsoft.com/office/drawing/2014/main" id="{D79F0E1F-8B07-BB22-E70F-7A8A476EB796}"/>
              </a:ext>
            </a:extLst>
          </p:cNvPr>
          <p:cNvSpPr>
            <a:spLocks noGrp="1"/>
          </p:cNvSpPr>
          <p:nvPr>
            <p:ph type="title"/>
          </p:nvPr>
        </p:nvSpPr>
        <p:spPr/>
        <p:txBody>
          <a:bodyPr/>
          <a:lstStyle/>
          <a:p>
            <a:r>
              <a:rPr lang="nl-BE"/>
              <a:t>Verschillende motivaties</a:t>
            </a:r>
          </a:p>
        </p:txBody>
      </p:sp>
      <p:sp>
        <p:nvSpPr>
          <p:cNvPr id="7" name="Rechthoek: afgeronde hoeken 6">
            <a:extLst>
              <a:ext uri="{FF2B5EF4-FFF2-40B4-BE49-F238E27FC236}">
                <a16:creationId xmlns:a16="http://schemas.microsoft.com/office/drawing/2014/main" id="{96CC2FB4-E233-FDEB-D994-A3B9C7F99A3F}"/>
              </a:ext>
            </a:extLst>
          </p:cNvPr>
          <p:cNvSpPr/>
          <p:nvPr/>
        </p:nvSpPr>
        <p:spPr>
          <a:xfrm>
            <a:off x="9691963" y="781609"/>
            <a:ext cx="1016000" cy="914400"/>
          </a:xfrm>
          <a:prstGeom prst="roundRect">
            <a:avLst/>
          </a:prstGeom>
          <a:solidFill>
            <a:srgbClr val="FFC364"/>
          </a:solidFill>
          <a:ln>
            <a:solidFill>
              <a:srgbClr val="FF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800">
                <a:solidFill>
                  <a:srgbClr val="423F50"/>
                </a:solidFill>
                <a:latin typeface="+mn-lt"/>
              </a:rPr>
              <a:t>Extern moeten</a:t>
            </a:r>
            <a:endParaRPr lang="nl-BE"/>
          </a:p>
        </p:txBody>
      </p:sp>
      <p:sp>
        <p:nvSpPr>
          <p:cNvPr id="19" name="Rechthoek: afgeronde hoeken 18">
            <a:extLst>
              <a:ext uri="{FF2B5EF4-FFF2-40B4-BE49-F238E27FC236}">
                <a16:creationId xmlns:a16="http://schemas.microsoft.com/office/drawing/2014/main" id="{460291CF-5A28-8FB1-7E78-12FBA6054A2D}"/>
              </a:ext>
            </a:extLst>
          </p:cNvPr>
          <p:cNvSpPr/>
          <p:nvPr/>
        </p:nvSpPr>
        <p:spPr>
          <a:xfrm>
            <a:off x="12349342" y="743060"/>
            <a:ext cx="1016000" cy="914400"/>
          </a:xfrm>
          <a:prstGeom prst="roundRect">
            <a:avLst/>
          </a:prstGeom>
          <a:solidFill>
            <a:srgbClr val="FD9490"/>
          </a:solidFill>
          <a:ln>
            <a:solidFill>
              <a:srgbClr val="FD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1800">
                <a:solidFill>
                  <a:srgbClr val="423F50"/>
                </a:solidFill>
                <a:latin typeface="+mn-lt"/>
              </a:rPr>
              <a:t>Nut willen</a:t>
            </a:r>
            <a:endParaRPr lang="nl-BE"/>
          </a:p>
        </p:txBody>
      </p:sp>
      <p:sp>
        <p:nvSpPr>
          <p:cNvPr id="21" name="Rechthoek: afgeronde hoeken 20">
            <a:extLst>
              <a:ext uri="{FF2B5EF4-FFF2-40B4-BE49-F238E27FC236}">
                <a16:creationId xmlns:a16="http://schemas.microsoft.com/office/drawing/2014/main" id="{BEB65D7A-3070-0854-4275-F75AF499A162}"/>
              </a:ext>
            </a:extLst>
          </p:cNvPr>
          <p:cNvSpPr/>
          <p:nvPr/>
        </p:nvSpPr>
        <p:spPr>
          <a:xfrm>
            <a:off x="13900942" y="743060"/>
            <a:ext cx="1016000" cy="914400"/>
          </a:xfrm>
          <a:prstGeom prst="roundRect">
            <a:avLst/>
          </a:prstGeom>
          <a:solidFill>
            <a:srgbClr val="FD9490"/>
          </a:solidFill>
          <a:ln>
            <a:solidFill>
              <a:srgbClr val="FD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a:solidFill>
                  <a:srgbClr val="423F50"/>
                </a:solidFill>
              </a:rPr>
              <a:t>Plezier willen</a:t>
            </a:r>
            <a:endParaRPr lang="nl-BE"/>
          </a:p>
        </p:txBody>
      </p:sp>
      <p:sp>
        <p:nvSpPr>
          <p:cNvPr id="22" name="Rechthoek: afgeronde hoeken 21">
            <a:extLst>
              <a:ext uri="{FF2B5EF4-FFF2-40B4-BE49-F238E27FC236}">
                <a16:creationId xmlns:a16="http://schemas.microsoft.com/office/drawing/2014/main" id="{41326132-9D2A-2165-23C2-E28E2A434876}"/>
              </a:ext>
            </a:extLst>
          </p:cNvPr>
          <p:cNvSpPr/>
          <p:nvPr/>
        </p:nvSpPr>
        <p:spPr>
          <a:xfrm>
            <a:off x="271025" y="7891376"/>
            <a:ext cx="2028006" cy="1008743"/>
          </a:xfrm>
          <a:prstGeom prst="roundRect">
            <a:avLst/>
          </a:prstGeom>
          <a:noFill/>
          <a:ln>
            <a:solidFill>
              <a:srgbClr val="FD949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3200" b="1">
                <a:solidFill>
                  <a:srgbClr val="423F50"/>
                </a:solidFill>
              </a:rPr>
              <a:t>GEVOLG</a:t>
            </a:r>
            <a:endParaRPr lang="nl-BE" sz="3200" b="1"/>
          </a:p>
        </p:txBody>
      </p:sp>
      <p:sp>
        <p:nvSpPr>
          <p:cNvPr id="2" name="Rechthoek: afgeronde hoeken 1">
            <a:extLst>
              <a:ext uri="{FF2B5EF4-FFF2-40B4-BE49-F238E27FC236}">
                <a16:creationId xmlns:a16="http://schemas.microsoft.com/office/drawing/2014/main" id="{98C594F0-AFF5-C3A6-6879-A44095301A8A}"/>
              </a:ext>
            </a:extLst>
          </p:cNvPr>
          <p:cNvSpPr/>
          <p:nvPr/>
        </p:nvSpPr>
        <p:spPr>
          <a:xfrm>
            <a:off x="3833608" y="9111691"/>
            <a:ext cx="5858355" cy="93773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BE" sz="4000" b="1">
                <a:solidFill>
                  <a:srgbClr val="423F50"/>
                </a:solidFill>
              </a:rPr>
              <a:t>Juiste studiekeuze? </a:t>
            </a:r>
            <a:endParaRPr lang="nl-BE" sz="4000" b="1"/>
          </a:p>
        </p:txBody>
      </p:sp>
      <p:sp>
        <p:nvSpPr>
          <p:cNvPr id="15" name="Pijl: omlaag 14">
            <a:extLst>
              <a:ext uri="{FF2B5EF4-FFF2-40B4-BE49-F238E27FC236}">
                <a16:creationId xmlns:a16="http://schemas.microsoft.com/office/drawing/2014/main" id="{BAF2DDC4-5A1D-25E6-FBBF-7C5A65A89ECC}"/>
              </a:ext>
            </a:extLst>
          </p:cNvPr>
          <p:cNvSpPr/>
          <p:nvPr/>
        </p:nvSpPr>
        <p:spPr>
          <a:xfrm>
            <a:off x="5767364" y="8609833"/>
            <a:ext cx="261258" cy="580572"/>
          </a:xfrm>
          <a:prstGeom prst="downArrow">
            <a:avLst/>
          </a:prstGeom>
          <a:solidFill>
            <a:srgbClr val="95D0F1"/>
          </a:solidFill>
          <a:ln>
            <a:solidFill>
              <a:srgbClr val="95D0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6" name="Pijl: omlaag 15">
            <a:extLst>
              <a:ext uri="{FF2B5EF4-FFF2-40B4-BE49-F238E27FC236}">
                <a16:creationId xmlns:a16="http://schemas.microsoft.com/office/drawing/2014/main" id="{E4262200-F7A4-271C-B8E6-4FD222A14968}"/>
              </a:ext>
            </a:extLst>
          </p:cNvPr>
          <p:cNvSpPr/>
          <p:nvPr/>
        </p:nvSpPr>
        <p:spPr>
          <a:xfrm>
            <a:off x="7310771" y="8609833"/>
            <a:ext cx="261258" cy="580572"/>
          </a:xfrm>
          <a:prstGeom prst="downArrow">
            <a:avLst/>
          </a:prstGeom>
          <a:solidFill>
            <a:srgbClr val="FFC364"/>
          </a:solidFill>
          <a:ln>
            <a:solidFill>
              <a:srgbClr val="FFC3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5" name="Rechthoek 4">
            <a:extLst>
              <a:ext uri="{FF2B5EF4-FFF2-40B4-BE49-F238E27FC236}">
                <a16:creationId xmlns:a16="http://schemas.microsoft.com/office/drawing/2014/main" id="{C54B772D-9863-63AC-3DAA-FE8209EA6BA7}"/>
              </a:ext>
            </a:extLst>
          </p:cNvPr>
          <p:cNvSpPr/>
          <p:nvPr/>
        </p:nvSpPr>
        <p:spPr>
          <a:xfrm>
            <a:off x="2802835" y="3218357"/>
            <a:ext cx="3225787" cy="717539"/>
          </a:xfrm>
          <a:prstGeom prst="rect">
            <a:avLst/>
          </a:prstGeom>
          <a:solidFill>
            <a:srgbClr val="97CFF0"/>
          </a:solidFill>
          <a:ln>
            <a:solidFill>
              <a:srgbClr val="97CFF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sz="2000" b="1">
                <a:solidFill>
                  <a:srgbClr val="394149"/>
                </a:solidFill>
              </a:rPr>
              <a:t>Gebrek aan gedrag stellen</a:t>
            </a:r>
          </a:p>
        </p:txBody>
      </p:sp>
      <p:sp>
        <p:nvSpPr>
          <p:cNvPr id="6" name="Rechthoek 5">
            <a:extLst>
              <a:ext uri="{FF2B5EF4-FFF2-40B4-BE49-F238E27FC236}">
                <a16:creationId xmlns:a16="http://schemas.microsoft.com/office/drawing/2014/main" id="{5F91E976-105F-57D2-61AC-1BEBFCEBC9D6}"/>
              </a:ext>
            </a:extLst>
          </p:cNvPr>
          <p:cNvSpPr/>
          <p:nvPr/>
        </p:nvSpPr>
        <p:spPr>
          <a:xfrm>
            <a:off x="7444385" y="3214442"/>
            <a:ext cx="3225787" cy="717539"/>
          </a:xfrm>
          <a:prstGeom prst="rect">
            <a:avLst/>
          </a:prstGeom>
          <a:solidFill>
            <a:srgbClr val="FFC364"/>
          </a:solidFill>
          <a:ln>
            <a:solidFill>
              <a:srgbClr val="FFC364"/>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sz="2000" b="1">
                <a:solidFill>
                  <a:srgbClr val="394149"/>
                </a:solidFill>
              </a:rPr>
              <a:t>Onder druk gedrag stellen</a:t>
            </a:r>
          </a:p>
        </p:txBody>
      </p:sp>
      <p:sp>
        <p:nvSpPr>
          <p:cNvPr id="17" name="Rechthoek 16">
            <a:extLst>
              <a:ext uri="{FF2B5EF4-FFF2-40B4-BE49-F238E27FC236}">
                <a16:creationId xmlns:a16="http://schemas.microsoft.com/office/drawing/2014/main" id="{602F96A1-7E10-AD69-6303-BB0475186939}"/>
              </a:ext>
            </a:extLst>
          </p:cNvPr>
          <p:cNvSpPr/>
          <p:nvPr/>
        </p:nvSpPr>
        <p:spPr>
          <a:xfrm>
            <a:off x="12157419" y="3214441"/>
            <a:ext cx="3225787" cy="717539"/>
          </a:xfrm>
          <a:prstGeom prst="rect">
            <a:avLst/>
          </a:prstGeom>
          <a:solidFill>
            <a:srgbClr val="FD9490"/>
          </a:solidFill>
          <a:ln>
            <a:solidFill>
              <a:srgbClr val="FD949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nl-BE" sz="2000" b="1">
                <a:solidFill>
                  <a:srgbClr val="394149"/>
                </a:solidFill>
              </a:rPr>
              <a:t>Uit vrije wil gedrag stellen</a:t>
            </a:r>
          </a:p>
        </p:txBody>
      </p:sp>
    </p:spTree>
    <p:extLst>
      <p:ext uri="{BB962C8B-B14F-4D97-AF65-F5344CB8AC3E}">
        <p14:creationId xmlns:p14="http://schemas.microsoft.com/office/powerpoint/2010/main" val="17030342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pPr marL="571500" indent="-571500">
              <a:buFont typeface="Arial" panose="020B0604020202020204" pitchFamily="34" charset="0"/>
              <a:buChar char="•"/>
            </a:pPr>
            <a:r>
              <a:rPr lang="nl-BE"/>
              <a:t>De studietevredenheid hangt samen met de reden waarom studenten kiezen voor hun studie</a:t>
            </a:r>
          </a:p>
          <a:p>
            <a:endParaRPr lang="nl-BE"/>
          </a:p>
          <a:p>
            <a:pPr marL="571500" indent="-571500">
              <a:buFont typeface="Arial" panose="020B0604020202020204" pitchFamily="34" charset="0"/>
              <a:buChar char="•"/>
            </a:pPr>
            <a:endParaRPr lang="nl-BE"/>
          </a:p>
          <a:p>
            <a:pPr marL="571500" indent="-571500">
              <a:buFont typeface="Arial" panose="020B0604020202020204" pitchFamily="34" charset="0"/>
              <a:buChar char="•"/>
            </a:pPr>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11</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Juiste studiekeuze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pic>
        <p:nvPicPr>
          <p:cNvPr id="8" name="Afbeelding 7" descr="Afbeelding met tekst, visitekaartje&#10;&#10;Automatisch gegenereerde beschrijving">
            <a:extLst>
              <a:ext uri="{FF2B5EF4-FFF2-40B4-BE49-F238E27FC236}">
                <a16:creationId xmlns:a16="http://schemas.microsoft.com/office/drawing/2014/main" id="{675410BF-3FCD-B1C5-2D6E-480DBC1495A6}"/>
              </a:ext>
            </a:extLst>
          </p:cNvPr>
          <p:cNvPicPr>
            <a:picLocks noChangeAspect="1"/>
          </p:cNvPicPr>
          <p:nvPr/>
        </p:nvPicPr>
        <p:blipFill rotWithShape="1">
          <a:blip r:embed="rId3">
            <a:extLst>
              <a:ext uri="{28A0092B-C50C-407E-A947-70E740481C1C}">
                <a14:useLocalDpi xmlns:a14="http://schemas.microsoft.com/office/drawing/2010/main" val="0"/>
              </a:ext>
            </a:extLst>
          </a:blip>
          <a:srcRect l="19332" r="21676" b="23434"/>
          <a:stretch/>
        </p:blipFill>
        <p:spPr>
          <a:xfrm>
            <a:off x="3956033" y="3595253"/>
            <a:ext cx="5187967" cy="5050125"/>
          </a:xfrm>
          <a:prstGeom prst="rect">
            <a:avLst/>
          </a:prstGeom>
        </p:spPr>
      </p:pic>
      <p:pic>
        <p:nvPicPr>
          <p:cNvPr id="9" name="Afbeelding 8">
            <a:extLst>
              <a:ext uri="{FF2B5EF4-FFF2-40B4-BE49-F238E27FC236}">
                <a16:creationId xmlns:a16="http://schemas.microsoft.com/office/drawing/2014/main" id="{8A22CB0C-C09C-9A96-EE2F-B8A3A6097E3E}"/>
              </a:ext>
            </a:extLst>
          </p:cNvPr>
          <p:cNvPicPr>
            <a:picLocks noChangeAspect="1"/>
          </p:cNvPicPr>
          <p:nvPr/>
        </p:nvPicPr>
        <p:blipFill rotWithShape="1">
          <a:blip r:embed="rId4"/>
          <a:srcRect l="59432" t="40522" r="20457" b="25539"/>
          <a:stretch/>
        </p:blipFill>
        <p:spPr>
          <a:xfrm>
            <a:off x="11450783" y="4121419"/>
            <a:ext cx="4426526" cy="4201700"/>
          </a:xfrm>
          <a:prstGeom prst="rect">
            <a:avLst/>
          </a:prstGeom>
        </p:spPr>
      </p:pic>
    </p:spTree>
    <p:extLst>
      <p:ext uri="{BB962C8B-B14F-4D97-AF65-F5344CB8AC3E}">
        <p14:creationId xmlns:p14="http://schemas.microsoft.com/office/powerpoint/2010/main" val="5547946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pPr lvl="1"/>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12</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Uitstelgedrag</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graphicFrame>
        <p:nvGraphicFramePr>
          <p:cNvPr id="7" name="Tabel 6">
            <a:extLst>
              <a:ext uri="{FF2B5EF4-FFF2-40B4-BE49-F238E27FC236}">
                <a16:creationId xmlns:a16="http://schemas.microsoft.com/office/drawing/2014/main" id="{71BDE9B9-4CCF-48EC-3E7A-CF826059C38E}"/>
              </a:ext>
            </a:extLst>
          </p:cNvPr>
          <p:cNvGraphicFramePr>
            <a:graphicFrameLocks noGrp="1"/>
          </p:cNvGraphicFramePr>
          <p:nvPr>
            <p:extLst>
              <p:ext uri="{D42A27DB-BD31-4B8C-83A1-F6EECF244321}">
                <p14:modId xmlns:p14="http://schemas.microsoft.com/office/powerpoint/2010/main" val="395519167"/>
              </p:ext>
            </p:extLst>
          </p:nvPr>
        </p:nvGraphicFramePr>
        <p:xfrm>
          <a:off x="720825" y="2524354"/>
          <a:ext cx="16517044" cy="6731390"/>
        </p:xfrm>
        <a:graphic>
          <a:graphicData uri="http://schemas.openxmlformats.org/drawingml/2006/table">
            <a:tbl>
              <a:tblPr firstRow="1" bandRow="1">
                <a:tableStyleId>{00A15C55-8517-42AA-B614-E9B94910E393}</a:tableStyleId>
              </a:tblPr>
              <a:tblGrid>
                <a:gridCol w="2965804">
                  <a:extLst>
                    <a:ext uri="{9D8B030D-6E8A-4147-A177-3AD203B41FA5}">
                      <a16:colId xmlns:a16="http://schemas.microsoft.com/office/drawing/2014/main" val="2822050288"/>
                    </a:ext>
                  </a:extLst>
                </a:gridCol>
                <a:gridCol w="3004457">
                  <a:extLst>
                    <a:ext uri="{9D8B030D-6E8A-4147-A177-3AD203B41FA5}">
                      <a16:colId xmlns:a16="http://schemas.microsoft.com/office/drawing/2014/main" val="137370894"/>
                    </a:ext>
                  </a:extLst>
                </a:gridCol>
                <a:gridCol w="2461133">
                  <a:extLst>
                    <a:ext uri="{9D8B030D-6E8A-4147-A177-3AD203B41FA5}">
                      <a16:colId xmlns:a16="http://schemas.microsoft.com/office/drawing/2014/main" val="921755175"/>
                    </a:ext>
                  </a:extLst>
                </a:gridCol>
                <a:gridCol w="4042825">
                  <a:extLst>
                    <a:ext uri="{9D8B030D-6E8A-4147-A177-3AD203B41FA5}">
                      <a16:colId xmlns:a16="http://schemas.microsoft.com/office/drawing/2014/main" val="1743448778"/>
                    </a:ext>
                  </a:extLst>
                </a:gridCol>
                <a:gridCol w="4042825">
                  <a:extLst>
                    <a:ext uri="{9D8B030D-6E8A-4147-A177-3AD203B41FA5}">
                      <a16:colId xmlns:a16="http://schemas.microsoft.com/office/drawing/2014/main" val="1599184148"/>
                    </a:ext>
                  </a:extLst>
                </a:gridCol>
              </a:tblGrid>
              <a:tr h="493393">
                <a:tc>
                  <a:txBody>
                    <a:bodyPr/>
                    <a:lstStyle/>
                    <a:p>
                      <a:r>
                        <a:rPr lang="nl-BE"/>
                        <a:t>Gebeurtenis </a:t>
                      </a:r>
                    </a:p>
                  </a:txBody>
                  <a:tcPr/>
                </a:tc>
                <a:tc>
                  <a:txBody>
                    <a:bodyPr/>
                    <a:lstStyle/>
                    <a:p>
                      <a:r>
                        <a:rPr lang="nl-BE"/>
                        <a:t>Gedachte</a:t>
                      </a:r>
                    </a:p>
                  </a:txBody>
                  <a:tcPr/>
                </a:tc>
                <a:tc>
                  <a:txBody>
                    <a:bodyPr/>
                    <a:lstStyle/>
                    <a:p>
                      <a:r>
                        <a:rPr lang="nl-BE"/>
                        <a:t>Gevoel </a:t>
                      </a:r>
                    </a:p>
                  </a:txBody>
                  <a:tcPr/>
                </a:tc>
                <a:tc>
                  <a:txBody>
                    <a:bodyPr/>
                    <a:lstStyle/>
                    <a:p>
                      <a:r>
                        <a:rPr lang="nl-BE"/>
                        <a:t>Gedrag </a:t>
                      </a:r>
                    </a:p>
                  </a:txBody>
                  <a:tcPr/>
                </a:tc>
                <a:tc>
                  <a:txBody>
                    <a:bodyPr/>
                    <a:lstStyle/>
                    <a:p>
                      <a:r>
                        <a:rPr lang="nl-BE"/>
                        <a:t>Gevolg</a:t>
                      </a:r>
                    </a:p>
                  </a:txBody>
                  <a:tcPr/>
                </a:tc>
                <a:extLst>
                  <a:ext uri="{0D108BD9-81ED-4DB2-BD59-A6C34878D82A}">
                    <a16:rowId xmlns:a16="http://schemas.microsoft.com/office/drawing/2014/main" val="1363097723"/>
                  </a:ext>
                </a:extLst>
              </a:tr>
              <a:tr h="1652730">
                <a:tc>
                  <a:txBody>
                    <a:bodyPr/>
                    <a:lstStyle/>
                    <a:p>
                      <a:pPr algn="ctr"/>
                      <a:r>
                        <a:rPr lang="nl-BE"/>
                        <a:t>Je krijgt een taak om een kostenfiche uit te werken voor een bouwwerf.</a:t>
                      </a:r>
                    </a:p>
                  </a:txBody>
                  <a:tcPr/>
                </a:tc>
                <a:tc>
                  <a:txBody>
                    <a:bodyPr/>
                    <a:lstStyle/>
                    <a:p>
                      <a:pPr algn="ctr"/>
                      <a:r>
                        <a:rPr lang="nl-BE"/>
                        <a:t>Ik vind dit niet nuttig voor mijn opleiding.</a:t>
                      </a:r>
                    </a:p>
                  </a:txBody>
                  <a:tcPr/>
                </a:tc>
                <a:tc>
                  <a:txBody>
                    <a:bodyPr/>
                    <a:lstStyle/>
                    <a:p>
                      <a:pPr algn="ctr"/>
                      <a:r>
                        <a:rPr lang="nl-BE"/>
                        <a:t>Ik heb hier geen zin in.</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a:t>Ik span me niet in voor de taak en kijk in de plaats naar </a:t>
                      </a:r>
                      <a:r>
                        <a:rPr lang="nl-BE" err="1"/>
                        <a:t>Netflix</a:t>
                      </a:r>
                      <a:r>
                        <a:rPr lang="nl-BE"/>
                        <a:t>.</a:t>
                      </a:r>
                    </a:p>
                  </a:txBody>
                  <a:tcPr/>
                </a:tc>
                <a:tc>
                  <a:txBody>
                    <a:bodyPr/>
                    <a:lstStyle/>
                    <a:p>
                      <a:pPr algn="ctr"/>
                      <a:r>
                        <a:rPr lang="nl-BE"/>
                        <a:t>Ik dien de taak niet in en slaag hierdoor niet voor de module.</a:t>
                      </a:r>
                    </a:p>
                  </a:txBody>
                  <a:tcPr/>
                </a:tc>
                <a:extLst>
                  <a:ext uri="{0D108BD9-81ED-4DB2-BD59-A6C34878D82A}">
                    <a16:rowId xmlns:a16="http://schemas.microsoft.com/office/drawing/2014/main" val="924491250"/>
                  </a:ext>
                </a:extLst>
              </a:tr>
              <a:tr h="2044166">
                <a:tc>
                  <a:txBody>
                    <a:bodyPr/>
                    <a:lstStyle/>
                    <a:p>
                      <a:pPr algn="ctr"/>
                      <a:endParaRPr lang="nl-BE">
                        <a:solidFill>
                          <a:schemeClr val="tx1"/>
                        </a:solidFill>
                      </a:endParaRPr>
                    </a:p>
                  </a:txBody>
                  <a:tcPr/>
                </a:tc>
                <a:tc>
                  <a:txBody>
                    <a:bodyPr/>
                    <a:lstStyle/>
                    <a:p>
                      <a:pPr algn="ctr"/>
                      <a:r>
                        <a:rPr lang="nl-BE">
                          <a:solidFill>
                            <a:schemeClr val="tx1"/>
                          </a:solidFill>
                        </a:rPr>
                        <a:t>Ik weet niet hoe ik eraan moet beginnen.</a:t>
                      </a:r>
                    </a:p>
                  </a:txBody>
                  <a:tcPr/>
                </a:tc>
                <a:tc>
                  <a:txBody>
                    <a:bodyPr/>
                    <a:lstStyle/>
                    <a:p>
                      <a:pPr algn="ctr"/>
                      <a:r>
                        <a:rPr lang="nl-BE">
                          <a:solidFill>
                            <a:schemeClr val="tx1"/>
                          </a:solidFill>
                        </a:rPr>
                        <a:t>Ik voel mij onzeker.</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a:solidFill>
                            <a:schemeClr val="tx1"/>
                          </a:solidFill>
                        </a:rPr>
                        <a:t>Ik vraag een medestudent om meer uitleg bij de opdracht.</a:t>
                      </a:r>
                    </a:p>
                  </a:txBody>
                  <a:tcPr/>
                </a:tc>
                <a:tc>
                  <a:txBody>
                    <a:bodyPr/>
                    <a:lstStyle/>
                    <a:p>
                      <a:pPr algn="ctr"/>
                      <a:r>
                        <a:rPr lang="nl-BE">
                          <a:solidFill>
                            <a:schemeClr val="tx1"/>
                          </a:solidFill>
                        </a:rPr>
                        <a:t>Ik raadpleeg de instructiefiche en gebruik de uitleg van de medestudent om te opdracht te maken.</a:t>
                      </a:r>
                    </a:p>
                  </a:txBody>
                  <a:tcPr/>
                </a:tc>
                <a:extLst>
                  <a:ext uri="{0D108BD9-81ED-4DB2-BD59-A6C34878D82A}">
                    <a16:rowId xmlns:a16="http://schemas.microsoft.com/office/drawing/2014/main" val="2082464128"/>
                  </a:ext>
                </a:extLst>
              </a:tr>
              <a:tr h="2342270">
                <a:tc>
                  <a:txBody>
                    <a:bodyPr/>
                    <a:lstStyle/>
                    <a:p>
                      <a:pPr algn="ctr"/>
                      <a:endParaRPr lang="nl-BE">
                        <a:solidFill>
                          <a:schemeClr val="tx1"/>
                        </a:solidFill>
                      </a:endParaRPr>
                    </a:p>
                  </a:txBody>
                  <a:tcPr/>
                </a:tc>
                <a:tc>
                  <a:txBody>
                    <a:bodyPr/>
                    <a:lstStyle/>
                    <a:p>
                      <a:pPr algn="ctr"/>
                      <a:r>
                        <a:rPr lang="nl-BE">
                          <a:solidFill>
                            <a:schemeClr val="tx1"/>
                          </a:solidFill>
                        </a:rPr>
                        <a:t>Ik weet er niet veel van, maar wil mij er graag in verdiepen.</a:t>
                      </a:r>
                    </a:p>
                  </a:txBody>
                  <a:tcPr/>
                </a:tc>
                <a:tc>
                  <a:txBody>
                    <a:bodyPr/>
                    <a:lstStyle/>
                    <a:p>
                      <a:pPr algn="ctr"/>
                      <a:r>
                        <a:rPr lang="nl-BE">
                          <a:solidFill>
                            <a:schemeClr val="tx1"/>
                          </a:solidFill>
                        </a:rPr>
                        <a:t>Ik voel mij gemotiveerd.</a:t>
                      </a:r>
                    </a:p>
                  </a:txBody>
                  <a:tcPr/>
                </a:tc>
                <a:tc>
                  <a:txBody>
                    <a:bodyPr/>
                    <a:lstStyle/>
                    <a:p>
                      <a:pPr algn="ctr"/>
                      <a:r>
                        <a:rPr lang="nl-BE">
                          <a:solidFill>
                            <a:schemeClr val="tx1"/>
                          </a:solidFill>
                        </a:rPr>
                        <a:t>Ik neem de instructiefiche erbij en doe aan extra opzoekwerk over het thema.</a:t>
                      </a:r>
                    </a:p>
                  </a:txBody>
                  <a:tcPr/>
                </a:tc>
                <a:tc>
                  <a:txBody>
                    <a:bodyPr/>
                    <a:lstStyle/>
                    <a:p>
                      <a:pPr algn="ctr"/>
                      <a:r>
                        <a:rPr lang="nl-BE">
                          <a:solidFill>
                            <a:schemeClr val="tx1"/>
                          </a:solidFill>
                        </a:rPr>
                        <a:t>Ik heb voldoende informatie om de taak volledig te kunnen uitwerken.</a:t>
                      </a:r>
                    </a:p>
                  </a:txBody>
                  <a:tcPr/>
                </a:tc>
                <a:extLst>
                  <a:ext uri="{0D108BD9-81ED-4DB2-BD59-A6C34878D82A}">
                    <a16:rowId xmlns:a16="http://schemas.microsoft.com/office/drawing/2014/main" val="727320340"/>
                  </a:ext>
                </a:extLst>
              </a:tr>
            </a:tbl>
          </a:graphicData>
        </a:graphic>
      </p:graphicFrame>
      <p:pic>
        <p:nvPicPr>
          <p:cNvPr id="12" name="Afbeelding 11" descr="Afbeelding met Graphics, Lettertype, logo, grafische vormgeving&#10;&#10;Automatisch gegenereerde beschrijving">
            <a:extLst>
              <a:ext uri="{FF2B5EF4-FFF2-40B4-BE49-F238E27FC236}">
                <a16:creationId xmlns:a16="http://schemas.microsoft.com/office/drawing/2014/main" id="{CD08A7DF-C2F5-F1E7-5EC2-2BF1BBA841EF}"/>
              </a:ext>
            </a:extLst>
          </p:cNvPr>
          <p:cNvPicPr>
            <a:picLocks noChangeAspect="1"/>
          </p:cNvPicPr>
          <p:nvPr/>
        </p:nvPicPr>
        <p:blipFill rotWithShape="1">
          <a:blip r:embed="rId3">
            <a:extLst>
              <a:ext uri="{28A0092B-C50C-407E-A947-70E740481C1C}">
                <a14:useLocalDpi xmlns:a14="http://schemas.microsoft.com/office/drawing/2010/main" val="0"/>
              </a:ext>
            </a:extLst>
          </a:blip>
          <a:srcRect l="18810" t="18092" r="16529" b="20263"/>
          <a:stretch/>
        </p:blipFill>
        <p:spPr>
          <a:xfrm>
            <a:off x="14977904" y="0"/>
            <a:ext cx="2647856" cy="2524354"/>
          </a:xfrm>
          <a:prstGeom prst="rect">
            <a:avLst/>
          </a:prstGeom>
        </p:spPr>
      </p:pic>
    </p:spTree>
    <p:extLst>
      <p:ext uri="{BB962C8B-B14F-4D97-AF65-F5344CB8AC3E}">
        <p14:creationId xmlns:p14="http://schemas.microsoft.com/office/powerpoint/2010/main" val="397163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CE246F-1388-47E3-E128-044B7E58E932}"/>
              </a:ext>
            </a:extLst>
          </p:cNvPr>
          <p:cNvSpPr>
            <a:spLocks noGrp="1"/>
          </p:cNvSpPr>
          <p:nvPr>
            <p:ph type="body" sz="quarter" idx="17"/>
          </p:nvPr>
        </p:nvSpPr>
        <p:spPr/>
        <p:txBody>
          <a:bodyPr/>
          <a:lstStyle/>
          <a:p>
            <a:r>
              <a:rPr lang="nl-BE"/>
              <a:t>7 tips:</a:t>
            </a:r>
          </a:p>
          <a:p>
            <a:pPr marL="571500" indent="-571500">
              <a:buFont typeface="Arial" panose="020B0604020202020204" pitchFamily="34" charset="0"/>
              <a:buChar char="•"/>
            </a:pPr>
            <a:r>
              <a:rPr lang="nl-BE"/>
              <a:t>5’</a:t>
            </a:r>
          </a:p>
          <a:p>
            <a:pPr marL="571500" indent="-571500">
              <a:buFont typeface="Arial" panose="020B0604020202020204" pitchFamily="34" charset="0"/>
              <a:buChar char="•"/>
            </a:pPr>
            <a:r>
              <a:rPr lang="nl-BE"/>
              <a:t>Moeilijk eerst, gemakkelijk later</a:t>
            </a:r>
          </a:p>
          <a:p>
            <a:pPr marL="571500" indent="-571500">
              <a:buFont typeface="Arial" panose="020B0604020202020204" pitchFamily="34" charset="0"/>
              <a:buChar char="•"/>
            </a:pPr>
            <a:r>
              <a:rPr lang="nl-BE"/>
              <a:t>Stap per stap – deeltaken</a:t>
            </a:r>
          </a:p>
          <a:p>
            <a:pPr marL="571500" indent="-571500">
              <a:buFont typeface="Arial" panose="020B0604020202020204" pitchFamily="34" charset="0"/>
              <a:buChar char="•"/>
            </a:pPr>
            <a:r>
              <a:rPr lang="nl-BE"/>
              <a:t>Visualiseer – stappenplan</a:t>
            </a:r>
          </a:p>
          <a:p>
            <a:pPr marL="571500" indent="-571500">
              <a:buFont typeface="Arial" panose="020B0604020202020204" pitchFamily="34" charset="0"/>
              <a:buChar char="•"/>
            </a:pPr>
            <a:r>
              <a:rPr lang="nl-BE"/>
              <a:t>Sociale druk van de bib – studeer met anderen</a:t>
            </a:r>
          </a:p>
          <a:p>
            <a:pPr marL="571500" indent="-571500">
              <a:buFont typeface="Arial" panose="020B0604020202020204" pitchFamily="34" charset="0"/>
              <a:buChar char="•"/>
            </a:pPr>
            <a:r>
              <a:rPr lang="nl-BE"/>
              <a:t>Eigen deadlines opleggen en beloon</a:t>
            </a:r>
          </a:p>
          <a:p>
            <a:pPr marL="571500" indent="-571500">
              <a:buFont typeface="Arial" panose="020B0604020202020204" pitchFamily="34" charset="0"/>
              <a:buChar char="•"/>
            </a:pPr>
            <a:r>
              <a:rPr lang="nl-BE"/>
              <a:t>Maak er een feestje van!</a:t>
            </a:r>
          </a:p>
        </p:txBody>
      </p:sp>
      <p:sp>
        <p:nvSpPr>
          <p:cNvPr id="3" name="Tijdelijke aanduiding voor dianummer 2">
            <a:extLst>
              <a:ext uri="{FF2B5EF4-FFF2-40B4-BE49-F238E27FC236}">
                <a16:creationId xmlns:a16="http://schemas.microsoft.com/office/drawing/2014/main" id="{D8D6D1A6-6C34-8306-CF51-7DFB1DC02D94}"/>
              </a:ext>
            </a:extLst>
          </p:cNvPr>
          <p:cNvSpPr>
            <a:spLocks noGrp="1"/>
          </p:cNvSpPr>
          <p:nvPr>
            <p:ph type="sldNum" sz="quarter" idx="12"/>
          </p:nvPr>
        </p:nvSpPr>
        <p:spPr/>
        <p:txBody>
          <a:bodyPr/>
          <a:lstStyle/>
          <a:p>
            <a:fld id="{B7527A74-2D87-4307-9531-5A57D9647EEB}" type="slidenum">
              <a:rPr lang="nl-BE" smtClean="0"/>
              <a:pPr/>
              <a:t>13</a:t>
            </a:fld>
            <a:endParaRPr lang="nl-BE"/>
          </a:p>
        </p:txBody>
      </p:sp>
      <p:sp>
        <p:nvSpPr>
          <p:cNvPr id="4" name="Titel 3">
            <a:extLst>
              <a:ext uri="{FF2B5EF4-FFF2-40B4-BE49-F238E27FC236}">
                <a16:creationId xmlns:a16="http://schemas.microsoft.com/office/drawing/2014/main" id="{C08606EB-DF96-A007-DCE1-524ED0040185}"/>
              </a:ext>
            </a:extLst>
          </p:cNvPr>
          <p:cNvSpPr>
            <a:spLocks noGrp="1"/>
          </p:cNvSpPr>
          <p:nvPr>
            <p:ph type="title"/>
          </p:nvPr>
        </p:nvSpPr>
        <p:spPr/>
        <p:txBody>
          <a:bodyPr/>
          <a:lstStyle/>
          <a:p>
            <a:r>
              <a:rPr lang="nl-BE"/>
              <a:t>Quick </a:t>
            </a:r>
            <a:r>
              <a:rPr lang="nl-BE" err="1"/>
              <a:t>wins</a:t>
            </a:r>
            <a:r>
              <a:rPr lang="nl-BE"/>
              <a:t> uitstelgedrag </a:t>
            </a:r>
          </a:p>
        </p:txBody>
      </p:sp>
      <p:sp>
        <p:nvSpPr>
          <p:cNvPr id="5" name="Tijdelijke aanduiding voor datum 4">
            <a:extLst>
              <a:ext uri="{FF2B5EF4-FFF2-40B4-BE49-F238E27FC236}">
                <a16:creationId xmlns:a16="http://schemas.microsoft.com/office/drawing/2014/main" id="{06201A80-4430-C138-4A14-23681F6AE03D}"/>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EED6355A-4C46-50CD-04CF-D0E3659E9B45}"/>
              </a:ext>
            </a:extLst>
          </p:cNvPr>
          <p:cNvSpPr>
            <a:spLocks noGrp="1"/>
          </p:cNvSpPr>
          <p:nvPr>
            <p:ph type="ftr" sz="quarter" idx="11"/>
          </p:nvPr>
        </p:nvSpPr>
        <p:spPr/>
        <p:txBody>
          <a:bodyPr/>
          <a:lstStyle/>
          <a:p>
            <a:r>
              <a:rPr lang="nl-BE"/>
              <a:t>Voettekst</a:t>
            </a:r>
          </a:p>
        </p:txBody>
      </p:sp>
      <p:pic>
        <p:nvPicPr>
          <p:cNvPr id="14" name="Afbeelding 13" descr="Afbeelding met Lettertype, tekst, cirkel, handschrift&#10;&#10;Automatisch gegenereerde beschrijving">
            <a:extLst>
              <a:ext uri="{FF2B5EF4-FFF2-40B4-BE49-F238E27FC236}">
                <a16:creationId xmlns:a16="http://schemas.microsoft.com/office/drawing/2014/main" id="{8D5165F7-8E16-55E0-BD26-9D2BD4995A4C}"/>
              </a:ext>
            </a:extLst>
          </p:cNvPr>
          <p:cNvPicPr>
            <a:picLocks noChangeAspect="1"/>
          </p:cNvPicPr>
          <p:nvPr/>
        </p:nvPicPr>
        <p:blipFill rotWithShape="1">
          <a:blip r:embed="rId3">
            <a:extLst>
              <a:ext uri="{28A0092B-C50C-407E-A947-70E740481C1C}">
                <a14:useLocalDpi xmlns:a14="http://schemas.microsoft.com/office/drawing/2010/main" val="0"/>
              </a:ext>
            </a:extLst>
          </a:blip>
          <a:srcRect l="7061" t="8998" r="10513" b="7497"/>
          <a:stretch/>
        </p:blipFill>
        <p:spPr>
          <a:xfrm rot="1093306">
            <a:off x="12434101" y="2342775"/>
            <a:ext cx="3925078" cy="3976419"/>
          </a:xfrm>
          <a:prstGeom prst="rect">
            <a:avLst/>
          </a:prstGeom>
        </p:spPr>
      </p:pic>
    </p:spTree>
    <p:extLst>
      <p:ext uri="{BB962C8B-B14F-4D97-AF65-F5344CB8AC3E}">
        <p14:creationId xmlns:p14="http://schemas.microsoft.com/office/powerpoint/2010/main" val="1419884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14</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Faalangst</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graphicFrame>
        <p:nvGraphicFramePr>
          <p:cNvPr id="13" name="Tabel 12">
            <a:extLst>
              <a:ext uri="{FF2B5EF4-FFF2-40B4-BE49-F238E27FC236}">
                <a16:creationId xmlns:a16="http://schemas.microsoft.com/office/drawing/2014/main" id="{E55BC850-77CB-70EB-A3FC-97C04E2B4A3B}"/>
              </a:ext>
            </a:extLst>
          </p:cNvPr>
          <p:cNvGraphicFramePr>
            <a:graphicFrameLocks noGrp="1"/>
          </p:cNvGraphicFramePr>
          <p:nvPr>
            <p:extLst>
              <p:ext uri="{D42A27DB-BD31-4B8C-83A1-F6EECF244321}">
                <p14:modId xmlns:p14="http://schemas.microsoft.com/office/powerpoint/2010/main" val="819416198"/>
              </p:ext>
            </p:extLst>
          </p:nvPr>
        </p:nvGraphicFramePr>
        <p:xfrm>
          <a:off x="1079423" y="2455058"/>
          <a:ext cx="16517044" cy="6632205"/>
        </p:xfrm>
        <a:graphic>
          <a:graphicData uri="http://schemas.openxmlformats.org/drawingml/2006/table">
            <a:tbl>
              <a:tblPr firstRow="1" bandRow="1">
                <a:tableStyleId>{00A15C55-8517-42AA-B614-E9B94910E393}</a:tableStyleId>
              </a:tblPr>
              <a:tblGrid>
                <a:gridCol w="3457947">
                  <a:extLst>
                    <a:ext uri="{9D8B030D-6E8A-4147-A177-3AD203B41FA5}">
                      <a16:colId xmlns:a16="http://schemas.microsoft.com/office/drawing/2014/main" val="3123388658"/>
                    </a:ext>
                  </a:extLst>
                </a:gridCol>
                <a:gridCol w="2856944">
                  <a:extLst>
                    <a:ext uri="{9D8B030D-6E8A-4147-A177-3AD203B41FA5}">
                      <a16:colId xmlns:a16="http://schemas.microsoft.com/office/drawing/2014/main" val="1449699761"/>
                    </a:ext>
                  </a:extLst>
                </a:gridCol>
                <a:gridCol w="2116503">
                  <a:extLst>
                    <a:ext uri="{9D8B030D-6E8A-4147-A177-3AD203B41FA5}">
                      <a16:colId xmlns:a16="http://schemas.microsoft.com/office/drawing/2014/main" val="100884319"/>
                    </a:ext>
                  </a:extLst>
                </a:gridCol>
                <a:gridCol w="4042825">
                  <a:extLst>
                    <a:ext uri="{9D8B030D-6E8A-4147-A177-3AD203B41FA5}">
                      <a16:colId xmlns:a16="http://schemas.microsoft.com/office/drawing/2014/main" val="3739836781"/>
                    </a:ext>
                  </a:extLst>
                </a:gridCol>
                <a:gridCol w="4042825">
                  <a:extLst>
                    <a:ext uri="{9D8B030D-6E8A-4147-A177-3AD203B41FA5}">
                      <a16:colId xmlns:a16="http://schemas.microsoft.com/office/drawing/2014/main" val="3614309841"/>
                    </a:ext>
                  </a:extLst>
                </a:gridCol>
              </a:tblGrid>
              <a:tr h="549389">
                <a:tc>
                  <a:txBody>
                    <a:bodyPr/>
                    <a:lstStyle/>
                    <a:p>
                      <a:r>
                        <a:rPr lang="nl-BE"/>
                        <a:t>Gebeurtenis </a:t>
                      </a:r>
                    </a:p>
                  </a:txBody>
                  <a:tcPr/>
                </a:tc>
                <a:tc>
                  <a:txBody>
                    <a:bodyPr/>
                    <a:lstStyle/>
                    <a:p>
                      <a:r>
                        <a:rPr lang="nl-BE"/>
                        <a:t>Gedachte</a:t>
                      </a:r>
                    </a:p>
                  </a:txBody>
                  <a:tcPr/>
                </a:tc>
                <a:tc>
                  <a:txBody>
                    <a:bodyPr/>
                    <a:lstStyle/>
                    <a:p>
                      <a:r>
                        <a:rPr lang="nl-BE"/>
                        <a:t>Gevoel </a:t>
                      </a:r>
                    </a:p>
                  </a:txBody>
                  <a:tcPr/>
                </a:tc>
                <a:tc>
                  <a:txBody>
                    <a:bodyPr/>
                    <a:lstStyle/>
                    <a:p>
                      <a:r>
                        <a:rPr lang="nl-BE"/>
                        <a:t>Gedrag </a:t>
                      </a:r>
                    </a:p>
                  </a:txBody>
                  <a:tcPr/>
                </a:tc>
                <a:tc>
                  <a:txBody>
                    <a:bodyPr/>
                    <a:lstStyle/>
                    <a:p>
                      <a:r>
                        <a:rPr lang="nl-BE"/>
                        <a:t>Gevolg</a:t>
                      </a:r>
                    </a:p>
                  </a:txBody>
                  <a:tcPr/>
                </a:tc>
                <a:extLst>
                  <a:ext uri="{0D108BD9-81ED-4DB2-BD59-A6C34878D82A}">
                    <a16:rowId xmlns:a16="http://schemas.microsoft.com/office/drawing/2014/main" val="1517462805"/>
                  </a:ext>
                </a:extLst>
              </a:tr>
              <a:tr h="1391258">
                <a:tc>
                  <a:txBody>
                    <a:bodyPr/>
                    <a:lstStyle/>
                    <a:p>
                      <a:pPr algn="ctr"/>
                      <a:r>
                        <a:rPr lang="nl-BE"/>
                        <a:t>Ik heb enkele buizen op mijn rapport.</a:t>
                      </a:r>
                    </a:p>
                  </a:txBody>
                  <a:tcPr/>
                </a:tc>
                <a:tc>
                  <a:txBody>
                    <a:bodyPr/>
                    <a:lstStyle/>
                    <a:p>
                      <a:pPr algn="ctr"/>
                      <a:r>
                        <a:rPr lang="nl-BE"/>
                        <a:t>Wat zullen mijn ouders denken?</a:t>
                      </a:r>
                    </a:p>
                  </a:txBody>
                  <a:tcPr/>
                </a:tc>
                <a:tc>
                  <a:txBody>
                    <a:bodyPr/>
                    <a:lstStyle/>
                    <a:p>
                      <a:pPr algn="ctr"/>
                      <a:r>
                        <a:rPr lang="nl-BE"/>
                        <a:t>Ik voel mij angstig om het te vertellen.</a:t>
                      </a:r>
                    </a:p>
                  </a:txBody>
                  <a:tcPr/>
                </a:tc>
                <a:tc>
                  <a: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lang="nl-BE"/>
                        <a:t>Ik span me in voor mijn studies om mijn ouders niet teleur te stellen.</a:t>
                      </a:r>
                    </a:p>
                  </a:txBody>
                  <a:tcPr/>
                </a:tc>
                <a:tc>
                  <a:txBody>
                    <a:bodyPr/>
                    <a:lstStyle/>
                    <a:p>
                      <a:pPr algn="ctr"/>
                      <a:r>
                        <a:rPr lang="nl-BE"/>
                        <a:t>Ik werk heel hard voor school, maar neem amper tijd om te rusten.</a:t>
                      </a:r>
                    </a:p>
                  </a:txBody>
                  <a:tcPr/>
                </a:tc>
                <a:extLst>
                  <a:ext uri="{0D108BD9-81ED-4DB2-BD59-A6C34878D82A}">
                    <a16:rowId xmlns:a16="http://schemas.microsoft.com/office/drawing/2014/main" val="1143027032"/>
                  </a:ext>
                </a:extLst>
              </a:tr>
              <a:tr h="1353742">
                <a:tc>
                  <a:txBody>
                    <a:bodyPr/>
                    <a:lstStyle/>
                    <a:p>
                      <a:pPr algn="ctr"/>
                      <a:endParaRPr lang="nl-BE">
                        <a:solidFill>
                          <a:schemeClr val="tx1"/>
                        </a:solidFill>
                      </a:endParaRPr>
                    </a:p>
                  </a:txBody>
                  <a:tcPr/>
                </a:tc>
                <a:tc>
                  <a:txBody>
                    <a:bodyPr/>
                    <a:lstStyle/>
                    <a:p>
                      <a:pPr algn="ctr"/>
                      <a:r>
                        <a:rPr lang="nl-BE">
                          <a:solidFill>
                            <a:schemeClr val="tx1"/>
                          </a:solidFill>
                        </a:rPr>
                        <a:t>Hoe moet ik dan wel studeren?</a:t>
                      </a:r>
                    </a:p>
                  </a:txBody>
                  <a:tcPr/>
                </a:tc>
                <a:tc>
                  <a:txBody>
                    <a:bodyPr/>
                    <a:lstStyle/>
                    <a:p>
                      <a:pPr algn="ctr"/>
                      <a:r>
                        <a:rPr lang="nl-BE">
                          <a:solidFill>
                            <a:schemeClr val="tx1"/>
                          </a:solidFill>
                        </a:rPr>
                        <a:t>Ik voel mij onzeker.</a:t>
                      </a:r>
                    </a:p>
                  </a:txBody>
                  <a:tcPr/>
                </a:tc>
                <a:tc>
                  <a:txBody>
                    <a:bodyPr/>
                    <a:lstStyle/>
                    <a:p>
                      <a:pPr algn="ctr"/>
                      <a:r>
                        <a:rPr lang="nl-BE">
                          <a:solidFill>
                            <a:schemeClr val="tx1"/>
                          </a:solidFill>
                        </a:rPr>
                        <a:t>Ik denk na over mijn studiehouding en probeer een andere methode uit.</a:t>
                      </a:r>
                    </a:p>
                  </a:txBody>
                  <a:tcPr/>
                </a:tc>
                <a:tc>
                  <a:txBody>
                    <a:bodyPr/>
                    <a:lstStyle/>
                    <a:p>
                      <a:pPr algn="ctr"/>
                      <a:r>
                        <a:rPr lang="nl-BE">
                          <a:solidFill>
                            <a:schemeClr val="tx1"/>
                          </a:solidFill>
                        </a:rPr>
                        <a:t>Ik merk dat de leerstof al beter blijft hangen en ik hierdoor beter kan antwoorden op de vragen.</a:t>
                      </a:r>
                    </a:p>
                  </a:txBody>
                  <a:tcPr/>
                </a:tc>
                <a:extLst>
                  <a:ext uri="{0D108BD9-81ED-4DB2-BD59-A6C34878D82A}">
                    <a16:rowId xmlns:a16="http://schemas.microsoft.com/office/drawing/2014/main" val="586162827"/>
                  </a:ext>
                </a:extLst>
              </a:tr>
              <a:tr h="2608096">
                <a:tc>
                  <a:txBody>
                    <a:bodyPr/>
                    <a:lstStyle/>
                    <a:p>
                      <a:pPr algn="ctr"/>
                      <a:endParaRPr lang="nl-BE">
                        <a:solidFill>
                          <a:schemeClr val="tx1"/>
                        </a:solidFill>
                      </a:endParaRPr>
                    </a:p>
                  </a:txBody>
                  <a:tcPr/>
                </a:tc>
                <a:tc>
                  <a:txBody>
                    <a:bodyPr/>
                    <a:lstStyle/>
                    <a:p>
                      <a:pPr algn="ctr"/>
                      <a:r>
                        <a:rPr lang="nl-BE">
                          <a:solidFill>
                            <a:schemeClr val="tx1"/>
                          </a:solidFill>
                        </a:rPr>
                        <a:t>Deze leermethode werkt precies niet. Ik probeer een andere.</a:t>
                      </a:r>
                    </a:p>
                  </a:txBody>
                  <a:tcPr/>
                </a:tc>
                <a:tc>
                  <a:txBody>
                    <a:bodyPr/>
                    <a:lstStyle/>
                    <a:p>
                      <a:pPr algn="ctr"/>
                      <a:r>
                        <a:rPr lang="nl-BE">
                          <a:solidFill>
                            <a:schemeClr val="tx1"/>
                          </a:solidFill>
                        </a:rPr>
                        <a:t>Ik voel mij gemotiveerd.</a:t>
                      </a:r>
                    </a:p>
                  </a:txBody>
                  <a:tcPr/>
                </a:tc>
                <a:tc>
                  <a:txBody>
                    <a:bodyPr/>
                    <a:lstStyle/>
                    <a:p>
                      <a:pPr algn="ctr"/>
                      <a:r>
                        <a:rPr lang="nl-BE" dirty="0">
                          <a:solidFill>
                            <a:schemeClr val="tx1"/>
                          </a:solidFill>
                        </a:rPr>
                        <a:t>Ik raadpleeg de online studietips van </a:t>
                      </a:r>
                      <a:r>
                        <a:rPr lang="nl-BE" dirty="0" err="1">
                          <a:solidFill>
                            <a:schemeClr val="tx1"/>
                          </a:solidFill>
                        </a:rPr>
                        <a:t>Stuvo</a:t>
                      </a:r>
                      <a:r>
                        <a:rPr lang="nl-BE" dirty="0">
                          <a:solidFill>
                            <a:schemeClr val="tx1"/>
                          </a:solidFill>
                        </a:rPr>
                        <a:t> en vraag nog extra tips aan de studiecoach.</a:t>
                      </a:r>
                    </a:p>
                  </a:txBody>
                  <a:tcPr/>
                </a:tc>
                <a:tc>
                  <a:txBody>
                    <a:bodyPr/>
                    <a:lstStyle/>
                    <a:p>
                      <a:pPr algn="ctr"/>
                      <a:r>
                        <a:rPr lang="nl-BE" dirty="0">
                          <a:solidFill>
                            <a:schemeClr val="tx1"/>
                          </a:solidFill>
                        </a:rPr>
                        <a:t>Ik heb een goede structuur over mijn cursus en kan de details beter aan elkaar linken. Mijn examenantwoorden zijn uitgebreid en volledig.</a:t>
                      </a:r>
                    </a:p>
                  </a:txBody>
                  <a:tcPr/>
                </a:tc>
                <a:extLst>
                  <a:ext uri="{0D108BD9-81ED-4DB2-BD59-A6C34878D82A}">
                    <a16:rowId xmlns:a16="http://schemas.microsoft.com/office/drawing/2014/main" val="3251042316"/>
                  </a:ext>
                </a:extLst>
              </a:tr>
            </a:tbl>
          </a:graphicData>
        </a:graphic>
      </p:graphicFrame>
      <p:pic>
        <p:nvPicPr>
          <p:cNvPr id="9" name="Afbeelding 8" descr="Afbeelding met Graphics, logo, Lettertype, tekst&#10;&#10;Automatisch gegenereerde beschrijving">
            <a:extLst>
              <a:ext uri="{FF2B5EF4-FFF2-40B4-BE49-F238E27FC236}">
                <a16:creationId xmlns:a16="http://schemas.microsoft.com/office/drawing/2014/main" id="{3A1F90EE-6B67-34B5-A82C-968909066011}"/>
              </a:ext>
            </a:extLst>
          </p:cNvPr>
          <p:cNvPicPr>
            <a:picLocks noChangeAspect="1"/>
          </p:cNvPicPr>
          <p:nvPr/>
        </p:nvPicPr>
        <p:blipFill rotWithShape="1">
          <a:blip r:embed="rId3">
            <a:extLst>
              <a:ext uri="{28A0092B-C50C-407E-A947-70E740481C1C}">
                <a14:useLocalDpi xmlns:a14="http://schemas.microsoft.com/office/drawing/2010/main" val="0"/>
              </a:ext>
            </a:extLst>
          </a:blip>
          <a:srcRect l="17866" t="24675" r="18648" b="23204"/>
          <a:stretch/>
        </p:blipFill>
        <p:spPr>
          <a:xfrm>
            <a:off x="14910318" y="1"/>
            <a:ext cx="2744733" cy="2253392"/>
          </a:xfrm>
          <a:prstGeom prst="rect">
            <a:avLst/>
          </a:prstGeom>
        </p:spPr>
      </p:pic>
    </p:spTree>
    <p:extLst>
      <p:ext uri="{BB962C8B-B14F-4D97-AF65-F5344CB8AC3E}">
        <p14:creationId xmlns:p14="http://schemas.microsoft.com/office/powerpoint/2010/main" val="3172091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40CE246F-1388-47E3-E128-044B7E58E932}"/>
              </a:ext>
            </a:extLst>
          </p:cNvPr>
          <p:cNvSpPr>
            <a:spLocks noGrp="1"/>
          </p:cNvSpPr>
          <p:nvPr>
            <p:ph type="body" sz="quarter" idx="17"/>
          </p:nvPr>
        </p:nvSpPr>
        <p:spPr>
          <a:xfrm>
            <a:off x="1057276" y="2043899"/>
            <a:ext cx="16575629" cy="6103800"/>
          </a:xfrm>
        </p:spPr>
        <p:txBody>
          <a:bodyPr/>
          <a:lstStyle/>
          <a:p>
            <a:pPr marL="571500" indent="-571500">
              <a:buFont typeface="Arial" panose="020B0604020202020204" pitchFamily="34" charset="0"/>
              <a:buChar char="•"/>
            </a:pPr>
            <a:r>
              <a:rPr lang="nl-BE"/>
              <a:t>Helpende en niet helpende gedachten </a:t>
            </a:r>
          </a:p>
          <a:p>
            <a:pPr marL="571500" indent="-571500">
              <a:buFont typeface="Arial" panose="020B0604020202020204" pitchFamily="34" charset="0"/>
              <a:buChar char="•"/>
            </a:pPr>
            <a:r>
              <a:rPr lang="nl-BE"/>
              <a:t>Post-it met motiverende quotes </a:t>
            </a:r>
          </a:p>
          <a:p>
            <a:pPr marL="571500" indent="-571500">
              <a:buFont typeface="Arial" panose="020B0604020202020204" pitchFamily="34" charset="0"/>
              <a:buChar char="•"/>
            </a:pPr>
            <a:r>
              <a:rPr lang="nl-BE"/>
              <a:t>Dag-top-3tje </a:t>
            </a:r>
          </a:p>
          <a:p>
            <a:pPr marL="571500" indent="-571500">
              <a:buFont typeface="Arial" panose="020B0604020202020204" pitchFamily="34" charset="0"/>
              <a:buChar char="•"/>
            </a:pPr>
            <a:r>
              <a:rPr lang="nl-BE"/>
              <a:t>Piekermomenten inlassen </a:t>
            </a:r>
          </a:p>
          <a:p>
            <a:pPr marL="571500" indent="-571500">
              <a:buFont typeface="Arial" panose="020B0604020202020204" pitchFamily="34" charset="0"/>
              <a:buChar char="•"/>
            </a:pPr>
            <a:r>
              <a:rPr lang="nl-BE"/>
              <a:t>Relaxatie – meditatie – APPS</a:t>
            </a:r>
          </a:p>
          <a:p>
            <a:pPr marL="571500" indent="-571500">
              <a:buFont typeface="Arial" panose="020B0604020202020204" pitchFamily="34" charset="0"/>
              <a:buChar char="•"/>
            </a:pPr>
            <a:r>
              <a:rPr lang="nl-BE" err="1"/>
              <a:t>Binaural</a:t>
            </a:r>
            <a:r>
              <a:rPr lang="nl-BE"/>
              <a:t> beats</a:t>
            </a:r>
          </a:p>
          <a:p>
            <a:pPr marL="571500" indent="-571500">
              <a:buFont typeface="Arial" panose="020B0604020202020204" pitchFamily="34" charset="0"/>
              <a:buChar char="•"/>
            </a:pPr>
            <a:r>
              <a:rPr lang="nl-BE"/>
              <a:t>Omgeving betrekken </a:t>
            </a:r>
          </a:p>
          <a:p>
            <a:pPr marL="571500" indent="-571500">
              <a:buFont typeface="Arial" panose="020B0604020202020204" pitchFamily="34" charset="0"/>
              <a:buChar char="•"/>
            </a:pPr>
            <a:r>
              <a:rPr lang="nl-BE"/>
              <a:t>Succeservaring creëren </a:t>
            </a:r>
          </a:p>
          <a:p>
            <a:pPr marL="571500" indent="-571500">
              <a:buFont typeface="Arial" panose="020B0604020202020204" pitchFamily="34" charset="0"/>
              <a:buChar char="•"/>
            </a:pPr>
            <a:r>
              <a:rPr lang="nl-BE"/>
              <a:t>Sporten </a:t>
            </a:r>
          </a:p>
          <a:p>
            <a:pPr marL="571500" indent="-571500">
              <a:buFont typeface="Arial" panose="020B0604020202020204" pitchFamily="34" charset="0"/>
              <a:buChar char="•"/>
            </a:pPr>
            <a:r>
              <a:rPr lang="nl-BE"/>
              <a:t>Consequent toepassen van tips ! </a:t>
            </a:r>
          </a:p>
        </p:txBody>
      </p:sp>
      <p:sp>
        <p:nvSpPr>
          <p:cNvPr id="3" name="Tijdelijke aanduiding voor dianummer 2">
            <a:extLst>
              <a:ext uri="{FF2B5EF4-FFF2-40B4-BE49-F238E27FC236}">
                <a16:creationId xmlns:a16="http://schemas.microsoft.com/office/drawing/2014/main" id="{D8D6D1A6-6C34-8306-CF51-7DFB1DC02D94}"/>
              </a:ext>
            </a:extLst>
          </p:cNvPr>
          <p:cNvSpPr>
            <a:spLocks noGrp="1"/>
          </p:cNvSpPr>
          <p:nvPr>
            <p:ph type="sldNum" sz="quarter" idx="12"/>
          </p:nvPr>
        </p:nvSpPr>
        <p:spPr/>
        <p:txBody>
          <a:bodyPr/>
          <a:lstStyle/>
          <a:p>
            <a:fld id="{B7527A74-2D87-4307-9531-5A57D9647EEB}" type="slidenum">
              <a:rPr lang="nl-BE" smtClean="0"/>
              <a:pPr/>
              <a:t>15</a:t>
            </a:fld>
            <a:endParaRPr lang="nl-BE"/>
          </a:p>
        </p:txBody>
      </p:sp>
      <p:sp>
        <p:nvSpPr>
          <p:cNvPr id="4" name="Titel 3">
            <a:extLst>
              <a:ext uri="{FF2B5EF4-FFF2-40B4-BE49-F238E27FC236}">
                <a16:creationId xmlns:a16="http://schemas.microsoft.com/office/drawing/2014/main" id="{C08606EB-DF96-A007-DCE1-524ED0040185}"/>
              </a:ext>
            </a:extLst>
          </p:cNvPr>
          <p:cNvSpPr>
            <a:spLocks noGrp="1"/>
          </p:cNvSpPr>
          <p:nvPr>
            <p:ph type="title"/>
          </p:nvPr>
        </p:nvSpPr>
        <p:spPr/>
        <p:txBody>
          <a:bodyPr/>
          <a:lstStyle/>
          <a:p>
            <a:r>
              <a:rPr lang="nl-BE"/>
              <a:t>Quick wins faalangst </a:t>
            </a:r>
          </a:p>
        </p:txBody>
      </p:sp>
      <p:sp>
        <p:nvSpPr>
          <p:cNvPr id="5" name="Tijdelijke aanduiding voor datum 4">
            <a:extLst>
              <a:ext uri="{FF2B5EF4-FFF2-40B4-BE49-F238E27FC236}">
                <a16:creationId xmlns:a16="http://schemas.microsoft.com/office/drawing/2014/main" id="{06201A80-4430-C138-4A14-23681F6AE03D}"/>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EED6355A-4C46-50CD-04CF-D0E3659E9B45}"/>
              </a:ext>
            </a:extLst>
          </p:cNvPr>
          <p:cNvSpPr>
            <a:spLocks noGrp="1"/>
          </p:cNvSpPr>
          <p:nvPr>
            <p:ph type="ftr" sz="quarter" idx="11"/>
          </p:nvPr>
        </p:nvSpPr>
        <p:spPr/>
        <p:txBody>
          <a:bodyPr/>
          <a:lstStyle/>
          <a:p>
            <a:r>
              <a:rPr lang="nl-BE"/>
              <a:t>Voettekst</a:t>
            </a:r>
          </a:p>
        </p:txBody>
      </p:sp>
      <p:pic>
        <p:nvPicPr>
          <p:cNvPr id="7" name="Picture 2" descr="Reduce Anxiety with Box Breathing | Katie Sammann Psychotherapy">
            <a:extLst>
              <a:ext uri="{FF2B5EF4-FFF2-40B4-BE49-F238E27FC236}">
                <a16:creationId xmlns:a16="http://schemas.microsoft.com/office/drawing/2014/main" id="{6910F779-C57E-ACE5-66C6-B9ADC80501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19684" y="3726359"/>
            <a:ext cx="4586221" cy="458622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ven het noorden kwijt? › VIVES Studiecoach">
            <a:extLst>
              <a:ext uri="{FF2B5EF4-FFF2-40B4-BE49-F238E27FC236}">
                <a16:creationId xmlns:a16="http://schemas.microsoft.com/office/drawing/2014/main" id="{22A4D02C-2F5A-F802-2420-C89B3AD449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25019" y="97098"/>
            <a:ext cx="5119855" cy="7258816"/>
          </a:xfrm>
          <a:prstGeom prst="rect">
            <a:avLst/>
          </a:prstGeom>
          <a:noFill/>
          <a:extLst>
            <a:ext uri="{909E8E84-426E-40DD-AFC4-6F175D3DCCD1}">
              <a14:hiddenFill xmlns:a14="http://schemas.microsoft.com/office/drawing/2010/main">
                <a:solidFill>
                  <a:srgbClr val="FFFFFF"/>
                </a:solidFill>
              </a14:hiddenFill>
            </a:ext>
          </a:extLst>
        </p:spPr>
      </p:pic>
      <p:pic>
        <p:nvPicPr>
          <p:cNvPr id="8" name="Afbeelding 7" descr="Afbeelding met Lettertype, cirkel, tekst, handschrift&#10;&#10;Automatisch gegenereerde beschrijving">
            <a:extLst>
              <a:ext uri="{FF2B5EF4-FFF2-40B4-BE49-F238E27FC236}">
                <a16:creationId xmlns:a16="http://schemas.microsoft.com/office/drawing/2014/main" id="{5D600E09-336C-4437-5DDD-924B88B5EA86}"/>
              </a:ext>
            </a:extLst>
          </p:cNvPr>
          <p:cNvPicPr>
            <a:picLocks noChangeAspect="1"/>
          </p:cNvPicPr>
          <p:nvPr/>
        </p:nvPicPr>
        <p:blipFill rotWithShape="1">
          <a:blip r:embed="rId6">
            <a:extLst>
              <a:ext uri="{28A0092B-C50C-407E-A947-70E740481C1C}">
                <a14:useLocalDpi xmlns:a14="http://schemas.microsoft.com/office/drawing/2010/main" val="0"/>
              </a:ext>
            </a:extLst>
          </a:blip>
          <a:srcRect l="1954" t="6805" r="-3561" b="11177"/>
          <a:stretch/>
        </p:blipFill>
        <p:spPr>
          <a:xfrm>
            <a:off x="13064372" y="5406301"/>
            <a:ext cx="4880502" cy="3746331"/>
          </a:xfrm>
          <a:prstGeom prst="rect">
            <a:avLst/>
          </a:prstGeom>
        </p:spPr>
      </p:pic>
    </p:spTree>
    <p:extLst>
      <p:ext uri="{BB962C8B-B14F-4D97-AF65-F5344CB8AC3E}">
        <p14:creationId xmlns:p14="http://schemas.microsoft.com/office/powerpoint/2010/main" val="1237221885"/>
      </p:ext>
    </p:extLst>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522612-B39D-4445-C1E3-6822A0FA678C}"/>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6F422D81-A16B-4CD7-98D0-CC6B1FC8EF8D}"/>
              </a:ext>
            </a:extLst>
          </p:cNvPr>
          <p:cNvSpPr>
            <a:spLocks noGrp="1"/>
          </p:cNvSpPr>
          <p:nvPr>
            <p:ph type="sldNum" sz="quarter" idx="12"/>
          </p:nvPr>
        </p:nvSpPr>
        <p:spPr/>
        <p:txBody>
          <a:bodyPr/>
          <a:lstStyle/>
          <a:p>
            <a:fld id="{B7527A74-2D87-4307-9531-5A57D9647EEB}" type="slidenum">
              <a:rPr lang="nl-BE" smtClean="0"/>
              <a:pPr/>
              <a:t>16</a:t>
            </a:fld>
            <a:endParaRPr lang="nl-BE"/>
          </a:p>
        </p:txBody>
      </p:sp>
      <p:sp>
        <p:nvSpPr>
          <p:cNvPr id="4" name="Titel 3">
            <a:extLst>
              <a:ext uri="{FF2B5EF4-FFF2-40B4-BE49-F238E27FC236}">
                <a16:creationId xmlns:a16="http://schemas.microsoft.com/office/drawing/2014/main" id="{7D023699-F949-82C0-A73D-056F1CBBD33D}"/>
              </a:ext>
            </a:extLst>
          </p:cNvPr>
          <p:cNvSpPr>
            <a:spLocks noGrp="1"/>
          </p:cNvSpPr>
          <p:nvPr>
            <p:ph type="title"/>
          </p:nvPr>
        </p:nvSpPr>
        <p:spPr/>
        <p:txBody>
          <a:bodyPr/>
          <a:lstStyle/>
          <a:p>
            <a:r>
              <a:rPr lang="nl-BE"/>
              <a:t>Oppervlakkig leren </a:t>
            </a:r>
          </a:p>
        </p:txBody>
      </p:sp>
      <p:sp>
        <p:nvSpPr>
          <p:cNvPr id="5" name="Tijdelijke aanduiding voor datum 4">
            <a:extLst>
              <a:ext uri="{FF2B5EF4-FFF2-40B4-BE49-F238E27FC236}">
                <a16:creationId xmlns:a16="http://schemas.microsoft.com/office/drawing/2014/main" id="{47C267F1-4BBC-5719-1850-7B2B2D8A5B4C}"/>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3AEBA798-A076-DAA5-F0FB-CD3FABDEEB67}"/>
              </a:ext>
            </a:extLst>
          </p:cNvPr>
          <p:cNvSpPr>
            <a:spLocks noGrp="1"/>
          </p:cNvSpPr>
          <p:nvPr>
            <p:ph type="ftr" sz="quarter" idx="11"/>
          </p:nvPr>
        </p:nvSpPr>
        <p:spPr/>
        <p:txBody>
          <a:bodyPr/>
          <a:lstStyle/>
          <a:p>
            <a:r>
              <a:rPr lang="nl-BE"/>
              <a:t>Voettekst</a:t>
            </a:r>
          </a:p>
        </p:txBody>
      </p:sp>
      <p:pic>
        <p:nvPicPr>
          <p:cNvPr id="7" name="Afbeelding 6" descr="Afbeelding met Graphics, logo, Lettertype, tekst&#10;&#10;Automatisch gegenereerde beschrijving">
            <a:extLst>
              <a:ext uri="{FF2B5EF4-FFF2-40B4-BE49-F238E27FC236}">
                <a16:creationId xmlns:a16="http://schemas.microsoft.com/office/drawing/2014/main" id="{F78BFAB8-4EC8-858D-6365-F9AACACFF683}"/>
              </a:ext>
            </a:extLst>
          </p:cNvPr>
          <p:cNvPicPr>
            <a:picLocks noChangeAspect="1"/>
          </p:cNvPicPr>
          <p:nvPr/>
        </p:nvPicPr>
        <p:blipFill rotWithShape="1">
          <a:blip r:embed="rId2">
            <a:extLst>
              <a:ext uri="{28A0092B-C50C-407E-A947-70E740481C1C}">
                <a14:useLocalDpi xmlns:a14="http://schemas.microsoft.com/office/drawing/2010/main" val="0"/>
              </a:ext>
            </a:extLst>
          </a:blip>
          <a:srcRect l="17866" t="24675" r="18648" b="23204"/>
          <a:stretch/>
        </p:blipFill>
        <p:spPr>
          <a:xfrm>
            <a:off x="14829588" y="447058"/>
            <a:ext cx="2744733" cy="2253392"/>
          </a:xfrm>
          <a:prstGeom prst="rect">
            <a:avLst/>
          </a:prstGeom>
        </p:spPr>
      </p:pic>
      <p:pic>
        <p:nvPicPr>
          <p:cNvPr id="10" name="Afbeelding 9" descr="Afbeelding met Lettertype, tekst, cirkel, logo&#10;&#10;Automatisch gegenereerde beschrijving">
            <a:hlinkClick r:id="rId3"/>
            <a:extLst>
              <a:ext uri="{FF2B5EF4-FFF2-40B4-BE49-F238E27FC236}">
                <a16:creationId xmlns:a16="http://schemas.microsoft.com/office/drawing/2014/main" id="{DAFDE25C-7EC1-E518-E5A9-CAA0C3E06A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869183">
            <a:off x="14529552" y="4597316"/>
            <a:ext cx="3759940" cy="3759940"/>
          </a:xfrm>
          <a:prstGeom prst="rect">
            <a:avLst/>
          </a:prstGeom>
        </p:spPr>
      </p:pic>
      <p:pic>
        <p:nvPicPr>
          <p:cNvPr id="9" name="Afbeelding 8">
            <a:extLst>
              <a:ext uri="{FF2B5EF4-FFF2-40B4-BE49-F238E27FC236}">
                <a16:creationId xmlns:a16="http://schemas.microsoft.com/office/drawing/2014/main" id="{55FCA6FA-0354-3A94-0609-490A3F227DB0}"/>
              </a:ext>
            </a:extLst>
          </p:cNvPr>
          <p:cNvPicPr>
            <a:picLocks noChangeAspect="1"/>
          </p:cNvPicPr>
          <p:nvPr/>
        </p:nvPicPr>
        <p:blipFill>
          <a:blip r:embed="rId5"/>
          <a:stretch>
            <a:fillRect/>
          </a:stretch>
        </p:blipFill>
        <p:spPr>
          <a:xfrm>
            <a:off x="255324" y="1828799"/>
            <a:ext cx="14574264" cy="6629402"/>
          </a:xfrm>
          <a:prstGeom prst="rect">
            <a:avLst/>
          </a:prstGeom>
        </p:spPr>
      </p:pic>
    </p:spTree>
    <p:extLst>
      <p:ext uri="{BB962C8B-B14F-4D97-AF65-F5344CB8AC3E}">
        <p14:creationId xmlns:p14="http://schemas.microsoft.com/office/powerpoint/2010/main" val="25755985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28522612-B39D-4445-C1E3-6822A0FA678C}"/>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6F422D81-A16B-4CD7-98D0-CC6B1FC8EF8D}"/>
              </a:ext>
            </a:extLst>
          </p:cNvPr>
          <p:cNvSpPr>
            <a:spLocks noGrp="1"/>
          </p:cNvSpPr>
          <p:nvPr>
            <p:ph type="sldNum" sz="quarter" idx="12"/>
          </p:nvPr>
        </p:nvSpPr>
        <p:spPr/>
        <p:txBody>
          <a:bodyPr/>
          <a:lstStyle/>
          <a:p>
            <a:fld id="{B7527A74-2D87-4307-9531-5A57D9647EEB}" type="slidenum">
              <a:rPr lang="nl-BE" smtClean="0"/>
              <a:pPr/>
              <a:t>17</a:t>
            </a:fld>
            <a:endParaRPr lang="nl-BE"/>
          </a:p>
        </p:txBody>
      </p:sp>
      <p:sp>
        <p:nvSpPr>
          <p:cNvPr id="4" name="Titel 3">
            <a:extLst>
              <a:ext uri="{FF2B5EF4-FFF2-40B4-BE49-F238E27FC236}">
                <a16:creationId xmlns:a16="http://schemas.microsoft.com/office/drawing/2014/main" id="{7D023699-F949-82C0-A73D-056F1CBBD33D}"/>
              </a:ext>
            </a:extLst>
          </p:cNvPr>
          <p:cNvSpPr>
            <a:spLocks noGrp="1"/>
          </p:cNvSpPr>
          <p:nvPr>
            <p:ph type="title"/>
          </p:nvPr>
        </p:nvSpPr>
        <p:spPr/>
        <p:txBody>
          <a:bodyPr/>
          <a:lstStyle/>
          <a:p>
            <a:r>
              <a:rPr lang="nl-BE"/>
              <a:t>Oppervlakkig leren </a:t>
            </a:r>
          </a:p>
        </p:txBody>
      </p:sp>
      <p:sp>
        <p:nvSpPr>
          <p:cNvPr id="5" name="Tijdelijke aanduiding voor datum 4">
            <a:extLst>
              <a:ext uri="{FF2B5EF4-FFF2-40B4-BE49-F238E27FC236}">
                <a16:creationId xmlns:a16="http://schemas.microsoft.com/office/drawing/2014/main" id="{47C267F1-4BBC-5719-1850-7B2B2D8A5B4C}"/>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3AEBA798-A076-DAA5-F0FB-CD3FABDEEB67}"/>
              </a:ext>
            </a:extLst>
          </p:cNvPr>
          <p:cNvSpPr>
            <a:spLocks noGrp="1"/>
          </p:cNvSpPr>
          <p:nvPr>
            <p:ph type="ftr" sz="quarter" idx="11"/>
          </p:nvPr>
        </p:nvSpPr>
        <p:spPr/>
        <p:txBody>
          <a:bodyPr/>
          <a:lstStyle/>
          <a:p>
            <a:r>
              <a:rPr lang="nl-BE"/>
              <a:t>Voettekst</a:t>
            </a:r>
          </a:p>
        </p:txBody>
      </p:sp>
      <p:pic>
        <p:nvPicPr>
          <p:cNvPr id="7" name="Afbeelding 6" descr="Afbeelding met Graphics, logo, Lettertype, tekst&#10;&#10;Automatisch gegenereerde beschrijving">
            <a:extLst>
              <a:ext uri="{FF2B5EF4-FFF2-40B4-BE49-F238E27FC236}">
                <a16:creationId xmlns:a16="http://schemas.microsoft.com/office/drawing/2014/main" id="{F78BFAB8-4EC8-858D-6365-F9AACACFF683}"/>
              </a:ext>
            </a:extLst>
          </p:cNvPr>
          <p:cNvPicPr>
            <a:picLocks noChangeAspect="1"/>
          </p:cNvPicPr>
          <p:nvPr/>
        </p:nvPicPr>
        <p:blipFill rotWithShape="1">
          <a:blip r:embed="rId3">
            <a:extLst>
              <a:ext uri="{28A0092B-C50C-407E-A947-70E740481C1C}">
                <a14:useLocalDpi xmlns:a14="http://schemas.microsoft.com/office/drawing/2010/main" val="0"/>
              </a:ext>
            </a:extLst>
          </a:blip>
          <a:srcRect l="17866" t="24675" r="18648" b="23204"/>
          <a:stretch/>
        </p:blipFill>
        <p:spPr>
          <a:xfrm>
            <a:off x="14829588" y="447058"/>
            <a:ext cx="2744733" cy="2253392"/>
          </a:xfrm>
          <a:prstGeom prst="rect">
            <a:avLst/>
          </a:prstGeom>
        </p:spPr>
      </p:pic>
      <p:pic>
        <p:nvPicPr>
          <p:cNvPr id="8" name="Onlinemedia 7" title="How to increase your learning skills? - Howest Stuvo">
            <a:hlinkClick r:id="" action="ppaction://media"/>
            <a:extLst>
              <a:ext uri="{FF2B5EF4-FFF2-40B4-BE49-F238E27FC236}">
                <a16:creationId xmlns:a16="http://schemas.microsoft.com/office/drawing/2014/main" id="{0B2042F0-E881-6E09-2C98-922730061F78}"/>
              </a:ext>
            </a:extLst>
          </p:cNvPr>
          <p:cNvPicPr>
            <a:picLocks noRot="1" noChangeAspect="1"/>
          </p:cNvPicPr>
          <p:nvPr>
            <a:videoFile r:link="rId1"/>
          </p:nvPr>
        </p:nvPicPr>
        <p:blipFill>
          <a:blip r:embed="rId4"/>
          <a:stretch>
            <a:fillRect/>
          </a:stretch>
        </p:blipFill>
        <p:spPr>
          <a:xfrm>
            <a:off x="2454391" y="2020426"/>
            <a:ext cx="11985396" cy="6771749"/>
          </a:xfrm>
          <a:prstGeom prst="rect">
            <a:avLst/>
          </a:prstGeom>
        </p:spPr>
      </p:pic>
    </p:spTree>
    <p:extLst>
      <p:ext uri="{BB962C8B-B14F-4D97-AF65-F5344CB8AC3E}">
        <p14:creationId xmlns:p14="http://schemas.microsoft.com/office/powerpoint/2010/main" val="1379636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18</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Leerrendement, veerkracht en vitaliteit</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pic>
        <p:nvPicPr>
          <p:cNvPr id="9" name="Afbeelding 8" descr="Afbeelding met Graphics, logo, rood, Lettertype&#10;&#10;Automatisch gegenereerde beschrijving">
            <a:extLst>
              <a:ext uri="{FF2B5EF4-FFF2-40B4-BE49-F238E27FC236}">
                <a16:creationId xmlns:a16="http://schemas.microsoft.com/office/drawing/2014/main" id="{1A18708E-D600-8BBD-5AB0-F4612CBDBA86}"/>
              </a:ext>
            </a:extLst>
          </p:cNvPr>
          <p:cNvPicPr>
            <a:picLocks noChangeAspect="1"/>
          </p:cNvPicPr>
          <p:nvPr/>
        </p:nvPicPr>
        <p:blipFill rotWithShape="1">
          <a:blip r:embed="rId3">
            <a:extLst>
              <a:ext uri="{28A0092B-C50C-407E-A947-70E740481C1C}">
                <a14:useLocalDpi xmlns:a14="http://schemas.microsoft.com/office/drawing/2010/main" val="0"/>
              </a:ext>
            </a:extLst>
          </a:blip>
          <a:srcRect l="18595" t="18372" r="17527" b="18304"/>
          <a:stretch/>
        </p:blipFill>
        <p:spPr>
          <a:xfrm>
            <a:off x="14751931" y="-1835"/>
            <a:ext cx="3041780" cy="3015440"/>
          </a:xfrm>
          <a:prstGeom prst="rect">
            <a:avLst/>
          </a:prstGeom>
        </p:spPr>
      </p:pic>
      <p:pic>
        <p:nvPicPr>
          <p:cNvPr id="7" name="Afbeelding 6">
            <a:hlinkClick r:id="rId4"/>
            <a:extLst>
              <a:ext uri="{FF2B5EF4-FFF2-40B4-BE49-F238E27FC236}">
                <a16:creationId xmlns:a16="http://schemas.microsoft.com/office/drawing/2014/main" id="{24E9C6BC-D494-5A1B-E913-71DABECBA43A}"/>
              </a:ext>
            </a:extLst>
          </p:cNvPr>
          <p:cNvPicPr>
            <a:picLocks noChangeAspect="1"/>
          </p:cNvPicPr>
          <p:nvPr/>
        </p:nvPicPr>
        <p:blipFill rotWithShape="1">
          <a:blip r:embed="rId5"/>
          <a:srcRect l="18254" t="10159" r="20476" b="13087"/>
          <a:stretch/>
        </p:blipFill>
        <p:spPr>
          <a:xfrm>
            <a:off x="3588933" y="2083502"/>
            <a:ext cx="10380299" cy="7314615"/>
          </a:xfrm>
          <a:prstGeom prst="rect">
            <a:avLst/>
          </a:prstGeom>
        </p:spPr>
      </p:pic>
    </p:spTree>
    <p:extLst>
      <p:ext uri="{BB962C8B-B14F-4D97-AF65-F5344CB8AC3E}">
        <p14:creationId xmlns:p14="http://schemas.microsoft.com/office/powerpoint/2010/main" val="4114403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C77AEC51-B217-A24F-0C3E-9C36273D0624}"/>
              </a:ext>
            </a:extLst>
          </p:cNvPr>
          <p:cNvSpPr>
            <a:spLocks noGrp="1"/>
          </p:cNvSpPr>
          <p:nvPr>
            <p:ph type="body" sz="quarter" idx="17"/>
          </p:nvPr>
        </p:nvSpPr>
        <p:spPr/>
        <p:txBody>
          <a:bodyPr/>
          <a:lstStyle/>
          <a:p>
            <a:pPr marL="571500" indent="-571500">
              <a:buFont typeface="Arial" panose="020B0604020202020204" pitchFamily="34" charset="0"/>
              <a:buChar char="•"/>
            </a:pPr>
            <a:r>
              <a:rPr lang="nl-BE"/>
              <a:t>Denk aan wat er allemaal op je wacht na de examens </a:t>
            </a:r>
          </a:p>
          <a:p>
            <a:pPr marL="571500" indent="-571500">
              <a:buFont typeface="Arial" panose="020B0604020202020204" pitchFamily="34" charset="0"/>
              <a:buChar char="•"/>
            </a:pPr>
            <a:r>
              <a:rPr lang="nl-BE"/>
              <a:t>Studeer met muziek (</a:t>
            </a:r>
            <a:r>
              <a:rPr lang="nl-BE" err="1"/>
              <a:t>brain</a:t>
            </a:r>
            <a:r>
              <a:rPr lang="nl-BE"/>
              <a:t> </a:t>
            </a:r>
            <a:r>
              <a:rPr lang="nl-BE" err="1"/>
              <a:t>music</a:t>
            </a:r>
            <a:r>
              <a:rPr lang="nl-BE"/>
              <a:t>) </a:t>
            </a:r>
          </a:p>
          <a:p>
            <a:pPr marL="571500" indent="-571500">
              <a:buFont typeface="Arial" panose="020B0604020202020204" pitchFamily="34" charset="0"/>
              <a:buChar char="•"/>
            </a:pPr>
            <a:r>
              <a:rPr lang="nl-BE"/>
              <a:t>Denk even terug waarom je de opleiding volgt </a:t>
            </a:r>
          </a:p>
          <a:p>
            <a:pPr marL="571500" indent="-571500">
              <a:buFont typeface="Arial" panose="020B0604020202020204" pitchFamily="34" charset="0"/>
              <a:buChar char="•"/>
            </a:pPr>
            <a:r>
              <a:rPr lang="nl-BE"/>
              <a:t>Beloon jezelf </a:t>
            </a:r>
          </a:p>
          <a:p>
            <a:pPr marL="571500" indent="-571500">
              <a:buFont typeface="Arial" panose="020B0604020202020204" pitchFamily="34" charset="0"/>
              <a:buChar char="•"/>
            </a:pPr>
            <a:r>
              <a:rPr lang="nl-BE"/>
              <a:t>Denk aan de gevolgen </a:t>
            </a:r>
          </a:p>
          <a:p>
            <a:pPr marL="571500" indent="-571500">
              <a:buFont typeface="Arial" panose="020B0604020202020204" pitchFamily="34" charset="0"/>
              <a:buChar char="•"/>
            </a:pPr>
            <a:r>
              <a:rPr lang="nl-BE"/>
              <a:t>Een beetje ‘zagen’ kan soms helpen </a:t>
            </a:r>
          </a:p>
          <a:p>
            <a:pPr marL="571500" indent="-571500">
              <a:buFont typeface="Arial" panose="020B0604020202020204" pitchFamily="34" charset="0"/>
              <a:buChar char="•"/>
            </a:pPr>
            <a:r>
              <a:rPr lang="nl-BE"/>
              <a:t>Diep inademen en opnieuw beginnen – Yes </a:t>
            </a:r>
            <a:r>
              <a:rPr lang="nl-BE" err="1"/>
              <a:t>you</a:t>
            </a:r>
            <a:r>
              <a:rPr lang="nl-BE"/>
              <a:t> </a:t>
            </a:r>
            <a:r>
              <a:rPr lang="nl-BE" err="1"/>
              <a:t>can</a:t>
            </a:r>
            <a:r>
              <a:rPr lang="nl-BE"/>
              <a:t>! </a:t>
            </a:r>
          </a:p>
          <a:p>
            <a:pPr marL="571500" indent="-571500">
              <a:buFont typeface="Arial" panose="020B0604020202020204" pitchFamily="34" charset="0"/>
              <a:buChar char="•"/>
            </a:pPr>
            <a:r>
              <a:rPr lang="nl-BE"/>
              <a:t>Bekijk een ‘</a:t>
            </a:r>
            <a:r>
              <a:rPr lang="nl-BE" err="1"/>
              <a:t>study</a:t>
            </a:r>
            <a:r>
              <a:rPr lang="nl-BE"/>
              <a:t> </a:t>
            </a:r>
            <a:r>
              <a:rPr lang="nl-BE" err="1"/>
              <a:t>with</a:t>
            </a:r>
            <a:r>
              <a:rPr lang="nl-BE"/>
              <a:t> me video’  </a:t>
            </a:r>
          </a:p>
          <a:p>
            <a:pPr marL="571500" indent="-571500">
              <a:buFont typeface="Arial" panose="020B0604020202020204" pitchFamily="34" charset="0"/>
              <a:buChar char="•"/>
            </a:pPr>
            <a:endParaRPr lang="nl-BE"/>
          </a:p>
        </p:txBody>
      </p:sp>
      <p:sp>
        <p:nvSpPr>
          <p:cNvPr id="3" name="Tijdelijke aanduiding voor dianummer 2">
            <a:extLst>
              <a:ext uri="{FF2B5EF4-FFF2-40B4-BE49-F238E27FC236}">
                <a16:creationId xmlns:a16="http://schemas.microsoft.com/office/drawing/2014/main" id="{259704CD-EFFE-E2EB-E9F8-3452745524BE}"/>
              </a:ext>
            </a:extLst>
          </p:cNvPr>
          <p:cNvSpPr>
            <a:spLocks noGrp="1"/>
          </p:cNvSpPr>
          <p:nvPr>
            <p:ph type="sldNum" sz="quarter" idx="12"/>
          </p:nvPr>
        </p:nvSpPr>
        <p:spPr/>
        <p:txBody>
          <a:bodyPr/>
          <a:lstStyle/>
          <a:p>
            <a:fld id="{B7527A74-2D87-4307-9531-5A57D9647EEB}" type="slidenum">
              <a:rPr lang="nl-BE" smtClean="0"/>
              <a:pPr/>
              <a:t>19</a:t>
            </a:fld>
            <a:endParaRPr lang="nl-BE"/>
          </a:p>
        </p:txBody>
      </p:sp>
      <p:sp>
        <p:nvSpPr>
          <p:cNvPr id="4" name="Titel 3">
            <a:extLst>
              <a:ext uri="{FF2B5EF4-FFF2-40B4-BE49-F238E27FC236}">
                <a16:creationId xmlns:a16="http://schemas.microsoft.com/office/drawing/2014/main" id="{F44F9581-808C-3DD0-5E45-13FA6A3B2587}"/>
              </a:ext>
            </a:extLst>
          </p:cNvPr>
          <p:cNvSpPr>
            <a:spLocks noGrp="1"/>
          </p:cNvSpPr>
          <p:nvPr>
            <p:ph type="title"/>
          </p:nvPr>
        </p:nvSpPr>
        <p:spPr/>
        <p:txBody>
          <a:bodyPr/>
          <a:lstStyle/>
          <a:p>
            <a:r>
              <a:rPr lang="nl-BE"/>
              <a:t>Quick </a:t>
            </a:r>
            <a:r>
              <a:rPr lang="nl-BE" err="1"/>
              <a:t>wins</a:t>
            </a:r>
            <a:r>
              <a:rPr lang="nl-BE"/>
              <a:t> leerrendement, veerkracht en vitaliteit </a:t>
            </a:r>
          </a:p>
        </p:txBody>
      </p:sp>
      <p:sp>
        <p:nvSpPr>
          <p:cNvPr id="5" name="Tijdelijke aanduiding voor datum 4">
            <a:extLst>
              <a:ext uri="{FF2B5EF4-FFF2-40B4-BE49-F238E27FC236}">
                <a16:creationId xmlns:a16="http://schemas.microsoft.com/office/drawing/2014/main" id="{C39B3960-F451-2835-F856-394A5F99662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C1B59B4F-4A5E-8978-6B22-34A625163E62}"/>
              </a:ext>
            </a:extLst>
          </p:cNvPr>
          <p:cNvSpPr>
            <a:spLocks noGrp="1"/>
          </p:cNvSpPr>
          <p:nvPr>
            <p:ph type="ftr" sz="quarter" idx="11"/>
          </p:nvPr>
        </p:nvSpPr>
        <p:spPr/>
        <p:txBody>
          <a:bodyPr/>
          <a:lstStyle/>
          <a:p>
            <a:r>
              <a:rPr lang="nl-BE"/>
              <a:t>Voettekst</a:t>
            </a:r>
          </a:p>
        </p:txBody>
      </p:sp>
      <p:pic>
        <p:nvPicPr>
          <p:cNvPr id="7" name="Afbeelding 6" descr="Afbeelding met Graphics, logo, rood, Lettertype&#10;&#10;Automatisch gegenereerde beschrijving">
            <a:extLst>
              <a:ext uri="{FF2B5EF4-FFF2-40B4-BE49-F238E27FC236}">
                <a16:creationId xmlns:a16="http://schemas.microsoft.com/office/drawing/2014/main" id="{F587D581-2435-5642-BC7D-D715C8027281}"/>
              </a:ext>
            </a:extLst>
          </p:cNvPr>
          <p:cNvPicPr>
            <a:picLocks noChangeAspect="1"/>
          </p:cNvPicPr>
          <p:nvPr/>
        </p:nvPicPr>
        <p:blipFill rotWithShape="1">
          <a:blip r:embed="rId2">
            <a:extLst>
              <a:ext uri="{28A0092B-C50C-407E-A947-70E740481C1C}">
                <a14:useLocalDpi xmlns:a14="http://schemas.microsoft.com/office/drawing/2010/main" val="0"/>
              </a:ext>
            </a:extLst>
          </a:blip>
          <a:srcRect l="18595" t="18372" r="17527" b="18304"/>
          <a:stretch/>
        </p:blipFill>
        <p:spPr>
          <a:xfrm>
            <a:off x="15246220" y="11518"/>
            <a:ext cx="3041780" cy="3015440"/>
          </a:xfrm>
          <a:prstGeom prst="rect">
            <a:avLst/>
          </a:prstGeom>
        </p:spPr>
      </p:pic>
    </p:spTree>
    <p:extLst>
      <p:ext uri="{BB962C8B-B14F-4D97-AF65-F5344CB8AC3E}">
        <p14:creationId xmlns:p14="http://schemas.microsoft.com/office/powerpoint/2010/main" val="29481370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pPr marL="571500" indent="-571500">
              <a:buFont typeface="Arial" panose="020B0604020202020204" pitchFamily="34" charset="0"/>
              <a:buChar char="•"/>
            </a:pPr>
            <a:r>
              <a:rPr lang="nl-BE" dirty="0"/>
              <a:t>Ik studeer enkel de dingen die ik interessant vind. De dingen die ik niet interessant vind, laat ik liggen. </a:t>
            </a:r>
          </a:p>
          <a:p>
            <a:pPr marL="571500" indent="-571500">
              <a:buFont typeface="Arial" panose="020B0604020202020204" pitchFamily="34" charset="0"/>
              <a:buChar char="•"/>
            </a:pPr>
            <a:r>
              <a:rPr lang="nl-BE" dirty="0"/>
              <a:t>Ik maak een planning op, maar volg deze nooit. </a:t>
            </a:r>
          </a:p>
          <a:p>
            <a:pPr marL="571500" indent="-571500">
              <a:buFont typeface="Arial" panose="020B0604020202020204" pitchFamily="34" charset="0"/>
              <a:buChar char="•"/>
            </a:pPr>
            <a:r>
              <a:rPr lang="nl-BE" dirty="0"/>
              <a:t>Ik zit te wachten tot mijn motivatie komt, maar er gebeurt niets. </a:t>
            </a:r>
          </a:p>
          <a:p>
            <a:pPr marL="571500" indent="-571500">
              <a:buFont typeface="Arial" panose="020B0604020202020204" pitchFamily="34" charset="0"/>
              <a:buChar char="•"/>
            </a:pPr>
            <a:r>
              <a:rPr lang="nl-BE" dirty="0"/>
              <a:t>Ik zit aan mijn bureau, maar geraak maar niet aan het werk.</a:t>
            </a:r>
          </a:p>
          <a:p>
            <a:pPr marL="571500" indent="-571500">
              <a:buFont typeface="Arial" panose="020B0604020202020204" pitchFamily="34" charset="0"/>
              <a:buChar char="•"/>
            </a:pPr>
            <a:r>
              <a:rPr lang="nl-BE" dirty="0"/>
              <a:t>Leuke activiteiten krijgen altijd voorrang op schoolwerk. </a:t>
            </a:r>
          </a:p>
          <a:p>
            <a:pPr marL="571500" indent="-571500">
              <a:buFont typeface="Arial" panose="020B0604020202020204" pitchFamily="34" charset="0"/>
              <a:buChar char="•"/>
            </a:pPr>
            <a:r>
              <a:rPr lang="nl-BE" dirty="0"/>
              <a:t>Ik heb de neiging om al mijn boeken netjes te ordenen en mijn planning nog ‘beter op te maken’ alles om maar niet echt te moeten starten voor school </a:t>
            </a:r>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2</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Herkenbaar?</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spTree>
    <p:extLst>
      <p:ext uri="{BB962C8B-B14F-4D97-AF65-F5344CB8AC3E}">
        <p14:creationId xmlns:p14="http://schemas.microsoft.com/office/powerpoint/2010/main" val="26475282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20</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De psychologische basisbehoeftes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pic>
        <p:nvPicPr>
          <p:cNvPr id="7" name="Onlinemedia 6" title="LifeCraft">
            <a:hlinkClick r:id="" action="ppaction://media"/>
            <a:extLst>
              <a:ext uri="{FF2B5EF4-FFF2-40B4-BE49-F238E27FC236}">
                <a16:creationId xmlns:a16="http://schemas.microsoft.com/office/drawing/2014/main" id="{DCB94E2D-DD80-45D5-4C41-9F8C7BA1419D}"/>
              </a:ext>
            </a:extLst>
          </p:cNvPr>
          <p:cNvPicPr>
            <a:picLocks noRot="1" noChangeAspect="1"/>
          </p:cNvPicPr>
          <p:nvPr>
            <a:videoFile r:link="rId1"/>
          </p:nvPr>
        </p:nvPicPr>
        <p:blipFill>
          <a:blip r:embed="rId4"/>
          <a:stretch>
            <a:fillRect/>
          </a:stretch>
        </p:blipFill>
        <p:spPr>
          <a:xfrm>
            <a:off x="2805545" y="1946338"/>
            <a:ext cx="12176196" cy="6849110"/>
          </a:xfrm>
          <a:prstGeom prst="rect">
            <a:avLst/>
          </a:prstGeom>
        </p:spPr>
      </p:pic>
    </p:spTree>
    <p:extLst>
      <p:ext uri="{BB962C8B-B14F-4D97-AF65-F5344CB8AC3E}">
        <p14:creationId xmlns:p14="http://schemas.microsoft.com/office/powerpoint/2010/main" val="1155555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21</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a:xfrm>
            <a:off x="1050131" y="929423"/>
            <a:ext cx="16575629" cy="630355"/>
          </a:xfrm>
        </p:spPr>
        <p:txBody>
          <a:bodyPr/>
          <a:lstStyle/>
          <a:p>
            <a:r>
              <a:rPr lang="nl-BE" dirty="0"/>
              <a:t>Psychologische basisbehoeftes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pic>
        <p:nvPicPr>
          <p:cNvPr id="8" name="Afbeelding 7">
            <a:extLst>
              <a:ext uri="{FF2B5EF4-FFF2-40B4-BE49-F238E27FC236}">
                <a16:creationId xmlns:a16="http://schemas.microsoft.com/office/drawing/2014/main" id="{C0BDDF13-9F99-411B-3B65-77570687A6D4}"/>
              </a:ext>
            </a:extLst>
          </p:cNvPr>
          <p:cNvPicPr>
            <a:picLocks noChangeAspect="1"/>
          </p:cNvPicPr>
          <p:nvPr/>
        </p:nvPicPr>
        <p:blipFill>
          <a:blip r:embed="rId3"/>
          <a:stretch>
            <a:fillRect/>
          </a:stretch>
        </p:blipFill>
        <p:spPr>
          <a:xfrm>
            <a:off x="3372724" y="2074940"/>
            <a:ext cx="11542551" cy="6967459"/>
          </a:xfrm>
          <a:prstGeom prst="rect">
            <a:avLst/>
          </a:prstGeom>
        </p:spPr>
      </p:pic>
    </p:spTree>
    <p:extLst>
      <p:ext uri="{BB962C8B-B14F-4D97-AF65-F5344CB8AC3E}">
        <p14:creationId xmlns:p14="http://schemas.microsoft.com/office/powerpoint/2010/main" val="3638860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68050D94-ADB7-5001-F8AC-025EDCC279F3}"/>
              </a:ext>
            </a:extLst>
          </p:cNvPr>
          <p:cNvSpPr>
            <a:spLocks noGrp="1"/>
          </p:cNvSpPr>
          <p:nvPr>
            <p:ph type="body" sz="quarter" idx="17"/>
          </p:nvPr>
        </p:nvSpPr>
        <p:spPr/>
        <p:txBody>
          <a:bodyPr/>
          <a:lstStyle/>
          <a:p>
            <a:endParaRPr lang="nl-NL" dirty="0"/>
          </a:p>
        </p:txBody>
      </p:sp>
      <p:sp>
        <p:nvSpPr>
          <p:cNvPr id="3" name="Tijdelijke aanduiding voor dianummer 2">
            <a:extLst>
              <a:ext uri="{FF2B5EF4-FFF2-40B4-BE49-F238E27FC236}">
                <a16:creationId xmlns:a16="http://schemas.microsoft.com/office/drawing/2014/main" id="{1C2A3059-2E37-3893-ABF8-E12B378F84D2}"/>
              </a:ext>
            </a:extLst>
          </p:cNvPr>
          <p:cNvSpPr>
            <a:spLocks noGrp="1"/>
          </p:cNvSpPr>
          <p:nvPr>
            <p:ph type="sldNum" sz="quarter" idx="12"/>
          </p:nvPr>
        </p:nvSpPr>
        <p:spPr/>
        <p:txBody>
          <a:bodyPr/>
          <a:lstStyle/>
          <a:p>
            <a:fld id="{B7527A74-2D87-4307-9531-5A57D9647EEB}" type="slidenum">
              <a:rPr lang="nl-BE" smtClean="0"/>
              <a:pPr/>
              <a:t>22</a:t>
            </a:fld>
            <a:endParaRPr lang="nl-BE"/>
          </a:p>
        </p:txBody>
      </p:sp>
      <p:sp>
        <p:nvSpPr>
          <p:cNvPr id="4" name="Titel 3">
            <a:extLst>
              <a:ext uri="{FF2B5EF4-FFF2-40B4-BE49-F238E27FC236}">
                <a16:creationId xmlns:a16="http://schemas.microsoft.com/office/drawing/2014/main" id="{803C1C17-35D5-D515-D84B-D3A3F12BDA3D}"/>
              </a:ext>
            </a:extLst>
          </p:cNvPr>
          <p:cNvSpPr>
            <a:spLocks noGrp="1"/>
          </p:cNvSpPr>
          <p:nvPr>
            <p:ph type="title"/>
          </p:nvPr>
        </p:nvSpPr>
        <p:spPr/>
        <p:txBody>
          <a:bodyPr/>
          <a:lstStyle/>
          <a:p>
            <a:r>
              <a:rPr lang="nl-NL" dirty="0"/>
              <a:t>Test – ABC </a:t>
            </a:r>
          </a:p>
        </p:txBody>
      </p:sp>
      <p:sp>
        <p:nvSpPr>
          <p:cNvPr id="5" name="Tijdelijke aanduiding voor datum 4">
            <a:extLst>
              <a:ext uri="{FF2B5EF4-FFF2-40B4-BE49-F238E27FC236}">
                <a16:creationId xmlns:a16="http://schemas.microsoft.com/office/drawing/2014/main" id="{1A578C62-4C04-AD30-42E8-13339C7E84A5}"/>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C356C284-BDA6-8142-5DE4-8E40F9976904}"/>
              </a:ext>
            </a:extLst>
          </p:cNvPr>
          <p:cNvSpPr>
            <a:spLocks noGrp="1"/>
          </p:cNvSpPr>
          <p:nvPr>
            <p:ph type="ftr" sz="quarter" idx="11"/>
          </p:nvPr>
        </p:nvSpPr>
        <p:spPr/>
        <p:txBody>
          <a:bodyPr/>
          <a:lstStyle/>
          <a:p>
            <a:r>
              <a:rPr lang="nl-BE"/>
              <a:t>Voettekst</a:t>
            </a:r>
          </a:p>
        </p:txBody>
      </p:sp>
      <p:pic>
        <p:nvPicPr>
          <p:cNvPr id="8" name="Afbeelding 7">
            <a:extLst>
              <a:ext uri="{FF2B5EF4-FFF2-40B4-BE49-F238E27FC236}">
                <a16:creationId xmlns:a16="http://schemas.microsoft.com/office/drawing/2014/main" id="{CDEA6DCC-618A-ECA7-5E5D-5838506708FF}"/>
              </a:ext>
            </a:extLst>
          </p:cNvPr>
          <p:cNvPicPr>
            <a:picLocks noChangeAspect="1"/>
          </p:cNvPicPr>
          <p:nvPr/>
        </p:nvPicPr>
        <p:blipFill>
          <a:blip r:embed="rId2"/>
          <a:stretch>
            <a:fillRect/>
          </a:stretch>
        </p:blipFill>
        <p:spPr>
          <a:xfrm>
            <a:off x="5200650" y="1943100"/>
            <a:ext cx="7172325" cy="7172325"/>
          </a:xfrm>
          <a:prstGeom prst="rect">
            <a:avLst/>
          </a:prstGeom>
        </p:spPr>
      </p:pic>
    </p:spTree>
    <p:extLst>
      <p:ext uri="{BB962C8B-B14F-4D97-AF65-F5344CB8AC3E}">
        <p14:creationId xmlns:p14="http://schemas.microsoft.com/office/powerpoint/2010/main" val="206388933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pPr marL="571500" indent="-571500">
              <a:buFont typeface="Arial" panose="020B0604020202020204" pitchFamily="34" charset="0"/>
              <a:buChar char="•"/>
            </a:pPr>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23</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err="1"/>
              <a:t>Lifecraft</a:t>
            </a:r>
            <a:r>
              <a:rPr lang="nl-BE"/>
              <a:t> oefening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pic>
        <p:nvPicPr>
          <p:cNvPr id="8" name="Afbeelding 7">
            <a:extLst>
              <a:ext uri="{FF2B5EF4-FFF2-40B4-BE49-F238E27FC236}">
                <a16:creationId xmlns:a16="http://schemas.microsoft.com/office/drawing/2014/main" id="{A3230FC3-3A7A-CDFF-D511-18E7F251024F}"/>
              </a:ext>
            </a:extLst>
          </p:cNvPr>
          <p:cNvPicPr>
            <a:picLocks noChangeAspect="1"/>
          </p:cNvPicPr>
          <p:nvPr/>
        </p:nvPicPr>
        <p:blipFill rotWithShape="1">
          <a:blip r:embed="rId3"/>
          <a:srcRect l="13021" t="26466" r="48637" b="14199"/>
          <a:stretch/>
        </p:blipFill>
        <p:spPr>
          <a:xfrm>
            <a:off x="7223923" y="96622"/>
            <a:ext cx="10580542" cy="9210095"/>
          </a:xfrm>
          <a:prstGeom prst="rect">
            <a:avLst/>
          </a:prstGeom>
        </p:spPr>
      </p:pic>
    </p:spTree>
    <p:extLst>
      <p:ext uri="{BB962C8B-B14F-4D97-AF65-F5344CB8AC3E}">
        <p14:creationId xmlns:p14="http://schemas.microsoft.com/office/powerpoint/2010/main" val="6713100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14B5576-BF02-FF87-AE7A-B97DA0CF8DEC}"/>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2B36C731-3D35-3020-DA3E-B2A15D3BC883}"/>
              </a:ext>
            </a:extLst>
          </p:cNvPr>
          <p:cNvSpPr>
            <a:spLocks noGrp="1"/>
          </p:cNvSpPr>
          <p:nvPr>
            <p:ph type="sldNum" sz="quarter" idx="12"/>
          </p:nvPr>
        </p:nvSpPr>
        <p:spPr/>
        <p:txBody>
          <a:bodyPr/>
          <a:lstStyle/>
          <a:p>
            <a:fld id="{B7527A74-2D87-4307-9531-5A57D9647EEB}" type="slidenum">
              <a:rPr lang="nl-BE" smtClean="0"/>
              <a:pPr/>
              <a:t>24</a:t>
            </a:fld>
            <a:endParaRPr lang="nl-BE"/>
          </a:p>
        </p:txBody>
      </p:sp>
      <p:sp>
        <p:nvSpPr>
          <p:cNvPr id="4" name="Titel 3">
            <a:extLst>
              <a:ext uri="{FF2B5EF4-FFF2-40B4-BE49-F238E27FC236}">
                <a16:creationId xmlns:a16="http://schemas.microsoft.com/office/drawing/2014/main" id="{ED58CDF9-3A21-D8E1-783D-4F1122CF51FD}"/>
              </a:ext>
            </a:extLst>
          </p:cNvPr>
          <p:cNvSpPr>
            <a:spLocks noGrp="1"/>
          </p:cNvSpPr>
          <p:nvPr>
            <p:ph type="title"/>
          </p:nvPr>
        </p:nvSpPr>
        <p:spPr/>
        <p:txBody>
          <a:bodyPr/>
          <a:lstStyle/>
          <a:p>
            <a:endParaRPr lang="nl-BE"/>
          </a:p>
        </p:txBody>
      </p:sp>
      <p:sp>
        <p:nvSpPr>
          <p:cNvPr id="5" name="Tijdelijke aanduiding voor datum 4">
            <a:extLst>
              <a:ext uri="{FF2B5EF4-FFF2-40B4-BE49-F238E27FC236}">
                <a16:creationId xmlns:a16="http://schemas.microsoft.com/office/drawing/2014/main" id="{B4A21648-63AB-46FF-BBCE-5CDD42C43C33}"/>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9057E267-4D18-6F7B-6508-F1004D2F85DB}"/>
              </a:ext>
            </a:extLst>
          </p:cNvPr>
          <p:cNvSpPr>
            <a:spLocks noGrp="1"/>
          </p:cNvSpPr>
          <p:nvPr>
            <p:ph type="ftr" sz="quarter" idx="11"/>
          </p:nvPr>
        </p:nvSpPr>
        <p:spPr/>
        <p:txBody>
          <a:bodyPr/>
          <a:lstStyle/>
          <a:p>
            <a:r>
              <a:rPr lang="nl-BE"/>
              <a:t>Voettekst</a:t>
            </a:r>
          </a:p>
        </p:txBody>
      </p:sp>
      <p:pic>
        <p:nvPicPr>
          <p:cNvPr id="8" name="Afbeelding 7">
            <a:extLst>
              <a:ext uri="{FF2B5EF4-FFF2-40B4-BE49-F238E27FC236}">
                <a16:creationId xmlns:a16="http://schemas.microsoft.com/office/drawing/2014/main" id="{E17E8693-2DDC-9F2E-E306-06D6C6EBB46D}"/>
              </a:ext>
            </a:extLst>
          </p:cNvPr>
          <p:cNvPicPr>
            <a:picLocks noChangeAspect="1"/>
          </p:cNvPicPr>
          <p:nvPr/>
        </p:nvPicPr>
        <p:blipFill rotWithShape="1">
          <a:blip r:embed="rId3"/>
          <a:srcRect l="12500" t="51515" r="47439" b="21212"/>
          <a:stretch/>
        </p:blipFill>
        <p:spPr>
          <a:xfrm>
            <a:off x="496005" y="1519238"/>
            <a:ext cx="17295990" cy="6623344"/>
          </a:xfrm>
          <a:prstGeom prst="rect">
            <a:avLst/>
          </a:prstGeom>
        </p:spPr>
      </p:pic>
      <p:sp>
        <p:nvSpPr>
          <p:cNvPr id="7" name="Rechthoek: afgeronde hoeken 6">
            <a:extLst>
              <a:ext uri="{FF2B5EF4-FFF2-40B4-BE49-F238E27FC236}">
                <a16:creationId xmlns:a16="http://schemas.microsoft.com/office/drawing/2014/main" id="{8F67CEB9-8ECE-706E-15CC-DA62535B5CCB}"/>
              </a:ext>
            </a:extLst>
          </p:cNvPr>
          <p:cNvSpPr/>
          <p:nvPr/>
        </p:nvSpPr>
        <p:spPr>
          <a:xfrm>
            <a:off x="998692" y="6113929"/>
            <a:ext cx="4864226" cy="2187389"/>
          </a:xfrm>
          <a:prstGeom prst="roundRect">
            <a:avLst/>
          </a:prstGeom>
          <a:solidFill>
            <a:srgbClr val="BCEBEA"/>
          </a:solidFill>
          <a:ln>
            <a:solidFill>
              <a:srgbClr val="BC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9" name="Rechthoek: afgeronde hoeken 8">
            <a:extLst>
              <a:ext uri="{FF2B5EF4-FFF2-40B4-BE49-F238E27FC236}">
                <a16:creationId xmlns:a16="http://schemas.microsoft.com/office/drawing/2014/main" id="{28FF186C-9AA2-A345-E197-E083B58487B2}"/>
              </a:ext>
            </a:extLst>
          </p:cNvPr>
          <p:cNvSpPr/>
          <p:nvPr/>
        </p:nvSpPr>
        <p:spPr>
          <a:xfrm>
            <a:off x="11835396" y="6106697"/>
            <a:ext cx="4864226" cy="2187389"/>
          </a:xfrm>
          <a:prstGeom prst="roundRect">
            <a:avLst/>
          </a:prstGeom>
          <a:solidFill>
            <a:srgbClr val="BCEBEA"/>
          </a:solidFill>
          <a:ln>
            <a:solidFill>
              <a:srgbClr val="BC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Rechthoek: afgeronde hoeken 9">
            <a:extLst>
              <a:ext uri="{FF2B5EF4-FFF2-40B4-BE49-F238E27FC236}">
                <a16:creationId xmlns:a16="http://schemas.microsoft.com/office/drawing/2014/main" id="{EE352B97-2124-1BFD-5ADB-01C32DED5758}"/>
              </a:ext>
            </a:extLst>
          </p:cNvPr>
          <p:cNvSpPr/>
          <p:nvPr/>
        </p:nvSpPr>
        <p:spPr>
          <a:xfrm>
            <a:off x="6417044" y="6110761"/>
            <a:ext cx="4864226" cy="2187389"/>
          </a:xfrm>
          <a:prstGeom prst="roundRect">
            <a:avLst/>
          </a:prstGeom>
          <a:solidFill>
            <a:srgbClr val="BCEBEA"/>
          </a:solidFill>
          <a:ln>
            <a:solidFill>
              <a:srgbClr val="BC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3803500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7E762D32-1187-CFEB-5562-AD4966ECCB5B}"/>
              </a:ext>
            </a:extLst>
          </p:cNvPr>
          <p:cNvSpPr>
            <a:spLocks noGrp="1"/>
          </p:cNvSpPr>
          <p:nvPr>
            <p:ph type="sldNum" sz="quarter" idx="12"/>
          </p:nvPr>
        </p:nvSpPr>
        <p:spPr/>
        <p:txBody>
          <a:bodyPr/>
          <a:lstStyle/>
          <a:p>
            <a:fld id="{B7527A74-2D87-4307-9531-5A57D9647EEB}" type="slidenum">
              <a:rPr lang="nl-BE" smtClean="0"/>
              <a:pPr/>
              <a:t>25</a:t>
            </a:fld>
            <a:endParaRPr lang="nl-BE"/>
          </a:p>
        </p:txBody>
      </p:sp>
      <p:sp>
        <p:nvSpPr>
          <p:cNvPr id="3" name="Tijdelijke aanduiding voor datum 2">
            <a:extLst>
              <a:ext uri="{FF2B5EF4-FFF2-40B4-BE49-F238E27FC236}">
                <a16:creationId xmlns:a16="http://schemas.microsoft.com/office/drawing/2014/main" id="{C88E7EF8-D5F3-E36B-E344-DBD10407AD71}"/>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4" name="Tijdelijke aanduiding voor voettekst 3">
            <a:extLst>
              <a:ext uri="{FF2B5EF4-FFF2-40B4-BE49-F238E27FC236}">
                <a16:creationId xmlns:a16="http://schemas.microsoft.com/office/drawing/2014/main" id="{427212E1-4FC8-D26B-BE8C-A145926C36C6}"/>
              </a:ext>
            </a:extLst>
          </p:cNvPr>
          <p:cNvSpPr>
            <a:spLocks noGrp="1"/>
          </p:cNvSpPr>
          <p:nvPr>
            <p:ph type="ftr" sz="quarter" idx="11"/>
          </p:nvPr>
        </p:nvSpPr>
        <p:spPr/>
        <p:txBody>
          <a:bodyPr/>
          <a:lstStyle/>
          <a:p>
            <a:r>
              <a:rPr lang="nl-BE"/>
              <a:t>Voettekst</a:t>
            </a:r>
          </a:p>
        </p:txBody>
      </p:sp>
      <p:pic>
        <p:nvPicPr>
          <p:cNvPr id="5" name="Afbeelding 4">
            <a:extLst>
              <a:ext uri="{FF2B5EF4-FFF2-40B4-BE49-F238E27FC236}">
                <a16:creationId xmlns:a16="http://schemas.microsoft.com/office/drawing/2014/main" id="{883299AD-068A-0B39-65EE-48170D480AF5}"/>
              </a:ext>
            </a:extLst>
          </p:cNvPr>
          <p:cNvPicPr>
            <a:picLocks noChangeAspect="1"/>
          </p:cNvPicPr>
          <p:nvPr/>
        </p:nvPicPr>
        <p:blipFill rotWithShape="1">
          <a:blip r:embed="rId2"/>
          <a:srcRect l="12910" t="45514" r="49147" b="11111"/>
          <a:stretch/>
        </p:blipFill>
        <p:spPr>
          <a:xfrm>
            <a:off x="2103120" y="250729"/>
            <a:ext cx="13788932" cy="8866960"/>
          </a:xfrm>
          <a:prstGeom prst="rect">
            <a:avLst/>
          </a:prstGeom>
        </p:spPr>
      </p:pic>
      <p:sp>
        <p:nvSpPr>
          <p:cNvPr id="7" name="Rechthoek: afgeronde hoeken 6">
            <a:extLst>
              <a:ext uri="{FF2B5EF4-FFF2-40B4-BE49-F238E27FC236}">
                <a16:creationId xmlns:a16="http://schemas.microsoft.com/office/drawing/2014/main" id="{983097A6-733E-A413-2206-182FBA6CFF33}"/>
              </a:ext>
            </a:extLst>
          </p:cNvPr>
          <p:cNvSpPr/>
          <p:nvPr/>
        </p:nvSpPr>
        <p:spPr>
          <a:xfrm>
            <a:off x="5396753" y="7888941"/>
            <a:ext cx="10495299" cy="735106"/>
          </a:xfrm>
          <a:prstGeom prst="roundRect">
            <a:avLst/>
          </a:prstGeom>
          <a:solidFill>
            <a:srgbClr val="BCEBEA"/>
          </a:solidFill>
          <a:ln>
            <a:solidFill>
              <a:srgbClr val="BCEBE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p>
        </p:txBody>
      </p:sp>
    </p:spTree>
    <p:extLst>
      <p:ext uri="{BB962C8B-B14F-4D97-AF65-F5344CB8AC3E}">
        <p14:creationId xmlns:p14="http://schemas.microsoft.com/office/powerpoint/2010/main" val="1919223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907DE885-A0CD-FE73-E50F-0EF9BE7182B5}"/>
              </a:ext>
            </a:extLst>
          </p:cNvPr>
          <p:cNvSpPr>
            <a:spLocks noGrp="1"/>
          </p:cNvSpPr>
          <p:nvPr>
            <p:ph type="sldNum" sz="quarter" idx="12"/>
          </p:nvPr>
        </p:nvSpPr>
        <p:spPr/>
        <p:txBody>
          <a:bodyPr/>
          <a:lstStyle/>
          <a:p>
            <a:fld id="{B7527A74-2D87-4307-9531-5A57D9647EEB}" type="slidenum">
              <a:rPr lang="nl-BE" smtClean="0"/>
              <a:pPr/>
              <a:t>26</a:t>
            </a:fld>
            <a:endParaRPr lang="nl-BE"/>
          </a:p>
        </p:txBody>
      </p:sp>
      <p:sp>
        <p:nvSpPr>
          <p:cNvPr id="3" name="Tijdelijke aanduiding voor datum 2">
            <a:extLst>
              <a:ext uri="{FF2B5EF4-FFF2-40B4-BE49-F238E27FC236}">
                <a16:creationId xmlns:a16="http://schemas.microsoft.com/office/drawing/2014/main" id="{FD65BF04-A480-0C68-B574-116DA0E810FD}"/>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4" name="Tijdelijke aanduiding voor voettekst 3">
            <a:extLst>
              <a:ext uri="{FF2B5EF4-FFF2-40B4-BE49-F238E27FC236}">
                <a16:creationId xmlns:a16="http://schemas.microsoft.com/office/drawing/2014/main" id="{81501F9C-A95F-7BAC-9E50-0A9F4163B366}"/>
              </a:ext>
            </a:extLst>
          </p:cNvPr>
          <p:cNvSpPr>
            <a:spLocks noGrp="1"/>
          </p:cNvSpPr>
          <p:nvPr>
            <p:ph type="ftr" sz="quarter" idx="11"/>
          </p:nvPr>
        </p:nvSpPr>
        <p:spPr/>
        <p:txBody>
          <a:bodyPr/>
          <a:lstStyle/>
          <a:p>
            <a:r>
              <a:rPr lang="nl-BE"/>
              <a:t>Voettekst</a:t>
            </a:r>
          </a:p>
        </p:txBody>
      </p:sp>
      <p:pic>
        <p:nvPicPr>
          <p:cNvPr id="5" name="Afbeelding 4">
            <a:extLst>
              <a:ext uri="{FF2B5EF4-FFF2-40B4-BE49-F238E27FC236}">
                <a16:creationId xmlns:a16="http://schemas.microsoft.com/office/drawing/2014/main" id="{3B2AD95A-E92F-466D-C886-F67DACB1628D}"/>
              </a:ext>
            </a:extLst>
          </p:cNvPr>
          <p:cNvPicPr>
            <a:picLocks noChangeAspect="1"/>
          </p:cNvPicPr>
          <p:nvPr/>
        </p:nvPicPr>
        <p:blipFill rotWithShape="1">
          <a:blip r:embed="rId3"/>
          <a:srcRect l="13409" t="32024" r="47938" b="24067"/>
          <a:stretch/>
        </p:blipFill>
        <p:spPr>
          <a:xfrm>
            <a:off x="2008870" y="182303"/>
            <a:ext cx="12876438" cy="8227594"/>
          </a:xfrm>
          <a:prstGeom prst="rect">
            <a:avLst/>
          </a:prstGeom>
        </p:spPr>
      </p:pic>
    </p:spTree>
    <p:extLst>
      <p:ext uri="{BB962C8B-B14F-4D97-AF65-F5344CB8AC3E}">
        <p14:creationId xmlns:p14="http://schemas.microsoft.com/office/powerpoint/2010/main" val="390081645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9EEFA9B-6A49-3755-1419-40E8C7E7AD68}"/>
              </a:ext>
            </a:extLst>
          </p:cNvPr>
          <p:cNvSpPr>
            <a:spLocks noGrp="1"/>
          </p:cNvSpPr>
          <p:nvPr>
            <p:ph type="body" sz="quarter" idx="17"/>
          </p:nvPr>
        </p:nvSpPr>
        <p:spPr/>
        <p:txBody>
          <a:bodyPr/>
          <a:lstStyle/>
          <a:p>
            <a:endParaRPr lang="nl-BE" dirty="0"/>
          </a:p>
        </p:txBody>
      </p:sp>
      <p:sp>
        <p:nvSpPr>
          <p:cNvPr id="3" name="Tijdelijke aanduiding voor dianummer 2">
            <a:extLst>
              <a:ext uri="{FF2B5EF4-FFF2-40B4-BE49-F238E27FC236}">
                <a16:creationId xmlns:a16="http://schemas.microsoft.com/office/drawing/2014/main" id="{0CDC98DD-BA13-1639-6065-2678D0AF3303}"/>
              </a:ext>
            </a:extLst>
          </p:cNvPr>
          <p:cNvSpPr>
            <a:spLocks noGrp="1"/>
          </p:cNvSpPr>
          <p:nvPr>
            <p:ph type="sldNum" sz="quarter" idx="12"/>
          </p:nvPr>
        </p:nvSpPr>
        <p:spPr/>
        <p:txBody>
          <a:bodyPr/>
          <a:lstStyle/>
          <a:p>
            <a:fld id="{B7527A74-2D87-4307-9531-5A57D9647EEB}" type="slidenum">
              <a:rPr lang="nl-BE" smtClean="0"/>
              <a:pPr/>
              <a:t>27</a:t>
            </a:fld>
            <a:endParaRPr lang="nl-BE"/>
          </a:p>
        </p:txBody>
      </p:sp>
      <p:sp>
        <p:nvSpPr>
          <p:cNvPr id="4" name="Titel 3">
            <a:extLst>
              <a:ext uri="{FF2B5EF4-FFF2-40B4-BE49-F238E27FC236}">
                <a16:creationId xmlns:a16="http://schemas.microsoft.com/office/drawing/2014/main" id="{A90BEECD-D74E-7DB6-509A-B66A2F68597B}"/>
              </a:ext>
            </a:extLst>
          </p:cNvPr>
          <p:cNvSpPr>
            <a:spLocks noGrp="1"/>
          </p:cNvSpPr>
          <p:nvPr>
            <p:ph type="title"/>
          </p:nvPr>
        </p:nvSpPr>
        <p:spPr/>
        <p:txBody>
          <a:bodyPr/>
          <a:lstStyle/>
          <a:p>
            <a:r>
              <a:rPr lang="nl-BE"/>
              <a:t>Zelf aan de slag – </a:t>
            </a:r>
            <a:r>
              <a:rPr lang="nl-BE" err="1"/>
              <a:t>Moodspace</a:t>
            </a:r>
            <a:r>
              <a:rPr lang="nl-BE"/>
              <a:t> </a:t>
            </a:r>
          </a:p>
        </p:txBody>
      </p:sp>
      <p:sp>
        <p:nvSpPr>
          <p:cNvPr id="5" name="Tijdelijke aanduiding voor datum 4">
            <a:extLst>
              <a:ext uri="{FF2B5EF4-FFF2-40B4-BE49-F238E27FC236}">
                <a16:creationId xmlns:a16="http://schemas.microsoft.com/office/drawing/2014/main" id="{D55ACDE7-B42D-7CD8-C289-75C3F771DF2C}"/>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5CDC0688-898E-A569-8B1A-FC849473C5C1}"/>
              </a:ext>
            </a:extLst>
          </p:cNvPr>
          <p:cNvSpPr>
            <a:spLocks noGrp="1"/>
          </p:cNvSpPr>
          <p:nvPr>
            <p:ph type="ftr" sz="quarter" idx="11"/>
          </p:nvPr>
        </p:nvSpPr>
        <p:spPr/>
        <p:txBody>
          <a:bodyPr/>
          <a:lstStyle/>
          <a:p>
            <a:r>
              <a:rPr lang="nl-BE"/>
              <a:t>Voettekst</a:t>
            </a:r>
          </a:p>
        </p:txBody>
      </p:sp>
      <p:pic>
        <p:nvPicPr>
          <p:cNvPr id="9" name="Afbeelding 8">
            <a:extLst>
              <a:ext uri="{FF2B5EF4-FFF2-40B4-BE49-F238E27FC236}">
                <a16:creationId xmlns:a16="http://schemas.microsoft.com/office/drawing/2014/main" id="{ACE4E9CB-FA1A-3BD2-CEC7-CF6A206CEFE4}"/>
              </a:ext>
            </a:extLst>
          </p:cNvPr>
          <p:cNvPicPr>
            <a:picLocks noChangeAspect="1"/>
          </p:cNvPicPr>
          <p:nvPr/>
        </p:nvPicPr>
        <p:blipFill rotWithShape="1">
          <a:blip r:embed="rId3"/>
          <a:srcRect l="31238" t="10102" r="-356" b="1"/>
          <a:stretch/>
        </p:blipFill>
        <p:spPr>
          <a:xfrm>
            <a:off x="3127828" y="1635540"/>
            <a:ext cx="11299371" cy="7762577"/>
          </a:xfrm>
          <a:prstGeom prst="rect">
            <a:avLst/>
          </a:prstGeom>
        </p:spPr>
      </p:pic>
    </p:spTree>
    <p:extLst>
      <p:ext uri="{BB962C8B-B14F-4D97-AF65-F5344CB8AC3E}">
        <p14:creationId xmlns:p14="http://schemas.microsoft.com/office/powerpoint/2010/main" val="40681797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a:p>
            <a:pPr marL="571500" indent="-571500">
              <a:buFont typeface="Arial" panose="020B0604020202020204" pitchFamily="34" charset="0"/>
              <a:buChar char="•"/>
            </a:pPr>
            <a:endParaRPr lang="nl-BE" dirty="0"/>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28</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Hoe pak je het nu aan?</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7" name="Invoegtoepassing 6">
                <a:extLst>
                  <a:ext uri="{FF2B5EF4-FFF2-40B4-BE49-F238E27FC236}">
                    <a16:creationId xmlns:a16="http://schemas.microsoft.com/office/drawing/2014/main" id="{57DC1A00-E43A-A6F3-E58E-D827E4C61DDE}"/>
                  </a:ext>
                </a:extLst>
              </p:cNvPr>
              <p:cNvGraphicFramePr>
                <a:graphicFrameLocks noGrp="1"/>
              </p:cNvGraphicFramePr>
              <p:nvPr>
                <p:extLst>
                  <p:ext uri="{D42A27DB-BD31-4B8C-83A1-F6EECF244321}">
                    <p14:modId xmlns:p14="http://schemas.microsoft.com/office/powerpoint/2010/main" val="361529709"/>
                  </p:ext>
                </p:extLst>
              </p:nvPr>
            </p:nvGraphicFramePr>
            <p:xfrm>
              <a:off x="1194620" y="1828799"/>
              <a:ext cx="15556553" cy="7270956"/>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7" name="Invoegtoepassing 6">
                <a:extLst>
                  <a:ext uri="{FF2B5EF4-FFF2-40B4-BE49-F238E27FC236}">
                    <a16:creationId xmlns:a16="http://schemas.microsoft.com/office/drawing/2014/main" id="{57DC1A00-E43A-A6F3-E58E-D827E4C61DDE}"/>
                  </a:ext>
                </a:extLst>
              </p:cNvPr>
              <p:cNvPicPr>
                <a:picLocks noGrp="1" noRot="1" noChangeAspect="1" noMove="1" noResize="1" noEditPoints="1" noAdjustHandles="1" noChangeArrowheads="1" noChangeShapeType="1"/>
              </p:cNvPicPr>
              <p:nvPr/>
            </p:nvPicPr>
            <p:blipFill>
              <a:blip r:embed="rId4"/>
              <a:stretch>
                <a:fillRect/>
              </a:stretch>
            </p:blipFill>
            <p:spPr>
              <a:xfrm>
                <a:off x="1194620" y="1828799"/>
                <a:ext cx="15556553" cy="7270956"/>
              </a:xfrm>
              <a:prstGeom prst="rect">
                <a:avLst/>
              </a:prstGeom>
            </p:spPr>
          </p:pic>
        </mc:Fallback>
      </mc:AlternateContent>
    </p:spTree>
    <p:extLst>
      <p:ext uri="{BB962C8B-B14F-4D97-AF65-F5344CB8AC3E}">
        <p14:creationId xmlns:p14="http://schemas.microsoft.com/office/powerpoint/2010/main" val="272615877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D2A43159-E8FD-7BCC-96D2-F192B517F413}"/>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78312003-895A-E82F-4A45-9300FBF6AD80}"/>
              </a:ext>
            </a:extLst>
          </p:cNvPr>
          <p:cNvSpPr>
            <a:spLocks noGrp="1"/>
          </p:cNvSpPr>
          <p:nvPr>
            <p:ph type="sldNum" sz="quarter" idx="12"/>
          </p:nvPr>
        </p:nvSpPr>
        <p:spPr/>
        <p:txBody>
          <a:bodyPr/>
          <a:lstStyle/>
          <a:p>
            <a:fld id="{B7527A74-2D87-4307-9531-5A57D9647EEB}" type="slidenum">
              <a:rPr lang="nl-BE" smtClean="0"/>
              <a:pPr/>
              <a:t>29</a:t>
            </a:fld>
            <a:endParaRPr lang="nl-BE"/>
          </a:p>
        </p:txBody>
      </p:sp>
      <p:sp>
        <p:nvSpPr>
          <p:cNvPr id="4" name="Titel 3">
            <a:extLst>
              <a:ext uri="{FF2B5EF4-FFF2-40B4-BE49-F238E27FC236}">
                <a16:creationId xmlns:a16="http://schemas.microsoft.com/office/drawing/2014/main" id="{C7531410-415C-012E-5C2A-94195DB33586}"/>
              </a:ext>
            </a:extLst>
          </p:cNvPr>
          <p:cNvSpPr>
            <a:spLocks noGrp="1"/>
          </p:cNvSpPr>
          <p:nvPr>
            <p:ph type="title"/>
          </p:nvPr>
        </p:nvSpPr>
        <p:spPr/>
        <p:txBody>
          <a:bodyPr/>
          <a:lstStyle/>
          <a:p>
            <a:r>
              <a:rPr lang="nl-BE"/>
              <a:t>Contact </a:t>
            </a:r>
          </a:p>
        </p:txBody>
      </p:sp>
      <p:sp>
        <p:nvSpPr>
          <p:cNvPr id="5" name="Tijdelijke aanduiding voor datum 4">
            <a:extLst>
              <a:ext uri="{FF2B5EF4-FFF2-40B4-BE49-F238E27FC236}">
                <a16:creationId xmlns:a16="http://schemas.microsoft.com/office/drawing/2014/main" id="{316270AC-2694-AE64-1A3A-B822A00092A9}"/>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C07EF9F7-C01F-817A-77BE-A7B6DB056794}"/>
              </a:ext>
            </a:extLst>
          </p:cNvPr>
          <p:cNvSpPr>
            <a:spLocks noGrp="1"/>
          </p:cNvSpPr>
          <p:nvPr>
            <p:ph type="ftr" sz="quarter" idx="11"/>
          </p:nvPr>
        </p:nvSpPr>
        <p:spPr/>
        <p:txBody>
          <a:bodyPr/>
          <a:lstStyle/>
          <a:p>
            <a:r>
              <a:rPr lang="nl-BE"/>
              <a:t>Voettekst</a:t>
            </a:r>
          </a:p>
        </p:txBody>
      </p:sp>
      <p:pic>
        <p:nvPicPr>
          <p:cNvPr id="10" name="Afbeelding 9">
            <a:hlinkClick r:id="rId3"/>
            <a:extLst>
              <a:ext uri="{FF2B5EF4-FFF2-40B4-BE49-F238E27FC236}">
                <a16:creationId xmlns:a16="http://schemas.microsoft.com/office/drawing/2014/main" id="{D953AF47-8F3D-0B40-F03E-00C12BABB3A6}"/>
              </a:ext>
            </a:extLst>
          </p:cNvPr>
          <p:cNvPicPr>
            <a:picLocks noChangeAspect="1"/>
          </p:cNvPicPr>
          <p:nvPr/>
        </p:nvPicPr>
        <p:blipFill rotWithShape="1">
          <a:blip r:embed="rId4"/>
          <a:srcRect l="5742" t="17778" r="64741" b="9530"/>
          <a:stretch/>
        </p:blipFill>
        <p:spPr>
          <a:xfrm>
            <a:off x="3503277" y="269502"/>
            <a:ext cx="6191533" cy="8577234"/>
          </a:xfrm>
          <a:prstGeom prst="rect">
            <a:avLst/>
          </a:prstGeom>
        </p:spPr>
      </p:pic>
      <p:pic>
        <p:nvPicPr>
          <p:cNvPr id="12" name="Afbeelding 11">
            <a:hlinkClick r:id="rId5"/>
            <a:extLst>
              <a:ext uri="{FF2B5EF4-FFF2-40B4-BE49-F238E27FC236}">
                <a16:creationId xmlns:a16="http://schemas.microsoft.com/office/drawing/2014/main" id="{9F438E49-CCF4-111F-801B-5856B170AD80}"/>
              </a:ext>
            </a:extLst>
          </p:cNvPr>
          <p:cNvPicPr>
            <a:picLocks noChangeAspect="1"/>
          </p:cNvPicPr>
          <p:nvPr/>
        </p:nvPicPr>
        <p:blipFill rotWithShape="1">
          <a:blip r:embed="rId4"/>
          <a:srcRect l="35341" t="18708" r="36591" b="6869"/>
          <a:stretch/>
        </p:blipFill>
        <p:spPr>
          <a:xfrm>
            <a:off x="10744199" y="293631"/>
            <a:ext cx="5892147" cy="8788024"/>
          </a:xfrm>
          <a:prstGeom prst="rect">
            <a:avLst/>
          </a:prstGeom>
        </p:spPr>
      </p:pic>
      <p:sp>
        <p:nvSpPr>
          <p:cNvPr id="7" name="Tekstvak 6">
            <a:extLst>
              <a:ext uri="{FF2B5EF4-FFF2-40B4-BE49-F238E27FC236}">
                <a16:creationId xmlns:a16="http://schemas.microsoft.com/office/drawing/2014/main" id="{4F426345-33C2-BD83-3482-B1CB1A857693}"/>
              </a:ext>
            </a:extLst>
          </p:cNvPr>
          <p:cNvSpPr txBox="1"/>
          <p:nvPr/>
        </p:nvSpPr>
        <p:spPr>
          <a:xfrm>
            <a:off x="11618500" y="7959531"/>
            <a:ext cx="1058911" cy="400110"/>
          </a:xfrm>
          <a:prstGeom prst="rect">
            <a:avLst/>
          </a:prstGeom>
          <a:solidFill>
            <a:schemeClr val="bg1"/>
          </a:solidFill>
          <a:ln>
            <a:solidFill>
              <a:schemeClr val="bg1"/>
            </a:solidFill>
          </a:ln>
        </p:spPr>
        <p:txBody>
          <a:bodyPr wrap="square" rtlCol="0">
            <a:spAutoFit/>
          </a:bodyPr>
          <a:lstStyle/>
          <a:p>
            <a:r>
              <a:rPr lang="nl-BE" sz="2000" b="1"/>
              <a:t>Klik hier</a:t>
            </a:r>
          </a:p>
        </p:txBody>
      </p:sp>
      <p:sp>
        <p:nvSpPr>
          <p:cNvPr id="11" name="Tekstvak 10">
            <a:extLst>
              <a:ext uri="{FF2B5EF4-FFF2-40B4-BE49-F238E27FC236}">
                <a16:creationId xmlns:a16="http://schemas.microsoft.com/office/drawing/2014/main" id="{949FE606-8B2F-2A49-0827-2153466A735D}"/>
              </a:ext>
            </a:extLst>
          </p:cNvPr>
          <p:cNvSpPr txBox="1"/>
          <p:nvPr/>
        </p:nvSpPr>
        <p:spPr>
          <a:xfrm>
            <a:off x="4617720" y="8019125"/>
            <a:ext cx="1088135" cy="400110"/>
          </a:xfrm>
          <a:prstGeom prst="rect">
            <a:avLst/>
          </a:prstGeom>
          <a:solidFill>
            <a:schemeClr val="bg1"/>
          </a:solidFill>
          <a:ln>
            <a:solidFill>
              <a:schemeClr val="bg1"/>
            </a:solidFill>
          </a:ln>
        </p:spPr>
        <p:txBody>
          <a:bodyPr wrap="square">
            <a:spAutoFit/>
          </a:bodyPr>
          <a:lstStyle/>
          <a:p>
            <a:r>
              <a:rPr lang="nl-BE" sz="2000" b="1"/>
              <a:t>Klik hier</a:t>
            </a:r>
          </a:p>
        </p:txBody>
      </p:sp>
    </p:spTree>
    <p:extLst>
      <p:ext uri="{BB962C8B-B14F-4D97-AF65-F5344CB8AC3E}">
        <p14:creationId xmlns:p14="http://schemas.microsoft.com/office/powerpoint/2010/main" val="56654191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8B42F745-C736-7843-56C3-099CAE054A29}"/>
              </a:ext>
            </a:extLst>
          </p:cNvPr>
          <p:cNvSpPr>
            <a:spLocks noGrp="1"/>
          </p:cNvSpPr>
          <p:nvPr>
            <p:ph type="body" sz="quarter" idx="17"/>
          </p:nvPr>
        </p:nvSpPr>
        <p:spPr/>
        <p:txBody>
          <a:bodyPr/>
          <a:lstStyle/>
          <a:p>
            <a:endParaRPr lang="nl-NL" dirty="0"/>
          </a:p>
        </p:txBody>
      </p:sp>
      <p:sp>
        <p:nvSpPr>
          <p:cNvPr id="3" name="Tijdelijke aanduiding voor dianummer 2">
            <a:extLst>
              <a:ext uri="{FF2B5EF4-FFF2-40B4-BE49-F238E27FC236}">
                <a16:creationId xmlns:a16="http://schemas.microsoft.com/office/drawing/2014/main" id="{BC45C0F3-EFD4-3160-80E7-3C79AE4D9B35}"/>
              </a:ext>
            </a:extLst>
          </p:cNvPr>
          <p:cNvSpPr>
            <a:spLocks noGrp="1"/>
          </p:cNvSpPr>
          <p:nvPr>
            <p:ph type="sldNum" sz="quarter" idx="12"/>
          </p:nvPr>
        </p:nvSpPr>
        <p:spPr/>
        <p:txBody>
          <a:bodyPr/>
          <a:lstStyle/>
          <a:p>
            <a:fld id="{B7527A74-2D87-4307-9531-5A57D9647EEB}" type="slidenum">
              <a:rPr lang="nl-BE" smtClean="0"/>
              <a:pPr/>
              <a:t>3</a:t>
            </a:fld>
            <a:endParaRPr lang="nl-BE"/>
          </a:p>
        </p:txBody>
      </p:sp>
      <p:sp>
        <p:nvSpPr>
          <p:cNvPr id="4" name="Titel 3">
            <a:extLst>
              <a:ext uri="{FF2B5EF4-FFF2-40B4-BE49-F238E27FC236}">
                <a16:creationId xmlns:a16="http://schemas.microsoft.com/office/drawing/2014/main" id="{2178F48C-3A6A-C457-3635-B85D060C7AF1}"/>
              </a:ext>
            </a:extLst>
          </p:cNvPr>
          <p:cNvSpPr>
            <a:spLocks noGrp="1"/>
          </p:cNvSpPr>
          <p:nvPr>
            <p:ph type="title"/>
          </p:nvPr>
        </p:nvSpPr>
        <p:spPr/>
        <p:txBody>
          <a:bodyPr/>
          <a:lstStyle/>
          <a:p>
            <a:r>
              <a:rPr lang="nl-NL" dirty="0"/>
              <a:t>Herkenbaar? </a:t>
            </a:r>
          </a:p>
        </p:txBody>
      </p:sp>
      <p:sp>
        <p:nvSpPr>
          <p:cNvPr id="5" name="Tijdelijke aanduiding voor datum 4">
            <a:extLst>
              <a:ext uri="{FF2B5EF4-FFF2-40B4-BE49-F238E27FC236}">
                <a16:creationId xmlns:a16="http://schemas.microsoft.com/office/drawing/2014/main" id="{DC2DE85A-1FB8-8C55-619B-1771932E0CB7}"/>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3244AE37-16B4-828F-8576-95CCBE3FE3AB}"/>
              </a:ext>
            </a:extLst>
          </p:cNvPr>
          <p:cNvSpPr>
            <a:spLocks noGrp="1"/>
          </p:cNvSpPr>
          <p:nvPr>
            <p:ph type="ftr" sz="quarter" idx="11"/>
          </p:nvPr>
        </p:nvSpPr>
        <p:spPr/>
        <p:txBody>
          <a:bodyPr/>
          <a:lstStyle/>
          <a:p>
            <a:r>
              <a:rPr lang="nl-BE"/>
              <a:t>Voettekst</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8" name="Invoegtoepassing 7">
                <a:extLst>
                  <a:ext uri="{FF2B5EF4-FFF2-40B4-BE49-F238E27FC236}">
                    <a16:creationId xmlns:a16="http://schemas.microsoft.com/office/drawing/2014/main" id="{E98044A2-98AE-90CC-54D3-5DEB3E0E82EB}"/>
                  </a:ext>
                </a:extLst>
              </p:cNvPr>
              <p:cNvGraphicFramePr>
                <a:graphicFrameLocks noGrp="1"/>
              </p:cNvGraphicFramePr>
              <p:nvPr>
                <p:extLst>
                  <p:ext uri="{D42A27DB-BD31-4B8C-83A1-F6EECF244321}">
                    <p14:modId xmlns:p14="http://schemas.microsoft.com/office/powerpoint/2010/main" val="3380518239"/>
                  </p:ext>
                </p:extLst>
              </p:nvPr>
            </p:nvGraphicFramePr>
            <p:xfrm>
              <a:off x="324645" y="1950243"/>
              <a:ext cx="10072687" cy="6386514"/>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8" name="Invoegtoepassing 7">
                <a:extLst>
                  <a:ext uri="{FF2B5EF4-FFF2-40B4-BE49-F238E27FC236}">
                    <a16:creationId xmlns:a16="http://schemas.microsoft.com/office/drawing/2014/main" id="{E98044A2-98AE-90CC-54D3-5DEB3E0E82EB}"/>
                  </a:ext>
                </a:extLst>
              </p:cNvPr>
              <p:cNvPicPr>
                <a:picLocks noGrp="1" noRot="1" noChangeAspect="1" noMove="1" noResize="1" noEditPoints="1" noAdjustHandles="1" noChangeArrowheads="1" noChangeShapeType="1"/>
              </p:cNvPicPr>
              <p:nvPr/>
            </p:nvPicPr>
            <p:blipFill>
              <a:blip r:embed="rId3"/>
              <a:stretch>
                <a:fillRect/>
              </a:stretch>
            </p:blipFill>
            <p:spPr>
              <a:xfrm>
                <a:off x="324645" y="1950243"/>
                <a:ext cx="10072687" cy="6386514"/>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Invoegtoepassing 8">
                <a:extLst>
                  <a:ext uri="{FF2B5EF4-FFF2-40B4-BE49-F238E27FC236}">
                    <a16:creationId xmlns:a16="http://schemas.microsoft.com/office/drawing/2014/main" id="{FF99DC43-AA81-63CD-F702-B4859816A8B0}"/>
                  </a:ext>
                </a:extLst>
              </p:cNvPr>
              <p:cNvGraphicFramePr>
                <a:graphicFrameLocks noGrp="1"/>
              </p:cNvGraphicFramePr>
              <p:nvPr>
                <p:extLst>
                  <p:ext uri="{D42A27DB-BD31-4B8C-83A1-F6EECF244321}">
                    <p14:modId xmlns:p14="http://schemas.microsoft.com/office/powerpoint/2010/main" val="775105130"/>
                  </p:ext>
                </p:extLst>
              </p:nvPr>
            </p:nvGraphicFramePr>
            <p:xfrm>
              <a:off x="10572751" y="1950243"/>
              <a:ext cx="7219154" cy="6676371"/>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9" name="Invoegtoepassing 8">
                <a:extLst>
                  <a:ext uri="{FF2B5EF4-FFF2-40B4-BE49-F238E27FC236}">
                    <a16:creationId xmlns:a16="http://schemas.microsoft.com/office/drawing/2014/main" id="{FF99DC43-AA81-63CD-F702-B4859816A8B0}"/>
                  </a:ext>
                </a:extLst>
              </p:cNvPr>
              <p:cNvPicPr>
                <a:picLocks noGrp="1" noRot="1" noChangeAspect="1" noMove="1" noResize="1" noEditPoints="1" noAdjustHandles="1" noChangeArrowheads="1" noChangeShapeType="1"/>
              </p:cNvPicPr>
              <p:nvPr/>
            </p:nvPicPr>
            <p:blipFill>
              <a:blip r:embed="rId3"/>
              <a:stretch>
                <a:fillRect/>
              </a:stretch>
            </p:blipFill>
            <p:spPr>
              <a:xfrm>
                <a:off x="10572751" y="1950243"/>
                <a:ext cx="7219154" cy="6676371"/>
              </a:xfrm>
              <a:prstGeom prst="rect">
                <a:avLst/>
              </a:prstGeom>
            </p:spPr>
          </p:pic>
        </mc:Fallback>
      </mc:AlternateContent>
    </p:spTree>
    <p:extLst>
      <p:ext uri="{BB962C8B-B14F-4D97-AF65-F5344CB8AC3E}">
        <p14:creationId xmlns:p14="http://schemas.microsoft.com/office/powerpoint/2010/main" val="30571830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53EFC653-F629-515A-FE99-BDAD3218C610}"/>
              </a:ext>
            </a:extLst>
          </p:cNvPr>
          <p:cNvSpPr>
            <a:spLocks noGrp="1"/>
          </p:cNvSpPr>
          <p:nvPr>
            <p:ph type="body" sz="quarter" idx="17"/>
          </p:nvPr>
        </p:nvSpPr>
        <p:spPr/>
        <p:txBody>
          <a:bodyPr/>
          <a:lstStyle/>
          <a:p>
            <a:endParaRPr lang="nl-NL" dirty="0"/>
          </a:p>
        </p:txBody>
      </p:sp>
      <p:sp>
        <p:nvSpPr>
          <p:cNvPr id="3" name="Tijdelijke aanduiding voor dianummer 2">
            <a:extLst>
              <a:ext uri="{FF2B5EF4-FFF2-40B4-BE49-F238E27FC236}">
                <a16:creationId xmlns:a16="http://schemas.microsoft.com/office/drawing/2014/main" id="{F3BF6DB3-A896-99F5-3337-220A5B83A02F}"/>
              </a:ext>
            </a:extLst>
          </p:cNvPr>
          <p:cNvSpPr>
            <a:spLocks noGrp="1"/>
          </p:cNvSpPr>
          <p:nvPr>
            <p:ph type="sldNum" sz="quarter" idx="12"/>
          </p:nvPr>
        </p:nvSpPr>
        <p:spPr/>
        <p:txBody>
          <a:bodyPr/>
          <a:lstStyle/>
          <a:p>
            <a:fld id="{B7527A74-2D87-4307-9531-5A57D9647EEB}" type="slidenum">
              <a:rPr lang="nl-BE" smtClean="0"/>
              <a:pPr/>
              <a:t>4</a:t>
            </a:fld>
            <a:endParaRPr lang="nl-BE"/>
          </a:p>
        </p:txBody>
      </p:sp>
      <p:sp>
        <p:nvSpPr>
          <p:cNvPr id="4" name="Titel 3">
            <a:extLst>
              <a:ext uri="{FF2B5EF4-FFF2-40B4-BE49-F238E27FC236}">
                <a16:creationId xmlns:a16="http://schemas.microsoft.com/office/drawing/2014/main" id="{718914E0-2B49-EEC7-979A-AE5FD1C48F3A}"/>
              </a:ext>
            </a:extLst>
          </p:cNvPr>
          <p:cNvSpPr>
            <a:spLocks noGrp="1"/>
          </p:cNvSpPr>
          <p:nvPr>
            <p:ph type="title"/>
          </p:nvPr>
        </p:nvSpPr>
        <p:spPr/>
        <p:txBody>
          <a:bodyPr/>
          <a:lstStyle/>
          <a:p>
            <a:endParaRPr lang="nl-NL"/>
          </a:p>
        </p:txBody>
      </p:sp>
      <p:sp>
        <p:nvSpPr>
          <p:cNvPr id="5" name="Tijdelijke aanduiding voor datum 4">
            <a:extLst>
              <a:ext uri="{FF2B5EF4-FFF2-40B4-BE49-F238E27FC236}">
                <a16:creationId xmlns:a16="http://schemas.microsoft.com/office/drawing/2014/main" id="{8390349E-5FAA-F576-D24E-81237CDD8622}"/>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3A1C9AE9-49B9-5105-4D48-B9394E84D58B}"/>
              </a:ext>
            </a:extLst>
          </p:cNvPr>
          <p:cNvSpPr>
            <a:spLocks noGrp="1"/>
          </p:cNvSpPr>
          <p:nvPr>
            <p:ph type="ftr" sz="quarter" idx="11"/>
          </p:nvPr>
        </p:nvSpPr>
        <p:spPr/>
        <p:txBody>
          <a:bodyPr/>
          <a:lstStyle/>
          <a:p>
            <a:r>
              <a:rPr lang="nl-BE"/>
              <a:t>Voettekst</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Invoegtoepassing 6">
                <a:extLst>
                  <a:ext uri="{FF2B5EF4-FFF2-40B4-BE49-F238E27FC236}">
                    <a16:creationId xmlns:a16="http://schemas.microsoft.com/office/drawing/2014/main" id="{5E25B2A8-8CD5-10EE-9F79-1F595184AF8A}"/>
                  </a:ext>
                </a:extLst>
              </p:cNvPr>
              <p:cNvGraphicFramePr>
                <a:graphicFrameLocks noGrp="1"/>
              </p:cNvGraphicFramePr>
              <p:nvPr>
                <p:extLst>
                  <p:ext uri="{D42A27DB-BD31-4B8C-83A1-F6EECF244321}">
                    <p14:modId xmlns:p14="http://schemas.microsoft.com/office/powerpoint/2010/main" val="1558869401"/>
                  </p:ext>
                </p:extLst>
              </p:nvPr>
            </p:nvGraphicFramePr>
            <p:xfrm>
              <a:off x="85726" y="115862"/>
              <a:ext cx="7629524" cy="4605646"/>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Invoegtoepassing 6">
                <a:extLst>
                  <a:ext uri="{FF2B5EF4-FFF2-40B4-BE49-F238E27FC236}">
                    <a16:creationId xmlns:a16="http://schemas.microsoft.com/office/drawing/2014/main" id="{5E25B2A8-8CD5-10EE-9F79-1F595184AF8A}"/>
                  </a:ext>
                </a:extLst>
              </p:cNvPr>
              <p:cNvPicPr>
                <a:picLocks noGrp="1" noRot="1" noChangeAspect="1" noMove="1" noResize="1" noEditPoints="1" noAdjustHandles="1" noChangeArrowheads="1" noChangeShapeType="1"/>
              </p:cNvPicPr>
              <p:nvPr/>
            </p:nvPicPr>
            <p:blipFill>
              <a:blip r:embed="rId3"/>
              <a:stretch>
                <a:fillRect/>
              </a:stretch>
            </p:blipFill>
            <p:spPr>
              <a:xfrm>
                <a:off x="85726" y="115862"/>
                <a:ext cx="7629524" cy="4605646"/>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8" name="Invoegtoepassing 7">
                <a:extLst>
                  <a:ext uri="{FF2B5EF4-FFF2-40B4-BE49-F238E27FC236}">
                    <a16:creationId xmlns:a16="http://schemas.microsoft.com/office/drawing/2014/main" id="{C57C8015-D926-274E-EBA9-E5A5B82A25CE}"/>
                  </a:ext>
                </a:extLst>
              </p:cNvPr>
              <p:cNvGraphicFramePr>
                <a:graphicFrameLocks noGrp="1"/>
              </p:cNvGraphicFramePr>
              <p:nvPr>
                <p:extLst>
                  <p:ext uri="{D42A27DB-BD31-4B8C-83A1-F6EECF244321}">
                    <p14:modId xmlns:p14="http://schemas.microsoft.com/office/powerpoint/2010/main" val="1734419797"/>
                  </p:ext>
                </p:extLst>
              </p:nvPr>
            </p:nvGraphicFramePr>
            <p:xfrm>
              <a:off x="414231" y="5090925"/>
              <a:ext cx="6972514" cy="4489636"/>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p:pic>
            <p:nvPicPr>
              <p:cNvPr id="8" name="Invoegtoepassing 7">
                <a:extLst>
                  <a:ext uri="{FF2B5EF4-FFF2-40B4-BE49-F238E27FC236}">
                    <a16:creationId xmlns:a16="http://schemas.microsoft.com/office/drawing/2014/main" id="{C57C8015-D926-274E-EBA9-E5A5B82A25CE}"/>
                  </a:ext>
                </a:extLst>
              </p:cNvPr>
              <p:cNvPicPr>
                <a:picLocks noGrp="1" noRot="1" noChangeAspect="1" noMove="1" noResize="1" noEditPoints="1" noAdjustHandles="1" noChangeArrowheads="1" noChangeShapeType="1"/>
              </p:cNvPicPr>
              <p:nvPr/>
            </p:nvPicPr>
            <p:blipFill>
              <a:blip r:embed="rId3"/>
              <a:stretch>
                <a:fillRect/>
              </a:stretch>
            </p:blipFill>
            <p:spPr>
              <a:xfrm>
                <a:off x="414231" y="5090925"/>
                <a:ext cx="6972514" cy="4489636"/>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9" name="Invoegtoepassing 8">
                <a:extLst>
                  <a:ext uri="{FF2B5EF4-FFF2-40B4-BE49-F238E27FC236}">
                    <a16:creationId xmlns:a16="http://schemas.microsoft.com/office/drawing/2014/main" id="{6E782F02-5C0D-EECD-A12C-2B77D21474A6}"/>
                  </a:ext>
                </a:extLst>
              </p:cNvPr>
              <p:cNvGraphicFramePr>
                <a:graphicFrameLocks noGrp="1"/>
              </p:cNvGraphicFramePr>
              <p:nvPr>
                <p:extLst>
                  <p:ext uri="{D42A27DB-BD31-4B8C-83A1-F6EECF244321}">
                    <p14:modId xmlns:p14="http://schemas.microsoft.com/office/powerpoint/2010/main" val="2663144011"/>
                  </p:ext>
                </p:extLst>
              </p:nvPr>
            </p:nvGraphicFramePr>
            <p:xfrm>
              <a:off x="9944100" y="140186"/>
              <a:ext cx="7755606" cy="4605646"/>
            </p:xfrm>
            <a:graphic>
              <a:graphicData uri="http://schemas.microsoft.com/office/webextensions/webextension/2010/11">
                <we:webextensionref xmlns:we="http://schemas.microsoft.com/office/webextensions/webextension/2010/11" xmlns:r="http://schemas.openxmlformats.org/officeDocument/2006/relationships" r:id="rId5"/>
              </a:graphicData>
            </a:graphic>
          </p:graphicFrame>
        </mc:Choice>
        <mc:Fallback>
          <p:pic>
            <p:nvPicPr>
              <p:cNvPr id="9" name="Invoegtoepassing 8">
                <a:extLst>
                  <a:ext uri="{FF2B5EF4-FFF2-40B4-BE49-F238E27FC236}">
                    <a16:creationId xmlns:a16="http://schemas.microsoft.com/office/drawing/2014/main" id="{6E782F02-5C0D-EECD-A12C-2B77D21474A6}"/>
                  </a:ext>
                </a:extLst>
              </p:cNvPr>
              <p:cNvPicPr>
                <a:picLocks noGrp="1" noRot="1" noChangeAspect="1" noMove="1" noResize="1" noEditPoints="1" noAdjustHandles="1" noChangeArrowheads="1" noChangeShapeType="1"/>
              </p:cNvPicPr>
              <p:nvPr/>
            </p:nvPicPr>
            <p:blipFill>
              <a:blip r:embed="rId3"/>
              <a:stretch>
                <a:fillRect/>
              </a:stretch>
            </p:blipFill>
            <p:spPr>
              <a:xfrm>
                <a:off x="9944100" y="140186"/>
                <a:ext cx="7755606" cy="4605646"/>
              </a:xfrm>
              <a:prstGeom prst="rect">
                <a:avLst/>
              </a:prstGeom>
            </p:spPr>
          </p:pic>
        </mc:Fallback>
      </mc:AlternateContent>
      <mc:AlternateContent xmlns:mc="http://schemas.openxmlformats.org/markup-compatibility/2006">
        <mc:Choice xmlns:we="http://schemas.microsoft.com/office/webextensions/webextension/2010/11" xmlns:pca="http://schemas.microsoft.com/office/powerpoint/2013/contentapp" Requires="we pca">
          <p:graphicFrame>
            <p:nvGraphicFramePr>
              <p:cNvPr id="10" name="Invoegtoepassing 9">
                <a:extLst>
                  <a:ext uri="{FF2B5EF4-FFF2-40B4-BE49-F238E27FC236}">
                    <a16:creationId xmlns:a16="http://schemas.microsoft.com/office/drawing/2014/main" id="{F5F710FD-FC0C-CC1C-555C-5688331152A4}"/>
                  </a:ext>
                </a:extLst>
              </p:cNvPr>
              <p:cNvGraphicFramePr>
                <a:graphicFrameLocks noGrp="1"/>
              </p:cNvGraphicFramePr>
              <p:nvPr>
                <p:extLst>
                  <p:ext uri="{D42A27DB-BD31-4B8C-83A1-F6EECF244321}">
                    <p14:modId xmlns:p14="http://schemas.microsoft.com/office/powerpoint/2010/main" val="4239330392"/>
                  </p:ext>
                </p:extLst>
              </p:nvPr>
            </p:nvGraphicFramePr>
            <p:xfrm>
              <a:off x="9907127" y="5054414"/>
              <a:ext cx="7755606" cy="4690992"/>
            </p:xfrm>
            <a:graphic>
              <a:graphicData uri="http://schemas.microsoft.com/office/webextensions/webextension/2010/11">
                <we:webextensionref xmlns:we="http://schemas.microsoft.com/office/webextensions/webextension/2010/11" xmlns:r="http://schemas.openxmlformats.org/officeDocument/2006/relationships" r:id="rId6"/>
              </a:graphicData>
            </a:graphic>
          </p:graphicFrame>
        </mc:Choice>
        <mc:Fallback>
          <p:pic>
            <p:nvPicPr>
              <p:cNvPr id="10" name="Invoegtoepassing 9">
                <a:extLst>
                  <a:ext uri="{FF2B5EF4-FFF2-40B4-BE49-F238E27FC236}">
                    <a16:creationId xmlns:a16="http://schemas.microsoft.com/office/drawing/2014/main" id="{F5F710FD-FC0C-CC1C-555C-5688331152A4}"/>
                  </a:ext>
                </a:extLst>
              </p:cNvPr>
              <p:cNvPicPr>
                <a:picLocks noGrp="1" noRot="1" noChangeAspect="1" noMove="1" noResize="1" noEditPoints="1" noAdjustHandles="1" noChangeArrowheads="1" noChangeShapeType="1"/>
              </p:cNvPicPr>
              <p:nvPr/>
            </p:nvPicPr>
            <p:blipFill>
              <a:blip r:embed="rId3"/>
              <a:stretch>
                <a:fillRect/>
              </a:stretch>
            </p:blipFill>
            <p:spPr>
              <a:xfrm>
                <a:off x="9907127" y="5054414"/>
                <a:ext cx="7755606" cy="4690992"/>
              </a:xfrm>
              <a:prstGeom prst="rect">
                <a:avLst/>
              </a:prstGeom>
            </p:spPr>
          </p:pic>
        </mc:Fallback>
      </mc:AlternateContent>
    </p:spTree>
    <p:extLst>
      <p:ext uri="{BB962C8B-B14F-4D97-AF65-F5344CB8AC3E}">
        <p14:creationId xmlns:p14="http://schemas.microsoft.com/office/powerpoint/2010/main" val="1777884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a:p>
            <a:endParaRPr lang="nl-BE"/>
          </a:p>
          <a:p>
            <a:endParaRPr lang="nl-BE"/>
          </a:p>
          <a:p>
            <a:pPr algn="ctr"/>
            <a:r>
              <a:rPr lang="nl-BE" sz="5400" i="1"/>
              <a:t>Motivatie is de beweegreden om actie te ondernemen of vol te houden.</a:t>
            </a:r>
          </a:p>
          <a:p>
            <a:pPr algn="ctr"/>
            <a:endParaRPr lang="nl-BE" sz="5400" i="1"/>
          </a:p>
          <a:p>
            <a:pPr algn="ctr"/>
            <a:r>
              <a:rPr lang="nl-BE" i="1"/>
              <a:t>Waarom? </a:t>
            </a:r>
          </a:p>
          <a:p>
            <a:pPr algn="ctr"/>
            <a:endParaRPr lang="nl-BE" i="1"/>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5</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Motivatie en studeren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spTree>
    <p:extLst>
      <p:ext uri="{BB962C8B-B14F-4D97-AF65-F5344CB8AC3E}">
        <p14:creationId xmlns:p14="http://schemas.microsoft.com/office/powerpoint/2010/main" val="38848905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9DE32F57-D5F9-6741-DF81-05F507D63D7F}"/>
              </a:ext>
            </a:extLst>
          </p:cNvPr>
          <p:cNvSpPr>
            <a:spLocks noGrp="1"/>
          </p:cNvSpPr>
          <p:nvPr>
            <p:ph type="body" sz="quarter" idx="17"/>
          </p:nvPr>
        </p:nvSpPr>
        <p:spPr/>
        <p:txBody>
          <a:bodyPr/>
          <a:lstStyle/>
          <a:p>
            <a:pPr algn="l">
              <a:buFont typeface="Arial" panose="020B0604020202020204" pitchFamily="34" charset="0"/>
              <a:buChar char="•"/>
            </a:pPr>
            <a:r>
              <a:rPr lang="nl-BE" b="0" i="0">
                <a:solidFill>
                  <a:srgbClr val="484756"/>
                </a:solidFill>
                <a:effectLst/>
                <a:latin typeface="Lexend"/>
              </a:rPr>
              <a:t>De aantrekkelijkheid van de activiteit en hoe nuttig of hoe fijn jij ze zelf vindt.</a:t>
            </a:r>
          </a:p>
          <a:p>
            <a:pPr algn="l"/>
            <a:endParaRPr lang="nl-BE" b="0" i="0">
              <a:solidFill>
                <a:srgbClr val="484756"/>
              </a:solidFill>
              <a:effectLst/>
              <a:latin typeface="Lexend"/>
            </a:endParaRPr>
          </a:p>
          <a:p>
            <a:pPr algn="l">
              <a:buFont typeface="Arial" panose="020B0604020202020204" pitchFamily="34" charset="0"/>
              <a:buChar char="•"/>
            </a:pPr>
            <a:r>
              <a:rPr lang="nl-BE" b="0" i="0">
                <a:solidFill>
                  <a:srgbClr val="484756"/>
                </a:solidFill>
                <a:effectLst/>
                <a:latin typeface="Lexend"/>
              </a:rPr>
              <a:t>De kans dat je de activiteit met succes zal uitvoeren, je kans op slagen.</a:t>
            </a:r>
          </a:p>
          <a:p>
            <a:pPr algn="l">
              <a:buFont typeface="Arial" panose="020B0604020202020204" pitchFamily="34" charset="0"/>
              <a:buChar char="•"/>
            </a:pPr>
            <a:endParaRPr lang="nl-BE" b="0" i="0">
              <a:solidFill>
                <a:srgbClr val="484756"/>
              </a:solidFill>
              <a:effectLst/>
              <a:latin typeface="Lexend"/>
            </a:endParaRPr>
          </a:p>
          <a:p>
            <a:pPr algn="l">
              <a:buFont typeface="Arial" panose="020B0604020202020204" pitchFamily="34" charset="0"/>
              <a:buChar char="•"/>
            </a:pPr>
            <a:r>
              <a:rPr lang="nl-BE" b="0" i="0">
                <a:solidFill>
                  <a:srgbClr val="484756"/>
                </a:solidFill>
                <a:effectLst/>
                <a:latin typeface="Lexend"/>
              </a:rPr>
              <a:t>De tijd die je nog verwijderd bent van je doel, van succes of beloning. Ligt je doel nog ver in de tijd, dan zal je minder gemotiveerd zijn tot gedrag om dat doel te bereiken.</a:t>
            </a:r>
          </a:p>
          <a:p>
            <a:endParaRPr lang="nl-BE"/>
          </a:p>
        </p:txBody>
      </p:sp>
      <p:sp>
        <p:nvSpPr>
          <p:cNvPr id="3" name="Tijdelijke aanduiding voor dianummer 2">
            <a:extLst>
              <a:ext uri="{FF2B5EF4-FFF2-40B4-BE49-F238E27FC236}">
                <a16:creationId xmlns:a16="http://schemas.microsoft.com/office/drawing/2014/main" id="{75276CB6-2C8F-E3AA-BCF5-D09785B59172}"/>
              </a:ext>
            </a:extLst>
          </p:cNvPr>
          <p:cNvSpPr>
            <a:spLocks noGrp="1"/>
          </p:cNvSpPr>
          <p:nvPr>
            <p:ph type="sldNum" sz="quarter" idx="12"/>
          </p:nvPr>
        </p:nvSpPr>
        <p:spPr/>
        <p:txBody>
          <a:bodyPr/>
          <a:lstStyle/>
          <a:p>
            <a:fld id="{B7527A74-2D87-4307-9531-5A57D9647EEB}" type="slidenum">
              <a:rPr lang="nl-BE" smtClean="0"/>
              <a:pPr/>
              <a:t>6</a:t>
            </a:fld>
            <a:endParaRPr lang="nl-BE"/>
          </a:p>
        </p:txBody>
      </p:sp>
      <p:sp>
        <p:nvSpPr>
          <p:cNvPr id="4" name="Titel 3">
            <a:extLst>
              <a:ext uri="{FF2B5EF4-FFF2-40B4-BE49-F238E27FC236}">
                <a16:creationId xmlns:a16="http://schemas.microsoft.com/office/drawing/2014/main" id="{CDD1B434-E5D2-CBEF-4892-F9C9799C4F3A}"/>
              </a:ext>
            </a:extLst>
          </p:cNvPr>
          <p:cNvSpPr>
            <a:spLocks noGrp="1"/>
          </p:cNvSpPr>
          <p:nvPr>
            <p:ph type="title"/>
          </p:nvPr>
        </p:nvSpPr>
        <p:spPr/>
        <p:txBody>
          <a:bodyPr/>
          <a:lstStyle/>
          <a:p>
            <a:r>
              <a:rPr lang="nl-BE"/>
              <a:t>Beïnvloeding motivatie</a:t>
            </a:r>
            <a:br>
              <a:rPr lang="nl-BE"/>
            </a:br>
            <a:endParaRPr lang="nl-BE"/>
          </a:p>
        </p:txBody>
      </p:sp>
      <p:sp>
        <p:nvSpPr>
          <p:cNvPr id="5" name="Tijdelijke aanduiding voor datum 4">
            <a:extLst>
              <a:ext uri="{FF2B5EF4-FFF2-40B4-BE49-F238E27FC236}">
                <a16:creationId xmlns:a16="http://schemas.microsoft.com/office/drawing/2014/main" id="{CC86FE8C-C532-283C-1809-F5E013554331}"/>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AC236646-E9F2-D2A3-B393-1CCC5C42964B}"/>
              </a:ext>
            </a:extLst>
          </p:cNvPr>
          <p:cNvSpPr>
            <a:spLocks noGrp="1"/>
          </p:cNvSpPr>
          <p:nvPr>
            <p:ph type="ftr" sz="quarter" idx="11"/>
          </p:nvPr>
        </p:nvSpPr>
        <p:spPr/>
        <p:txBody>
          <a:bodyPr/>
          <a:lstStyle/>
          <a:p>
            <a:r>
              <a:rPr lang="nl-BE"/>
              <a:t>Voettekst</a:t>
            </a:r>
          </a:p>
        </p:txBody>
      </p:sp>
    </p:spTree>
    <p:extLst>
      <p:ext uri="{BB962C8B-B14F-4D97-AF65-F5344CB8AC3E}">
        <p14:creationId xmlns:p14="http://schemas.microsoft.com/office/powerpoint/2010/main" val="2791392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7</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r>
              <a:rPr lang="nl-BE"/>
              <a:t>Welke uitspraak is van toepassing bij u?  </a:t>
            </a:r>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sp>
        <p:nvSpPr>
          <p:cNvPr id="7" name="Tekstballon: rechthoek met afgeronde hoeken 6">
            <a:extLst>
              <a:ext uri="{FF2B5EF4-FFF2-40B4-BE49-F238E27FC236}">
                <a16:creationId xmlns:a16="http://schemas.microsoft.com/office/drawing/2014/main" id="{8D2A2AE1-345A-E284-9B86-4FAA8ED6065F}"/>
              </a:ext>
            </a:extLst>
          </p:cNvPr>
          <p:cNvSpPr/>
          <p:nvPr/>
        </p:nvSpPr>
        <p:spPr>
          <a:xfrm>
            <a:off x="1863704" y="3083857"/>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het diploma nodig heb voor de sector waar ik in wil werken.</a:t>
            </a:r>
          </a:p>
        </p:txBody>
      </p:sp>
      <p:sp>
        <p:nvSpPr>
          <p:cNvPr id="8" name="Tekstballon: rechthoek met afgeronde hoeken 7">
            <a:extLst>
              <a:ext uri="{FF2B5EF4-FFF2-40B4-BE49-F238E27FC236}">
                <a16:creationId xmlns:a16="http://schemas.microsoft.com/office/drawing/2014/main" id="{A0445217-EF9C-DD5C-C817-F2C336DB938E}"/>
              </a:ext>
            </a:extLst>
          </p:cNvPr>
          <p:cNvSpPr/>
          <p:nvPr/>
        </p:nvSpPr>
        <p:spPr>
          <a:xfrm>
            <a:off x="6702429" y="4086268"/>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nieuwe dingen wil bijleren.</a:t>
            </a:r>
          </a:p>
        </p:txBody>
      </p:sp>
      <p:sp>
        <p:nvSpPr>
          <p:cNvPr id="9" name="Tekstballon: rechthoek met afgeronde hoeken 8">
            <a:extLst>
              <a:ext uri="{FF2B5EF4-FFF2-40B4-BE49-F238E27FC236}">
                <a16:creationId xmlns:a16="http://schemas.microsoft.com/office/drawing/2014/main" id="{12601C9E-4C79-9E67-E4AF-1FC240A20EBC}"/>
              </a:ext>
            </a:extLst>
          </p:cNvPr>
          <p:cNvSpPr/>
          <p:nvPr/>
        </p:nvSpPr>
        <p:spPr>
          <a:xfrm>
            <a:off x="11420105" y="2397309"/>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 mijn ouders niet teleur te stellen.</a:t>
            </a:r>
          </a:p>
        </p:txBody>
      </p:sp>
      <p:sp>
        <p:nvSpPr>
          <p:cNvPr id="10" name="Tekstballon: rechthoek met afgeronde hoeken 9">
            <a:extLst>
              <a:ext uri="{FF2B5EF4-FFF2-40B4-BE49-F238E27FC236}">
                <a16:creationId xmlns:a16="http://schemas.microsoft.com/office/drawing/2014/main" id="{BE6BCD94-D409-B4EB-0953-9023A5A53DB6}"/>
              </a:ext>
            </a:extLst>
          </p:cNvPr>
          <p:cNvSpPr/>
          <p:nvPr/>
        </p:nvSpPr>
        <p:spPr>
          <a:xfrm>
            <a:off x="8447089" y="6383331"/>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me moet bewijzen voor mezelf.</a:t>
            </a:r>
          </a:p>
        </p:txBody>
      </p:sp>
      <p:sp>
        <p:nvSpPr>
          <p:cNvPr id="11" name="Tekstballon: rechthoek met afgeronde hoeken 10">
            <a:extLst>
              <a:ext uri="{FF2B5EF4-FFF2-40B4-BE49-F238E27FC236}">
                <a16:creationId xmlns:a16="http://schemas.microsoft.com/office/drawing/2014/main" id="{50F89E62-989A-FBF6-3B75-04BF5AE0FA8E}"/>
              </a:ext>
            </a:extLst>
          </p:cNvPr>
          <p:cNvSpPr/>
          <p:nvPr/>
        </p:nvSpPr>
        <p:spPr>
          <a:xfrm>
            <a:off x="1863703" y="6189566"/>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niet in voor mijn studies, omdat ik de leerstof niet nuttig vind.</a:t>
            </a:r>
          </a:p>
        </p:txBody>
      </p:sp>
      <p:sp>
        <p:nvSpPr>
          <p:cNvPr id="12" name="Tekstballon: rechthoek met afgeronde hoeken 11">
            <a:extLst>
              <a:ext uri="{FF2B5EF4-FFF2-40B4-BE49-F238E27FC236}">
                <a16:creationId xmlns:a16="http://schemas.microsoft.com/office/drawing/2014/main" id="{B70AA4FC-DC33-B44C-82EE-D865B239B9AD}"/>
              </a:ext>
            </a:extLst>
          </p:cNvPr>
          <p:cNvSpPr/>
          <p:nvPr/>
        </p:nvSpPr>
        <p:spPr>
          <a:xfrm>
            <a:off x="12840870" y="4848268"/>
            <a:ext cx="4406153" cy="1373095"/>
          </a:xfrm>
          <a:prstGeom prst="wedgeRoundRect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niet in voor mijn studies, omdat ik toch niet zal slagen.</a:t>
            </a:r>
          </a:p>
        </p:txBody>
      </p:sp>
    </p:spTree>
    <p:extLst>
      <p:ext uri="{BB962C8B-B14F-4D97-AF65-F5344CB8AC3E}">
        <p14:creationId xmlns:p14="http://schemas.microsoft.com/office/powerpoint/2010/main" val="2817389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EB00EB0E-1044-43E7-BAED-EF9C45C1AAD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C03E9BAC-53E3-41E1-848D-6A1E5D249D28}"/>
              </a:ext>
            </a:extLst>
          </p:cNvPr>
          <p:cNvSpPr>
            <a:spLocks noGrp="1"/>
          </p:cNvSpPr>
          <p:nvPr>
            <p:ph type="sldNum" sz="quarter" idx="12"/>
          </p:nvPr>
        </p:nvSpPr>
        <p:spPr/>
        <p:txBody>
          <a:bodyPr/>
          <a:lstStyle/>
          <a:p>
            <a:fld id="{B7527A74-2D87-4307-9531-5A57D9647EEB}" type="slidenum">
              <a:rPr lang="nl-BE" smtClean="0"/>
              <a:pPr/>
              <a:t>8</a:t>
            </a:fld>
            <a:endParaRPr lang="nl-BE"/>
          </a:p>
        </p:txBody>
      </p:sp>
      <p:sp>
        <p:nvSpPr>
          <p:cNvPr id="4" name="Titel 3">
            <a:extLst>
              <a:ext uri="{FF2B5EF4-FFF2-40B4-BE49-F238E27FC236}">
                <a16:creationId xmlns:a16="http://schemas.microsoft.com/office/drawing/2014/main" id="{5F1DFBCB-FFF2-495D-914C-B44FD5CEEF8F}"/>
              </a:ext>
            </a:extLst>
          </p:cNvPr>
          <p:cNvSpPr>
            <a:spLocks noGrp="1"/>
          </p:cNvSpPr>
          <p:nvPr>
            <p:ph type="title"/>
          </p:nvPr>
        </p:nvSpPr>
        <p:spPr/>
        <p:txBody>
          <a:bodyPr/>
          <a:lstStyle/>
          <a:p>
            <a:endParaRPr lang="nl-BE"/>
          </a:p>
        </p:txBody>
      </p:sp>
      <p:sp>
        <p:nvSpPr>
          <p:cNvPr id="5" name="Tijdelijke aanduiding voor datum 4">
            <a:extLst>
              <a:ext uri="{FF2B5EF4-FFF2-40B4-BE49-F238E27FC236}">
                <a16:creationId xmlns:a16="http://schemas.microsoft.com/office/drawing/2014/main" id="{BD853669-A2CE-48FA-8613-7125EEFB2E0F}"/>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DD6F75C5-0D77-4204-B56B-100643999683}"/>
              </a:ext>
            </a:extLst>
          </p:cNvPr>
          <p:cNvSpPr>
            <a:spLocks noGrp="1"/>
          </p:cNvSpPr>
          <p:nvPr>
            <p:ph type="ftr" sz="quarter" idx="11"/>
          </p:nvPr>
        </p:nvSpPr>
        <p:spPr/>
        <p:txBody>
          <a:bodyPr/>
          <a:lstStyle/>
          <a:p>
            <a:r>
              <a:rPr lang="nl-BE"/>
              <a:t>Voettekst</a:t>
            </a:r>
          </a:p>
        </p:txBody>
      </p:sp>
      <p:sp>
        <p:nvSpPr>
          <p:cNvPr id="7" name="Tekstballon: rechthoek met afgeronde hoeken 6">
            <a:extLst>
              <a:ext uri="{FF2B5EF4-FFF2-40B4-BE49-F238E27FC236}">
                <a16:creationId xmlns:a16="http://schemas.microsoft.com/office/drawing/2014/main" id="{8D2A2AE1-345A-E284-9B86-4FAA8ED6065F}"/>
              </a:ext>
            </a:extLst>
          </p:cNvPr>
          <p:cNvSpPr/>
          <p:nvPr/>
        </p:nvSpPr>
        <p:spPr>
          <a:xfrm>
            <a:off x="1863704" y="3083857"/>
            <a:ext cx="4406153" cy="1373095"/>
          </a:xfrm>
          <a:prstGeom prst="wedgeRoundRectCallout">
            <a:avLst/>
          </a:prstGeom>
          <a:solidFill>
            <a:srgbClr val="FD949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het diploma nodig heb voor de sector waar ik in wil werken.</a:t>
            </a:r>
          </a:p>
        </p:txBody>
      </p:sp>
      <p:sp>
        <p:nvSpPr>
          <p:cNvPr id="8" name="Tekstballon: rechthoek met afgeronde hoeken 7">
            <a:extLst>
              <a:ext uri="{FF2B5EF4-FFF2-40B4-BE49-F238E27FC236}">
                <a16:creationId xmlns:a16="http://schemas.microsoft.com/office/drawing/2014/main" id="{A0445217-EF9C-DD5C-C817-F2C336DB938E}"/>
              </a:ext>
            </a:extLst>
          </p:cNvPr>
          <p:cNvSpPr/>
          <p:nvPr/>
        </p:nvSpPr>
        <p:spPr>
          <a:xfrm>
            <a:off x="6702429" y="4086268"/>
            <a:ext cx="4406153" cy="1373095"/>
          </a:xfrm>
          <a:prstGeom prst="wedgeRoundRectCallout">
            <a:avLst/>
          </a:prstGeom>
          <a:solidFill>
            <a:srgbClr val="FD949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nieuwe dingen wil bijleren.</a:t>
            </a:r>
          </a:p>
        </p:txBody>
      </p:sp>
      <p:sp>
        <p:nvSpPr>
          <p:cNvPr id="9" name="Tekstballon: rechthoek met afgeronde hoeken 8">
            <a:extLst>
              <a:ext uri="{FF2B5EF4-FFF2-40B4-BE49-F238E27FC236}">
                <a16:creationId xmlns:a16="http://schemas.microsoft.com/office/drawing/2014/main" id="{12601C9E-4C79-9E67-E4AF-1FC240A20EBC}"/>
              </a:ext>
            </a:extLst>
          </p:cNvPr>
          <p:cNvSpPr/>
          <p:nvPr/>
        </p:nvSpPr>
        <p:spPr>
          <a:xfrm>
            <a:off x="11420105" y="2397309"/>
            <a:ext cx="4406153" cy="1373095"/>
          </a:xfrm>
          <a:prstGeom prst="wedgeRoundRectCallout">
            <a:avLst/>
          </a:prstGeom>
          <a:solidFill>
            <a:srgbClr val="FFC36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 mijn ouders niet teleur te stellen.</a:t>
            </a:r>
          </a:p>
        </p:txBody>
      </p:sp>
      <p:sp>
        <p:nvSpPr>
          <p:cNvPr id="10" name="Tekstballon: rechthoek met afgeronde hoeken 9">
            <a:extLst>
              <a:ext uri="{FF2B5EF4-FFF2-40B4-BE49-F238E27FC236}">
                <a16:creationId xmlns:a16="http://schemas.microsoft.com/office/drawing/2014/main" id="{BE6BCD94-D409-B4EB-0953-9023A5A53DB6}"/>
              </a:ext>
            </a:extLst>
          </p:cNvPr>
          <p:cNvSpPr/>
          <p:nvPr/>
        </p:nvSpPr>
        <p:spPr>
          <a:xfrm>
            <a:off x="8447089" y="6383331"/>
            <a:ext cx="4406153" cy="1373095"/>
          </a:xfrm>
          <a:prstGeom prst="wedgeRoundRectCallout">
            <a:avLst/>
          </a:prstGeom>
          <a:solidFill>
            <a:srgbClr val="FFC364"/>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in voor mijn studies, omdat ik me moet bewijzen voor mezelf.</a:t>
            </a:r>
          </a:p>
        </p:txBody>
      </p:sp>
      <p:sp>
        <p:nvSpPr>
          <p:cNvPr id="11" name="Tekstballon: rechthoek met afgeronde hoeken 10">
            <a:extLst>
              <a:ext uri="{FF2B5EF4-FFF2-40B4-BE49-F238E27FC236}">
                <a16:creationId xmlns:a16="http://schemas.microsoft.com/office/drawing/2014/main" id="{50F89E62-989A-FBF6-3B75-04BF5AE0FA8E}"/>
              </a:ext>
            </a:extLst>
          </p:cNvPr>
          <p:cNvSpPr/>
          <p:nvPr/>
        </p:nvSpPr>
        <p:spPr>
          <a:xfrm>
            <a:off x="1863703" y="6189566"/>
            <a:ext cx="4406153" cy="1373095"/>
          </a:xfrm>
          <a:prstGeom prst="wedgeRoundRectCallout">
            <a:avLst/>
          </a:prstGeom>
          <a:solidFill>
            <a:srgbClr val="95D0F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niet in voor mijn studies, omdat ik de leerstof niet nuttig vind.</a:t>
            </a:r>
          </a:p>
        </p:txBody>
      </p:sp>
      <p:sp>
        <p:nvSpPr>
          <p:cNvPr id="12" name="Tekstballon: rechthoek met afgeronde hoeken 11">
            <a:extLst>
              <a:ext uri="{FF2B5EF4-FFF2-40B4-BE49-F238E27FC236}">
                <a16:creationId xmlns:a16="http://schemas.microsoft.com/office/drawing/2014/main" id="{B70AA4FC-DC33-B44C-82EE-D865B239B9AD}"/>
              </a:ext>
            </a:extLst>
          </p:cNvPr>
          <p:cNvSpPr/>
          <p:nvPr/>
        </p:nvSpPr>
        <p:spPr>
          <a:xfrm>
            <a:off x="12840870" y="4848268"/>
            <a:ext cx="4406153" cy="1373095"/>
          </a:xfrm>
          <a:prstGeom prst="wedgeRoundRectCallout">
            <a:avLst/>
          </a:prstGeom>
          <a:solidFill>
            <a:srgbClr val="95D0F1"/>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nl-BE"/>
              <a:t>Ik span me niet in voor mijn studies, omdat ik toch niet zal slagen.</a:t>
            </a:r>
          </a:p>
        </p:txBody>
      </p:sp>
    </p:spTree>
    <p:extLst>
      <p:ext uri="{BB962C8B-B14F-4D97-AF65-F5344CB8AC3E}">
        <p14:creationId xmlns:p14="http://schemas.microsoft.com/office/powerpoint/2010/main" val="2703552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id="{F3AF387A-2633-7DC7-F592-8608D5FDD957}"/>
              </a:ext>
            </a:extLst>
          </p:cNvPr>
          <p:cNvSpPr>
            <a:spLocks noGrp="1"/>
          </p:cNvSpPr>
          <p:nvPr>
            <p:ph type="body" sz="quarter" idx="17"/>
          </p:nvPr>
        </p:nvSpPr>
        <p:spPr/>
        <p:txBody>
          <a:bodyPr/>
          <a:lstStyle/>
          <a:p>
            <a:endParaRPr lang="nl-BE"/>
          </a:p>
        </p:txBody>
      </p:sp>
      <p:sp>
        <p:nvSpPr>
          <p:cNvPr id="3" name="Tijdelijke aanduiding voor dianummer 2">
            <a:extLst>
              <a:ext uri="{FF2B5EF4-FFF2-40B4-BE49-F238E27FC236}">
                <a16:creationId xmlns:a16="http://schemas.microsoft.com/office/drawing/2014/main" id="{00F6B61B-5E85-8202-AE4A-0042F8BEC48C}"/>
              </a:ext>
            </a:extLst>
          </p:cNvPr>
          <p:cNvSpPr>
            <a:spLocks noGrp="1"/>
          </p:cNvSpPr>
          <p:nvPr>
            <p:ph type="sldNum" sz="quarter" idx="12"/>
          </p:nvPr>
        </p:nvSpPr>
        <p:spPr/>
        <p:txBody>
          <a:bodyPr/>
          <a:lstStyle/>
          <a:p>
            <a:fld id="{B7527A74-2D87-4307-9531-5A57D9647EEB}" type="slidenum">
              <a:rPr lang="nl-BE" smtClean="0"/>
              <a:pPr/>
              <a:t>9</a:t>
            </a:fld>
            <a:endParaRPr lang="nl-BE"/>
          </a:p>
        </p:txBody>
      </p:sp>
      <p:sp>
        <p:nvSpPr>
          <p:cNvPr id="4" name="Titel 3">
            <a:extLst>
              <a:ext uri="{FF2B5EF4-FFF2-40B4-BE49-F238E27FC236}">
                <a16:creationId xmlns:a16="http://schemas.microsoft.com/office/drawing/2014/main" id="{56697245-A03C-AA32-177A-92E6E863E9D8}"/>
              </a:ext>
            </a:extLst>
          </p:cNvPr>
          <p:cNvSpPr>
            <a:spLocks noGrp="1"/>
          </p:cNvSpPr>
          <p:nvPr>
            <p:ph type="title"/>
          </p:nvPr>
        </p:nvSpPr>
        <p:spPr/>
        <p:txBody>
          <a:bodyPr/>
          <a:lstStyle/>
          <a:p>
            <a:r>
              <a:rPr lang="nl-BE"/>
              <a:t>Resultaat </a:t>
            </a:r>
            <a:r>
              <a:rPr lang="nl-BE" err="1"/>
              <a:t>quizlit</a:t>
            </a:r>
            <a:r>
              <a:rPr lang="nl-BE"/>
              <a:t> </a:t>
            </a:r>
          </a:p>
        </p:txBody>
      </p:sp>
      <p:sp>
        <p:nvSpPr>
          <p:cNvPr id="5" name="Tijdelijke aanduiding voor datum 4">
            <a:extLst>
              <a:ext uri="{FF2B5EF4-FFF2-40B4-BE49-F238E27FC236}">
                <a16:creationId xmlns:a16="http://schemas.microsoft.com/office/drawing/2014/main" id="{024F5365-E52A-AF1C-7419-A0BB3344F9CD}"/>
              </a:ext>
            </a:extLst>
          </p:cNvPr>
          <p:cNvSpPr>
            <a:spLocks noGrp="1"/>
          </p:cNvSpPr>
          <p:nvPr>
            <p:ph type="dt" sz="half" idx="10"/>
          </p:nvPr>
        </p:nvSpPr>
        <p:spPr/>
        <p:txBody>
          <a:bodyPr/>
          <a:lstStyle/>
          <a:p>
            <a:fld id="{05BECE69-6D6D-45FE-97AF-CD990EAE32BF}" type="datetime1">
              <a:rPr lang="nl-BE" smtClean="0"/>
              <a:t>13/11/2023</a:t>
            </a:fld>
            <a:endParaRPr lang="nl-BE"/>
          </a:p>
        </p:txBody>
      </p:sp>
      <p:sp>
        <p:nvSpPr>
          <p:cNvPr id="6" name="Tijdelijke aanduiding voor voettekst 5">
            <a:extLst>
              <a:ext uri="{FF2B5EF4-FFF2-40B4-BE49-F238E27FC236}">
                <a16:creationId xmlns:a16="http://schemas.microsoft.com/office/drawing/2014/main" id="{17EEE588-CA65-0909-69A3-E93CD6018663}"/>
              </a:ext>
            </a:extLst>
          </p:cNvPr>
          <p:cNvSpPr>
            <a:spLocks noGrp="1"/>
          </p:cNvSpPr>
          <p:nvPr>
            <p:ph type="ftr" sz="quarter" idx="11"/>
          </p:nvPr>
        </p:nvSpPr>
        <p:spPr/>
        <p:txBody>
          <a:bodyPr/>
          <a:lstStyle/>
          <a:p>
            <a:r>
              <a:rPr lang="nl-BE"/>
              <a:t>Voettekst</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7" name="Invoegtoepassing 6">
                <a:extLst>
                  <a:ext uri="{FF2B5EF4-FFF2-40B4-BE49-F238E27FC236}">
                    <a16:creationId xmlns:a16="http://schemas.microsoft.com/office/drawing/2014/main" id="{610001C2-10F6-DE7E-222C-30012AFAB096}"/>
                  </a:ext>
                </a:extLst>
              </p:cNvPr>
              <p:cNvGraphicFramePr>
                <a:graphicFrameLocks noGrp="1"/>
              </p:cNvGraphicFramePr>
              <p:nvPr>
                <p:extLst>
                  <p:ext uri="{D42A27DB-BD31-4B8C-83A1-F6EECF244321}">
                    <p14:modId xmlns:p14="http://schemas.microsoft.com/office/powerpoint/2010/main" val="2175780294"/>
                  </p:ext>
                </p:extLst>
              </p:nvPr>
            </p:nvGraphicFramePr>
            <p:xfrm>
              <a:off x="1960564" y="1757360"/>
              <a:ext cx="13912849" cy="7100888"/>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7" name="Invoegtoepassing 6">
                <a:extLst>
                  <a:ext uri="{FF2B5EF4-FFF2-40B4-BE49-F238E27FC236}">
                    <a16:creationId xmlns:a16="http://schemas.microsoft.com/office/drawing/2014/main" id="{610001C2-10F6-DE7E-222C-30012AFAB096}"/>
                  </a:ext>
                </a:extLst>
              </p:cNvPr>
              <p:cNvPicPr>
                <a:picLocks noGrp="1" noRot="1" noChangeAspect="1" noMove="1" noResize="1" noEditPoints="1" noAdjustHandles="1" noChangeArrowheads="1" noChangeShapeType="1"/>
              </p:cNvPicPr>
              <p:nvPr/>
            </p:nvPicPr>
            <p:blipFill>
              <a:blip r:embed="rId3"/>
              <a:stretch>
                <a:fillRect/>
              </a:stretch>
            </p:blipFill>
            <p:spPr>
              <a:xfrm>
                <a:off x="1960564" y="1757360"/>
                <a:ext cx="13912849" cy="7100888"/>
              </a:xfrm>
              <a:prstGeom prst="rect">
                <a:avLst/>
              </a:prstGeom>
            </p:spPr>
          </p:pic>
        </mc:Fallback>
      </mc:AlternateContent>
    </p:spTree>
    <p:extLst>
      <p:ext uri="{BB962C8B-B14F-4D97-AF65-F5344CB8AC3E}">
        <p14:creationId xmlns:p14="http://schemas.microsoft.com/office/powerpoint/2010/main" val="1353780905"/>
      </p:ext>
    </p:extLst>
  </p:cSld>
  <p:clrMapOvr>
    <a:masterClrMapping/>
  </p:clrMapOvr>
</p:sld>
</file>

<file path=ppt/theme/theme1.xml><?xml version="1.0" encoding="utf-8"?>
<a:theme xmlns:a="http://schemas.openxmlformats.org/drawingml/2006/main" name="Howest NL">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owest EN">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Howest NL met tweede logo">
  <a:themeElements>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fontScheme name="Kantoorth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th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ln w="28575">
          <a:solidFill>
            <a:srgbClr val="44C8F5"/>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Howest">
    <a:dk1>
      <a:srgbClr val="000000"/>
    </a:dk1>
    <a:lt1>
      <a:sysClr val="window" lastClr="FFFFFF"/>
    </a:lt1>
    <a:dk2>
      <a:srgbClr val="44C8F5"/>
    </a:dk2>
    <a:lt2>
      <a:srgbClr val="E7E6E6"/>
    </a:lt2>
    <a:accent1>
      <a:srgbClr val="EC008C"/>
    </a:accent1>
    <a:accent2>
      <a:srgbClr val="FFF200"/>
    </a:accent2>
    <a:accent3>
      <a:srgbClr val="A5A5A5"/>
    </a:accent3>
    <a:accent4>
      <a:srgbClr val="44C8F5"/>
    </a:accent4>
    <a:accent5>
      <a:srgbClr val="7B7B7B"/>
    </a:accent5>
    <a:accent6>
      <a:srgbClr val="000000"/>
    </a:accent6>
    <a:hlink>
      <a:srgbClr val="44C8F5"/>
    </a:hlink>
    <a:folHlink>
      <a:srgbClr val="44C8F5"/>
    </a:folHlink>
  </a:clrScheme>
</a:themeOverride>
</file>

<file path=ppt/webextensions/webextension1.xml><?xml version="1.0" encoding="utf-8"?>
<we:webextension xmlns:we="http://schemas.microsoft.com/office/webextensions/webextension/2010/11" id="{3BB9C5BE-E10F-437C-8CC1-CA04BF971FA3}">
  <we:reference id="wa104381682" version="1.0.0.5" store="nl-NL" storeType="OMEX"/>
  <we:alternateReferences>
    <we:reference id="WA104381682" version="1.0.0.5" store="" storeType="OMEX"/>
  </we:alternateReferences>
  <we:properties>
    <we:property name="addinSlideId" value="301"/>
    <we:property name="selectedSlug" value="&quot;ILQGFK&quot;"/>
    <we:property name="selectedQuestionId" value="&quot;6548ed21e93d857f3b892d31&quot;"/>
  </we:properties>
  <we:bindings/>
  <we:snapshot xmlns:r="http://schemas.openxmlformats.org/officeDocument/2006/relationships"/>
</we:webextension>
</file>

<file path=ppt/webextensions/webextension2.xml><?xml version="1.0" encoding="utf-8"?>
<we:webextension xmlns:we="http://schemas.microsoft.com/office/webextensions/webextension/2010/11" id="{EBD100F3-AC90-4D8B-BA0D-A71FE5DD453F}">
  <we:reference id="wa104381682" version="1.0.0.5" store="nl-NL" storeType="OMEX"/>
  <we:alternateReferences>
    <we:reference id="WA104381682" version="1.0.0.5" store="" storeType="OMEX"/>
  </we:alternateReferences>
  <we:properties>
    <we:property name="addinSlideId" value="301"/>
    <we:property name="selectedSlug" value="&quot;ILQGFK&quot;"/>
    <we:property name="selectedQuestionId" value="&quot;6548ee740b2f169075aa0ae2&quot;"/>
  </we:properties>
  <we:bindings/>
  <we:snapshot xmlns:r="http://schemas.openxmlformats.org/officeDocument/2006/relationships"/>
</we:webextension>
</file>

<file path=ppt/webextensions/webextension3.xml><?xml version="1.0" encoding="utf-8"?>
<we:webextension xmlns:we="http://schemas.microsoft.com/office/webextensions/webextension/2010/11" id="{2CCF3E79-4A16-4294-947A-0490F7A1E68D}">
  <we:reference id="wa104381682" version="1.0.0.5" store="nl-NL" storeType="OMEX"/>
  <we:alternateReferences>
    <we:reference id="WA104381682" version="1.0.0.5" store="" storeType="OMEX"/>
  </we:alternateReferences>
  <we:properties>
    <we:property name="addinSlideId" value="302"/>
    <we:property name="selectedSlug" value="&quot;ILQGFK&quot;"/>
    <we:property name="selectedQuestionId" value="&quot;6548ed57fb81c902775ec630&quot;"/>
  </we:properties>
  <we:bindings/>
  <we:snapshot xmlns:r="http://schemas.openxmlformats.org/officeDocument/2006/relationships"/>
</we:webextension>
</file>

<file path=ppt/webextensions/webextension4.xml><?xml version="1.0" encoding="utf-8"?>
<we:webextension xmlns:we="http://schemas.microsoft.com/office/webextensions/webextension/2010/11" id="{1C006A5A-FB31-4580-8701-1CB046A20839}">
  <we:reference id="wa104381682" version="1.0.0.5" store="nl-NL" storeType="OMEX"/>
  <we:alternateReferences>
    <we:reference id="WA104381682" version="1.0.0.5" store="" storeType="OMEX"/>
  </we:alternateReferences>
  <we:properties>
    <we:property name="addinSlideId" value="302"/>
    <we:property name="selectedSlug" value="&quot;ILQGFK&quot;"/>
    <we:property name="selectedQuestionId" value="&quot;6548ed87d2a4feece55bb0c9&quot;"/>
  </we:properties>
  <we:bindings/>
  <we:snapshot xmlns:r="http://schemas.openxmlformats.org/officeDocument/2006/relationships"/>
</we:webextension>
</file>

<file path=ppt/webextensions/webextension5.xml><?xml version="1.0" encoding="utf-8"?>
<we:webextension xmlns:we="http://schemas.microsoft.com/office/webextensions/webextension/2010/11" id="{2FB1C70B-B6DB-4516-AF58-4D630403BA0A}">
  <we:reference id="wa104381682" version="1.0.0.5" store="nl-NL" storeType="OMEX"/>
  <we:alternateReferences>
    <we:reference id="WA104381682" version="1.0.0.5" store="" storeType="OMEX"/>
  </we:alternateReferences>
  <we:properties>
    <we:property name="addinSlideId" value="302"/>
    <we:property name="selectedSlug" value="&quot;ILQGFK&quot;"/>
    <we:property name="selectedQuestionId" value="&quot;6548edcb6423f401be67fb84&quot;"/>
  </we:properties>
  <we:bindings/>
  <we:snapshot xmlns:r="http://schemas.openxmlformats.org/officeDocument/2006/relationships"/>
</we:webextension>
</file>

<file path=ppt/webextensions/webextension6.xml><?xml version="1.0" encoding="utf-8"?>
<we:webextension xmlns:we="http://schemas.microsoft.com/office/webextensions/webextension/2010/11" id="{A891CCAB-0F4B-45CE-AF00-953D821D2765}">
  <we:reference id="wa104381682" version="1.0.0.5" store="nl-NL" storeType="OMEX"/>
  <we:alternateReferences>
    <we:reference id="WA104381682" version="1.0.0.5" store="" storeType="OMEX"/>
  </we:alternateReferences>
  <we:properties>
    <we:property name="addinSlideId" value="302"/>
    <we:property name="selectedSlug" value="&quot;ILQGFK&quot;"/>
    <we:property name="selectedQuestionId" value="&quot;6548ee0943534e8f12c31e9a&quot;"/>
  </we:properties>
  <we:bindings/>
  <we:snapshot xmlns:r="http://schemas.openxmlformats.org/officeDocument/2006/relationships"/>
</we:webextension>
</file>

<file path=ppt/webextensions/webextension7.xml><?xml version="1.0" encoding="utf-8"?>
<we:webextension xmlns:we="http://schemas.microsoft.com/office/webextensions/webextension/2010/11" id="{BE8E46E6-B1C2-415D-B4AF-C8A678BF8E1A}">
  <we:reference id="wa104381682" version="1.0.0.5" store="nl-NL" storeType="OMEX"/>
  <we:alternateReferences>
    <we:reference id="WA104381682" version="1.0.0.5" store="" storeType="OMEX"/>
  </we:alternateReferences>
  <we:properties>
    <we:property name="addinSlideId" value="300"/>
    <we:property name="selectedSlug" value="&quot;ILQGFK&quot;"/>
    <we:property name="selectedQuestionId" value="&quot;6548f0fecda96a7c61eff071&quot;"/>
  </we:properties>
  <we:bindings/>
  <we:snapshot xmlns:r="http://schemas.openxmlformats.org/officeDocument/2006/relationships"/>
</we:webextension>
</file>

<file path=ppt/webextensions/webextension8.xml><?xml version="1.0" encoding="utf-8"?>
<we:webextension xmlns:we="http://schemas.microsoft.com/office/webextensions/webextension/2010/11" id="{E8D1A152-D5CB-481A-988D-A591131B7E15}">
  <we:reference id="wa104381682" version="1.0.0.5" store="nl-NL" storeType="OMEX"/>
  <we:alternateReferences>
    <we:reference id="WA104381682" version="1.0.0.5" store="" storeType="OMEX"/>
  </we:alternateReferences>
  <we:properties>
    <we:property name="addinSlideId" value="299"/>
    <we:property name="selectedSlug" value="&quot;ILQGFK&quot;"/>
    <we:property name="selectedQuestionId" value="&quot;6548f41bfb81c90277638847&quot;"/>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24ec6e03-f3f4-401e-9892-fc963598a535">
      <Terms xmlns="http://schemas.microsoft.com/office/infopath/2007/PartnerControls"/>
    </lcf76f155ced4ddcb4097134ff3c332f>
    <TaxCatchAll xmlns="ae0db234-3dfa-4dab-a83b-32962002aa0d"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DC5D1770AC9494696E517EDF2BA0AA6" ma:contentTypeVersion="17" ma:contentTypeDescription="Een nieuw document maken." ma:contentTypeScope="" ma:versionID="d29b5d1c9fa9edeca6e908946f064f7d">
  <xsd:schema xmlns:xsd="http://www.w3.org/2001/XMLSchema" xmlns:xs="http://www.w3.org/2001/XMLSchema" xmlns:p="http://schemas.microsoft.com/office/2006/metadata/properties" xmlns:ns2="24ec6e03-f3f4-401e-9892-fc963598a535" xmlns:ns3="ae0db234-3dfa-4dab-a83b-32962002aa0d" targetNamespace="http://schemas.microsoft.com/office/2006/metadata/properties" ma:root="true" ma:fieldsID="cbf91f218c7b77d1383812e8cfc28551" ns2:_="" ns3:_="">
    <xsd:import namespace="24ec6e03-f3f4-401e-9892-fc963598a535"/>
    <xsd:import namespace="ae0db234-3dfa-4dab-a83b-32962002aa0d"/>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element ref="ns2:MediaServiceDateTaken" minOccurs="0"/>
                <xsd:element ref="ns2:MediaServiceOCR" minOccurs="0"/>
                <xsd:element ref="ns2:MediaLengthInSeconds" minOccurs="0"/>
                <xsd:element ref="ns2:lcf76f155ced4ddcb4097134ff3c332f" minOccurs="0"/>
                <xsd:element ref="ns3:TaxCatchAll" minOccurs="0"/>
                <xsd:element ref="ns2:MediaServiceLocation"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4ec6e03-f3f4-401e-9892-fc963598a53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Afbeeldingtags" ma:readOnly="false" ma:fieldId="{5cf76f15-5ced-4ddc-b409-7134ff3c332f}" ma:taxonomyMulti="true" ma:sspId="9d9af33d-1c7e-4655-8224-df3a670842a4"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e0db234-3dfa-4dab-a83b-32962002aa0d" elementFormDefault="qualified">
    <xsd:import namespace="http://schemas.microsoft.com/office/2006/documentManagement/types"/>
    <xsd:import namespace="http://schemas.microsoft.com/office/infopath/2007/PartnerControls"/>
    <xsd:element name="SharedWithUsers" ma:index="13"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Gedeeld met details" ma:internalName="SharedWithDetails" ma:readOnly="true">
      <xsd:simpleType>
        <xsd:restriction base="dms:Note">
          <xsd:maxLength value="255"/>
        </xsd:restriction>
      </xsd:simpleType>
    </xsd:element>
    <xsd:element name="TaxCatchAll" ma:index="22" nillable="true" ma:displayName="Taxonomy Catch All Column" ma:hidden="true" ma:list="{cb31451e-a9e3-4983-a16f-c60f10a3dafa}" ma:internalName="TaxCatchAll" ma:showField="CatchAllData" ma:web="ae0db234-3dfa-4dab-a83b-32962002aa0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7E805CF-5123-4B02-8348-B20123482E1D}">
  <ds:schemaRefs>
    <ds:schemaRef ds:uri="http://schemas.microsoft.com/sharepoint/v3/contenttype/forms"/>
  </ds:schemaRefs>
</ds:datastoreItem>
</file>

<file path=customXml/itemProps2.xml><?xml version="1.0" encoding="utf-8"?>
<ds:datastoreItem xmlns:ds="http://schemas.openxmlformats.org/officeDocument/2006/customXml" ds:itemID="{C89D7BF5-FA67-45FF-A287-CE11E2521B25}">
  <ds:schemaRefs>
    <ds:schemaRef ds:uri="24ec6e03-f3f4-401e-9892-fc963598a535"/>
    <ds:schemaRef ds:uri="ae0db234-3dfa-4dab-a83b-32962002aa0d"/>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BD1C6CA-E8E8-45AB-B36F-0E4A6BF067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4ec6e03-f3f4-401e-9892-fc963598a535"/>
    <ds:schemaRef ds:uri="ae0db234-3dfa-4dab-a83b-32962002aa0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6</TotalTime>
  <Words>2823</Words>
  <Application>Microsoft Office PowerPoint</Application>
  <PresentationFormat>Aangepast</PresentationFormat>
  <Paragraphs>376</Paragraphs>
  <Slides>29</Slides>
  <Notes>20</Notes>
  <HiddenSlides>1</HiddenSlides>
  <MMClips>2</MMClips>
  <ScaleCrop>false</ScaleCrop>
  <HeadingPairs>
    <vt:vector size="6" baseType="variant">
      <vt:variant>
        <vt:lpstr>Gebruikte lettertypen</vt:lpstr>
      </vt:variant>
      <vt:variant>
        <vt:i4>6</vt:i4>
      </vt:variant>
      <vt:variant>
        <vt:lpstr>Thema</vt:lpstr>
      </vt:variant>
      <vt:variant>
        <vt:i4>3</vt:i4>
      </vt:variant>
      <vt:variant>
        <vt:lpstr>Diatitels</vt:lpstr>
      </vt:variant>
      <vt:variant>
        <vt:i4>29</vt:i4>
      </vt:variant>
    </vt:vector>
  </HeadingPairs>
  <TitlesOfParts>
    <vt:vector size="38" baseType="lpstr">
      <vt:lpstr>Calibri</vt:lpstr>
      <vt:lpstr>Google Sans</vt:lpstr>
      <vt:lpstr>Lexend</vt:lpstr>
      <vt:lpstr>Arial Rounded MT Bold</vt:lpstr>
      <vt:lpstr>Calibri Light</vt:lpstr>
      <vt:lpstr>Arial</vt:lpstr>
      <vt:lpstr>Howest NL</vt:lpstr>
      <vt:lpstr>Howest EN</vt:lpstr>
      <vt:lpstr>Howest NL met tweede logo</vt:lpstr>
      <vt:lpstr>Workshop Maak werk van je motivatie</vt:lpstr>
      <vt:lpstr>Herkenbaar?</vt:lpstr>
      <vt:lpstr>Herkenbaar? </vt:lpstr>
      <vt:lpstr>PowerPoint-presentatie</vt:lpstr>
      <vt:lpstr>Motivatie en studeren </vt:lpstr>
      <vt:lpstr>Beïnvloeding motivatie </vt:lpstr>
      <vt:lpstr>Welke uitspraak is van toepassing bij u?  </vt:lpstr>
      <vt:lpstr>PowerPoint-presentatie</vt:lpstr>
      <vt:lpstr>Resultaat quizlit </vt:lpstr>
      <vt:lpstr>Verschillende motivaties</vt:lpstr>
      <vt:lpstr>Juiste studiekeuze </vt:lpstr>
      <vt:lpstr>Uitstelgedrag</vt:lpstr>
      <vt:lpstr>Quick wins uitstelgedrag </vt:lpstr>
      <vt:lpstr>Faalangst</vt:lpstr>
      <vt:lpstr>Quick wins faalangst </vt:lpstr>
      <vt:lpstr>Oppervlakkig leren </vt:lpstr>
      <vt:lpstr>Oppervlakkig leren </vt:lpstr>
      <vt:lpstr>Leerrendement, veerkracht en vitaliteit</vt:lpstr>
      <vt:lpstr>Quick wins leerrendement, veerkracht en vitaliteit </vt:lpstr>
      <vt:lpstr>De psychologische basisbehoeftes </vt:lpstr>
      <vt:lpstr>Psychologische basisbehoeftes  </vt:lpstr>
      <vt:lpstr>Test – ABC </vt:lpstr>
      <vt:lpstr>Lifecraft oefening </vt:lpstr>
      <vt:lpstr>PowerPoint-presentatie</vt:lpstr>
      <vt:lpstr>PowerPoint-presentatie</vt:lpstr>
      <vt:lpstr>PowerPoint-presentatie</vt:lpstr>
      <vt:lpstr>Zelf aan de slag – Moodspace </vt:lpstr>
      <vt:lpstr>Hoe pak je het nu aan?</vt:lpstr>
      <vt:lpstr>Contact </vt:lpstr>
    </vt:vector>
  </TitlesOfParts>
  <Company>Howest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regis.le.roy@howest.be</dc:creator>
  <cp:lastModifiedBy>Warlop Florence</cp:lastModifiedBy>
  <cp:revision>1</cp:revision>
  <cp:lastPrinted>2023-05-08T11:55:32Z</cp:lastPrinted>
  <dcterms:created xsi:type="dcterms:W3CDTF">2019-05-02T19:50:51Z</dcterms:created>
  <dcterms:modified xsi:type="dcterms:W3CDTF">2023-11-13T07:28:30Z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0x0101009DC5D1770AC9494696E517EDF2BA0AA6</vt:lpwstr>
  </property>
  <property fmtid="{D5CDD505-2E9C-101B-9397-08002B2CF9AE}" pid="3" name="MediaServiceImageTags">
    <vt:lpwstr/>
  </property>
</Properties>
</file>