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96" r:id="rId5"/>
  </p:sldMasterIdLst>
  <p:notesMasterIdLst>
    <p:notesMasterId r:id="rId59"/>
  </p:notesMasterIdLst>
  <p:handoutMasterIdLst>
    <p:handoutMasterId r:id="rId60"/>
  </p:handoutMasterIdLst>
  <p:sldIdLst>
    <p:sldId id="901" r:id="rId6"/>
    <p:sldId id="257" r:id="rId7"/>
    <p:sldId id="865" r:id="rId8"/>
    <p:sldId id="264" r:id="rId9"/>
    <p:sldId id="881" r:id="rId10"/>
    <p:sldId id="878" r:id="rId11"/>
    <p:sldId id="637" r:id="rId12"/>
    <p:sldId id="640" r:id="rId13"/>
    <p:sldId id="860" r:id="rId14"/>
    <p:sldId id="861" r:id="rId15"/>
    <p:sldId id="862" r:id="rId16"/>
    <p:sldId id="863" r:id="rId17"/>
    <p:sldId id="864" r:id="rId18"/>
    <p:sldId id="879" r:id="rId19"/>
    <p:sldId id="882" r:id="rId20"/>
    <p:sldId id="883" r:id="rId21"/>
    <p:sldId id="819" r:id="rId22"/>
    <p:sldId id="868" r:id="rId23"/>
    <p:sldId id="870" r:id="rId24"/>
    <p:sldId id="874" r:id="rId25"/>
    <p:sldId id="813" r:id="rId26"/>
    <p:sldId id="839" r:id="rId27"/>
    <p:sldId id="840" r:id="rId28"/>
    <p:sldId id="841" r:id="rId29"/>
    <p:sldId id="853" r:id="rId30"/>
    <p:sldId id="880" r:id="rId31"/>
    <p:sldId id="895" r:id="rId32"/>
    <p:sldId id="884" r:id="rId33"/>
    <p:sldId id="889" r:id="rId34"/>
    <p:sldId id="891" r:id="rId35"/>
    <p:sldId id="890" r:id="rId36"/>
    <p:sldId id="892" r:id="rId37"/>
    <p:sldId id="903" r:id="rId38"/>
    <p:sldId id="893" r:id="rId39"/>
    <p:sldId id="894" r:id="rId40"/>
    <p:sldId id="842" r:id="rId41"/>
    <p:sldId id="434" r:id="rId42"/>
    <p:sldId id="436" r:id="rId43"/>
    <p:sldId id="437" r:id="rId44"/>
    <p:sldId id="420" r:id="rId45"/>
    <p:sldId id="425" r:id="rId46"/>
    <p:sldId id="438" r:id="rId47"/>
    <p:sldId id="896" r:id="rId48"/>
    <p:sldId id="897" r:id="rId49"/>
    <p:sldId id="898" r:id="rId50"/>
    <p:sldId id="902" r:id="rId51"/>
    <p:sldId id="899" r:id="rId52"/>
    <p:sldId id="900" r:id="rId53"/>
    <p:sldId id="873" r:id="rId54"/>
    <p:sldId id="866" r:id="rId55"/>
    <p:sldId id="867" r:id="rId56"/>
    <p:sldId id="627" r:id="rId57"/>
    <p:sldId id="791" r:id="rId58"/>
  </p:sldIdLst>
  <p:sldSz cx="18288000" cy="10287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T OP!" id="{2D45061B-C21A-49B5-8435-4C9A1BA4FC7B}">
          <p14:sldIdLst>
            <p14:sldId id="901"/>
          </p14:sldIdLst>
        </p14:section>
        <p14:section name="Intro" id="{FC6BC8F8-1BBB-40EE-818B-0B152AE9F4C1}">
          <p14:sldIdLst>
            <p14:sldId id="257"/>
            <p14:sldId id="865"/>
            <p14:sldId id="264"/>
          </p14:sldIdLst>
        </p14:section>
        <p14:section name="Lemo test" id="{EB5216F0-E071-48E3-AEE5-5CC530213977}">
          <p14:sldIdLst>
            <p14:sldId id="881"/>
          </p14:sldIdLst>
        </p14:section>
        <p14:section name="Stappen in het verwerken van leerstof" id="{2A6C7984-2390-4AE6-BDBD-3168BDCC09A8}">
          <p14:sldIdLst>
            <p14:sldId id="878"/>
          </p14:sldIdLst>
        </p14:section>
        <p14:section name="Voorbereidingstijd" id="{F9B539F8-4EA4-4FE8-BF20-9B5A035DDF12}">
          <p14:sldIdLst>
            <p14:sldId id="637"/>
            <p14:sldId id="640"/>
            <p14:sldId id="860"/>
            <p14:sldId id="861"/>
            <p14:sldId id="862"/>
            <p14:sldId id="863"/>
            <p14:sldId id="864"/>
          </p14:sldIdLst>
        </p14:section>
        <p14:section name="Verwerkingstijd" id="{568F5C79-E7D2-437D-ADE2-6265503A45C6}">
          <p14:sldIdLst>
            <p14:sldId id="879"/>
            <p14:sldId id="882"/>
            <p14:sldId id="883"/>
            <p14:sldId id="819"/>
            <p14:sldId id="868"/>
            <p14:sldId id="870"/>
            <p14:sldId id="874"/>
            <p14:sldId id="813"/>
            <p14:sldId id="839"/>
            <p14:sldId id="840"/>
            <p14:sldId id="841"/>
            <p14:sldId id="853"/>
          </p14:sldIdLst>
        </p14:section>
        <p14:section name="Studeertijd" id="{449C9F6E-C8A9-46C3-B437-BCB86A4086FA}">
          <p14:sldIdLst>
            <p14:sldId id="880"/>
            <p14:sldId id="895"/>
            <p14:sldId id="884"/>
            <p14:sldId id="889"/>
            <p14:sldId id="891"/>
            <p14:sldId id="890"/>
            <p14:sldId id="892"/>
            <p14:sldId id="903"/>
            <p14:sldId id="893"/>
            <p14:sldId id="894"/>
          </p14:sldIdLst>
        </p14:section>
        <p14:section name="Plannen en organiseren" id="{0559F6F3-1E50-4CB9-A462-CAFCF2DAF0A4}">
          <p14:sldIdLst>
            <p14:sldId id="842"/>
            <p14:sldId id="434"/>
            <p14:sldId id="436"/>
            <p14:sldId id="437"/>
            <p14:sldId id="420"/>
            <p14:sldId id="425"/>
            <p14:sldId id="438"/>
            <p14:sldId id="896"/>
            <p14:sldId id="897"/>
            <p14:sldId id="898"/>
            <p14:sldId id="902"/>
            <p14:sldId id="899"/>
            <p14:sldId id="900"/>
          </p14:sldIdLst>
        </p14:section>
        <p14:section name="Motivatie" id="{AA11485F-8C44-4CF7-BE78-4974E54765D1}">
          <p14:sldIdLst>
            <p14:sldId id="873"/>
            <p14:sldId id="866"/>
            <p14:sldId id="867"/>
          </p14:sldIdLst>
        </p14:section>
        <p14:section name="Want to learn more?" id="{9B10E3A7-0634-4FC8-A19A-D29AD4926661}">
          <p14:sldIdLst>
            <p14:sldId id="627"/>
          </p14:sldIdLst>
        </p14:section>
        <p14:section name="Vragen?" id="{37E28A42-94D1-43B5-9E4A-9D708AB44E7A}">
          <p14:sldIdLst>
            <p14:sldId id="791"/>
          </p14:sldIdLst>
        </p14:section>
      </p14:sectionLst>
    </p:ext>
    <p:ext uri="{EFAFB233-063F-42B5-8137-9DF3F51BA10A}">
      <p15:sldGuideLst xmlns:p15="http://schemas.microsoft.com/office/powerpoint/2012/main">
        <p15:guide id="1" orient="horz" pos="3966" userDrawn="1">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eursen Hanne" initials="VH" lastIdx="17" clrIdx="0">
    <p:extLst>
      <p:ext uri="{19B8F6BF-5375-455C-9EA6-DF929625EA0E}">
        <p15:presenceInfo xmlns:p15="http://schemas.microsoft.com/office/powerpoint/2012/main" userId="S-1-5-21-1073944968-1166168110-134157935-31748" providerId="AD"/>
      </p:ext>
    </p:extLst>
  </p:cmAuthor>
  <p:cmAuthor id="2" name="Dupon Ann" initials="DA" lastIdx="15" clrIdx="1">
    <p:extLst>
      <p:ext uri="{19B8F6BF-5375-455C-9EA6-DF929625EA0E}">
        <p15:presenceInfo xmlns:p15="http://schemas.microsoft.com/office/powerpoint/2012/main" userId="S::Ann.Dupon@howest.be::226af8a6-1087-403b-8fcc-eb328bb4cd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008C"/>
    <a:srgbClr val="71D4F7"/>
    <a:srgbClr val="FFFFFF"/>
    <a:srgbClr val="41C6F5"/>
    <a:srgbClr val="0B99CB"/>
    <a:srgbClr val="08749A"/>
    <a:srgbClr val="043C50"/>
    <a:srgbClr val="44C8F5"/>
    <a:srgbClr val="AFABAB"/>
    <a:srgbClr val="CA48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DD180-B4B9-4543-9742-C279D2F54E7C}" v="10" dt="2023-08-22T13:27:38.52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Stijl, gemiddeld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802" y="96"/>
      </p:cViewPr>
      <p:guideLst>
        <p:guide orient="horz" pos="3966"/>
        <p:guide pos="57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ot Janssens" userId="f69163b5-52e0-4723-b622-bb4bf4dbab8f" providerId="ADAL" clId="{E6D10CB9-57EB-4775-95D0-17836E5585E1}"/>
    <pc:docChg chg="undo custSel delSld modSld modSection">
      <pc:chgData name="Margot Janssens" userId="f69163b5-52e0-4723-b622-bb4bf4dbab8f" providerId="ADAL" clId="{E6D10CB9-57EB-4775-95D0-17836E5585E1}" dt="2022-12-21T19:09:02.856" v="967" actId="20577"/>
      <pc:docMkLst>
        <pc:docMk/>
      </pc:docMkLst>
      <pc:sldChg chg="modNotesTx">
        <pc:chgData name="Margot Janssens" userId="f69163b5-52e0-4723-b622-bb4bf4dbab8f" providerId="ADAL" clId="{E6D10CB9-57EB-4775-95D0-17836E5585E1}" dt="2022-12-09T10:38:05.205" v="0" actId="20577"/>
        <pc:sldMkLst>
          <pc:docMk/>
          <pc:sldMk cId="3808618729" sldId="264"/>
        </pc:sldMkLst>
      </pc:sldChg>
      <pc:sldChg chg="modSp mod">
        <pc:chgData name="Margot Janssens" userId="f69163b5-52e0-4723-b622-bb4bf4dbab8f" providerId="ADAL" clId="{E6D10CB9-57EB-4775-95D0-17836E5585E1}" dt="2022-12-09T10:54:55.134" v="284" actId="20577"/>
        <pc:sldMkLst>
          <pc:docMk/>
          <pc:sldMk cId="1071700467" sldId="425"/>
        </pc:sldMkLst>
        <pc:spChg chg="mod">
          <ac:chgData name="Margot Janssens" userId="f69163b5-52e0-4723-b622-bb4bf4dbab8f" providerId="ADAL" clId="{E6D10CB9-57EB-4775-95D0-17836E5585E1}" dt="2022-12-09T10:54:55.134" v="284" actId="20577"/>
          <ac:spMkLst>
            <pc:docMk/>
            <pc:sldMk cId="1071700467" sldId="425"/>
            <ac:spMk id="2" creationId="{39853C82-FB38-1436-CB42-D79EF2EE64F0}"/>
          </ac:spMkLst>
        </pc:spChg>
      </pc:sldChg>
      <pc:sldChg chg="modSp mod">
        <pc:chgData name="Margot Janssens" userId="f69163b5-52e0-4723-b622-bb4bf4dbab8f" providerId="ADAL" clId="{E6D10CB9-57EB-4775-95D0-17836E5585E1}" dt="2022-12-09T10:53:34.647" v="275" actId="12"/>
        <pc:sldMkLst>
          <pc:docMk/>
          <pc:sldMk cId="3696114581" sldId="458"/>
        </pc:sldMkLst>
        <pc:spChg chg="mod">
          <ac:chgData name="Margot Janssens" userId="f69163b5-52e0-4723-b622-bb4bf4dbab8f" providerId="ADAL" clId="{E6D10CB9-57EB-4775-95D0-17836E5585E1}" dt="2022-12-09T10:53:34.647" v="275" actId="12"/>
          <ac:spMkLst>
            <pc:docMk/>
            <pc:sldMk cId="3696114581" sldId="458"/>
            <ac:spMk id="3" creationId="{00000000-0000-0000-0000-000000000000}"/>
          </ac:spMkLst>
        </pc:spChg>
      </pc:sldChg>
      <pc:sldChg chg="modNotesTx">
        <pc:chgData name="Margot Janssens" userId="f69163b5-52e0-4723-b622-bb4bf4dbab8f" providerId="ADAL" clId="{E6D10CB9-57EB-4775-95D0-17836E5585E1}" dt="2022-12-21T17:28:18.848" v="716" actId="20577"/>
        <pc:sldMkLst>
          <pc:docMk/>
          <pc:sldMk cId="1582364547" sldId="637"/>
        </pc:sldMkLst>
      </pc:sldChg>
      <pc:sldChg chg="modNotesTx">
        <pc:chgData name="Margot Janssens" userId="f69163b5-52e0-4723-b622-bb4bf4dbab8f" providerId="ADAL" clId="{E6D10CB9-57EB-4775-95D0-17836E5585E1}" dt="2022-12-21T17:07:20.264" v="334" actId="20577"/>
        <pc:sldMkLst>
          <pc:docMk/>
          <pc:sldMk cId="2237062717" sldId="667"/>
        </pc:sldMkLst>
      </pc:sldChg>
      <pc:sldChg chg="modSp del mod">
        <pc:chgData name="Margot Janssens" userId="f69163b5-52e0-4723-b622-bb4bf4dbab8f" providerId="ADAL" clId="{E6D10CB9-57EB-4775-95D0-17836E5585E1}" dt="2022-12-09T10:50:25.498" v="259" actId="2696"/>
        <pc:sldMkLst>
          <pc:docMk/>
          <pc:sldMk cId="3842511066" sldId="793"/>
        </pc:sldMkLst>
        <pc:spChg chg="mod">
          <ac:chgData name="Margot Janssens" userId="f69163b5-52e0-4723-b622-bb4bf4dbab8f" providerId="ADAL" clId="{E6D10CB9-57EB-4775-95D0-17836E5585E1}" dt="2022-12-09T10:45:54.672" v="99" actId="12"/>
          <ac:spMkLst>
            <pc:docMk/>
            <pc:sldMk cId="3842511066" sldId="793"/>
            <ac:spMk id="3" creationId="{00000000-0000-0000-0000-000000000000}"/>
          </ac:spMkLst>
        </pc:spChg>
      </pc:sldChg>
      <pc:sldChg chg="modSp mod">
        <pc:chgData name="Margot Janssens" userId="f69163b5-52e0-4723-b622-bb4bf4dbab8f" providerId="ADAL" clId="{E6D10CB9-57EB-4775-95D0-17836E5585E1}" dt="2022-12-09T10:46:41.224" v="119" actId="12"/>
        <pc:sldMkLst>
          <pc:docMk/>
          <pc:sldMk cId="2323810671" sldId="795"/>
        </pc:sldMkLst>
        <pc:spChg chg="mod">
          <ac:chgData name="Margot Janssens" userId="f69163b5-52e0-4723-b622-bb4bf4dbab8f" providerId="ADAL" clId="{E6D10CB9-57EB-4775-95D0-17836E5585E1}" dt="2022-12-09T10:46:41.224" v="119" actId="12"/>
          <ac:spMkLst>
            <pc:docMk/>
            <pc:sldMk cId="2323810671" sldId="795"/>
            <ac:spMk id="3" creationId="{00000000-0000-0000-0000-000000000000}"/>
          </ac:spMkLst>
        </pc:spChg>
      </pc:sldChg>
      <pc:sldChg chg="modSp mod">
        <pc:chgData name="Margot Janssens" userId="f69163b5-52e0-4723-b622-bb4bf4dbab8f" providerId="ADAL" clId="{E6D10CB9-57EB-4775-95D0-17836E5585E1}" dt="2022-12-09T10:52:07.668" v="266" actId="20577"/>
        <pc:sldMkLst>
          <pc:docMk/>
          <pc:sldMk cId="2464714373" sldId="796"/>
        </pc:sldMkLst>
        <pc:spChg chg="mod">
          <ac:chgData name="Margot Janssens" userId="f69163b5-52e0-4723-b622-bb4bf4dbab8f" providerId="ADAL" clId="{E6D10CB9-57EB-4775-95D0-17836E5585E1}" dt="2022-12-09T10:52:07.668" v="266" actId="20577"/>
          <ac:spMkLst>
            <pc:docMk/>
            <pc:sldMk cId="2464714373" sldId="796"/>
            <ac:spMk id="3" creationId="{00000000-0000-0000-0000-000000000000}"/>
          </ac:spMkLst>
        </pc:spChg>
      </pc:sldChg>
      <pc:sldChg chg="modSp mod">
        <pc:chgData name="Margot Janssens" userId="f69163b5-52e0-4723-b622-bb4bf4dbab8f" providerId="ADAL" clId="{E6D10CB9-57EB-4775-95D0-17836E5585E1}" dt="2022-12-09T10:52:34.832" v="271" actId="20577"/>
        <pc:sldMkLst>
          <pc:docMk/>
          <pc:sldMk cId="3947729813" sldId="797"/>
        </pc:sldMkLst>
        <pc:spChg chg="mod">
          <ac:chgData name="Margot Janssens" userId="f69163b5-52e0-4723-b622-bb4bf4dbab8f" providerId="ADAL" clId="{E6D10CB9-57EB-4775-95D0-17836E5585E1}" dt="2022-12-09T10:52:34.832" v="271" actId="20577"/>
          <ac:spMkLst>
            <pc:docMk/>
            <pc:sldMk cId="3947729813" sldId="797"/>
            <ac:spMk id="3" creationId="{00000000-0000-0000-0000-000000000000}"/>
          </ac:spMkLst>
        </pc:spChg>
      </pc:sldChg>
      <pc:sldChg chg="modSp mod">
        <pc:chgData name="Margot Janssens" userId="f69163b5-52e0-4723-b622-bb4bf4dbab8f" providerId="ADAL" clId="{E6D10CB9-57EB-4775-95D0-17836E5585E1}" dt="2022-12-09T10:50:57.245" v="264" actId="1076"/>
        <pc:sldMkLst>
          <pc:docMk/>
          <pc:sldMk cId="311999834" sldId="799"/>
        </pc:sldMkLst>
        <pc:spChg chg="mod">
          <ac:chgData name="Margot Janssens" userId="f69163b5-52e0-4723-b622-bb4bf4dbab8f" providerId="ADAL" clId="{E6D10CB9-57EB-4775-95D0-17836E5585E1}" dt="2022-12-09T10:50:57.245" v="264" actId="1076"/>
          <ac:spMkLst>
            <pc:docMk/>
            <pc:sldMk cId="311999834" sldId="799"/>
            <ac:spMk id="3" creationId="{00000000-0000-0000-0000-000000000000}"/>
          </ac:spMkLst>
        </pc:spChg>
      </pc:sldChg>
      <pc:sldChg chg="modSp mod">
        <pc:chgData name="Margot Janssens" userId="f69163b5-52e0-4723-b622-bb4bf4dbab8f" providerId="ADAL" clId="{E6D10CB9-57EB-4775-95D0-17836E5585E1}" dt="2022-12-09T10:53:27.156" v="274" actId="12"/>
        <pc:sldMkLst>
          <pc:docMk/>
          <pc:sldMk cId="1634214331" sldId="804"/>
        </pc:sldMkLst>
        <pc:spChg chg="mod">
          <ac:chgData name="Margot Janssens" userId="f69163b5-52e0-4723-b622-bb4bf4dbab8f" providerId="ADAL" clId="{E6D10CB9-57EB-4775-95D0-17836E5585E1}" dt="2022-12-09T10:53:27.156" v="274" actId="12"/>
          <ac:spMkLst>
            <pc:docMk/>
            <pc:sldMk cId="1634214331" sldId="804"/>
            <ac:spMk id="3" creationId="{00000000-0000-0000-0000-000000000000}"/>
          </ac:spMkLst>
        </pc:spChg>
      </pc:sldChg>
      <pc:sldChg chg="modNotesTx">
        <pc:chgData name="Margot Janssens" userId="f69163b5-52e0-4723-b622-bb4bf4dbab8f" providerId="ADAL" clId="{E6D10CB9-57EB-4775-95D0-17836E5585E1}" dt="2022-12-21T19:09:02.856" v="967" actId="20577"/>
        <pc:sldMkLst>
          <pc:docMk/>
          <pc:sldMk cId="108575141" sldId="815"/>
        </pc:sldMkLst>
      </pc:sldChg>
      <pc:sldChg chg="modSp mod">
        <pc:chgData name="Margot Janssens" userId="f69163b5-52e0-4723-b622-bb4bf4dbab8f" providerId="ADAL" clId="{E6D10CB9-57EB-4775-95D0-17836E5585E1}" dt="2022-12-09T10:46:20.191" v="107" actId="20577"/>
        <pc:sldMkLst>
          <pc:docMk/>
          <pc:sldMk cId="2550810896" sldId="817"/>
        </pc:sldMkLst>
        <pc:spChg chg="mod">
          <ac:chgData name="Margot Janssens" userId="f69163b5-52e0-4723-b622-bb4bf4dbab8f" providerId="ADAL" clId="{E6D10CB9-57EB-4775-95D0-17836E5585E1}" dt="2022-12-09T10:46:20.191" v="107" actId="20577"/>
          <ac:spMkLst>
            <pc:docMk/>
            <pc:sldMk cId="2550810896" sldId="817"/>
            <ac:spMk id="3" creationId="{00000000-0000-0000-0000-000000000000}"/>
          </ac:spMkLst>
        </pc:spChg>
      </pc:sldChg>
      <pc:sldChg chg="modSp mod">
        <pc:chgData name="Margot Janssens" userId="f69163b5-52e0-4723-b622-bb4bf4dbab8f" providerId="ADAL" clId="{E6D10CB9-57EB-4775-95D0-17836E5585E1}" dt="2022-12-09T10:46:12.959" v="101" actId="12"/>
        <pc:sldMkLst>
          <pc:docMk/>
          <pc:sldMk cId="2565455781" sldId="818"/>
        </pc:sldMkLst>
        <pc:spChg chg="mod">
          <ac:chgData name="Margot Janssens" userId="f69163b5-52e0-4723-b622-bb4bf4dbab8f" providerId="ADAL" clId="{E6D10CB9-57EB-4775-95D0-17836E5585E1}" dt="2022-12-09T10:46:12.959" v="101" actId="12"/>
          <ac:spMkLst>
            <pc:docMk/>
            <pc:sldMk cId="2565455781" sldId="818"/>
            <ac:spMk id="3" creationId="{00000000-0000-0000-0000-000000000000}"/>
          </ac:spMkLst>
        </pc:spChg>
      </pc:sldChg>
      <pc:sldChg chg="modSp mod">
        <pc:chgData name="Margot Janssens" userId="f69163b5-52e0-4723-b622-bb4bf4dbab8f" providerId="ADAL" clId="{E6D10CB9-57EB-4775-95D0-17836E5585E1}" dt="2022-12-09T10:51:36.095" v="265" actId="20577"/>
        <pc:sldMkLst>
          <pc:docMk/>
          <pc:sldMk cId="3925580173" sldId="820"/>
        </pc:sldMkLst>
        <pc:spChg chg="mod">
          <ac:chgData name="Margot Janssens" userId="f69163b5-52e0-4723-b622-bb4bf4dbab8f" providerId="ADAL" clId="{E6D10CB9-57EB-4775-95D0-17836E5585E1}" dt="2022-12-09T10:51:36.095" v="265" actId="20577"/>
          <ac:spMkLst>
            <pc:docMk/>
            <pc:sldMk cId="3925580173" sldId="820"/>
            <ac:spMk id="3" creationId="{00000000-0000-0000-0000-000000000000}"/>
          </ac:spMkLst>
        </pc:spChg>
      </pc:sldChg>
      <pc:sldChg chg="modSp mod">
        <pc:chgData name="Margot Janssens" userId="f69163b5-52e0-4723-b622-bb4bf4dbab8f" providerId="ADAL" clId="{E6D10CB9-57EB-4775-95D0-17836E5585E1}" dt="2022-12-09T10:40:51.743" v="20" actId="20577"/>
        <pc:sldMkLst>
          <pc:docMk/>
          <pc:sldMk cId="155253025" sldId="821"/>
        </pc:sldMkLst>
        <pc:spChg chg="mod">
          <ac:chgData name="Margot Janssens" userId="f69163b5-52e0-4723-b622-bb4bf4dbab8f" providerId="ADAL" clId="{E6D10CB9-57EB-4775-95D0-17836E5585E1}" dt="2022-12-09T10:40:51.743" v="20" actId="20577"/>
          <ac:spMkLst>
            <pc:docMk/>
            <pc:sldMk cId="155253025" sldId="821"/>
            <ac:spMk id="3" creationId="{00000000-0000-0000-0000-000000000000}"/>
          </ac:spMkLst>
        </pc:spChg>
      </pc:sldChg>
      <pc:sldChg chg="modSp mod">
        <pc:chgData name="Margot Janssens" userId="f69163b5-52e0-4723-b622-bb4bf4dbab8f" providerId="ADAL" clId="{E6D10CB9-57EB-4775-95D0-17836E5585E1}" dt="2022-12-09T10:55:09.694" v="285" actId="20577"/>
        <pc:sldMkLst>
          <pc:docMk/>
          <pc:sldMk cId="3110886793" sldId="825"/>
        </pc:sldMkLst>
        <pc:spChg chg="mod">
          <ac:chgData name="Margot Janssens" userId="f69163b5-52e0-4723-b622-bb4bf4dbab8f" providerId="ADAL" clId="{E6D10CB9-57EB-4775-95D0-17836E5585E1}" dt="2022-12-09T10:55:09.694" v="285" actId="20577"/>
          <ac:spMkLst>
            <pc:docMk/>
            <pc:sldMk cId="3110886793" sldId="825"/>
            <ac:spMk id="3" creationId="{00000000-0000-0000-0000-000000000000}"/>
          </ac:spMkLst>
        </pc:spChg>
      </pc:sldChg>
      <pc:sldChg chg="modNotesTx">
        <pc:chgData name="Margot Janssens" userId="f69163b5-52e0-4723-b622-bb4bf4dbab8f" providerId="ADAL" clId="{E6D10CB9-57EB-4775-95D0-17836E5585E1}" dt="2022-12-21T18:39:24.227" v="862" actId="20577"/>
        <pc:sldMkLst>
          <pc:docMk/>
          <pc:sldMk cId="1119657932" sldId="827"/>
        </pc:sldMkLst>
      </pc:sldChg>
      <pc:sldChg chg="modNotesTx">
        <pc:chgData name="Margot Janssens" userId="f69163b5-52e0-4723-b622-bb4bf4dbab8f" providerId="ADAL" clId="{E6D10CB9-57EB-4775-95D0-17836E5585E1}" dt="2022-12-09T10:49:19.017" v="238" actId="20577"/>
        <pc:sldMkLst>
          <pc:docMk/>
          <pc:sldMk cId="4056151211" sldId="828"/>
        </pc:sldMkLst>
      </pc:sldChg>
      <pc:sldChg chg="modSp mod">
        <pc:chgData name="Margot Janssens" userId="f69163b5-52e0-4723-b622-bb4bf4dbab8f" providerId="ADAL" clId="{E6D10CB9-57EB-4775-95D0-17836E5585E1}" dt="2022-12-09T10:52:49.929" v="272" actId="20577"/>
        <pc:sldMkLst>
          <pc:docMk/>
          <pc:sldMk cId="3702157859" sldId="838"/>
        </pc:sldMkLst>
        <pc:spChg chg="mod">
          <ac:chgData name="Margot Janssens" userId="f69163b5-52e0-4723-b622-bb4bf4dbab8f" providerId="ADAL" clId="{E6D10CB9-57EB-4775-95D0-17836E5585E1}" dt="2022-12-09T10:52:49.929" v="272" actId="20577"/>
          <ac:spMkLst>
            <pc:docMk/>
            <pc:sldMk cId="3702157859" sldId="838"/>
            <ac:spMk id="2" creationId="{3395220C-8ECA-4ABF-9404-64E385538EDC}"/>
          </ac:spMkLst>
        </pc:spChg>
      </pc:sldChg>
      <pc:sldChg chg="modNotesTx">
        <pc:chgData name="Margot Janssens" userId="f69163b5-52e0-4723-b622-bb4bf4dbab8f" providerId="ADAL" clId="{E6D10CB9-57EB-4775-95D0-17836E5585E1}" dt="2022-12-09T10:48:50.506" v="206" actId="20577"/>
        <pc:sldMkLst>
          <pc:docMk/>
          <pc:sldMk cId="2113123326" sldId="842"/>
        </pc:sldMkLst>
      </pc:sldChg>
      <pc:sldChg chg="modSp mod">
        <pc:chgData name="Margot Janssens" userId="f69163b5-52e0-4723-b622-bb4bf4dbab8f" providerId="ADAL" clId="{E6D10CB9-57EB-4775-95D0-17836E5585E1}" dt="2022-12-09T10:54:29.929" v="277" actId="20577"/>
        <pc:sldMkLst>
          <pc:docMk/>
          <pc:sldMk cId="102136586" sldId="843"/>
        </pc:sldMkLst>
        <pc:spChg chg="mod">
          <ac:chgData name="Margot Janssens" userId="f69163b5-52e0-4723-b622-bb4bf4dbab8f" providerId="ADAL" clId="{E6D10CB9-57EB-4775-95D0-17836E5585E1}" dt="2022-12-09T10:54:29.929" v="277" actId="20577"/>
          <ac:spMkLst>
            <pc:docMk/>
            <pc:sldMk cId="102136586" sldId="843"/>
            <ac:spMk id="3" creationId="{00000000-0000-0000-0000-000000000000}"/>
          </ac:spMkLst>
        </pc:spChg>
      </pc:sldChg>
      <pc:sldChg chg="modSp mod modNotesTx">
        <pc:chgData name="Margot Janssens" userId="f69163b5-52e0-4723-b622-bb4bf4dbab8f" providerId="ADAL" clId="{E6D10CB9-57EB-4775-95D0-17836E5585E1}" dt="2022-12-09T10:48:08.138" v="146" actId="20577"/>
        <pc:sldMkLst>
          <pc:docMk/>
          <pc:sldMk cId="1985993546" sldId="845"/>
        </pc:sldMkLst>
        <pc:spChg chg="mod">
          <ac:chgData name="Margot Janssens" userId="f69163b5-52e0-4723-b622-bb4bf4dbab8f" providerId="ADAL" clId="{E6D10CB9-57EB-4775-95D0-17836E5585E1}" dt="2022-12-09T10:46:49.511" v="120" actId="12"/>
          <ac:spMkLst>
            <pc:docMk/>
            <pc:sldMk cId="1985993546" sldId="845"/>
            <ac:spMk id="3" creationId="{189ACCDE-3117-F78A-BB5D-F2A28220A197}"/>
          </ac:spMkLst>
        </pc:spChg>
      </pc:sldChg>
      <pc:sldChg chg="modSp mod">
        <pc:chgData name="Margot Janssens" userId="f69163b5-52e0-4723-b622-bb4bf4dbab8f" providerId="ADAL" clId="{E6D10CB9-57EB-4775-95D0-17836E5585E1}" dt="2022-12-09T10:47:33.358" v="140" actId="15"/>
        <pc:sldMkLst>
          <pc:docMk/>
          <pc:sldMk cId="871486171" sldId="846"/>
        </pc:sldMkLst>
        <pc:spChg chg="mod">
          <ac:chgData name="Margot Janssens" userId="f69163b5-52e0-4723-b622-bb4bf4dbab8f" providerId="ADAL" clId="{E6D10CB9-57EB-4775-95D0-17836E5585E1}" dt="2022-12-09T10:47:33.358" v="140" actId="15"/>
          <ac:spMkLst>
            <pc:docMk/>
            <pc:sldMk cId="871486171" sldId="846"/>
            <ac:spMk id="3" creationId="{189ACCDE-3117-F78A-BB5D-F2A28220A197}"/>
          </ac:spMkLst>
        </pc:spChg>
      </pc:sldChg>
      <pc:sldChg chg="modSp mod modNotesTx">
        <pc:chgData name="Margot Janssens" userId="f69163b5-52e0-4723-b622-bb4bf4dbab8f" providerId="ADAL" clId="{E6D10CB9-57EB-4775-95D0-17836E5585E1}" dt="2022-12-09T10:55:24.009" v="288" actId="20577"/>
        <pc:sldMkLst>
          <pc:docMk/>
          <pc:sldMk cId="1311335934" sldId="847"/>
        </pc:sldMkLst>
        <pc:spChg chg="mod">
          <ac:chgData name="Margot Janssens" userId="f69163b5-52e0-4723-b622-bb4bf4dbab8f" providerId="ADAL" clId="{E6D10CB9-57EB-4775-95D0-17836E5585E1}" dt="2022-12-09T10:55:24.009" v="288" actId="20577"/>
          <ac:spMkLst>
            <pc:docMk/>
            <pc:sldMk cId="1311335934" sldId="847"/>
            <ac:spMk id="3" creationId="{1E76C6A9-46FC-CACD-AC05-C5AF9262C1FC}"/>
          </ac:spMkLst>
        </pc:spChg>
      </pc:sldChg>
      <pc:sldChg chg="modNotesTx">
        <pc:chgData name="Margot Janssens" userId="f69163b5-52e0-4723-b622-bb4bf4dbab8f" providerId="ADAL" clId="{E6D10CB9-57EB-4775-95D0-17836E5585E1}" dt="2022-12-09T10:41:27.861" v="48" actId="20577"/>
        <pc:sldMkLst>
          <pc:docMk/>
          <pc:sldMk cId="3155512951" sldId="849"/>
        </pc:sldMkLst>
      </pc:sldChg>
      <pc:sldChg chg="modNotesTx">
        <pc:chgData name="Margot Janssens" userId="f69163b5-52e0-4723-b622-bb4bf4dbab8f" providerId="ADAL" clId="{E6D10CB9-57EB-4775-95D0-17836E5585E1}" dt="2022-12-09T10:48:16.692" v="162" actId="20577"/>
        <pc:sldMkLst>
          <pc:docMk/>
          <pc:sldMk cId="205280462" sldId="850"/>
        </pc:sldMkLst>
      </pc:sldChg>
      <pc:sldChg chg="modNotesTx">
        <pc:chgData name="Margot Janssens" userId="f69163b5-52e0-4723-b622-bb4bf4dbab8f" providerId="ADAL" clId="{E6D10CB9-57EB-4775-95D0-17836E5585E1}" dt="2022-12-09T10:48:25.290" v="178" actId="20577"/>
        <pc:sldMkLst>
          <pc:docMk/>
          <pc:sldMk cId="1260568958" sldId="851"/>
        </pc:sldMkLst>
      </pc:sldChg>
      <pc:sldChg chg="modNotesTx">
        <pc:chgData name="Margot Janssens" userId="f69163b5-52e0-4723-b622-bb4bf4dbab8f" providerId="ADAL" clId="{E6D10CB9-57EB-4775-95D0-17836E5585E1}" dt="2022-12-09T10:48:41.471" v="192" actId="20577"/>
        <pc:sldMkLst>
          <pc:docMk/>
          <pc:sldMk cId="1470217629" sldId="852"/>
        </pc:sldMkLst>
      </pc:sldChg>
      <pc:sldChg chg="modNotesTx">
        <pc:chgData name="Margot Janssens" userId="f69163b5-52e0-4723-b622-bb4bf4dbab8f" providerId="ADAL" clId="{E6D10CB9-57EB-4775-95D0-17836E5585E1}" dt="2022-12-09T10:41:23.520" v="40" actId="20577"/>
        <pc:sldMkLst>
          <pc:docMk/>
          <pc:sldMk cId="1291952331" sldId="854"/>
        </pc:sldMkLst>
      </pc:sldChg>
      <pc:sldChg chg="delSp mod">
        <pc:chgData name="Margot Janssens" userId="f69163b5-52e0-4723-b622-bb4bf4dbab8f" providerId="ADAL" clId="{E6D10CB9-57EB-4775-95D0-17836E5585E1}" dt="2022-12-09T10:38:41.567" v="6" actId="478"/>
        <pc:sldMkLst>
          <pc:docMk/>
          <pc:sldMk cId="190222702" sldId="855"/>
        </pc:sldMkLst>
        <pc:spChg chg="del">
          <ac:chgData name="Margot Janssens" userId="f69163b5-52e0-4723-b622-bb4bf4dbab8f" providerId="ADAL" clId="{E6D10CB9-57EB-4775-95D0-17836E5585E1}" dt="2022-12-09T10:38:39.093" v="2" actId="478"/>
          <ac:spMkLst>
            <pc:docMk/>
            <pc:sldMk cId="190222702" sldId="855"/>
            <ac:spMk id="10" creationId="{060800FB-6522-3B3F-0E58-0DEEFD4D52AA}"/>
          </ac:spMkLst>
        </pc:spChg>
        <pc:spChg chg="del">
          <ac:chgData name="Margot Janssens" userId="f69163b5-52e0-4723-b622-bb4bf4dbab8f" providerId="ADAL" clId="{E6D10CB9-57EB-4775-95D0-17836E5585E1}" dt="2022-12-09T10:38:39.668" v="3" actId="478"/>
          <ac:spMkLst>
            <pc:docMk/>
            <pc:sldMk cId="190222702" sldId="855"/>
            <ac:spMk id="11" creationId="{99A24FE4-96A8-6933-58E7-95962C35DAA4}"/>
          </ac:spMkLst>
        </pc:spChg>
        <pc:spChg chg="del">
          <ac:chgData name="Margot Janssens" userId="f69163b5-52e0-4723-b622-bb4bf4dbab8f" providerId="ADAL" clId="{E6D10CB9-57EB-4775-95D0-17836E5585E1}" dt="2022-12-09T10:38:40.293" v="4" actId="478"/>
          <ac:spMkLst>
            <pc:docMk/>
            <pc:sldMk cId="190222702" sldId="855"/>
            <ac:spMk id="12" creationId="{0C3B3118-8B5A-42B6-289C-2ACDFAECFBD4}"/>
          </ac:spMkLst>
        </pc:spChg>
        <pc:spChg chg="del">
          <ac:chgData name="Margot Janssens" userId="f69163b5-52e0-4723-b622-bb4bf4dbab8f" providerId="ADAL" clId="{E6D10CB9-57EB-4775-95D0-17836E5585E1}" dt="2022-12-09T10:38:40.921" v="5" actId="478"/>
          <ac:spMkLst>
            <pc:docMk/>
            <pc:sldMk cId="190222702" sldId="855"/>
            <ac:spMk id="13" creationId="{6FB35C2E-9412-C8DC-305A-3EFD1C39D33F}"/>
          </ac:spMkLst>
        </pc:spChg>
        <pc:spChg chg="del">
          <ac:chgData name="Margot Janssens" userId="f69163b5-52e0-4723-b622-bb4bf4dbab8f" providerId="ADAL" clId="{E6D10CB9-57EB-4775-95D0-17836E5585E1}" dt="2022-12-09T10:38:41.567" v="6" actId="478"/>
          <ac:spMkLst>
            <pc:docMk/>
            <pc:sldMk cId="190222702" sldId="855"/>
            <ac:spMk id="14" creationId="{8D2C43A1-D248-B50A-2F6F-59511904CF06}"/>
          </ac:spMkLst>
        </pc:spChg>
        <pc:spChg chg="del">
          <ac:chgData name="Margot Janssens" userId="f69163b5-52e0-4723-b622-bb4bf4dbab8f" providerId="ADAL" clId="{E6D10CB9-57EB-4775-95D0-17836E5585E1}" dt="2022-12-09T10:38:38.303" v="1" actId="478"/>
          <ac:spMkLst>
            <pc:docMk/>
            <pc:sldMk cId="190222702" sldId="855"/>
            <ac:spMk id="15" creationId="{13B04404-D7F0-EBFE-BA20-7F454AB554ED}"/>
          </ac:spMkLst>
        </pc:spChg>
      </pc:sldChg>
      <pc:sldChg chg="modNotesTx">
        <pc:chgData name="Margot Janssens" userId="f69163b5-52e0-4723-b622-bb4bf4dbab8f" providerId="ADAL" clId="{E6D10CB9-57EB-4775-95D0-17836E5585E1}" dt="2022-12-21T17:20:37.093" v="593" actId="20577"/>
        <pc:sldMkLst>
          <pc:docMk/>
          <pc:sldMk cId="952337494" sldId="856"/>
        </pc:sldMkLst>
      </pc:sldChg>
      <pc:sldChg chg="modNotesTx">
        <pc:chgData name="Margot Janssens" userId="f69163b5-52e0-4723-b622-bb4bf4dbab8f" providerId="ADAL" clId="{E6D10CB9-57EB-4775-95D0-17836E5585E1}" dt="2022-12-09T10:49:26.324" v="252" actId="20577"/>
        <pc:sldMkLst>
          <pc:docMk/>
          <pc:sldMk cId="720140028" sldId="858"/>
        </pc:sldMkLst>
      </pc:sldChg>
      <pc:sldChg chg="modNotesTx">
        <pc:chgData name="Margot Janssens" userId="f69163b5-52e0-4723-b622-bb4bf4dbab8f" providerId="ADAL" clId="{E6D10CB9-57EB-4775-95D0-17836E5585E1}" dt="2022-12-21T17:11:55.990" v="494" actId="20577"/>
        <pc:sldMkLst>
          <pc:docMk/>
          <pc:sldMk cId="3270018409" sldId="865"/>
        </pc:sldMkLst>
      </pc:sldChg>
      <pc:sldChg chg="modNotesTx">
        <pc:chgData name="Margot Janssens" userId="f69163b5-52e0-4723-b622-bb4bf4dbab8f" providerId="ADAL" clId="{E6D10CB9-57EB-4775-95D0-17836E5585E1}" dt="2022-12-21T19:01:40.281" v="966" actId="20577"/>
        <pc:sldMkLst>
          <pc:docMk/>
          <pc:sldMk cId="3108498965" sldId="872"/>
        </pc:sldMkLst>
      </pc:sldChg>
    </pc:docChg>
  </pc:docChgLst>
  <pc:docChgLst>
    <pc:chgData name="Warlop Florence" userId="89236eb7-ee26-4f89-90e5-0ec62d5eff9b" providerId="ADAL" clId="{B38FC8F6-5CF4-418D-B246-AB0AFDD2F10E}"/>
    <pc:docChg chg="undo custSel addSld delSld modSld sldOrd delSection modSection">
      <pc:chgData name="Warlop Florence" userId="89236eb7-ee26-4f89-90e5-0ec62d5eff9b" providerId="ADAL" clId="{B38FC8F6-5CF4-418D-B246-AB0AFDD2F10E}" dt="2023-04-17T11:44:19.104" v="426" actId="20577"/>
      <pc:docMkLst>
        <pc:docMk/>
      </pc:docMkLst>
      <pc:sldChg chg="modSp mod">
        <pc:chgData name="Warlop Florence" userId="89236eb7-ee26-4f89-90e5-0ec62d5eff9b" providerId="ADAL" clId="{B38FC8F6-5CF4-418D-B246-AB0AFDD2F10E}" dt="2023-02-27T12:13:39.283" v="2" actId="20577"/>
        <pc:sldMkLst>
          <pc:docMk/>
          <pc:sldMk cId="3808618729" sldId="264"/>
        </pc:sldMkLst>
        <pc:spChg chg="mod">
          <ac:chgData name="Warlop Florence" userId="89236eb7-ee26-4f89-90e5-0ec62d5eff9b" providerId="ADAL" clId="{B38FC8F6-5CF4-418D-B246-AB0AFDD2F10E}" dt="2023-02-27T12:13:39.283" v="2" actId="20577"/>
          <ac:spMkLst>
            <pc:docMk/>
            <pc:sldMk cId="3808618729" sldId="264"/>
            <ac:spMk id="8" creationId="{23B9A51A-0C09-4C7E-B2BE-FAFDDD34EA93}"/>
          </ac:spMkLst>
        </pc:spChg>
      </pc:sldChg>
      <pc:sldChg chg="del">
        <pc:chgData name="Warlop Florence" userId="89236eb7-ee26-4f89-90e5-0ec62d5eff9b" providerId="ADAL" clId="{B38FC8F6-5CF4-418D-B246-AB0AFDD2F10E}" dt="2023-02-27T12:52:01.632" v="261" actId="47"/>
        <pc:sldMkLst>
          <pc:docMk/>
          <pc:sldMk cId="4287503767" sldId="406"/>
        </pc:sldMkLst>
      </pc:sldChg>
      <pc:sldChg chg="del">
        <pc:chgData name="Warlop Florence" userId="89236eb7-ee26-4f89-90e5-0ec62d5eff9b" providerId="ADAL" clId="{B38FC8F6-5CF4-418D-B246-AB0AFDD2F10E}" dt="2023-02-27T12:49:12.925" v="255" actId="47"/>
        <pc:sldMkLst>
          <pc:docMk/>
          <pc:sldMk cId="44717725" sldId="601"/>
        </pc:sldMkLst>
      </pc:sldChg>
      <pc:sldChg chg="del">
        <pc:chgData name="Warlop Florence" userId="89236eb7-ee26-4f89-90e5-0ec62d5eff9b" providerId="ADAL" clId="{B38FC8F6-5CF4-418D-B246-AB0AFDD2F10E}" dt="2023-02-27T12:46:49.719" v="252" actId="47"/>
        <pc:sldMkLst>
          <pc:docMk/>
          <pc:sldMk cId="2894913538" sldId="607"/>
        </pc:sldMkLst>
      </pc:sldChg>
      <pc:sldChg chg="del">
        <pc:chgData name="Warlop Florence" userId="89236eb7-ee26-4f89-90e5-0ec62d5eff9b" providerId="ADAL" clId="{B38FC8F6-5CF4-418D-B246-AB0AFDD2F10E}" dt="2023-02-27T12:49:25.500" v="256" actId="47"/>
        <pc:sldMkLst>
          <pc:docMk/>
          <pc:sldMk cId="3085890724" sldId="608"/>
        </pc:sldMkLst>
      </pc:sldChg>
      <pc:sldChg chg="del">
        <pc:chgData name="Warlop Florence" userId="89236eb7-ee26-4f89-90e5-0ec62d5eff9b" providerId="ADAL" clId="{B38FC8F6-5CF4-418D-B246-AB0AFDD2F10E}" dt="2023-02-27T12:49:35.313" v="257" actId="47"/>
        <pc:sldMkLst>
          <pc:docMk/>
          <pc:sldMk cId="2802143502" sldId="609"/>
        </pc:sldMkLst>
      </pc:sldChg>
      <pc:sldChg chg="addSp delSp modSp mod">
        <pc:chgData name="Warlop Florence" userId="89236eb7-ee26-4f89-90e5-0ec62d5eff9b" providerId="ADAL" clId="{B38FC8F6-5CF4-418D-B246-AB0AFDD2F10E}" dt="2023-02-27T12:28:15.669" v="126" actId="20577"/>
        <pc:sldMkLst>
          <pc:docMk/>
          <pc:sldMk cId="1582364547" sldId="637"/>
        </pc:sldMkLst>
        <pc:spChg chg="mod">
          <ac:chgData name="Warlop Florence" userId="89236eb7-ee26-4f89-90e5-0ec62d5eff9b" providerId="ADAL" clId="{B38FC8F6-5CF4-418D-B246-AB0AFDD2F10E}" dt="2023-02-27T12:28:03.594" v="115" actId="20577"/>
          <ac:spMkLst>
            <pc:docMk/>
            <pc:sldMk cId="1582364547" sldId="637"/>
            <ac:spMk id="7" creationId="{E6B517C3-58F0-4F3E-939A-8D87109CE2B7}"/>
          </ac:spMkLst>
        </pc:spChg>
        <pc:spChg chg="mod">
          <ac:chgData name="Warlop Florence" userId="89236eb7-ee26-4f89-90e5-0ec62d5eff9b" providerId="ADAL" clId="{B38FC8F6-5CF4-418D-B246-AB0AFDD2F10E}" dt="2023-02-27T12:28:15.669" v="126" actId="20577"/>
          <ac:spMkLst>
            <pc:docMk/>
            <pc:sldMk cId="1582364547" sldId="637"/>
            <ac:spMk id="8" creationId="{23B9A51A-0C09-4C7E-B2BE-FAFDDD34EA93}"/>
          </ac:spMkLst>
        </pc:spChg>
        <pc:picChg chg="add mod modCrop">
          <ac:chgData name="Warlop Florence" userId="89236eb7-ee26-4f89-90e5-0ec62d5eff9b" providerId="ADAL" clId="{B38FC8F6-5CF4-418D-B246-AB0AFDD2F10E}" dt="2023-02-27T12:19:04.590" v="60" actId="1076"/>
          <ac:picMkLst>
            <pc:docMk/>
            <pc:sldMk cId="1582364547" sldId="637"/>
            <ac:picMk id="3" creationId="{F4E26543-E015-1BB2-5F0A-BF62F14FBC2F}"/>
          </ac:picMkLst>
        </pc:picChg>
        <pc:picChg chg="del">
          <ac:chgData name="Warlop Florence" userId="89236eb7-ee26-4f89-90e5-0ec62d5eff9b" providerId="ADAL" clId="{B38FC8F6-5CF4-418D-B246-AB0AFDD2F10E}" dt="2023-02-27T12:18:11.390" v="52" actId="478"/>
          <ac:picMkLst>
            <pc:docMk/>
            <pc:sldMk cId="1582364547" sldId="637"/>
            <ac:picMk id="11" creationId="{2CDC9DDF-299B-4401-9199-150171C98A19}"/>
          </ac:picMkLst>
        </pc:picChg>
      </pc:sldChg>
      <pc:sldChg chg="addSp delSp modSp mod">
        <pc:chgData name="Warlop Florence" userId="89236eb7-ee26-4f89-90e5-0ec62d5eff9b" providerId="ADAL" clId="{B38FC8F6-5CF4-418D-B246-AB0AFDD2F10E}" dt="2023-02-27T12:28:22.167" v="127" actId="20577"/>
        <pc:sldMkLst>
          <pc:docMk/>
          <pc:sldMk cId="90904253" sldId="640"/>
        </pc:sldMkLst>
        <pc:spChg chg="mod">
          <ac:chgData name="Warlop Florence" userId="89236eb7-ee26-4f89-90e5-0ec62d5eff9b" providerId="ADAL" clId="{B38FC8F6-5CF4-418D-B246-AB0AFDD2F10E}" dt="2023-02-27T12:28:22.167" v="127" actId="20577"/>
          <ac:spMkLst>
            <pc:docMk/>
            <pc:sldMk cId="90904253" sldId="640"/>
            <ac:spMk id="7" creationId="{E6B517C3-58F0-4F3E-939A-8D87109CE2B7}"/>
          </ac:spMkLst>
        </pc:spChg>
        <pc:spChg chg="mod">
          <ac:chgData name="Warlop Florence" userId="89236eb7-ee26-4f89-90e5-0ec62d5eff9b" providerId="ADAL" clId="{B38FC8F6-5CF4-418D-B246-AB0AFDD2F10E}" dt="2023-02-27T12:20:03.266" v="75" actId="5793"/>
          <ac:spMkLst>
            <pc:docMk/>
            <pc:sldMk cId="90904253" sldId="640"/>
            <ac:spMk id="8" creationId="{23B9A51A-0C09-4C7E-B2BE-FAFDDD34EA93}"/>
          </ac:spMkLst>
        </pc:spChg>
        <pc:picChg chg="add mod">
          <ac:chgData name="Warlop Florence" userId="89236eb7-ee26-4f89-90e5-0ec62d5eff9b" providerId="ADAL" clId="{B38FC8F6-5CF4-418D-B246-AB0AFDD2F10E}" dt="2023-02-27T12:19:11.445" v="63" actId="1076"/>
          <ac:picMkLst>
            <pc:docMk/>
            <pc:sldMk cId="90904253" sldId="640"/>
            <ac:picMk id="2" creationId="{E8695B9F-CDDA-F553-268F-DD409A646430}"/>
          </ac:picMkLst>
        </pc:picChg>
        <pc:picChg chg="del">
          <ac:chgData name="Warlop Florence" userId="89236eb7-ee26-4f89-90e5-0ec62d5eff9b" providerId="ADAL" clId="{B38FC8F6-5CF4-418D-B246-AB0AFDD2F10E}" dt="2023-02-27T12:19:07.910" v="61" actId="478"/>
          <ac:picMkLst>
            <pc:docMk/>
            <pc:sldMk cId="90904253" sldId="640"/>
            <ac:picMk id="11" creationId="{2CDC9DDF-299B-4401-9199-150171C98A19}"/>
          </ac:picMkLst>
        </pc:picChg>
        <pc:cxnChg chg="add del mod">
          <ac:chgData name="Warlop Florence" userId="89236eb7-ee26-4f89-90e5-0ec62d5eff9b" providerId="ADAL" clId="{B38FC8F6-5CF4-418D-B246-AB0AFDD2F10E}" dt="2023-02-27T12:19:19.334" v="66" actId="1076"/>
          <ac:cxnSpMkLst>
            <pc:docMk/>
            <pc:sldMk cId="90904253" sldId="640"/>
            <ac:cxnSpMk id="14" creationId="{FD22052C-C03B-4C63-A846-C4754428AFA3}"/>
          </ac:cxnSpMkLst>
        </pc:cxnChg>
      </pc:sldChg>
      <pc:sldChg chg="add del">
        <pc:chgData name="Warlop Florence" userId="89236eb7-ee26-4f89-90e5-0ec62d5eff9b" providerId="ADAL" clId="{B38FC8F6-5CF4-418D-B246-AB0AFDD2F10E}" dt="2023-02-27T12:24:26.725" v="85" actId="47"/>
        <pc:sldMkLst>
          <pc:docMk/>
          <pc:sldMk cId="2089562016" sldId="645"/>
        </pc:sldMkLst>
      </pc:sldChg>
      <pc:sldChg chg="modSp mod">
        <pc:chgData name="Warlop Florence" userId="89236eb7-ee26-4f89-90e5-0ec62d5eff9b" providerId="ADAL" clId="{B38FC8F6-5CF4-418D-B246-AB0AFDD2F10E}" dt="2023-02-27T12:09:44.463" v="0" actId="1076"/>
        <pc:sldMkLst>
          <pc:docMk/>
          <pc:sldMk cId="2237062717" sldId="667"/>
        </pc:sldMkLst>
        <pc:picChg chg="mod">
          <ac:chgData name="Warlop Florence" userId="89236eb7-ee26-4f89-90e5-0ec62d5eff9b" providerId="ADAL" clId="{B38FC8F6-5CF4-418D-B246-AB0AFDD2F10E}" dt="2023-02-27T12:09:44.463" v="0" actId="1076"/>
          <ac:picMkLst>
            <pc:docMk/>
            <pc:sldMk cId="2237062717" sldId="667"/>
            <ac:picMk id="7" creationId="{AC05EE69-3BA0-5D27-4C72-5EACCE8AED64}"/>
          </ac:picMkLst>
        </pc:picChg>
      </pc:sldChg>
      <pc:sldChg chg="modSp mod">
        <pc:chgData name="Warlop Florence" userId="89236eb7-ee26-4f89-90e5-0ec62d5eff9b" providerId="ADAL" clId="{B38FC8F6-5CF4-418D-B246-AB0AFDD2F10E}" dt="2023-02-27T12:28:55.522" v="133" actId="20577"/>
        <pc:sldMkLst>
          <pc:docMk/>
          <pc:sldMk cId="3947729813" sldId="797"/>
        </pc:sldMkLst>
        <pc:spChg chg="mod">
          <ac:chgData name="Warlop Florence" userId="89236eb7-ee26-4f89-90e5-0ec62d5eff9b" providerId="ADAL" clId="{B38FC8F6-5CF4-418D-B246-AB0AFDD2F10E}" dt="2023-02-27T12:28:55.522" v="133" actId="20577"/>
          <ac:spMkLst>
            <pc:docMk/>
            <pc:sldMk cId="3947729813" sldId="797"/>
            <ac:spMk id="8" creationId="{A4EA7BA9-6676-43E2-8D32-7BE410264E29}"/>
          </ac:spMkLst>
        </pc:spChg>
      </pc:sldChg>
      <pc:sldChg chg="del">
        <pc:chgData name="Warlop Florence" userId="89236eb7-ee26-4f89-90e5-0ec62d5eff9b" providerId="ADAL" clId="{B38FC8F6-5CF4-418D-B246-AB0AFDD2F10E}" dt="2023-02-27T12:39:21.084" v="247" actId="47"/>
        <pc:sldMkLst>
          <pc:docMk/>
          <pc:sldMk cId="4128493765" sldId="800"/>
        </pc:sldMkLst>
      </pc:sldChg>
      <pc:sldChg chg="del">
        <pc:chgData name="Warlop Florence" userId="89236eb7-ee26-4f89-90e5-0ec62d5eff9b" providerId="ADAL" clId="{B38FC8F6-5CF4-418D-B246-AB0AFDD2F10E}" dt="2023-02-27T12:51:44.758" v="258" actId="47"/>
        <pc:sldMkLst>
          <pc:docMk/>
          <pc:sldMk cId="1634214331" sldId="804"/>
        </pc:sldMkLst>
      </pc:sldChg>
      <pc:sldChg chg="addSp modSp mod">
        <pc:chgData name="Warlop Florence" userId="89236eb7-ee26-4f89-90e5-0ec62d5eff9b" providerId="ADAL" clId="{B38FC8F6-5CF4-418D-B246-AB0AFDD2F10E}" dt="2023-02-27T12:38:24.543" v="244" actId="1076"/>
        <pc:sldMkLst>
          <pc:docMk/>
          <pc:sldMk cId="181634869" sldId="813"/>
        </pc:sldMkLst>
        <pc:spChg chg="add mod">
          <ac:chgData name="Warlop Florence" userId="89236eb7-ee26-4f89-90e5-0ec62d5eff9b" providerId="ADAL" clId="{B38FC8F6-5CF4-418D-B246-AB0AFDD2F10E}" dt="2023-02-27T12:38:24.543" v="244" actId="1076"/>
          <ac:spMkLst>
            <pc:docMk/>
            <pc:sldMk cId="181634869" sldId="813"/>
            <ac:spMk id="8" creationId="{CBD42848-85AB-7535-0E2B-DF1B62DEBF50}"/>
          </ac:spMkLst>
        </pc:spChg>
        <pc:picChg chg="mod">
          <ac:chgData name="Warlop Florence" userId="89236eb7-ee26-4f89-90e5-0ec62d5eff9b" providerId="ADAL" clId="{B38FC8F6-5CF4-418D-B246-AB0AFDD2F10E}" dt="2023-02-27T12:37:18.487" v="234" actId="1076"/>
          <ac:picMkLst>
            <pc:docMk/>
            <pc:sldMk cId="181634869" sldId="813"/>
            <ac:picMk id="7" creationId="{E36B940B-A945-EEC2-F310-F71F4047B762}"/>
          </ac:picMkLst>
        </pc:picChg>
        <pc:picChg chg="add mod">
          <ac:chgData name="Warlop Florence" userId="89236eb7-ee26-4f89-90e5-0ec62d5eff9b" providerId="ADAL" clId="{B38FC8F6-5CF4-418D-B246-AB0AFDD2F10E}" dt="2023-02-27T12:37:31.890" v="238" actId="1076"/>
          <ac:picMkLst>
            <pc:docMk/>
            <pc:sldMk cId="181634869" sldId="813"/>
            <ac:picMk id="9" creationId="{997E5442-8137-C9CE-DE88-584CCBE804CB}"/>
          </ac:picMkLst>
        </pc:picChg>
      </pc:sldChg>
      <pc:sldChg chg="modSp mod">
        <pc:chgData name="Warlop Florence" userId="89236eb7-ee26-4f89-90e5-0ec62d5eff9b" providerId="ADAL" clId="{B38FC8F6-5CF4-418D-B246-AB0AFDD2F10E}" dt="2023-02-27T12:35:51.403" v="231" actId="20577"/>
        <pc:sldMkLst>
          <pc:docMk/>
          <pc:sldMk cId="2526593241" sldId="819"/>
        </pc:sldMkLst>
        <pc:spChg chg="mod">
          <ac:chgData name="Warlop Florence" userId="89236eb7-ee26-4f89-90e5-0ec62d5eff9b" providerId="ADAL" clId="{B38FC8F6-5CF4-418D-B246-AB0AFDD2F10E}" dt="2023-02-27T12:35:51.403" v="231" actId="20577"/>
          <ac:spMkLst>
            <pc:docMk/>
            <pc:sldMk cId="2526593241" sldId="819"/>
            <ac:spMk id="4" creationId="{B9C130E8-0CCC-4F1B-8935-7F21C7E1EE5F}"/>
          </ac:spMkLst>
        </pc:spChg>
      </pc:sldChg>
      <pc:sldChg chg="del">
        <pc:chgData name="Warlop Florence" userId="89236eb7-ee26-4f89-90e5-0ec62d5eff9b" providerId="ADAL" clId="{B38FC8F6-5CF4-418D-B246-AB0AFDD2F10E}" dt="2023-02-27T12:51:47.164" v="259" actId="47"/>
        <pc:sldMkLst>
          <pc:docMk/>
          <pc:sldMk cId="2865673785" sldId="823"/>
        </pc:sldMkLst>
      </pc:sldChg>
      <pc:sldChg chg="del">
        <pc:chgData name="Warlop Florence" userId="89236eb7-ee26-4f89-90e5-0ec62d5eff9b" providerId="ADAL" clId="{B38FC8F6-5CF4-418D-B246-AB0AFDD2F10E}" dt="2023-02-27T12:51:49.145" v="260" actId="47"/>
        <pc:sldMkLst>
          <pc:docMk/>
          <pc:sldMk cId="1119657932" sldId="827"/>
        </pc:sldMkLst>
      </pc:sldChg>
      <pc:sldChg chg="addSp modSp mod">
        <pc:chgData name="Warlop Florence" userId="89236eb7-ee26-4f89-90e5-0ec62d5eff9b" providerId="ADAL" clId="{B38FC8F6-5CF4-418D-B246-AB0AFDD2F10E}" dt="2023-02-27T12:38:56.880" v="246"/>
        <pc:sldMkLst>
          <pc:docMk/>
          <pc:sldMk cId="2232281431" sldId="839"/>
        </pc:sldMkLst>
        <pc:spChg chg="mod">
          <ac:chgData name="Warlop Florence" userId="89236eb7-ee26-4f89-90e5-0ec62d5eff9b" providerId="ADAL" clId="{B38FC8F6-5CF4-418D-B246-AB0AFDD2F10E}" dt="2023-02-27T12:38:48.263" v="245"/>
          <ac:spMkLst>
            <pc:docMk/>
            <pc:sldMk cId="2232281431" sldId="839"/>
            <ac:spMk id="2" creationId="{3395220C-8ECA-4ABF-9404-64E385538EDC}"/>
          </ac:spMkLst>
        </pc:spChg>
        <pc:picChg chg="add mod">
          <ac:chgData name="Warlop Florence" userId="89236eb7-ee26-4f89-90e5-0ec62d5eff9b" providerId="ADAL" clId="{B38FC8F6-5CF4-418D-B246-AB0AFDD2F10E}" dt="2023-02-27T12:38:56.880" v="246"/>
          <ac:picMkLst>
            <pc:docMk/>
            <pc:sldMk cId="2232281431" sldId="839"/>
            <ac:picMk id="6" creationId="{01D7A041-17AA-46E4-A4B0-A7FAD199EC5C}"/>
          </ac:picMkLst>
        </pc:picChg>
      </pc:sldChg>
      <pc:sldChg chg="del">
        <pc:chgData name="Warlop Florence" userId="89236eb7-ee26-4f89-90e5-0ec62d5eff9b" providerId="ADAL" clId="{B38FC8F6-5CF4-418D-B246-AB0AFDD2F10E}" dt="2023-02-27T12:16:59.545" v="16" actId="47"/>
        <pc:sldMkLst>
          <pc:docMk/>
          <pc:sldMk cId="3155512951" sldId="849"/>
        </pc:sldMkLst>
      </pc:sldChg>
      <pc:sldChg chg="del">
        <pc:chgData name="Warlop Florence" userId="89236eb7-ee26-4f89-90e5-0ec62d5eff9b" providerId="ADAL" clId="{B38FC8F6-5CF4-418D-B246-AB0AFDD2F10E}" dt="2023-02-27T12:26:59.027" v="92" actId="47"/>
        <pc:sldMkLst>
          <pc:docMk/>
          <pc:sldMk cId="205280462" sldId="850"/>
        </pc:sldMkLst>
      </pc:sldChg>
      <pc:sldChg chg="ord">
        <pc:chgData name="Warlop Florence" userId="89236eb7-ee26-4f89-90e5-0ec62d5eff9b" providerId="ADAL" clId="{B38FC8F6-5CF4-418D-B246-AB0AFDD2F10E}" dt="2023-02-27T12:41:47.324" v="251"/>
        <pc:sldMkLst>
          <pc:docMk/>
          <pc:sldMk cId="3115817957" sldId="853"/>
        </pc:sldMkLst>
      </pc:sldChg>
      <pc:sldChg chg="del">
        <pc:chgData name="Warlop Florence" userId="89236eb7-ee26-4f89-90e5-0ec62d5eff9b" providerId="ADAL" clId="{B38FC8F6-5CF4-418D-B246-AB0AFDD2F10E}" dt="2023-02-27T12:14:40.358" v="3" actId="47"/>
        <pc:sldMkLst>
          <pc:docMk/>
          <pc:sldMk cId="1291952331" sldId="854"/>
        </pc:sldMkLst>
      </pc:sldChg>
      <pc:sldChg chg="modSp mod">
        <pc:chgData name="Warlop Florence" userId="89236eb7-ee26-4f89-90e5-0ec62d5eff9b" providerId="ADAL" clId="{B38FC8F6-5CF4-418D-B246-AB0AFDD2F10E}" dt="2023-02-27T12:15:15.956" v="15" actId="20577"/>
        <pc:sldMkLst>
          <pc:docMk/>
          <pc:sldMk cId="190222702" sldId="855"/>
        </pc:sldMkLst>
        <pc:spChg chg="mod">
          <ac:chgData name="Warlop Florence" userId="89236eb7-ee26-4f89-90e5-0ec62d5eff9b" providerId="ADAL" clId="{B38FC8F6-5CF4-418D-B246-AB0AFDD2F10E}" dt="2023-02-27T12:15:15.956" v="15" actId="20577"/>
          <ac:spMkLst>
            <pc:docMk/>
            <pc:sldMk cId="190222702" sldId="855"/>
            <ac:spMk id="4" creationId="{44A00D14-B159-00B1-F426-369A8B05F374}"/>
          </ac:spMkLst>
        </pc:spChg>
      </pc:sldChg>
      <pc:sldChg chg="modSp mod">
        <pc:chgData name="Warlop Florence" userId="89236eb7-ee26-4f89-90e5-0ec62d5eff9b" providerId="ADAL" clId="{B38FC8F6-5CF4-418D-B246-AB0AFDD2F10E}" dt="2023-02-27T12:15:09.812" v="14" actId="1076"/>
        <pc:sldMkLst>
          <pc:docMk/>
          <pc:sldMk cId="952337494" sldId="856"/>
        </pc:sldMkLst>
        <pc:spChg chg="mod">
          <ac:chgData name="Warlop Florence" userId="89236eb7-ee26-4f89-90e5-0ec62d5eff9b" providerId="ADAL" clId="{B38FC8F6-5CF4-418D-B246-AB0AFDD2F10E}" dt="2023-02-27T12:14:51.798" v="5" actId="20577"/>
          <ac:spMkLst>
            <pc:docMk/>
            <pc:sldMk cId="952337494" sldId="856"/>
            <ac:spMk id="3" creationId="{341E4BE9-237A-AFBA-A028-E651F0417E04}"/>
          </ac:spMkLst>
        </pc:spChg>
        <pc:spChg chg="mod">
          <ac:chgData name="Warlop Florence" userId="89236eb7-ee26-4f89-90e5-0ec62d5eff9b" providerId="ADAL" clId="{B38FC8F6-5CF4-418D-B246-AB0AFDD2F10E}" dt="2023-02-27T12:15:05.679" v="13" actId="20577"/>
          <ac:spMkLst>
            <pc:docMk/>
            <pc:sldMk cId="952337494" sldId="856"/>
            <ac:spMk id="4" creationId="{CEBCC7B3-D97A-928E-A533-1D2DDF790685}"/>
          </ac:spMkLst>
        </pc:spChg>
        <pc:picChg chg="mod">
          <ac:chgData name="Warlop Florence" userId="89236eb7-ee26-4f89-90e5-0ec62d5eff9b" providerId="ADAL" clId="{B38FC8F6-5CF4-418D-B246-AB0AFDD2F10E}" dt="2023-02-27T12:15:09.812" v="14" actId="1076"/>
          <ac:picMkLst>
            <pc:docMk/>
            <pc:sldMk cId="952337494" sldId="856"/>
            <ac:picMk id="5" creationId="{73EE1348-2F43-A8EF-6CB4-0EC9FA51154A}"/>
          </ac:picMkLst>
        </pc:picChg>
      </pc:sldChg>
      <pc:sldChg chg="del">
        <pc:chgData name="Warlop Florence" userId="89236eb7-ee26-4f89-90e5-0ec62d5eff9b" providerId="ADAL" clId="{B38FC8F6-5CF4-418D-B246-AB0AFDD2F10E}" dt="2023-02-27T12:14:44.475" v="4" actId="47"/>
        <pc:sldMkLst>
          <pc:docMk/>
          <pc:sldMk cId="1683400695" sldId="857"/>
        </pc:sldMkLst>
      </pc:sldChg>
      <pc:sldChg chg="modSp mod">
        <pc:chgData name="Warlop Florence" userId="89236eb7-ee26-4f89-90e5-0ec62d5eff9b" providerId="ADAL" clId="{B38FC8F6-5CF4-418D-B246-AB0AFDD2F10E}" dt="2023-02-27T12:28:25.480" v="128" actId="20577"/>
        <pc:sldMkLst>
          <pc:docMk/>
          <pc:sldMk cId="1265576222" sldId="860"/>
        </pc:sldMkLst>
        <pc:spChg chg="mod">
          <ac:chgData name="Warlop Florence" userId="89236eb7-ee26-4f89-90e5-0ec62d5eff9b" providerId="ADAL" clId="{B38FC8F6-5CF4-418D-B246-AB0AFDD2F10E}" dt="2023-02-27T12:28:25.480" v="128" actId="20577"/>
          <ac:spMkLst>
            <pc:docMk/>
            <pc:sldMk cId="1265576222" sldId="860"/>
            <ac:spMk id="7" creationId="{E6B517C3-58F0-4F3E-939A-8D87109CE2B7}"/>
          </ac:spMkLst>
        </pc:spChg>
      </pc:sldChg>
      <pc:sldChg chg="modSp mod">
        <pc:chgData name="Warlop Florence" userId="89236eb7-ee26-4f89-90e5-0ec62d5eff9b" providerId="ADAL" clId="{B38FC8F6-5CF4-418D-B246-AB0AFDD2F10E}" dt="2023-02-27T12:28:37.217" v="129" actId="20577"/>
        <pc:sldMkLst>
          <pc:docMk/>
          <pc:sldMk cId="3431167954" sldId="861"/>
        </pc:sldMkLst>
        <pc:spChg chg="mod">
          <ac:chgData name="Warlop Florence" userId="89236eb7-ee26-4f89-90e5-0ec62d5eff9b" providerId="ADAL" clId="{B38FC8F6-5CF4-418D-B246-AB0AFDD2F10E}" dt="2023-02-27T12:28:37.217" v="129" actId="20577"/>
          <ac:spMkLst>
            <pc:docMk/>
            <pc:sldMk cId="3431167954" sldId="861"/>
            <ac:spMk id="7" creationId="{E6B517C3-58F0-4F3E-939A-8D87109CE2B7}"/>
          </ac:spMkLst>
        </pc:spChg>
      </pc:sldChg>
      <pc:sldChg chg="modSp mod">
        <pc:chgData name="Warlop Florence" userId="89236eb7-ee26-4f89-90e5-0ec62d5eff9b" providerId="ADAL" clId="{B38FC8F6-5CF4-418D-B246-AB0AFDD2F10E}" dt="2023-02-27T12:29:11.890" v="137" actId="20577"/>
        <pc:sldMkLst>
          <pc:docMk/>
          <pc:sldMk cId="2530115495" sldId="862"/>
        </pc:sldMkLst>
        <pc:spChg chg="mod">
          <ac:chgData name="Warlop Florence" userId="89236eb7-ee26-4f89-90e5-0ec62d5eff9b" providerId="ADAL" clId="{B38FC8F6-5CF4-418D-B246-AB0AFDD2F10E}" dt="2023-02-27T12:29:11.890" v="137" actId="20577"/>
          <ac:spMkLst>
            <pc:docMk/>
            <pc:sldMk cId="2530115495" sldId="862"/>
            <ac:spMk id="7" creationId="{E6B517C3-58F0-4F3E-939A-8D87109CE2B7}"/>
          </ac:spMkLst>
        </pc:spChg>
      </pc:sldChg>
      <pc:sldChg chg="modSp mod">
        <pc:chgData name="Warlop Florence" userId="89236eb7-ee26-4f89-90e5-0ec62d5eff9b" providerId="ADAL" clId="{B38FC8F6-5CF4-418D-B246-AB0AFDD2F10E}" dt="2023-02-27T12:28:42.816" v="131" actId="20577"/>
        <pc:sldMkLst>
          <pc:docMk/>
          <pc:sldMk cId="3534158063" sldId="863"/>
        </pc:sldMkLst>
        <pc:spChg chg="mod">
          <ac:chgData name="Warlop Florence" userId="89236eb7-ee26-4f89-90e5-0ec62d5eff9b" providerId="ADAL" clId="{B38FC8F6-5CF4-418D-B246-AB0AFDD2F10E}" dt="2023-02-27T12:28:42.816" v="131" actId="20577"/>
          <ac:spMkLst>
            <pc:docMk/>
            <pc:sldMk cId="3534158063" sldId="863"/>
            <ac:spMk id="7" creationId="{E6B517C3-58F0-4F3E-939A-8D87109CE2B7}"/>
          </ac:spMkLst>
        </pc:spChg>
      </pc:sldChg>
      <pc:sldChg chg="modSp mod">
        <pc:chgData name="Warlop Florence" userId="89236eb7-ee26-4f89-90e5-0ec62d5eff9b" providerId="ADAL" clId="{B38FC8F6-5CF4-418D-B246-AB0AFDD2F10E}" dt="2023-02-27T12:28:46.281" v="132" actId="20577"/>
        <pc:sldMkLst>
          <pc:docMk/>
          <pc:sldMk cId="416755307" sldId="864"/>
        </pc:sldMkLst>
        <pc:spChg chg="mod">
          <ac:chgData name="Warlop Florence" userId="89236eb7-ee26-4f89-90e5-0ec62d5eff9b" providerId="ADAL" clId="{B38FC8F6-5CF4-418D-B246-AB0AFDD2F10E}" dt="2023-02-27T12:28:46.281" v="132" actId="20577"/>
          <ac:spMkLst>
            <pc:docMk/>
            <pc:sldMk cId="416755307" sldId="864"/>
            <ac:spMk id="7" creationId="{E6B517C3-58F0-4F3E-939A-8D87109CE2B7}"/>
          </ac:spMkLst>
        </pc:spChg>
      </pc:sldChg>
      <pc:sldChg chg="modSp mod ord">
        <pc:chgData name="Warlop Florence" userId="89236eb7-ee26-4f89-90e5-0ec62d5eff9b" providerId="ADAL" clId="{B38FC8F6-5CF4-418D-B246-AB0AFDD2F10E}" dt="2023-04-17T11:43:30.394" v="400" actId="20577"/>
        <pc:sldMkLst>
          <pc:docMk/>
          <pc:sldMk cId="2496490006" sldId="866"/>
        </pc:sldMkLst>
        <pc:spChg chg="mod">
          <ac:chgData name="Warlop Florence" userId="89236eb7-ee26-4f89-90e5-0ec62d5eff9b" providerId="ADAL" clId="{B38FC8F6-5CF4-418D-B246-AB0AFDD2F10E}" dt="2023-04-17T11:43:30.394" v="400" actId="20577"/>
          <ac:spMkLst>
            <pc:docMk/>
            <pc:sldMk cId="2496490006" sldId="866"/>
            <ac:spMk id="8" creationId="{23B9A51A-0C09-4C7E-B2BE-FAFDDD34EA93}"/>
          </ac:spMkLst>
        </pc:spChg>
      </pc:sldChg>
      <pc:sldChg chg="modSp mod ord">
        <pc:chgData name="Warlop Florence" userId="89236eb7-ee26-4f89-90e5-0ec62d5eff9b" providerId="ADAL" clId="{B38FC8F6-5CF4-418D-B246-AB0AFDD2F10E}" dt="2023-04-17T11:44:19.104" v="426" actId="20577"/>
        <pc:sldMkLst>
          <pc:docMk/>
          <pc:sldMk cId="3793601118" sldId="867"/>
        </pc:sldMkLst>
        <pc:spChg chg="mod">
          <ac:chgData name="Warlop Florence" userId="89236eb7-ee26-4f89-90e5-0ec62d5eff9b" providerId="ADAL" clId="{B38FC8F6-5CF4-418D-B246-AB0AFDD2F10E}" dt="2023-04-17T11:44:19.104" v="426" actId="20577"/>
          <ac:spMkLst>
            <pc:docMk/>
            <pc:sldMk cId="3793601118" sldId="867"/>
            <ac:spMk id="8" creationId="{23B9A51A-0C09-4C7E-B2BE-FAFDDD34EA93}"/>
          </ac:spMkLst>
        </pc:spChg>
      </pc:sldChg>
      <pc:sldChg chg="modSp mod">
        <pc:chgData name="Warlop Florence" userId="89236eb7-ee26-4f89-90e5-0ec62d5eff9b" providerId="ADAL" clId="{B38FC8F6-5CF4-418D-B246-AB0AFDD2F10E}" dt="2023-02-27T12:35:57.796" v="233" actId="20577"/>
        <pc:sldMkLst>
          <pc:docMk/>
          <pc:sldMk cId="3213345605" sldId="868"/>
        </pc:sldMkLst>
        <pc:spChg chg="mod">
          <ac:chgData name="Warlop Florence" userId="89236eb7-ee26-4f89-90e5-0ec62d5eff9b" providerId="ADAL" clId="{B38FC8F6-5CF4-418D-B246-AB0AFDD2F10E}" dt="2023-02-27T12:33:09.131" v="216" actId="108"/>
          <ac:spMkLst>
            <pc:docMk/>
            <pc:sldMk cId="3213345605" sldId="868"/>
            <ac:spMk id="2" creationId="{3395220C-8ECA-4ABF-9404-64E385538EDC}"/>
          </ac:spMkLst>
        </pc:spChg>
        <pc:spChg chg="mod">
          <ac:chgData name="Warlop Florence" userId="89236eb7-ee26-4f89-90e5-0ec62d5eff9b" providerId="ADAL" clId="{B38FC8F6-5CF4-418D-B246-AB0AFDD2F10E}" dt="2023-02-27T12:35:57.796" v="233" actId="20577"/>
          <ac:spMkLst>
            <pc:docMk/>
            <pc:sldMk cId="3213345605" sldId="868"/>
            <ac:spMk id="4" creationId="{B9C130E8-0CCC-4F1B-8935-7F21C7E1EE5F}"/>
          </ac:spMkLst>
        </pc:spChg>
        <pc:picChg chg="mod">
          <ac:chgData name="Warlop Florence" userId="89236eb7-ee26-4f89-90e5-0ec62d5eff9b" providerId="ADAL" clId="{B38FC8F6-5CF4-418D-B246-AB0AFDD2F10E}" dt="2023-02-27T12:32:31.024" v="138" actId="1076"/>
          <ac:picMkLst>
            <pc:docMk/>
            <pc:sldMk cId="3213345605" sldId="868"/>
            <ac:picMk id="8" creationId="{BA2B44FE-784F-1BDB-6F67-7C47C6CF5369}"/>
          </ac:picMkLst>
        </pc:picChg>
      </pc:sldChg>
      <pc:sldChg chg="modSp mod">
        <pc:chgData name="Warlop Florence" userId="89236eb7-ee26-4f89-90e5-0ec62d5eff9b" providerId="ADAL" clId="{B38FC8F6-5CF4-418D-B246-AB0AFDD2F10E}" dt="2023-02-27T12:35:13.237" v="227" actId="20577"/>
        <pc:sldMkLst>
          <pc:docMk/>
          <pc:sldMk cId="2683755930" sldId="870"/>
        </pc:sldMkLst>
        <pc:spChg chg="mod">
          <ac:chgData name="Warlop Florence" userId="89236eb7-ee26-4f89-90e5-0ec62d5eff9b" providerId="ADAL" clId="{B38FC8F6-5CF4-418D-B246-AB0AFDD2F10E}" dt="2023-02-27T12:34:13.262" v="225" actId="20577"/>
          <ac:spMkLst>
            <pc:docMk/>
            <pc:sldMk cId="2683755930" sldId="870"/>
            <ac:spMk id="2" creationId="{3395220C-8ECA-4ABF-9404-64E385538EDC}"/>
          </ac:spMkLst>
        </pc:spChg>
        <pc:spChg chg="mod">
          <ac:chgData name="Warlop Florence" userId="89236eb7-ee26-4f89-90e5-0ec62d5eff9b" providerId="ADAL" clId="{B38FC8F6-5CF4-418D-B246-AB0AFDD2F10E}" dt="2023-02-27T12:35:13.237" v="227" actId="20577"/>
          <ac:spMkLst>
            <pc:docMk/>
            <pc:sldMk cId="2683755930" sldId="870"/>
            <ac:spMk id="4" creationId="{B9C130E8-0CCC-4F1B-8935-7F21C7E1EE5F}"/>
          </ac:spMkLst>
        </pc:spChg>
        <pc:picChg chg="mod">
          <ac:chgData name="Warlop Florence" userId="89236eb7-ee26-4f89-90e5-0ec62d5eff9b" providerId="ADAL" clId="{B38FC8F6-5CF4-418D-B246-AB0AFDD2F10E}" dt="2023-02-27T12:33:46.930" v="219" actId="1076"/>
          <ac:picMkLst>
            <pc:docMk/>
            <pc:sldMk cId="2683755930" sldId="870"/>
            <ac:picMk id="6" creationId="{14C8E859-7DDF-A70D-BF6D-7F7421740D9D}"/>
          </ac:picMkLst>
        </pc:picChg>
        <pc:picChg chg="mod">
          <ac:chgData name="Warlop Florence" userId="89236eb7-ee26-4f89-90e5-0ec62d5eff9b" providerId="ADAL" clId="{B38FC8F6-5CF4-418D-B246-AB0AFDD2F10E}" dt="2023-02-27T12:33:50.208" v="220" actId="1076"/>
          <ac:picMkLst>
            <pc:docMk/>
            <pc:sldMk cId="2683755930" sldId="870"/>
            <ac:picMk id="7" creationId="{6F2B0F53-AAB8-FD13-1305-F09EB5A87F64}"/>
          </ac:picMkLst>
        </pc:picChg>
      </pc:sldChg>
      <pc:sldChg chg="ord">
        <pc:chgData name="Warlop Florence" userId="89236eb7-ee26-4f89-90e5-0ec62d5eff9b" providerId="ADAL" clId="{B38FC8F6-5CF4-418D-B246-AB0AFDD2F10E}" dt="2023-02-27T12:25:27.077" v="89"/>
        <pc:sldMkLst>
          <pc:docMk/>
          <pc:sldMk cId="3318442397" sldId="873"/>
        </pc:sldMkLst>
      </pc:sldChg>
      <pc:sldChg chg="modSp mod">
        <pc:chgData name="Warlop Florence" userId="89236eb7-ee26-4f89-90e5-0ec62d5eff9b" providerId="ADAL" clId="{B38FC8F6-5CF4-418D-B246-AB0AFDD2F10E}" dt="2023-02-27T12:27:51.057" v="110" actId="20577"/>
        <pc:sldMkLst>
          <pc:docMk/>
          <pc:sldMk cId="654414303" sldId="878"/>
        </pc:sldMkLst>
        <pc:spChg chg="mod">
          <ac:chgData name="Warlop Florence" userId="89236eb7-ee26-4f89-90e5-0ec62d5eff9b" providerId="ADAL" clId="{B38FC8F6-5CF4-418D-B246-AB0AFDD2F10E}" dt="2023-02-27T12:27:51.057" v="110" actId="20577"/>
          <ac:spMkLst>
            <pc:docMk/>
            <pc:sldMk cId="654414303" sldId="878"/>
            <ac:spMk id="3" creationId="{E17CE367-9C96-0E27-6087-408B6A39CDE0}"/>
          </ac:spMkLst>
        </pc:spChg>
      </pc:sldChg>
      <pc:sldChg chg="modSp mod">
        <pc:chgData name="Warlop Florence" userId="89236eb7-ee26-4f89-90e5-0ec62d5eff9b" providerId="ADAL" clId="{B38FC8F6-5CF4-418D-B246-AB0AFDD2F10E}" dt="2023-02-27T12:27:45.714" v="109" actId="20577"/>
        <pc:sldMkLst>
          <pc:docMk/>
          <pc:sldMk cId="448975246" sldId="879"/>
        </pc:sldMkLst>
        <pc:spChg chg="mod">
          <ac:chgData name="Warlop Florence" userId="89236eb7-ee26-4f89-90e5-0ec62d5eff9b" providerId="ADAL" clId="{B38FC8F6-5CF4-418D-B246-AB0AFDD2F10E}" dt="2023-02-27T12:27:45.714" v="109" actId="20577"/>
          <ac:spMkLst>
            <pc:docMk/>
            <pc:sldMk cId="448975246" sldId="879"/>
            <ac:spMk id="3" creationId="{E17CE367-9C96-0E27-6087-408B6A39CDE0}"/>
          </ac:spMkLst>
        </pc:spChg>
      </pc:sldChg>
      <pc:sldChg chg="modSp mod">
        <pc:chgData name="Warlop Florence" userId="89236eb7-ee26-4f89-90e5-0ec62d5eff9b" providerId="ADAL" clId="{B38FC8F6-5CF4-418D-B246-AB0AFDD2F10E}" dt="2023-02-27T12:55:55.501" v="315" actId="20577"/>
        <pc:sldMkLst>
          <pc:docMk/>
          <pc:sldMk cId="856674980" sldId="890"/>
        </pc:sldMkLst>
        <pc:spChg chg="mod">
          <ac:chgData name="Warlop Florence" userId="89236eb7-ee26-4f89-90e5-0ec62d5eff9b" providerId="ADAL" clId="{B38FC8F6-5CF4-418D-B246-AB0AFDD2F10E}" dt="2023-02-27T12:55:55.501" v="315" actId="20577"/>
          <ac:spMkLst>
            <pc:docMk/>
            <pc:sldMk cId="856674980" sldId="890"/>
            <ac:spMk id="2" creationId="{9774D48C-5AB1-F4AC-A3CA-FCA589F7D441}"/>
          </ac:spMkLst>
        </pc:spChg>
        <pc:spChg chg="mod">
          <ac:chgData name="Warlop Florence" userId="89236eb7-ee26-4f89-90e5-0ec62d5eff9b" providerId="ADAL" clId="{B38FC8F6-5CF4-418D-B246-AB0AFDD2F10E}" dt="2023-02-27T12:55:45.973" v="293" actId="20577"/>
          <ac:spMkLst>
            <pc:docMk/>
            <pc:sldMk cId="856674980" sldId="890"/>
            <ac:spMk id="4" creationId="{11F9AF16-510B-F9A6-4502-62F3CBF09FFD}"/>
          </ac:spMkLst>
        </pc:spChg>
      </pc:sldChg>
      <pc:sldChg chg="ord">
        <pc:chgData name="Warlop Florence" userId="89236eb7-ee26-4f89-90e5-0ec62d5eff9b" providerId="ADAL" clId="{B38FC8F6-5CF4-418D-B246-AB0AFDD2F10E}" dt="2023-02-27T12:47:38.308" v="254"/>
        <pc:sldMkLst>
          <pc:docMk/>
          <pc:sldMk cId="2288449948" sldId="891"/>
        </pc:sldMkLst>
      </pc:sldChg>
      <pc:sldChg chg="modSp mod">
        <pc:chgData name="Warlop Florence" userId="89236eb7-ee26-4f89-90e5-0ec62d5eff9b" providerId="ADAL" clId="{B38FC8F6-5CF4-418D-B246-AB0AFDD2F10E}" dt="2023-02-27T12:57:06.094" v="316" actId="113"/>
        <pc:sldMkLst>
          <pc:docMk/>
          <pc:sldMk cId="47313878" sldId="895"/>
        </pc:sldMkLst>
        <pc:spChg chg="mod">
          <ac:chgData name="Warlop Florence" userId="89236eb7-ee26-4f89-90e5-0ec62d5eff9b" providerId="ADAL" clId="{B38FC8F6-5CF4-418D-B246-AB0AFDD2F10E}" dt="2023-02-27T12:57:06.094" v="316" actId="113"/>
          <ac:spMkLst>
            <pc:docMk/>
            <pc:sldMk cId="47313878" sldId="895"/>
            <ac:spMk id="2" creationId="{555FBFF8-6CA9-8DBC-4509-4A2C1BE3C309}"/>
          </ac:spMkLst>
        </pc:spChg>
      </pc:sldChg>
      <pc:sldChg chg="addSp delSp modSp mod ord modShow">
        <pc:chgData name="Warlop Florence" userId="89236eb7-ee26-4f89-90e5-0ec62d5eff9b" providerId="ADAL" clId="{B38FC8F6-5CF4-418D-B246-AB0AFDD2F10E}" dt="2023-04-17T11:43:01.033" v="350"/>
        <pc:sldMkLst>
          <pc:docMk/>
          <pc:sldMk cId="272957695" sldId="898"/>
        </pc:sldMkLst>
        <pc:picChg chg="add del mod">
          <ac:chgData name="Warlop Florence" userId="89236eb7-ee26-4f89-90e5-0ec62d5eff9b" providerId="ADAL" clId="{B38FC8F6-5CF4-418D-B246-AB0AFDD2F10E}" dt="2023-04-17T11:39:48.273" v="322" actId="21"/>
          <ac:picMkLst>
            <pc:docMk/>
            <pc:sldMk cId="272957695" sldId="898"/>
            <ac:picMk id="3" creationId="{9BBE511E-1FA1-4095-69F3-30162D7D5C06}"/>
          </ac:picMkLst>
        </pc:picChg>
      </pc:sldChg>
      <pc:sldChg chg="mod modShow">
        <pc:chgData name="Warlop Florence" userId="89236eb7-ee26-4f89-90e5-0ec62d5eff9b" providerId="ADAL" clId="{B38FC8F6-5CF4-418D-B246-AB0AFDD2F10E}" dt="2023-04-17T11:39:35.363" v="318" actId="729"/>
        <pc:sldMkLst>
          <pc:docMk/>
          <pc:sldMk cId="417930065" sldId="899"/>
        </pc:sldMkLst>
      </pc:sldChg>
      <pc:sldChg chg="mod modShow">
        <pc:chgData name="Warlop Florence" userId="89236eb7-ee26-4f89-90e5-0ec62d5eff9b" providerId="ADAL" clId="{B38FC8F6-5CF4-418D-B246-AB0AFDD2F10E}" dt="2023-04-17T11:39:37.810" v="319" actId="729"/>
        <pc:sldMkLst>
          <pc:docMk/>
          <pc:sldMk cId="1824633526" sldId="900"/>
        </pc:sldMkLst>
      </pc:sldChg>
      <pc:sldChg chg="addSp delSp modSp new mod">
        <pc:chgData name="Warlop Florence" userId="89236eb7-ee26-4f89-90e5-0ec62d5eff9b" providerId="ADAL" clId="{B38FC8F6-5CF4-418D-B246-AB0AFDD2F10E}" dt="2023-04-17T11:41:59.678" v="348" actId="1076"/>
        <pc:sldMkLst>
          <pc:docMk/>
          <pc:sldMk cId="3338191572" sldId="902"/>
        </pc:sldMkLst>
        <pc:spChg chg="add mod">
          <ac:chgData name="Warlop Florence" userId="89236eb7-ee26-4f89-90e5-0ec62d5eff9b" providerId="ADAL" clId="{B38FC8F6-5CF4-418D-B246-AB0AFDD2F10E}" dt="2023-04-17T11:40:33.064" v="335" actId="1582"/>
          <ac:spMkLst>
            <pc:docMk/>
            <pc:sldMk cId="3338191572" sldId="902"/>
            <ac:spMk id="6" creationId="{740E3CCD-2767-5992-3BC7-D88AC8A3046C}"/>
          </ac:spMkLst>
        </pc:spChg>
        <pc:spChg chg="add mod">
          <ac:chgData name="Warlop Florence" userId="89236eb7-ee26-4f89-90e5-0ec62d5eff9b" providerId="ADAL" clId="{B38FC8F6-5CF4-418D-B246-AB0AFDD2F10E}" dt="2023-04-17T11:40:54.748" v="341" actId="1076"/>
          <ac:spMkLst>
            <pc:docMk/>
            <pc:sldMk cId="3338191572" sldId="902"/>
            <ac:spMk id="8" creationId="{A0C13C12-8879-1BDF-8A3D-921094A7500B}"/>
          </ac:spMkLst>
        </pc:spChg>
        <pc:spChg chg="add mod">
          <ac:chgData name="Warlop Florence" userId="89236eb7-ee26-4f89-90e5-0ec62d5eff9b" providerId="ADAL" clId="{B38FC8F6-5CF4-418D-B246-AB0AFDD2F10E}" dt="2023-04-17T11:41:04.654" v="343" actId="1076"/>
          <ac:spMkLst>
            <pc:docMk/>
            <pc:sldMk cId="3338191572" sldId="902"/>
            <ac:spMk id="9" creationId="{52156926-B669-08D8-67D1-0C515B250E7F}"/>
          </ac:spMkLst>
        </pc:spChg>
        <pc:spChg chg="add mod">
          <ac:chgData name="Warlop Florence" userId="89236eb7-ee26-4f89-90e5-0ec62d5eff9b" providerId="ADAL" clId="{B38FC8F6-5CF4-418D-B246-AB0AFDD2F10E}" dt="2023-04-17T11:41:09.246" v="345" actId="1076"/>
          <ac:spMkLst>
            <pc:docMk/>
            <pc:sldMk cId="3338191572" sldId="902"/>
            <ac:spMk id="10" creationId="{8269E017-8795-2D7A-FC84-441C126DE9ED}"/>
          </ac:spMkLst>
        </pc:spChg>
        <pc:spChg chg="add mod">
          <ac:chgData name="Warlop Florence" userId="89236eb7-ee26-4f89-90e5-0ec62d5eff9b" providerId="ADAL" clId="{B38FC8F6-5CF4-418D-B246-AB0AFDD2F10E}" dt="2023-04-17T11:41:59.678" v="348" actId="1076"/>
          <ac:spMkLst>
            <pc:docMk/>
            <pc:sldMk cId="3338191572" sldId="902"/>
            <ac:spMk id="11" creationId="{6D5413FF-A094-2768-6E69-4732096B1634}"/>
          </ac:spMkLst>
        </pc:spChg>
        <pc:picChg chg="add mod">
          <ac:chgData name="Warlop Florence" userId="89236eb7-ee26-4f89-90e5-0ec62d5eff9b" providerId="ADAL" clId="{B38FC8F6-5CF4-418D-B246-AB0AFDD2F10E}" dt="2023-04-17T11:39:58.760" v="326" actId="14100"/>
          <ac:picMkLst>
            <pc:docMk/>
            <pc:sldMk cId="3338191572" sldId="902"/>
            <ac:picMk id="5" creationId="{89B5EB79-82A0-187E-59FB-09646F9F4003}"/>
          </ac:picMkLst>
        </pc:picChg>
        <pc:picChg chg="add del mod">
          <ac:chgData name="Warlop Florence" userId="89236eb7-ee26-4f89-90e5-0ec62d5eff9b" providerId="ADAL" clId="{B38FC8F6-5CF4-418D-B246-AB0AFDD2F10E}" dt="2023-04-17T11:40:42.501" v="337"/>
          <ac:picMkLst>
            <pc:docMk/>
            <pc:sldMk cId="3338191572" sldId="902"/>
            <ac:picMk id="7" creationId="{C03DAF30-AEAB-09E0-88C3-AA1271D5AFE0}"/>
          </ac:picMkLst>
        </pc:picChg>
      </pc:sldChg>
    </pc:docChg>
  </pc:docChgLst>
  <pc:docChgLst>
    <pc:chgData name="Anneleen Grootaert" userId="9aaa52b0-826c-48cc-93d8-ae0df7cf85e7" providerId="ADAL" clId="{3B1187D8-DCC8-4A04-B2DF-44386CFDF397}"/>
    <pc:docChg chg="undo custSel addSld delSld modSld sldOrd addSection delSection modSection">
      <pc:chgData name="Anneleen Grootaert" userId="9aaa52b0-826c-48cc-93d8-ae0df7cf85e7" providerId="ADAL" clId="{3B1187D8-DCC8-4A04-B2DF-44386CFDF397}" dt="2023-02-27T13:46:14.346" v="415" actId="729"/>
      <pc:docMkLst>
        <pc:docMk/>
      </pc:docMkLst>
      <pc:sldChg chg="modSp mod ord">
        <pc:chgData name="Anneleen Grootaert" userId="9aaa52b0-826c-48cc-93d8-ae0df7cf85e7" providerId="ADAL" clId="{3B1187D8-DCC8-4A04-B2DF-44386CFDF397}" dt="2023-02-27T13:42:32.817" v="413"/>
        <pc:sldMkLst>
          <pc:docMk/>
          <pc:sldMk cId="4132277270" sldId="257"/>
        </pc:sldMkLst>
        <pc:spChg chg="mod">
          <ac:chgData name="Anneleen Grootaert" userId="9aaa52b0-826c-48cc-93d8-ae0df7cf85e7" providerId="ADAL" clId="{3B1187D8-DCC8-4A04-B2DF-44386CFDF397}" dt="2023-02-27T12:10:35.367" v="190" actId="1076"/>
          <ac:spMkLst>
            <pc:docMk/>
            <pc:sldMk cId="4132277270" sldId="257"/>
            <ac:spMk id="3" creationId="{E702BBD2-F66D-4553-AC3E-2702DCBC5EB8}"/>
          </ac:spMkLst>
        </pc:spChg>
        <pc:spChg chg="mod">
          <ac:chgData name="Anneleen Grootaert" userId="9aaa52b0-826c-48cc-93d8-ae0df7cf85e7" providerId="ADAL" clId="{3B1187D8-DCC8-4A04-B2DF-44386CFDF397}" dt="2023-02-27T13:08:48.769" v="362" actId="6549"/>
          <ac:spMkLst>
            <pc:docMk/>
            <pc:sldMk cId="4132277270" sldId="257"/>
            <ac:spMk id="4" creationId="{6C9A04DC-6025-47FF-AE29-4C9A95E62DAF}"/>
          </ac:spMkLst>
        </pc:spChg>
      </pc:sldChg>
      <pc:sldChg chg="ord">
        <pc:chgData name="Anneleen Grootaert" userId="9aaa52b0-826c-48cc-93d8-ae0df7cf85e7" providerId="ADAL" clId="{3B1187D8-DCC8-4A04-B2DF-44386CFDF397}" dt="2023-02-27T13:42:32.817" v="413"/>
        <pc:sldMkLst>
          <pc:docMk/>
          <pc:sldMk cId="3808618729" sldId="264"/>
        </pc:sldMkLst>
      </pc:sldChg>
      <pc:sldChg chg="modSp mod">
        <pc:chgData name="Anneleen Grootaert" userId="9aaa52b0-826c-48cc-93d8-ae0df7cf85e7" providerId="ADAL" clId="{3B1187D8-DCC8-4A04-B2DF-44386CFDF397}" dt="2023-02-27T12:53:22.964" v="325" actId="1076"/>
        <pc:sldMkLst>
          <pc:docMk/>
          <pc:sldMk cId="2882887000" sldId="437"/>
        </pc:sldMkLst>
        <pc:spChg chg="mod">
          <ac:chgData name="Anneleen Grootaert" userId="9aaa52b0-826c-48cc-93d8-ae0df7cf85e7" providerId="ADAL" clId="{3B1187D8-DCC8-4A04-B2DF-44386CFDF397}" dt="2023-02-27T12:53:22.964" v="325" actId="1076"/>
          <ac:spMkLst>
            <pc:docMk/>
            <pc:sldMk cId="2882887000" sldId="437"/>
            <ac:spMk id="3" creationId="{672066D8-1003-4104-9004-C7C1D57DBB55}"/>
          </ac:spMkLst>
        </pc:spChg>
        <pc:spChg chg="mod">
          <ac:chgData name="Anneleen Grootaert" userId="9aaa52b0-826c-48cc-93d8-ae0df7cf85e7" providerId="ADAL" clId="{3B1187D8-DCC8-4A04-B2DF-44386CFDF397}" dt="2023-02-27T12:53:14.389" v="324" actId="5793"/>
          <ac:spMkLst>
            <pc:docMk/>
            <pc:sldMk cId="2882887000" sldId="437"/>
            <ac:spMk id="5" creationId="{7FA0D3A1-7316-4678-9D30-1AD38CE42F67}"/>
          </ac:spMkLst>
        </pc:spChg>
      </pc:sldChg>
      <pc:sldChg chg="modSp mod">
        <pc:chgData name="Anneleen Grootaert" userId="9aaa52b0-826c-48cc-93d8-ae0df7cf85e7" providerId="ADAL" clId="{3B1187D8-DCC8-4A04-B2DF-44386CFDF397}" dt="2023-02-27T13:08:01.471" v="355" actId="14"/>
        <pc:sldMkLst>
          <pc:docMk/>
          <pc:sldMk cId="4092832295" sldId="627"/>
        </pc:sldMkLst>
        <pc:spChg chg="mod">
          <ac:chgData name="Anneleen Grootaert" userId="9aaa52b0-826c-48cc-93d8-ae0df7cf85e7" providerId="ADAL" clId="{3B1187D8-DCC8-4A04-B2DF-44386CFDF397}" dt="2023-02-27T13:08:01.471" v="355" actId="14"/>
          <ac:spMkLst>
            <pc:docMk/>
            <pc:sldMk cId="4092832295" sldId="627"/>
            <ac:spMk id="2" creationId="{0D816599-8406-4932-8B3F-44D9700B0E61}"/>
          </ac:spMkLst>
        </pc:spChg>
      </pc:sldChg>
      <pc:sldChg chg="modSp mod">
        <pc:chgData name="Anneleen Grootaert" userId="9aaa52b0-826c-48cc-93d8-ae0df7cf85e7" providerId="ADAL" clId="{3B1187D8-DCC8-4A04-B2DF-44386CFDF397}" dt="2023-02-27T12:28:43.200" v="230" actId="20577"/>
        <pc:sldMkLst>
          <pc:docMk/>
          <pc:sldMk cId="90904253" sldId="640"/>
        </pc:sldMkLst>
        <pc:spChg chg="mod">
          <ac:chgData name="Anneleen Grootaert" userId="9aaa52b0-826c-48cc-93d8-ae0df7cf85e7" providerId="ADAL" clId="{3B1187D8-DCC8-4A04-B2DF-44386CFDF397}" dt="2023-02-27T12:28:43.200" v="230" actId="20577"/>
          <ac:spMkLst>
            <pc:docMk/>
            <pc:sldMk cId="90904253" sldId="640"/>
            <ac:spMk id="8" creationId="{23B9A51A-0C09-4C7E-B2BE-FAFDDD34EA93}"/>
          </ac:spMkLst>
        </pc:spChg>
      </pc:sldChg>
      <pc:sldChg chg="del">
        <pc:chgData name="Anneleen Grootaert" userId="9aaa52b0-826c-48cc-93d8-ae0df7cf85e7" providerId="ADAL" clId="{3B1187D8-DCC8-4A04-B2DF-44386CFDF397}" dt="2023-02-27T12:09:49.369" v="155" actId="47"/>
        <pc:sldMkLst>
          <pc:docMk/>
          <pc:sldMk cId="2237062717" sldId="667"/>
        </pc:sldMkLst>
      </pc:sldChg>
      <pc:sldChg chg="modSp del mod">
        <pc:chgData name="Anneleen Grootaert" userId="9aaa52b0-826c-48cc-93d8-ae0df7cf85e7" providerId="ADAL" clId="{3B1187D8-DCC8-4A04-B2DF-44386CFDF397}" dt="2023-02-27T12:38:20.648" v="295" actId="47"/>
        <pc:sldMkLst>
          <pc:docMk/>
          <pc:sldMk cId="3947729813" sldId="797"/>
        </pc:sldMkLst>
        <pc:spChg chg="mod">
          <ac:chgData name="Anneleen Grootaert" userId="9aaa52b0-826c-48cc-93d8-ae0df7cf85e7" providerId="ADAL" clId="{3B1187D8-DCC8-4A04-B2DF-44386CFDF397}" dt="2023-02-27T12:27:39.235" v="225" actId="20577"/>
          <ac:spMkLst>
            <pc:docMk/>
            <pc:sldMk cId="3947729813" sldId="797"/>
            <ac:spMk id="8" creationId="{A4EA7BA9-6676-43E2-8D32-7BE410264E29}"/>
          </ac:spMkLst>
        </pc:spChg>
      </pc:sldChg>
      <pc:sldChg chg="modSp del mod">
        <pc:chgData name="Anneleen Grootaert" userId="9aaa52b0-826c-48cc-93d8-ae0df7cf85e7" providerId="ADAL" clId="{3B1187D8-DCC8-4A04-B2DF-44386CFDF397}" dt="2023-02-27T12:40:06.823" v="313" actId="47"/>
        <pc:sldMkLst>
          <pc:docMk/>
          <pc:sldMk cId="311999834" sldId="799"/>
        </pc:sldMkLst>
        <pc:spChg chg="mod">
          <ac:chgData name="Anneleen Grootaert" userId="9aaa52b0-826c-48cc-93d8-ae0df7cf85e7" providerId="ADAL" clId="{3B1187D8-DCC8-4A04-B2DF-44386CFDF397}" dt="2023-02-27T12:31:49.015" v="233" actId="1076"/>
          <ac:spMkLst>
            <pc:docMk/>
            <pc:sldMk cId="311999834" sldId="799"/>
            <ac:spMk id="3" creationId="{00000000-0000-0000-0000-000000000000}"/>
          </ac:spMkLst>
        </pc:spChg>
      </pc:sldChg>
      <pc:sldChg chg="modSp mod">
        <pc:chgData name="Anneleen Grootaert" userId="9aaa52b0-826c-48cc-93d8-ae0df7cf85e7" providerId="ADAL" clId="{3B1187D8-DCC8-4A04-B2DF-44386CFDF397}" dt="2023-02-27T12:43:39.721" v="315" actId="1076"/>
        <pc:sldMkLst>
          <pc:docMk/>
          <pc:sldMk cId="181634869" sldId="813"/>
        </pc:sldMkLst>
        <pc:picChg chg="mod">
          <ac:chgData name="Anneleen Grootaert" userId="9aaa52b0-826c-48cc-93d8-ae0df7cf85e7" providerId="ADAL" clId="{3B1187D8-DCC8-4A04-B2DF-44386CFDF397}" dt="2023-02-27T12:43:39.721" v="315" actId="1076"/>
          <ac:picMkLst>
            <pc:docMk/>
            <pc:sldMk cId="181634869" sldId="813"/>
            <ac:picMk id="7" creationId="{E36B940B-A945-EEC2-F310-F71F4047B762}"/>
          </ac:picMkLst>
        </pc:picChg>
      </pc:sldChg>
      <pc:sldChg chg="del">
        <pc:chgData name="Anneleen Grootaert" userId="9aaa52b0-826c-48cc-93d8-ae0df7cf85e7" providerId="ADAL" clId="{3B1187D8-DCC8-4A04-B2DF-44386CFDF397}" dt="2023-02-27T13:39:48.256" v="407" actId="47"/>
        <pc:sldMkLst>
          <pc:docMk/>
          <pc:sldMk cId="108575141" sldId="815"/>
        </pc:sldMkLst>
      </pc:sldChg>
      <pc:sldChg chg="del">
        <pc:chgData name="Anneleen Grootaert" userId="9aaa52b0-826c-48cc-93d8-ae0df7cf85e7" providerId="ADAL" clId="{3B1187D8-DCC8-4A04-B2DF-44386CFDF397}" dt="2023-02-27T13:35:38.928" v="371" actId="47"/>
        <pc:sldMkLst>
          <pc:docMk/>
          <pc:sldMk cId="3110886793" sldId="825"/>
        </pc:sldMkLst>
      </pc:sldChg>
      <pc:sldChg chg="del">
        <pc:chgData name="Anneleen Grootaert" userId="9aaa52b0-826c-48cc-93d8-ae0df7cf85e7" providerId="ADAL" clId="{3B1187D8-DCC8-4A04-B2DF-44386CFDF397}" dt="2023-02-27T13:38:42.981" v="398" actId="47"/>
        <pc:sldMkLst>
          <pc:docMk/>
          <pc:sldMk cId="4056151211" sldId="828"/>
        </pc:sldMkLst>
      </pc:sldChg>
      <pc:sldChg chg="del">
        <pc:chgData name="Anneleen Grootaert" userId="9aaa52b0-826c-48cc-93d8-ae0df7cf85e7" providerId="ADAL" clId="{3B1187D8-DCC8-4A04-B2DF-44386CFDF397}" dt="2023-02-27T13:37:53.701" v="392" actId="47"/>
        <pc:sldMkLst>
          <pc:docMk/>
          <pc:sldMk cId="1311335934" sldId="847"/>
        </pc:sldMkLst>
      </pc:sldChg>
      <pc:sldChg chg="modSp add del mod">
        <pc:chgData name="Anneleen Grootaert" userId="9aaa52b0-826c-48cc-93d8-ae0df7cf85e7" providerId="ADAL" clId="{3B1187D8-DCC8-4A04-B2DF-44386CFDF397}" dt="2023-02-27T12:34:36.617" v="251" actId="47"/>
        <pc:sldMkLst>
          <pc:docMk/>
          <pc:sldMk cId="190222702" sldId="855"/>
        </pc:sldMkLst>
        <pc:spChg chg="mod">
          <ac:chgData name="Anneleen Grootaert" userId="9aaa52b0-826c-48cc-93d8-ae0df7cf85e7" providerId="ADAL" clId="{3B1187D8-DCC8-4A04-B2DF-44386CFDF397}" dt="2023-02-27T12:27:55.665" v="228" actId="20577"/>
          <ac:spMkLst>
            <pc:docMk/>
            <pc:sldMk cId="190222702" sldId="855"/>
            <ac:spMk id="4" creationId="{44A00D14-B159-00B1-F426-369A8B05F374}"/>
          </ac:spMkLst>
        </pc:spChg>
      </pc:sldChg>
      <pc:sldChg chg="del">
        <pc:chgData name="Anneleen Grootaert" userId="9aaa52b0-826c-48cc-93d8-ae0df7cf85e7" providerId="ADAL" clId="{3B1187D8-DCC8-4A04-B2DF-44386CFDF397}" dt="2023-02-27T13:01:18.423" v="329" actId="47"/>
        <pc:sldMkLst>
          <pc:docMk/>
          <pc:sldMk cId="720140028" sldId="858"/>
        </pc:sldMkLst>
      </pc:sldChg>
      <pc:sldChg chg="del">
        <pc:chgData name="Anneleen Grootaert" userId="9aaa52b0-826c-48cc-93d8-ae0df7cf85e7" providerId="ADAL" clId="{3B1187D8-DCC8-4A04-B2DF-44386CFDF397}" dt="2023-02-27T13:01:16.257" v="328" actId="47"/>
        <pc:sldMkLst>
          <pc:docMk/>
          <pc:sldMk cId="2898165583" sldId="859"/>
        </pc:sldMkLst>
      </pc:sldChg>
      <pc:sldChg chg="modSp mod ord modNotesTx">
        <pc:chgData name="Anneleen Grootaert" userId="9aaa52b0-826c-48cc-93d8-ae0df7cf85e7" providerId="ADAL" clId="{3B1187D8-DCC8-4A04-B2DF-44386CFDF397}" dt="2023-02-27T13:42:32.817" v="413"/>
        <pc:sldMkLst>
          <pc:docMk/>
          <pc:sldMk cId="3270018409" sldId="865"/>
        </pc:sldMkLst>
        <pc:spChg chg="mod">
          <ac:chgData name="Anneleen Grootaert" userId="9aaa52b0-826c-48cc-93d8-ae0df7cf85e7" providerId="ADAL" clId="{3B1187D8-DCC8-4A04-B2DF-44386CFDF397}" dt="2023-02-27T12:11:22.097" v="197" actId="6549"/>
          <ac:spMkLst>
            <pc:docMk/>
            <pc:sldMk cId="3270018409" sldId="865"/>
            <ac:spMk id="2" creationId="{A016AE3E-E312-185E-8771-F3B2A9164233}"/>
          </ac:spMkLst>
        </pc:spChg>
      </pc:sldChg>
      <pc:sldChg chg="modSp mod">
        <pc:chgData name="Anneleen Grootaert" userId="9aaa52b0-826c-48cc-93d8-ae0df7cf85e7" providerId="ADAL" clId="{3B1187D8-DCC8-4A04-B2DF-44386CFDF397}" dt="2023-02-27T12:43:31.009" v="314" actId="20577"/>
        <pc:sldMkLst>
          <pc:docMk/>
          <pc:sldMk cId="3213345605" sldId="868"/>
        </pc:sldMkLst>
        <pc:spChg chg="mod">
          <ac:chgData name="Anneleen Grootaert" userId="9aaa52b0-826c-48cc-93d8-ae0df7cf85e7" providerId="ADAL" clId="{3B1187D8-DCC8-4A04-B2DF-44386CFDF397}" dt="2023-02-27T12:43:31.009" v="314" actId="20577"/>
          <ac:spMkLst>
            <pc:docMk/>
            <pc:sldMk cId="3213345605" sldId="868"/>
            <ac:spMk id="4" creationId="{B9C130E8-0CCC-4F1B-8935-7F21C7E1EE5F}"/>
          </ac:spMkLst>
        </pc:spChg>
      </pc:sldChg>
      <pc:sldChg chg="addSp delSp del">
        <pc:chgData name="Anneleen Grootaert" userId="9aaa52b0-826c-48cc-93d8-ae0df7cf85e7" providerId="ADAL" clId="{3B1187D8-DCC8-4A04-B2DF-44386CFDF397}" dt="2023-02-27T13:36:52.137" v="381" actId="47"/>
        <pc:sldMkLst>
          <pc:docMk/>
          <pc:sldMk cId="3108498965" sldId="872"/>
        </pc:sldMkLst>
        <pc:picChg chg="add del">
          <ac:chgData name="Anneleen Grootaert" userId="9aaa52b0-826c-48cc-93d8-ae0df7cf85e7" providerId="ADAL" clId="{3B1187D8-DCC8-4A04-B2DF-44386CFDF397}" dt="2023-02-27T13:36:10.252" v="377" actId="21"/>
          <ac:picMkLst>
            <pc:docMk/>
            <pc:sldMk cId="3108498965" sldId="872"/>
            <ac:picMk id="2" creationId="{7B8D1C2A-881C-377C-F9ED-10464A557A3F}"/>
          </ac:picMkLst>
        </pc:picChg>
      </pc:sldChg>
      <pc:sldChg chg="addSp delSp modSp add mod delAnim">
        <pc:chgData name="Anneleen Grootaert" userId="9aaa52b0-826c-48cc-93d8-ae0df7cf85e7" providerId="ADAL" clId="{3B1187D8-DCC8-4A04-B2DF-44386CFDF397}" dt="2023-02-27T12:20:16.823" v="215" actId="20577"/>
        <pc:sldMkLst>
          <pc:docMk/>
          <pc:sldMk cId="654414303" sldId="878"/>
        </pc:sldMkLst>
        <pc:spChg chg="add mod">
          <ac:chgData name="Anneleen Grootaert" userId="9aaa52b0-826c-48cc-93d8-ae0df7cf85e7" providerId="ADAL" clId="{3B1187D8-DCC8-4A04-B2DF-44386CFDF397}" dt="2023-02-27T12:18:27.133" v="212" actId="1076"/>
          <ac:spMkLst>
            <pc:docMk/>
            <pc:sldMk cId="654414303" sldId="878"/>
            <ac:spMk id="2" creationId="{F2FA9408-E621-282D-7C4B-D0489A60E871}"/>
          </ac:spMkLst>
        </pc:spChg>
        <pc:spChg chg="mod">
          <ac:chgData name="Anneleen Grootaert" userId="9aaa52b0-826c-48cc-93d8-ae0df7cf85e7" providerId="ADAL" clId="{3B1187D8-DCC8-4A04-B2DF-44386CFDF397}" dt="2023-02-27T12:20:16.823" v="215" actId="20577"/>
          <ac:spMkLst>
            <pc:docMk/>
            <pc:sldMk cId="654414303" sldId="878"/>
            <ac:spMk id="3" creationId="{E17CE367-9C96-0E27-6087-408B6A39CDE0}"/>
          </ac:spMkLst>
        </pc:spChg>
        <pc:spChg chg="del">
          <ac:chgData name="Anneleen Grootaert" userId="9aaa52b0-826c-48cc-93d8-ae0df7cf85e7" providerId="ADAL" clId="{3B1187D8-DCC8-4A04-B2DF-44386CFDF397}" dt="2023-02-27T12:16:37.137" v="200" actId="478"/>
          <ac:spMkLst>
            <pc:docMk/>
            <pc:sldMk cId="654414303" sldId="878"/>
            <ac:spMk id="5" creationId="{4B6AAED8-D4F0-BB05-F2FD-ED07D9228FAC}"/>
          </ac:spMkLst>
        </pc:spChg>
        <pc:spChg chg="del mod">
          <ac:chgData name="Anneleen Grootaert" userId="9aaa52b0-826c-48cc-93d8-ae0df7cf85e7" providerId="ADAL" clId="{3B1187D8-DCC8-4A04-B2DF-44386CFDF397}" dt="2023-02-27T12:16:45.968" v="205"/>
          <ac:spMkLst>
            <pc:docMk/>
            <pc:sldMk cId="654414303" sldId="878"/>
            <ac:spMk id="14" creationId="{8CDDB126-604A-935B-F30E-6BDCB4B311D7}"/>
          </ac:spMkLst>
        </pc:spChg>
        <pc:spChg chg="del mod">
          <ac:chgData name="Anneleen Grootaert" userId="9aaa52b0-826c-48cc-93d8-ae0df7cf85e7" providerId="ADAL" clId="{3B1187D8-DCC8-4A04-B2DF-44386CFDF397}" dt="2023-02-27T12:16:50.545" v="208"/>
          <ac:spMkLst>
            <pc:docMk/>
            <pc:sldMk cId="654414303" sldId="878"/>
            <ac:spMk id="15" creationId="{E2DD873D-E99B-4E95-0151-97F9D3F36990}"/>
          </ac:spMkLst>
        </pc:spChg>
        <pc:spChg chg="del">
          <ac:chgData name="Anneleen Grootaert" userId="9aaa52b0-826c-48cc-93d8-ae0df7cf85e7" providerId="ADAL" clId="{3B1187D8-DCC8-4A04-B2DF-44386CFDF397}" dt="2023-02-27T12:16:39.594" v="201" actId="478"/>
          <ac:spMkLst>
            <pc:docMk/>
            <pc:sldMk cId="654414303" sldId="878"/>
            <ac:spMk id="18" creationId="{FD41A232-C34A-7955-51D1-1CF3703B18E9}"/>
          </ac:spMkLst>
        </pc:spChg>
        <pc:spChg chg="del">
          <ac:chgData name="Anneleen Grootaert" userId="9aaa52b0-826c-48cc-93d8-ae0df7cf85e7" providerId="ADAL" clId="{3B1187D8-DCC8-4A04-B2DF-44386CFDF397}" dt="2023-02-27T12:16:45.968" v="203" actId="478"/>
          <ac:spMkLst>
            <pc:docMk/>
            <pc:sldMk cId="654414303" sldId="878"/>
            <ac:spMk id="20" creationId="{CCE7D076-5767-F1D0-4C68-6335E14A6AE8}"/>
          </ac:spMkLst>
        </pc:spChg>
      </pc:sldChg>
      <pc:sldChg chg="modSp add mod">
        <pc:chgData name="Anneleen Grootaert" userId="9aaa52b0-826c-48cc-93d8-ae0df7cf85e7" providerId="ADAL" clId="{3B1187D8-DCC8-4A04-B2DF-44386CFDF397}" dt="2023-02-27T12:26:51.183" v="218" actId="1076"/>
        <pc:sldMkLst>
          <pc:docMk/>
          <pc:sldMk cId="448975246" sldId="879"/>
        </pc:sldMkLst>
        <pc:spChg chg="mod">
          <ac:chgData name="Anneleen Grootaert" userId="9aaa52b0-826c-48cc-93d8-ae0df7cf85e7" providerId="ADAL" clId="{3B1187D8-DCC8-4A04-B2DF-44386CFDF397}" dt="2023-02-27T12:26:51.183" v="218" actId="1076"/>
          <ac:spMkLst>
            <pc:docMk/>
            <pc:sldMk cId="448975246" sldId="879"/>
            <ac:spMk id="2" creationId="{F2FA9408-E621-282D-7C4B-D0489A60E871}"/>
          </ac:spMkLst>
        </pc:spChg>
      </pc:sldChg>
      <pc:sldChg chg="addSp delSp modSp add mod modNotesTx">
        <pc:chgData name="Anneleen Grootaert" userId="9aaa52b0-826c-48cc-93d8-ae0df7cf85e7" providerId="ADAL" clId="{3B1187D8-DCC8-4A04-B2DF-44386CFDF397}" dt="2023-02-27T12:34:40.328" v="252" actId="1076"/>
        <pc:sldMkLst>
          <pc:docMk/>
          <pc:sldMk cId="1101515196" sldId="881"/>
        </pc:sldMkLst>
        <pc:spChg chg="del">
          <ac:chgData name="Anneleen Grootaert" userId="9aaa52b0-826c-48cc-93d8-ae0df7cf85e7" providerId="ADAL" clId="{3B1187D8-DCC8-4A04-B2DF-44386CFDF397}" dt="2023-02-27T12:32:59.915" v="237" actId="478"/>
          <ac:spMkLst>
            <pc:docMk/>
            <pc:sldMk cId="1101515196" sldId="881"/>
            <ac:spMk id="2" creationId="{F2FA9408-E621-282D-7C4B-D0489A60E871}"/>
          </ac:spMkLst>
        </pc:spChg>
        <pc:spChg chg="mod">
          <ac:chgData name="Anneleen Grootaert" userId="9aaa52b0-826c-48cc-93d8-ae0df7cf85e7" providerId="ADAL" clId="{3B1187D8-DCC8-4A04-B2DF-44386CFDF397}" dt="2023-02-27T12:32:52.712" v="235"/>
          <ac:spMkLst>
            <pc:docMk/>
            <pc:sldMk cId="1101515196" sldId="881"/>
            <ac:spMk id="3" creationId="{E17CE367-9C96-0E27-6087-408B6A39CDE0}"/>
          </ac:spMkLst>
        </pc:spChg>
        <pc:spChg chg="add mod">
          <ac:chgData name="Anneleen Grootaert" userId="9aaa52b0-826c-48cc-93d8-ae0df7cf85e7" providerId="ADAL" clId="{3B1187D8-DCC8-4A04-B2DF-44386CFDF397}" dt="2023-02-27T12:34:40.328" v="252" actId="1076"/>
          <ac:spMkLst>
            <pc:docMk/>
            <pc:sldMk cId="1101515196" sldId="881"/>
            <ac:spMk id="5" creationId="{6DD52036-7914-B0C4-CFDB-5ACE5F6CEBB8}"/>
          </ac:spMkLst>
        </pc:spChg>
        <pc:spChg chg="add mod">
          <ac:chgData name="Anneleen Grootaert" userId="9aaa52b0-826c-48cc-93d8-ae0df7cf85e7" providerId="ADAL" clId="{3B1187D8-DCC8-4A04-B2DF-44386CFDF397}" dt="2023-02-27T12:33:46.848" v="245" actId="1076"/>
          <ac:spMkLst>
            <pc:docMk/>
            <pc:sldMk cId="1101515196" sldId="881"/>
            <ac:spMk id="7" creationId="{43D34717-3DFD-9D96-8359-B5B0ED739616}"/>
          </ac:spMkLst>
        </pc:spChg>
        <pc:picChg chg="add mod">
          <ac:chgData name="Anneleen Grootaert" userId="9aaa52b0-826c-48cc-93d8-ae0df7cf85e7" providerId="ADAL" clId="{3B1187D8-DCC8-4A04-B2DF-44386CFDF397}" dt="2023-02-27T12:33:10.540" v="240" actId="1076"/>
          <ac:picMkLst>
            <pc:docMk/>
            <pc:sldMk cId="1101515196" sldId="881"/>
            <ac:picMk id="4" creationId="{2B080351-5C8E-42E6-E21D-9F349DB31B6D}"/>
          </ac:picMkLst>
        </pc:picChg>
        <pc:picChg chg="del">
          <ac:chgData name="Anneleen Grootaert" userId="9aaa52b0-826c-48cc-93d8-ae0df7cf85e7" providerId="ADAL" clId="{3B1187D8-DCC8-4A04-B2DF-44386CFDF397}" dt="2023-02-27T12:32:58.343" v="236" actId="478"/>
          <ac:picMkLst>
            <pc:docMk/>
            <pc:sldMk cId="1101515196" sldId="881"/>
            <ac:picMk id="17" creationId="{0915494C-E1EB-D3E9-7DEF-EF9F3853B9DB}"/>
          </ac:picMkLst>
        </pc:picChg>
      </pc:sldChg>
      <pc:sldChg chg="addSp modSp add mod ord">
        <pc:chgData name="Anneleen Grootaert" userId="9aaa52b0-826c-48cc-93d8-ae0df7cf85e7" providerId="ADAL" clId="{3B1187D8-DCC8-4A04-B2DF-44386CFDF397}" dt="2023-02-27T12:38:07.031" v="294" actId="404"/>
        <pc:sldMkLst>
          <pc:docMk/>
          <pc:sldMk cId="1252232360" sldId="882"/>
        </pc:sldMkLst>
        <pc:spChg chg="add mod">
          <ac:chgData name="Anneleen Grootaert" userId="9aaa52b0-826c-48cc-93d8-ae0df7cf85e7" providerId="ADAL" clId="{3B1187D8-DCC8-4A04-B2DF-44386CFDF397}" dt="2023-02-27T12:37:33.943" v="289" actId="1076"/>
          <ac:spMkLst>
            <pc:docMk/>
            <pc:sldMk cId="1252232360" sldId="882"/>
            <ac:spMk id="2" creationId="{552BF70A-4413-575A-D455-3658C458C506}"/>
          </ac:spMkLst>
        </pc:spChg>
        <pc:spChg chg="add mod">
          <ac:chgData name="Anneleen Grootaert" userId="9aaa52b0-826c-48cc-93d8-ae0df7cf85e7" providerId="ADAL" clId="{3B1187D8-DCC8-4A04-B2DF-44386CFDF397}" dt="2023-02-27T12:37:44.918" v="291" actId="1076"/>
          <ac:spMkLst>
            <pc:docMk/>
            <pc:sldMk cId="1252232360" sldId="882"/>
            <ac:spMk id="3" creationId="{5F44F498-20A3-83D3-0F6E-E296888BB423}"/>
          </ac:spMkLst>
        </pc:spChg>
        <pc:spChg chg="mod">
          <ac:chgData name="Anneleen Grootaert" userId="9aaa52b0-826c-48cc-93d8-ae0df7cf85e7" providerId="ADAL" clId="{3B1187D8-DCC8-4A04-B2DF-44386CFDF397}" dt="2023-02-27T12:36:00.295" v="261"/>
          <ac:spMkLst>
            <pc:docMk/>
            <pc:sldMk cId="1252232360" sldId="882"/>
            <ac:spMk id="7" creationId="{E6B517C3-58F0-4F3E-939A-8D87109CE2B7}"/>
          </ac:spMkLst>
        </pc:spChg>
        <pc:spChg chg="mod">
          <ac:chgData name="Anneleen Grootaert" userId="9aaa52b0-826c-48cc-93d8-ae0df7cf85e7" providerId="ADAL" clId="{3B1187D8-DCC8-4A04-B2DF-44386CFDF397}" dt="2023-02-27T12:38:07.031" v="294" actId="404"/>
          <ac:spMkLst>
            <pc:docMk/>
            <pc:sldMk cId="1252232360" sldId="882"/>
            <ac:spMk id="8" creationId="{23B9A51A-0C09-4C7E-B2BE-FAFDDD34EA93}"/>
          </ac:spMkLst>
        </pc:spChg>
      </pc:sldChg>
      <pc:sldChg chg="modSp add del mod">
        <pc:chgData name="Anneleen Grootaert" userId="9aaa52b0-826c-48cc-93d8-ae0df7cf85e7" providerId="ADAL" clId="{3B1187D8-DCC8-4A04-B2DF-44386CFDF397}" dt="2023-02-27T12:35:45.931" v="257" actId="47"/>
        <pc:sldMkLst>
          <pc:docMk/>
          <pc:sldMk cId="4077048111" sldId="882"/>
        </pc:sldMkLst>
        <pc:spChg chg="mod">
          <ac:chgData name="Anneleen Grootaert" userId="9aaa52b0-826c-48cc-93d8-ae0df7cf85e7" providerId="ADAL" clId="{3B1187D8-DCC8-4A04-B2DF-44386CFDF397}" dt="2023-02-27T12:35:08.169" v="254"/>
          <ac:spMkLst>
            <pc:docMk/>
            <pc:sldMk cId="4077048111" sldId="882"/>
            <ac:spMk id="7" creationId="{E6B517C3-58F0-4F3E-939A-8D87109CE2B7}"/>
          </ac:spMkLst>
        </pc:spChg>
        <pc:spChg chg="mod">
          <ac:chgData name="Anneleen Grootaert" userId="9aaa52b0-826c-48cc-93d8-ae0df7cf85e7" providerId="ADAL" clId="{3B1187D8-DCC8-4A04-B2DF-44386CFDF397}" dt="2023-02-27T12:35:28.251" v="256" actId="6549"/>
          <ac:spMkLst>
            <pc:docMk/>
            <pc:sldMk cId="4077048111" sldId="882"/>
            <ac:spMk id="8" creationId="{23B9A51A-0C09-4C7E-B2BE-FAFDDD34EA93}"/>
          </ac:spMkLst>
        </pc:spChg>
      </pc:sldChg>
      <pc:sldChg chg="modSp add mod ord">
        <pc:chgData name="Anneleen Grootaert" userId="9aaa52b0-826c-48cc-93d8-ae0df7cf85e7" providerId="ADAL" clId="{3B1187D8-DCC8-4A04-B2DF-44386CFDF397}" dt="2023-02-27T12:39:55.906" v="312" actId="404"/>
        <pc:sldMkLst>
          <pc:docMk/>
          <pc:sldMk cId="2156467517" sldId="883"/>
        </pc:sldMkLst>
        <pc:spChg chg="mod">
          <ac:chgData name="Anneleen Grootaert" userId="9aaa52b0-826c-48cc-93d8-ae0df7cf85e7" providerId="ADAL" clId="{3B1187D8-DCC8-4A04-B2DF-44386CFDF397}" dt="2023-02-27T12:38:39.412" v="299"/>
          <ac:spMkLst>
            <pc:docMk/>
            <pc:sldMk cId="2156467517" sldId="883"/>
            <ac:spMk id="7" creationId="{E6B517C3-58F0-4F3E-939A-8D87109CE2B7}"/>
          </ac:spMkLst>
        </pc:spChg>
        <pc:spChg chg="mod">
          <ac:chgData name="Anneleen Grootaert" userId="9aaa52b0-826c-48cc-93d8-ae0df7cf85e7" providerId="ADAL" clId="{3B1187D8-DCC8-4A04-B2DF-44386CFDF397}" dt="2023-02-27T12:39:55.906" v="312" actId="404"/>
          <ac:spMkLst>
            <pc:docMk/>
            <pc:sldMk cId="2156467517" sldId="883"/>
            <ac:spMk id="8" creationId="{23B9A51A-0C09-4C7E-B2BE-FAFDDD34EA93}"/>
          </ac:spMkLst>
        </pc:spChg>
      </pc:sldChg>
      <pc:sldChg chg="modSp mod">
        <pc:chgData name="Anneleen Grootaert" userId="9aaa52b0-826c-48cc-93d8-ae0df7cf85e7" providerId="ADAL" clId="{3B1187D8-DCC8-4A04-B2DF-44386CFDF397}" dt="2023-02-27T12:57:55.046" v="327" actId="404"/>
        <pc:sldMkLst>
          <pc:docMk/>
          <pc:sldMk cId="856674980" sldId="890"/>
        </pc:sldMkLst>
        <pc:spChg chg="mod">
          <ac:chgData name="Anneleen Grootaert" userId="9aaa52b0-826c-48cc-93d8-ae0df7cf85e7" providerId="ADAL" clId="{3B1187D8-DCC8-4A04-B2DF-44386CFDF397}" dt="2023-02-27T12:57:55.046" v="327" actId="404"/>
          <ac:spMkLst>
            <pc:docMk/>
            <pc:sldMk cId="856674980" sldId="890"/>
            <ac:spMk id="2" creationId="{9774D48C-5AB1-F4AC-A3CA-FCA589F7D441}"/>
          </ac:spMkLst>
        </pc:spChg>
      </pc:sldChg>
      <pc:sldChg chg="modSp mod">
        <pc:chgData name="Anneleen Grootaert" userId="9aaa52b0-826c-48cc-93d8-ae0df7cf85e7" providerId="ADAL" clId="{3B1187D8-DCC8-4A04-B2DF-44386CFDF397}" dt="2023-02-27T12:56:09.118" v="326" actId="404"/>
        <pc:sldMkLst>
          <pc:docMk/>
          <pc:sldMk cId="2288449948" sldId="891"/>
        </pc:sldMkLst>
        <pc:spChg chg="mod">
          <ac:chgData name="Anneleen Grootaert" userId="9aaa52b0-826c-48cc-93d8-ae0df7cf85e7" providerId="ADAL" clId="{3B1187D8-DCC8-4A04-B2DF-44386CFDF397}" dt="2023-02-27T12:56:09.118" v="326" actId="404"/>
          <ac:spMkLst>
            <pc:docMk/>
            <pc:sldMk cId="2288449948" sldId="891"/>
            <ac:spMk id="2" creationId="{670DFBCA-04BD-486B-8838-CD488170999D}"/>
          </ac:spMkLst>
        </pc:spChg>
      </pc:sldChg>
      <pc:sldChg chg="delSp modSp add mod modNotesTx">
        <pc:chgData name="Anneleen Grootaert" userId="9aaa52b0-826c-48cc-93d8-ae0df7cf85e7" providerId="ADAL" clId="{3B1187D8-DCC8-4A04-B2DF-44386CFDF397}" dt="2023-02-27T13:35:34.517" v="370"/>
        <pc:sldMkLst>
          <pc:docMk/>
          <pc:sldMk cId="303044903" sldId="896"/>
        </pc:sldMkLst>
        <pc:spChg chg="mod">
          <ac:chgData name="Anneleen Grootaert" userId="9aaa52b0-826c-48cc-93d8-ae0df7cf85e7" providerId="ADAL" clId="{3B1187D8-DCC8-4A04-B2DF-44386CFDF397}" dt="2023-02-27T13:35:11.880" v="369" actId="20577"/>
          <ac:spMkLst>
            <pc:docMk/>
            <pc:sldMk cId="303044903" sldId="896"/>
            <ac:spMk id="2" creationId="{9FDE7687-83FF-4B13-A2FE-237F9F335994}"/>
          </ac:spMkLst>
        </pc:spChg>
        <pc:spChg chg="mod">
          <ac:chgData name="Anneleen Grootaert" userId="9aaa52b0-826c-48cc-93d8-ae0df7cf85e7" providerId="ADAL" clId="{3B1187D8-DCC8-4A04-B2DF-44386CFDF397}" dt="2023-02-27T13:34:38.903" v="364"/>
          <ac:spMkLst>
            <pc:docMk/>
            <pc:sldMk cId="303044903" sldId="896"/>
            <ac:spMk id="4" creationId="{4F99166E-2284-4FA2-85E1-D8226D14625D}"/>
          </ac:spMkLst>
        </pc:spChg>
        <pc:picChg chg="del">
          <ac:chgData name="Anneleen Grootaert" userId="9aaa52b0-826c-48cc-93d8-ae0df7cf85e7" providerId="ADAL" clId="{3B1187D8-DCC8-4A04-B2DF-44386CFDF397}" dt="2023-02-27T13:34:41.509" v="365" actId="478"/>
          <ac:picMkLst>
            <pc:docMk/>
            <pc:sldMk cId="303044903" sldId="896"/>
            <ac:picMk id="7" creationId="{164EB55B-309D-49FD-AA66-5D572BEC9AFF}"/>
          </ac:picMkLst>
        </pc:picChg>
        <pc:picChg chg="del">
          <ac:chgData name="Anneleen Grootaert" userId="9aaa52b0-826c-48cc-93d8-ae0df7cf85e7" providerId="ADAL" clId="{3B1187D8-DCC8-4A04-B2DF-44386CFDF397}" dt="2023-02-27T13:34:43.529" v="366" actId="478"/>
          <ac:picMkLst>
            <pc:docMk/>
            <pc:sldMk cId="303044903" sldId="896"/>
            <ac:picMk id="8" creationId="{F605947A-1B1D-8578-E1B6-0A405FA6AF4C}"/>
          </ac:picMkLst>
        </pc:picChg>
      </pc:sldChg>
      <pc:sldChg chg="addSp modSp add mod modNotesTx">
        <pc:chgData name="Anneleen Grootaert" userId="9aaa52b0-826c-48cc-93d8-ae0df7cf85e7" providerId="ADAL" clId="{3B1187D8-DCC8-4A04-B2DF-44386CFDF397}" dt="2023-02-27T13:36:42.901" v="380"/>
        <pc:sldMkLst>
          <pc:docMk/>
          <pc:sldMk cId="3383750692" sldId="897"/>
        </pc:sldMkLst>
        <pc:spChg chg="mod">
          <ac:chgData name="Anneleen Grootaert" userId="9aaa52b0-826c-48cc-93d8-ae0df7cf85e7" providerId="ADAL" clId="{3B1187D8-DCC8-4A04-B2DF-44386CFDF397}" dt="2023-02-27T13:36:02.087" v="375" actId="6549"/>
          <ac:spMkLst>
            <pc:docMk/>
            <pc:sldMk cId="3383750692" sldId="897"/>
            <ac:spMk id="2" creationId="{9FDE7687-83FF-4B13-A2FE-237F9F335994}"/>
          </ac:spMkLst>
        </pc:spChg>
        <pc:spChg chg="mod">
          <ac:chgData name="Anneleen Grootaert" userId="9aaa52b0-826c-48cc-93d8-ae0df7cf85e7" providerId="ADAL" clId="{3B1187D8-DCC8-4A04-B2DF-44386CFDF397}" dt="2023-02-27T13:35:49.499" v="373"/>
          <ac:spMkLst>
            <pc:docMk/>
            <pc:sldMk cId="3383750692" sldId="897"/>
            <ac:spMk id="4" creationId="{4F99166E-2284-4FA2-85E1-D8226D14625D}"/>
          </ac:spMkLst>
        </pc:spChg>
        <pc:picChg chg="add mod">
          <ac:chgData name="Anneleen Grootaert" userId="9aaa52b0-826c-48cc-93d8-ae0df7cf85e7" providerId="ADAL" clId="{3B1187D8-DCC8-4A04-B2DF-44386CFDF397}" dt="2023-02-27T13:36:24.168" v="379" actId="1076"/>
          <ac:picMkLst>
            <pc:docMk/>
            <pc:sldMk cId="3383750692" sldId="897"/>
            <ac:picMk id="3" creationId="{473F251B-E5EA-0BC7-40D2-35A4B5172A36}"/>
          </ac:picMkLst>
        </pc:picChg>
      </pc:sldChg>
      <pc:sldChg chg="delSp modSp add mod modShow modNotesTx">
        <pc:chgData name="Anneleen Grootaert" userId="9aaa52b0-826c-48cc-93d8-ae0df7cf85e7" providerId="ADAL" clId="{3B1187D8-DCC8-4A04-B2DF-44386CFDF397}" dt="2023-02-27T13:40:11.303" v="409" actId="729"/>
        <pc:sldMkLst>
          <pc:docMk/>
          <pc:sldMk cId="272957695" sldId="898"/>
        </pc:sldMkLst>
        <pc:spChg chg="mod">
          <ac:chgData name="Anneleen Grootaert" userId="9aaa52b0-826c-48cc-93d8-ae0df7cf85e7" providerId="ADAL" clId="{3B1187D8-DCC8-4A04-B2DF-44386CFDF397}" dt="2023-02-27T13:37:40.790" v="390" actId="404"/>
          <ac:spMkLst>
            <pc:docMk/>
            <pc:sldMk cId="272957695" sldId="898"/>
            <ac:spMk id="2" creationId="{9FDE7687-83FF-4B13-A2FE-237F9F335994}"/>
          </ac:spMkLst>
        </pc:spChg>
        <pc:spChg chg="mod">
          <ac:chgData name="Anneleen Grootaert" userId="9aaa52b0-826c-48cc-93d8-ae0df7cf85e7" providerId="ADAL" clId="{3B1187D8-DCC8-4A04-B2DF-44386CFDF397}" dt="2023-02-27T13:37:10.945" v="383"/>
          <ac:spMkLst>
            <pc:docMk/>
            <pc:sldMk cId="272957695" sldId="898"/>
            <ac:spMk id="4" creationId="{4F99166E-2284-4FA2-85E1-D8226D14625D}"/>
          </ac:spMkLst>
        </pc:spChg>
        <pc:picChg chg="del">
          <ac:chgData name="Anneleen Grootaert" userId="9aaa52b0-826c-48cc-93d8-ae0df7cf85e7" providerId="ADAL" clId="{3B1187D8-DCC8-4A04-B2DF-44386CFDF397}" dt="2023-02-27T13:37:13.015" v="384" actId="478"/>
          <ac:picMkLst>
            <pc:docMk/>
            <pc:sldMk cId="272957695" sldId="898"/>
            <ac:picMk id="3" creationId="{473F251B-E5EA-0BC7-40D2-35A4B5172A36}"/>
          </ac:picMkLst>
        </pc:picChg>
      </pc:sldChg>
      <pc:sldChg chg="modSp add mod modShow">
        <pc:chgData name="Anneleen Grootaert" userId="9aaa52b0-826c-48cc-93d8-ae0df7cf85e7" providerId="ADAL" clId="{3B1187D8-DCC8-4A04-B2DF-44386CFDF397}" dt="2023-02-27T13:40:14.188" v="410" actId="729"/>
        <pc:sldMkLst>
          <pc:docMk/>
          <pc:sldMk cId="417930065" sldId="899"/>
        </pc:sldMkLst>
        <pc:spChg chg="mod">
          <ac:chgData name="Anneleen Grootaert" userId="9aaa52b0-826c-48cc-93d8-ae0df7cf85e7" providerId="ADAL" clId="{3B1187D8-DCC8-4A04-B2DF-44386CFDF397}" dt="2023-02-27T13:38:33.803" v="397" actId="1076"/>
          <ac:spMkLst>
            <pc:docMk/>
            <pc:sldMk cId="417930065" sldId="899"/>
            <ac:spMk id="2" creationId="{9FDE7687-83FF-4B13-A2FE-237F9F335994}"/>
          </ac:spMkLst>
        </pc:spChg>
        <pc:spChg chg="mod">
          <ac:chgData name="Anneleen Grootaert" userId="9aaa52b0-826c-48cc-93d8-ae0df7cf85e7" providerId="ADAL" clId="{3B1187D8-DCC8-4A04-B2DF-44386CFDF397}" dt="2023-02-27T13:38:19.203" v="394"/>
          <ac:spMkLst>
            <pc:docMk/>
            <pc:sldMk cId="417930065" sldId="899"/>
            <ac:spMk id="4" creationId="{4F99166E-2284-4FA2-85E1-D8226D14625D}"/>
          </ac:spMkLst>
        </pc:spChg>
      </pc:sldChg>
      <pc:sldChg chg="modSp add mod modShow">
        <pc:chgData name="Anneleen Grootaert" userId="9aaa52b0-826c-48cc-93d8-ae0df7cf85e7" providerId="ADAL" clId="{3B1187D8-DCC8-4A04-B2DF-44386CFDF397}" dt="2023-02-27T13:40:17.148" v="411" actId="729"/>
        <pc:sldMkLst>
          <pc:docMk/>
          <pc:sldMk cId="1824633526" sldId="900"/>
        </pc:sldMkLst>
        <pc:spChg chg="mod">
          <ac:chgData name="Anneleen Grootaert" userId="9aaa52b0-826c-48cc-93d8-ae0df7cf85e7" providerId="ADAL" clId="{3B1187D8-DCC8-4A04-B2DF-44386CFDF397}" dt="2023-02-27T13:39:42.494" v="406" actId="403"/>
          <ac:spMkLst>
            <pc:docMk/>
            <pc:sldMk cId="1824633526" sldId="900"/>
            <ac:spMk id="2" creationId="{9FDE7687-83FF-4B13-A2FE-237F9F335994}"/>
          </ac:spMkLst>
        </pc:spChg>
        <pc:spChg chg="mod">
          <ac:chgData name="Anneleen Grootaert" userId="9aaa52b0-826c-48cc-93d8-ae0df7cf85e7" providerId="ADAL" clId="{3B1187D8-DCC8-4A04-B2DF-44386CFDF397}" dt="2023-02-27T13:38:55.618" v="400"/>
          <ac:spMkLst>
            <pc:docMk/>
            <pc:sldMk cId="1824633526" sldId="900"/>
            <ac:spMk id="4" creationId="{4F99166E-2284-4FA2-85E1-D8226D14625D}"/>
          </ac:spMkLst>
        </pc:spChg>
      </pc:sldChg>
      <pc:sldChg chg="mod ord modShow">
        <pc:chgData name="Anneleen Grootaert" userId="9aaa52b0-826c-48cc-93d8-ae0df7cf85e7" providerId="ADAL" clId="{3B1187D8-DCC8-4A04-B2DF-44386CFDF397}" dt="2023-02-27T13:46:14.346" v="415" actId="729"/>
        <pc:sldMkLst>
          <pc:docMk/>
          <pc:sldMk cId="4228017183" sldId="901"/>
        </pc:sldMkLst>
      </pc:sldChg>
    </pc:docChg>
  </pc:docChgLst>
  <pc:docChgLst>
    <pc:chgData name="Margot Janssens" userId="f69163b5-52e0-4723-b622-bb4bf4dbab8f" providerId="ADAL" clId="{84D533DF-EBFC-42B2-B9E3-527D55C298A3}"/>
    <pc:docChg chg="undo custSel addSld delSld modSld sldOrd modSection">
      <pc:chgData name="Margot Janssens" userId="f69163b5-52e0-4723-b622-bb4bf4dbab8f" providerId="ADAL" clId="{84D533DF-EBFC-42B2-B9E3-527D55C298A3}" dt="2022-12-07T15:05:16.945" v="1526" actId="20577"/>
      <pc:docMkLst>
        <pc:docMk/>
      </pc:docMkLst>
      <pc:sldChg chg="modSp mod">
        <pc:chgData name="Margot Janssens" userId="f69163b5-52e0-4723-b622-bb4bf4dbab8f" providerId="ADAL" clId="{84D533DF-EBFC-42B2-B9E3-527D55C298A3}" dt="2022-12-07T15:00:14.040" v="1456" actId="20577"/>
        <pc:sldMkLst>
          <pc:docMk/>
          <pc:sldMk cId="4132277270" sldId="257"/>
        </pc:sldMkLst>
        <pc:spChg chg="mod">
          <ac:chgData name="Margot Janssens" userId="f69163b5-52e0-4723-b622-bb4bf4dbab8f" providerId="ADAL" clId="{84D533DF-EBFC-42B2-B9E3-527D55C298A3}" dt="2022-12-07T15:00:14.040" v="1456" actId="20577"/>
          <ac:spMkLst>
            <pc:docMk/>
            <pc:sldMk cId="4132277270" sldId="257"/>
            <ac:spMk id="3" creationId="{E702BBD2-F66D-4553-AC3E-2702DCBC5EB8}"/>
          </ac:spMkLst>
        </pc:spChg>
        <pc:spChg chg="mod">
          <ac:chgData name="Margot Janssens" userId="f69163b5-52e0-4723-b622-bb4bf4dbab8f" providerId="ADAL" clId="{84D533DF-EBFC-42B2-B9E3-527D55C298A3}" dt="2022-12-07T14:22:19.280" v="31" actId="20577"/>
          <ac:spMkLst>
            <pc:docMk/>
            <pc:sldMk cId="4132277270" sldId="257"/>
            <ac:spMk id="4" creationId="{6C9A04DC-6025-47FF-AE29-4C9A95E62DAF}"/>
          </ac:spMkLst>
        </pc:spChg>
      </pc:sldChg>
      <pc:sldChg chg="modSp mod">
        <pc:chgData name="Margot Janssens" userId="f69163b5-52e0-4723-b622-bb4bf4dbab8f" providerId="ADAL" clId="{84D533DF-EBFC-42B2-B9E3-527D55C298A3}" dt="2022-12-07T15:00:34.979" v="1475" actId="20577"/>
        <pc:sldMkLst>
          <pc:docMk/>
          <pc:sldMk cId="3808618729" sldId="264"/>
        </pc:sldMkLst>
        <pc:spChg chg="mod">
          <ac:chgData name="Margot Janssens" userId="f69163b5-52e0-4723-b622-bb4bf4dbab8f" providerId="ADAL" clId="{84D533DF-EBFC-42B2-B9E3-527D55C298A3}" dt="2022-12-07T15:00:34.979" v="1475" actId="20577"/>
          <ac:spMkLst>
            <pc:docMk/>
            <pc:sldMk cId="3808618729" sldId="264"/>
            <ac:spMk id="8" creationId="{23B9A51A-0C09-4C7E-B2BE-FAFDDD34EA93}"/>
          </ac:spMkLst>
        </pc:spChg>
      </pc:sldChg>
      <pc:sldChg chg="modSp mod">
        <pc:chgData name="Margot Janssens" userId="f69163b5-52e0-4723-b622-bb4bf4dbab8f" providerId="ADAL" clId="{84D533DF-EBFC-42B2-B9E3-527D55C298A3}" dt="2022-12-07T15:01:26.777" v="1483" actId="20577"/>
        <pc:sldMkLst>
          <pc:docMk/>
          <pc:sldMk cId="3696114581" sldId="458"/>
        </pc:sldMkLst>
        <pc:spChg chg="mod">
          <ac:chgData name="Margot Janssens" userId="f69163b5-52e0-4723-b622-bb4bf4dbab8f" providerId="ADAL" clId="{84D533DF-EBFC-42B2-B9E3-527D55C298A3}" dt="2022-12-07T15:01:26.777" v="1483" actId="20577"/>
          <ac:spMkLst>
            <pc:docMk/>
            <pc:sldMk cId="3696114581" sldId="458"/>
            <ac:spMk id="3" creationId="{00000000-0000-0000-0000-000000000000}"/>
          </ac:spMkLst>
        </pc:spChg>
        <pc:spChg chg="mod">
          <ac:chgData name="Margot Janssens" userId="f69163b5-52e0-4723-b622-bb4bf4dbab8f" providerId="ADAL" clId="{84D533DF-EBFC-42B2-B9E3-527D55C298A3}" dt="2022-12-07T14:48:48.052" v="709" actId="20577"/>
          <ac:spMkLst>
            <pc:docMk/>
            <pc:sldMk cId="3696114581" sldId="458"/>
            <ac:spMk id="8" creationId="{A4EA7BA9-6676-43E2-8D32-7BE410264E29}"/>
          </ac:spMkLst>
        </pc:spChg>
      </pc:sldChg>
      <pc:sldChg chg="addSp modSp mod setBg addAnim modAnim setClrOvrMap">
        <pc:chgData name="Margot Janssens" userId="f69163b5-52e0-4723-b622-bb4bf4dbab8f" providerId="ADAL" clId="{84D533DF-EBFC-42B2-B9E3-527D55C298A3}" dt="2022-12-07T14:51:41.479" v="816"/>
        <pc:sldMkLst>
          <pc:docMk/>
          <pc:sldMk cId="1265854809" sldId="791"/>
        </pc:sldMkLst>
        <pc:spChg chg="mod">
          <ac:chgData name="Margot Janssens" userId="f69163b5-52e0-4723-b622-bb4bf4dbab8f" providerId="ADAL" clId="{84D533DF-EBFC-42B2-B9E3-527D55C298A3}" dt="2022-12-07T14:51:39.486" v="815" actId="404"/>
          <ac:spMkLst>
            <pc:docMk/>
            <pc:sldMk cId="1265854809" sldId="791"/>
            <ac:spMk id="4" creationId="{6C9A04DC-6025-47FF-AE29-4C9A95E62DAF}"/>
          </ac:spMkLst>
        </pc:spChg>
        <pc:spChg chg="mod">
          <ac:chgData name="Margot Janssens" userId="f69163b5-52e0-4723-b622-bb4bf4dbab8f" providerId="ADAL" clId="{84D533DF-EBFC-42B2-B9E3-527D55C298A3}" dt="2022-12-07T14:51:25.826" v="808" actId="26606"/>
          <ac:spMkLst>
            <pc:docMk/>
            <pc:sldMk cId="1265854809" sldId="791"/>
            <ac:spMk id="5" creationId="{40EA9D0F-EF38-4FA5-BC59-13543A909C53}"/>
          </ac:spMkLst>
        </pc:spChg>
        <pc:spChg chg="add">
          <ac:chgData name="Margot Janssens" userId="f69163b5-52e0-4723-b622-bb4bf4dbab8f" providerId="ADAL" clId="{84D533DF-EBFC-42B2-B9E3-527D55C298A3}" dt="2022-12-07T14:51:25.826" v="808" actId="26606"/>
          <ac:spMkLst>
            <pc:docMk/>
            <pc:sldMk cId="1265854809" sldId="791"/>
            <ac:spMk id="12" creationId="{E49CC64F-7275-4E33-961B-0C5CDC439875}"/>
          </ac:spMkLst>
        </pc:spChg>
        <pc:picChg chg="add mod">
          <ac:chgData name="Margot Janssens" userId="f69163b5-52e0-4723-b622-bb4bf4dbab8f" providerId="ADAL" clId="{84D533DF-EBFC-42B2-B9E3-527D55C298A3}" dt="2022-12-07T14:51:20.117" v="807"/>
          <ac:picMkLst>
            <pc:docMk/>
            <pc:sldMk cId="1265854809" sldId="791"/>
            <ac:picMk id="2" creationId="{28F330E2-3B68-9750-7675-0D83BD577644}"/>
          </ac:picMkLst>
        </pc:picChg>
        <pc:picChg chg="ord">
          <ac:chgData name="Margot Janssens" userId="f69163b5-52e0-4723-b622-bb4bf4dbab8f" providerId="ADAL" clId="{84D533DF-EBFC-42B2-B9E3-527D55C298A3}" dt="2022-12-07T14:51:25.826" v="808" actId="26606"/>
          <ac:picMkLst>
            <pc:docMk/>
            <pc:sldMk cId="1265854809" sldId="791"/>
            <ac:picMk id="7" creationId="{AE133EC3-6E51-4FF2-8632-96A5ECA5842B}"/>
          </ac:picMkLst>
        </pc:picChg>
      </pc:sldChg>
      <pc:sldChg chg="modSp mod">
        <pc:chgData name="Margot Janssens" userId="f69163b5-52e0-4723-b622-bb4bf4dbab8f" providerId="ADAL" clId="{84D533DF-EBFC-42B2-B9E3-527D55C298A3}" dt="2022-12-07T14:48:10.891" v="674" actId="20577"/>
        <pc:sldMkLst>
          <pc:docMk/>
          <pc:sldMk cId="3842511066" sldId="793"/>
        </pc:sldMkLst>
        <pc:spChg chg="mod">
          <ac:chgData name="Margot Janssens" userId="f69163b5-52e0-4723-b622-bb4bf4dbab8f" providerId="ADAL" clId="{84D533DF-EBFC-42B2-B9E3-527D55C298A3}" dt="2022-12-07T14:48:10.891" v="674" actId="20577"/>
          <ac:spMkLst>
            <pc:docMk/>
            <pc:sldMk cId="3842511066" sldId="793"/>
            <ac:spMk id="8" creationId="{A4EA7BA9-6676-43E2-8D32-7BE410264E29}"/>
          </ac:spMkLst>
        </pc:spChg>
      </pc:sldChg>
      <pc:sldChg chg="modSp mod">
        <pc:chgData name="Margot Janssens" userId="f69163b5-52e0-4723-b622-bb4bf4dbab8f" providerId="ADAL" clId="{84D533DF-EBFC-42B2-B9E3-527D55C298A3}" dt="2022-12-07T15:03:17.605" v="1514" actId="20577"/>
        <pc:sldMkLst>
          <pc:docMk/>
          <pc:sldMk cId="2323810671" sldId="795"/>
        </pc:sldMkLst>
        <pc:spChg chg="mod">
          <ac:chgData name="Margot Janssens" userId="f69163b5-52e0-4723-b622-bb4bf4dbab8f" providerId="ADAL" clId="{84D533DF-EBFC-42B2-B9E3-527D55C298A3}" dt="2022-12-07T15:03:17.605" v="1514" actId="20577"/>
          <ac:spMkLst>
            <pc:docMk/>
            <pc:sldMk cId="2323810671" sldId="795"/>
            <ac:spMk id="3" creationId="{00000000-0000-0000-0000-000000000000}"/>
          </ac:spMkLst>
        </pc:spChg>
        <pc:spChg chg="mod">
          <ac:chgData name="Margot Janssens" userId="f69163b5-52e0-4723-b622-bb4bf4dbab8f" providerId="ADAL" clId="{84D533DF-EBFC-42B2-B9E3-527D55C298A3}" dt="2022-12-07T14:48:26.644" v="689" actId="20577"/>
          <ac:spMkLst>
            <pc:docMk/>
            <pc:sldMk cId="2323810671" sldId="795"/>
            <ac:spMk id="8" creationId="{A4EA7BA9-6676-43E2-8D32-7BE410264E29}"/>
          </ac:spMkLst>
        </pc:spChg>
      </pc:sldChg>
      <pc:sldChg chg="modSp mod">
        <pc:chgData name="Margot Janssens" userId="f69163b5-52e0-4723-b622-bb4bf4dbab8f" providerId="ADAL" clId="{84D533DF-EBFC-42B2-B9E3-527D55C298A3}" dt="2022-12-07T15:04:58.086" v="1525" actId="20577"/>
        <pc:sldMkLst>
          <pc:docMk/>
          <pc:sldMk cId="4128493765" sldId="800"/>
        </pc:sldMkLst>
        <pc:spChg chg="mod">
          <ac:chgData name="Margot Janssens" userId="f69163b5-52e0-4723-b622-bb4bf4dbab8f" providerId="ADAL" clId="{84D533DF-EBFC-42B2-B9E3-527D55C298A3}" dt="2022-12-07T15:04:58.086" v="1525" actId="20577"/>
          <ac:spMkLst>
            <pc:docMk/>
            <pc:sldMk cId="4128493765" sldId="800"/>
            <ac:spMk id="3" creationId="{00000000-0000-0000-0000-000000000000}"/>
          </ac:spMkLst>
        </pc:spChg>
      </pc:sldChg>
      <pc:sldChg chg="ord">
        <pc:chgData name="Margot Janssens" userId="f69163b5-52e0-4723-b622-bb4bf4dbab8f" providerId="ADAL" clId="{84D533DF-EBFC-42B2-B9E3-527D55C298A3}" dt="2022-12-07T14:29:52.966" v="140"/>
        <pc:sldMkLst>
          <pc:docMk/>
          <pc:sldMk cId="1634214331" sldId="804"/>
        </pc:sldMkLst>
      </pc:sldChg>
      <pc:sldChg chg="ord">
        <pc:chgData name="Margot Janssens" userId="f69163b5-52e0-4723-b622-bb4bf4dbab8f" providerId="ADAL" clId="{84D533DF-EBFC-42B2-B9E3-527D55C298A3}" dt="2022-12-07T14:30:47.149" v="148"/>
        <pc:sldMkLst>
          <pc:docMk/>
          <pc:sldMk cId="1669359560" sldId="812"/>
        </pc:sldMkLst>
      </pc:sldChg>
      <pc:sldChg chg="modSp mod">
        <pc:chgData name="Margot Janssens" userId="f69163b5-52e0-4723-b622-bb4bf4dbab8f" providerId="ADAL" clId="{84D533DF-EBFC-42B2-B9E3-527D55C298A3}" dt="2022-12-07T15:01:54.916" v="1488" actId="20577"/>
        <pc:sldMkLst>
          <pc:docMk/>
          <pc:sldMk cId="2550810896" sldId="817"/>
        </pc:sldMkLst>
        <pc:spChg chg="mod">
          <ac:chgData name="Margot Janssens" userId="f69163b5-52e0-4723-b622-bb4bf4dbab8f" providerId="ADAL" clId="{84D533DF-EBFC-42B2-B9E3-527D55C298A3}" dt="2022-12-07T15:01:54.916" v="1488" actId="20577"/>
          <ac:spMkLst>
            <pc:docMk/>
            <pc:sldMk cId="2550810896" sldId="817"/>
            <ac:spMk id="3" creationId="{00000000-0000-0000-0000-000000000000}"/>
          </ac:spMkLst>
        </pc:spChg>
        <pc:spChg chg="mod">
          <ac:chgData name="Margot Janssens" userId="f69163b5-52e0-4723-b622-bb4bf4dbab8f" providerId="ADAL" clId="{84D533DF-EBFC-42B2-B9E3-527D55C298A3}" dt="2022-12-07T14:48:35.268" v="697" actId="20577"/>
          <ac:spMkLst>
            <pc:docMk/>
            <pc:sldMk cId="2550810896" sldId="817"/>
            <ac:spMk id="8" creationId="{A4EA7BA9-6676-43E2-8D32-7BE410264E29}"/>
          </ac:spMkLst>
        </pc:spChg>
      </pc:sldChg>
      <pc:sldChg chg="modSp mod">
        <pc:chgData name="Margot Janssens" userId="f69163b5-52e0-4723-b622-bb4bf4dbab8f" providerId="ADAL" clId="{84D533DF-EBFC-42B2-B9E3-527D55C298A3}" dt="2022-12-07T14:48:38.655" v="701" actId="20577"/>
        <pc:sldMkLst>
          <pc:docMk/>
          <pc:sldMk cId="2565455781" sldId="818"/>
        </pc:sldMkLst>
        <pc:spChg chg="mod">
          <ac:chgData name="Margot Janssens" userId="f69163b5-52e0-4723-b622-bb4bf4dbab8f" providerId="ADAL" clId="{84D533DF-EBFC-42B2-B9E3-527D55C298A3}" dt="2022-12-07T14:48:38.655" v="701" actId="20577"/>
          <ac:spMkLst>
            <pc:docMk/>
            <pc:sldMk cId="2565455781" sldId="818"/>
            <ac:spMk id="8" creationId="{A4EA7BA9-6676-43E2-8D32-7BE410264E29}"/>
          </ac:spMkLst>
        </pc:spChg>
      </pc:sldChg>
      <pc:sldChg chg="modSp mod">
        <pc:chgData name="Margot Janssens" userId="f69163b5-52e0-4723-b622-bb4bf4dbab8f" providerId="ADAL" clId="{84D533DF-EBFC-42B2-B9E3-527D55C298A3}" dt="2022-12-07T15:02:55.130" v="1510" actId="20577"/>
        <pc:sldMkLst>
          <pc:docMk/>
          <pc:sldMk cId="3925580173" sldId="820"/>
        </pc:sldMkLst>
        <pc:spChg chg="mod">
          <ac:chgData name="Margot Janssens" userId="f69163b5-52e0-4723-b622-bb4bf4dbab8f" providerId="ADAL" clId="{84D533DF-EBFC-42B2-B9E3-527D55C298A3}" dt="2022-12-07T15:02:55.130" v="1510" actId="20577"/>
          <ac:spMkLst>
            <pc:docMk/>
            <pc:sldMk cId="3925580173" sldId="820"/>
            <ac:spMk id="3" creationId="{00000000-0000-0000-0000-000000000000}"/>
          </ac:spMkLst>
        </pc:spChg>
        <pc:spChg chg="mod">
          <ac:chgData name="Margot Janssens" userId="f69163b5-52e0-4723-b622-bb4bf4dbab8f" providerId="ADAL" clId="{84D533DF-EBFC-42B2-B9E3-527D55C298A3}" dt="2022-12-07T14:48:30.516" v="693" actId="20577"/>
          <ac:spMkLst>
            <pc:docMk/>
            <pc:sldMk cId="3925580173" sldId="820"/>
            <ac:spMk id="8" creationId="{A4EA7BA9-6676-43E2-8D32-7BE410264E29}"/>
          </ac:spMkLst>
        </pc:spChg>
        <pc:picChg chg="mod">
          <ac:chgData name="Margot Janssens" userId="f69163b5-52e0-4723-b622-bb4bf4dbab8f" providerId="ADAL" clId="{84D533DF-EBFC-42B2-B9E3-527D55C298A3}" dt="2022-12-07T15:02:16.006" v="1492" actId="14100"/>
          <ac:picMkLst>
            <pc:docMk/>
            <pc:sldMk cId="3925580173" sldId="820"/>
            <ac:picMk id="4" creationId="{8A44FF38-5129-1E99-CC78-6DA43C4BAF7C}"/>
          </ac:picMkLst>
        </pc:picChg>
      </pc:sldChg>
      <pc:sldChg chg="modSp mod">
        <pc:chgData name="Margot Janssens" userId="f69163b5-52e0-4723-b622-bb4bf4dbab8f" providerId="ADAL" clId="{84D533DF-EBFC-42B2-B9E3-527D55C298A3}" dt="2022-12-07T15:01:35.534" v="1485" actId="20577"/>
        <pc:sldMkLst>
          <pc:docMk/>
          <pc:sldMk cId="155253025" sldId="821"/>
        </pc:sldMkLst>
        <pc:spChg chg="mod">
          <ac:chgData name="Margot Janssens" userId="f69163b5-52e0-4723-b622-bb4bf4dbab8f" providerId="ADAL" clId="{84D533DF-EBFC-42B2-B9E3-527D55C298A3}" dt="2022-12-07T15:01:35.534" v="1485" actId="20577"/>
          <ac:spMkLst>
            <pc:docMk/>
            <pc:sldMk cId="155253025" sldId="821"/>
            <ac:spMk id="3" creationId="{00000000-0000-0000-0000-000000000000}"/>
          </ac:spMkLst>
        </pc:spChg>
        <pc:spChg chg="mod">
          <ac:chgData name="Margot Janssens" userId="f69163b5-52e0-4723-b622-bb4bf4dbab8f" providerId="ADAL" clId="{84D533DF-EBFC-42B2-B9E3-527D55C298A3}" dt="2022-12-07T14:48:43.092" v="705" actId="20577"/>
          <ac:spMkLst>
            <pc:docMk/>
            <pc:sldMk cId="155253025" sldId="821"/>
            <ac:spMk id="8" creationId="{A4EA7BA9-6676-43E2-8D32-7BE410264E29}"/>
          </ac:spMkLst>
        </pc:spChg>
      </pc:sldChg>
      <pc:sldChg chg="ord">
        <pc:chgData name="Margot Janssens" userId="f69163b5-52e0-4723-b622-bb4bf4dbab8f" providerId="ADAL" clId="{84D533DF-EBFC-42B2-B9E3-527D55C298A3}" dt="2022-12-07T14:30:00.661" v="142"/>
        <pc:sldMkLst>
          <pc:docMk/>
          <pc:sldMk cId="2865673785" sldId="823"/>
        </pc:sldMkLst>
      </pc:sldChg>
      <pc:sldChg chg="modSp mod ord">
        <pc:chgData name="Margot Janssens" userId="f69163b5-52e0-4723-b622-bb4bf4dbab8f" providerId="ADAL" clId="{84D533DF-EBFC-42B2-B9E3-527D55C298A3}" dt="2022-12-07T15:05:16.945" v="1526" actId="20577"/>
        <pc:sldMkLst>
          <pc:docMk/>
          <pc:sldMk cId="1119657932" sldId="827"/>
        </pc:sldMkLst>
        <pc:spChg chg="mod">
          <ac:chgData name="Margot Janssens" userId="f69163b5-52e0-4723-b622-bb4bf4dbab8f" providerId="ADAL" clId="{84D533DF-EBFC-42B2-B9E3-527D55C298A3}" dt="2022-12-07T15:05:16.945" v="1526" actId="20577"/>
          <ac:spMkLst>
            <pc:docMk/>
            <pc:sldMk cId="1119657932" sldId="827"/>
            <ac:spMk id="3" creationId="{00000000-0000-0000-0000-000000000000}"/>
          </ac:spMkLst>
        </pc:spChg>
      </pc:sldChg>
      <pc:sldChg chg="ord">
        <pc:chgData name="Margot Janssens" userId="f69163b5-52e0-4723-b622-bb4bf4dbab8f" providerId="ADAL" clId="{84D533DF-EBFC-42B2-B9E3-527D55C298A3}" dt="2022-12-07T14:30:29.327" v="146"/>
        <pc:sldMkLst>
          <pc:docMk/>
          <pc:sldMk cId="102136586" sldId="843"/>
        </pc:sldMkLst>
      </pc:sldChg>
      <pc:sldChg chg="del">
        <pc:chgData name="Margot Janssens" userId="f69163b5-52e0-4723-b622-bb4bf4dbab8f" providerId="ADAL" clId="{84D533DF-EBFC-42B2-B9E3-527D55C298A3}" dt="2022-12-07T14:41:22.817" v="380" actId="2696"/>
        <pc:sldMkLst>
          <pc:docMk/>
          <pc:sldMk cId="632192005" sldId="844"/>
        </pc:sldMkLst>
      </pc:sldChg>
      <pc:sldChg chg="modSp mod">
        <pc:chgData name="Margot Janssens" userId="f69163b5-52e0-4723-b622-bb4bf4dbab8f" providerId="ADAL" clId="{84D533DF-EBFC-42B2-B9E3-527D55C298A3}" dt="2022-12-07T15:03:42.363" v="1519" actId="20577"/>
        <pc:sldMkLst>
          <pc:docMk/>
          <pc:sldMk cId="1985993546" sldId="845"/>
        </pc:sldMkLst>
        <pc:spChg chg="mod">
          <ac:chgData name="Margot Janssens" userId="f69163b5-52e0-4723-b622-bb4bf4dbab8f" providerId="ADAL" clId="{84D533DF-EBFC-42B2-B9E3-527D55C298A3}" dt="2022-12-07T15:03:42.363" v="1519" actId="20577"/>
          <ac:spMkLst>
            <pc:docMk/>
            <pc:sldMk cId="1985993546" sldId="845"/>
            <ac:spMk id="3" creationId="{189ACCDE-3117-F78A-BB5D-F2A28220A197}"/>
          </ac:spMkLst>
        </pc:spChg>
        <pc:spChg chg="mod">
          <ac:chgData name="Margot Janssens" userId="f69163b5-52e0-4723-b622-bb4bf4dbab8f" providerId="ADAL" clId="{84D533DF-EBFC-42B2-B9E3-527D55C298A3}" dt="2022-12-07T14:48:17.785" v="682" actId="20577"/>
          <ac:spMkLst>
            <pc:docMk/>
            <pc:sldMk cId="1985993546" sldId="845"/>
            <ac:spMk id="4" creationId="{241D0516-F340-1AF7-1991-6411EB05524A}"/>
          </ac:spMkLst>
        </pc:spChg>
      </pc:sldChg>
      <pc:sldChg chg="modSp mod">
        <pc:chgData name="Margot Janssens" userId="f69163b5-52e0-4723-b622-bb4bf4dbab8f" providerId="ADAL" clId="{84D533DF-EBFC-42B2-B9E3-527D55C298A3}" dt="2022-12-07T15:03:50.779" v="1521" actId="20577"/>
        <pc:sldMkLst>
          <pc:docMk/>
          <pc:sldMk cId="871486171" sldId="846"/>
        </pc:sldMkLst>
        <pc:spChg chg="mod">
          <ac:chgData name="Margot Janssens" userId="f69163b5-52e0-4723-b622-bb4bf4dbab8f" providerId="ADAL" clId="{84D533DF-EBFC-42B2-B9E3-527D55C298A3}" dt="2022-12-07T15:03:50.779" v="1521" actId="20577"/>
          <ac:spMkLst>
            <pc:docMk/>
            <pc:sldMk cId="871486171" sldId="846"/>
            <ac:spMk id="3" creationId="{189ACCDE-3117-F78A-BB5D-F2A28220A197}"/>
          </ac:spMkLst>
        </pc:spChg>
        <pc:spChg chg="mod">
          <ac:chgData name="Margot Janssens" userId="f69163b5-52e0-4723-b622-bb4bf4dbab8f" providerId="ADAL" clId="{84D533DF-EBFC-42B2-B9E3-527D55C298A3}" dt="2022-12-07T14:48:14.079" v="678" actId="20577"/>
          <ac:spMkLst>
            <pc:docMk/>
            <pc:sldMk cId="871486171" sldId="846"/>
            <ac:spMk id="4" creationId="{241D0516-F340-1AF7-1991-6411EB05524A}"/>
          </ac:spMkLst>
        </pc:spChg>
      </pc:sldChg>
      <pc:sldChg chg="addSp delSp modSp new mod ord setBg modAnim">
        <pc:chgData name="Margot Janssens" userId="f69163b5-52e0-4723-b622-bb4bf4dbab8f" providerId="ADAL" clId="{84D533DF-EBFC-42B2-B9E3-527D55C298A3}" dt="2022-12-07T14:48:53.087" v="712" actId="20577"/>
        <pc:sldMkLst>
          <pc:docMk/>
          <pc:sldMk cId="3155512951" sldId="849"/>
        </pc:sldMkLst>
        <pc:spChg chg="del">
          <ac:chgData name="Margot Janssens" userId="f69163b5-52e0-4723-b622-bb4bf4dbab8f" providerId="ADAL" clId="{84D533DF-EBFC-42B2-B9E3-527D55C298A3}" dt="2022-12-07T14:23:34.854" v="108" actId="26606"/>
          <ac:spMkLst>
            <pc:docMk/>
            <pc:sldMk cId="3155512951" sldId="849"/>
            <ac:spMk id="2" creationId="{C795D956-27BB-F224-00A7-4BAA3EA4FE7A}"/>
          </ac:spMkLst>
        </pc:spChg>
        <pc:spChg chg="del mod ord">
          <ac:chgData name="Margot Janssens" userId="f69163b5-52e0-4723-b622-bb4bf4dbab8f" providerId="ADAL" clId="{84D533DF-EBFC-42B2-B9E3-527D55C298A3}" dt="2022-12-07T14:23:41.353" v="110" actId="478"/>
          <ac:spMkLst>
            <pc:docMk/>
            <pc:sldMk cId="3155512951" sldId="849"/>
            <ac:spMk id="3" creationId="{285EBCF6-E651-8E7A-4DE8-8411EA8D4196}"/>
          </ac:spMkLst>
        </pc:spChg>
        <pc:spChg chg="mod">
          <ac:chgData name="Margot Janssens" userId="f69163b5-52e0-4723-b622-bb4bf4dbab8f" providerId="ADAL" clId="{84D533DF-EBFC-42B2-B9E3-527D55C298A3}" dt="2022-12-07T14:48:53.087" v="712" actId="20577"/>
          <ac:spMkLst>
            <pc:docMk/>
            <pc:sldMk cId="3155512951" sldId="849"/>
            <ac:spMk id="4" creationId="{AD4F6634-C733-13BE-6D6B-01CB5D7EB42F}"/>
          </ac:spMkLst>
        </pc:spChg>
        <pc:spChg chg="add mod">
          <ac:chgData name="Margot Janssens" userId="f69163b5-52e0-4723-b622-bb4bf4dbab8f" providerId="ADAL" clId="{84D533DF-EBFC-42B2-B9E3-527D55C298A3}" dt="2022-12-07T14:24:38.443" v="117" actId="1076"/>
          <ac:spMkLst>
            <pc:docMk/>
            <pc:sldMk cId="3155512951" sldId="849"/>
            <ac:spMk id="6" creationId="{77CF0EBA-F04B-537E-5B92-6DBBDEEB43F9}"/>
          </ac:spMkLst>
        </pc:spChg>
        <pc:picChg chg="add mod">
          <ac:chgData name="Margot Janssens" userId="f69163b5-52e0-4723-b622-bb4bf4dbab8f" providerId="ADAL" clId="{84D533DF-EBFC-42B2-B9E3-527D55C298A3}" dt="2022-12-07T14:24:24.787" v="115" actId="1076"/>
          <ac:picMkLst>
            <pc:docMk/>
            <pc:sldMk cId="3155512951" sldId="849"/>
            <ac:picMk id="5" creationId="{C1A3A549-1352-4A67-36F1-996549FE6989}"/>
          </ac:picMkLst>
        </pc:picChg>
      </pc:sldChg>
      <pc:sldChg chg="modSp add mod ord">
        <pc:chgData name="Margot Janssens" userId="f69163b5-52e0-4723-b622-bb4bf4dbab8f" providerId="ADAL" clId="{84D533DF-EBFC-42B2-B9E3-527D55C298A3}" dt="2022-12-07T15:03:56.165" v="1523"/>
        <pc:sldMkLst>
          <pc:docMk/>
          <pc:sldMk cId="205280462" sldId="850"/>
        </pc:sldMkLst>
        <pc:spChg chg="mod">
          <ac:chgData name="Margot Janssens" userId="f69163b5-52e0-4723-b622-bb4bf4dbab8f" providerId="ADAL" clId="{84D533DF-EBFC-42B2-B9E3-527D55C298A3}" dt="2022-12-07T14:48:23.167" v="685" actId="20577"/>
          <ac:spMkLst>
            <pc:docMk/>
            <pc:sldMk cId="205280462" sldId="850"/>
            <ac:spMk id="4" creationId="{AD4F6634-C733-13BE-6D6B-01CB5D7EB42F}"/>
          </ac:spMkLst>
        </pc:spChg>
        <pc:spChg chg="mod">
          <ac:chgData name="Margot Janssens" userId="f69163b5-52e0-4723-b622-bb4bf4dbab8f" providerId="ADAL" clId="{84D533DF-EBFC-42B2-B9E3-527D55C298A3}" dt="2022-12-07T14:27:39.716" v="128" actId="1076"/>
          <ac:spMkLst>
            <pc:docMk/>
            <pc:sldMk cId="205280462" sldId="850"/>
            <ac:spMk id="6" creationId="{77CF0EBA-F04B-537E-5B92-6DBBDEEB43F9}"/>
          </ac:spMkLst>
        </pc:spChg>
      </pc:sldChg>
      <pc:sldChg chg="modSp add mod ord">
        <pc:chgData name="Margot Janssens" userId="f69163b5-52e0-4723-b622-bb4bf4dbab8f" providerId="ADAL" clId="{84D533DF-EBFC-42B2-B9E3-527D55C298A3}" dt="2022-12-07T14:45:00.043" v="567" actId="27636"/>
        <pc:sldMkLst>
          <pc:docMk/>
          <pc:sldMk cId="1260568958" sldId="851"/>
        </pc:sldMkLst>
        <pc:spChg chg="mod">
          <ac:chgData name="Margot Janssens" userId="f69163b5-52e0-4723-b622-bb4bf4dbab8f" providerId="ADAL" clId="{84D533DF-EBFC-42B2-B9E3-527D55C298A3}" dt="2022-12-07T14:45:00.043" v="567" actId="27636"/>
          <ac:spMkLst>
            <pc:docMk/>
            <pc:sldMk cId="1260568958" sldId="851"/>
            <ac:spMk id="4" creationId="{AD4F6634-C733-13BE-6D6B-01CB5D7EB42F}"/>
          </ac:spMkLst>
        </pc:spChg>
        <pc:spChg chg="mod">
          <ac:chgData name="Margot Janssens" userId="f69163b5-52e0-4723-b622-bb4bf4dbab8f" providerId="ADAL" clId="{84D533DF-EBFC-42B2-B9E3-527D55C298A3}" dt="2022-12-07T14:28:34.198" v="134" actId="1076"/>
          <ac:spMkLst>
            <pc:docMk/>
            <pc:sldMk cId="1260568958" sldId="851"/>
            <ac:spMk id="6" creationId="{77CF0EBA-F04B-537E-5B92-6DBBDEEB43F9}"/>
          </ac:spMkLst>
        </pc:spChg>
      </pc:sldChg>
      <pc:sldChg chg="addSp modSp add mod ord modAnim">
        <pc:chgData name="Margot Janssens" userId="f69163b5-52e0-4723-b622-bb4bf4dbab8f" providerId="ADAL" clId="{84D533DF-EBFC-42B2-B9E3-527D55C298A3}" dt="2022-12-07T14:45:12.041" v="571" actId="27636"/>
        <pc:sldMkLst>
          <pc:docMk/>
          <pc:sldMk cId="1470217629" sldId="852"/>
        </pc:sldMkLst>
        <pc:spChg chg="add mod">
          <ac:chgData name="Margot Janssens" userId="f69163b5-52e0-4723-b622-bb4bf4dbab8f" providerId="ADAL" clId="{84D533DF-EBFC-42B2-B9E3-527D55C298A3}" dt="2022-12-07T14:31:06.489" v="150" actId="1076"/>
          <ac:spMkLst>
            <pc:docMk/>
            <pc:sldMk cId="1470217629" sldId="852"/>
            <ac:spMk id="2" creationId="{08C36E72-053E-2611-1279-23CF7A88ACE9}"/>
          </ac:spMkLst>
        </pc:spChg>
        <pc:spChg chg="mod">
          <ac:chgData name="Margot Janssens" userId="f69163b5-52e0-4723-b622-bb4bf4dbab8f" providerId="ADAL" clId="{84D533DF-EBFC-42B2-B9E3-527D55C298A3}" dt="2022-12-07T14:45:12.041" v="571" actId="27636"/>
          <ac:spMkLst>
            <pc:docMk/>
            <pc:sldMk cId="1470217629" sldId="852"/>
            <ac:spMk id="4" creationId="{AD4F6634-C733-13BE-6D6B-01CB5D7EB42F}"/>
          </ac:spMkLst>
        </pc:spChg>
        <pc:spChg chg="mod">
          <ac:chgData name="Margot Janssens" userId="f69163b5-52e0-4723-b622-bb4bf4dbab8f" providerId="ADAL" clId="{84D533DF-EBFC-42B2-B9E3-527D55C298A3}" dt="2022-12-07T14:29:42.235" v="138" actId="1076"/>
          <ac:spMkLst>
            <pc:docMk/>
            <pc:sldMk cId="1470217629" sldId="852"/>
            <ac:spMk id="6" creationId="{77CF0EBA-F04B-537E-5B92-6DBBDEEB43F9}"/>
          </ac:spMkLst>
        </pc:spChg>
      </pc:sldChg>
      <pc:sldChg chg="addSp delSp modSp new mod delAnim modAnim">
        <pc:chgData name="Margot Janssens" userId="f69163b5-52e0-4723-b622-bb4bf4dbab8f" providerId="ADAL" clId="{84D533DF-EBFC-42B2-B9E3-527D55C298A3}" dt="2022-12-07T14:33:22.666" v="188"/>
        <pc:sldMkLst>
          <pc:docMk/>
          <pc:sldMk cId="3115817957" sldId="853"/>
        </pc:sldMkLst>
        <pc:spChg chg="mod">
          <ac:chgData name="Margot Janssens" userId="f69163b5-52e0-4723-b622-bb4bf4dbab8f" providerId="ADAL" clId="{84D533DF-EBFC-42B2-B9E3-527D55C298A3}" dt="2022-12-07T14:32:13.666" v="183" actId="20577"/>
          <ac:spMkLst>
            <pc:docMk/>
            <pc:sldMk cId="3115817957" sldId="853"/>
            <ac:spMk id="3" creationId="{9D499BA7-C963-CF4E-5241-C925BCC01503}"/>
          </ac:spMkLst>
        </pc:spChg>
        <pc:picChg chg="add del mod">
          <ac:chgData name="Margot Janssens" userId="f69163b5-52e0-4723-b622-bb4bf4dbab8f" providerId="ADAL" clId="{84D533DF-EBFC-42B2-B9E3-527D55C298A3}" dt="2022-12-07T14:33:20.702" v="187" actId="478"/>
          <ac:picMkLst>
            <pc:docMk/>
            <pc:sldMk cId="3115817957" sldId="853"/>
            <ac:picMk id="4" creationId="{2CD3C6DF-A30B-C43B-A387-2A3E92D52A57}"/>
          </ac:picMkLst>
        </pc:picChg>
        <pc:picChg chg="add mod">
          <ac:chgData name="Margot Janssens" userId="f69163b5-52e0-4723-b622-bb4bf4dbab8f" providerId="ADAL" clId="{84D533DF-EBFC-42B2-B9E3-527D55C298A3}" dt="2022-12-07T14:33:22.666" v="188"/>
          <ac:picMkLst>
            <pc:docMk/>
            <pc:sldMk cId="3115817957" sldId="853"/>
            <ac:picMk id="5" creationId="{F06AEB05-F498-96BB-0A21-2E4AC577DF76}"/>
          </ac:picMkLst>
        </pc:picChg>
      </pc:sldChg>
      <pc:sldChg chg="addSp delSp modSp new mod">
        <pc:chgData name="Margot Janssens" userId="f69163b5-52e0-4723-b622-bb4bf4dbab8f" providerId="ADAL" clId="{84D533DF-EBFC-42B2-B9E3-527D55C298A3}" dt="2022-12-07T14:49:08.095" v="727" actId="20577"/>
        <pc:sldMkLst>
          <pc:docMk/>
          <pc:sldMk cId="1291952331" sldId="854"/>
        </pc:sldMkLst>
        <pc:spChg chg="mod">
          <ac:chgData name="Margot Janssens" userId="f69163b5-52e0-4723-b622-bb4bf4dbab8f" providerId="ADAL" clId="{84D533DF-EBFC-42B2-B9E3-527D55C298A3}" dt="2022-12-07T14:49:08.095" v="727" actId="20577"/>
          <ac:spMkLst>
            <pc:docMk/>
            <pc:sldMk cId="1291952331" sldId="854"/>
            <ac:spMk id="4" creationId="{6E2738CF-F446-B641-BE8A-DA2967E2D9F9}"/>
          </ac:spMkLst>
        </pc:spChg>
        <pc:graphicFrameChg chg="add mod">
          <ac:chgData name="Margot Janssens" userId="f69163b5-52e0-4723-b622-bb4bf4dbab8f" providerId="ADAL" clId="{84D533DF-EBFC-42B2-B9E3-527D55C298A3}" dt="2022-12-07T14:36:00.990" v="280"/>
          <ac:graphicFrameMkLst>
            <pc:docMk/>
            <pc:sldMk cId="1291952331" sldId="854"/>
            <ac:graphicFrameMk id="5" creationId="{20263F93-EF46-7E3A-06B6-745C0CE6A47D}"/>
          </ac:graphicFrameMkLst>
        </pc:graphicFrameChg>
        <pc:picChg chg="del">
          <ac:chgData name="Margot Janssens" userId="f69163b5-52e0-4723-b622-bb4bf4dbab8f" providerId="ADAL" clId="{84D533DF-EBFC-42B2-B9E3-527D55C298A3}" dt="2022-12-07T14:37:11.692" v="281"/>
          <ac:picMkLst>
            <pc:docMk/>
            <pc:sldMk cId="1291952331" sldId="854"/>
            <ac:picMk id="6" creationId="{992985A3-B1B0-C183-91A9-06E46D7328A4}"/>
          </ac:picMkLst>
        </pc:picChg>
      </pc:sldChg>
      <pc:sldChg chg="addSp delSp modSp new mod">
        <pc:chgData name="Margot Janssens" userId="f69163b5-52e0-4723-b622-bb4bf4dbab8f" providerId="ADAL" clId="{84D533DF-EBFC-42B2-B9E3-527D55C298A3}" dt="2022-12-07T14:49:04.714" v="724" actId="20577"/>
        <pc:sldMkLst>
          <pc:docMk/>
          <pc:sldMk cId="190222702" sldId="855"/>
        </pc:sldMkLst>
        <pc:spChg chg="mod">
          <ac:chgData name="Margot Janssens" userId="f69163b5-52e0-4723-b622-bb4bf4dbab8f" providerId="ADAL" clId="{84D533DF-EBFC-42B2-B9E3-527D55C298A3}" dt="2022-12-07T14:49:04.714" v="724" actId="20577"/>
          <ac:spMkLst>
            <pc:docMk/>
            <pc:sldMk cId="190222702" sldId="855"/>
            <ac:spMk id="4" creationId="{44A00D14-B159-00B1-F426-369A8B05F374}"/>
          </ac:spMkLst>
        </pc:spChg>
        <pc:spChg chg="add mod">
          <ac:chgData name="Margot Janssens" userId="f69163b5-52e0-4723-b622-bb4bf4dbab8f" providerId="ADAL" clId="{84D533DF-EBFC-42B2-B9E3-527D55C298A3}" dt="2022-12-07T14:37:40.616" v="318"/>
          <ac:spMkLst>
            <pc:docMk/>
            <pc:sldMk cId="190222702" sldId="855"/>
            <ac:spMk id="6" creationId="{8909769A-1C85-736E-6784-7F862CFAAB3C}"/>
          </ac:spMkLst>
        </pc:spChg>
        <pc:spChg chg="add del mod">
          <ac:chgData name="Margot Janssens" userId="f69163b5-52e0-4723-b622-bb4bf4dbab8f" providerId="ADAL" clId="{84D533DF-EBFC-42B2-B9E3-527D55C298A3}" dt="2022-12-07T14:37:51.650" v="320"/>
          <ac:spMkLst>
            <pc:docMk/>
            <pc:sldMk cId="190222702" sldId="855"/>
            <ac:spMk id="7" creationId="{D5405850-D044-CE96-A46C-2549BCD7032F}"/>
          </ac:spMkLst>
        </pc:spChg>
        <pc:spChg chg="add mod">
          <ac:chgData name="Margot Janssens" userId="f69163b5-52e0-4723-b622-bb4bf4dbab8f" providerId="ADAL" clId="{84D533DF-EBFC-42B2-B9E3-527D55C298A3}" dt="2022-12-07T14:38:14.591" v="323" actId="1076"/>
          <ac:spMkLst>
            <pc:docMk/>
            <pc:sldMk cId="190222702" sldId="855"/>
            <ac:spMk id="9" creationId="{FA18F12A-5574-AF0B-9B40-074ACD1FAF6E}"/>
          </ac:spMkLst>
        </pc:spChg>
        <pc:spChg chg="add mod">
          <ac:chgData name="Margot Janssens" userId="f69163b5-52e0-4723-b622-bb4bf4dbab8f" providerId="ADAL" clId="{84D533DF-EBFC-42B2-B9E3-527D55C298A3}" dt="2022-12-07T14:41:05.210" v="377" actId="1076"/>
          <ac:spMkLst>
            <pc:docMk/>
            <pc:sldMk cId="190222702" sldId="855"/>
            <ac:spMk id="10" creationId="{060800FB-6522-3B3F-0E58-0DEEFD4D52AA}"/>
          </ac:spMkLst>
        </pc:spChg>
        <pc:spChg chg="add mod">
          <ac:chgData name="Margot Janssens" userId="f69163b5-52e0-4723-b622-bb4bf4dbab8f" providerId="ADAL" clId="{84D533DF-EBFC-42B2-B9E3-527D55C298A3}" dt="2022-12-07T14:41:01.758" v="376" actId="1076"/>
          <ac:spMkLst>
            <pc:docMk/>
            <pc:sldMk cId="190222702" sldId="855"/>
            <ac:spMk id="11" creationId="{99A24FE4-96A8-6933-58E7-95962C35DAA4}"/>
          </ac:spMkLst>
        </pc:spChg>
        <pc:spChg chg="add mod">
          <ac:chgData name="Margot Janssens" userId="f69163b5-52e0-4723-b622-bb4bf4dbab8f" providerId="ADAL" clId="{84D533DF-EBFC-42B2-B9E3-527D55C298A3}" dt="2022-12-07T14:40:56.374" v="375" actId="1076"/>
          <ac:spMkLst>
            <pc:docMk/>
            <pc:sldMk cId="190222702" sldId="855"/>
            <ac:spMk id="12" creationId="{0C3B3118-8B5A-42B6-289C-2ACDFAECFBD4}"/>
          </ac:spMkLst>
        </pc:spChg>
        <pc:spChg chg="add mod">
          <ac:chgData name="Margot Janssens" userId="f69163b5-52e0-4723-b622-bb4bf4dbab8f" providerId="ADAL" clId="{84D533DF-EBFC-42B2-B9E3-527D55C298A3}" dt="2022-12-07T14:40:48.900" v="374" actId="1076"/>
          <ac:spMkLst>
            <pc:docMk/>
            <pc:sldMk cId="190222702" sldId="855"/>
            <ac:spMk id="13" creationId="{6FB35C2E-9412-C8DC-305A-3EFD1C39D33F}"/>
          </ac:spMkLst>
        </pc:spChg>
        <pc:spChg chg="add mod">
          <ac:chgData name="Margot Janssens" userId="f69163b5-52e0-4723-b622-bb4bf4dbab8f" providerId="ADAL" clId="{84D533DF-EBFC-42B2-B9E3-527D55C298A3}" dt="2022-12-07T14:40:44.938" v="373" actId="1076"/>
          <ac:spMkLst>
            <pc:docMk/>
            <pc:sldMk cId="190222702" sldId="855"/>
            <ac:spMk id="14" creationId="{8D2C43A1-D248-B50A-2F6F-59511904CF06}"/>
          </ac:spMkLst>
        </pc:spChg>
        <pc:spChg chg="add mod">
          <ac:chgData name="Margot Janssens" userId="f69163b5-52e0-4723-b622-bb4bf4dbab8f" providerId="ADAL" clId="{84D533DF-EBFC-42B2-B9E3-527D55C298A3}" dt="2022-12-07T14:41:12.948" v="379" actId="1076"/>
          <ac:spMkLst>
            <pc:docMk/>
            <pc:sldMk cId="190222702" sldId="855"/>
            <ac:spMk id="15" creationId="{13B04404-D7F0-EBFE-BA20-7F454AB554ED}"/>
          </ac:spMkLst>
        </pc:spChg>
        <pc:picChg chg="add mod">
          <ac:chgData name="Margot Janssens" userId="f69163b5-52e0-4723-b622-bb4bf4dbab8f" providerId="ADAL" clId="{84D533DF-EBFC-42B2-B9E3-527D55C298A3}" dt="2022-12-07T14:37:33.054" v="317"/>
          <ac:picMkLst>
            <pc:docMk/>
            <pc:sldMk cId="190222702" sldId="855"/>
            <ac:picMk id="5" creationId="{21AA4A8D-22C5-FCDF-55D9-5D4CDB4628D7}"/>
          </ac:picMkLst>
        </pc:picChg>
      </pc:sldChg>
      <pc:sldChg chg="addSp modSp new mod">
        <pc:chgData name="Margot Janssens" userId="f69163b5-52e0-4723-b622-bb4bf4dbab8f" providerId="ADAL" clId="{84D533DF-EBFC-42B2-B9E3-527D55C298A3}" dt="2022-12-07T15:01:16.526" v="1481" actId="20577"/>
        <pc:sldMkLst>
          <pc:docMk/>
          <pc:sldMk cId="952337494" sldId="856"/>
        </pc:sldMkLst>
        <pc:spChg chg="mod">
          <ac:chgData name="Margot Janssens" userId="f69163b5-52e0-4723-b622-bb4bf4dbab8f" providerId="ADAL" clId="{84D533DF-EBFC-42B2-B9E3-527D55C298A3}" dt="2022-12-07T15:01:16.526" v="1481" actId="20577"/>
          <ac:spMkLst>
            <pc:docMk/>
            <pc:sldMk cId="952337494" sldId="856"/>
            <ac:spMk id="3" creationId="{341E4BE9-237A-AFBA-A028-E651F0417E04}"/>
          </ac:spMkLst>
        </pc:spChg>
        <pc:spChg chg="mod">
          <ac:chgData name="Margot Janssens" userId="f69163b5-52e0-4723-b622-bb4bf4dbab8f" providerId="ADAL" clId="{84D533DF-EBFC-42B2-B9E3-527D55C298A3}" dt="2022-12-07T14:49:00.010" v="719" actId="20577"/>
          <ac:spMkLst>
            <pc:docMk/>
            <pc:sldMk cId="952337494" sldId="856"/>
            <ac:spMk id="4" creationId="{CEBCC7B3-D97A-928E-A533-1D2DDF790685}"/>
          </ac:spMkLst>
        </pc:spChg>
        <pc:picChg chg="add mod">
          <ac:chgData name="Margot Janssens" userId="f69163b5-52e0-4723-b622-bb4bf4dbab8f" providerId="ADAL" clId="{84D533DF-EBFC-42B2-B9E3-527D55C298A3}" dt="2022-12-07T14:39:16.291" v="349" actId="1076"/>
          <ac:picMkLst>
            <pc:docMk/>
            <pc:sldMk cId="952337494" sldId="856"/>
            <ac:picMk id="5" creationId="{73EE1348-2F43-A8EF-6CB4-0EC9FA51154A}"/>
          </ac:picMkLst>
        </pc:picChg>
      </pc:sldChg>
      <pc:sldChg chg="addSp modSp new mod">
        <pc:chgData name="Margot Janssens" userId="f69163b5-52e0-4723-b622-bb4bf4dbab8f" providerId="ADAL" clId="{84D533DF-EBFC-42B2-B9E3-527D55C298A3}" dt="2022-12-07T14:48:56.362" v="715" actId="20577"/>
        <pc:sldMkLst>
          <pc:docMk/>
          <pc:sldMk cId="1683400695" sldId="857"/>
        </pc:sldMkLst>
        <pc:spChg chg="mod">
          <ac:chgData name="Margot Janssens" userId="f69163b5-52e0-4723-b622-bb4bf4dbab8f" providerId="ADAL" clId="{84D533DF-EBFC-42B2-B9E3-527D55C298A3}" dt="2022-12-07T14:48:56.362" v="715" actId="20577"/>
          <ac:spMkLst>
            <pc:docMk/>
            <pc:sldMk cId="1683400695" sldId="857"/>
            <ac:spMk id="4" creationId="{DC246A42-ABA9-1673-A058-AECCB56D0E71}"/>
          </ac:spMkLst>
        </pc:spChg>
        <pc:graphicFrameChg chg="add mod">
          <ac:chgData name="Margot Janssens" userId="f69163b5-52e0-4723-b622-bb4bf4dbab8f" providerId="ADAL" clId="{84D533DF-EBFC-42B2-B9E3-527D55C298A3}" dt="2022-12-07T14:43:40.118" v="511"/>
          <ac:graphicFrameMkLst>
            <pc:docMk/>
            <pc:sldMk cId="1683400695" sldId="857"/>
            <ac:graphicFrameMk id="5" creationId="{7C0CD1E2-858F-32AA-42A3-A80921ADF71E}"/>
          </ac:graphicFrameMkLst>
        </pc:graphicFrameChg>
      </pc:sldChg>
      <pc:sldChg chg="modSp new mod">
        <pc:chgData name="Margot Janssens" userId="f69163b5-52e0-4723-b622-bb4bf4dbab8f" providerId="ADAL" clId="{84D533DF-EBFC-42B2-B9E3-527D55C298A3}" dt="2022-12-07T14:55:42.479" v="1107" actId="113"/>
        <pc:sldMkLst>
          <pc:docMk/>
          <pc:sldMk cId="720140028" sldId="858"/>
        </pc:sldMkLst>
        <pc:spChg chg="mod">
          <ac:chgData name="Margot Janssens" userId="f69163b5-52e0-4723-b622-bb4bf4dbab8f" providerId="ADAL" clId="{84D533DF-EBFC-42B2-B9E3-527D55C298A3}" dt="2022-12-07T14:55:42.479" v="1107" actId="113"/>
          <ac:spMkLst>
            <pc:docMk/>
            <pc:sldMk cId="720140028" sldId="858"/>
            <ac:spMk id="3" creationId="{2DF90856-EA6D-3DE0-FEAD-6FD78B78D15C}"/>
          </ac:spMkLst>
        </pc:spChg>
        <pc:spChg chg="mod">
          <ac:chgData name="Margot Janssens" userId="f69163b5-52e0-4723-b622-bb4bf4dbab8f" providerId="ADAL" clId="{84D533DF-EBFC-42B2-B9E3-527D55C298A3}" dt="2022-12-07T14:52:34.794" v="845" actId="20577"/>
          <ac:spMkLst>
            <pc:docMk/>
            <pc:sldMk cId="720140028" sldId="858"/>
            <ac:spMk id="4" creationId="{F919063F-701C-04D5-B33C-6D6C825F7230}"/>
          </ac:spMkLst>
        </pc:spChg>
      </pc:sldChg>
      <pc:sldChg chg="delSp modSp add mod">
        <pc:chgData name="Margot Janssens" userId="f69163b5-52e0-4723-b622-bb4bf4dbab8f" providerId="ADAL" clId="{84D533DF-EBFC-42B2-B9E3-527D55C298A3}" dt="2022-12-07T14:59:25.281" v="1446" actId="20577"/>
        <pc:sldMkLst>
          <pc:docMk/>
          <pc:sldMk cId="2898165583" sldId="859"/>
        </pc:sldMkLst>
        <pc:spChg chg="del mod">
          <ac:chgData name="Margot Janssens" userId="f69163b5-52e0-4723-b622-bb4bf4dbab8f" providerId="ADAL" clId="{84D533DF-EBFC-42B2-B9E3-527D55C298A3}" dt="2022-12-07T14:58:22.027" v="1252" actId="478"/>
          <ac:spMkLst>
            <pc:docMk/>
            <pc:sldMk cId="2898165583" sldId="859"/>
            <ac:spMk id="2" creationId="{1B889C75-F9BF-A382-A31B-A3A669A91FCD}"/>
          </ac:spMkLst>
        </pc:spChg>
        <pc:spChg chg="mod">
          <ac:chgData name="Margot Janssens" userId="f69163b5-52e0-4723-b622-bb4bf4dbab8f" providerId="ADAL" clId="{84D533DF-EBFC-42B2-B9E3-527D55C298A3}" dt="2022-12-07T14:59:25.281" v="1446" actId="20577"/>
          <ac:spMkLst>
            <pc:docMk/>
            <pc:sldMk cId="2898165583" sldId="859"/>
            <ac:spMk id="3" creationId="{2DF90856-EA6D-3DE0-FEAD-6FD78B78D15C}"/>
          </ac:spMkLst>
        </pc:spChg>
      </pc:sldChg>
    </pc:docChg>
  </pc:docChgLst>
  <pc:docChgLst>
    <pc:chgData name="Grootaert Anneleen" userId="9aaa52b0-826c-48cc-93d8-ae0df7cf85e7" providerId="ADAL" clId="{474DD180-B4B9-4543-9742-C279D2F54E7C}"/>
    <pc:docChg chg="custSel addSld delSld modSld sldOrd modSection">
      <pc:chgData name="Grootaert Anneleen" userId="9aaa52b0-826c-48cc-93d8-ae0df7cf85e7" providerId="ADAL" clId="{474DD180-B4B9-4543-9742-C279D2F54E7C}" dt="2023-08-22T13:27:50.172" v="190" actId="20577"/>
      <pc:docMkLst>
        <pc:docMk/>
      </pc:docMkLst>
      <pc:sldChg chg="modSp mod">
        <pc:chgData name="Grootaert Anneleen" userId="9aaa52b0-826c-48cc-93d8-ae0df7cf85e7" providerId="ADAL" clId="{474DD180-B4B9-4543-9742-C279D2F54E7C}" dt="2023-08-22T13:17:26.202" v="0" actId="1076"/>
        <pc:sldMkLst>
          <pc:docMk/>
          <pc:sldMk cId="2648062404" sldId="840"/>
        </pc:sldMkLst>
        <pc:picChg chg="mod">
          <ac:chgData name="Grootaert Anneleen" userId="9aaa52b0-826c-48cc-93d8-ae0df7cf85e7" providerId="ADAL" clId="{474DD180-B4B9-4543-9742-C279D2F54E7C}" dt="2023-08-22T13:17:26.202" v="0" actId="1076"/>
          <ac:picMkLst>
            <pc:docMk/>
            <pc:sldMk cId="2648062404" sldId="840"/>
            <ac:picMk id="7" creationId="{31492E12-2713-2940-CA85-72D4924D2B02}"/>
          </ac:picMkLst>
        </pc:picChg>
      </pc:sldChg>
      <pc:sldChg chg="modSp mod">
        <pc:chgData name="Grootaert Anneleen" userId="9aaa52b0-826c-48cc-93d8-ae0df7cf85e7" providerId="ADAL" clId="{474DD180-B4B9-4543-9742-C279D2F54E7C}" dt="2023-08-22T13:23:55.864" v="128" actId="20577"/>
        <pc:sldMkLst>
          <pc:docMk/>
          <pc:sldMk cId="2187629399" sldId="884"/>
        </pc:sldMkLst>
        <pc:spChg chg="mod">
          <ac:chgData name="Grootaert Anneleen" userId="9aaa52b0-826c-48cc-93d8-ae0df7cf85e7" providerId="ADAL" clId="{474DD180-B4B9-4543-9742-C279D2F54E7C}" dt="2023-08-22T13:23:55.864" v="128" actId="20577"/>
          <ac:spMkLst>
            <pc:docMk/>
            <pc:sldMk cId="2187629399" sldId="884"/>
            <ac:spMk id="4" creationId="{586CF9D4-E7C5-0F38-44B6-231F73B0588C}"/>
          </ac:spMkLst>
        </pc:spChg>
      </pc:sldChg>
      <pc:sldChg chg="del ord modNotesTx">
        <pc:chgData name="Grootaert Anneleen" userId="9aaa52b0-826c-48cc-93d8-ae0df7cf85e7" providerId="ADAL" clId="{474DD180-B4B9-4543-9742-C279D2F54E7C}" dt="2023-08-22T13:26:37.034" v="144" actId="47"/>
        <pc:sldMkLst>
          <pc:docMk/>
          <pc:sldMk cId="3328888620" sldId="885"/>
        </pc:sldMkLst>
      </pc:sldChg>
      <pc:sldChg chg="modSp mod">
        <pc:chgData name="Grootaert Anneleen" userId="9aaa52b0-826c-48cc-93d8-ae0df7cf85e7" providerId="ADAL" clId="{474DD180-B4B9-4543-9742-C279D2F54E7C}" dt="2023-08-22T13:24:00.658" v="134" actId="20577"/>
        <pc:sldMkLst>
          <pc:docMk/>
          <pc:sldMk cId="467467137" sldId="889"/>
        </pc:sldMkLst>
        <pc:spChg chg="mod">
          <ac:chgData name="Grootaert Anneleen" userId="9aaa52b0-826c-48cc-93d8-ae0df7cf85e7" providerId="ADAL" clId="{474DD180-B4B9-4543-9742-C279D2F54E7C}" dt="2023-08-22T13:24:00.658" v="134" actId="20577"/>
          <ac:spMkLst>
            <pc:docMk/>
            <pc:sldMk cId="467467137" sldId="889"/>
            <ac:spMk id="4" creationId="{22457A1E-123F-9175-3ABD-D87894E8AFBE}"/>
          </ac:spMkLst>
        </pc:spChg>
      </pc:sldChg>
      <pc:sldChg chg="modSp mod">
        <pc:chgData name="Grootaert Anneleen" userId="9aaa52b0-826c-48cc-93d8-ae0df7cf85e7" providerId="ADAL" clId="{474DD180-B4B9-4543-9742-C279D2F54E7C}" dt="2023-08-22T13:24:04.981" v="140" actId="20577"/>
        <pc:sldMkLst>
          <pc:docMk/>
          <pc:sldMk cId="2288449948" sldId="891"/>
        </pc:sldMkLst>
        <pc:spChg chg="mod">
          <ac:chgData name="Grootaert Anneleen" userId="9aaa52b0-826c-48cc-93d8-ae0df7cf85e7" providerId="ADAL" clId="{474DD180-B4B9-4543-9742-C279D2F54E7C}" dt="2023-08-22T13:24:04.981" v="140" actId="20577"/>
          <ac:spMkLst>
            <pc:docMk/>
            <pc:sldMk cId="2288449948" sldId="891"/>
            <ac:spMk id="4" creationId="{818D5C65-1030-4B23-2751-56AF8AFE6FD5}"/>
          </ac:spMkLst>
        </pc:spChg>
      </pc:sldChg>
      <pc:sldChg chg="modSp mod">
        <pc:chgData name="Grootaert Anneleen" userId="9aaa52b0-826c-48cc-93d8-ae0df7cf85e7" providerId="ADAL" clId="{474DD180-B4B9-4543-9742-C279D2F54E7C}" dt="2023-08-22T13:27:32.459" v="151" actId="20577"/>
        <pc:sldMkLst>
          <pc:docMk/>
          <pc:sldMk cId="285142733" sldId="892"/>
        </pc:sldMkLst>
        <pc:spChg chg="mod">
          <ac:chgData name="Grootaert Anneleen" userId="9aaa52b0-826c-48cc-93d8-ae0df7cf85e7" providerId="ADAL" clId="{474DD180-B4B9-4543-9742-C279D2F54E7C}" dt="2023-08-22T13:27:32.459" v="151" actId="20577"/>
          <ac:spMkLst>
            <pc:docMk/>
            <pc:sldMk cId="285142733" sldId="892"/>
            <ac:spMk id="4" creationId="{8BE2CD69-4418-6B91-671A-FB5F9258E6E2}"/>
          </ac:spMkLst>
        </pc:spChg>
      </pc:sldChg>
      <pc:sldChg chg="modSp mod">
        <pc:chgData name="Grootaert Anneleen" userId="9aaa52b0-826c-48cc-93d8-ae0df7cf85e7" providerId="ADAL" clId="{474DD180-B4B9-4543-9742-C279D2F54E7C}" dt="2023-08-22T13:27:50.172" v="190" actId="20577"/>
        <pc:sldMkLst>
          <pc:docMk/>
          <pc:sldMk cId="2582503424" sldId="893"/>
        </pc:sldMkLst>
        <pc:spChg chg="mod">
          <ac:chgData name="Grootaert Anneleen" userId="9aaa52b0-826c-48cc-93d8-ae0df7cf85e7" providerId="ADAL" clId="{474DD180-B4B9-4543-9742-C279D2F54E7C}" dt="2023-08-22T13:27:50.172" v="190" actId="20577"/>
          <ac:spMkLst>
            <pc:docMk/>
            <pc:sldMk cId="2582503424" sldId="893"/>
            <ac:spMk id="4" creationId="{0384D866-264F-F338-E3B7-656C273A8CBB}"/>
          </ac:spMkLst>
        </pc:spChg>
      </pc:sldChg>
      <pc:sldChg chg="modSp mod ord">
        <pc:chgData name="Grootaert Anneleen" userId="9aaa52b0-826c-48cc-93d8-ae0df7cf85e7" providerId="ADAL" clId="{474DD180-B4B9-4543-9742-C279D2F54E7C}" dt="2023-08-22T13:23:51.088" v="122" actId="20577"/>
        <pc:sldMkLst>
          <pc:docMk/>
          <pc:sldMk cId="47313878" sldId="895"/>
        </pc:sldMkLst>
        <pc:spChg chg="mod">
          <ac:chgData name="Grootaert Anneleen" userId="9aaa52b0-826c-48cc-93d8-ae0df7cf85e7" providerId="ADAL" clId="{474DD180-B4B9-4543-9742-C279D2F54E7C}" dt="2023-08-22T13:23:51.088" v="122" actId="20577"/>
          <ac:spMkLst>
            <pc:docMk/>
            <pc:sldMk cId="47313878" sldId="895"/>
            <ac:spMk id="4" creationId="{47683D0E-8E17-E29E-BFAC-B589E9DD99FD}"/>
          </ac:spMkLst>
        </pc:spChg>
        <pc:spChg chg="mod">
          <ac:chgData name="Grootaert Anneleen" userId="9aaa52b0-826c-48cc-93d8-ae0df7cf85e7" providerId="ADAL" clId="{474DD180-B4B9-4543-9742-C279D2F54E7C}" dt="2023-08-22T13:22:43.297" v="51"/>
          <ac:spMkLst>
            <pc:docMk/>
            <pc:sldMk cId="47313878" sldId="895"/>
            <ac:spMk id="5" creationId="{ECDE99E5-D408-26B3-7695-994657853F07}"/>
          </ac:spMkLst>
        </pc:spChg>
      </pc:sldChg>
      <pc:sldChg chg="addSp modSp new mod modAnim">
        <pc:chgData name="Grootaert Anneleen" userId="9aaa52b0-826c-48cc-93d8-ae0df7cf85e7" providerId="ADAL" clId="{474DD180-B4B9-4543-9742-C279D2F54E7C}" dt="2023-08-22T13:27:38.529" v="159" actId="20577"/>
        <pc:sldMkLst>
          <pc:docMk/>
          <pc:sldMk cId="2768925150" sldId="903"/>
        </pc:sldMkLst>
        <pc:spChg chg="mod">
          <ac:chgData name="Grootaert Anneleen" userId="9aaa52b0-826c-48cc-93d8-ae0df7cf85e7" providerId="ADAL" clId="{474DD180-B4B9-4543-9742-C279D2F54E7C}" dt="2023-08-22T13:27:38.529" v="159" actId="20577"/>
          <ac:spMkLst>
            <pc:docMk/>
            <pc:sldMk cId="2768925150" sldId="903"/>
            <ac:spMk id="3" creationId="{526330D0-0D5A-1B32-FFBC-2C33D64ABC40}"/>
          </ac:spMkLst>
        </pc:spChg>
        <pc:picChg chg="add mod">
          <ac:chgData name="Grootaert Anneleen" userId="9aaa52b0-826c-48cc-93d8-ae0df7cf85e7" providerId="ADAL" clId="{474DD180-B4B9-4543-9742-C279D2F54E7C}" dt="2023-08-22T13:26:32.398" v="143"/>
          <ac:picMkLst>
            <pc:docMk/>
            <pc:sldMk cId="2768925150" sldId="903"/>
            <ac:picMk id="5" creationId="{1D0C180D-C8BB-249D-E720-2530166DFFD9}"/>
          </ac:picMkLst>
        </pc:picChg>
      </pc:sldChg>
    </pc:docChg>
  </pc:docChgLst>
  <pc:docChgLst>
    <pc:chgData name="Anneleen Grootaert" userId="9aaa52b0-826c-48cc-93d8-ae0df7cf85e7" providerId="ADAL" clId="{B8F305AC-2BC0-4E98-BEAF-4D9FF380D39F}"/>
    <pc:docChg chg="modSld">
      <pc:chgData name="Anneleen Grootaert" userId="9aaa52b0-826c-48cc-93d8-ae0df7cf85e7" providerId="ADAL" clId="{B8F305AC-2BC0-4E98-BEAF-4D9FF380D39F}" dt="2023-06-15T10:43:58.422" v="4" actId="12"/>
      <pc:docMkLst>
        <pc:docMk/>
      </pc:docMkLst>
      <pc:sldChg chg="modSp mod">
        <pc:chgData name="Anneleen Grootaert" userId="9aaa52b0-826c-48cc-93d8-ae0df7cf85e7" providerId="ADAL" clId="{B8F305AC-2BC0-4E98-BEAF-4D9FF380D39F}" dt="2023-06-15T10:43:58.422" v="4" actId="12"/>
        <pc:sldMkLst>
          <pc:docMk/>
          <pc:sldMk cId="3329047210" sldId="420"/>
        </pc:sldMkLst>
        <pc:spChg chg="mod">
          <ac:chgData name="Anneleen Grootaert" userId="9aaa52b0-826c-48cc-93d8-ae0df7cf85e7" providerId="ADAL" clId="{B8F305AC-2BC0-4E98-BEAF-4D9FF380D39F}" dt="2023-06-15T10:43:58.422" v="4" actId="12"/>
          <ac:spMkLst>
            <pc:docMk/>
            <pc:sldMk cId="3329047210" sldId="420"/>
            <ac:spMk id="2" creationId="{97F87A96-42D6-4743-92E9-BCC369C4A95B}"/>
          </ac:spMkLst>
        </pc:spChg>
      </pc:sldChg>
      <pc:sldChg chg="modSp mod">
        <pc:chgData name="Anneleen Grootaert" userId="9aaa52b0-826c-48cc-93d8-ae0df7cf85e7" providerId="ADAL" clId="{B8F305AC-2BC0-4E98-BEAF-4D9FF380D39F}" dt="2023-06-15T10:43:50.486" v="3" actId="12"/>
        <pc:sldMkLst>
          <pc:docMk/>
          <pc:sldMk cId="3748430764" sldId="434"/>
        </pc:sldMkLst>
        <pc:spChg chg="mod">
          <ac:chgData name="Anneleen Grootaert" userId="9aaa52b0-826c-48cc-93d8-ae0df7cf85e7" providerId="ADAL" clId="{B8F305AC-2BC0-4E98-BEAF-4D9FF380D39F}" dt="2023-06-15T10:43:50.486" v="3" actId="12"/>
          <ac:spMkLst>
            <pc:docMk/>
            <pc:sldMk cId="3748430764" sldId="434"/>
            <ac:spMk id="5" creationId="{7FA0D3A1-7316-4678-9D30-1AD38CE42F67}"/>
          </ac:spMkLst>
        </pc:spChg>
      </pc:sldChg>
      <pc:sldChg chg="modSp mod">
        <pc:chgData name="Anneleen Grootaert" userId="9aaa52b0-826c-48cc-93d8-ae0df7cf85e7" providerId="ADAL" clId="{B8F305AC-2BC0-4E98-BEAF-4D9FF380D39F}" dt="2023-06-15T10:43:22.669" v="1" actId="12"/>
        <pc:sldMkLst>
          <pc:docMk/>
          <pc:sldMk cId="2187629399" sldId="884"/>
        </pc:sldMkLst>
        <pc:spChg chg="mod">
          <ac:chgData name="Anneleen Grootaert" userId="9aaa52b0-826c-48cc-93d8-ae0df7cf85e7" providerId="ADAL" clId="{B8F305AC-2BC0-4E98-BEAF-4D9FF380D39F}" dt="2023-06-15T10:43:22.669" v="1" actId="12"/>
          <ac:spMkLst>
            <pc:docMk/>
            <pc:sldMk cId="2187629399" sldId="884"/>
            <ac:spMk id="2" creationId="{C131767C-3827-7A83-35CB-CA547169534A}"/>
          </ac:spMkLst>
        </pc:spChg>
      </pc:sldChg>
    </pc:docChg>
  </pc:docChgLst>
  <pc:docChgLst>
    <pc:chgData name="Warlop Florence" userId="89236eb7-ee26-4f89-90e5-0ec62d5eff9b" providerId="ADAL" clId="{73F9431E-E122-4493-9FEA-E14ADA90C081}"/>
    <pc:docChg chg="undo custSel addSld modSld modSection modNotesMaster modHandout">
      <pc:chgData name="Warlop Florence" userId="89236eb7-ee26-4f89-90e5-0ec62d5eff9b" providerId="ADAL" clId="{73F9431E-E122-4493-9FEA-E14ADA90C081}" dt="2022-12-12T16:25:35.702" v="446"/>
      <pc:docMkLst>
        <pc:docMk/>
      </pc:docMkLst>
      <pc:sldChg chg="modNotes">
        <pc:chgData name="Warlop Florence" userId="89236eb7-ee26-4f89-90e5-0ec62d5eff9b" providerId="ADAL" clId="{73F9431E-E122-4493-9FEA-E14ADA90C081}" dt="2022-12-12T16:25:35.702" v="446"/>
        <pc:sldMkLst>
          <pc:docMk/>
          <pc:sldMk cId="4132277270" sldId="257"/>
        </pc:sldMkLst>
      </pc:sldChg>
      <pc:sldChg chg="modSp mod modNotes">
        <pc:chgData name="Warlop Florence" userId="89236eb7-ee26-4f89-90e5-0ec62d5eff9b" providerId="ADAL" clId="{73F9431E-E122-4493-9FEA-E14ADA90C081}" dt="2022-12-12T16:25:35.702" v="446"/>
        <pc:sldMkLst>
          <pc:docMk/>
          <pc:sldMk cId="3808618729" sldId="264"/>
        </pc:sldMkLst>
        <pc:spChg chg="mod">
          <ac:chgData name="Warlop Florence" userId="89236eb7-ee26-4f89-90e5-0ec62d5eff9b" providerId="ADAL" clId="{73F9431E-E122-4493-9FEA-E14ADA90C081}" dt="2022-12-12T07:47:18.082" v="209" actId="20577"/>
          <ac:spMkLst>
            <pc:docMk/>
            <pc:sldMk cId="3808618729" sldId="264"/>
            <ac:spMk id="8" creationId="{23B9A51A-0C09-4C7E-B2BE-FAFDDD34EA93}"/>
          </ac:spMkLst>
        </pc:spChg>
      </pc:sldChg>
      <pc:sldChg chg="modSp mod modNotes">
        <pc:chgData name="Warlop Florence" userId="89236eb7-ee26-4f89-90e5-0ec62d5eff9b" providerId="ADAL" clId="{73F9431E-E122-4493-9FEA-E14ADA90C081}" dt="2022-12-12T16:25:35.702" v="446"/>
        <pc:sldMkLst>
          <pc:docMk/>
          <pc:sldMk cId="1071700467" sldId="425"/>
        </pc:sldMkLst>
        <pc:spChg chg="mod">
          <ac:chgData name="Warlop Florence" userId="89236eb7-ee26-4f89-90e5-0ec62d5eff9b" providerId="ADAL" clId="{73F9431E-E122-4493-9FEA-E14ADA90C081}" dt="2022-12-12T07:43:02.552" v="158" actId="20577"/>
          <ac:spMkLst>
            <pc:docMk/>
            <pc:sldMk cId="1071700467" sldId="425"/>
            <ac:spMk id="4" creationId="{AA4D7F5B-1303-1814-FABF-CA2DC954E5BB}"/>
          </ac:spMkLst>
        </pc:spChg>
      </pc:sldChg>
      <pc:sldChg chg="modSp mod">
        <pc:chgData name="Warlop Florence" userId="89236eb7-ee26-4f89-90e5-0ec62d5eff9b" providerId="ADAL" clId="{73F9431E-E122-4493-9FEA-E14ADA90C081}" dt="2022-12-12T07:43:11.721" v="167" actId="20577"/>
        <pc:sldMkLst>
          <pc:docMk/>
          <pc:sldMk cId="1570278664" sldId="438"/>
        </pc:sldMkLst>
        <pc:spChg chg="mod">
          <ac:chgData name="Warlop Florence" userId="89236eb7-ee26-4f89-90e5-0ec62d5eff9b" providerId="ADAL" clId="{73F9431E-E122-4493-9FEA-E14ADA90C081}" dt="2022-12-12T07:43:11.721" v="167" actId="20577"/>
          <ac:spMkLst>
            <pc:docMk/>
            <pc:sldMk cId="1570278664" sldId="438"/>
            <ac:spMk id="4" creationId="{4F99166E-2284-4FA2-85E1-D8226D14625D}"/>
          </ac:spMkLst>
        </pc:spChg>
      </pc:sldChg>
      <pc:sldChg chg="modSp mod modNotes">
        <pc:chgData name="Warlop Florence" userId="89236eb7-ee26-4f89-90e5-0ec62d5eff9b" providerId="ADAL" clId="{73F9431E-E122-4493-9FEA-E14ADA90C081}" dt="2022-12-12T16:25:35.702" v="446"/>
        <pc:sldMkLst>
          <pc:docMk/>
          <pc:sldMk cId="4092832295" sldId="627"/>
        </pc:sldMkLst>
        <pc:spChg chg="mod">
          <ac:chgData name="Warlop Florence" userId="89236eb7-ee26-4f89-90e5-0ec62d5eff9b" providerId="ADAL" clId="{73F9431E-E122-4493-9FEA-E14ADA90C081}" dt="2022-12-12T07:52:00.749" v="229" actId="1076"/>
          <ac:spMkLst>
            <pc:docMk/>
            <pc:sldMk cId="4092832295" sldId="627"/>
            <ac:spMk id="2" creationId="{0D816599-8406-4932-8B3F-44D9700B0E61}"/>
          </ac:spMkLst>
        </pc:spChg>
      </pc:sldChg>
      <pc:sldChg chg="modSp mod modNotes">
        <pc:chgData name="Warlop Florence" userId="89236eb7-ee26-4f89-90e5-0ec62d5eff9b" providerId="ADAL" clId="{73F9431E-E122-4493-9FEA-E14ADA90C081}" dt="2022-12-12T16:25:35.702" v="446"/>
        <pc:sldMkLst>
          <pc:docMk/>
          <pc:sldMk cId="1582364547" sldId="637"/>
        </pc:sldMkLst>
        <pc:spChg chg="mod">
          <ac:chgData name="Warlop Florence" userId="89236eb7-ee26-4f89-90e5-0ec62d5eff9b" providerId="ADAL" clId="{73F9431E-E122-4493-9FEA-E14ADA90C081}" dt="2022-12-12T07:48:05.608" v="210" actId="255"/>
          <ac:spMkLst>
            <pc:docMk/>
            <pc:sldMk cId="1582364547" sldId="637"/>
            <ac:spMk id="8" creationId="{23B9A51A-0C09-4C7E-B2BE-FAFDDD34EA93}"/>
          </ac:spMkLst>
        </pc:spChg>
        <pc:cxnChg chg="mod">
          <ac:chgData name="Warlop Florence" userId="89236eb7-ee26-4f89-90e5-0ec62d5eff9b" providerId="ADAL" clId="{73F9431E-E122-4493-9FEA-E14ADA90C081}" dt="2022-12-12T07:33:35.411" v="41" actId="1076"/>
          <ac:cxnSpMkLst>
            <pc:docMk/>
            <pc:sldMk cId="1582364547" sldId="637"/>
            <ac:cxnSpMk id="14" creationId="{FD22052C-C03B-4C63-A846-C4754428AFA3}"/>
          </ac:cxnSpMkLst>
        </pc:cxnChg>
      </pc:sldChg>
      <pc:sldChg chg="addSp delSp modSp mod modNotes">
        <pc:chgData name="Warlop Florence" userId="89236eb7-ee26-4f89-90e5-0ec62d5eff9b" providerId="ADAL" clId="{73F9431E-E122-4493-9FEA-E14ADA90C081}" dt="2022-12-12T16:25:35.702" v="446"/>
        <pc:sldMkLst>
          <pc:docMk/>
          <pc:sldMk cId="90904253" sldId="640"/>
        </pc:sldMkLst>
        <pc:spChg chg="del">
          <ac:chgData name="Warlop Florence" userId="89236eb7-ee26-4f89-90e5-0ec62d5eff9b" providerId="ADAL" clId="{73F9431E-E122-4493-9FEA-E14ADA90C081}" dt="2022-12-12T07:33:50.620" v="42" actId="478"/>
          <ac:spMkLst>
            <pc:docMk/>
            <pc:sldMk cId="90904253" sldId="640"/>
            <ac:spMk id="12" creationId="{7066C8FC-C2F4-4249-A320-5ABBB2C0AC59}"/>
          </ac:spMkLst>
        </pc:spChg>
        <pc:cxnChg chg="add del mod">
          <ac:chgData name="Warlop Florence" userId="89236eb7-ee26-4f89-90e5-0ec62d5eff9b" providerId="ADAL" clId="{73F9431E-E122-4493-9FEA-E14ADA90C081}" dt="2022-12-12T07:34:08.768" v="46" actId="1076"/>
          <ac:cxnSpMkLst>
            <pc:docMk/>
            <pc:sldMk cId="90904253" sldId="640"/>
            <ac:cxnSpMk id="14" creationId="{FD22052C-C03B-4C63-A846-C4754428AFA3}"/>
          </ac:cxnSpMkLst>
        </pc:cxnChg>
      </pc:sldChg>
      <pc:sldChg chg="addSp modSp mod modNotes modNotesTx">
        <pc:chgData name="Warlop Florence" userId="89236eb7-ee26-4f89-90e5-0ec62d5eff9b" providerId="ADAL" clId="{73F9431E-E122-4493-9FEA-E14ADA90C081}" dt="2022-12-12T16:25:35.702" v="446"/>
        <pc:sldMkLst>
          <pc:docMk/>
          <pc:sldMk cId="2089562016" sldId="645"/>
        </pc:sldMkLst>
        <pc:spChg chg="mod">
          <ac:chgData name="Warlop Florence" userId="89236eb7-ee26-4f89-90e5-0ec62d5eff9b" providerId="ADAL" clId="{73F9431E-E122-4493-9FEA-E14ADA90C081}" dt="2022-12-12T07:49:35.510" v="216" actId="255"/>
          <ac:spMkLst>
            <pc:docMk/>
            <pc:sldMk cId="2089562016" sldId="645"/>
            <ac:spMk id="13" creationId="{3CF876D9-8917-4FBE-9702-CFC4452C923C}"/>
          </ac:spMkLst>
        </pc:spChg>
        <pc:cxnChg chg="add mod">
          <ac:chgData name="Warlop Florence" userId="89236eb7-ee26-4f89-90e5-0ec62d5eff9b" providerId="ADAL" clId="{73F9431E-E122-4493-9FEA-E14ADA90C081}" dt="2022-12-12T07:37:12.980" v="50" actId="1076"/>
          <ac:cxnSpMkLst>
            <pc:docMk/>
            <pc:sldMk cId="2089562016" sldId="645"/>
            <ac:cxnSpMk id="2" creationId="{1EB0CB82-7803-9C6E-61D2-8E755540C7D5}"/>
          </ac:cxnSpMkLst>
        </pc:cxnChg>
      </pc:sldChg>
      <pc:sldChg chg="modNotes modNotesTx">
        <pc:chgData name="Warlop Florence" userId="89236eb7-ee26-4f89-90e5-0ec62d5eff9b" providerId="ADAL" clId="{73F9431E-E122-4493-9FEA-E14ADA90C081}" dt="2022-12-12T16:25:35.702" v="446"/>
        <pc:sldMkLst>
          <pc:docMk/>
          <pc:sldMk cId="1265854809" sldId="791"/>
        </pc:sldMkLst>
      </pc:sldChg>
      <pc:sldChg chg="modSp mod modNotes">
        <pc:chgData name="Warlop Florence" userId="89236eb7-ee26-4f89-90e5-0ec62d5eff9b" providerId="ADAL" clId="{73F9431E-E122-4493-9FEA-E14ADA90C081}" dt="2022-12-12T16:25:35.702" v="446"/>
        <pc:sldMkLst>
          <pc:docMk/>
          <pc:sldMk cId="2464714373" sldId="796"/>
        </pc:sldMkLst>
        <pc:spChg chg="mod">
          <ac:chgData name="Warlop Florence" userId="89236eb7-ee26-4f89-90e5-0ec62d5eff9b" providerId="ADAL" clId="{73F9431E-E122-4493-9FEA-E14ADA90C081}" dt="2022-12-12T07:39:49.504" v="85" actId="5793"/>
          <ac:spMkLst>
            <pc:docMk/>
            <pc:sldMk cId="2464714373" sldId="796"/>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3947729813" sldId="797"/>
        </pc:sldMkLst>
        <pc:spChg chg="mod">
          <ac:chgData name="Warlop Florence" userId="89236eb7-ee26-4f89-90e5-0ec62d5eff9b" providerId="ADAL" clId="{73F9431E-E122-4493-9FEA-E14ADA90C081}" dt="2022-12-12T07:40:21.311" v="86"/>
          <ac:spMkLst>
            <pc:docMk/>
            <pc:sldMk cId="3947729813" sldId="797"/>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311999834" sldId="799"/>
        </pc:sldMkLst>
        <pc:spChg chg="mod">
          <ac:chgData name="Warlop Florence" userId="89236eb7-ee26-4f89-90e5-0ec62d5eff9b" providerId="ADAL" clId="{73F9431E-E122-4493-9FEA-E14ADA90C081}" dt="2022-12-12T07:40:26.602" v="87"/>
          <ac:spMkLst>
            <pc:docMk/>
            <pc:sldMk cId="311999834" sldId="799"/>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4128493765" sldId="800"/>
        </pc:sldMkLst>
        <pc:spChg chg="mod">
          <ac:chgData name="Warlop Florence" userId="89236eb7-ee26-4f89-90e5-0ec62d5eff9b" providerId="ADAL" clId="{73F9431E-E122-4493-9FEA-E14ADA90C081}" dt="2022-12-12T07:50:26.879" v="223" actId="1076"/>
          <ac:spMkLst>
            <pc:docMk/>
            <pc:sldMk cId="4128493765" sldId="800"/>
            <ac:spMk id="3" creationId="{00000000-0000-0000-0000-000000000000}"/>
          </ac:spMkLst>
        </pc:spChg>
        <pc:spChg chg="mod">
          <ac:chgData name="Warlop Florence" userId="89236eb7-ee26-4f89-90e5-0ec62d5eff9b" providerId="ADAL" clId="{73F9431E-E122-4493-9FEA-E14ADA90C081}" dt="2022-12-12T07:41:03.752" v="93"/>
          <ac:spMkLst>
            <pc:docMk/>
            <pc:sldMk cId="4128493765" sldId="800"/>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1634214331" sldId="804"/>
        </pc:sldMkLst>
        <pc:spChg chg="mod">
          <ac:chgData name="Warlop Florence" userId="89236eb7-ee26-4f89-90e5-0ec62d5eff9b" providerId="ADAL" clId="{73F9431E-E122-4493-9FEA-E14ADA90C081}" dt="2022-12-12T07:41:50.620" v="124" actId="20577"/>
          <ac:spMkLst>
            <pc:docMk/>
            <pc:sldMk cId="1634214331" sldId="804"/>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1669359560" sldId="812"/>
        </pc:sldMkLst>
        <pc:spChg chg="mod">
          <ac:chgData name="Warlop Florence" userId="89236eb7-ee26-4f89-90e5-0ec62d5eff9b" providerId="ADAL" clId="{73F9431E-E122-4493-9FEA-E14ADA90C081}" dt="2022-12-12T07:42:30.520" v="128"/>
          <ac:spMkLst>
            <pc:docMk/>
            <pc:sldMk cId="1669359560" sldId="812"/>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181634869" sldId="813"/>
        </pc:sldMkLst>
        <pc:spChg chg="mod">
          <ac:chgData name="Warlop Florence" userId="89236eb7-ee26-4f89-90e5-0ec62d5eff9b" providerId="ADAL" clId="{73F9431E-E122-4493-9FEA-E14ADA90C081}" dt="2022-12-12T07:40:54.478" v="91"/>
          <ac:spMkLst>
            <pc:docMk/>
            <pc:sldMk cId="181634869" sldId="813"/>
            <ac:spMk id="4" creationId="{B9C130E8-0CCC-4F1B-8935-7F21C7E1EE5F}"/>
          </ac:spMkLst>
        </pc:spChg>
      </pc:sldChg>
      <pc:sldChg chg="modSp mod modNotes">
        <pc:chgData name="Warlop Florence" userId="89236eb7-ee26-4f89-90e5-0ec62d5eff9b" providerId="ADAL" clId="{73F9431E-E122-4493-9FEA-E14ADA90C081}" dt="2022-12-12T16:25:35.702" v="446"/>
        <pc:sldMkLst>
          <pc:docMk/>
          <pc:sldMk cId="108575141" sldId="815"/>
        </pc:sldMkLst>
        <pc:spChg chg="mod">
          <ac:chgData name="Warlop Florence" userId="89236eb7-ee26-4f89-90e5-0ec62d5eff9b" providerId="ADAL" clId="{73F9431E-E122-4493-9FEA-E14ADA90C081}" dt="2022-12-12T07:43:42.592" v="190" actId="20577"/>
          <ac:spMkLst>
            <pc:docMk/>
            <pc:sldMk cId="108575141" sldId="815"/>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2526593241" sldId="819"/>
        </pc:sldMkLst>
        <pc:spChg chg="mod">
          <ac:chgData name="Warlop Florence" userId="89236eb7-ee26-4f89-90e5-0ec62d5eff9b" providerId="ADAL" clId="{73F9431E-E122-4493-9FEA-E14ADA90C081}" dt="2022-12-12T07:40:39.226" v="88"/>
          <ac:spMkLst>
            <pc:docMk/>
            <pc:sldMk cId="2526593241" sldId="819"/>
            <ac:spMk id="4" creationId="{B9C130E8-0CCC-4F1B-8935-7F21C7E1EE5F}"/>
          </ac:spMkLst>
        </pc:spChg>
      </pc:sldChg>
      <pc:sldChg chg="modSp mod modNotes">
        <pc:chgData name="Warlop Florence" userId="89236eb7-ee26-4f89-90e5-0ec62d5eff9b" providerId="ADAL" clId="{73F9431E-E122-4493-9FEA-E14ADA90C081}" dt="2022-12-12T16:25:35.702" v="446"/>
        <pc:sldMkLst>
          <pc:docMk/>
          <pc:sldMk cId="2865673785" sldId="823"/>
        </pc:sldMkLst>
        <pc:spChg chg="mod">
          <ac:chgData name="Warlop Florence" userId="89236eb7-ee26-4f89-90e5-0ec62d5eff9b" providerId="ADAL" clId="{73F9431E-E122-4493-9FEA-E14ADA90C081}" dt="2022-12-12T07:42:16.559" v="125"/>
          <ac:spMkLst>
            <pc:docMk/>
            <pc:sldMk cId="2865673785" sldId="823"/>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3110886793" sldId="825"/>
        </pc:sldMkLst>
        <pc:spChg chg="mod">
          <ac:chgData name="Warlop Florence" userId="89236eb7-ee26-4f89-90e5-0ec62d5eff9b" providerId="ADAL" clId="{73F9431E-E122-4493-9FEA-E14ADA90C081}" dt="2022-12-12T07:43:17.313" v="174" actId="20577"/>
          <ac:spMkLst>
            <pc:docMk/>
            <pc:sldMk cId="3110886793" sldId="825"/>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4255038045" sldId="826"/>
        </pc:sldMkLst>
        <pc:spChg chg="mod">
          <ac:chgData name="Warlop Florence" userId="89236eb7-ee26-4f89-90e5-0ec62d5eff9b" providerId="ADAL" clId="{73F9431E-E122-4493-9FEA-E14ADA90C081}" dt="2022-12-12T07:43:23.589" v="179" actId="20577"/>
          <ac:spMkLst>
            <pc:docMk/>
            <pc:sldMk cId="4255038045" sldId="826"/>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1119657932" sldId="827"/>
        </pc:sldMkLst>
        <pc:spChg chg="mod">
          <ac:chgData name="Warlop Florence" userId="89236eb7-ee26-4f89-90e5-0ec62d5eff9b" providerId="ADAL" clId="{73F9431E-E122-4493-9FEA-E14ADA90C081}" dt="2022-12-12T07:42:20.731" v="126"/>
          <ac:spMkLst>
            <pc:docMk/>
            <pc:sldMk cId="1119657932" sldId="827"/>
            <ac:spMk id="8" creationId="{A4EA7BA9-6676-43E2-8D32-7BE410264E29}"/>
          </ac:spMkLst>
        </pc:spChg>
      </pc:sldChg>
      <pc:sldChg chg="modSp mod modNotes modNotesTx">
        <pc:chgData name="Warlop Florence" userId="89236eb7-ee26-4f89-90e5-0ec62d5eff9b" providerId="ADAL" clId="{73F9431E-E122-4493-9FEA-E14ADA90C081}" dt="2022-12-12T16:25:35.702" v="446"/>
        <pc:sldMkLst>
          <pc:docMk/>
          <pc:sldMk cId="4056151211" sldId="828"/>
        </pc:sldMkLst>
        <pc:spChg chg="mod">
          <ac:chgData name="Warlop Florence" userId="89236eb7-ee26-4f89-90e5-0ec62d5eff9b" providerId="ADAL" clId="{73F9431E-E122-4493-9FEA-E14ADA90C081}" dt="2022-12-12T07:43:37.848" v="187" actId="20577"/>
          <ac:spMkLst>
            <pc:docMk/>
            <pc:sldMk cId="4056151211" sldId="828"/>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1518685676" sldId="835"/>
        </pc:sldMkLst>
        <pc:spChg chg="mod">
          <ac:chgData name="Warlop Florence" userId="89236eb7-ee26-4f89-90e5-0ec62d5eff9b" providerId="ADAL" clId="{73F9431E-E122-4493-9FEA-E14ADA90C081}" dt="2022-12-12T07:40:42.593" v="89"/>
          <ac:spMkLst>
            <pc:docMk/>
            <pc:sldMk cId="1518685676" sldId="835"/>
            <ac:spMk id="4" creationId="{B9C130E8-0CCC-4F1B-8935-7F21C7E1EE5F}"/>
          </ac:spMkLst>
        </pc:spChg>
      </pc:sldChg>
      <pc:sldChg chg="modNotes">
        <pc:chgData name="Warlop Florence" userId="89236eb7-ee26-4f89-90e5-0ec62d5eff9b" providerId="ADAL" clId="{73F9431E-E122-4493-9FEA-E14ADA90C081}" dt="2022-12-12T16:25:35.702" v="446"/>
        <pc:sldMkLst>
          <pc:docMk/>
          <pc:sldMk cId="1427231998" sldId="837"/>
        </pc:sldMkLst>
      </pc:sldChg>
      <pc:sldChg chg="modSp mod modNotes">
        <pc:chgData name="Warlop Florence" userId="89236eb7-ee26-4f89-90e5-0ec62d5eff9b" providerId="ADAL" clId="{73F9431E-E122-4493-9FEA-E14ADA90C081}" dt="2022-12-12T16:25:35.702" v="446"/>
        <pc:sldMkLst>
          <pc:docMk/>
          <pc:sldMk cId="3702157859" sldId="838"/>
        </pc:sldMkLst>
        <pc:spChg chg="mod">
          <ac:chgData name="Warlop Florence" userId="89236eb7-ee26-4f89-90e5-0ec62d5eff9b" providerId="ADAL" clId="{73F9431E-E122-4493-9FEA-E14ADA90C081}" dt="2022-12-12T07:40:50.077" v="90"/>
          <ac:spMkLst>
            <pc:docMk/>
            <pc:sldMk cId="3702157859" sldId="838"/>
            <ac:spMk id="4" creationId="{B9C130E8-0CCC-4F1B-8935-7F21C7E1EE5F}"/>
          </ac:spMkLst>
        </pc:spChg>
      </pc:sldChg>
      <pc:sldChg chg="modSp mod modNotes">
        <pc:chgData name="Warlop Florence" userId="89236eb7-ee26-4f89-90e5-0ec62d5eff9b" providerId="ADAL" clId="{73F9431E-E122-4493-9FEA-E14ADA90C081}" dt="2022-12-12T16:25:35.702" v="446"/>
        <pc:sldMkLst>
          <pc:docMk/>
          <pc:sldMk cId="2232281431" sldId="839"/>
        </pc:sldMkLst>
        <pc:spChg chg="mod">
          <ac:chgData name="Warlop Florence" userId="89236eb7-ee26-4f89-90e5-0ec62d5eff9b" providerId="ADAL" clId="{73F9431E-E122-4493-9FEA-E14ADA90C081}" dt="2022-12-12T07:40:58.769" v="92"/>
          <ac:spMkLst>
            <pc:docMk/>
            <pc:sldMk cId="2232281431" sldId="839"/>
            <ac:spMk id="4" creationId="{B9C130E8-0CCC-4F1B-8935-7F21C7E1EE5F}"/>
          </ac:spMkLst>
        </pc:spChg>
      </pc:sldChg>
      <pc:sldChg chg="modSp mod modNotes">
        <pc:chgData name="Warlop Florence" userId="89236eb7-ee26-4f89-90e5-0ec62d5eff9b" providerId="ADAL" clId="{73F9431E-E122-4493-9FEA-E14ADA90C081}" dt="2022-12-12T16:25:35.702" v="446"/>
        <pc:sldMkLst>
          <pc:docMk/>
          <pc:sldMk cId="2648062404" sldId="840"/>
        </pc:sldMkLst>
        <pc:spChg chg="mod">
          <ac:chgData name="Warlop Florence" userId="89236eb7-ee26-4f89-90e5-0ec62d5eff9b" providerId="ADAL" clId="{73F9431E-E122-4493-9FEA-E14ADA90C081}" dt="2022-12-12T07:41:07.485" v="94"/>
          <ac:spMkLst>
            <pc:docMk/>
            <pc:sldMk cId="2648062404" sldId="840"/>
            <ac:spMk id="4" creationId="{B9C130E8-0CCC-4F1B-8935-7F21C7E1EE5F}"/>
          </ac:spMkLst>
        </pc:spChg>
      </pc:sldChg>
      <pc:sldChg chg="modSp mod modNotes">
        <pc:chgData name="Warlop Florence" userId="89236eb7-ee26-4f89-90e5-0ec62d5eff9b" providerId="ADAL" clId="{73F9431E-E122-4493-9FEA-E14ADA90C081}" dt="2022-12-12T16:25:35.702" v="446"/>
        <pc:sldMkLst>
          <pc:docMk/>
          <pc:sldMk cId="3674818951" sldId="841"/>
        </pc:sldMkLst>
        <pc:spChg chg="mod">
          <ac:chgData name="Warlop Florence" userId="89236eb7-ee26-4f89-90e5-0ec62d5eff9b" providerId="ADAL" clId="{73F9431E-E122-4493-9FEA-E14ADA90C081}" dt="2022-12-12T07:41:12.430" v="95"/>
          <ac:spMkLst>
            <pc:docMk/>
            <pc:sldMk cId="3674818951" sldId="841"/>
            <ac:spMk id="4" creationId="{B9C130E8-0CCC-4F1B-8935-7F21C7E1EE5F}"/>
          </ac:spMkLst>
        </pc:spChg>
      </pc:sldChg>
      <pc:sldChg chg="modSp mod modNotes modNotesTx">
        <pc:chgData name="Warlop Florence" userId="89236eb7-ee26-4f89-90e5-0ec62d5eff9b" providerId="ADAL" clId="{73F9431E-E122-4493-9FEA-E14ADA90C081}" dt="2022-12-12T16:25:35.702" v="446"/>
        <pc:sldMkLst>
          <pc:docMk/>
          <pc:sldMk cId="2113123326" sldId="842"/>
        </pc:sldMkLst>
        <pc:spChg chg="mod">
          <ac:chgData name="Warlop Florence" userId="89236eb7-ee26-4f89-90e5-0ec62d5eff9b" providerId="ADAL" clId="{73F9431E-E122-4493-9FEA-E14ADA90C081}" dt="2022-12-12T07:42:53.783" v="153" actId="20577"/>
          <ac:spMkLst>
            <pc:docMk/>
            <pc:sldMk cId="2113123326" sldId="842"/>
            <ac:spMk id="3" creationId="{446AE366-DD6B-D404-97B4-3016C75E1225}"/>
          </ac:spMkLst>
        </pc:spChg>
      </pc:sldChg>
      <pc:sldChg chg="modSp mod modNotes">
        <pc:chgData name="Warlop Florence" userId="89236eb7-ee26-4f89-90e5-0ec62d5eff9b" providerId="ADAL" clId="{73F9431E-E122-4493-9FEA-E14ADA90C081}" dt="2022-12-12T16:25:35.702" v="446"/>
        <pc:sldMkLst>
          <pc:docMk/>
          <pc:sldMk cId="102136586" sldId="843"/>
        </pc:sldMkLst>
        <pc:spChg chg="mod">
          <ac:chgData name="Warlop Florence" userId="89236eb7-ee26-4f89-90e5-0ec62d5eff9b" providerId="ADAL" clId="{73F9431E-E122-4493-9FEA-E14ADA90C081}" dt="2022-12-12T07:42:25.961" v="127"/>
          <ac:spMkLst>
            <pc:docMk/>
            <pc:sldMk cId="102136586" sldId="843"/>
            <ac:spMk id="8" creationId="{A4EA7BA9-6676-43E2-8D32-7BE410264E29}"/>
          </ac:spMkLst>
        </pc:spChg>
      </pc:sldChg>
      <pc:sldChg chg="modSp mod modNotes">
        <pc:chgData name="Warlop Florence" userId="89236eb7-ee26-4f89-90e5-0ec62d5eff9b" providerId="ADAL" clId="{73F9431E-E122-4493-9FEA-E14ADA90C081}" dt="2022-12-12T16:25:35.702" v="446"/>
        <pc:sldMkLst>
          <pc:docMk/>
          <pc:sldMk cId="1985993546" sldId="845"/>
        </pc:sldMkLst>
        <pc:spChg chg="mod">
          <ac:chgData name="Warlop Florence" userId="89236eb7-ee26-4f89-90e5-0ec62d5eff9b" providerId="ADAL" clId="{73F9431E-E122-4493-9FEA-E14ADA90C081}" dt="2022-12-12T07:49:52.959" v="218" actId="20577"/>
          <ac:spMkLst>
            <pc:docMk/>
            <pc:sldMk cId="1985993546" sldId="845"/>
            <ac:spMk id="3" creationId="{189ACCDE-3117-F78A-BB5D-F2A28220A197}"/>
          </ac:spMkLst>
        </pc:spChg>
        <pc:spChg chg="mod">
          <ac:chgData name="Warlop Florence" userId="89236eb7-ee26-4f89-90e5-0ec62d5eff9b" providerId="ADAL" clId="{73F9431E-E122-4493-9FEA-E14ADA90C081}" dt="2022-12-12T07:38:42.799" v="58" actId="20577"/>
          <ac:spMkLst>
            <pc:docMk/>
            <pc:sldMk cId="1985993546" sldId="845"/>
            <ac:spMk id="4" creationId="{241D0516-F340-1AF7-1991-6411EB05524A}"/>
          </ac:spMkLst>
        </pc:spChg>
      </pc:sldChg>
      <pc:sldChg chg="modSp mod">
        <pc:chgData name="Warlop Florence" userId="89236eb7-ee26-4f89-90e5-0ec62d5eff9b" providerId="ADAL" clId="{73F9431E-E122-4493-9FEA-E14ADA90C081}" dt="2022-12-12T07:38:48.745" v="64" actId="20577"/>
        <pc:sldMkLst>
          <pc:docMk/>
          <pc:sldMk cId="871486171" sldId="846"/>
        </pc:sldMkLst>
        <pc:spChg chg="mod">
          <ac:chgData name="Warlop Florence" userId="89236eb7-ee26-4f89-90e5-0ec62d5eff9b" providerId="ADAL" clId="{73F9431E-E122-4493-9FEA-E14ADA90C081}" dt="2022-12-12T07:20:22.740" v="2" actId="20577"/>
          <ac:spMkLst>
            <pc:docMk/>
            <pc:sldMk cId="871486171" sldId="846"/>
            <ac:spMk id="3" creationId="{189ACCDE-3117-F78A-BB5D-F2A28220A197}"/>
          </ac:spMkLst>
        </pc:spChg>
        <pc:spChg chg="mod">
          <ac:chgData name="Warlop Florence" userId="89236eb7-ee26-4f89-90e5-0ec62d5eff9b" providerId="ADAL" clId="{73F9431E-E122-4493-9FEA-E14ADA90C081}" dt="2022-12-12T07:38:48.745" v="64" actId="20577"/>
          <ac:spMkLst>
            <pc:docMk/>
            <pc:sldMk cId="871486171" sldId="846"/>
            <ac:spMk id="4" creationId="{241D0516-F340-1AF7-1991-6411EB05524A}"/>
          </ac:spMkLst>
        </pc:spChg>
      </pc:sldChg>
      <pc:sldChg chg="modSp mod modNotes">
        <pc:chgData name="Warlop Florence" userId="89236eb7-ee26-4f89-90e5-0ec62d5eff9b" providerId="ADAL" clId="{73F9431E-E122-4493-9FEA-E14ADA90C081}" dt="2022-12-12T16:25:35.702" v="446"/>
        <pc:sldMkLst>
          <pc:docMk/>
          <pc:sldMk cId="1311335934" sldId="847"/>
        </pc:sldMkLst>
        <pc:spChg chg="mod">
          <ac:chgData name="Warlop Florence" userId="89236eb7-ee26-4f89-90e5-0ec62d5eff9b" providerId="ADAL" clId="{73F9431E-E122-4493-9FEA-E14ADA90C081}" dt="2022-12-12T07:51:05.267" v="225" actId="1076"/>
          <ac:spMkLst>
            <pc:docMk/>
            <pc:sldMk cId="1311335934" sldId="847"/>
            <ac:spMk id="3" creationId="{1E76C6A9-46FC-CACD-AC05-C5AF9262C1FC}"/>
          </ac:spMkLst>
        </pc:spChg>
        <pc:spChg chg="mod">
          <ac:chgData name="Warlop Florence" userId="89236eb7-ee26-4f89-90e5-0ec62d5eff9b" providerId="ADAL" clId="{73F9431E-E122-4493-9FEA-E14ADA90C081}" dt="2022-12-12T07:43:29.604" v="182" actId="20577"/>
          <ac:spMkLst>
            <pc:docMk/>
            <pc:sldMk cId="1311335934" sldId="847"/>
            <ac:spMk id="4" creationId="{5F76C702-797F-7BE3-99D0-ADAF0C9669B1}"/>
          </ac:spMkLst>
        </pc:spChg>
      </pc:sldChg>
      <pc:sldChg chg="addSp modSp mod modNotes">
        <pc:chgData name="Warlop Florence" userId="89236eb7-ee26-4f89-90e5-0ec62d5eff9b" providerId="ADAL" clId="{73F9431E-E122-4493-9FEA-E14ADA90C081}" dt="2022-12-12T16:25:35.702" v="446"/>
        <pc:sldMkLst>
          <pc:docMk/>
          <pc:sldMk cId="1786411969" sldId="848"/>
        </pc:sldMkLst>
        <pc:spChg chg="add mod">
          <ac:chgData name="Warlop Florence" userId="89236eb7-ee26-4f89-90e5-0ec62d5eff9b" providerId="ADAL" clId="{73F9431E-E122-4493-9FEA-E14ADA90C081}" dt="2022-12-12T07:28:11.088" v="27" actId="1076"/>
          <ac:spMkLst>
            <pc:docMk/>
            <pc:sldMk cId="1786411969" sldId="848"/>
            <ac:spMk id="2" creationId="{9771443E-0F7F-0113-BAAB-A7B1B33C4FE8}"/>
          </ac:spMkLst>
        </pc:spChg>
        <pc:spChg chg="add mod">
          <ac:chgData name="Warlop Florence" userId="89236eb7-ee26-4f89-90e5-0ec62d5eff9b" providerId="ADAL" clId="{73F9431E-E122-4493-9FEA-E14ADA90C081}" dt="2022-12-12T07:29:19.355" v="39" actId="1076"/>
          <ac:spMkLst>
            <pc:docMk/>
            <pc:sldMk cId="1786411969" sldId="848"/>
            <ac:spMk id="3" creationId="{AFE53464-40B8-5C09-72DB-6F2BCE132E86}"/>
          </ac:spMkLst>
        </pc:spChg>
        <pc:spChg chg="add mod">
          <ac:chgData name="Warlop Florence" userId="89236eb7-ee26-4f89-90e5-0ec62d5eff9b" providerId="ADAL" clId="{73F9431E-E122-4493-9FEA-E14ADA90C081}" dt="2022-12-12T07:28:21.408" v="30" actId="1076"/>
          <ac:spMkLst>
            <pc:docMk/>
            <pc:sldMk cId="1786411969" sldId="848"/>
            <ac:spMk id="4" creationId="{9C2B8431-0A71-3FB5-BC10-1A17AE7B9A40}"/>
          </ac:spMkLst>
        </pc:spChg>
        <pc:spChg chg="add mod">
          <ac:chgData name="Warlop Florence" userId="89236eb7-ee26-4f89-90e5-0ec62d5eff9b" providerId="ADAL" clId="{73F9431E-E122-4493-9FEA-E14ADA90C081}" dt="2022-12-12T07:28:16.732" v="29" actId="1076"/>
          <ac:spMkLst>
            <pc:docMk/>
            <pc:sldMk cId="1786411969" sldId="848"/>
            <ac:spMk id="5" creationId="{EB1698B9-D61E-F7AD-46FD-A77672611A2F}"/>
          </ac:spMkLst>
        </pc:spChg>
        <pc:spChg chg="add mod">
          <ac:chgData name="Warlop Florence" userId="89236eb7-ee26-4f89-90e5-0ec62d5eff9b" providerId="ADAL" clId="{73F9431E-E122-4493-9FEA-E14ADA90C081}" dt="2022-12-12T07:28:58.373" v="36" actId="1076"/>
          <ac:spMkLst>
            <pc:docMk/>
            <pc:sldMk cId="1786411969" sldId="848"/>
            <ac:spMk id="7" creationId="{4F65E554-4F4B-D5E6-9549-2F8A7C0D6BBE}"/>
          </ac:spMkLst>
        </pc:spChg>
        <pc:picChg chg="mod">
          <ac:chgData name="Warlop Florence" userId="89236eb7-ee26-4f89-90e5-0ec62d5eff9b" providerId="ADAL" clId="{73F9431E-E122-4493-9FEA-E14ADA90C081}" dt="2022-12-12T07:29:14.627" v="38" actId="1076"/>
          <ac:picMkLst>
            <pc:docMk/>
            <pc:sldMk cId="1786411969" sldId="848"/>
            <ac:picMk id="6" creationId="{E0FC80D7-D129-31EC-4065-C3ADFC7402F3}"/>
          </ac:picMkLst>
        </pc:picChg>
      </pc:sldChg>
      <pc:sldChg chg="modNotes">
        <pc:chgData name="Warlop Florence" userId="89236eb7-ee26-4f89-90e5-0ec62d5eff9b" providerId="ADAL" clId="{73F9431E-E122-4493-9FEA-E14ADA90C081}" dt="2022-12-12T16:25:35.702" v="446"/>
        <pc:sldMkLst>
          <pc:docMk/>
          <pc:sldMk cId="3155512951" sldId="849"/>
        </pc:sldMkLst>
      </pc:sldChg>
      <pc:sldChg chg="modNotes modNotesTx">
        <pc:chgData name="Warlop Florence" userId="89236eb7-ee26-4f89-90e5-0ec62d5eff9b" providerId="ADAL" clId="{73F9431E-E122-4493-9FEA-E14ADA90C081}" dt="2022-12-12T16:25:35.702" v="446"/>
        <pc:sldMkLst>
          <pc:docMk/>
          <pc:sldMk cId="205280462" sldId="850"/>
        </pc:sldMkLst>
      </pc:sldChg>
      <pc:sldChg chg="modNotes">
        <pc:chgData name="Warlop Florence" userId="89236eb7-ee26-4f89-90e5-0ec62d5eff9b" providerId="ADAL" clId="{73F9431E-E122-4493-9FEA-E14ADA90C081}" dt="2022-12-12T16:25:35.702" v="446"/>
        <pc:sldMkLst>
          <pc:docMk/>
          <pc:sldMk cId="1260568958" sldId="851"/>
        </pc:sldMkLst>
      </pc:sldChg>
      <pc:sldChg chg="modNotes">
        <pc:chgData name="Warlop Florence" userId="89236eb7-ee26-4f89-90e5-0ec62d5eff9b" providerId="ADAL" clId="{73F9431E-E122-4493-9FEA-E14ADA90C081}" dt="2022-12-12T16:25:35.702" v="446"/>
        <pc:sldMkLst>
          <pc:docMk/>
          <pc:sldMk cId="1470217629" sldId="852"/>
        </pc:sldMkLst>
      </pc:sldChg>
      <pc:sldChg chg="modNotes">
        <pc:chgData name="Warlop Florence" userId="89236eb7-ee26-4f89-90e5-0ec62d5eff9b" providerId="ADAL" clId="{73F9431E-E122-4493-9FEA-E14ADA90C081}" dt="2022-12-12T16:25:35.702" v="446"/>
        <pc:sldMkLst>
          <pc:docMk/>
          <pc:sldMk cId="1291952331" sldId="854"/>
        </pc:sldMkLst>
      </pc:sldChg>
      <pc:sldChg chg="modNotes">
        <pc:chgData name="Warlop Florence" userId="89236eb7-ee26-4f89-90e5-0ec62d5eff9b" providerId="ADAL" clId="{73F9431E-E122-4493-9FEA-E14ADA90C081}" dt="2022-12-12T16:25:35.702" v="446"/>
        <pc:sldMkLst>
          <pc:docMk/>
          <pc:sldMk cId="190222702" sldId="855"/>
        </pc:sldMkLst>
      </pc:sldChg>
      <pc:sldChg chg="mod modShow modNotes">
        <pc:chgData name="Warlop Florence" userId="89236eb7-ee26-4f89-90e5-0ec62d5eff9b" providerId="ADAL" clId="{73F9431E-E122-4493-9FEA-E14ADA90C081}" dt="2022-12-12T16:25:35.702" v="446"/>
        <pc:sldMkLst>
          <pc:docMk/>
          <pc:sldMk cId="952337494" sldId="856"/>
        </pc:sldMkLst>
      </pc:sldChg>
      <pc:sldChg chg="mod modShow">
        <pc:chgData name="Warlop Florence" userId="89236eb7-ee26-4f89-90e5-0ec62d5eff9b" providerId="ADAL" clId="{73F9431E-E122-4493-9FEA-E14ADA90C081}" dt="2022-12-12T15:57:09.898" v="231" actId="729"/>
        <pc:sldMkLst>
          <pc:docMk/>
          <pc:sldMk cId="1683400695" sldId="857"/>
        </pc:sldMkLst>
      </pc:sldChg>
      <pc:sldChg chg="modSp mod modNotes">
        <pc:chgData name="Warlop Florence" userId="89236eb7-ee26-4f89-90e5-0ec62d5eff9b" providerId="ADAL" clId="{73F9431E-E122-4493-9FEA-E14ADA90C081}" dt="2022-12-12T16:25:35.702" v="446"/>
        <pc:sldMkLst>
          <pc:docMk/>
          <pc:sldMk cId="720140028" sldId="858"/>
        </pc:sldMkLst>
        <pc:spChg chg="mod">
          <ac:chgData name="Warlop Florence" userId="89236eb7-ee26-4f89-90e5-0ec62d5eff9b" providerId="ADAL" clId="{73F9431E-E122-4493-9FEA-E14ADA90C081}" dt="2022-12-12T07:51:42.269" v="226" actId="255"/>
          <ac:spMkLst>
            <pc:docMk/>
            <pc:sldMk cId="720140028" sldId="858"/>
            <ac:spMk id="3" creationId="{2DF90856-EA6D-3DE0-FEAD-6FD78B78D15C}"/>
          </ac:spMkLst>
        </pc:spChg>
      </pc:sldChg>
      <pc:sldChg chg="modSp mod">
        <pc:chgData name="Warlop Florence" userId="89236eb7-ee26-4f89-90e5-0ec62d5eff9b" providerId="ADAL" clId="{73F9431E-E122-4493-9FEA-E14ADA90C081}" dt="2022-12-12T07:51:48.221" v="227" actId="255"/>
        <pc:sldMkLst>
          <pc:docMk/>
          <pc:sldMk cId="2898165583" sldId="859"/>
        </pc:sldMkLst>
        <pc:spChg chg="mod">
          <ac:chgData name="Warlop Florence" userId="89236eb7-ee26-4f89-90e5-0ec62d5eff9b" providerId="ADAL" clId="{73F9431E-E122-4493-9FEA-E14ADA90C081}" dt="2022-12-12T07:51:48.221" v="227" actId="255"/>
          <ac:spMkLst>
            <pc:docMk/>
            <pc:sldMk cId="2898165583" sldId="859"/>
            <ac:spMk id="3" creationId="{2DF90856-EA6D-3DE0-FEAD-6FD78B78D15C}"/>
          </ac:spMkLst>
        </pc:spChg>
      </pc:sldChg>
      <pc:sldChg chg="modSp mod modNotes">
        <pc:chgData name="Warlop Florence" userId="89236eb7-ee26-4f89-90e5-0ec62d5eff9b" providerId="ADAL" clId="{73F9431E-E122-4493-9FEA-E14ADA90C081}" dt="2022-12-12T16:25:35.702" v="446"/>
        <pc:sldMkLst>
          <pc:docMk/>
          <pc:sldMk cId="1265576222" sldId="860"/>
        </pc:sldMkLst>
        <pc:spChg chg="mod">
          <ac:chgData name="Warlop Florence" userId="89236eb7-ee26-4f89-90e5-0ec62d5eff9b" providerId="ADAL" clId="{73F9431E-E122-4493-9FEA-E14ADA90C081}" dt="2022-12-12T07:48:27.955" v="211" actId="255"/>
          <ac:spMkLst>
            <pc:docMk/>
            <pc:sldMk cId="1265576222" sldId="860"/>
            <ac:spMk id="8" creationId="{23B9A51A-0C09-4C7E-B2BE-FAFDDD34EA93}"/>
          </ac:spMkLst>
        </pc:spChg>
      </pc:sldChg>
      <pc:sldChg chg="modSp mod modNotes">
        <pc:chgData name="Warlop Florence" userId="89236eb7-ee26-4f89-90e5-0ec62d5eff9b" providerId="ADAL" clId="{73F9431E-E122-4493-9FEA-E14ADA90C081}" dt="2022-12-12T16:25:35.702" v="446"/>
        <pc:sldMkLst>
          <pc:docMk/>
          <pc:sldMk cId="3431167954" sldId="861"/>
        </pc:sldMkLst>
        <pc:spChg chg="mod">
          <ac:chgData name="Warlop Florence" userId="89236eb7-ee26-4f89-90e5-0ec62d5eff9b" providerId="ADAL" clId="{73F9431E-E122-4493-9FEA-E14ADA90C081}" dt="2022-12-12T07:48:37.418" v="212" actId="255"/>
          <ac:spMkLst>
            <pc:docMk/>
            <pc:sldMk cId="3431167954" sldId="861"/>
            <ac:spMk id="8" creationId="{23B9A51A-0C09-4C7E-B2BE-FAFDDD34EA93}"/>
          </ac:spMkLst>
        </pc:spChg>
      </pc:sldChg>
      <pc:sldChg chg="modSp mod modNotes">
        <pc:chgData name="Warlop Florence" userId="89236eb7-ee26-4f89-90e5-0ec62d5eff9b" providerId="ADAL" clId="{73F9431E-E122-4493-9FEA-E14ADA90C081}" dt="2022-12-12T16:25:35.702" v="446"/>
        <pc:sldMkLst>
          <pc:docMk/>
          <pc:sldMk cId="2530115495" sldId="862"/>
        </pc:sldMkLst>
        <pc:spChg chg="mod">
          <ac:chgData name="Warlop Florence" userId="89236eb7-ee26-4f89-90e5-0ec62d5eff9b" providerId="ADAL" clId="{73F9431E-E122-4493-9FEA-E14ADA90C081}" dt="2022-12-12T07:48:49.837" v="213" actId="255"/>
          <ac:spMkLst>
            <pc:docMk/>
            <pc:sldMk cId="2530115495" sldId="862"/>
            <ac:spMk id="8" creationId="{23B9A51A-0C09-4C7E-B2BE-FAFDDD34EA93}"/>
          </ac:spMkLst>
        </pc:spChg>
      </pc:sldChg>
      <pc:sldChg chg="modSp mod modNotes">
        <pc:chgData name="Warlop Florence" userId="89236eb7-ee26-4f89-90e5-0ec62d5eff9b" providerId="ADAL" clId="{73F9431E-E122-4493-9FEA-E14ADA90C081}" dt="2022-12-12T16:25:35.702" v="446"/>
        <pc:sldMkLst>
          <pc:docMk/>
          <pc:sldMk cId="3534158063" sldId="863"/>
        </pc:sldMkLst>
        <pc:spChg chg="mod">
          <ac:chgData name="Warlop Florence" userId="89236eb7-ee26-4f89-90e5-0ec62d5eff9b" providerId="ADAL" clId="{73F9431E-E122-4493-9FEA-E14ADA90C081}" dt="2022-12-12T07:49:05.228" v="214" actId="255"/>
          <ac:spMkLst>
            <pc:docMk/>
            <pc:sldMk cId="3534158063" sldId="863"/>
            <ac:spMk id="8" creationId="{23B9A51A-0C09-4C7E-B2BE-FAFDDD34EA93}"/>
          </ac:spMkLst>
        </pc:spChg>
      </pc:sldChg>
      <pc:sldChg chg="modSp mod modNotes">
        <pc:chgData name="Warlop Florence" userId="89236eb7-ee26-4f89-90e5-0ec62d5eff9b" providerId="ADAL" clId="{73F9431E-E122-4493-9FEA-E14ADA90C081}" dt="2022-12-12T16:25:35.702" v="446"/>
        <pc:sldMkLst>
          <pc:docMk/>
          <pc:sldMk cId="416755307" sldId="864"/>
        </pc:sldMkLst>
        <pc:spChg chg="mod">
          <ac:chgData name="Warlop Florence" userId="89236eb7-ee26-4f89-90e5-0ec62d5eff9b" providerId="ADAL" clId="{73F9431E-E122-4493-9FEA-E14ADA90C081}" dt="2022-12-12T07:49:17.662" v="215" actId="255"/>
          <ac:spMkLst>
            <pc:docMk/>
            <pc:sldMk cId="416755307" sldId="864"/>
            <ac:spMk id="8" creationId="{23B9A51A-0C09-4C7E-B2BE-FAFDDD34EA93}"/>
          </ac:spMkLst>
        </pc:spChg>
      </pc:sldChg>
      <pc:sldChg chg="addSp modSp new mod">
        <pc:chgData name="Warlop Florence" userId="89236eb7-ee26-4f89-90e5-0ec62d5eff9b" providerId="ADAL" clId="{73F9431E-E122-4493-9FEA-E14ADA90C081}" dt="2022-12-12T15:58:46.403" v="287" actId="1076"/>
        <pc:sldMkLst>
          <pc:docMk/>
          <pc:sldMk cId="3270018409" sldId="865"/>
        </pc:sldMkLst>
        <pc:spChg chg="mod">
          <ac:chgData name="Warlop Florence" userId="89236eb7-ee26-4f89-90e5-0ec62d5eff9b" providerId="ADAL" clId="{73F9431E-E122-4493-9FEA-E14ADA90C081}" dt="2022-12-12T15:58:18.383" v="283" actId="20577"/>
          <ac:spMkLst>
            <pc:docMk/>
            <pc:sldMk cId="3270018409" sldId="865"/>
            <ac:spMk id="2" creationId="{A016AE3E-E312-185E-8771-F3B2A9164233}"/>
          </ac:spMkLst>
        </pc:spChg>
        <pc:picChg chg="add mod">
          <ac:chgData name="Warlop Florence" userId="89236eb7-ee26-4f89-90e5-0ec62d5eff9b" providerId="ADAL" clId="{73F9431E-E122-4493-9FEA-E14ADA90C081}" dt="2022-12-12T15:58:46.403" v="287" actId="1076"/>
          <ac:picMkLst>
            <pc:docMk/>
            <pc:sldMk cId="3270018409" sldId="865"/>
            <ac:picMk id="1026" creationId="{6EE73F72-CC50-949E-0CB8-A500702C2972}"/>
          </ac:picMkLst>
        </pc:picChg>
      </pc:sldChg>
    </pc:docChg>
  </pc:docChgLst>
  <pc:docChgLst>
    <pc:chgData name="Grootaert Anneleen" userId="9aaa52b0-826c-48cc-93d8-ae0df7cf85e7" providerId="ADAL" clId="{0FA250EA-91EA-4E39-B3B1-D44565DEF642}"/>
    <pc:docChg chg="undo redo custSel addSld delSld modSld sldOrd modSection">
      <pc:chgData name="Grootaert Anneleen" userId="9aaa52b0-826c-48cc-93d8-ae0df7cf85e7" providerId="ADAL" clId="{0FA250EA-91EA-4E39-B3B1-D44565DEF642}" dt="2022-12-19T11:44:43.978" v="2490" actId="1076"/>
      <pc:docMkLst>
        <pc:docMk/>
      </pc:docMkLst>
      <pc:sldChg chg="modSp mod">
        <pc:chgData name="Grootaert Anneleen" userId="9aaa52b0-826c-48cc-93d8-ae0df7cf85e7" providerId="ADAL" clId="{0FA250EA-91EA-4E39-B3B1-D44565DEF642}" dt="2022-12-19T10:26:23.412" v="1774" actId="207"/>
        <pc:sldMkLst>
          <pc:docMk/>
          <pc:sldMk cId="4132277270" sldId="257"/>
        </pc:sldMkLst>
        <pc:spChg chg="mod">
          <ac:chgData name="Grootaert Anneleen" userId="9aaa52b0-826c-48cc-93d8-ae0df7cf85e7" providerId="ADAL" clId="{0FA250EA-91EA-4E39-B3B1-D44565DEF642}" dt="2022-12-19T10:26:23.412" v="1774" actId="207"/>
          <ac:spMkLst>
            <pc:docMk/>
            <pc:sldMk cId="4132277270" sldId="257"/>
            <ac:spMk id="3" creationId="{E702BBD2-F66D-4553-AC3E-2702DCBC5EB8}"/>
          </ac:spMkLst>
        </pc:spChg>
      </pc:sldChg>
      <pc:sldChg chg="addSp modSp mod">
        <pc:chgData name="Grootaert Anneleen" userId="9aaa52b0-826c-48cc-93d8-ae0df7cf85e7" providerId="ADAL" clId="{0FA250EA-91EA-4E39-B3B1-D44565DEF642}" dt="2022-12-17T16:16:12.709" v="814" actId="12"/>
        <pc:sldMkLst>
          <pc:docMk/>
          <pc:sldMk cId="3808618729" sldId="264"/>
        </pc:sldMkLst>
        <pc:spChg chg="add mod">
          <ac:chgData name="Grootaert Anneleen" userId="9aaa52b0-826c-48cc-93d8-ae0df7cf85e7" providerId="ADAL" clId="{0FA250EA-91EA-4E39-B3B1-D44565DEF642}" dt="2022-12-17T15:58:08.736" v="532" actId="1076"/>
          <ac:spMkLst>
            <pc:docMk/>
            <pc:sldMk cId="3808618729" sldId="264"/>
            <ac:spMk id="2" creationId="{3A41B9F0-85AD-02BF-5471-C7E414E5EAED}"/>
          </ac:spMkLst>
        </pc:spChg>
        <pc:spChg chg="mod">
          <ac:chgData name="Grootaert Anneleen" userId="9aaa52b0-826c-48cc-93d8-ae0df7cf85e7" providerId="ADAL" clId="{0FA250EA-91EA-4E39-B3B1-D44565DEF642}" dt="2022-12-17T16:16:12.709" v="814" actId="12"/>
          <ac:spMkLst>
            <pc:docMk/>
            <pc:sldMk cId="3808618729" sldId="264"/>
            <ac:spMk id="8" creationId="{23B9A51A-0C09-4C7E-B2BE-FAFDDD34EA93}"/>
          </ac:spMkLst>
        </pc:spChg>
      </pc:sldChg>
      <pc:sldChg chg="modSp add mod modNotesTx">
        <pc:chgData name="Grootaert Anneleen" userId="9aaa52b0-826c-48cc-93d8-ae0df7cf85e7" providerId="ADAL" clId="{0FA250EA-91EA-4E39-B3B1-D44565DEF642}" dt="2022-12-19T10:15:54.738" v="1749" actId="14"/>
        <pc:sldMkLst>
          <pc:docMk/>
          <pc:sldMk cId="4287503767" sldId="406"/>
        </pc:sldMkLst>
        <pc:spChg chg="mod">
          <ac:chgData name="Grootaert Anneleen" userId="9aaa52b0-826c-48cc-93d8-ae0df7cf85e7" providerId="ADAL" clId="{0FA250EA-91EA-4E39-B3B1-D44565DEF642}" dt="2022-12-19T10:15:26.050" v="1744"/>
          <ac:spMkLst>
            <pc:docMk/>
            <pc:sldMk cId="4287503767" sldId="406"/>
            <ac:spMk id="4" creationId="{2A144AE3-A303-41FB-9906-126A7AF51743}"/>
          </ac:spMkLst>
        </pc:spChg>
      </pc:sldChg>
      <pc:sldChg chg="delSp modSp mod">
        <pc:chgData name="Grootaert Anneleen" userId="9aaa52b0-826c-48cc-93d8-ae0df7cf85e7" providerId="ADAL" clId="{0FA250EA-91EA-4E39-B3B1-D44565DEF642}" dt="2022-12-19T10:41:15.887" v="1955" actId="20577"/>
        <pc:sldMkLst>
          <pc:docMk/>
          <pc:sldMk cId="1071700467" sldId="425"/>
        </pc:sldMkLst>
        <pc:spChg chg="mod">
          <ac:chgData name="Grootaert Anneleen" userId="9aaa52b0-826c-48cc-93d8-ae0df7cf85e7" providerId="ADAL" clId="{0FA250EA-91EA-4E39-B3B1-D44565DEF642}" dt="2022-12-19T10:37:21.659" v="1932" actId="12"/>
          <ac:spMkLst>
            <pc:docMk/>
            <pc:sldMk cId="1071700467" sldId="425"/>
            <ac:spMk id="2" creationId="{39853C82-FB38-1436-CB42-D79EF2EE64F0}"/>
          </ac:spMkLst>
        </pc:spChg>
        <pc:spChg chg="mod">
          <ac:chgData name="Grootaert Anneleen" userId="9aaa52b0-826c-48cc-93d8-ae0df7cf85e7" providerId="ADAL" clId="{0FA250EA-91EA-4E39-B3B1-D44565DEF642}" dt="2022-12-19T10:41:15.887" v="1955" actId="20577"/>
          <ac:spMkLst>
            <pc:docMk/>
            <pc:sldMk cId="1071700467" sldId="425"/>
            <ac:spMk id="4" creationId="{AA4D7F5B-1303-1814-FABF-CA2DC954E5BB}"/>
          </ac:spMkLst>
        </pc:spChg>
        <pc:spChg chg="mod">
          <ac:chgData name="Grootaert Anneleen" userId="9aaa52b0-826c-48cc-93d8-ae0df7cf85e7" providerId="ADAL" clId="{0FA250EA-91EA-4E39-B3B1-D44565DEF642}" dt="2022-12-19T10:35:15.358" v="1899" actId="6549"/>
          <ac:spMkLst>
            <pc:docMk/>
            <pc:sldMk cId="1071700467" sldId="425"/>
            <ac:spMk id="5" creationId="{2840C375-FE7E-182A-E0F0-73016E9EB9FB}"/>
          </ac:spMkLst>
        </pc:spChg>
        <pc:spChg chg="del mod">
          <ac:chgData name="Grootaert Anneleen" userId="9aaa52b0-826c-48cc-93d8-ae0df7cf85e7" providerId="ADAL" clId="{0FA250EA-91EA-4E39-B3B1-D44565DEF642}" dt="2022-12-19T10:35:13.351" v="1898" actId="478"/>
          <ac:spMkLst>
            <pc:docMk/>
            <pc:sldMk cId="1071700467" sldId="425"/>
            <ac:spMk id="6" creationId="{5BCF6FDE-1CE9-221D-E61E-36AA494EAF45}"/>
          </ac:spMkLst>
        </pc:spChg>
      </pc:sldChg>
      <pc:sldChg chg="modSp mod">
        <pc:chgData name="Grootaert Anneleen" userId="9aaa52b0-826c-48cc-93d8-ae0df7cf85e7" providerId="ADAL" clId="{0FA250EA-91EA-4E39-B3B1-D44565DEF642}" dt="2022-12-19T10:41:24.542" v="1971" actId="20577"/>
        <pc:sldMkLst>
          <pc:docMk/>
          <pc:sldMk cId="1570278664" sldId="438"/>
        </pc:sldMkLst>
        <pc:spChg chg="mod">
          <ac:chgData name="Grootaert Anneleen" userId="9aaa52b0-826c-48cc-93d8-ae0df7cf85e7" providerId="ADAL" clId="{0FA250EA-91EA-4E39-B3B1-D44565DEF642}" dt="2022-12-19T10:38:38.506" v="1941" actId="12"/>
          <ac:spMkLst>
            <pc:docMk/>
            <pc:sldMk cId="1570278664" sldId="438"/>
            <ac:spMk id="2" creationId="{9FDE7687-83FF-4B13-A2FE-237F9F335994}"/>
          </ac:spMkLst>
        </pc:spChg>
        <pc:spChg chg="mod">
          <ac:chgData name="Grootaert Anneleen" userId="9aaa52b0-826c-48cc-93d8-ae0df7cf85e7" providerId="ADAL" clId="{0FA250EA-91EA-4E39-B3B1-D44565DEF642}" dt="2022-12-19T10:41:24.542" v="1971" actId="20577"/>
          <ac:spMkLst>
            <pc:docMk/>
            <pc:sldMk cId="1570278664" sldId="438"/>
            <ac:spMk id="4" creationId="{4F99166E-2284-4FA2-85E1-D8226D14625D}"/>
          </ac:spMkLst>
        </pc:spChg>
        <pc:picChg chg="mod">
          <ac:chgData name="Grootaert Anneleen" userId="9aaa52b0-826c-48cc-93d8-ae0df7cf85e7" providerId="ADAL" clId="{0FA250EA-91EA-4E39-B3B1-D44565DEF642}" dt="2022-12-19T10:38:15.339" v="1937" actId="1076"/>
          <ac:picMkLst>
            <pc:docMk/>
            <pc:sldMk cId="1570278664" sldId="438"/>
            <ac:picMk id="7" creationId="{164EB55B-309D-49FD-AA66-5D572BEC9AFF}"/>
          </ac:picMkLst>
        </pc:picChg>
      </pc:sldChg>
      <pc:sldChg chg="delSp modSp add mod">
        <pc:chgData name="Grootaert Anneleen" userId="9aaa52b0-826c-48cc-93d8-ae0df7cf85e7" providerId="ADAL" clId="{0FA250EA-91EA-4E39-B3B1-D44565DEF642}" dt="2022-12-17T19:30:00.649" v="1307" actId="20577"/>
        <pc:sldMkLst>
          <pc:docMk/>
          <pc:sldMk cId="44717725" sldId="601"/>
        </pc:sldMkLst>
        <pc:spChg chg="del mod">
          <ac:chgData name="Grootaert Anneleen" userId="9aaa52b0-826c-48cc-93d8-ae0df7cf85e7" providerId="ADAL" clId="{0FA250EA-91EA-4E39-B3B1-D44565DEF642}" dt="2022-12-17T19:27:13.386" v="1293" actId="478"/>
          <ac:spMkLst>
            <pc:docMk/>
            <pc:sldMk cId="44717725" sldId="601"/>
            <ac:spMk id="2" creationId="{B47F957F-65F7-CA69-C8B5-A1CD1307A50A}"/>
          </ac:spMkLst>
        </pc:spChg>
        <pc:spChg chg="mod">
          <ac:chgData name="Grootaert Anneleen" userId="9aaa52b0-826c-48cc-93d8-ae0df7cf85e7" providerId="ADAL" clId="{0FA250EA-91EA-4E39-B3B1-D44565DEF642}" dt="2022-12-17T19:30:00.649" v="1307" actId="20577"/>
          <ac:spMkLst>
            <pc:docMk/>
            <pc:sldMk cId="44717725" sldId="601"/>
            <ac:spMk id="10" creationId="{956FC7F6-826D-4437-B417-5BD1EFBAE263}"/>
          </ac:spMkLst>
        </pc:spChg>
        <pc:spChg chg="mod">
          <ac:chgData name="Grootaert Anneleen" userId="9aaa52b0-826c-48cc-93d8-ae0df7cf85e7" providerId="ADAL" clId="{0FA250EA-91EA-4E39-B3B1-D44565DEF642}" dt="2022-12-17T19:27:15.703" v="1294" actId="6549"/>
          <ac:spMkLst>
            <pc:docMk/>
            <pc:sldMk cId="44717725" sldId="601"/>
            <ac:spMk id="12" creationId="{3AAEE61E-2493-1848-B4E4-ADE93E97170C}"/>
          </ac:spMkLst>
        </pc:spChg>
      </pc:sldChg>
      <pc:sldChg chg="delSp modSp add mod modNotesTx">
        <pc:chgData name="Grootaert Anneleen" userId="9aaa52b0-826c-48cc-93d8-ae0df7cf85e7" providerId="ADAL" clId="{0FA250EA-91EA-4E39-B3B1-D44565DEF642}" dt="2022-12-17T18:41:59.813" v="1284" actId="20577"/>
        <pc:sldMkLst>
          <pc:docMk/>
          <pc:sldMk cId="2894913538" sldId="607"/>
        </pc:sldMkLst>
        <pc:spChg chg="del mod">
          <ac:chgData name="Grootaert Anneleen" userId="9aaa52b0-826c-48cc-93d8-ae0df7cf85e7" providerId="ADAL" clId="{0FA250EA-91EA-4E39-B3B1-D44565DEF642}" dt="2022-12-17T18:39:25.726" v="1251" actId="478"/>
          <ac:spMkLst>
            <pc:docMk/>
            <pc:sldMk cId="2894913538" sldId="607"/>
            <ac:spMk id="2" creationId="{9603ABF1-5A94-B930-0830-2015B743151F}"/>
          </ac:spMkLst>
        </pc:spChg>
        <pc:spChg chg="mod">
          <ac:chgData name="Grootaert Anneleen" userId="9aaa52b0-826c-48cc-93d8-ae0df7cf85e7" providerId="ADAL" clId="{0FA250EA-91EA-4E39-B3B1-D44565DEF642}" dt="2022-12-17T18:39:28.684" v="1252" actId="20577"/>
          <ac:spMkLst>
            <pc:docMk/>
            <pc:sldMk cId="2894913538" sldId="607"/>
            <ac:spMk id="7" creationId="{AD17878F-BA17-4C4D-A772-3DC26F066D1B}"/>
          </ac:spMkLst>
        </pc:spChg>
        <pc:spChg chg="mod">
          <ac:chgData name="Grootaert Anneleen" userId="9aaa52b0-826c-48cc-93d8-ae0df7cf85e7" providerId="ADAL" clId="{0FA250EA-91EA-4E39-B3B1-D44565DEF642}" dt="2022-12-17T18:41:59.813" v="1284" actId="20577"/>
          <ac:spMkLst>
            <pc:docMk/>
            <pc:sldMk cId="2894913538" sldId="607"/>
            <ac:spMk id="10" creationId="{956FC7F6-826D-4437-B417-5BD1EFBAE263}"/>
          </ac:spMkLst>
        </pc:spChg>
        <pc:spChg chg="mod">
          <ac:chgData name="Grootaert Anneleen" userId="9aaa52b0-826c-48cc-93d8-ae0df7cf85e7" providerId="ADAL" clId="{0FA250EA-91EA-4E39-B3B1-D44565DEF642}" dt="2022-12-17T18:41:10.416" v="1275" actId="404"/>
          <ac:spMkLst>
            <pc:docMk/>
            <pc:sldMk cId="2894913538" sldId="607"/>
            <ac:spMk id="11" creationId="{C1F8FAB9-C210-4F78-8D67-15FD08C3A7B1}"/>
          </ac:spMkLst>
        </pc:spChg>
      </pc:sldChg>
      <pc:sldChg chg="modSp add mod">
        <pc:chgData name="Grootaert Anneleen" userId="9aaa52b0-826c-48cc-93d8-ae0df7cf85e7" providerId="ADAL" clId="{0FA250EA-91EA-4E39-B3B1-D44565DEF642}" dt="2022-12-19T08:35:15.751" v="1337" actId="6549"/>
        <pc:sldMkLst>
          <pc:docMk/>
          <pc:sldMk cId="3085890724" sldId="608"/>
        </pc:sldMkLst>
        <pc:spChg chg="mod">
          <ac:chgData name="Grootaert Anneleen" userId="9aaa52b0-826c-48cc-93d8-ae0df7cf85e7" providerId="ADAL" clId="{0FA250EA-91EA-4E39-B3B1-D44565DEF642}" dt="2022-12-19T08:35:15.751" v="1337" actId="6549"/>
          <ac:spMkLst>
            <pc:docMk/>
            <pc:sldMk cId="3085890724" sldId="608"/>
            <ac:spMk id="2" creationId="{662A8A07-323B-DA2F-26BB-3E7944F7F590}"/>
          </ac:spMkLst>
        </pc:spChg>
        <pc:spChg chg="mod">
          <ac:chgData name="Grootaert Anneleen" userId="9aaa52b0-826c-48cc-93d8-ae0df7cf85e7" providerId="ADAL" clId="{0FA250EA-91EA-4E39-B3B1-D44565DEF642}" dt="2022-12-17T19:30:42.705" v="1320" actId="20577"/>
          <ac:spMkLst>
            <pc:docMk/>
            <pc:sldMk cId="3085890724" sldId="608"/>
            <ac:spMk id="10" creationId="{956FC7F6-826D-4437-B417-5BD1EFBAE263}"/>
          </ac:spMkLst>
        </pc:spChg>
      </pc:sldChg>
      <pc:sldChg chg="modSp add mod">
        <pc:chgData name="Grootaert Anneleen" userId="9aaa52b0-826c-48cc-93d8-ae0df7cf85e7" providerId="ADAL" clId="{0FA250EA-91EA-4E39-B3B1-D44565DEF642}" dt="2022-12-19T08:47:41.308" v="1344" actId="20577"/>
        <pc:sldMkLst>
          <pc:docMk/>
          <pc:sldMk cId="2802143502" sldId="609"/>
        </pc:sldMkLst>
        <pc:spChg chg="mod">
          <ac:chgData name="Grootaert Anneleen" userId="9aaa52b0-826c-48cc-93d8-ae0df7cf85e7" providerId="ADAL" clId="{0FA250EA-91EA-4E39-B3B1-D44565DEF642}" dt="2022-12-19T08:35:30.368" v="1338" actId="6549"/>
          <ac:spMkLst>
            <pc:docMk/>
            <pc:sldMk cId="2802143502" sldId="609"/>
            <ac:spMk id="2" creationId="{EFD45836-7EFB-ED59-58DF-19B7A420A2CC}"/>
          </ac:spMkLst>
        </pc:spChg>
        <pc:spChg chg="mod">
          <ac:chgData name="Grootaert Anneleen" userId="9aaa52b0-826c-48cc-93d8-ae0df7cf85e7" providerId="ADAL" clId="{0FA250EA-91EA-4E39-B3B1-D44565DEF642}" dt="2022-12-19T08:47:41.308" v="1344" actId="20577"/>
          <ac:spMkLst>
            <pc:docMk/>
            <pc:sldMk cId="2802143502" sldId="609"/>
            <ac:spMk id="10" creationId="{956FC7F6-826D-4437-B417-5BD1EFBAE263}"/>
          </ac:spMkLst>
        </pc:spChg>
      </pc:sldChg>
      <pc:sldChg chg="modSp mod">
        <pc:chgData name="Grootaert Anneleen" userId="9aaa52b0-826c-48cc-93d8-ae0df7cf85e7" providerId="ADAL" clId="{0FA250EA-91EA-4E39-B3B1-D44565DEF642}" dt="2022-12-17T16:16:31.781" v="815" actId="12"/>
        <pc:sldMkLst>
          <pc:docMk/>
          <pc:sldMk cId="90904253" sldId="640"/>
        </pc:sldMkLst>
        <pc:spChg chg="mod">
          <ac:chgData name="Grootaert Anneleen" userId="9aaa52b0-826c-48cc-93d8-ae0df7cf85e7" providerId="ADAL" clId="{0FA250EA-91EA-4E39-B3B1-D44565DEF642}" dt="2022-12-17T16:16:31.781" v="815" actId="12"/>
          <ac:spMkLst>
            <pc:docMk/>
            <pc:sldMk cId="90904253" sldId="640"/>
            <ac:spMk id="8" creationId="{23B9A51A-0C09-4C7E-B2BE-FAFDDD34EA93}"/>
          </ac:spMkLst>
        </pc:spChg>
      </pc:sldChg>
      <pc:sldChg chg="modSp mod">
        <pc:chgData name="Grootaert Anneleen" userId="9aaa52b0-826c-48cc-93d8-ae0df7cf85e7" providerId="ADAL" clId="{0FA250EA-91EA-4E39-B3B1-D44565DEF642}" dt="2022-12-17T16:17:58.544" v="827" actId="403"/>
        <pc:sldMkLst>
          <pc:docMk/>
          <pc:sldMk cId="2089562016" sldId="645"/>
        </pc:sldMkLst>
        <pc:spChg chg="mod">
          <ac:chgData name="Grootaert Anneleen" userId="9aaa52b0-826c-48cc-93d8-ae0df7cf85e7" providerId="ADAL" clId="{0FA250EA-91EA-4E39-B3B1-D44565DEF642}" dt="2022-12-17T16:17:58.544" v="827" actId="403"/>
          <ac:spMkLst>
            <pc:docMk/>
            <pc:sldMk cId="2089562016" sldId="645"/>
            <ac:spMk id="13" creationId="{3CF876D9-8917-4FBE-9702-CFC4452C923C}"/>
          </ac:spMkLst>
        </pc:spChg>
      </pc:sldChg>
      <pc:sldChg chg="addSp modSp add del mod modAnim">
        <pc:chgData name="Grootaert Anneleen" userId="9aaa52b0-826c-48cc-93d8-ae0df7cf85e7" providerId="ADAL" clId="{0FA250EA-91EA-4E39-B3B1-D44565DEF642}" dt="2022-12-17T19:30:05.440" v="1308" actId="47"/>
        <pc:sldMkLst>
          <pc:docMk/>
          <pc:sldMk cId="3647254993" sldId="665"/>
        </pc:sldMkLst>
        <pc:spChg chg="add mod">
          <ac:chgData name="Grootaert Anneleen" userId="9aaa52b0-826c-48cc-93d8-ae0df7cf85e7" providerId="ADAL" clId="{0FA250EA-91EA-4E39-B3B1-D44565DEF642}" dt="2022-12-17T19:29:32.708" v="1303" actId="1076"/>
          <ac:spMkLst>
            <pc:docMk/>
            <pc:sldMk cId="3647254993" sldId="665"/>
            <ac:spMk id="2" creationId="{D249FE81-8919-1684-9B7A-03FF1EB59E7B}"/>
          </ac:spMkLst>
        </pc:spChg>
      </pc:sldChg>
      <pc:sldChg chg="modSp del mod modNotesTx">
        <pc:chgData name="Grootaert Anneleen" userId="9aaa52b0-826c-48cc-93d8-ae0df7cf85e7" providerId="ADAL" clId="{0FA250EA-91EA-4E39-B3B1-D44565DEF642}" dt="2022-12-17T16:00:01.231" v="592" actId="47"/>
        <pc:sldMkLst>
          <pc:docMk/>
          <pc:sldMk cId="2464714373" sldId="796"/>
        </pc:sldMkLst>
        <pc:spChg chg="mod">
          <ac:chgData name="Grootaert Anneleen" userId="9aaa52b0-826c-48cc-93d8-ae0df7cf85e7" providerId="ADAL" clId="{0FA250EA-91EA-4E39-B3B1-D44565DEF642}" dt="2022-12-17T15:48:58.879" v="281" actId="1076"/>
          <ac:spMkLst>
            <pc:docMk/>
            <pc:sldMk cId="2464714373" sldId="796"/>
            <ac:spMk id="3" creationId="{00000000-0000-0000-0000-000000000000}"/>
          </ac:spMkLst>
        </pc:spChg>
        <pc:spChg chg="mod">
          <ac:chgData name="Grootaert Anneleen" userId="9aaa52b0-826c-48cc-93d8-ae0df7cf85e7" providerId="ADAL" clId="{0FA250EA-91EA-4E39-B3B1-D44565DEF642}" dt="2022-12-17T15:59:25.153" v="551" actId="20577"/>
          <ac:spMkLst>
            <pc:docMk/>
            <pc:sldMk cId="2464714373" sldId="796"/>
            <ac:spMk id="8" creationId="{A4EA7BA9-6676-43E2-8D32-7BE410264E29}"/>
          </ac:spMkLst>
        </pc:spChg>
      </pc:sldChg>
      <pc:sldChg chg="addSp modSp mod modNotesTx">
        <pc:chgData name="Grootaert Anneleen" userId="9aaa52b0-826c-48cc-93d8-ae0df7cf85e7" providerId="ADAL" clId="{0FA250EA-91EA-4E39-B3B1-D44565DEF642}" dt="2022-12-17T16:18:31.974" v="831" actId="12"/>
        <pc:sldMkLst>
          <pc:docMk/>
          <pc:sldMk cId="3947729813" sldId="797"/>
        </pc:sldMkLst>
        <pc:spChg chg="add mod">
          <ac:chgData name="Grootaert Anneleen" userId="9aaa52b0-826c-48cc-93d8-ae0df7cf85e7" providerId="ADAL" clId="{0FA250EA-91EA-4E39-B3B1-D44565DEF642}" dt="2022-12-17T15:55:06.901" v="492" actId="1076"/>
          <ac:spMkLst>
            <pc:docMk/>
            <pc:sldMk cId="3947729813" sldId="797"/>
            <ac:spMk id="2" creationId="{67227653-60D9-4CC6-EEC1-750A88DBBB1A}"/>
          </ac:spMkLst>
        </pc:spChg>
        <pc:spChg chg="mod">
          <ac:chgData name="Grootaert Anneleen" userId="9aaa52b0-826c-48cc-93d8-ae0df7cf85e7" providerId="ADAL" clId="{0FA250EA-91EA-4E39-B3B1-D44565DEF642}" dt="2022-12-17T16:18:31.974" v="831" actId="12"/>
          <ac:spMkLst>
            <pc:docMk/>
            <pc:sldMk cId="3947729813" sldId="797"/>
            <ac:spMk id="3" creationId="{00000000-0000-0000-0000-000000000000}"/>
          </ac:spMkLst>
        </pc:spChg>
        <pc:spChg chg="add mod">
          <ac:chgData name="Grootaert Anneleen" userId="9aaa52b0-826c-48cc-93d8-ae0df7cf85e7" providerId="ADAL" clId="{0FA250EA-91EA-4E39-B3B1-D44565DEF642}" dt="2022-12-17T15:54:59.327" v="491" actId="1076"/>
          <ac:spMkLst>
            <pc:docMk/>
            <pc:sldMk cId="3947729813" sldId="797"/>
            <ac:spMk id="4" creationId="{59310917-D8E7-D920-34FE-E69BB590E705}"/>
          </ac:spMkLst>
        </pc:spChg>
        <pc:spChg chg="mod">
          <ac:chgData name="Grootaert Anneleen" userId="9aaa52b0-826c-48cc-93d8-ae0df7cf85e7" providerId="ADAL" clId="{0FA250EA-91EA-4E39-B3B1-D44565DEF642}" dt="2022-12-17T16:03:59.145" v="641" actId="20577"/>
          <ac:spMkLst>
            <pc:docMk/>
            <pc:sldMk cId="3947729813" sldId="797"/>
            <ac:spMk id="8" creationId="{A4EA7BA9-6676-43E2-8D32-7BE410264E29}"/>
          </ac:spMkLst>
        </pc:spChg>
      </pc:sldChg>
      <pc:sldChg chg="modSp mod modNotesTx">
        <pc:chgData name="Grootaert Anneleen" userId="9aaa52b0-826c-48cc-93d8-ae0df7cf85e7" providerId="ADAL" clId="{0FA250EA-91EA-4E39-B3B1-D44565DEF642}" dt="2022-12-17T16:20:01.069" v="847" actId="404"/>
        <pc:sldMkLst>
          <pc:docMk/>
          <pc:sldMk cId="311999834" sldId="799"/>
        </pc:sldMkLst>
        <pc:spChg chg="mod">
          <ac:chgData name="Grootaert Anneleen" userId="9aaa52b0-826c-48cc-93d8-ae0df7cf85e7" providerId="ADAL" clId="{0FA250EA-91EA-4E39-B3B1-D44565DEF642}" dt="2022-12-17T16:20:01.069" v="847" actId="404"/>
          <ac:spMkLst>
            <pc:docMk/>
            <pc:sldMk cId="311999834" sldId="799"/>
            <ac:spMk id="3" creationId="{00000000-0000-0000-0000-000000000000}"/>
          </ac:spMkLst>
        </pc:spChg>
        <pc:spChg chg="mod">
          <ac:chgData name="Grootaert Anneleen" userId="9aaa52b0-826c-48cc-93d8-ae0df7cf85e7" providerId="ADAL" clId="{0FA250EA-91EA-4E39-B3B1-D44565DEF642}" dt="2022-12-17T16:04:03.899" v="644" actId="20577"/>
          <ac:spMkLst>
            <pc:docMk/>
            <pc:sldMk cId="311999834" sldId="799"/>
            <ac:spMk id="8" creationId="{A4EA7BA9-6676-43E2-8D32-7BE410264E29}"/>
          </ac:spMkLst>
        </pc:spChg>
      </pc:sldChg>
      <pc:sldChg chg="modSp mod modNotesTx">
        <pc:chgData name="Grootaert Anneleen" userId="9aaa52b0-826c-48cc-93d8-ae0df7cf85e7" providerId="ADAL" clId="{0FA250EA-91EA-4E39-B3B1-D44565DEF642}" dt="2022-12-17T18:20:36.885" v="1163" actId="113"/>
        <pc:sldMkLst>
          <pc:docMk/>
          <pc:sldMk cId="4128493765" sldId="800"/>
        </pc:sldMkLst>
        <pc:spChg chg="mod">
          <ac:chgData name="Grootaert Anneleen" userId="9aaa52b0-826c-48cc-93d8-ae0df7cf85e7" providerId="ADAL" clId="{0FA250EA-91EA-4E39-B3B1-D44565DEF642}" dt="2022-12-17T18:20:36.885" v="1163" actId="113"/>
          <ac:spMkLst>
            <pc:docMk/>
            <pc:sldMk cId="4128493765" sldId="800"/>
            <ac:spMk id="3" creationId="{00000000-0000-0000-0000-000000000000}"/>
          </ac:spMkLst>
        </pc:spChg>
        <pc:spChg chg="mod">
          <ac:chgData name="Grootaert Anneleen" userId="9aaa52b0-826c-48cc-93d8-ae0df7cf85e7" providerId="ADAL" clId="{0FA250EA-91EA-4E39-B3B1-D44565DEF642}" dt="2022-12-17T18:08:36.539" v="1119" actId="20577"/>
          <ac:spMkLst>
            <pc:docMk/>
            <pc:sldMk cId="4128493765" sldId="800"/>
            <ac:spMk id="8" creationId="{A4EA7BA9-6676-43E2-8D32-7BE410264E29}"/>
          </ac:spMkLst>
        </pc:spChg>
      </pc:sldChg>
      <pc:sldChg chg="addSp modSp mod modNotesTx">
        <pc:chgData name="Grootaert Anneleen" userId="9aaa52b0-826c-48cc-93d8-ae0df7cf85e7" providerId="ADAL" clId="{0FA250EA-91EA-4E39-B3B1-D44565DEF642}" dt="2022-12-19T09:19:19.519" v="1394" actId="20577"/>
        <pc:sldMkLst>
          <pc:docMk/>
          <pc:sldMk cId="1634214331" sldId="804"/>
        </pc:sldMkLst>
        <pc:spChg chg="mod">
          <ac:chgData name="Grootaert Anneleen" userId="9aaa52b0-826c-48cc-93d8-ae0df7cf85e7" providerId="ADAL" clId="{0FA250EA-91EA-4E39-B3B1-D44565DEF642}" dt="2022-12-19T09:19:19.519" v="1394" actId="20577"/>
          <ac:spMkLst>
            <pc:docMk/>
            <pc:sldMk cId="1634214331" sldId="804"/>
            <ac:spMk id="3" creationId="{00000000-0000-0000-0000-000000000000}"/>
          </ac:spMkLst>
        </pc:spChg>
        <pc:spChg chg="mod">
          <ac:chgData name="Grootaert Anneleen" userId="9aaa52b0-826c-48cc-93d8-ae0df7cf85e7" providerId="ADAL" clId="{0FA250EA-91EA-4E39-B3B1-D44565DEF642}" dt="2022-12-19T08:48:48.204" v="1369" actId="20577"/>
          <ac:spMkLst>
            <pc:docMk/>
            <pc:sldMk cId="1634214331" sldId="804"/>
            <ac:spMk id="8" creationId="{A4EA7BA9-6676-43E2-8D32-7BE410264E29}"/>
          </ac:spMkLst>
        </pc:spChg>
        <pc:picChg chg="add mod">
          <ac:chgData name="Grootaert Anneleen" userId="9aaa52b0-826c-48cc-93d8-ae0df7cf85e7" providerId="ADAL" clId="{0FA250EA-91EA-4E39-B3B1-D44565DEF642}" dt="2022-12-19T09:18:36.160" v="1378" actId="1076"/>
          <ac:picMkLst>
            <pc:docMk/>
            <pc:sldMk cId="1634214331" sldId="804"/>
            <ac:picMk id="1026" creationId="{156A2CA7-9082-6681-1223-CA89A8B883AE}"/>
          </ac:picMkLst>
        </pc:picChg>
      </pc:sldChg>
      <pc:sldChg chg="modSp del mod modNotesTx">
        <pc:chgData name="Grootaert Anneleen" userId="9aaa52b0-826c-48cc-93d8-ae0df7cf85e7" providerId="ADAL" clId="{0FA250EA-91EA-4E39-B3B1-D44565DEF642}" dt="2022-12-19T10:16:00.353" v="1750" actId="47"/>
        <pc:sldMkLst>
          <pc:docMk/>
          <pc:sldMk cId="1669359560" sldId="812"/>
        </pc:sldMkLst>
        <pc:spChg chg="mod">
          <ac:chgData name="Grootaert Anneleen" userId="9aaa52b0-826c-48cc-93d8-ae0df7cf85e7" providerId="ADAL" clId="{0FA250EA-91EA-4E39-B3B1-D44565DEF642}" dt="2022-12-19T10:13:51.837" v="1741" actId="6549"/>
          <ac:spMkLst>
            <pc:docMk/>
            <pc:sldMk cId="1669359560" sldId="812"/>
            <ac:spMk id="3" creationId="{00000000-0000-0000-0000-000000000000}"/>
          </ac:spMkLst>
        </pc:spChg>
        <pc:spChg chg="mod">
          <ac:chgData name="Grootaert Anneleen" userId="9aaa52b0-826c-48cc-93d8-ae0df7cf85e7" providerId="ADAL" clId="{0FA250EA-91EA-4E39-B3B1-D44565DEF642}" dt="2022-12-19T10:13:47.754" v="1740" actId="20577"/>
          <ac:spMkLst>
            <pc:docMk/>
            <pc:sldMk cId="1669359560" sldId="812"/>
            <ac:spMk id="8" creationId="{A4EA7BA9-6676-43E2-8D32-7BE410264E29}"/>
          </ac:spMkLst>
        </pc:spChg>
      </pc:sldChg>
      <pc:sldChg chg="modSp mod modNotesTx">
        <pc:chgData name="Grootaert Anneleen" userId="9aaa52b0-826c-48cc-93d8-ae0df7cf85e7" providerId="ADAL" clId="{0FA250EA-91EA-4E39-B3B1-D44565DEF642}" dt="2022-12-17T16:24:54.314" v="966" actId="207"/>
        <pc:sldMkLst>
          <pc:docMk/>
          <pc:sldMk cId="181634869" sldId="813"/>
        </pc:sldMkLst>
        <pc:spChg chg="mod">
          <ac:chgData name="Grootaert Anneleen" userId="9aaa52b0-826c-48cc-93d8-ae0df7cf85e7" providerId="ADAL" clId="{0FA250EA-91EA-4E39-B3B1-D44565DEF642}" dt="2022-12-17T16:24:54.314" v="966" actId="207"/>
          <ac:spMkLst>
            <pc:docMk/>
            <pc:sldMk cId="181634869" sldId="813"/>
            <ac:spMk id="2" creationId="{3395220C-8ECA-4ABF-9404-64E385538EDC}"/>
          </ac:spMkLst>
        </pc:spChg>
        <pc:spChg chg="mod">
          <ac:chgData name="Grootaert Anneleen" userId="9aaa52b0-826c-48cc-93d8-ae0df7cf85e7" providerId="ADAL" clId="{0FA250EA-91EA-4E39-B3B1-D44565DEF642}" dt="2022-12-17T16:20:43.731" v="859" actId="20577"/>
          <ac:spMkLst>
            <pc:docMk/>
            <pc:sldMk cId="181634869" sldId="813"/>
            <ac:spMk id="4" creationId="{B9C130E8-0CCC-4F1B-8935-7F21C7E1EE5F}"/>
          </ac:spMkLst>
        </pc:spChg>
        <pc:spChg chg="mod">
          <ac:chgData name="Grootaert Anneleen" userId="9aaa52b0-826c-48cc-93d8-ae0df7cf85e7" providerId="ADAL" clId="{0FA250EA-91EA-4E39-B3B1-D44565DEF642}" dt="2022-12-17T16:21:50.305" v="871" actId="6549"/>
          <ac:spMkLst>
            <pc:docMk/>
            <pc:sldMk cId="181634869" sldId="813"/>
            <ac:spMk id="5" creationId="{564874DE-E49C-4F1A-89B2-3FAA10508D58}"/>
          </ac:spMkLst>
        </pc:spChg>
        <pc:picChg chg="mod">
          <ac:chgData name="Grootaert Anneleen" userId="9aaa52b0-826c-48cc-93d8-ae0df7cf85e7" providerId="ADAL" clId="{0FA250EA-91EA-4E39-B3B1-D44565DEF642}" dt="2022-12-17T16:22:52.906" v="902" actId="1076"/>
          <ac:picMkLst>
            <pc:docMk/>
            <pc:sldMk cId="181634869" sldId="813"/>
            <ac:picMk id="7" creationId="{E36B940B-A945-EEC2-F310-F71F4047B762}"/>
          </ac:picMkLst>
        </pc:picChg>
      </pc:sldChg>
      <pc:sldChg chg="addSp modSp mod modAnim">
        <pc:chgData name="Grootaert Anneleen" userId="9aaa52b0-826c-48cc-93d8-ae0df7cf85e7" providerId="ADAL" clId="{0FA250EA-91EA-4E39-B3B1-D44565DEF642}" dt="2022-12-17T16:13:08.261" v="742" actId="113"/>
        <pc:sldMkLst>
          <pc:docMk/>
          <pc:sldMk cId="2526593241" sldId="819"/>
        </pc:sldMkLst>
        <pc:spChg chg="mod">
          <ac:chgData name="Grootaert Anneleen" userId="9aaa52b0-826c-48cc-93d8-ae0df7cf85e7" providerId="ADAL" clId="{0FA250EA-91EA-4E39-B3B1-D44565DEF642}" dt="2022-12-17T16:13:08.261" v="742" actId="113"/>
          <ac:spMkLst>
            <pc:docMk/>
            <pc:sldMk cId="2526593241" sldId="819"/>
            <ac:spMk id="2" creationId="{3395220C-8ECA-4ABF-9404-64E385538EDC}"/>
          </ac:spMkLst>
        </pc:spChg>
        <pc:spChg chg="mod">
          <ac:chgData name="Grootaert Anneleen" userId="9aaa52b0-826c-48cc-93d8-ae0df7cf85e7" providerId="ADAL" clId="{0FA250EA-91EA-4E39-B3B1-D44565DEF642}" dt="2022-12-17T16:07:57.174" v="708" actId="20577"/>
          <ac:spMkLst>
            <pc:docMk/>
            <pc:sldMk cId="2526593241" sldId="819"/>
            <ac:spMk id="4" creationId="{B9C130E8-0CCC-4F1B-8935-7F21C7E1EE5F}"/>
          </ac:spMkLst>
        </pc:spChg>
        <pc:spChg chg="mod">
          <ac:chgData name="Grootaert Anneleen" userId="9aaa52b0-826c-48cc-93d8-ae0df7cf85e7" providerId="ADAL" clId="{0FA250EA-91EA-4E39-B3B1-D44565DEF642}" dt="2022-12-17T16:05:59.421" v="690" actId="6549"/>
          <ac:spMkLst>
            <pc:docMk/>
            <pc:sldMk cId="2526593241" sldId="819"/>
            <ac:spMk id="5" creationId="{564874DE-E49C-4F1A-89B2-3FAA10508D58}"/>
          </ac:spMkLst>
        </pc:spChg>
        <pc:spChg chg="add mod">
          <ac:chgData name="Grootaert Anneleen" userId="9aaa52b0-826c-48cc-93d8-ae0df7cf85e7" providerId="ADAL" clId="{0FA250EA-91EA-4E39-B3B1-D44565DEF642}" dt="2022-12-17T16:07:12.775" v="703"/>
          <ac:spMkLst>
            <pc:docMk/>
            <pc:sldMk cId="2526593241" sldId="819"/>
            <ac:spMk id="6" creationId="{380B30FB-A177-8D67-6CEC-56477C558472}"/>
          </ac:spMkLst>
        </pc:spChg>
        <pc:picChg chg="mod">
          <ac:chgData name="Grootaert Anneleen" userId="9aaa52b0-826c-48cc-93d8-ae0df7cf85e7" providerId="ADAL" clId="{0FA250EA-91EA-4E39-B3B1-D44565DEF642}" dt="2022-12-17T16:06:04.659" v="691" actId="1076"/>
          <ac:picMkLst>
            <pc:docMk/>
            <pc:sldMk cId="2526593241" sldId="819"/>
            <ac:picMk id="7" creationId="{457E3333-9AA3-266F-573B-1B5806536021}"/>
          </ac:picMkLst>
        </pc:picChg>
      </pc:sldChg>
      <pc:sldChg chg="addSp modSp mod modNotesTx">
        <pc:chgData name="Grootaert Anneleen" userId="9aaa52b0-826c-48cc-93d8-ae0df7cf85e7" providerId="ADAL" clId="{0FA250EA-91EA-4E39-B3B1-D44565DEF642}" dt="2022-12-19T09:51:50.707" v="1469" actId="1076"/>
        <pc:sldMkLst>
          <pc:docMk/>
          <pc:sldMk cId="2865673785" sldId="823"/>
        </pc:sldMkLst>
        <pc:spChg chg="mod">
          <ac:chgData name="Grootaert Anneleen" userId="9aaa52b0-826c-48cc-93d8-ae0df7cf85e7" providerId="ADAL" clId="{0FA250EA-91EA-4E39-B3B1-D44565DEF642}" dt="2022-12-19T09:50:55.986" v="1463" actId="20577"/>
          <ac:spMkLst>
            <pc:docMk/>
            <pc:sldMk cId="2865673785" sldId="823"/>
            <ac:spMk id="3" creationId="{00000000-0000-0000-0000-000000000000}"/>
          </ac:spMkLst>
        </pc:spChg>
        <pc:spChg chg="mod">
          <ac:chgData name="Grootaert Anneleen" userId="9aaa52b0-826c-48cc-93d8-ae0df7cf85e7" providerId="ADAL" clId="{0FA250EA-91EA-4E39-B3B1-D44565DEF642}" dt="2022-12-19T09:19:57.898" v="1425" actId="20577"/>
          <ac:spMkLst>
            <pc:docMk/>
            <pc:sldMk cId="2865673785" sldId="823"/>
            <ac:spMk id="8" creationId="{A4EA7BA9-6676-43E2-8D32-7BE410264E29}"/>
          </ac:spMkLst>
        </pc:spChg>
        <pc:picChg chg="add mod">
          <ac:chgData name="Grootaert Anneleen" userId="9aaa52b0-826c-48cc-93d8-ae0df7cf85e7" providerId="ADAL" clId="{0FA250EA-91EA-4E39-B3B1-D44565DEF642}" dt="2022-12-19T09:51:50.707" v="1469" actId="1076"/>
          <ac:picMkLst>
            <pc:docMk/>
            <pc:sldMk cId="2865673785" sldId="823"/>
            <ac:picMk id="2050" creationId="{695AA992-C04D-E60D-B1AB-AD42ABAF1107}"/>
          </ac:picMkLst>
        </pc:picChg>
      </pc:sldChg>
      <pc:sldChg chg="modSp mod modNotesTx">
        <pc:chgData name="Grootaert Anneleen" userId="9aaa52b0-826c-48cc-93d8-ae0df7cf85e7" providerId="ADAL" clId="{0FA250EA-91EA-4E39-B3B1-D44565DEF642}" dt="2022-12-19T10:49:43.190" v="2293" actId="20577"/>
        <pc:sldMkLst>
          <pc:docMk/>
          <pc:sldMk cId="3110886793" sldId="825"/>
        </pc:sldMkLst>
        <pc:spChg chg="mod">
          <ac:chgData name="Grootaert Anneleen" userId="9aaa52b0-826c-48cc-93d8-ae0df7cf85e7" providerId="ADAL" clId="{0FA250EA-91EA-4E39-B3B1-D44565DEF642}" dt="2022-12-19T10:49:43.190" v="2293" actId="20577"/>
          <ac:spMkLst>
            <pc:docMk/>
            <pc:sldMk cId="3110886793" sldId="825"/>
            <ac:spMk id="3" creationId="{00000000-0000-0000-0000-000000000000}"/>
          </ac:spMkLst>
        </pc:spChg>
        <pc:spChg chg="mod">
          <ac:chgData name="Grootaert Anneleen" userId="9aaa52b0-826c-48cc-93d8-ae0df7cf85e7" providerId="ADAL" clId="{0FA250EA-91EA-4E39-B3B1-D44565DEF642}" dt="2022-12-19T10:49:30.275" v="2289" actId="20577"/>
          <ac:spMkLst>
            <pc:docMk/>
            <pc:sldMk cId="3110886793" sldId="825"/>
            <ac:spMk id="8" creationId="{A4EA7BA9-6676-43E2-8D32-7BE410264E29}"/>
          </ac:spMkLst>
        </pc:spChg>
      </pc:sldChg>
      <pc:sldChg chg="addSp modSp mod modNotesTx">
        <pc:chgData name="Grootaert Anneleen" userId="9aaa52b0-826c-48cc-93d8-ae0df7cf85e7" providerId="ADAL" clId="{0FA250EA-91EA-4E39-B3B1-D44565DEF642}" dt="2022-12-19T10:17:17.888" v="1773" actId="20577"/>
        <pc:sldMkLst>
          <pc:docMk/>
          <pc:sldMk cId="1119657932" sldId="827"/>
        </pc:sldMkLst>
        <pc:spChg chg="mod">
          <ac:chgData name="Grootaert Anneleen" userId="9aaa52b0-826c-48cc-93d8-ae0df7cf85e7" providerId="ADAL" clId="{0FA250EA-91EA-4E39-B3B1-D44565DEF642}" dt="2022-12-19T10:17:17.888" v="1773" actId="20577"/>
          <ac:spMkLst>
            <pc:docMk/>
            <pc:sldMk cId="1119657932" sldId="827"/>
            <ac:spMk id="3" creationId="{00000000-0000-0000-0000-000000000000}"/>
          </ac:spMkLst>
        </pc:spChg>
        <pc:spChg chg="mod">
          <ac:chgData name="Grootaert Anneleen" userId="9aaa52b0-826c-48cc-93d8-ae0df7cf85e7" providerId="ADAL" clId="{0FA250EA-91EA-4E39-B3B1-D44565DEF642}" dt="2022-12-19T09:52:31.304" v="1507" actId="20577"/>
          <ac:spMkLst>
            <pc:docMk/>
            <pc:sldMk cId="1119657932" sldId="827"/>
            <ac:spMk id="8" creationId="{A4EA7BA9-6676-43E2-8D32-7BE410264E29}"/>
          </ac:spMkLst>
        </pc:spChg>
        <pc:picChg chg="add mod">
          <ac:chgData name="Grootaert Anneleen" userId="9aaa52b0-826c-48cc-93d8-ae0df7cf85e7" providerId="ADAL" clId="{0FA250EA-91EA-4E39-B3B1-D44565DEF642}" dt="2022-12-19T10:12:29.998" v="1708" actId="1076"/>
          <ac:picMkLst>
            <pc:docMk/>
            <pc:sldMk cId="1119657932" sldId="827"/>
            <ac:picMk id="4" creationId="{FC5766D5-88EF-CA8F-D549-3D9856CF1B10}"/>
          </ac:picMkLst>
        </pc:picChg>
      </pc:sldChg>
      <pc:sldChg chg="del">
        <pc:chgData name="Grootaert Anneleen" userId="9aaa52b0-826c-48cc-93d8-ae0df7cf85e7" providerId="ADAL" clId="{0FA250EA-91EA-4E39-B3B1-D44565DEF642}" dt="2022-12-17T16:07:46.935" v="706" actId="47"/>
        <pc:sldMkLst>
          <pc:docMk/>
          <pc:sldMk cId="1518685676" sldId="835"/>
        </pc:sldMkLst>
      </pc:sldChg>
      <pc:sldChg chg="modSp del mod">
        <pc:chgData name="Grootaert Anneleen" userId="9aaa52b0-826c-48cc-93d8-ae0df7cf85e7" providerId="ADAL" clId="{0FA250EA-91EA-4E39-B3B1-D44565DEF642}" dt="2022-12-17T16:10:03.358" v="731" actId="47"/>
        <pc:sldMkLst>
          <pc:docMk/>
          <pc:sldMk cId="1427231998" sldId="837"/>
        </pc:sldMkLst>
        <pc:picChg chg="mod">
          <ac:chgData name="Grootaert Anneleen" userId="9aaa52b0-826c-48cc-93d8-ae0df7cf85e7" providerId="ADAL" clId="{0FA250EA-91EA-4E39-B3B1-D44565DEF642}" dt="2022-12-17T16:08:16.517" v="711" actId="1076"/>
          <ac:picMkLst>
            <pc:docMk/>
            <pc:sldMk cId="1427231998" sldId="837"/>
            <ac:picMk id="5" creationId="{0B761569-2136-E4FA-B3B0-F24C39FE42C9}"/>
          </ac:picMkLst>
        </pc:picChg>
      </pc:sldChg>
      <pc:sldChg chg="modSp del mod">
        <pc:chgData name="Grootaert Anneleen" userId="9aaa52b0-826c-48cc-93d8-ae0df7cf85e7" providerId="ADAL" clId="{0FA250EA-91EA-4E39-B3B1-D44565DEF642}" dt="2022-12-17T16:15:19.517" v="810" actId="47"/>
        <pc:sldMkLst>
          <pc:docMk/>
          <pc:sldMk cId="3702157859" sldId="838"/>
        </pc:sldMkLst>
        <pc:spChg chg="mod">
          <ac:chgData name="Grootaert Anneleen" userId="9aaa52b0-826c-48cc-93d8-ae0df7cf85e7" providerId="ADAL" clId="{0FA250EA-91EA-4E39-B3B1-D44565DEF642}" dt="2022-12-17T16:11:59.964" v="734" actId="20577"/>
          <ac:spMkLst>
            <pc:docMk/>
            <pc:sldMk cId="3702157859" sldId="838"/>
            <ac:spMk id="2" creationId="{3395220C-8ECA-4ABF-9404-64E385538EDC}"/>
          </ac:spMkLst>
        </pc:spChg>
      </pc:sldChg>
      <pc:sldChg chg="modSp mod modNotesTx">
        <pc:chgData name="Grootaert Anneleen" userId="9aaa52b0-826c-48cc-93d8-ae0df7cf85e7" providerId="ADAL" clId="{0FA250EA-91EA-4E39-B3B1-D44565DEF642}" dt="2022-12-17T16:30:07.466" v="1081" actId="14100"/>
        <pc:sldMkLst>
          <pc:docMk/>
          <pc:sldMk cId="2232281431" sldId="839"/>
        </pc:sldMkLst>
        <pc:spChg chg="mod">
          <ac:chgData name="Grootaert Anneleen" userId="9aaa52b0-826c-48cc-93d8-ae0df7cf85e7" providerId="ADAL" clId="{0FA250EA-91EA-4E39-B3B1-D44565DEF642}" dt="2022-12-17T16:28:51.332" v="1069" actId="5793"/>
          <ac:spMkLst>
            <pc:docMk/>
            <pc:sldMk cId="2232281431" sldId="839"/>
            <ac:spMk id="2" creationId="{3395220C-8ECA-4ABF-9404-64E385538EDC}"/>
          </ac:spMkLst>
        </pc:spChg>
        <pc:spChg chg="mod">
          <ac:chgData name="Grootaert Anneleen" userId="9aaa52b0-826c-48cc-93d8-ae0df7cf85e7" providerId="ADAL" clId="{0FA250EA-91EA-4E39-B3B1-D44565DEF642}" dt="2022-12-17T16:30:07.466" v="1081" actId="14100"/>
          <ac:spMkLst>
            <pc:docMk/>
            <pc:sldMk cId="2232281431" sldId="839"/>
            <ac:spMk id="4" creationId="{B9C130E8-0CCC-4F1B-8935-7F21C7E1EE5F}"/>
          </ac:spMkLst>
        </pc:spChg>
        <pc:spChg chg="mod">
          <ac:chgData name="Grootaert Anneleen" userId="9aaa52b0-826c-48cc-93d8-ae0df7cf85e7" providerId="ADAL" clId="{0FA250EA-91EA-4E39-B3B1-D44565DEF642}" dt="2022-12-17T16:25:11.813" v="967" actId="6549"/>
          <ac:spMkLst>
            <pc:docMk/>
            <pc:sldMk cId="2232281431" sldId="839"/>
            <ac:spMk id="5" creationId="{564874DE-E49C-4F1A-89B2-3FAA10508D58}"/>
          </ac:spMkLst>
        </pc:spChg>
        <pc:picChg chg="mod">
          <ac:chgData name="Grootaert Anneleen" userId="9aaa52b0-826c-48cc-93d8-ae0df7cf85e7" providerId="ADAL" clId="{0FA250EA-91EA-4E39-B3B1-D44565DEF642}" dt="2022-12-17T16:27:30.935" v="1047" actId="1076"/>
          <ac:picMkLst>
            <pc:docMk/>
            <pc:sldMk cId="2232281431" sldId="839"/>
            <ac:picMk id="8" creationId="{B9B054CC-26D2-1B1C-1511-436F75F40223}"/>
          </ac:picMkLst>
        </pc:picChg>
      </pc:sldChg>
      <pc:sldChg chg="modSp mod">
        <pc:chgData name="Grootaert Anneleen" userId="9aaa52b0-826c-48cc-93d8-ae0df7cf85e7" providerId="ADAL" clId="{0FA250EA-91EA-4E39-B3B1-D44565DEF642}" dt="2022-12-17T18:34:47.100" v="1206" actId="1076"/>
        <pc:sldMkLst>
          <pc:docMk/>
          <pc:sldMk cId="2648062404" sldId="840"/>
        </pc:sldMkLst>
        <pc:spChg chg="mod">
          <ac:chgData name="Grootaert Anneleen" userId="9aaa52b0-826c-48cc-93d8-ae0df7cf85e7" providerId="ADAL" clId="{0FA250EA-91EA-4E39-B3B1-D44565DEF642}" dt="2022-12-17T18:34:24.837" v="1203" actId="404"/>
          <ac:spMkLst>
            <pc:docMk/>
            <pc:sldMk cId="2648062404" sldId="840"/>
            <ac:spMk id="2" creationId="{3395220C-8ECA-4ABF-9404-64E385538EDC}"/>
          </ac:spMkLst>
        </pc:spChg>
        <pc:spChg chg="mod">
          <ac:chgData name="Grootaert Anneleen" userId="9aaa52b0-826c-48cc-93d8-ae0df7cf85e7" providerId="ADAL" clId="{0FA250EA-91EA-4E39-B3B1-D44565DEF642}" dt="2022-12-17T18:34:13.632" v="1196" actId="20577"/>
          <ac:spMkLst>
            <pc:docMk/>
            <pc:sldMk cId="2648062404" sldId="840"/>
            <ac:spMk id="4" creationId="{B9C130E8-0CCC-4F1B-8935-7F21C7E1EE5F}"/>
          </ac:spMkLst>
        </pc:spChg>
        <pc:spChg chg="mod">
          <ac:chgData name="Grootaert Anneleen" userId="9aaa52b0-826c-48cc-93d8-ae0df7cf85e7" providerId="ADAL" clId="{0FA250EA-91EA-4E39-B3B1-D44565DEF642}" dt="2022-12-17T18:34:41.481" v="1204" actId="6549"/>
          <ac:spMkLst>
            <pc:docMk/>
            <pc:sldMk cId="2648062404" sldId="840"/>
            <ac:spMk id="5" creationId="{564874DE-E49C-4F1A-89B2-3FAA10508D58}"/>
          </ac:spMkLst>
        </pc:spChg>
        <pc:picChg chg="mod">
          <ac:chgData name="Grootaert Anneleen" userId="9aaa52b0-826c-48cc-93d8-ae0df7cf85e7" providerId="ADAL" clId="{0FA250EA-91EA-4E39-B3B1-D44565DEF642}" dt="2022-12-17T18:34:47.100" v="1206" actId="1076"/>
          <ac:picMkLst>
            <pc:docMk/>
            <pc:sldMk cId="2648062404" sldId="840"/>
            <ac:picMk id="7" creationId="{31492E12-2713-2940-CA85-72D4924D2B02}"/>
          </ac:picMkLst>
        </pc:picChg>
      </pc:sldChg>
      <pc:sldChg chg="modSp mod">
        <pc:chgData name="Grootaert Anneleen" userId="9aaa52b0-826c-48cc-93d8-ae0df7cf85e7" providerId="ADAL" clId="{0FA250EA-91EA-4E39-B3B1-D44565DEF642}" dt="2022-12-17T18:40:37.918" v="1268" actId="255"/>
        <pc:sldMkLst>
          <pc:docMk/>
          <pc:sldMk cId="3674818951" sldId="841"/>
        </pc:sldMkLst>
        <pc:spChg chg="mod">
          <ac:chgData name="Grootaert Anneleen" userId="9aaa52b0-826c-48cc-93d8-ae0df7cf85e7" providerId="ADAL" clId="{0FA250EA-91EA-4E39-B3B1-D44565DEF642}" dt="2022-12-17T18:40:37.918" v="1268" actId="255"/>
          <ac:spMkLst>
            <pc:docMk/>
            <pc:sldMk cId="3674818951" sldId="841"/>
            <ac:spMk id="2" creationId="{3395220C-8ECA-4ABF-9404-64E385538EDC}"/>
          </ac:spMkLst>
        </pc:spChg>
        <pc:spChg chg="mod">
          <ac:chgData name="Grootaert Anneleen" userId="9aaa52b0-826c-48cc-93d8-ae0df7cf85e7" providerId="ADAL" clId="{0FA250EA-91EA-4E39-B3B1-D44565DEF642}" dt="2022-12-17T18:36:42.457" v="1245" actId="20577"/>
          <ac:spMkLst>
            <pc:docMk/>
            <pc:sldMk cId="3674818951" sldId="841"/>
            <ac:spMk id="4" creationId="{B9C130E8-0CCC-4F1B-8935-7F21C7E1EE5F}"/>
          </ac:spMkLst>
        </pc:spChg>
        <pc:spChg chg="mod">
          <ac:chgData name="Grootaert Anneleen" userId="9aaa52b0-826c-48cc-93d8-ae0df7cf85e7" providerId="ADAL" clId="{0FA250EA-91EA-4E39-B3B1-D44565DEF642}" dt="2022-12-17T18:35:40.044" v="1220" actId="6549"/>
          <ac:spMkLst>
            <pc:docMk/>
            <pc:sldMk cId="3674818951" sldId="841"/>
            <ac:spMk id="5" creationId="{564874DE-E49C-4F1A-89B2-3FAA10508D58}"/>
          </ac:spMkLst>
        </pc:spChg>
      </pc:sldChg>
      <pc:sldChg chg="addSp modSp mod modNotesTx">
        <pc:chgData name="Grootaert Anneleen" userId="9aaa52b0-826c-48cc-93d8-ae0df7cf85e7" providerId="ADAL" clId="{0FA250EA-91EA-4E39-B3B1-D44565DEF642}" dt="2022-12-19T10:37:53.947" v="1934" actId="1076"/>
        <pc:sldMkLst>
          <pc:docMk/>
          <pc:sldMk cId="2113123326" sldId="842"/>
        </pc:sldMkLst>
        <pc:spChg chg="mod">
          <ac:chgData name="Grootaert Anneleen" userId="9aaa52b0-826c-48cc-93d8-ae0df7cf85e7" providerId="ADAL" clId="{0FA250EA-91EA-4E39-B3B1-D44565DEF642}" dt="2022-12-19T10:33:36.451" v="1895" actId="5793"/>
          <ac:spMkLst>
            <pc:docMk/>
            <pc:sldMk cId="2113123326" sldId="842"/>
            <ac:spMk id="2" creationId="{6E4C9EDD-BB71-F2AC-19DF-83B31AEA1AA8}"/>
          </ac:spMkLst>
        </pc:spChg>
        <pc:spChg chg="mod">
          <ac:chgData name="Grootaert Anneleen" userId="9aaa52b0-826c-48cc-93d8-ae0df7cf85e7" providerId="ADAL" clId="{0FA250EA-91EA-4E39-B3B1-D44565DEF642}" dt="2022-12-19T10:28:47.367" v="1832" actId="6549"/>
          <ac:spMkLst>
            <pc:docMk/>
            <pc:sldMk cId="2113123326" sldId="842"/>
            <ac:spMk id="3" creationId="{446AE366-DD6B-D404-97B4-3016C75E1225}"/>
          </ac:spMkLst>
        </pc:spChg>
        <pc:picChg chg="add mod">
          <ac:chgData name="Grootaert Anneleen" userId="9aaa52b0-826c-48cc-93d8-ae0df7cf85e7" providerId="ADAL" clId="{0FA250EA-91EA-4E39-B3B1-D44565DEF642}" dt="2022-12-19T10:37:53.947" v="1934" actId="1076"/>
          <ac:picMkLst>
            <pc:docMk/>
            <pc:sldMk cId="2113123326" sldId="842"/>
            <ac:picMk id="4" creationId="{4BB7E683-8566-FAA0-08BC-BBE44439AC61}"/>
          </ac:picMkLst>
        </pc:picChg>
      </pc:sldChg>
      <pc:sldChg chg="del">
        <pc:chgData name="Grootaert Anneleen" userId="9aaa52b0-826c-48cc-93d8-ae0df7cf85e7" providerId="ADAL" clId="{0FA250EA-91EA-4E39-B3B1-D44565DEF642}" dt="2022-12-19T10:12:50.883" v="1709" actId="47"/>
        <pc:sldMkLst>
          <pc:docMk/>
          <pc:sldMk cId="102136586" sldId="843"/>
        </pc:sldMkLst>
      </pc:sldChg>
      <pc:sldChg chg="modSp del mod">
        <pc:chgData name="Grootaert Anneleen" userId="9aaa52b0-826c-48cc-93d8-ae0df7cf85e7" providerId="ADAL" clId="{0FA250EA-91EA-4E39-B3B1-D44565DEF642}" dt="2022-12-17T15:37:22.063" v="79" actId="47"/>
        <pc:sldMkLst>
          <pc:docMk/>
          <pc:sldMk cId="1985993546" sldId="845"/>
        </pc:sldMkLst>
        <pc:spChg chg="mod">
          <ac:chgData name="Grootaert Anneleen" userId="9aaa52b0-826c-48cc-93d8-ae0df7cf85e7" providerId="ADAL" clId="{0FA250EA-91EA-4E39-B3B1-D44565DEF642}" dt="2022-12-17T15:35:28.463" v="38" actId="255"/>
          <ac:spMkLst>
            <pc:docMk/>
            <pc:sldMk cId="1985993546" sldId="845"/>
            <ac:spMk id="3" creationId="{189ACCDE-3117-F78A-BB5D-F2A28220A197}"/>
          </ac:spMkLst>
        </pc:spChg>
        <pc:spChg chg="mod">
          <ac:chgData name="Grootaert Anneleen" userId="9aaa52b0-826c-48cc-93d8-ae0df7cf85e7" providerId="ADAL" clId="{0FA250EA-91EA-4E39-B3B1-D44565DEF642}" dt="2022-12-17T15:32:19.677" v="1" actId="20577"/>
          <ac:spMkLst>
            <pc:docMk/>
            <pc:sldMk cId="1985993546" sldId="845"/>
            <ac:spMk id="4" creationId="{241D0516-F340-1AF7-1991-6411EB05524A}"/>
          </ac:spMkLst>
        </pc:spChg>
      </pc:sldChg>
      <pc:sldChg chg="modSp del mod">
        <pc:chgData name="Grootaert Anneleen" userId="9aaa52b0-826c-48cc-93d8-ae0df7cf85e7" providerId="ADAL" clId="{0FA250EA-91EA-4E39-B3B1-D44565DEF642}" dt="2022-12-17T15:38:59.684" v="95" actId="47"/>
        <pc:sldMkLst>
          <pc:docMk/>
          <pc:sldMk cId="871486171" sldId="846"/>
        </pc:sldMkLst>
        <pc:spChg chg="mod">
          <ac:chgData name="Grootaert Anneleen" userId="9aaa52b0-826c-48cc-93d8-ae0df7cf85e7" providerId="ADAL" clId="{0FA250EA-91EA-4E39-B3B1-D44565DEF642}" dt="2022-12-17T15:35:41.582" v="39" actId="20577"/>
          <ac:spMkLst>
            <pc:docMk/>
            <pc:sldMk cId="871486171" sldId="846"/>
            <ac:spMk id="3" creationId="{189ACCDE-3117-F78A-BB5D-F2A28220A197}"/>
          </ac:spMkLst>
        </pc:spChg>
        <pc:spChg chg="mod">
          <ac:chgData name="Grootaert Anneleen" userId="9aaa52b0-826c-48cc-93d8-ae0df7cf85e7" providerId="ADAL" clId="{0FA250EA-91EA-4E39-B3B1-D44565DEF642}" dt="2022-12-17T15:35:47.411" v="41" actId="20577"/>
          <ac:spMkLst>
            <pc:docMk/>
            <pc:sldMk cId="871486171" sldId="846"/>
            <ac:spMk id="4" creationId="{241D0516-F340-1AF7-1991-6411EB05524A}"/>
          </ac:spMkLst>
        </pc:spChg>
      </pc:sldChg>
      <pc:sldChg chg="addSp delSp modSp add del mod delAnim modAnim modNotesTx">
        <pc:chgData name="Grootaert Anneleen" userId="9aaa52b0-826c-48cc-93d8-ae0df7cf85e7" providerId="ADAL" clId="{0FA250EA-91EA-4E39-B3B1-D44565DEF642}" dt="2022-12-19T10:32:25.066" v="1845" actId="6549"/>
        <pc:sldMkLst>
          <pc:docMk/>
          <pc:sldMk cId="205280462" sldId="850"/>
        </pc:sldMkLst>
        <pc:spChg chg="add mod">
          <ac:chgData name="Grootaert Anneleen" userId="9aaa52b0-826c-48cc-93d8-ae0df7cf85e7" providerId="ADAL" clId="{0FA250EA-91EA-4E39-B3B1-D44565DEF642}" dt="2022-12-17T16:02:13.514" v="633"/>
          <ac:spMkLst>
            <pc:docMk/>
            <pc:sldMk cId="205280462" sldId="850"/>
            <ac:spMk id="2" creationId="{3F47A40B-CFB2-8406-B6A4-0E022FD90E43}"/>
          </ac:spMkLst>
        </pc:spChg>
        <pc:spChg chg="add del mod">
          <ac:chgData name="Grootaert Anneleen" userId="9aaa52b0-826c-48cc-93d8-ae0df7cf85e7" providerId="ADAL" clId="{0FA250EA-91EA-4E39-B3B1-D44565DEF642}" dt="2022-12-17T19:29:08.500" v="1301" actId="478"/>
          <ac:spMkLst>
            <pc:docMk/>
            <pc:sldMk cId="205280462" sldId="850"/>
            <ac:spMk id="3" creationId="{30908334-4783-DDAC-CFB0-A4219742EB46}"/>
          </ac:spMkLst>
        </pc:spChg>
        <pc:spChg chg="mod">
          <ac:chgData name="Grootaert Anneleen" userId="9aaa52b0-826c-48cc-93d8-ae0df7cf85e7" providerId="ADAL" clId="{0FA250EA-91EA-4E39-B3B1-D44565DEF642}" dt="2022-12-17T15:45:10.271" v="141" actId="20577"/>
          <ac:spMkLst>
            <pc:docMk/>
            <pc:sldMk cId="205280462" sldId="850"/>
            <ac:spMk id="4" creationId="{AD4F6634-C733-13BE-6D6B-01CB5D7EB42F}"/>
          </ac:spMkLst>
        </pc:spChg>
        <pc:spChg chg="mod">
          <ac:chgData name="Grootaert Anneleen" userId="9aaa52b0-826c-48cc-93d8-ae0df7cf85e7" providerId="ADAL" clId="{0FA250EA-91EA-4E39-B3B1-D44565DEF642}" dt="2022-12-17T16:02:20.806" v="634" actId="1076"/>
          <ac:spMkLst>
            <pc:docMk/>
            <pc:sldMk cId="205280462" sldId="850"/>
            <ac:spMk id="6" creationId="{77CF0EBA-F04B-537E-5B92-6DBBDEEB43F9}"/>
          </ac:spMkLst>
        </pc:spChg>
      </pc:sldChg>
      <pc:sldChg chg="del">
        <pc:chgData name="Grootaert Anneleen" userId="9aaa52b0-826c-48cc-93d8-ae0df7cf85e7" providerId="ADAL" clId="{0FA250EA-91EA-4E39-B3B1-D44565DEF642}" dt="2022-12-17T16:02:38.725" v="635" actId="47"/>
        <pc:sldMkLst>
          <pc:docMk/>
          <pc:sldMk cId="1260568958" sldId="851"/>
        </pc:sldMkLst>
      </pc:sldChg>
      <pc:sldChg chg="delSp modSp mod delAnim modNotesTx">
        <pc:chgData name="Grootaert Anneleen" userId="9aaa52b0-826c-48cc-93d8-ae0df7cf85e7" providerId="ADAL" clId="{0FA250EA-91EA-4E39-B3B1-D44565DEF642}" dt="2022-12-19T10:32:34.890" v="1846" actId="6549"/>
        <pc:sldMkLst>
          <pc:docMk/>
          <pc:sldMk cId="1470217629" sldId="852"/>
        </pc:sldMkLst>
        <pc:spChg chg="del">
          <ac:chgData name="Grootaert Anneleen" userId="9aaa52b0-826c-48cc-93d8-ae0df7cf85e7" providerId="ADAL" clId="{0FA250EA-91EA-4E39-B3B1-D44565DEF642}" dt="2022-12-17T18:40:45.770" v="1269" actId="478"/>
          <ac:spMkLst>
            <pc:docMk/>
            <pc:sldMk cId="1470217629" sldId="852"/>
            <ac:spMk id="2" creationId="{08C36E72-053E-2611-1279-23CF7A88ACE9}"/>
          </ac:spMkLst>
        </pc:spChg>
        <pc:spChg chg="mod">
          <ac:chgData name="Grootaert Anneleen" userId="9aaa52b0-826c-48cc-93d8-ae0df7cf85e7" providerId="ADAL" clId="{0FA250EA-91EA-4E39-B3B1-D44565DEF642}" dt="2022-12-17T18:37:19.854" v="1248" actId="1076"/>
          <ac:spMkLst>
            <pc:docMk/>
            <pc:sldMk cId="1470217629" sldId="852"/>
            <ac:spMk id="4" creationId="{AD4F6634-C733-13BE-6D6B-01CB5D7EB42F}"/>
          </ac:spMkLst>
        </pc:spChg>
      </pc:sldChg>
      <pc:sldChg chg="ord modNotesTx">
        <pc:chgData name="Grootaert Anneleen" userId="9aaa52b0-826c-48cc-93d8-ae0df7cf85e7" providerId="ADAL" clId="{0FA250EA-91EA-4E39-B3B1-D44565DEF642}" dt="2022-12-19T08:40:15.685" v="1340"/>
        <pc:sldMkLst>
          <pc:docMk/>
          <pc:sldMk cId="3115817957" sldId="853"/>
        </pc:sldMkLst>
      </pc:sldChg>
      <pc:sldChg chg="mod modShow">
        <pc:chgData name="Grootaert Anneleen" userId="9aaa52b0-826c-48cc-93d8-ae0df7cf85e7" providerId="ADAL" clId="{0FA250EA-91EA-4E39-B3B1-D44565DEF642}" dt="2022-12-17T15:42:08.374" v="132" actId="729"/>
        <pc:sldMkLst>
          <pc:docMk/>
          <pc:sldMk cId="952337494" sldId="856"/>
        </pc:sldMkLst>
      </pc:sldChg>
      <pc:sldChg chg="delSp mod modShow">
        <pc:chgData name="Grootaert Anneleen" userId="9aaa52b0-826c-48cc-93d8-ae0df7cf85e7" providerId="ADAL" clId="{0FA250EA-91EA-4E39-B3B1-D44565DEF642}" dt="2022-12-17T15:44:03.644" v="138" actId="478"/>
        <pc:sldMkLst>
          <pc:docMk/>
          <pc:sldMk cId="1683400695" sldId="857"/>
        </pc:sldMkLst>
        <pc:spChg chg="del">
          <ac:chgData name="Grootaert Anneleen" userId="9aaa52b0-826c-48cc-93d8-ae0df7cf85e7" providerId="ADAL" clId="{0FA250EA-91EA-4E39-B3B1-D44565DEF642}" dt="2022-12-17T15:44:03.644" v="138" actId="478"/>
          <ac:spMkLst>
            <pc:docMk/>
            <pc:sldMk cId="1683400695" sldId="857"/>
            <ac:spMk id="2" creationId="{CDDD56AF-8F5F-5745-9488-6CD0B29D533C}"/>
          </ac:spMkLst>
        </pc:spChg>
      </pc:sldChg>
      <pc:sldChg chg="modSp mod">
        <pc:chgData name="Grootaert Anneleen" userId="9aaa52b0-826c-48cc-93d8-ae0df7cf85e7" providerId="ADAL" clId="{0FA250EA-91EA-4E39-B3B1-D44565DEF642}" dt="2022-12-17T16:16:53.025" v="816" actId="403"/>
        <pc:sldMkLst>
          <pc:docMk/>
          <pc:sldMk cId="1265576222" sldId="860"/>
        </pc:sldMkLst>
        <pc:spChg chg="mod">
          <ac:chgData name="Grootaert Anneleen" userId="9aaa52b0-826c-48cc-93d8-ae0df7cf85e7" providerId="ADAL" clId="{0FA250EA-91EA-4E39-B3B1-D44565DEF642}" dt="2022-12-17T16:16:53.025" v="816" actId="403"/>
          <ac:spMkLst>
            <pc:docMk/>
            <pc:sldMk cId="1265576222" sldId="860"/>
            <ac:spMk id="8" creationId="{23B9A51A-0C09-4C7E-B2BE-FAFDDD34EA93}"/>
          </ac:spMkLst>
        </pc:spChg>
      </pc:sldChg>
      <pc:sldChg chg="modSp mod">
        <pc:chgData name="Grootaert Anneleen" userId="9aaa52b0-826c-48cc-93d8-ae0df7cf85e7" providerId="ADAL" clId="{0FA250EA-91EA-4E39-B3B1-D44565DEF642}" dt="2022-12-17T16:17:07.097" v="818" actId="14100"/>
        <pc:sldMkLst>
          <pc:docMk/>
          <pc:sldMk cId="3431167954" sldId="861"/>
        </pc:sldMkLst>
        <pc:spChg chg="mod">
          <ac:chgData name="Grootaert Anneleen" userId="9aaa52b0-826c-48cc-93d8-ae0df7cf85e7" providerId="ADAL" clId="{0FA250EA-91EA-4E39-B3B1-D44565DEF642}" dt="2022-12-17T16:17:07.097" v="818" actId="14100"/>
          <ac:spMkLst>
            <pc:docMk/>
            <pc:sldMk cId="3431167954" sldId="861"/>
            <ac:spMk id="8" creationId="{23B9A51A-0C09-4C7E-B2BE-FAFDDD34EA93}"/>
          </ac:spMkLst>
        </pc:spChg>
      </pc:sldChg>
      <pc:sldChg chg="modSp mod">
        <pc:chgData name="Grootaert Anneleen" userId="9aaa52b0-826c-48cc-93d8-ae0df7cf85e7" providerId="ADAL" clId="{0FA250EA-91EA-4E39-B3B1-D44565DEF642}" dt="2022-12-17T16:17:25.952" v="821" actId="12"/>
        <pc:sldMkLst>
          <pc:docMk/>
          <pc:sldMk cId="2530115495" sldId="862"/>
        </pc:sldMkLst>
        <pc:spChg chg="mod">
          <ac:chgData name="Grootaert Anneleen" userId="9aaa52b0-826c-48cc-93d8-ae0df7cf85e7" providerId="ADAL" clId="{0FA250EA-91EA-4E39-B3B1-D44565DEF642}" dt="2022-12-17T16:17:25.952" v="821" actId="12"/>
          <ac:spMkLst>
            <pc:docMk/>
            <pc:sldMk cId="2530115495" sldId="862"/>
            <ac:spMk id="8" creationId="{23B9A51A-0C09-4C7E-B2BE-FAFDDD34EA93}"/>
          </ac:spMkLst>
        </pc:spChg>
      </pc:sldChg>
      <pc:sldChg chg="modSp mod">
        <pc:chgData name="Grootaert Anneleen" userId="9aaa52b0-826c-48cc-93d8-ae0df7cf85e7" providerId="ADAL" clId="{0FA250EA-91EA-4E39-B3B1-D44565DEF642}" dt="2022-12-17T16:17:30.976" v="822" actId="403"/>
        <pc:sldMkLst>
          <pc:docMk/>
          <pc:sldMk cId="3534158063" sldId="863"/>
        </pc:sldMkLst>
        <pc:spChg chg="mod">
          <ac:chgData name="Grootaert Anneleen" userId="9aaa52b0-826c-48cc-93d8-ae0df7cf85e7" providerId="ADAL" clId="{0FA250EA-91EA-4E39-B3B1-D44565DEF642}" dt="2022-12-17T16:17:30.976" v="822" actId="403"/>
          <ac:spMkLst>
            <pc:docMk/>
            <pc:sldMk cId="3534158063" sldId="863"/>
            <ac:spMk id="8" creationId="{23B9A51A-0C09-4C7E-B2BE-FAFDDD34EA93}"/>
          </ac:spMkLst>
        </pc:spChg>
      </pc:sldChg>
      <pc:sldChg chg="modSp mod">
        <pc:chgData name="Grootaert Anneleen" userId="9aaa52b0-826c-48cc-93d8-ae0df7cf85e7" providerId="ADAL" clId="{0FA250EA-91EA-4E39-B3B1-D44565DEF642}" dt="2022-12-17T16:17:51.319" v="826" actId="14100"/>
        <pc:sldMkLst>
          <pc:docMk/>
          <pc:sldMk cId="416755307" sldId="864"/>
        </pc:sldMkLst>
        <pc:spChg chg="mod">
          <ac:chgData name="Grootaert Anneleen" userId="9aaa52b0-826c-48cc-93d8-ae0df7cf85e7" providerId="ADAL" clId="{0FA250EA-91EA-4E39-B3B1-D44565DEF642}" dt="2022-12-17T16:17:51.319" v="826" actId="14100"/>
          <ac:spMkLst>
            <pc:docMk/>
            <pc:sldMk cId="416755307" sldId="864"/>
            <ac:spMk id="8" creationId="{23B9A51A-0C09-4C7E-B2BE-FAFDDD34EA93}"/>
          </ac:spMkLst>
        </pc:spChg>
      </pc:sldChg>
      <pc:sldChg chg="delSp modSp add mod modNotesTx">
        <pc:chgData name="Grootaert Anneleen" userId="9aaa52b0-826c-48cc-93d8-ae0df7cf85e7" providerId="ADAL" clId="{0FA250EA-91EA-4E39-B3B1-D44565DEF642}" dt="2022-12-17T16:18:15.892" v="829" actId="12"/>
        <pc:sldMkLst>
          <pc:docMk/>
          <pc:sldMk cId="2496490006" sldId="866"/>
        </pc:sldMkLst>
        <pc:spChg chg="mod">
          <ac:chgData name="Grootaert Anneleen" userId="9aaa52b0-826c-48cc-93d8-ae0df7cf85e7" providerId="ADAL" clId="{0FA250EA-91EA-4E39-B3B1-D44565DEF642}" dt="2022-12-17T15:46:21.192" v="151" actId="20577"/>
          <ac:spMkLst>
            <pc:docMk/>
            <pc:sldMk cId="2496490006" sldId="866"/>
            <ac:spMk id="7" creationId="{E6B517C3-58F0-4F3E-939A-8D87109CE2B7}"/>
          </ac:spMkLst>
        </pc:spChg>
        <pc:spChg chg="mod">
          <ac:chgData name="Grootaert Anneleen" userId="9aaa52b0-826c-48cc-93d8-ae0df7cf85e7" providerId="ADAL" clId="{0FA250EA-91EA-4E39-B3B1-D44565DEF642}" dt="2022-12-17T16:18:15.892" v="829" actId="12"/>
          <ac:spMkLst>
            <pc:docMk/>
            <pc:sldMk cId="2496490006" sldId="866"/>
            <ac:spMk id="8" creationId="{23B9A51A-0C09-4C7E-B2BE-FAFDDD34EA93}"/>
          </ac:spMkLst>
        </pc:spChg>
        <pc:spChg chg="del mod">
          <ac:chgData name="Grootaert Anneleen" userId="9aaa52b0-826c-48cc-93d8-ae0df7cf85e7" providerId="ADAL" clId="{0FA250EA-91EA-4E39-B3B1-D44565DEF642}" dt="2022-12-17T15:36:27.574" v="51" actId="478"/>
          <ac:spMkLst>
            <pc:docMk/>
            <pc:sldMk cId="2496490006" sldId="866"/>
            <ac:spMk id="13" creationId="{3CF876D9-8917-4FBE-9702-CFC4452C923C}"/>
          </ac:spMkLst>
        </pc:spChg>
        <pc:picChg chg="del">
          <ac:chgData name="Grootaert Anneleen" userId="9aaa52b0-826c-48cc-93d8-ae0df7cf85e7" providerId="ADAL" clId="{0FA250EA-91EA-4E39-B3B1-D44565DEF642}" dt="2022-12-17T15:36:32.715" v="54" actId="478"/>
          <ac:picMkLst>
            <pc:docMk/>
            <pc:sldMk cId="2496490006" sldId="866"/>
            <ac:picMk id="11" creationId="{2CDC9DDF-299B-4401-9199-150171C98A19}"/>
          </ac:picMkLst>
        </pc:picChg>
        <pc:cxnChg chg="del">
          <ac:chgData name="Grootaert Anneleen" userId="9aaa52b0-826c-48cc-93d8-ae0df7cf85e7" providerId="ADAL" clId="{0FA250EA-91EA-4E39-B3B1-D44565DEF642}" dt="2022-12-17T15:36:34.397" v="55" actId="478"/>
          <ac:cxnSpMkLst>
            <pc:docMk/>
            <pc:sldMk cId="2496490006" sldId="866"/>
            <ac:cxnSpMk id="2" creationId="{1EB0CB82-7803-9C6E-61D2-8E755540C7D5}"/>
          </ac:cxnSpMkLst>
        </pc:cxnChg>
      </pc:sldChg>
      <pc:sldChg chg="modSp add mod modNotesTx">
        <pc:chgData name="Grootaert Anneleen" userId="9aaa52b0-826c-48cc-93d8-ae0df7cf85e7" providerId="ADAL" clId="{0FA250EA-91EA-4E39-B3B1-D44565DEF642}" dt="2022-12-17T19:43:56.406" v="1331" actId="20577"/>
        <pc:sldMkLst>
          <pc:docMk/>
          <pc:sldMk cId="3793601118" sldId="867"/>
        </pc:sldMkLst>
        <pc:spChg chg="mod">
          <ac:chgData name="Grootaert Anneleen" userId="9aaa52b0-826c-48cc-93d8-ae0df7cf85e7" providerId="ADAL" clId="{0FA250EA-91EA-4E39-B3B1-D44565DEF642}" dt="2022-12-17T15:46:29.236" v="182" actId="20577"/>
          <ac:spMkLst>
            <pc:docMk/>
            <pc:sldMk cId="3793601118" sldId="867"/>
            <ac:spMk id="7" creationId="{E6B517C3-58F0-4F3E-939A-8D87109CE2B7}"/>
          </ac:spMkLst>
        </pc:spChg>
        <pc:spChg chg="mod">
          <ac:chgData name="Grootaert Anneleen" userId="9aaa52b0-826c-48cc-93d8-ae0df7cf85e7" providerId="ADAL" clId="{0FA250EA-91EA-4E39-B3B1-D44565DEF642}" dt="2022-12-17T16:18:22.625" v="830" actId="12"/>
          <ac:spMkLst>
            <pc:docMk/>
            <pc:sldMk cId="3793601118" sldId="867"/>
            <ac:spMk id="8" creationId="{23B9A51A-0C09-4C7E-B2BE-FAFDDD34EA93}"/>
          </ac:spMkLst>
        </pc:spChg>
      </pc:sldChg>
      <pc:sldChg chg="add del">
        <pc:chgData name="Grootaert Anneleen" userId="9aaa52b0-826c-48cc-93d8-ae0df7cf85e7" providerId="ADAL" clId="{0FA250EA-91EA-4E39-B3B1-D44565DEF642}" dt="2022-12-17T15:41:23.690" v="131" actId="47"/>
        <pc:sldMkLst>
          <pc:docMk/>
          <pc:sldMk cId="978273804" sldId="868"/>
        </pc:sldMkLst>
      </pc:sldChg>
      <pc:sldChg chg="add del setBg">
        <pc:chgData name="Grootaert Anneleen" userId="9aaa52b0-826c-48cc-93d8-ae0df7cf85e7" providerId="ADAL" clId="{0FA250EA-91EA-4E39-B3B1-D44565DEF642}" dt="2022-12-17T15:43:15.468" v="137" actId="47"/>
        <pc:sldMkLst>
          <pc:docMk/>
          <pc:sldMk cId="1575790872" sldId="868"/>
        </pc:sldMkLst>
      </pc:sldChg>
      <pc:sldChg chg="addSp delSp modSp add mod setBg delAnim modNotesTx">
        <pc:chgData name="Grootaert Anneleen" userId="9aaa52b0-826c-48cc-93d8-ae0df7cf85e7" providerId="ADAL" clId="{0FA250EA-91EA-4E39-B3B1-D44565DEF642}" dt="2022-12-17T16:24:32.686" v="944" actId="20577"/>
        <pc:sldMkLst>
          <pc:docMk/>
          <pc:sldMk cId="3213345605" sldId="868"/>
        </pc:sldMkLst>
        <pc:spChg chg="mod ord">
          <ac:chgData name="Grootaert Anneleen" userId="9aaa52b0-826c-48cc-93d8-ae0df7cf85e7" providerId="ADAL" clId="{0FA250EA-91EA-4E39-B3B1-D44565DEF642}" dt="2022-12-17T16:24:32.686" v="944" actId="20577"/>
          <ac:spMkLst>
            <pc:docMk/>
            <pc:sldMk cId="3213345605" sldId="868"/>
            <ac:spMk id="2" creationId="{3395220C-8ECA-4ABF-9404-64E385538EDC}"/>
          </ac:spMkLst>
        </pc:spChg>
        <pc:spChg chg="mod ord">
          <ac:chgData name="Grootaert Anneleen" userId="9aaa52b0-826c-48cc-93d8-ae0df7cf85e7" providerId="ADAL" clId="{0FA250EA-91EA-4E39-B3B1-D44565DEF642}" dt="2022-12-17T16:09:29.246" v="724" actId="26606"/>
          <ac:spMkLst>
            <pc:docMk/>
            <pc:sldMk cId="3213345605" sldId="868"/>
            <ac:spMk id="3" creationId="{893B631F-B121-4A33-BD34-4878E5B45C93}"/>
          </ac:spMkLst>
        </pc:spChg>
        <pc:spChg chg="mod">
          <ac:chgData name="Grootaert Anneleen" userId="9aaa52b0-826c-48cc-93d8-ae0df7cf85e7" providerId="ADAL" clId="{0FA250EA-91EA-4E39-B3B1-D44565DEF642}" dt="2022-12-17T16:09:50.747" v="729" actId="20577"/>
          <ac:spMkLst>
            <pc:docMk/>
            <pc:sldMk cId="3213345605" sldId="868"/>
            <ac:spMk id="4" creationId="{B9C130E8-0CCC-4F1B-8935-7F21C7E1EE5F}"/>
          </ac:spMkLst>
        </pc:spChg>
        <pc:spChg chg="mod ord">
          <ac:chgData name="Grootaert Anneleen" userId="9aaa52b0-826c-48cc-93d8-ae0df7cf85e7" providerId="ADAL" clId="{0FA250EA-91EA-4E39-B3B1-D44565DEF642}" dt="2022-12-17T16:09:29.246" v="724" actId="26606"/>
          <ac:spMkLst>
            <pc:docMk/>
            <pc:sldMk cId="3213345605" sldId="868"/>
            <ac:spMk id="5" creationId="{564874DE-E49C-4F1A-89B2-3FAA10508D58}"/>
          </ac:spMkLst>
        </pc:spChg>
        <pc:spChg chg="del">
          <ac:chgData name="Grootaert Anneleen" userId="9aaa52b0-826c-48cc-93d8-ae0df7cf85e7" providerId="ADAL" clId="{0FA250EA-91EA-4E39-B3B1-D44565DEF642}" dt="2022-12-17T16:08:42.030" v="714" actId="478"/>
          <ac:spMkLst>
            <pc:docMk/>
            <pc:sldMk cId="3213345605" sldId="868"/>
            <ac:spMk id="6" creationId="{380B30FB-A177-8D67-6CEC-56477C558472}"/>
          </ac:spMkLst>
        </pc:spChg>
        <pc:spChg chg="add del">
          <ac:chgData name="Grootaert Anneleen" userId="9aaa52b0-826c-48cc-93d8-ae0df7cf85e7" providerId="ADAL" clId="{0FA250EA-91EA-4E39-B3B1-D44565DEF642}" dt="2022-12-17T16:09:29.246" v="724" actId="26606"/>
          <ac:spMkLst>
            <pc:docMk/>
            <pc:sldMk cId="3213345605" sldId="868"/>
            <ac:spMk id="13" creationId="{2B566528-1B12-4246-9431-5C2D7D081168}"/>
          </ac:spMkLst>
        </pc:spChg>
        <pc:grpChg chg="add del">
          <ac:chgData name="Grootaert Anneleen" userId="9aaa52b0-826c-48cc-93d8-ae0df7cf85e7" providerId="ADAL" clId="{0FA250EA-91EA-4E39-B3B1-D44565DEF642}" dt="2022-12-17T16:09:29.246" v="724" actId="26606"/>
          <ac:grpSpMkLst>
            <pc:docMk/>
            <pc:sldMk cId="3213345605" sldId="868"/>
            <ac:grpSpMk id="15" creationId="{828A5161-06F1-46CF-8AD7-844680A59E13}"/>
          </ac:grpSpMkLst>
        </pc:grpChg>
        <pc:grpChg chg="add del">
          <ac:chgData name="Grootaert Anneleen" userId="9aaa52b0-826c-48cc-93d8-ae0df7cf85e7" providerId="ADAL" clId="{0FA250EA-91EA-4E39-B3B1-D44565DEF642}" dt="2022-12-17T16:09:29.246" v="724" actId="26606"/>
          <ac:grpSpMkLst>
            <pc:docMk/>
            <pc:sldMk cId="3213345605" sldId="868"/>
            <ac:grpSpMk id="19" creationId="{5995D10D-E9C9-47DB-AE7E-801FEF38F5C9}"/>
          </ac:grpSpMkLst>
        </pc:grpChg>
        <pc:picChg chg="del">
          <ac:chgData name="Grootaert Anneleen" userId="9aaa52b0-826c-48cc-93d8-ae0df7cf85e7" providerId="ADAL" clId="{0FA250EA-91EA-4E39-B3B1-D44565DEF642}" dt="2022-12-17T16:08:43.404" v="715" actId="478"/>
          <ac:picMkLst>
            <pc:docMk/>
            <pc:sldMk cId="3213345605" sldId="868"/>
            <ac:picMk id="7" creationId="{457E3333-9AA3-266F-573B-1B5806536021}"/>
          </ac:picMkLst>
        </pc:picChg>
        <pc:picChg chg="add mod modCrop">
          <ac:chgData name="Grootaert Anneleen" userId="9aaa52b0-826c-48cc-93d8-ae0df7cf85e7" providerId="ADAL" clId="{0FA250EA-91EA-4E39-B3B1-D44565DEF642}" dt="2022-12-17T16:09:39.689" v="727" actId="14100"/>
          <ac:picMkLst>
            <pc:docMk/>
            <pc:sldMk cId="3213345605" sldId="868"/>
            <ac:picMk id="8" creationId="{BA2B44FE-784F-1BDB-6F67-7C47C6CF5369}"/>
          </ac:picMkLst>
        </pc:picChg>
      </pc:sldChg>
      <pc:sldChg chg="addSp modSp add del mod">
        <pc:chgData name="Grootaert Anneleen" userId="9aaa52b0-826c-48cc-93d8-ae0df7cf85e7" providerId="ADAL" clId="{0FA250EA-91EA-4E39-B3B1-D44565DEF642}" dt="2022-12-17T16:07:35.463" v="705" actId="47"/>
        <pc:sldMkLst>
          <pc:docMk/>
          <pc:sldMk cId="3341302260" sldId="868"/>
        </pc:sldMkLst>
        <pc:spChg chg="mod">
          <ac:chgData name="Grootaert Anneleen" userId="9aaa52b0-826c-48cc-93d8-ae0df7cf85e7" providerId="ADAL" clId="{0FA250EA-91EA-4E39-B3B1-D44565DEF642}" dt="2022-12-17T16:06:58.933" v="702" actId="20577"/>
          <ac:spMkLst>
            <pc:docMk/>
            <pc:sldMk cId="3341302260" sldId="868"/>
            <ac:spMk id="4" creationId="{B9C130E8-0CCC-4F1B-8935-7F21C7E1EE5F}"/>
          </ac:spMkLst>
        </pc:spChg>
        <pc:spChg chg="add mod">
          <ac:chgData name="Grootaert Anneleen" userId="9aaa52b0-826c-48cc-93d8-ae0df7cf85e7" providerId="ADAL" clId="{0FA250EA-91EA-4E39-B3B1-D44565DEF642}" dt="2022-12-17T16:06:50.311" v="700" actId="1076"/>
          <ac:spMkLst>
            <pc:docMk/>
            <pc:sldMk cId="3341302260" sldId="868"/>
            <ac:spMk id="6" creationId="{563CF175-6060-49EB-E7A3-403A207E9357}"/>
          </ac:spMkLst>
        </pc:spChg>
      </pc:sldChg>
      <pc:sldChg chg="modSp add del mod ord">
        <pc:chgData name="Grootaert Anneleen" userId="9aaa52b0-826c-48cc-93d8-ae0df7cf85e7" providerId="ADAL" clId="{0FA250EA-91EA-4E39-B3B1-D44565DEF642}" dt="2022-12-17T16:13:41.933" v="764" actId="47"/>
        <pc:sldMkLst>
          <pc:docMk/>
          <pc:sldMk cId="693091413" sldId="869"/>
        </pc:sldMkLst>
        <pc:spChg chg="mod">
          <ac:chgData name="Grootaert Anneleen" userId="9aaa52b0-826c-48cc-93d8-ae0df7cf85e7" providerId="ADAL" clId="{0FA250EA-91EA-4E39-B3B1-D44565DEF642}" dt="2022-12-17T16:12:40.509" v="740" actId="20577"/>
          <ac:spMkLst>
            <pc:docMk/>
            <pc:sldMk cId="693091413" sldId="869"/>
            <ac:spMk id="4" creationId="{B9C130E8-0CCC-4F1B-8935-7F21C7E1EE5F}"/>
          </ac:spMkLst>
        </pc:spChg>
      </pc:sldChg>
      <pc:sldChg chg="addSp delSp modSp add mod modNotesTx">
        <pc:chgData name="Grootaert Anneleen" userId="9aaa52b0-826c-48cc-93d8-ae0df7cf85e7" providerId="ADAL" clId="{0FA250EA-91EA-4E39-B3B1-D44565DEF642}" dt="2022-12-17T16:15:26.488" v="813" actId="20577"/>
        <pc:sldMkLst>
          <pc:docMk/>
          <pc:sldMk cId="2683755930" sldId="870"/>
        </pc:sldMkLst>
        <pc:spChg chg="mod">
          <ac:chgData name="Grootaert Anneleen" userId="9aaa52b0-826c-48cc-93d8-ae0df7cf85e7" providerId="ADAL" clId="{0FA250EA-91EA-4E39-B3B1-D44565DEF642}" dt="2022-12-17T16:15:02.620" v="807" actId="113"/>
          <ac:spMkLst>
            <pc:docMk/>
            <pc:sldMk cId="2683755930" sldId="870"/>
            <ac:spMk id="2" creationId="{3395220C-8ECA-4ABF-9404-64E385538EDC}"/>
          </ac:spMkLst>
        </pc:spChg>
        <pc:spChg chg="mod">
          <ac:chgData name="Grootaert Anneleen" userId="9aaa52b0-826c-48cc-93d8-ae0df7cf85e7" providerId="ADAL" clId="{0FA250EA-91EA-4E39-B3B1-D44565DEF642}" dt="2022-12-17T16:15:26.488" v="813" actId="20577"/>
          <ac:spMkLst>
            <pc:docMk/>
            <pc:sldMk cId="2683755930" sldId="870"/>
            <ac:spMk id="4" creationId="{B9C130E8-0CCC-4F1B-8935-7F21C7E1EE5F}"/>
          </ac:spMkLst>
        </pc:spChg>
        <pc:picChg chg="add mod">
          <ac:chgData name="Grootaert Anneleen" userId="9aaa52b0-826c-48cc-93d8-ae0df7cf85e7" providerId="ADAL" clId="{0FA250EA-91EA-4E39-B3B1-D44565DEF642}" dt="2022-12-17T16:15:08.025" v="808" actId="1076"/>
          <ac:picMkLst>
            <pc:docMk/>
            <pc:sldMk cId="2683755930" sldId="870"/>
            <ac:picMk id="6" creationId="{14C8E859-7DDF-A70D-BF6D-7F7421740D9D}"/>
          </ac:picMkLst>
        </pc:picChg>
        <pc:picChg chg="add mod">
          <ac:chgData name="Grootaert Anneleen" userId="9aaa52b0-826c-48cc-93d8-ae0df7cf85e7" providerId="ADAL" clId="{0FA250EA-91EA-4E39-B3B1-D44565DEF642}" dt="2022-12-17T16:15:11.017" v="809" actId="1076"/>
          <ac:picMkLst>
            <pc:docMk/>
            <pc:sldMk cId="2683755930" sldId="870"/>
            <ac:picMk id="7" creationId="{6F2B0F53-AAB8-FD13-1305-F09EB5A87F64}"/>
          </ac:picMkLst>
        </pc:picChg>
        <pc:picChg chg="del">
          <ac:chgData name="Grootaert Anneleen" userId="9aaa52b0-826c-48cc-93d8-ae0df7cf85e7" providerId="ADAL" clId="{0FA250EA-91EA-4E39-B3B1-D44565DEF642}" dt="2022-12-17T16:13:45.106" v="765" actId="478"/>
          <ac:picMkLst>
            <pc:docMk/>
            <pc:sldMk cId="2683755930" sldId="870"/>
            <ac:picMk id="8" creationId="{BA2B44FE-784F-1BDB-6F67-7C47C6CF5369}"/>
          </ac:picMkLst>
        </pc:picChg>
      </pc:sldChg>
      <pc:sldChg chg="modSp add mod setBg modNotesTx">
        <pc:chgData name="Grootaert Anneleen" userId="9aaa52b0-826c-48cc-93d8-ae0df7cf85e7" providerId="ADAL" clId="{0FA250EA-91EA-4E39-B3B1-D44565DEF642}" dt="2022-12-19T10:32:41.159" v="1847" actId="6549"/>
        <pc:sldMkLst>
          <pc:docMk/>
          <pc:sldMk cId="3446437405" sldId="871"/>
        </pc:sldMkLst>
        <pc:spChg chg="mod">
          <ac:chgData name="Grootaert Anneleen" userId="9aaa52b0-826c-48cc-93d8-ae0df7cf85e7" providerId="ADAL" clId="{0FA250EA-91EA-4E39-B3B1-D44565DEF642}" dt="2022-12-17T19:29:46.966" v="1305" actId="1076"/>
          <ac:spMkLst>
            <pc:docMk/>
            <pc:sldMk cId="3446437405" sldId="871"/>
            <ac:spMk id="6" creationId="{77CF0EBA-F04B-537E-5B92-6DBBDEEB43F9}"/>
          </ac:spMkLst>
        </pc:spChg>
      </pc:sldChg>
      <pc:sldChg chg="addSp modSp add mod">
        <pc:chgData name="Grootaert Anneleen" userId="9aaa52b0-826c-48cc-93d8-ae0df7cf85e7" providerId="ADAL" clId="{0FA250EA-91EA-4E39-B3B1-D44565DEF642}" dt="2022-12-19T11:44:43.978" v="2490" actId="1076"/>
        <pc:sldMkLst>
          <pc:docMk/>
          <pc:sldMk cId="3108498965" sldId="872"/>
        </pc:sldMkLst>
        <pc:spChg chg="mod">
          <ac:chgData name="Grootaert Anneleen" userId="9aaa52b0-826c-48cc-93d8-ae0df7cf85e7" providerId="ADAL" clId="{0FA250EA-91EA-4E39-B3B1-D44565DEF642}" dt="2022-12-19T11:44:43.978" v="2490" actId="1076"/>
          <ac:spMkLst>
            <pc:docMk/>
            <pc:sldMk cId="3108498965" sldId="872"/>
            <ac:spMk id="3" creationId="{00000000-0000-0000-0000-000000000000}"/>
          </ac:spMkLst>
        </pc:spChg>
        <pc:spChg chg="mod">
          <ac:chgData name="Grootaert Anneleen" userId="9aaa52b0-826c-48cc-93d8-ae0df7cf85e7" providerId="ADAL" clId="{0FA250EA-91EA-4E39-B3B1-D44565DEF642}" dt="2022-12-19T10:50:59.020" v="2312" actId="20577"/>
          <ac:spMkLst>
            <pc:docMk/>
            <pc:sldMk cId="3108498965" sldId="872"/>
            <ac:spMk id="8" creationId="{A4EA7BA9-6676-43E2-8D32-7BE410264E29}"/>
          </ac:spMkLst>
        </pc:spChg>
        <pc:picChg chg="add mod">
          <ac:chgData name="Grootaert Anneleen" userId="9aaa52b0-826c-48cc-93d8-ae0df7cf85e7" providerId="ADAL" clId="{0FA250EA-91EA-4E39-B3B1-D44565DEF642}" dt="2022-12-19T10:51:16.272" v="2314" actId="1076"/>
          <ac:picMkLst>
            <pc:docMk/>
            <pc:sldMk cId="3108498965" sldId="872"/>
            <ac:picMk id="2" creationId="{7B8D1C2A-881C-377C-F9ED-10464A557A3F}"/>
          </ac:picMkLst>
        </pc:picChg>
      </pc:sldChg>
    </pc:docChg>
  </pc:docChgLst>
  <pc:docChgLst>
    <pc:chgData name="Anneleen Grootaert" userId="9aaa52b0-826c-48cc-93d8-ae0df7cf85e7" providerId="ADAL" clId="{0FA250EA-91EA-4E39-B3B1-D44565DEF642}"/>
    <pc:docChg chg="undo redo custSel addSld delSld modSld addSection delSection modSection">
      <pc:chgData name="Anneleen Grootaert" userId="9aaa52b0-826c-48cc-93d8-ae0df7cf85e7" providerId="ADAL" clId="{0FA250EA-91EA-4E39-B3B1-D44565DEF642}" dt="2022-12-21T19:24:30.968" v="1931" actId="20577"/>
      <pc:docMkLst>
        <pc:docMk/>
      </pc:docMkLst>
      <pc:sldChg chg="modSp add del mod">
        <pc:chgData name="Anneleen Grootaert" userId="9aaa52b0-826c-48cc-93d8-ae0df7cf85e7" providerId="ADAL" clId="{0FA250EA-91EA-4E39-B3B1-D44565DEF642}" dt="2022-12-09T14:54:05.869" v="264" actId="207"/>
        <pc:sldMkLst>
          <pc:docMk/>
          <pc:sldMk cId="4132277270" sldId="257"/>
        </pc:sldMkLst>
        <pc:spChg chg="mod">
          <ac:chgData name="Anneleen Grootaert" userId="9aaa52b0-826c-48cc-93d8-ae0df7cf85e7" providerId="ADAL" clId="{0FA250EA-91EA-4E39-B3B1-D44565DEF642}" dt="2022-12-09T14:54:05.869" v="264" actId="207"/>
          <ac:spMkLst>
            <pc:docMk/>
            <pc:sldMk cId="4132277270" sldId="257"/>
            <ac:spMk id="3" creationId="{E702BBD2-F66D-4553-AC3E-2702DCBC5EB8}"/>
          </ac:spMkLst>
        </pc:spChg>
      </pc:sldChg>
      <pc:sldChg chg="modSp add del mod">
        <pc:chgData name="Anneleen Grootaert" userId="9aaa52b0-826c-48cc-93d8-ae0df7cf85e7" providerId="ADAL" clId="{0FA250EA-91EA-4E39-B3B1-D44565DEF642}" dt="2022-12-09T14:37:24.653" v="32" actId="20577"/>
        <pc:sldMkLst>
          <pc:docMk/>
          <pc:sldMk cId="3808618729" sldId="264"/>
        </pc:sldMkLst>
        <pc:spChg chg="mod">
          <ac:chgData name="Anneleen Grootaert" userId="9aaa52b0-826c-48cc-93d8-ae0df7cf85e7" providerId="ADAL" clId="{0FA250EA-91EA-4E39-B3B1-D44565DEF642}" dt="2022-12-09T14:37:24.653" v="32" actId="20577"/>
          <ac:spMkLst>
            <pc:docMk/>
            <pc:sldMk cId="3808618729" sldId="264"/>
            <ac:spMk id="7" creationId="{E6B517C3-58F0-4F3E-939A-8D87109CE2B7}"/>
          </ac:spMkLst>
        </pc:spChg>
        <pc:spChg chg="mod">
          <ac:chgData name="Anneleen Grootaert" userId="9aaa52b0-826c-48cc-93d8-ae0df7cf85e7" providerId="ADAL" clId="{0FA250EA-91EA-4E39-B3B1-D44565DEF642}" dt="2022-12-09T14:37:15.537" v="14" actId="20577"/>
          <ac:spMkLst>
            <pc:docMk/>
            <pc:sldMk cId="3808618729" sldId="264"/>
            <ac:spMk id="8" creationId="{23B9A51A-0C09-4C7E-B2BE-FAFDDD34EA93}"/>
          </ac:spMkLst>
        </pc:spChg>
      </pc:sldChg>
      <pc:sldChg chg="modSp add mod">
        <pc:chgData name="Anneleen Grootaert" userId="9aaa52b0-826c-48cc-93d8-ae0df7cf85e7" providerId="ADAL" clId="{0FA250EA-91EA-4E39-B3B1-D44565DEF642}" dt="2022-12-20T08:15:28.395" v="1342" actId="20577"/>
        <pc:sldMkLst>
          <pc:docMk/>
          <pc:sldMk cId="3329047210" sldId="420"/>
        </pc:sldMkLst>
        <pc:spChg chg="mod">
          <ac:chgData name="Anneleen Grootaert" userId="9aaa52b0-826c-48cc-93d8-ae0df7cf85e7" providerId="ADAL" clId="{0FA250EA-91EA-4E39-B3B1-D44565DEF642}" dt="2022-12-20T08:15:28.395" v="1342" actId="20577"/>
          <ac:spMkLst>
            <pc:docMk/>
            <pc:sldMk cId="3329047210" sldId="420"/>
            <ac:spMk id="4" creationId="{38410EBD-913C-4192-9A16-56503BF4A5DF}"/>
          </ac:spMkLst>
        </pc:spChg>
        <pc:spChg chg="mod">
          <ac:chgData name="Anneleen Grootaert" userId="9aaa52b0-826c-48cc-93d8-ae0df7cf85e7" providerId="ADAL" clId="{0FA250EA-91EA-4E39-B3B1-D44565DEF642}" dt="2022-12-20T08:15:07.990" v="1321"/>
          <ac:spMkLst>
            <pc:docMk/>
            <pc:sldMk cId="3329047210" sldId="420"/>
            <ac:spMk id="5" creationId="{D7CE5D6B-EBB8-4B8C-89B5-31943AC7F55A}"/>
          </ac:spMkLst>
        </pc:spChg>
      </pc:sldChg>
      <pc:sldChg chg="modSp mod">
        <pc:chgData name="Anneleen Grootaert" userId="9aaa52b0-826c-48cc-93d8-ae0df7cf85e7" providerId="ADAL" clId="{0FA250EA-91EA-4E39-B3B1-D44565DEF642}" dt="2022-12-20T09:17:48.356" v="1353" actId="12"/>
        <pc:sldMkLst>
          <pc:docMk/>
          <pc:sldMk cId="1071700467" sldId="425"/>
        </pc:sldMkLst>
        <pc:spChg chg="mod">
          <ac:chgData name="Anneleen Grootaert" userId="9aaa52b0-826c-48cc-93d8-ae0df7cf85e7" providerId="ADAL" clId="{0FA250EA-91EA-4E39-B3B1-D44565DEF642}" dt="2022-12-20T09:17:48.356" v="1353" actId="12"/>
          <ac:spMkLst>
            <pc:docMk/>
            <pc:sldMk cId="1071700467" sldId="425"/>
            <ac:spMk id="2" creationId="{39853C82-FB38-1436-CB42-D79EF2EE64F0}"/>
          </ac:spMkLst>
        </pc:spChg>
      </pc:sldChg>
      <pc:sldChg chg="modSp add mod">
        <pc:chgData name="Anneleen Grootaert" userId="9aaa52b0-826c-48cc-93d8-ae0df7cf85e7" providerId="ADAL" clId="{0FA250EA-91EA-4E39-B3B1-D44565DEF642}" dt="2022-12-20T08:13:00.756" v="1287" actId="20577"/>
        <pc:sldMkLst>
          <pc:docMk/>
          <pc:sldMk cId="3748430764" sldId="434"/>
        </pc:sldMkLst>
        <pc:spChg chg="mod">
          <ac:chgData name="Anneleen Grootaert" userId="9aaa52b0-826c-48cc-93d8-ae0df7cf85e7" providerId="ADAL" clId="{0FA250EA-91EA-4E39-B3B1-D44565DEF642}" dt="2022-12-20T08:13:00.756" v="1287" actId="20577"/>
          <ac:spMkLst>
            <pc:docMk/>
            <pc:sldMk cId="3748430764" sldId="434"/>
            <ac:spMk id="10" creationId="{956FC7F6-826D-4437-B417-5BD1EFBAE263}"/>
          </ac:spMkLst>
        </pc:spChg>
      </pc:sldChg>
      <pc:sldChg chg="delSp modSp add mod">
        <pc:chgData name="Anneleen Grootaert" userId="9aaa52b0-826c-48cc-93d8-ae0df7cf85e7" providerId="ADAL" clId="{0FA250EA-91EA-4E39-B3B1-D44565DEF642}" dt="2022-12-20T09:47:42.386" v="1359" actId="1076"/>
        <pc:sldMkLst>
          <pc:docMk/>
          <pc:sldMk cId="2249742684" sldId="436"/>
        </pc:sldMkLst>
        <pc:spChg chg="mod">
          <ac:chgData name="Anneleen Grootaert" userId="9aaa52b0-826c-48cc-93d8-ae0df7cf85e7" providerId="ADAL" clId="{0FA250EA-91EA-4E39-B3B1-D44565DEF642}" dt="2022-12-20T09:47:42.386" v="1359" actId="1076"/>
          <ac:spMkLst>
            <pc:docMk/>
            <pc:sldMk cId="2249742684" sldId="436"/>
            <ac:spMk id="2" creationId="{1EC2D143-C537-4B60-9602-BD693DD1B90B}"/>
          </ac:spMkLst>
        </pc:spChg>
        <pc:spChg chg="mod">
          <ac:chgData name="Anneleen Grootaert" userId="9aaa52b0-826c-48cc-93d8-ae0df7cf85e7" providerId="ADAL" clId="{0FA250EA-91EA-4E39-B3B1-D44565DEF642}" dt="2022-12-20T08:14:12.477" v="1303" actId="20577"/>
          <ac:spMkLst>
            <pc:docMk/>
            <pc:sldMk cId="2249742684" sldId="436"/>
            <ac:spMk id="4" creationId="{8DD9985A-3CBF-4468-81E6-27BD46FD61C5}"/>
          </ac:spMkLst>
        </pc:spChg>
        <pc:spChg chg="mod">
          <ac:chgData name="Anneleen Grootaert" userId="9aaa52b0-826c-48cc-93d8-ae0df7cf85e7" providerId="ADAL" clId="{0FA250EA-91EA-4E39-B3B1-D44565DEF642}" dt="2022-12-20T08:13:19.647" v="1297" actId="6549"/>
          <ac:spMkLst>
            <pc:docMk/>
            <pc:sldMk cId="2249742684" sldId="436"/>
            <ac:spMk id="5" creationId="{C1C1C294-0A89-41FA-9B74-CEB0D2B0CAB6}"/>
          </ac:spMkLst>
        </pc:spChg>
        <pc:spChg chg="del">
          <ac:chgData name="Anneleen Grootaert" userId="9aaa52b0-826c-48cc-93d8-ae0df7cf85e7" providerId="ADAL" clId="{0FA250EA-91EA-4E39-B3B1-D44565DEF642}" dt="2022-12-20T08:13:17.684" v="1296" actId="478"/>
          <ac:spMkLst>
            <pc:docMk/>
            <pc:sldMk cId="2249742684" sldId="436"/>
            <ac:spMk id="6" creationId="{E3DADE12-CBFA-4037-ACEF-BD248AD34DAB}"/>
          </ac:spMkLst>
        </pc:spChg>
        <pc:spChg chg="del">
          <ac:chgData name="Anneleen Grootaert" userId="9aaa52b0-826c-48cc-93d8-ae0df7cf85e7" providerId="ADAL" clId="{0FA250EA-91EA-4E39-B3B1-D44565DEF642}" dt="2022-12-20T08:13:09.622" v="1295" actId="478"/>
          <ac:spMkLst>
            <pc:docMk/>
            <pc:sldMk cId="2249742684" sldId="436"/>
            <ac:spMk id="10" creationId="{37F6B936-BE04-C82A-8EFA-940E58513EAF}"/>
          </ac:spMkLst>
        </pc:spChg>
        <pc:picChg chg="mod">
          <ac:chgData name="Anneleen Grootaert" userId="9aaa52b0-826c-48cc-93d8-ae0df7cf85e7" providerId="ADAL" clId="{0FA250EA-91EA-4E39-B3B1-D44565DEF642}" dt="2022-12-20T09:47:36.754" v="1358" actId="1076"/>
          <ac:picMkLst>
            <pc:docMk/>
            <pc:sldMk cId="2249742684" sldId="436"/>
            <ac:picMk id="7" creationId="{76B31306-A126-401B-8995-BFA8DD786E07}"/>
          </ac:picMkLst>
        </pc:picChg>
        <pc:picChg chg="del">
          <ac:chgData name="Anneleen Grootaert" userId="9aaa52b0-826c-48cc-93d8-ae0df7cf85e7" providerId="ADAL" clId="{0FA250EA-91EA-4E39-B3B1-D44565DEF642}" dt="2022-12-20T08:13:07.695" v="1294" actId="478"/>
          <ac:picMkLst>
            <pc:docMk/>
            <pc:sldMk cId="2249742684" sldId="436"/>
            <ac:picMk id="8" creationId="{B2D05BED-CF2B-662F-2A73-F578B21F2E7F}"/>
          </ac:picMkLst>
        </pc:picChg>
      </pc:sldChg>
      <pc:sldChg chg="modSp add mod">
        <pc:chgData name="Anneleen Grootaert" userId="9aaa52b0-826c-48cc-93d8-ae0df7cf85e7" providerId="ADAL" clId="{0FA250EA-91EA-4E39-B3B1-D44565DEF642}" dt="2022-12-20T08:15:21.379" v="1340" actId="20577"/>
        <pc:sldMkLst>
          <pc:docMk/>
          <pc:sldMk cId="2882887000" sldId="437"/>
        </pc:sldMkLst>
        <pc:spChg chg="mod">
          <ac:chgData name="Anneleen Grootaert" userId="9aaa52b0-826c-48cc-93d8-ae0df7cf85e7" providerId="ADAL" clId="{0FA250EA-91EA-4E39-B3B1-D44565DEF642}" dt="2022-12-20T08:15:21.379" v="1340" actId="20577"/>
          <ac:spMkLst>
            <pc:docMk/>
            <pc:sldMk cId="2882887000" sldId="437"/>
            <ac:spMk id="10" creationId="{956FC7F6-826D-4437-B417-5BD1EFBAE263}"/>
          </ac:spMkLst>
        </pc:spChg>
      </pc:sldChg>
      <pc:sldChg chg="del">
        <pc:chgData name="Anneleen Grootaert" userId="9aaa52b0-826c-48cc-93d8-ae0df7cf85e7" providerId="ADAL" clId="{0FA250EA-91EA-4E39-B3B1-D44565DEF642}" dt="2022-12-09T14:52:02.437" v="195" actId="47"/>
        <pc:sldMkLst>
          <pc:docMk/>
          <pc:sldMk cId="3696114581" sldId="458"/>
        </pc:sldMkLst>
      </pc:sldChg>
      <pc:sldChg chg="modSp mod">
        <pc:chgData name="Anneleen Grootaert" userId="9aaa52b0-826c-48cc-93d8-ae0df7cf85e7" providerId="ADAL" clId="{0FA250EA-91EA-4E39-B3B1-D44565DEF642}" dt="2022-12-20T16:08:15.445" v="1912" actId="20577"/>
        <pc:sldMkLst>
          <pc:docMk/>
          <pc:sldMk cId="4092832295" sldId="627"/>
        </pc:sldMkLst>
        <pc:spChg chg="mod">
          <ac:chgData name="Anneleen Grootaert" userId="9aaa52b0-826c-48cc-93d8-ae0df7cf85e7" providerId="ADAL" clId="{0FA250EA-91EA-4E39-B3B1-D44565DEF642}" dt="2022-12-20T16:08:15.445" v="1912" actId="20577"/>
          <ac:spMkLst>
            <pc:docMk/>
            <pc:sldMk cId="4092832295" sldId="627"/>
            <ac:spMk id="2" creationId="{0D816599-8406-4932-8B3F-44D9700B0E61}"/>
          </ac:spMkLst>
        </pc:spChg>
        <pc:spChg chg="mod">
          <ac:chgData name="Anneleen Grootaert" userId="9aaa52b0-826c-48cc-93d8-ae0df7cf85e7" providerId="ADAL" clId="{0FA250EA-91EA-4E39-B3B1-D44565DEF642}" dt="2022-12-20T16:07:59.552" v="1903" actId="6549"/>
          <ac:spMkLst>
            <pc:docMk/>
            <pc:sldMk cId="4092832295" sldId="627"/>
            <ac:spMk id="7" creationId="{E5144562-2BBA-49D9-B7D7-A79FF2574A90}"/>
          </ac:spMkLst>
        </pc:spChg>
      </pc:sldChg>
      <pc:sldChg chg="modSp add mod modNotesTx">
        <pc:chgData name="Anneleen Grootaert" userId="9aaa52b0-826c-48cc-93d8-ae0df7cf85e7" providerId="ADAL" clId="{0FA250EA-91EA-4E39-B3B1-D44565DEF642}" dt="2022-12-09T15:16:30.644" v="272" actId="6549"/>
        <pc:sldMkLst>
          <pc:docMk/>
          <pc:sldMk cId="1582364547" sldId="637"/>
        </pc:sldMkLst>
        <pc:spChg chg="mod">
          <ac:chgData name="Anneleen Grootaert" userId="9aaa52b0-826c-48cc-93d8-ae0df7cf85e7" providerId="ADAL" clId="{0FA250EA-91EA-4E39-B3B1-D44565DEF642}" dt="2022-12-09T15:16:30.644" v="272" actId="6549"/>
          <ac:spMkLst>
            <pc:docMk/>
            <pc:sldMk cId="1582364547" sldId="637"/>
            <ac:spMk id="8" creationId="{23B9A51A-0C09-4C7E-B2BE-FAFDDD34EA93}"/>
          </ac:spMkLst>
        </pc:spChg>
        <pc:spChg chg="mod">
          <ac:chgData name="Anneleen Grootaert" userId="9aaa52b0-826c-48cc-93d8-ae0df7cf85e7" providerId="ADAL" clId="{0FA250EA-91EA-4E39-B3B1-D44565DEF642}" dt="2022-12-09T14:46:45.506" v="71" actId="6549"/>
          <ac:spMkLst>
            <pc:docMk/>
            <pc:sldMk cId="1582364547" sldId="637"/>
            <ac:spMk id="9" creationId="{F9EB4363-8E0C-9444-9D53-701D2F95AC85}"/>
          </ac:spMkLst>
        </pc:spChg>
      </pc:sldChg>
      <pc:sldChg chg="modSp add mod">
        <pc:chgData name="Anneleen Grootaert" userId="9aaa52b0-826c-48cc-93d8-ae0df7cf85e7" providerId="ADAL" clId="{0FA250EA-91EA-4E39-B3B1-D44565DEF642}" dt="2022-12-09T15:34:30.262" v="952" actId="20577"/>
        <pc:sldMkLst>
          <pc:docMk/>
          <pc:sldMk cId="90904253" sldId="640"/>
        </pc:sldMkLst>
        <pc:spChg chg="mod">
          <ac:chgData name="Anneleen Grootaert" userId="9aaa52b0-826c-48cc-93d8-ae0df7cf85e7" providerId="ADAL" clId="{0FA250EA-91EA-4E39-B3B1-D44565DEF642}" dt="2022-12-09T15:34:30.262" v="952" actId="20577"/>
          <ac:spMkLst>
            <pc:docMk/>
            <pc:sldMk cId="90904253" sldId="640"/>
            <ac:spMk id="8" creationId="{23B9A51A-0C09-4C7E-B2BE-FAFDDD34EA93}"/>
          </ac:spMkLst>
        </pc:spChg>
        <pc:spChg chg="mod">
          <ac:chgData name="Anneleen Grootaert" userId="9aaa52b0-826c-48cc-93d8-ae0df7cf85e7" providerId="ADAL" clId="{0FA250EA-91EA-4E39-B3B1-D44565DEF642}" dt="2022-12-09T15:16:51.429" v="273" actId="6549"/>
          <ac:spMkLst>
            <pc:docMk/>
            <pc:sldMk cId="90904253" sldId="640"/>
            <ac:spMk id="9" creationId="{F9EB4363-8E0C-9444-9D53-701D2F95AC85}"/>
          </ac:spMkLst>
        </pc:spChg>
      </pc:sldChg>
      <pc:sldChg chg="modSp add mod modNotesTx">
        <pc:chgData name="Anneleen Grootaert" userId="9aaa52b0-826c-48cc-93d8-ae0df7cf85e7" providerId="ADAL" clId="{0FA250EA-91EA-4E39-B3B1-D44565DEF642}" dt="2022-12-09T15:46:24.553" v="1265" actId="20577"/>
        <pc:sldMkLst>
          <pc:docMk/>
          <pc:sldMk cId="2089562016" sldId="645"/>
        </pc:sldMkLst>
        <pc:spChg chg="mod">
          <ac:chgData name="Anneleen Grootaert" userId="9aaa52b0-826c-48cc-93d8-ae0df7cf85e7" providerId="ADAL" clId="{0FA250EA-91EA-4E39-B3B1-D44565DEF642}" dt="2022-12-09T15:44:23.392" v="1243" actId="404"/>
          <ac:spMkLst>
            <pc:docMk/>
            <pc:sldMk cId="2089562016" sldId="645"/>
            <ac:spMk id="8" creationId="{23B9A51A-0C09-4C7E-B2BE-FAFDDD34EA93}"/>
          </ac:spMkLst>
        </pc:spChg>
        <pc:spChg chg="mod">
          <ac:chgData name="Anneleen Grootaert" userId="9aaa52b0-826c-48cc-93d8-ae0df7cf85e7" providerId="ADAL" clId="{0FA250EA-91EA-4E39-B3B1-D44565DEF642}" dt="2022-12-09T15:44:43.160" v="1244" actId="6549"/>
          <ac:spMkLst>
            <pc:docMk/>
            <pc:sldMk cId="2089562016" sldId="645"/>
            <ac:spMk id="9" creationId="{F9EB4363-8E0C-9444-9D53-701D2F95AC85}"/>
          </ac:spMkLst>
        </pc:spChg>
      </pc:sldChg>
      <pc:sldChg chg="modSp add mod">
        <pc:chgData name="Anneleen Grootaert" userId="9aaa52b0-826c-48cc-93d8-ae0df7cf85e7" providerId="ADAL" clId="{0FA250EA-91EA-4E39-B3B1-D44565DEF642}" dt="2022-12-09T14:46:56.054" v="72" actId="6549"/>
        <pc:sldMkLst>
          <pc:docMk/>
          <pc:sldMk cId="2237062717" sldId="667"/>
        </pc:sldMkLst>
        <pc:spChg chg="mod">
          <ac:chgData name="Anneleen Grootaert" userId="9aaa52b0-826c-48cc-93d8-ae0df7cf85e7" providerId="ADAL" clId="{0FA250EA-91EA-4E39-B3B1-D44565DEF642}" dt="2022-12-09T14:46:56.054" v="72" actId="6549"/>
          <ac:spMkLst>
            <pc:docMk/>
            <pc:sldMk cId="2237062717" sldId="667"/>
            <ac:spMk id="5" creationId="{762CC148-E41C-F339-0F7E-E87A52CF7FB3}"/>
          </ac:spMkLst>
        </pc:spChg>
      </pc:sldChg>
      <pc:sldChg chg="modNotesTx">
        <pc:chgData name="Anneleen Grootaert" userId="9aaa52b0-826c-48cc-93d8-ae0df7cf85e7" providerId="ADAL" clId="{0FA250EA-91EA-4E39-B3B1-D44565DEF642}" dt="2022-12-20T16:08:35.705" v="1914" actId="6549"/>
        <pc:sldMkLst>
          <pc:docMk/>
          <pc:sldMk cId="1265854809" sldId="791"/>
        </pc:sldMkLst>
      </pc:sldChg>
      <pc:sldChg chg="del">
        <pc:chgData name="Anneleen Grootaert" userId="9aaa52b0-826c-48cc-93d8-ae0df7cf85e7" providerId="ADAL" clId="{0FA250EA-91EA-4E39-B3B1-D44565DEF642}" dt="2022-12-09T15:42:59.224" v="1240" actId="47"/>
        <pc:sldMkLst>
          <pc:docMk/>
          <pc:sldMk cId="2323810671" sldId="795"/>
        </pc:sldMkLst>
      </pc:sldChg>
      <pc:sldChg chg="modSp mod modNotesTx">
        <pc:chgData name="Anneleen Grootaert" userId="9aaa52b0-826c-48cc-93d8-ae0df7cf85e7" providerId="ADAL" clId="{0FA250EA-91EA-4E39-B3B1-D44565DEF642}" dt="2022-12-20T16:04:26.253" v="1844" actId="20577"/>
        <pc:sldMkLst>
          <pc:docMk/>
          <pc:sldMk cId="108575141" sldId="815"/>
        </pc:sldMkLst>
        <pc:spChg chg="mod">
          <ac:chgData name="Anneleen Grootaert" userId="9aaa52b0-826c-48cc-93d8-ae0df7cf85e7" providerId="ADAL" clId="{0FA250EA-91EA-4E39-B3B1-D44565DEF642}" dt="2022-12-20T16:04:26.253" v="1844" actId="20577"/>
          <ac:spMkLst>
            <pc:docMk/>
            <pc:sldMk cId="108575141" sldId="815"/>
            <ac:spMk id="3" creationId="{00000000-0000-0000-0000-000000000000}"/>
          </ac:spMkLst>
        </pc:spChg>
        <pc:spChg chg="mod">
          <ac:chgData name="Anneleen Grootaert" userId="9aaa52b0-826c-48cc-93d8-ae0df7cf85e7" providerId="ADAL" clId="{0FA250EA-91EA-4E39-B3B1-D44565DEF642}" dt="2022-12-20T16:03:22.601" v="1824"/>
          <ac:spMkLst>
            <pc:docMk/>
            <pc:sldMk cId="108575141" sldId="815"/>
            <ac:spMk id="8" creationId="{A4EA7BA9-6676-43E2-8D32-7BE410264E29}"/>
          </ac:spMkLst>
        </pc:spChg>
      </pc:sldChg>
      <pc:sldChg chg="del">
        <pc:chgData name="Anneleen Grootaert" userId="9aaa52b0-826c-48cc-93d8-ae0df7cf85e7" providerId="ADAL" clId="{0FA250EA-91EA-4E39-B3B1-D44565DEF642}" dt="2022-12-09T15:32:54.514" v="891" actId="47"/>
        <pc:sldMkLst>
          <pc:docMk/>
          <pc:sldMk cId="2550810896" sldId="817"/>
        </pc:sldMkLst>
      </pc:sldChg>
      <pc:sldChg chg="del">
        <pc:chgData name="Anneleen Grootaert" userId="9aaa52b0-826c-48cc-93d8-ae0df7cf85e7" providerId="ADAL" clId="{0FA250EA-91EA-4E39-B3B1-D44565DEF642}" dt="2022-12-09T15:29:09.381" v="729" actId="47"/>
        <pc:sldMkLst>
          <pc:docMk/>
          <pc:sldMk cId="2565455781" sldId="818"/>
        </pc:sldMkLst>
      </pc:sldChg>
      <pc:sldChg chg="del">
        <pc:chgData name="Anneleen Grootaert" userId="9aaa52b0-826c-48cc-93d8-ae0df7cf85e7" providerId="ADAL" clId="{0FA250EA-91EA-4E39-B3B1-D44565DEF642}" dt="2022-12-09T15:36:41.735" v="1001" actId="47"/>
        <pc:sldMkLst>
          <pc:docMk/>
          <pc:sldMk cId="3925580173" sldId="820"/>
        </pc:sldMkLst>
      </pc:sldChg>
      <pc:sldChg chg="del">
        <pc:chgData name="Anneleen Grootaert" userId="9aaa52b0-826c-48cc-93d8-ae0df7cf85e7" providerId="ADAL" clId="{0FA250EA-91EA-4E39-B3B1-D44565DEF642}" dt="2022-12-09T15:22:03.875" v="594" actId="47"/>
        <pc:sldMkLst>
          <pc:docMk/>
          <pc:sldMk cId="155253025" sldId="821"/>
        </pc:sldMkLst>
      </pc:sldChg>
      <pc:sldChg chg="modSp mod">
        <pc:chgData name="Anneleen Grootaert" userId="9aaa52b0-826c-48cc-93d8-ae0df7cf85e7" providerId="ADAL" clId="{0FA250EA-91EA-4E39-B3B1-D44565DEF642}" dt="2022-12-20T09:53:24.914" v="1364" actId="20577"/>
        <pc:sldMkLst>
          <pc:docMk/>
          <pc:sldMk cId="3110886793" sldId="825"/>
        </pc:sldMkLst>
        <pc:spChg chg="mod">
          <ac:chgData name="Anneleen Grootaert" userId="9aaa52b0-826c-48cc-93d8-ae0df7cf85e7" providerId="ADAL" clId="{0FA250EA-91EA-4E39-B3B1-D44565DEF642}" dt="2022-12-20T09:53:24.914" v="1364" actId="20577"/>
          <ac:spMkLst>
            <pc:docMk/>
            <pc:sldMk cId="3110886793" sldId="825"/>
            <ac:spMk id="8" creationId="{A4EA7BA9-6676-43E2-8D32-7BE410264E29}"/>
          </ac:spMkLst>
        </pc:spChg>
      </pc:sldChg>
      <pc:sldChg chg="del">
        <pc:chgData name="Anneleen Grootaert" userId="9aaa52b0-826c-48cc-93d8-ae0df7cf85e7" providerId="ADAL" clId="{0FA250EA-91EA-4E39-B3B1-D44565DEF642}" dt="2022-12-20T09:58:53.855" v="1368" actId="47"/>
        <pc:sldMkLst>
          <pc:docMk/>
          <pc:sldMk cId="4255038045" sldId="826"/>
        </pc:sldMkLst>
      </pc:sldChg>
      <pc:sldChg chg="modSp mod modNotesTx">
        <pc:chgData name="Anneleen Grootaert" userId="9aaa52b0-826c-48cc-93d8-ae0df7cf85e7" providerId="ADAL" clId="{0FA250EA-91EA-4E39-B3B1-D44565DEF642}" dt="2022-12-20T16:03:33.989" v="1830" actId="20577"/>
        <pc:sldMkLst>
          <pc:docMk/>
          <pc:sldMk cId="4056151211" sldId="828"/>
        </pc:sldMkLst>
        <pc:spChg chg="mod">
          <ac:chgData name="Anneleen Grootaert" userId="9aaa52b0-826c-48cc-93d8-ae0df7cf85e7" providerId="ADAL" clId="{0FA250EA-91EA-4E39-B3B1-D44565DEF642}" dt="2022-12-20T16:03:33.989" v="1830" actId="20577"/>
          <ac:spMkLst>
            <pc:docMk/>
            <pc:sldMk cId="4056151211" sldId="828"/>
            <ac:spMk id="3" creationId="{00000000-0000-0000-0000-000000000000}"/>
          </ac:spMkLst>
        </pc:spChg>
        <pc:spChg chg="mod">
          <ac:chgData name="Anneleen Grootaert" userId="9aaa52b0-826c-48cc-93d8-ae0df7cf85e7" providerId="ADAL" clId="{0FA250EA-91EA-4E39-B3B1-D44565DEF642}" dt="2022-12-20T15:59:35.869" v="1592" actId="20577"/>
          <ac:spMkLst>
            <pc:docMk/>
            <pc:sldMk cId="4056151211" sldId="828"/>
            <ac:spMk id="8" creationId="{A4EA7BA9-6676-43E2-8D32-7BE410264E29}"/>
          </ac:spMkLst>
        </pc:spChg>
      </pc:sldChg>
      <pc:sldChg chg="modSp mod modNotesTx">
        <pc:chgData name="Anneleen Grootaert" userId="9aaa52b0-826c-48cc-93d8-ae0df7cf85e7" providerId="ADAL" clId="{0FA250EA-91EA-4E39-B3B1-D44565DEF642}" dt="2022-12-20T10:02:06.749" v="1507" actId="6549"/>
        <pc:sldMkLst>
          <pc:docMk/>
          <pc:sldMk cId="1311335934" sldId="847"/>
        </pc:sldMkLst>
        <pc:spChg chg="mod">
          <ac:chgData name="Anneleen Grootaert" userId="9aaa52b0-826c-48cc-93d8-ae0df7cf85e7" providerId="ADAL" clId="{0FA250EA-91EA-4E39-B3B1-D44565DEF642}" dt="2022-12-20T10:02:04.128" v="1506" actId="113"/>
          <ac:spMkLst>
            <pc:docMk/>
            <pc:sldMk cId="1311335934" sldId="847"/>
            <ac:spMk id="3" creationId="{1E76C6A9-46FC-CACD-AC05-C5AF9262C1FC}"/>
          </ac:spMkLst>
        </pc:spChg>
        <pc:spChg chg="mod">
          <ac:chgData name="Anneleen Grootaert" userId="9aaa52b0-826c-48cc-93d8-ae0df7cf85e7" providerId="ADAL" clId="{0FA250EA-91EA-4E39-B3B1-D44565DEF642}" dt="2022-12-20T09:59:14.191" v="1386" actId="20577"/>
          <ac:spMkLst>
            <pc:docMk/>
            <pc:sldMk cId="1311335934" sldId="847"/>
            <ac:spMk id="4" creationId="{5F76C702-797F-7BE3-99D0-ADAF0C9669B1}"/>
          </ac:spMkLst>
        </pc:spChg>
      </pc:sldChg>
      <pc:sldChg chg="del">
        <pc:chgData name="Anneleen Grootaert" userId="9aaa52b0-826c-48cc-93d8-ae0df7cf85e7" providerId="ADAL" clId="{0FA250EA-91EA-4E39-B3B1-D44565DEF642}" dt="2022-12-20T10:02:13.077" v="1508" actId="47"/>
        <pc:sldMkLst>
          <pc:docMk/>
          <pc:sldMk cId="1786411969" sldId="848"/>
        </pc:sldMkLst>
      </pc:sldChg>
      <pc:sldChg chg="modSp mod modNotesTx">
        <pc:chgData name="Anneleen Grootaert" userId="9aaa52b0-826c-48cc-93d8-ae0df7cf85e7" providerId="ADAL" clId="{0FA250EA-91EA-4E39-B3B1-D44565DEF642}" dt="2022-12-09T14:45:38.251" v="69" actId="1076"/>
        <pc:sldMkLst>
          <pc:docMk/>
          <pc:sldMk cId="3155512951" sldId="849"/>
        </pc:sldMkLst>
        <pc:spChg chg="mod">
          <ac:chgData name="Anneleen Grootaert" userId="9aaa52b0-826c-48cc-93d8-ae0df7cf85e7" providerId="ADAL" clId="{0FA250EA-91EA-4E39-B3B1-D44565DEF642}" dt="2022-12-09T14:42:41.608" v="66" actId="1076"/>
          <ac:spMkLst>
            <pc:docMk/>
            <pc:sldMk cId="3155512951" sldId="849"/>
            <ac:spMk id="4" creationId="{AD4F6634-C733-13BE-6D6B-01CB5D7EB42F}"/>
          </ac:spMkLst>
        </pc:spChg>
        <pc:spChg chg="mod">
          <ac:chgData name="Anneleen Grootaert" userId="9aaa52b0-826c-48cc-93d8-ae0df7cf85e7" providerId="ADAL" clId="{0FA250EA-91EA-4E39-B3B1-D44565DEF642}" dt="2022-12-09T14:45:38.251" v="69" actId="1076"/>
          <ac:spMkLst>
            <pc:docMk/>
            <pc:sldMk cId="3155512951" sldId="849"/>
            <ac:spMk id="6" creationId="{77CF0EBA-F04B-537E-5B92-6DBBDEEB43F9}"/>
          </ac:spMkLst>
        </pc:spChg>
      </pc:sldChg>
      <pc:sldChg chg="modSp mod modNotesTx">
        <pc:chgData name="Anneleen Grootaert" userId="9aaa52b0-826c-48cc-93d8-ae0df7cf85e7" providerId="ADAL" clId="{0FA250EA-91EA-4E39-B3B1-D44565DEF642}" dt="2022-12-09T14:40:11.096" v="39" actId="20577"/>
        <pc:sldMkLst>
          <pc:docMk/>
          <pc:sldMk cId="1291952331" sldId="854"/>
        </pc:sldMkLst>
        <pc:spChg chg="mod">
          <ac:chgData name="Anneleen Grootaert" userId="9aaa52b0-826c-48cc-93d8-ae0df7cf85e7" providerId="ADAL" clId="{0FA250EA-91EA-4E39-B3B1-D44565DEF642}" dt="2022-12-09T14:40:11.096" v="39" actId="20577"/>
          <ac:spMkLst>
            <pc:docMk/>
            <pc:sldMk cId="1291952331" sldId="854"/>
            <ac:spMk id="4" creationId="{6E2738CF-F446-B641-BE8A-DA2967E2D9F9}"/>
          </ac:spMkLst>
        </pc:spChg>
      </pc:sldChg>
      <pc:sldChg chg="modSp mod modNotesTx">
        <pc:chgData name="Anneleen Grootaert" userId="9aaa52b0-826c-48cc-93d8-ae0df7cf85e7" providerId="ADAL" clId="{0FA250EA-91EA-4E39-B3B1-D44565DEF642}" dt="2022-12-09T14:40:34.230" v="46"/>
        <pc:sldMkLst>
          <pc:docMk/>
          <pc:sldMk cId="190222702" sldId="855"/>
        </pc:sldMkLst>
        <pc:spChg chg="mod">
          <ac:chgData name="Anneleen Grootaert" userId="9aaa52b0-826c-48cc-93d8-ae0df7cf85e7" providerId="ADAL" clId="{0FA250EA-91EA-4E39-B3B1-D44565DEF642}" dt="2022-12-09T14:40:20.628" v="45" actId="20577"/>
          <ac:spMkLst>
            <pc:docMk/>
            <pc:sldMk cId="190222702" sldId="855"/>
            <ac:spMk id="4" creationId="{44A00D14-B159-00B1-F426-369A8B05F374}"/>
          </ac:spMkLst>
        </pc:spChg>
      </pc:sldChg>
      <pc:sldChg chg="modSp mod modNotesTx">
        <pc:chgData name="Anneleen Grootaert" userId="9aaa52b0-826c-48cc-93d8-ae0df7cf85e7" providerId="ADAL" clId="{0FA250EA-91EA-4E39-B3B1-D44565DEF642}" dt="2022-12-09T14:41:55.002" v="55"/>
        <pc:sldMkLst>
          <pc:docMk/>
          <pc:sldMk cId="952337494" sldId="856"/>
        </pc:sldMkLst>
        <pc:spChg chg="mod">
          <ac:chgData name="Anneleen Grootaert" userId="9aaa52b0-826c-48cc-93d8-ae0df7cf85e7" providerId="ADAL" clId="{0FA250EA-91EA-4E39-B3B1-D44565DEF642}" dt="2022-12-09T14:40:44.784" v="50" actId="20577"/>
          <ac:spMkLst>
            <pc:docMk/>
            <pc:sldMk cId="952337494" sldId="856"/>
            <ac:spMk id="4" creationId="{CEBCC7B3-D97A-928E-A533-1D2DDF790685}"/>
          </ac:spMkLst>
        </pc:spChg>
        <pc:picChg chg="mod">
          <ac:chgData name="Anneleen Grootaert" userId="9aaa52b0-826c-48cc-93d8-ae0df7cf85e7" providerId="ADAL" clId="{0FA250EA-91EA-4E39-B3B1-D44565DEF642}" dt="2022-12-09T14:41:04.863" v="51" actId="1076"/>
          <ac:picMkLst>
            <pc:docMk/>
            <pc:sldMk cId="952337494" sldId="856"/>
            <ac:picMk id="5" creationId="{73EE1348-2F43-A8EF-6CB4-0EC9FA51154A}"/>
          </ac:picMkLst>
        </pc:picChg>
      </pc:sldChg>
      <pc:sldChg chg="modSp mod">
        <pc:chgData name="Anneleen Grootaert" userId="9aaa52b0-826c-48cc-93d8-ae0df7cf85e7" providerId="ADAL" clId="{0FA250EA-91EA-4E39-B3B1-D44565DEF642}" dt="2022-12-09T14:54:24.309" v="266" actId="1076"/>
        <pc:sldMkLst>
          <pc:docMk/>
          <pc:sldMk cId="1683400695" sldId="857"/>
        </pc:sldMkLst>
        <pc:spChg chg="mod">
          <ac:chgData name="Anneleen Grootaert" userId="9aaa52b0-826c-48cc-93d8-ae0df7cf85e7" providerId="ADAL" clId="{0FA250EA-91EA-4E39-B3B1-D44565DEF642}" dt="2022-12-09T14:42:12.460" v="60" actId="20577"/>
          <ac:spMkLst>
            <pc:docMk/>
            <pc:sldMk cId="1683400695" sldId="857"/>
            <ac:spMk id="4" creationId="{DC246A42-ABA9-1673-A058-AECCB56D0E71}"/>
          </ac:spMkLst>
        </pc:spChg>
        <pc:graphicFrameChg chg="mod">
          <ac:chgData name="Anneleen Grootaert" userId="9aaa52b0-826c-48cc-93d8-ae0df7cf85e7" providerId="ADAL" clId="{0FA250EA-91EA-4E39-B3B1-D44565DEF642}" dt="2022-12-09T14:54:24.309" v="266" actId="1076"/>
          <ac:graphicFrameMkLst>
            <pc:docMk/>
            <pc:sldMk cId="1683400695" sldId="857"/>
            <ac:graphicFrameMk id="5" creationId="{7C0CD1E2-858F-32AA-42A3-A80921ADF71E}"/>
          </ac:graphicFrameMkLst>
        </pc:graphicFrameChg>
      </pc:sldChg>
      <pc:sldChg chg="addSp delSp modSp mod modNotesTx">
        <pc:chgData name="Anneleen Grootaert" userId="9aaa52b0-826c-48cc-93d8-ae0df7cf85e7" providerId="ADAL" clId="{0FA250EA-91EA-4E39-B3B1-D44565DEF642}" dt="2022-12-20T16:09:04.153" v="1922" actId="20577"/>
        <pc:sldMkLst>
          <pc:docMk/>
          <pc:sldMk cId="720140028" sldId="858"/>
        </pc:sldMkLst>
        <pc:spChg chg="del">
          <ac:chgData name="Anneleen Grootaert" userId="9aaa52b0-826c-48cc-93d8-ae0df7cf85e7" providerId="ADAL" clId="{0FA250EA-91EA-4E39-B3B1-D44565DEF642}" dt="2022-12-20T16:05:02.765" v="1877" actId="478"/>
          <ac:spMkLst>
            <pc:docMk/>
            <pc:sldMk cId="720140028" sldId="858"/>
            <ac:spMk id="2" creationId="{1B889C75-F9BF-A382-A31B-A3A669A91FCD}"/>
          </ac:spMkLst>
        </pc:spChg>
        <pc:spChg chg="mod">
          <ac:chgData name="Anneleen Grootaert" userId="9aaa52b0-826c-48cc-93d8-ae0df7cf85e7" providerId="ADAL" clId="{0FA250EA-91EA-4E39-B3B1-D44565DEF642}" dt="2022-12-20T16:05:31.385" v="1884" actId="404"/>
          <ac:spMkLst>
            <pc:docMk/>
            <pc:sldMk cId="720140028" sldId="858"/>
            <ac:spMk id="3" creationId="{2DF90856-EA6D-3DE0-FEAD-6FD78B78D15C}"/>
          </ac:spMkLst>
        </pc:spChg>
        <pc:spChg chg="mod">
          <ac:chgData name="Anneleen Grootaert" userId="9aaa52b0-826c-48cc-93d8-ae0df7cf85e7" providerId="ADAL" clId="{0FA250EA-91EA-4E39-B3B1-D44565DEF642}" dt="2022-12-20T16:09:04.153" v="1922" actId="20577"/>
          <ac:spMkLst>
            <pc:docMk/>
            <pc:sldMk cId="720140028" sldId="858"/>
            <ac:spMk id="4" creationId="{F919063F-701C-04D5-B33C-6D6C825F7230}"/>
          </ac:spMkLst>
        </pc:spChg>
        <pc:picChg chg="add mod">
          <ac:chgData name="Anneleen Grootaert" userId="9aaa52b0-826c-48cc-93d8-ae0df7cf85e7" providerId="ADAL" clId="{0FA250EA-91EA-4E39-B3B1-D44565DEF642}" dt="2022-12-20T16:06:08.600" v="1889" actId="1076"/>
          <ac:picMkLst>
            <pc:docMk/>
            <pc:sldMk cId="720140028" sldId="858"/>
            <ac:picMk id="1026" creationId="{AC7B3588-738B-2E24-E826-DE2392B9B598}"/>
          </ac:picMkLst>
        </pc:picChg>
      </pc:sldChg>
      <pc:sldChg chg="modSp mod">
        <pc:chgData name="Anneleen Grootaert" userId="9aaa52b0-826c-48cc-93d8-ae0df7cf85e7" providerId="ADAL" clId="{0FA250EA-91EA-4E39-B3B1-D44565DEF642}" dt="2022-12-20T16:09:08.531" v="1930" actId="20577"/>
        <pc:sldMkLst>
          <pc:docMk/>
          <pc:sldMk cId="2898165583" sldId="859"/>
        </pc:sldMkLst>
        <pc:spChg chg="mod">
          <ac:chgData name="Anneleen Grootaert" userId="9aaa52b0-826c-48cc-93d8-ae0df7cf85e7" providerId="ADAL" clId="{0FA250EA-91EA-4E39-B3B1-D44565DEF642}" dt="2022-12-20T16:07:39.216" v="1902" actId="404"/>
          <ac:spMkLst>
            <pc:docMk/>
            <pc:sldMk cId="2898165583" sldId="859"/>
            <ac:spMk id="3" creationId="{2DF90856-EA6D-3DE0-FEAD-6FD78B78D15C}"/>
          </ac:spMkLst>
        </pc:spChg>
        <pc:spChg chg="mod">
          <ac:chgData name="Anneleen Grootaert" userId="9aaa52b0-826c-48cc-93d8-ae0df7cf85e7" providerId="ADAL" clId="{0FA250EA-91EA-4E39-B3B1-D44565DEF642}" dt="2022-12-20T16:09:08.531" v="1930" actId="20577"/>
          <ac:spMkLst>
            <pc:docMk/>
            <pc:sldMk cId="2898165583" sldId="859"/>
            <ac:spMk id="4" creationId="{F919063F-701C-04D5-B33C-6D6C825F7230}"/>
          </ac:spMkLst>
        </pc:spChg>
      </pc:sldChg>
      <pc:sldChg chg="addSp delSp modSp add mod">
        <pc:chgData name="Anneleen Grootaert" userId="9aaa52b0-826c-48cc-93d8-ae0df7cf85e7" providerId="ADAL" clId="{0FA250EA-91EA-4E39-B3B1-D44565DEF642}" dt="2022-12-09T15:33:11.908" v="893" actId="478"/>
        <pc:sldMkLst>
          <pc:docMk/>
          <pc:sldMk cId="1265576222" sldId="860"/>
        </pc:sldMkLst>
        <pc:spChg chg="mod">
          <ac:chgData name="Anneleen Grootaert" userId="9aaa52b0-826c-48cc-93d8-ae0df7cf85e7" providerId="ADAL" clId="{0FA250EA-91EA-4E39-B3B1-D44565DEF642}" dt="2022-12-09T15:22:28.898" v="605" actId="20577"/>
          <ac:spMkLst>
            <pc:docMk/>
            <pc:sldMk cId="1265576222" sldId="860"/>
            <ac:spMk id="8" creationId="{23B9A51A-0C09-4C7E-B2BE-FAFDDD34EA93}"/>
          </ac:spMkLst>
        </pc:spChg>
        <pc:spChg chg="del">
          <ac:chgData name="Anneleen Grootaert" userId="9aaa52b0-826c-48cc-93d8-ae0df7cf85e7" providerId="ADAL" clId="{0FA250EA-91EA-4E39-B3B1-D44565DEF642}" dt="2022-12-09T15:21:29.282" v="591" actId="478"/>
          <ac:spMkLst>
            <pc:docMk/>
            <pc:sldMk cId="1265576222" sldId="860"/>
            <ac:spMk id="12" creationId="{7066C8FC-C2F4-4249-A320-5ABBB2C0AC59}"/>
          </ac:spMkLst>
        </pc:spChg>
        <pc:picChg chg="del">
          <ac:chgData name="Anneleen Grootaert" userId="9aaa52b0-826c-48cc-93d8-ae0df7cf85e7" providerId="ADAL" clId="{0FA250EA-91EA-4E39-B3B1-D44565DEF642}" dt="2022-12-09T15:33:08.847" v="892" actId="478"/>
          <ac:picMkLst>
            <pc:docMk/>
            <pc:sldMk cId="1265576222" sldId="860"/>
            <ac:picMk id="11" creationId="{2CDC9DDF-299B-4401-9199-150171C98A19}"/>
          </ac:picMkLst>
        </pc:picChg>
        <pc:cxnChg chg="add del">
          <ac:chgData name="Anneleen Grootaert" userId="9aaa52b0-826c-48cc-93d8-ae0df7cf85e7" providerId="ADAL" clId="{0FA250EA-91EA-4E39-B3B1-D44565DEF642}" dt="2022-12-09T15:33:11.908" v="893" actId="478"/>
          <ac:cxnSpMkLst>
            <pc:docMk/>
            <pc:sldMk cId="1265576222" sldId="860"/>
            <ac:cxnSpMk id="14" creationId="{FD22052C-C03B-4C63-A846-C4754428AFA3}"/>
          </ac:cxnSpMkLst>
        </pc:cxnChg>
      </pc:sldChg>
      <pc:sldChg chg="delSp modSp add mod">
        <pc:chgData name="Anneleen Grootaert" userId="9aaa52b0-826c-48cc-93d8-ae0df7cf85e7" providerId="ADAL" clId="{0FA250EA-91EA-4E39-B3B1-D44565DEF642}" dt="2022-12-09T15:33:16.620" v="895" actId="478"/>
        <pc:sldMkLst>
          <pc:docMk/>
          <pc:sldMk cId="3431167954" sldId="861"/>
        </pc:sldMkLst>
        <pc:spChg chg="mod">
          <ac:chgData name="Anneleen Grootaert" userId="9aaa52b0-826c-48cc-93d8-ae0df7cf85e7" providerId="ADAL" clId="{0FA250EA-91EA-4E39-B3B1-D44565DEF642}" dt="2022-12-09T15:29:06.790" v="728" actId="207"/>
          <ac:spMkLst>
            <pc:docMk/>
            <pc:sldMk cId="3431167954" sldId="861"/>
            <ac:spMk id="8" creationId="{23B9A51A-0C09-4C7E-B2BE-FAFDDD34EA93}"/>
          </ac:spMkLst>
        </pc:spChg>
        <pc:picChg chg="del">
          <ac:chgData name="Anneleen Grootaert" userId="9aaa52b0-826c-48cc-93d8-ae0df7cf85e7" providerId="ADAL" clId="{0FA250EA-91EA-4E39-B3B1-D44565DEF642}" dt="2022-12-09T15:33:14.931" v="894" actId="478"/>
          <ac:picMkLst>
            <pc:docMk/>
            <pc:sldMk cId="3431167954" sldId="861"/>
            <ac:picMk id="11" creationId="{2CDC9DDF-299B-4401-9199-150171C98A19}"/>
          </ac:picMkLst>
        </pc:picChg>
        <pc:cxnChg chg="del">
          <ac:chgData name="Anneleen Grootaert" userId="9aaa52b0-826c-48cc-93d8-ae0df7cf85e7" providerId="ADAL" clId="{0FA250EA-91EA-4E39-B3B1-D44565DEF642}" dt="2022-12-09T15:33:16.620" v="895" actId="478"/>
          <ac:cxnSpMkLst>
            <pc:docMk/>
            <pc:sldMk cId="3431167954" sldId="861"/>
            <ac:cxnSpMk id="14" creationId="{FD22052C-C03B-4C63-A846-C4754428AFA3}"/>
          </ac:cxnSpMkLst>
        </pc:cxnChg>
      </pc:sldChg>
      <pc:sldChg chg="delSp modSp add mod">
        <pc:chgData name="Anneleen Grootaert" userId="9aaa52b0-826c-48cc-93d8-ae0df7cf85e7" providerId="ADAL" clId="{0FA250EA-91EA-4E39-B3B1-D44565DEF642}" dt="2022-12-09T15:47:27.922" v="1266" actId="20577"/>
        <pc:sldMkLst>
          <pc:docMk/>
          <pc:sldMk cId="2530115495" sldId="862"/>
        </pc:sldMkLst>
        <pc:spChg chg="mod">
          <ac:chgData name="Anneleen Grootaert" userId="9aaa52b0-826c-48cc-93d8-ae0df7cf85e7" providerId="ADAL" clId="{0FA250EA-91EA-4E39-B3B1-D44565DEF642}" dt="2022-12-09T15:47:27.922" v="1266" actId="20577"/>
          <ac:spMkLst>
            <pc:docMk/>
            <pc:sldMk cId="2530115495" sldId="862"/>
            <ac:spMk id="8" creationId="{23B9A51A-0C09-4C7E-B2BE-FAFDDD34EA93}"/>
          </ac:spMkLst>
        </pc:spChg>
        <pc:picChg chg="del">
          <ac:chgData name="Anneleen Grootaert" userId="9aaa52b0-826c-48cc-93d8-ae0df7cf85e7" providerId="ADAL" clId="{0FA250EA-91EA-4E39-B3B1-D44565DEF642}" dt="2022-12-09T15:33:19.416" v="896" actId="478"/>
          <ac:picMkLst>
            <pc:docMk/>
            <pc:sldMk cId="2530115495" sldId="862"/>
            <ac:picMk id="11" creationId="{2CDC9DDF-299B-4401-9199-150171C98A19}"/>
          </ac:picMkLst>
        </pc:picChg>
        <pc:cxnChg chg="del">
          <ac:chgData name="Anneleen Grootaert" userId="9aaa52b0-826c-48cc-93d8-ae0df7cf85e7" providerId="ADAL" clId="{0FA250EA-91EA-4E39-B3B1-D44565DEF642}" dt="2022-12-09T15:33:20.898" v="897" actId="478"/>
          <ac:cxnSpMkLst>
            <pc:docMk/>
            <pc:sldMk cId="2530115495" sldId="862"/>
            <ac:cxnSpMk id="14" creationId="{FD22052C-C03B-4C63-A846-C4754428AFA3}"/>
          </ac:cxnSpMkLst>
        </pc:cxnChg>
      </pc:sldChg>
      <pc:sldChg chg="addSp modSp add mod">
        <pc:chgData name="Anneleen Grootaert" userId="9aaa52b0-826c-48cc-93d8-ae0df7cf85e7" providerId="ADAL" clId="{0FA250EA-91EA-4E39-B3B1-D44565DEF642}" dt="2022-12-09T15:39:50.113" v="1127" actId="20577"/>
        <pc:sldMkLst>
          <pc:docMk/>
          <pc:sldMk cId="3534158063" sldId="863"/>
        </pc:sldMkLst>
        <pc:spChg chg="mod">
          <ac:chgData name="Anneleen Grootaert" userId="9aaa52b0-826c-48cc-93d8-ae0df7cf85e7" providerId="ADAL" clId="{0FA250EA-91EA-4E39-B3B1-D44565DEF642}" dt="2022-12-09T15:39:50.113" v="1127" actId="20577"/>
          <ac:spMkLst>
            <pc:docMk/>
            <pc:sldMk cId="3534158063" sldId="863"/>
            <ac:spMk id="8" creationId="{23B9A51A-0C09-4C7E-B2BE-FAFDDD34EA93}"/>
          </ac:spMkLst>
        </pc:spChg>
        <pc:picChg chg="add mod modCrop">
          <ac:chgData name="Anneleen Grootaert" userId="9aaa52b0-826c-48cc-93d8-ae0df7cf85e7" providerId="ADAL" clId="{0FA250EA-91EA-4E39-B3B1-D44565DEF642}" dt="2022-12-09T15:36:15.284" v="1000" actId="14100"/>
          <ac:picMkLst>
            <pc:docMk/>
            <pc:sldMk cId="3534158063" sldId="863"/>
            <ac:picMk id="2" creationId="{3312BB9C-0721-2B5C-0DDC-7116B36FE32B}"/>
          </ac:picMkLst>
        </pc:picChg>
      </pc:sldChg>
      <pc:sldChg chg="delSp modSp add mod">
        <pc:chgData name="Anneleen Grootaert" userId="9aaa52b0-826c-48cc-93d8-ae0df7cf85e7" providerId="ADAL" clId="{0FA250EA-91EA-4E39-B3B1-D44565DEF642}" dt="2022-12-09T15:41:58.400" v="1239" actId="20577"/>
        <pc:sldMkLst>
          <pc:docMk/>
          <pc:sldMk cId="416755307" sldId="864"/>
        </pc:sldMkLst>
        <pc:spChg chg="mod">
          <ac:chgData name="Anneleen Grootaert" userId="9aaa52b0-826c-48cc-93d8-ae0df7cf85e7" providerId="ADAL" clId="{0FA250EA-91EA-4E39-B3B1-D44565DEF642}" dt="2022-12-09T15:41:58.400" v="1239" actId="20577"/>
          <ac:spMkLst>
            <pc:docMk/>
            <pc:sldMk cId="416755307" sldId="864"/>
            <ac:spMk id="8" creationId="{23B9A51A-0C09-4C7E-B2BE-FAFDDD34EA93}"/>
          </ac:spMkLst>
        </pc:spChg>
        <pc:picChg chg="del">
          <ac:chgData name="Anneleen Grootaert" userId="9aaa52b0-826c-48cc-93d8-ae0df7cf85e7" providerId="ADAL" clId="{0FA250EA-91EA-4E39-B3B1-D44565DEF642}" dt="2022-12-09T15:36:53.770" v="1005" actId="478"/>
          <ac:picMkLst>
            <pc:docMk/>
            <pc:sldMk cId="416755307" sldId="864"/>
            <ac:picMk id="2" creationId="{3312BB9C-0721-2B5C-0DDC-7116B36FE32B}"/>
          </ac:picMkLst>
        </pc:picChg>
      </pc:sldChg>
      <pc:sldChg chg="modSp mod">
        <pc:chgData name="Anneleen Grootaert" userId="9aaa52b0-826c-48cc-93d8-ae0df7cf85e7" providerId="ADAL" clId="{0FA250EA-91EA-4E39-B3B1-D44565DEF642}" dt="2022-12-21T19:24:30.968" v="1931" actId="20577"/>
        <pc:sldMkLst>
          <pc:docMk/>
          <pc:sldMk cId="2496490006" sldId="866"/>
        </pc:sldMkLst>
        <pc:spChg chg="mod">
          <ac:chgData name="Anneleen Grootaert" userId="9aaa52b0-826c-48cc-93d8-ae0df7cf85e7" providerId="ADAL" clId="{0FA250EA-91EA-4E39-B3B1-D44565DEF642}" dt="2022-12-21T19:24:30.968" v="1931" actId="20577"/>
          <ac:spMkLst>
            <pc:docMk/>
            <pc:sldMk cId="2496490006" sldId="866"/>
            <ac:spMk id="8" creationId="{23B9A51A-0C09-4C7E-B2BE-FAFDDD34EA93}"/>
          </ac:spMkLst>
        </pc:spChg>
      </pc:sldChg>
      <pc:sldChg chg="modSp mod">
        <pc:chgData name="Anneleen Grootaert" userId="9aaa52b0-826c-48cc-93d8-ae0df7cf85e7" providerId="ADAL" clId="{0FA250EA-91EA-4E39-B3B1-D44565DEF642}" dt="2022-12-20T09:53:28.891" v="1367" actId="20577"/>
        <pc:sldMkLst>
          <pc:docMk/>
          <pc:sldMk cId="3108498965" sldId="872"/>
        </pc:sldMkLst>
        <pc:spChg chg="mod">
          <ac:chgData name="Anneleen Grootaert" userId="9aaa52b0-826c-48cc-93d8-ae0df7cf85e7" providerId="ADAL" clId="{0FA250EA-91EA-4E39-B3B1-D44565DEF642}" dt="2022-12-20T09:53:28.891" v="1367" actId="20577"/>
          <ac:spMkLst>
            <pc:docMk/>
            <pc:sldMk cId="3108498965" sldId="872"/>
            <ac:spMk id="8" creationId="{A4EA7BA9-6676-43E2-8D32-7BE410264E29}"/>
          </ac:spMkLst>
        </pc:spChg>
      </pc:sldChg>
      <pc:sldChg chg="modSp add del">
        <pc:chgData name="Anneleen Grootaert" userId="9aaa52b0-826c-48cc-93d8-ae0df7cf85e7" providerId="ADAL" clId="{0FA250EA-91EA-4E39-B3B1-D44565DEF642}" dt="2022-12-20T09:17:15.039" v="1344" actId="47"/>
        <pc:sldMkLst>
          <pc:docMk/>
          <pc:sldMk cId="202551485" sldId="873"/>
        </pc:sldMkLst>
        <pc:spChg chg="mod">
          <ac:chgData name="Anneleen Grootaert" userId="9aaa52b0-826c-48cc-93d8-ae0df7cf85e7" providerId="ADAL" clId="{0FA250EA-91EA-4E39-B3B1-D44565DEF642}" dt="2022-12-20T09:17:06.572" v="1343"/>
          <ac:spMkLst>
            <pc:docMk/>
            <pc:sldMk cId="202551485" sldId="873"/>
            <ac:spMk id="5" creationId="{2840C375-FE7E-182A-E0F0-73016E9EB9FB}"/>
          </ac:spMkLst>
        </pc:spChg>
      </pc:sldChg>
    </pc:docChg>
  </pc:docChgLst>
  <pc:docChgLst>
    <pc:chgData name="Margot Janssens" userId="f69163b5-52e0-4723-b622-bb4bf4dbab8f" providerId="ADAL" clId="{C923CB5F-FA35-48E9-8FBA-344F67D1758E}"/>
    <pc:docChg chg="undo custSel addSld delSld modSld sldOrd addSection delSection modSection">
      <pc:chgData name="Margot Janssens" userId="f69163b5-52e0-4723-b622-bb4bf4dbab8f" providerId="ADAL" clId="{C923CB5F-FA35-48E9-8FBA-344F67D1758E}" dt="2023-02-27T13:52:44.953" v="1381" actId="2696"/>
      <pc:docMkLst>
        <pc:docMk/>
      </pc:docMkLst>
      <pc:sldChg chg="modSp mod">
        <pc:chgData name="Margot Janssens" userId="f69163b5-52e0-4723-b622-bb4bf4dbab8f" providerId="ADAL" clId="{C923CB5F-FA35-48E9-8FBA-344F67D1758E}" dt="2023-02-27T13:09:07.003" v="910" actId="6549"/>
        <pc:sldMkLst>
          <pc:docMk/>
          <pc:sldMk cId="4132277270" sldId="257"/>
        </pc:sldMkLst>
        <pc:spChg chg="mod">
          <ac:chgData name="Margot Janssens" userId="f69163b5-52e0-4723-b622-bb4bf4dbab8f" providerId="ADAL" clId="{C923CB5F-FA35-48E9-8FBA-344F67D1758E}" dt="2023-02-27T13:08:46.620" v="882" actId="20577"/>
          <ac:spMkLst>
            <pc:docMk/>
            <pc:sldMk cId="4132277270" sldId="257"/>
            <ac:spMk id="3" creationId="{E702BBD2-F66D-4553-AC3E-2702DCBC5EB8}"/>
          </ac:spMkLst>
        </pc:spChg>
        <pc:spChg chg="mod">
          <ac:chgData name="Margot Janssens" userId="f69163b5-52e0-4723-b622-bb4bf4dbab8f" providerId="ADAL" clId="{C923CB5F-FA35-48E9-8FBA-344F67D1758E}" dt="2023-02-27T13:09:07.003" v="910" actId="6549"/>
          <ac:spMkLst>
            <pc:docMk/>
            <pc:sldMk cId="4132277270" sldId="257"/>
            <ac:spMk id="4" creationId="{6C9A04DC-6025-47FF-AE29-4C9A95E62DAF}"/>
          </ac:spMkLst>
        </pc:spChg>
      </pc:sldChg>
      <pc:sldChg chg="modSp mod">
        <pc:chgData name="Margot Janssens" userId="f69163b5-52e0-4723-b622-bb4bf4dbab8f" providerId="ADAL" clId="{C923CB5F-FA35-48E9-8FBA-344F67D1758E}" dt="2023-02-27T13:35:14.302" v="1040" actId="20577"/>
        <pc:sldMkLst>
          <pc:docMk/>
          <pc:sldMk cId="3808618729" sldId="264"/>
        </pc:sldMkLst>
        <pc:spChg chg="mod">
          <ac:chgData name="Margot Janssens" userId="f69163b5-52e0-4723-b622-bb4bf4dbab8f" providerId="ADAL" clId="{C923CB5F-FA35-48E9-8FBA-344F67D1758E}" dt="2023-02-27T13:35:14.302" v="1040" actId="20577"/>
          <ac:spMkLst>
            <pc:docMk/>
            <pc:sldMk cId="3808618729" sldId="264"/>
            <ac:spMk id="8" creationId="{23B9A51A-0C09-4C7E-B2BE-FAFDDD34EA93}"/>
          </ac:spMkLst>
        </pc:spChg>
      </pc:sldChg>
      <pc:sldChg chg="modSp mod">
        <pc:chgData name="Margot Janssens" userId="f69163b5-52e0-4723-b622-bb4bf4dbab8f" providerId="ADAL" clId="{C923CB5F-FA35-48E9-8FBA-344F67D1758E}" dt="2023-02-27T12:59:13.177" v="662" actId="20577"/>
        <pc:sldMkLst>
          <pc:docMk/>
          <pc:sldMk cId="3329047210" sldId="420"/>
        </pc:sldMkLst>
        <pc:spChg chg="mod">
          <ac:chgData name="Margot Janssens" userId="f69163b5-52e0-4723-b622-bb4bf4dbab8f" providerId="ADAL" clId="{C923CB5F-FA35-48E9-8FBA-344F67D1758E}" dt="2023-02-27T12:59:13.177" v="662" actId="20577"/>
          <ac:spMkLst>
            <pc:docMk/>
            <pc:sldMk cId="3329047210" sldId="420"/>
            <ac:spMk id="4" creationId="{38410EBD-913C-4192-9A16-56503BF4A5DF}"/>
          </ac:spMkLst>
        </pc:spChg>
      </pc:sldChg>
      <pc:sldChg chg="modSp mod">
        <pc:chgData name="Margot Janssens" userId="f69163b5-52e0-4723-b622-bb4bf4dbab8f" providerId="ADAL" clId="{C923CB5F-FA35-48E9-8FBA-344F67D1758E}" dt="2023-02-27T12:59:17.979" v="669" actId="20577"/>
        <pc:sldMkLst>
          <pc:docMk/>
          <pc:sldMk cId="1071700467" sldId="425"/>
        </pc:sldMkLst>
        <pc:spChg chg="mod">
          <ac:chgData name="Margot Janssens" userId="f69163b5-52e0-4723-b622-bb4bf4dbab8f" providerId="ADAL" clId="{C923CB5F-FA35-48E9-8FBA-344F67D1758E}" dt="2023-02-27T12:59:17.979" v="669" actId="20577"/>
          <ac:spMkLst>
            <pc:docMk/>
            <pc:sldMk cId="1071700467" sldId="425"/>
            <ac:spMk id="4" creationId="{AA4D7F5B-1303-1814-FABF-CA2DC954E5BB}"/>
          </ac:spMkLst>
        </pc:spChg>
      </pc:sldChg>
      <pc:sldChg chg="modSp mod">
        <pc:chgData name="Margot Janssens" userId="f69163b5-52e0-4723-b622-bb4bf4dbab8f" providerId="ADAL" clId="{C923CB5F-FA35-48E9-8FBA-344F67D1758E}" dt="2023-02-27T12:58:59.311" v="641" actId="20577"/>
        <pc:sldMkLst>
          <pc:docMk/>
          <pc:sldMk cId="3748430764" sldId="434"/>
        </pc:sldMkLst>
        <pc:spChg chg="mod">
          <ac:chgData name="Margot Janssens" userId="f69163b5-52e0-4723-b622-bb4bf4dbab8f" providerId="ADAL" clId="{C923CB5F-FA35-48E9-8FBA-344F67D1758E}" dt="2023-02-27T12:58:59.311" v="641" actId="20577"/>
          <ac:spMkLst>
            <pc:docMk/>
            <pc:sldMk cId="3748430764" sldId="434"/>
            <ac:spMk id="10" creationId="{956FC7F6-826D-4437-B417-5BD1EFBAE263}"/>
          </ac:spMkLst>
        </pc:spChg>
      </pc:sldChg>
      <pc:sldChg chg="modSp mod">
        <pc:chgData name="Margot Janssens" userId="f69163b5-52e0-4723-b622-bb4bf4dbab8f" providerId="ADAL" clId="{C923CB5F-FA35-48E9-8FBA-344F67D1758E}" dt="2023-02-27T12:59:03.861" v="648" actId="20577"/>
        <pc:sldMkLst>
          <pc:docMk/>
          <pc:sldMk cId="2249742684" sldId="436"/>
        </pc:sldMkLst>
        <pc:spChg chg="mod">
          <ac:chgData name="Margot Janssens" userId="f69163b5-52e0-4723-b622-bb4bf4dbab8f" providerId="ADAL" clId="{C923CB5F-FA35-48E9-8FBA-344F67D1758E}" dt="2023-02-27T12:59:03.861" v="648" actId="20577"/>
          <ac:spMkLst>
            <pc:docMk/>
            <pc:sldMk cId="2249742684" sldId="436"/>
            <ac:spMk id="4" creationId="{8DD9985A-3CBF-4468-81E6-27BD46FD61C5}"/>
          </ac:spMkLst>
        </pc:spChg>
      </pc:sldChg>
      <pc:sldChg chg="modSp mod">
        <pc:chgData name="Margot Janssens" userId="f69163b5-52e0-4723-b622-bb4bf4dbab8f" providerId="ADAL" clId="{C923CB5F-FA35-48E9-8FBA-344F67D1758E}" dt="2023-02-27T12:59:08.423" v="655" actId="20577"/>
        <pc:sldMkLst>
          <pc:docMk/>
          <pc:sldMk cId="2882887000" sldId="437"/>
        </pc:sldMkLst>
        <pc:spChg chg="mod">
          <ac:chgData name="Margot Janssens" userId="f69163b5-52e0-4723-b622-bb4bf4dbab8f" providerId="ADAL" clId="{C923CB5F-FA35-48E9-8FBA-344F67D1758E}" dt="2023-02-27T12:59:08.423" v="655" actId="20577"/>
          <ac:spMkLst>
            <pc:docMk/>
            <pc:sldMk cId="2882887000" sldId="437"/>
            <ac:spMk id="10" creationId="{956FC7F6-826D-4437-B417-5BD1EFBAE263}"/>
          </ac:spMkLst>
        </pc:spChg>
      </pc:sldChg>
      <pc:sldChg chg="modSp mod">
        <pc:chgData name="Margot Janssens" userId="f69163b5-52e0-4723-b622-bb4bf4dbab8f" providerId="ADAL" clId="{C923CB5F-FA35-48E9-8FBA-344F67D1758E}" dt="2023-02-27T12:59:22.933" v="676" actId="20577"/>
        <pc:sldMkLst>
          <pc:docMk/>
          <pc:sldMk cId="1570278664" sldId="438"/>
        </pc:sldMkLst>
        <pc:spChg chg="mod">
          <ac:chgData name="Margot Janssens" userId="f69163b5-52e0-4723-b622-bb4bf4dbab8f" providerId="ADAL" clId="{C923CB5F-FA35-48E9-8FBA-344F67D1758E}" dt="2023-02-27T12:59:22.933" v="676" actId="20577"/>
          <ac:spMkLst>
            <pc:docMk/>
            <pc:sldMk cId="1570278664" sldId="438"/>
            <ac:spMk id="4" creationId="{4F99166E-2284-4FA2-85E1-D8226D14625D}"/>
          </ac:spMkLst>
        </pc:spChg>
      </pc:sldChg>
      <pc:sldChg chg="modSp mod">
        <pc:chgData name="Margot Janssens" userId="f69163b5-52e0-4723-b622-bb4bf4dbab8f" providerId="ADAL" clId="{C923CB5F-FA35-48E9-8FBA-344F67D1758E}" dt="2023-02-27T12:32:59.276" v="224" actId="20577"/>
        <pc:sldMkLst>
          <pc:docMk/>
          <pc:sldMk cId="44717725" sldId="601"/>
        </pc:sldMkLst>
        <pc:spChg chg="mod">
          <ac:chgData name="Margot Janssens" userId="f69163b5-52e0-4723-b622-bb4bf4dbab8f" providerId="ADAL" clId="{C923CB5F-FA35-48E9-8FBA-344F67D1758E}" dt="2023-02-27T12:32:59.276" v="224" actId="20577"/>
          <ac:spMkLst>
            <pc:docMk/>
            <pc:sldMk cId="44717725" sldId="601"/>
            <ac:spMk id="10" creationId="{956FC7F6-826D-4437-B417-5BD1EFBAE263}"/>
          </ac:spMkLst>
        </pc:spChg>
      </pc:sldChg>
      <pc:sldChg chg="modSp mod">
        <pc:chgData name="Margot Janssens" userId="f69163b5-52e0-4723-b622-bb4bf4dbab8f" providerId="ADAL" clId="{C923CB5F-FA35-48E9-8FBA-344F67D1758E}" dt="2023-02-27T12:32:53.290" v="221" actId="20577"/>
        <pc:sldMkLst>
          <pc:docMk/>
          <pc:sldMk cId="2894913538" sldId="607"/>
        </pc:sldMkLst>
        <pc:spChg chg="mod">
          <ac:chgData name="Margot Janssens" userId="f69163b5-52e0-4723-b622-bb4bf4dbab8f" providerId="ADAL" clId="{C923CB5F-FA35-48E9-8FBA-344F67D1758E}" dt="2023-02-27T12:32:53.290" v="221" actId="20577"/>
          <ac:spMkLst>
            <pc:docMk/>
            <pc:sldMk cId="2894913538" sldId="607"/>
            <ac:spMk id="10" creationId="{956FC7F6-826D-4437-B417-5BD1EFBAE263}"/>
          </ac:spMkLst>
        </pc:spChg>
      </pc:sldChg>
      <pc:sldChg chg="modSp mod">
        <pc:chgData name="Margot Janssens" userId="f69163b5-52e0-4723-b622-bb4bf4dbab8f" providerId="ADAL" clId="{C923CB5F-FA35-48E9-8FBA-344F67D1758E}" dt="2023-02-27T12:33:24.978" v="236" actId="20577"/>
        <pc:sldMkLst>
          <pc:docMk/>
          <pc:sldMk cId="3085890724" sldId="608"/>
        </pc:sldMkLst>
        <pc:spChg chg="mod">
          <ac:chgData name="Margot Janssens" userId="f69163b5-52e0-4723-b622-bb4bf4dbab8f" providerId="ADAL" clId="{C923CB5F-FA35-48E9-8FBA-344F67D1758E}" dt="2023-02-27T12:33:24.978" v="236" actId="20577"/>
          <ac:spMkLst>
            <pc:docMk/>
            <pc:sldMk cId="3085890724" sldId="608"/>
            <ac:spMk id="10" creationId="{956FC7F6-826D-4437-B417-5BD1EFBAE263}"/>
          </ac:spMkLst>
        </pc:spChg>
      </pc:sldChg>
      <pc:sldChg chg="modSp mod">
        <pc:chgData name="Margot Janssens" userId="f69163b5-52e0-4723-b622-bb4bf4dbab8f" providerId="ADAL" clId="{C923CB5F-FA35-48E9-8FBA-344F67D1758E}" dt="2023-02-27T12:33:31.180" v="241" actId="20577"/>
        <pc:sldMkLst>
          <pc:docMk/>
          <pc:sldMk cId="2802143502" sldId="609"/>
        </pc:sldMkLst>
        <pc:spChg chg="mod">
          <ac:chgData name="Margot Janssens" userId="f69163b5-52e0-4723-b622-bb4bf4dbab8f" providerId="ADAL" clId="{C923CB5F-FA35-48E9-8FBA-344F67D1758E}" dt="2023-02-27T12:33:31.180" v="241" actId="20577"/>
          <ac:spMkLst>
            <pc:docMk/>
            <pc:sldMk cId="2802143502" sldId="609"/>
            <ac:spMk id="10" creationId="{956FC7F6-826D-4437-B417-5BD1EFBAE263}"/>
          </ac:spMkLst>
        </pc:spChg>
      </pc:sldChg>
      <pc:sldChg chg="modSp mod ord">
        <pc:chgData name="Margot Janssens" userId="f69163b5-52e0-4723-b622-bb4bf4dbab8f" providerId="ADAL" clId="{C923CB5F-FA35-48E9-8FBA-344F67D1758E}" dt="2023-02-27T13:07:46.693" v="851" actId="20578"/>
        <pc:sldMkLst>
          <pc:docMk/>
          <pc:sldMk cId="4092832295" sldId="627"/>
        </pc:sldMkLst>
        <pc:spChg chg="mod">
          <ac:chgData name="Margot Janssens" userId="f69163b5-52e0-4723-b622-bb4bf4dbab8f" providerId="ADAL" clId="{C923CB5F-FA35-48E9-8FBA-344F67D1758E}" dt="2023-02-27T13:07:46.693" v="851" actId="20578"/>
          <ac:spMkLst>
            <pc:docMk/>
            <pc:sldMk cId="4092832295" sldId="627"/>
            <ac:spMk id="2" creationId="{0D816599-8406-4932-8B3F-44D9700B0E61}"/>
          </ac:spMkLst>
        </pc:spChg>
        <pc:spChg chg="mod">
          <ac:chgData name="Margot Janssens" userId="f69163b5-52e0-4723-b622-bb4bf4dbab8f" providerId="ADAL" clId="{C923CB5F-FA35-48E9-8FBA-344F67D1758E}" dt="2023-02-27T13:01:29.963" v="734" actId="20577"/>
          <ac:spMkLst>
            <pc:docMk/>
            <pc:sldMk cId="4092832295" sldId="627"/>
            <ac:spMk id="4" creationId="{5EE8456E-0CA8-4051-9F93-0BBAF6BC0A2F}"/>
          </ac:spMkLst>
        </pc:spChg>
      </pc:sldChg>
      <pc:sldChg chg="modSp mod">
        <pc:chgData name="Margot Janssens" userId="f69163b5-52e0-4723-b622-bb4bf4dbab8f" providerId="ADAL" clId="{C923CB5F-FA35-48E9-8FBA-344F67D1758E}" dt="2023-02-27T12:19:53.245" v="12" actId="20577"/>
        <pc:sldMkLst>
          <pc:docMk/>
          <pc:sldMk cId="1582364547" sldId="637"/>
        </pc:sldMkLst>
        <pc:spChg chg="mod">
          <ac:chgData name="Margot Janssens" userId="f69163b5-52e0-4723-b622-bb4bf4dbab8f" providerId="ADAL" clId="{C923CB5F-FA35-48E9-8FBA-344F67D1758E}" dt="2023-02-27T12:19:53.245" v="12" actId="20577"/>
          <ac:spMkLst>
            <pc:docMk/>
            <pc:sldMk cId="1582364547" sldId="637"/>
            <ac:spMk id="8" creationId="{23B9A51A-0C09-4C7E-B2BE-FAFDDD34EA93}"/>
          </ac:spMkLst>
        </pc:spChg>
      </pc:sldChg>
      <pc:sldChg chg="modSp mod">
        <pc:chgData name="Margot Janssens" userId="f69163b5-52e0-4723-b622-bb4bf4dbab8f" providerId="ADAL" clId="{C923CB5F-FA35-48E9-8FBA-344F67D1758E}" dt="2023-02-27T12:28:29.602" v="13" actId="20577"/>
        <pc:sldMkLst>
          <pc:docMk/>
          <pc:sldMk cId="90904253" sldId="640"/>
        </pc:sldMkLst>
        <pc:spChg chg="mod">
          <ac:chgData name="Margot Janssens" userId="f69163b5-52e0-4723-b622-bb4bf4dbab8f" providerId="ADAL" clId="{C923CB5F-FA35-48E9-8FBA-344F67D1758E}" dt="2023-02-27T12:28:29.602" v="13" actId="20577"/>
          <ac:spMkLst>
            <pc:docMk/>
            <pc:sldMk cId="90904253" sldId="640"/>
            <ac:spMk id="7" creationId="{E6B517C3-58F0-4F3E-939A-8D87109CE2B7}"/>
          </ac:spMkLst>
        </pc:spChg>
      </pc:sldChg>
      <pc:sldChg chg="ord">
        <pc:chgData name="Margot Janssens" userId="f69163b5-52e0-4723-b622-bb4bf4dbab8f" providerId="ADAL" clId="{C923CB5F-FA35-48E9-8FBA-344F67D1758E}" dt="2023-02-27T13:49:46.379" v="1370" actId="20578"/>
        <pc:sldMkLst>
          <pc:docMk/>
          <pc:sldMk cId="1265854809" sldId="791"/>
        </pc:sldMkLst>
      </pc:sldChg>
      <pc:sldChg chg="modSp mod">
        <pc:chgData name="Margot Janssens" userId="f69163b5-52e0-4723-b622-bb4bf4dbab8f" providerId="ADAL" clId="{C923CB5F-FA35-48E9-8FBA-344F67D1758E}" dt="2023-02-27T12:29:47.141" v="40" actId="20577"/>
        <pc:sldMkLst>
          <pc:docMk/>
          <pc:sldMk cId="311999834" sldId="799"/>
        </pc:sldMkLst>
        <pc:spChg chg="mod">
          <ac:chgData name="Margot Janssens" userId="f69163b5-52e0-4723-b622-bb4bf4dbab8f" providerId="ADAL" clId="{C923CB5F-FA35-48E9-8FBA-344F67D1758E}" dt="2023-02-27T12:29:47.141" v="40" actId="20577"/>
          <ac:spMkLst>
            <pc:docMk/>
            <pc:sldMk cId="311999834" sldId="799"/>
            <ac:spMk id="8" creationId="{A4EA7BA9-6676-43E2-8D32-7BE410264E29}"/>
          </ac:spMkLst>
        </pc:spChg>
      </pc:sldChg>
      <pc:sldChg chg="modSp mod">
        <pc:chgData name="Margot Janssens" userId="f69163b5-52e0-4723-b622-bb4bf4dbab8f" providerId="ADAL" clId="{C923CB5F-FA35-48E9-8FBA-344F67D1758E}" dt="2023-02-27T12:30:59.196" v="163" actId="20577"/>
        <pc:sldMkLst>
          <pc:docMk/>
          <pc:sldMk cId="4128493765" sldId="800"/>
        </pc:sldMkLst>
        <pc:spChg chg="mod">
          <ac:chgData name="Margot Janssens" userId="f69163b5-52e0-4723-b622-bb4bf4dbab8f" providerId="ADAL" clId="{C923CB5F-FA35-48E9-8FBA-344F67D1758E}" dt="2023-02-27T12:30:59.196" v="163" actId="20577"/>
          <ac:spMkLst>
            <pc:docMk/>
            <pc:sldMk cId="4128493765" sldId="800"/>
            <ac:spMk id="8" creationId="{A4EA7BA9-6676-43E2-8D32-7BE410264E29}"/>
          </ac:spMkLst>
        </pc:spChg>
      </pc:sldChg>
      <pc:sldChg chg="modSp mod">
        <pc:chgData name="Margot Janssens" userId="f69163b5-52e0-4723-b622-bb4bf4dbab8f" providerId="ADAL" clId="{C923CB5F-FA35-48E9-8FBA-344F67D1758E}" dt="2023-02-27T12:30:40.385" v="123" actId="20577"/>
        <pc:sldMkLst>
          <pc:docMk/>
          <pc:sldMk cId="181634869" sldId="813"/>
        </pc:sldMkLst>
        <pc:spChg chg="mod">
          <ac:chgData name="Margot Janssens" userId="f69163b5-52e0-4723-b622-bb4bf4dbab8f" providerId="ADAL" clId="{C923CB5F-FA35-48E9-8FBA-344F67D1758E}" dt="2023-02-27T12:30:40.385" v="123" actId="20577"/>
          <ac:spMkLst>
            <pc:docMk/>
            <pc:sldMk cId="181634869" sldId="813"/>
            <ac:spMk id="4" creationId="{B9C130E8-0CCC-4F1B-8935-7F21C7E1EE5F}"/>
          </ac:spMkLst>
        </pc:spChg>
      </pc:sldChg>
      <pc:sldChg chg="modSp mod">
        <pc:chgData name="Margot Janssens" userId="f69163b5-52e0-4723-b622-bb4bf4dbab8f" providerId="ADAL" clId="{C923CB5F-FA35-48E9-8FBA-344F67D1758E}" dt="2023-02-27T13:32:50.200" v="914" actId="20577"/>
        <pc:sldMkLst>
          <pc:docMk/>
          <pc:sldMk cId="108575141" sldId="815"/>
        </pc:sldMkLst>
        <pc:spChg chg="mod">
          <ac:chgData name="Margot Janssens" userId="f69163b5-52e0-4723-b622-bb4bf4dbab8f" providerId="ADAL" clId="{C923CB5F-FA35-48E9-8FBA-344F67D1758E}" dt="2023-02-27T13:32:50.200" v="914" actId="20577"/>
          <ac:spMkLst>
            <pc:docMk/>
            <pc:sldMk cId="108575141" sldId="815"/>
            <ac:spMk id="8" creationId="{A4EA7BA9-6676-43E2-8D32-7BE410264E29}"/>
          </ac:spMkLst>
        </pc:spChg>
      </pc:sldChg>
      <pc:sldChg chg="modSp mod">
        <pc:chgData name="Margot Janssens" userId="f69163b5-52e0-4723-b622-bb4bf4dbab8f" providerId="ADAL" clId="{C923CB5F-FA35-48E9-8FBA-344F67D1758E}" dt="2023-02-27T12:30:02.129" v="59" actId="20577"/>
        <pc:sldMkLst>
          <pc:docMk/>
          <pc:sldMk cId="2526593241" sldId="819"/>
        </pc:sldMkLst>
        <pc:spChg chg="mod">
          <ac:chgData name="Margot Janssens" userId="f69163b5-52e0-4723-b622-bb4bf4dbab8f" providerId="ADAL" clId="{C923CB5F-FA35-48E9-8FBA-344F67D1758E}" dt="2023-02-27T12:30:02.129" v="59" actId="20577"/>
          <ac:spMkLst>
            <pc:docMk/>
            <pc:sldMk cId="2526593241" sldId="819"/>
            <ac:spMk id="4" creationId="{B9C130E8-0CCC-4F1B-8935-7F21C7E1EE5F}"/>
          </ac:spMkLst>
        </pc:spChg>
      </pc:sldChg>
      <pc:sldChg chg="modSp mod">
        <pc:chgData name="Margot Janssens" userId="f69163b5-52e0-4723-b622-bb4bf4dbab8f" providerId="ADAL" clId="{C923CB5F-FA35-48E9-8FBA-344F67D1758E}" dt="2023-02-27T12:59:29.776" v="683" actId="20577"/>
        <pc:sldMkLst>
          <pc:docMk/>
          <pc:sldMk cId="3110886793" sldId="825"/>
        </pc:sldMkLst>
        <pc:spChg chg="mod">
          <ac:chgData name="Margot Janssens" userId="f69163b5-52e0-4723-b622-bb4bf4dbab8f" providerId="ADAL" clId="{C923CB5F-FA35-48E9-8FBA-344F67D1758E}" dt="2023-02-27T12:59:29.776" v="683" actId="20577"/>
          <ac:spMkLst>
            <pc:docMk/>
            <pc:sldMk cId="3110886793" sldId="825"/>
            <ac:spMk id="8" creationId="{A4EA7BA9-6676-43E2-8D32-7BE410264E29}"/>
          </ac:spMkLst>
        </pc:spChg>
      </pc:sldChg>
      <pc:sldChg chg="modSp mod">
        <pc:chgData name="Margot Janssens" userId="f69163b5-52e0-4723-b622-bb4bf4dbab8f" providerId="ADAL" clId="{C923CB5F-FA35-48E9-8FBA-344F67D1758E}" dt="2023-02-27T13:32:44.867" v="912" actId="20577"/>
        <pc:sldMkLst>
          <pc:docMk/>
          <pc:sldMk cId="4056151211" sldId="828"/>
        </pc:sldMkLst>
        <pc:spChg chg="mod">
          <ac:chgData name="Margot Janssens" userId="f69163b5-52e0-4723-b622-bb4bf4dbab8f" providerId="ADAL" clId="{C923CB5F-FA35-48E9-8FBA-344F67D1758E}" dt="2023-02-27T13:32:44.867" v="912" actId="20577"/>
          <ac:spMkLst>
            <pc:docMk/>
            <pc:sldMk cId="4056151211" sldId="828"/>
            <ac:spMk id="8" creationId="{A4EA7BA9-6676-43E2-8D32-7BE410264E29}"/>
          </ac:spMkLst>
        </pc:spChg>
      </pc:sldChg>
      <pc:sldChg chg="modSp mod">
        <pc:chgData name="Margot Janssens" userId="f69163b5-52e0-4723-b622-bb4bf4dbab8f" providerId="ADAL" clId="{C923CB5F-FA35-48E9-8FBA-344F67D1758E}" dt="2023-02-27T12:44:29.446" v="302" actId="20577"/>
        <pc:sldMkLst>
          <pc:docMk/>
          <pc:sldMk cId="2232281431" sldId="839"/>
        </pc:sldMkLst>
        <pc:spChg chg="mod">
          <ac:chgData name="Margot Janssens" userId="f69163b5-52e0-4723-b622-bb4bf4dbab8f" providerId="ADAL" clId="{C923CB5F-FA35-48E9-8FBA-344F67D1758E}" dt="2023-02-27T12:44:29.446" v="302" actId="20577"/>
          <ac:spMkLst>
            <pc:docMk/>
            <pc:sldMk cId="2232281431" sldId="839"/>
            <ac:spMk id="4" creationId="{B9C130E8-0CCC-4F1B-8935-7F21C7E1EE5F}"/>
          </ac:spMkLst>
        </pc:spChg>
      </pc:sldChg>
      <pc:sldChg chg="modSp mod">
        <pc:chgData name="Margot Janssens" userId="f69163b5-52e0-4723-b622-bb4bf4dbab8f" providerId="ADAL" clId="{C923CB5F-FA35-48E9-8FBA-344F67D1758E}" dt="2023-02-27T12:31:08.614" v="182" actId="20577"/>
        <pc:sldMkLst>
          <pc:docMk/>
          <pc:sldMk cId="2648062404" sldId="840"/>
        </pc:sldMkLst>
        <pc:spChg chg="mod">
          <ac:chgData name="Margot Janssens" userId="f69163b5-52e0-4723-b622-bb4bf4dbab8f" providerId="ADAL" clId="{C923CB5F-FA35-48E9-8FBA-344F67D1758E}" dt="2023-02-27T12:31:08.614" v="182" actId="20577"/>
          <ac:spMkLst>
            <pc:docMk/>
            <pc:sldMk cId="2648062404" sldId="840"/>
            <ac:spMk id="4" creationId="{B9C130E8-0CCC-4F1B-8935-7F21C7E1EE5F}"/>
          </ac:spMkLst>
        </pc:spChg>
      </pc:sldChg>
      <pc:sldChg chg="modSp mod">
        <pc:chgData name="Margot Janssens" userId="f69163b5-52e0-4723-b622-bb4bf4dbab8f" providerId="ADAL" clId="{C923CB5F-FA35-48E9-8FBA-344F67D1758E}" dt="2023-02-27T12:31:17.420" v="201" actId="20577"/>
        <pc:sldMkLst>
          <pc:docMk/>
          <pc:sldMk cId="3674818951" sldId="841"/>
        </pc:sldMkLst>
        <pc:spChg chg="mod">
          <ac:chgData name="Margot Janssens" userId="f69163b5-52e0-4723-b622-bb4bf4dbab8f" providerId="ADAL" clId="{C923CB5F-FA35-48E9-8FBA-344F67D1758E}" dt="2023-02-27T12:31:17.420" v="201" actId="20577"/>
          <ac:spMkLst>
            <pc:docMk/>
            <pc:sldMk cId="3674818951" sldId="841"/>
            <ac:spMk id="4" creationId="{B9C130E8-0CCC-4F1B-8935-7F21C7E1EE5F}"/>
          </ac:spMkLst>
        </pc:spChg>
      </pc:sldChg>
      <pc:sldChg chg="modSp mod">
        <pc:chgData name="Margot Janssens" userId="f69163b5-52e0-4723-b622-bb4bf4dbab8f" providerId="ADAL" clId="{C923CB5F-FA35-48E9-8FBA-344F67D1758E}" dt="2023-02-27T12:58:52.613" v="634" actId="20577"/>
        <pc:sldMkLst>
          <pc:docMk/>
          <pc:sldMk cId="2113123326" sldId="842"/>
        </pc:sldMkLst>
        <pc:spChg chg="mod">
          <ac:chgData name="Margot Janssens" userId="f69163b5-52e0-4723-b622-bb4bf4dbab8f" providerId="ADAL" clId="{C923CB5F-FA35-48E9-8FBA-344F67D1758E}" dt="2023-02-27T12:58:52.613" v="634" actId="20577"/>
          <ac:spMkLst>
            <pc:docMk/>
            <pc:sldMk cId="2113123326" sldId="842"/>
            <ac:spMk id="3" creationId="{446AE366-DD6B-D404-97B4-3016C75E1225}"/>
          </ac:spMkLst>
        </pc:spChg>
      </pc:sldChg>
      <pc:sldChg chg="modSp mod">
        <pc:chgData name="Margot Janssens" userId="f69163b5-52e0-4723-b622-bb4bf4dbab8f" providerId="ADAL" clId="{C923CB5F-FA35-48E9-8FBA-344F67D1758E}" dt="2023-02-27T12:59:59.625" v="697" actId="20577"/>
        <pc:sldMkLst>
          <pc:docMk/>
          <pc:sldMk cId="1311335934" sldId="847"/>
        </pc:sldMkLst>
        <pc:spChg chg="mod">
          <ac:chgData name="Margot Janssens" userId="f69163b5-52e0-4723-b622-bb4bf4dbab8f" providerId="ADAL" clId="{C923CB5F-FA35-48E9-8FBA-344F67D1758E}" dt="2023-02-27T12:59:59.625" v="697" actId="20577"/>
          <ac:spMkLst>
            <pc:docMk/>
            <pc:sldMk cId="1311335934" sldId="847"/>
            <ac:spMk id="4" creationId="{5F76C702-797F-7BE3-99D0-ADAF0C9669B1}"/>
          </ac:spMkLst>
        </pc:spChg>
      </pc:sldChg>
      <pc:sldChg chg="del">
        <pc:chgData name="Margot Janssens" userId="f69163b5-52e0-4723-b622-bb4bf4dbab8f" providerId="ADAL" clId="{C923CB5F-FA35-48E9-8FBA-344F67D1758E}" dt="2023-02-27T12:31:50.824" v="206" actId="2696"/>
        <pc:sldMkLst>
          <pc:docMk/>
          <pc:sldMk cId="1470217629" sldId="852"/>
        </pc:sldMkLst>
      </pc:sldChg>
      <pc:sldChg chg="add del">
        <pc:chgData name="Margot Janssens" userId="f69163b5-52e0-4723-b622-bb4bf4dbab8f" providerId="ADAL" clId="{C923CB5F-FA35-48E9-8FBA-344F67D1758E}" dt="2023-02-27T12:16:02.283" v="5" actId="2696"/>
        <pc:sldMkLst>
          <pc:docMk/>
          <pc:sldMk cId="952337494" sldId="856"/>
        </pc:sldMkLst>
      </pc:sldChg>
      <pc:sldChg chg="modSp add del mod ord">
        <pc:chgData name="Margot Janssens" userId="f69163b5-52e0-4723-b622-bb4bf4dbab8f" providerId="ADAL" clId="{C923CB5F-FA35-48E9-8FBA-344F67D1758E}" dt="2023-02-27T13:52:42.019" v="1380" actId="2696"/>
        <pc:sldMkLst>
          <pc:docMk/>
          <pc:sldMk cId="720140028" sldId="858"/>
        </pc:sldMkLst>
        <pc:spChg chg="mod">
          <ac:chgData name="Margot Janssens" userId="f69163b5-52e0-4723-b622-bb4bf4dbab8f" providerId="ADAL" clId="{C923CB5F-FA35-48E9-8FBA-344F67D1758E}" dt="2023-02-27T13:50:17.464" v="1376" actId="20577"/>
          <ac:spMkLst>
            <pc:docMk/>
            <pc:sldMk cId="720140028" sldId="858"/>
            <ac:spMk id="4" creationId="{F919063F-701C-04D5-B33C-6D6C825F7230}"/>
          </ac:spMkLst>
        </pc:spChg>
      </pc:sldChg>
      <pc:sldChg chg="modSp add del mod">
        <pc:chgData name="Margot Janssens" userId="f69163b5-52e0-4723-b622-bb4bf4dbab8f" providerId="ADAL" clId="{C923CB5F-FA35-48E9-8FBA-344F67D1758E}" dt="2023-02-27T13:52:44.953" v="1381" actId="2696"/>
        <pc:sldMkLst>
          <pc:docMk/>
          <pc:sldMk cId="2898165583" sldId="859"/>
        </pc:sldMkLst>
        <pc:spChg chg="mod">
          <ac:chgData name="Margot Janssens" userId="f69163b5-52e0-4723-b622-bb4bf4dbab8f" providerId="ADAL" clId="{C923CB5F-FA35-48E9-8FBA-344F67D1758E}" dt="2023-02-27T13:50:21.712" v="1379" actId="20577"/>
          <ac:spMkLst>
            <pc:docMk/>
            <pc:sldMk cId="2898165583" sldId="859"/>
            <ac:spMk id="4" creationId="{F919063F-701C-04D5-B33C-6D6C825F7230}"/>
          </ac:spMkLst>
        </pc:spChg>
      </pc:sldChg>
      <pc:sldChg chg="modSp mod">
        <pc:chgData name="Margot Janssens" userId="f69163b5-52e0-4723-b622-bb4bf4dbab8f" providerId="ADAL" clId="{C923CB5F-FA35-48E9-8FBA-344F67D1758E}" dt="2023-02-27T12:28:51.597" v="14" actId="20577"/>
        <pc:sldMkLst>
          <pc:docMk/>
          <pc:sldMk cId="1265576222" sldId="860"/>
        </pc:sldMkLst>
        <pc:spChg chg="mod">
          <ac:chgData name="Margot Janssens" userId="f69163b5-52e0-4723-b622-bb4bf4dbab8f" providerId="ADAL" clId="{C923CB5F-FA35-48E9-8FBA-344F67D1758E}" dt="2023-02-27T12:28:51.597" v="14" actId="20577"/>
          <ac:spMkLst>
            <pc:docMk/>
            <pc:sldMk cId="1265576222" sldId="860"/>
            <ac:spMk id="7" creationId="{E6B517C3-58F0-4F3E-939A-8D87109CE2B7}"/>
          </ac:spMkLst>
        </pc:spChg>
      </pc:sldChg>
      <pc:sldChg chg="modSp mod">
        <pc:chgData name="Margot Janssens" userId="f69163b5-52e0-4723-b622-bb4bf4dbab8f" providerId="ADAL" clId="{C923CB5F-FA35-48E9-8FBA-344F67D1758E}" dt="2023-02-27T12:28:59.381" v="15" actId="20577"/>
        <pc:sldMkLst>
          <pc:docMk/>
          <pc:sldMk cId="3431167954" sldId="861"/>
        </pc:sldMkLst>
        <pc:spChg chg="mod">
          <ac:chgData name="Margot Janssens" userId="f69163b5-52e0-4723-b622-bb4bf4dbab8f" providerId="ADAL" clId="{C923CB5F-FA35-48E9-8FBA-344F67D1758E}" dt="2023-02-27T12:28:59.381" v="15" actId="20577"/>
          <ac:spMkLst>
            <pc:docMk/>
            <pc:sldMk cId="3431167954" sldId="861"/>
            <ac:spMk id="7" creationId="{E6B517C3-58F0-4F3E-939A-8D87109CE2B7}"/>
          </ac:spMkLst>
        </pc:spChg>
      </pc:sldChg>
      <pc:sldChg chg="modSp mod">
        <pc:chgData name="Margot Janssens" userId="f69163b5-52e0-4723-b622-bb4bf4dbab8f" providerId="ADAL" clId="{C923CB5F-FA35-48E9-8FBA-344F67D1758E}" dt="2023-02-27T12:29:04.064" v="16" actId="20577"/>
        <pc:sldMkLst>
          <pc:docMk/>
          <pc:sldMk cId="2530115495" sldId="862"/>
        </pc:sldMkLst>
        <pc:spChg chg="mod">
          <ac:chgData name="Margot Janssens" userId="f69163b5-52e0-4723-b622-bb4bf4dbab8f" providerId="ADAL" clId="{C923CB5F-FA35-48E9-8FBA-344F67D1758E}" dt="2023-02-27T12:29:04.064" v="16" actId="20577"/>
          <ac:spMkLst>
            <pc:docMk/>
            <pc:sldMk cId="2530115495" sldId="862"/>
            <ac:spMk id="7" creationId="{E6B517C3-58F0-4F3E-939A-8D87109CE2B7}"/>
          </ac:spMkLst>
        </pc:spChg>
      </pc:sldChg>
      <pc:sldChg chg="modSp mod">
        <pc:chgData name="Margot Janssens" userId="f69163b5-52e0-4723-b622-bb4bf4dbab8f" providerId="ADAL" clId="{C923CB5F-FA35-48E9-8FBA-344F67D1758E}" dt="2023-02-27T12:29:08.026" v="17" actId="20577"/>
        <pc:sldMkLst>
          <pc:docMk/>
          <pc:sldMk cId="3534158063" sldId="863"/>
        </pc:sldMkLst>
        <pc:spChg chg="mod">
          <ac:chgData name="Margot Janssens" userId="f69163b5-52e0-4723-b622-bb4bf4dbab8f" providerId="ADAL" clId="{C923CB5F-FA35-48E9-8FBA-344F67D1758E}" dt="2023-02-27T12:29:08.026" v="17" actId="20577"/>
          <ac:spMkLst>
            <pc:docMk/>
            <pc:sldMk cId="3534158063" sldId="863"/>
            <ac:spMk id="7" creationId="{E6B517C3-58F0-4F3E-939A-8D87109CE2B7}"/>
          </ac:spMkLst>
        </pc:spChg>
      </pc:sldChg>
      <pc:sldChg chg="modSp mod">
        <pc:chgData name="Margot Janssens" userId="f69163b5-52e0-4723-b622-bb4bf4dbab8f" providerId="ADAL" clId="{C923CB5F-FA35-48E9-8FBA-344F67D1758E}" dt="2023-02-27T12:29:31.543" v="18" actId="20577"/>
        <pc:sldMkLst>
          <pc:docMk/>
          <pc:sldMk cId="416755307" sldId="864"/>
        </pc:sldMkLst>
        <pc:spChg chg="mod">
          <ac:chgData name="Margot Janssens" userId="f69163b5-52e0-4723-b622-bb4bf4dbab8f" providerId="ADAL" clId="{C923CB5F-FA35-48E9-8FBA-344F67D1758E}" dt="2023-02-27T12:29:31.543" v="18" actId="20577"/>
          <ac:spMkLst>
            <pc:docMk/>
            <pc:sldMk cId="416755307" sldId="864"/>
            <ac:spMk id="7" creationId="{E6B517C3-58F0-4F3E-939A-8D87109CE2B7}"/>
          </ac:spMkLst>
        </pc:spChg>
      </pc:sldChg>
      <pc:sldChg chg="modSp mod">
        <pc:chgData name="Margot Janssens" userId="f69163b5-52e0-4723-b622-bb4bf4dbab8f" providerId="ADAL" clId="{C923CB5F-FA35-48E9-8FBA-344F67D1758E}" dt="2023-02-27T13:32:54.526" v="916" actId="20577"/>
        <pc:sldMkLst>
          <pc:docMk/>
          <pc:sldMk cId="2496490006" sldId="866"/>
        </pc:sldMkLst>
        <pc:spChg chg="mod">
          <ac:chgData name="Margot Janssens" userId="f69163b5-52e0-4723-b622-bb4bf4dbab8f" providerId="ADAL" clId="{C923CB5F-FA35-48E9-8FBA-344F67D1758E}" dt="2023-02-27T13:32:54.526" v="916" actId="20577"/>
          <ac:spMkLst>
            <pc:docMk/>
            <pc:sldMk cId="2496490006" sldId="866"/>
            <ac:spMk id="7" creationId="{E6B517C3-58F0-4F3E-939A-8D87109CE2B7}"/>
          </ac:spMkLst>
        </pc:spChg>
      </pc:sldChg>
      <pc:sldChg chg="modSp mod">
        <pc:chgData name="Margot Janssens" userId="f69163b5-52e0-4723-b622-bb4bf4dbab8f" providerId="ADAL" clId="{C923CB5F-FA35-48E9-8FBA-344F67D1758E}" dt="2023-02-27T13:32:57.909" v="918" actId="20577"/>
        <pc:sldMkLst>
          <pc:docMk/>
          <pc:sldMk cId="3793601118" sldId="867"/>
        </pc:sldMkLst>
        <pc:spChg chg="mod">
          <ac:chgData name="Margot Janssens" userId="f69163b5-52e0-4723-b622-bb4bf4dbab8f" providerId="ADAL" clId="{C923CB5F-FA35-48E9-8FBA-344F67D1758E}" dt="2023-02-27T13:32:57.909" v="918" actId="20577"/>
          <ac:spMkLst>
            <pc:docMk/>
            <pc:sldMk cId="3793601118" sldId="867"/>
            <ac:spMk id="7" creationId="{E6B517C3-58F0-4F3E-939A-8D87109CE2B7}"/>
          </ac:spMkLst>
        </pc:spChg>
      </pc:sldChg>
      <pc:sldChg chg="modSp mod">
        <pc:chgData name="Margot Janssens" userId="f69163b5-52e0-4723-b622-bb4bf4dbab8f" providerId="ADAL" clId="{C923CB5F-FA35-48E9-8FBA-344F67D1758E}" dt="2023-02-27T12:30:16.078" v="85" actId="20577"/>
        <pc:sldMkLst>
          <pc:docMk/>
          <pc:sldMk cId="3213345605" sldId="868"/>
        </pc:sldMkLst>
        <pc:spChg chg="mod">
          <ac:chgData name="Margot Janssens" userId="f69163b5-52e0-4723-b622-bb4bf4dbab8f" providerId="ADAL" clId="{C923CB5F-FA35-48E9-8FBA-344F67D1758E}" dt="2023-02-27T12:30:16.078" v="85" actId="20577"/>
          <ac:spMkLst>
            <pc:docMk/>
            <pc:sldMk cId="3213345605" sldId="868"/>
            <ac:spMk id="4" creationId="{B9C130E8-0CCC-4F1B-8935-7F21C7E1EE5F}"/>
          </ac:spMkLst>
        </pc:spChg>
      </pc:sldChg>
      <pc:sldChg chg="modSp mod">
        <pc:chgData name="Margot Janssens" userId="f69163b5-52e0-4723-b622-bb4bf4dbab8f" providerId="ADAL" clId="{C923CB5F-FA35-48E9-8FBA-344F67D1758E}" dt="2023-02-27T12:30:27.490" v="104" actId="20577"/>
        <pc:sldMkLst>
          <pc:docMk/>
          <pc:sldMk cId="2683755930" sldId="870"/>
        </pc:sldMkLst>
        <pc:spChg chg="mod">
          <ac:chgData name="Margot Janssens" userId="f69163b5-52e0-4723-b622-bb4bf4dbab8f" providerId="ADAL" clId="{C923CB5F-FA35-48E9-8FBA-344F67D1758E}" dt="2023-02-27T12:30:27.490" v="104" actId="20577"/>
          <ac:spMkLst>
            <pc:docMk/>
            <pc:sldMk cId="2683755930" sldId="870"/>
            <ac:spMk id="4" creationId="{B9C130E8-0CCC-4F1B-8935-7F21C7E1EE5F}"/>
          </ac:spMkLst>
        </pc:spChg>
      </pc:sldChg>
      <pc:sldChg chg="del">
        <pc:chgData name="Margot Janssens" userId="f69163b5-52e0-4723-b622-bb4bf4dbab8f" providerId="ADAL" clId="{C923CB5F-FA35-48E9-8FBA-344F67D1758E}" dt="2023-02-27T12:33:15.310" v="228" actId="2696"/>
        <pc:sldMkLst>
          <pc:docMk/>
          <pc:sldMk cId="3446437405" sldId="871"/>
        </pc:sldMkLst>
      </pc:sldChg>
      <pc:sldChg chg="modSp mod">
        <pc:chgData name="Margot Janssens" userId="f69163b5-52e0-4723-b622-bb4bf4dbab8f" providerId="ADAL" clId="{C923CB5F-FA35-48E9-8FBA-344F67D1758E}" dt="2023-02-27T12:59:55.038" v="690" actId="20577"/>
        <pc:sldMkLst>
          <pc:docMk/>
          <pc:sldMk cId="3108498965" sldId="872"/>
        </pc:sldMkLst>
        <pc:spChg chg="mod">
          <ac:chgData name="Margot Janssens" userId="f69163b5-52e0-4723-b622-bb4bf4dbab8f" providerId="ADAL" clId="{C923CB5F-FA35-48E9-8FBA-344F67D1758E}" dt="2023-02-27T12:59:55.038" v="690" actId="20577"/>
          <ac:spMkLst>
            <pc:docMk/>
            <pc:sldMk cId="3108498965" sldId="872"/>
            <ac:spMk id="8" creationId="{A4EA7BA9-6676-43E2-8D32-7BE410264E29}"/>
          </ac:spMkLst>
        </pc:spChg>
      </pc:sldChg>
      <pc:sldChg chg="addSp modSp new modNotesTx">
        <pc:chgData name="Margot Janssens" userId="f69163b5-52e0-4723-b622-bb4bf4dbab8f" providerId="ADAL" clId="{C923CB5F-FA35-48E9-8FBA-344F67D1758E}" dt="2023-02-27T12:16:10.748" v="7" actId="1076"/>
        <pc:sldMkLst>
          <pc:docMk/>
          <pc:sldMk cId="3318442397" sldId="873"/>
        </pc:sldMkLst>
        <pc:picChg chg="add mod">
          <ac:chgData name="Margot Janssens" userId="f69163b5-52e0-4723-b622-bb4bf4dbab8f" providerId="ADAL" clId="{C923CB5F-FA35-48E9-8FBA-344F67D1758E}" dt="2023-02-27T12:16:10.748" v="7" actId="1076"/>
          <ac:picMkLst>
            <pc:docMk/>
            <pc:sldMk cId="3318442397" sldId="873"/>
            <ac:picMk id="2" creationId="{631EAB90-B9DA-0974-5241-27DFDA800A3A}"/>
          </ac:picMkLst>
        </pc:picChg>
      </pc:sldChg>
      <pc:sldChg chg="modSp mod">
        <pc:chgData name="Margot Janssens" userId="f69163b5-52e0-4723-b622-bb4bf4dbab8f" providerId="ADAL" clId="{C923CB5F-FA35-48E9-8FBA-344F67D1758E}" dt="2023-02-27T12:37:11.943" v="296" actId="5793"/>
        <pc:sldMkLst>
          <pc:docMk/>
          <pc:sldMk cId="96735389" sldId="874"/>
        </pc:sldMkLst>
        <pc:spChg chg="mod">
          <ac:chgData name="Margot Janssens" userId="f69163b5-52e0-4723-b622-bb4bf4dbab8f" providerId="ADAL" clId="{C923CB5F-FA35-48E9-8FBA-344F67D1758E}" dt="2023-02-27T12:37:11.943" v="296" actId="5793"/>
          <ac:spMkLst>
            <pc:docMk/>
            <pc:sldMk cId="96735389" sldId="874"/>
            <ac:spMk id="3" creationId="{0F38B0E0-EA98-300C-AF5D-39D47E54E9D9}"/>
          </ac:spMkLst>
        </pc:spChg>
      </pc:sldChg>
      <pc:sldChg chg="modSp add mod ord">
        <pc:chgData name="Margot Janssens" userId="f69163b5-52e0-4723-b622-bb4bf4dbab8f" providerId="ADAL" clId="{C923CB5F-FA35-48E9-8FBA-344F67D1758E}" dt="2023-02-27T12:31:46.180" v="205" actId="1076"/>
        <pc:sldMkLst>
          <pc:docMk/>
          <pc:sldMk cId="769106309" sldId="880"/>
        </pc:sldMkLst>
        <pc:spChg chg="mod">
          <ac:chgData name="Margot Janssens" userId="f69163b5-52e0-4723-b622-bb4bf4dbab8f" providerId="ADAL" clId="{C923CB5F-FA35-48E9-8FBA-344F67D1758E}" dt="2023-02-27T12:31:46.180" v="205" actId="1076"/>
          <ac:spMkLst>
            <pc:docMk/>
            <pc:sldMk cId="769106309" sldId="880"/>
            <ac:spMk id="2" creationId="{F2FA9408-E621-282D-7C4B-D0489A60E871}"/>
          </ac:spMkLst>
        </pc:spChg>
      </pc:sldChg>
      <pc:sldChg chg="add del ord">
        <pc:chgData name="Margot Janssens" userId="f69163b5-52e0-4723-b622-bb4bf4dbab8f" providerId="ADAL" clId="{C923CB5F-FA35-48E9-8FBA-344F67D1758E}" dt="2023-02-27T12:33:19.575" v="229" actId="2696"/>
        <pc:sldMkLst>
          <pc:docMk/>
          <pc:sldMk cId="3385456182" sldId="882"/>
        </pc:sldMkLst>
      </pc:sldChg>
      <pc:sldChg chg="modSp mod">
        <pc:chgData name="Margot Janssens" userId="f69163b5-52e0-4723-b622-bb4bf4dbab8f" providerId="ADAL" clId="{C923CB5F-FA35-48E9-8FBA-344F67D1758E}" dt="2023-02-27T12:53:58.150" v="343" actId="20577"/>
        <pc:sldMkLst>
          <pc:docMk/>
          <pc:sldMk cId="2187629399" sldId="884"/>
        </pc:sldMkLst>
        <pc:spChg chg="mod">
          <ac:chgData name="Margot Janssens" userId="f69163b5-52e0-4723-b622-bb4bf4dbab8f" providerId="ADAL" clId="{C923CB5F-FA35-48E9-8FBA-344F67D1758E}" dt="2023-02-27T12:53:58.150" v="343" actId="20577"/>
          <ac:spMkLst>
            <pc:docMk/>
            <pc:sldMk cId="2187629399" sldId="884"/>
            <ac:spMk id="4" creationId="{586CF9D4-E7C5-0F38-44B6-231F73B0588C}"/>
          </ac:spMkLst>
        </pc:spChg>
      </pc:sldChg>
      <pc:sldChg chg="delSp">
        <pc:chgData name="Margot Janssens" userId="f69163b5-52e0-4723-b622-bb4bf4dbab8f" providerId="ADAL" clId="{C923CB5F-FA35-48E9-8FBA-344F67D1758E}" dt="2023-02-27T12:52:37.024" v="303"/>
        <pc:sldMkLst>
          <pc:docMk/>
          <pc:sldMk cId="3328888620" sldId="885"/>
        </pc:sldMkLst>
        <pc:picChg chg="del">
          <ac:chgData name="Margot Janssens" userId="f69163b5-52e0-4723-b622-bb4bf4dbab8f" providerId="ADAL" clId="{C923CB5F-FA35-48E9-8FBA-344F67D1758E}" dt="2023-02-27T12:52:37.024" v="303"/>
          <ac:picMkLst>
            <pc:docMk/>
            <pc:sldMk cId="3328888620" sldId="885"/>
            <ac:picMk id="2" creationId="{F51F126E-5BF5-7A97-2116-B4D2456143BB}"/>
          </ac:picMkLst>
        </pc:picChg>
      </pc:sldChg>
      <pc:sldChg chg="modSp mod">
        <pc:chgData name="Margot Janssens" userId="f69163b5-52e0-4723-b622-bb4bf4dbab8f" providerId="ADAL" clId="{C923CB5F-FA35-48E9-8FBA-344F67D1758E}" dt="2023-02-27T12:55:27.275" v="447" actId="20577"/>
        <pc:sldMkLst>
          <pc:docMk/>
          <pc:sldMk cId="467467137" sldId="889"/>
        </pc:sldMkLst>
        <pc:spChg chg="mod">
          <ac:chgData name="Margot Janssens" userId="f69163b5-52e0-4723-b622-bb4bf4dbab8f" providerId="ADAL" clId="{C923CB5F-FA35-48E9-8FBA-344F67D1758E}" dt="2023-02-27T12:55:24.321" v="428" actId="20577"/>
          <ac:spMkLst>
            <pc:docMk/>
            <pc:sldMk cId="467467137" sldId="889"/>
            <ac:spMk id="2" creationId="{96EC695B-1F51-52A4-7AE0-98113FC2419F}"/>
          </ac:spMkLst>
        </pc:spChg>
        <pc:spChg chg="mod">
          <ac:chgData name="Margot Janssens" userId="f69163b5-52e0-4723-b622-bb4bf4dbab8f" providerId="ADAL" clId="{C923CB5F-FA35-48E9-8FBA-344F67D1758E}" dt="2023-02-27T12:55:27.275" v="447" actId="20577"/>
          <ac:spMkLst>
            <pc:docMk/>
            <pc:sldMk cId="467467137" sldId="889"/>
            <ac:spMk id="4" creationId="{22457A1E-123F-9175-3ABD-D87894E8AFBE}"/>
          </ac:spMkLst>
        </pc:spChg>
      </pc:sldChg>
      <pc:sldChg chg="modSp mod">
        <pc:chgData name="Margot Janssens" userId="f69163b5-52e0-4723-b622-bb4bf4dbab8f" providerId="ADAL" clId="{C923CB5F-FA35-48E9-8FBA-344F67D1758E}" dt="2023-02-27T12:56:58.510" v="519" actId="113"/>
        <pc:sldMkLst>
          <pc:docMk/>
          <pc:sldMk cId="856674980" sldId="890"/>
        </pc:sldMkLst>
        <pc:spChg chg="mod">
          <ac:chgData name="Margot Janssens" userId="f69163b5-52e0-4723-b622-bb4bf4dbab8f" providerId="ADAL" clId="{C923CB5F-FA35-48E9-8FBA-344F67D1758E}" dt="2023-02-27T12:56:58.510" v="519" actId="113"/>
          <ac:spMkLst>
            <pc:docMk/>
            <pc:sldMk cId="856674980" sldId="890"/>
            <ac:spMk id="2" creationId="{9774D48C-5AB1-F4AC-A3CA-FCA589F7D441}"/>
          </ac:spMkLst>
        </pc:spChg>
        <pc:spChg chg="mod">
          <ac:chgData name="Margot Janssens" userId="f69163b5-52e0-4723-b622-bb4bf4dbab8f" providerId="ADAL" clId="{C923CB5F-FA35-48E9-8FBA-344F67D1758E}" dt="2023-02-27T12:55:55.762" v="474" actId="20577"/>
          <ac:spMkLst>
            <pc:docMk/>
            <pc:sldMk cId="856674980" sldId="890"/>
            <ac:spMk id="4" creationId="{11F9AF16-510B-F9A6-4502-62F3CBF09FFD}"/>
          </ac:spMkLst>
        </pc:spChg>
      </pc:sldChg>
      <pc:sldChg chg="modSp mod">
        <pc:chgData name="Margot Janssens" userId="f69163b5-52e0-4723-b622-bb4bf4dbab8f" providerId="ADAL" clId="{C923CB5F-FA35-48E9-8FBA-344F67D1758E}" dt="2023-02-27T12:57:18.842" v="520" actId="20577"/>
        <pc:sldMkLst>
          <pc:docMk/>
          <pc:sldMk cId="2288449948" sldId="891"/>
        </pc:sldMkLst>
        <pc:spChg chg="mod">
          <ac:chgData name="Margot Janssens" userId="f69163b5-52e0-4723-b622-bb4bf4dbab8f" providerId="ADAL" clId="{C923CB5F-FA35-48E9-8FBA-344F67D1758E}" dt="2023-02-27T12:57:18.842" v="520" actId="20577"/>
          <ac:spMkLst>
            <pc:docMk/>
            <pc:sldMk cId="2288449948" sldId="891"/>
            <ac:spMk id="2" creationId="{670DFBCA-04BD-486B-8838-CD488170999D}"/>
          </ac:spMkLst>
        </pc:spChg>
        <pc:spChg chg="mod">
          <ac:chgData name="Margot Janssens" userId="f69163b5-52e0-4723-b622-bb4bf4dbab8f" providerId="ADAL" clId="{C923CB5F-FA35-48E9-8FBA-344F67D1758E}" dt="2023-02-27T12:55:43.614" v="466" actId="20577"/>
          <ac:spMkLst>
            <pc:docMk/>
            <pc:sldMk cId="2288449948" sldId="891"/>
            <ac:spMk id="4" creationId="{818D5C65-1030-4B23-2751-56AF8AFE6FD5}"/>
          </ac:spMkLst>
        </pc:spChg>
      </pc:sldChg>
      <pc:sldChg chg="modSp mod">
        <pc:chgData name="Margot Janssens" userId="f69163b5-52e0-4723-b622-bb4bf4dbab8f" providerId="ADAL" clId="{C923CB5F-FA35-48E9-8FBA-344F67D1758E}" dt="2023-02-27T12:57:42.882" v="526" actId="20577"/>
        <pc:sldMkLst>
          <pc:docMk/>
          <pc:sldMk cId="285142733" sldId="892"/>
        </pc:sldMkLst>
        <pc:spChg chg="mod">
          <ac:chgData name="Margot Janssens" userId="f69163b5-52e0-4723-b622-bb4bf4dbab8f" providerId="ADAL" clId="{C923CB5F-FA35-48E9-8FBA-344F67D1758E}" dt="2023-02-27T12:57:42.882" v="526" actId="20577"/>
          <ac:spMkLst>
            <pc:docMk/>
            <pc:sldMk cId="285142733" sldId="892"/>
            <ac:spMk id="2" creationId="{063EFEE2-688E-A29A-2A8E-BE687544765E}"/>
          </ac:spMkLst>
        </pc:spChg>
        <pc:spChg chg="mod">
          <ac:chgData name="Margot Janssens" userId="f69163b5-52e0-4723-b622-bb4bf4dbab8f" providerId="ADAL" clId="{C923CB5F-FA35-48E9-8FBA-344F67D1758E}" dt="2023-02-27T12:56:34.740" v="518" actId="20577"/>
          <ac:spMkLst>
            <pc:docMk/>
            <pc:sldMk cId="285142733" sldId="892"/>
            <ac:spMk id="4" creationId="{8BE2CD69-4418-6B91-671A-FB5F9258E6E2}"/>
          </ac:spMkLst>
        </pc:spChg>
      </pc:sldChg>
      <pc:sldChg chg="modSp mod">
        <pc:chgData name="Margot Janssens" userId="f69163b5-52e0-4723-b622-bb4bf4dbab8f" providerId="ADAL" clId="{C923CB5F-FA35-48E9-8FBA-344F67D1758E}" dt="2023-02-27T12:58:08.151" v="583" actId="1076"/>
        <pc:sldMkLst>
          <pc:docMk/>
          <pc:sldMk cId="2582503424" sldId="893"/>
        </pc:sldMkLst>
        <pc:spChg chg="mod">
          <ac:chgData name="Margot Janssens" userId="f69163b5-52e0-4723-b622-bb4bf4dbab8f" providerId="ADAL" clId="{C923CB5F-FA35-48E9-8FBA-344F67D1758E}" dt="2023-02-27T12:58:08.151" v="583" actId="1076"/>
          <ac:spMkLst>
            <pc:docMk/>
            <pc:sldMk cId="2582503424" sldId="893"/>
            <ac:spMk id="2" creationId="{8742E2A2-98D9-2E3C-4368-5160F6FE385C}"/>
          </ac:spMkLst>
        </pc:spChg>
        <pc:spChg chg="mod">
          <ac:chgData name="Margot Janssens" userId="f69163b5-52e0-4723-b622-bb4bf4dbab8f" providerId="ADAL" clId="{C923CB5F-FA35-48E9-8FBA-344F67D1758E}" dt="2023-02-27T12:58:02.805" v="582" actId="20577"/>
          <ac:spMkLst>
            <pc:docMk/>
            <pc:sldMk cId="2582503424" sldId="893"/>
            <ac:spMk id="4" creationId="{0384D866-264F-F338-E3B7-656C273A8CBB}"/>
          </ac:spMkLst>
        </pc:spChg>
      </pc:sldChg>
      <pc:sldChg chg="modSp mod">
        <pc:chgData name="Margot Janssens" userId="f69163b5-52e0-4723-b622-bb4bf4dbab8f" providerId="ADAL" clId="{C923CB5F-FA35-48E9-8FBA-344F67D1758E}" dt="2023-02-27T12:58:39.196" v="627" actId="20577"/>
        <pc:sldMkLst>
          <pc:docMk/>
          <pc:sldMk cId="35966736" sldId="894"/>
        </pc:sldMkLst>
        <pc:spChg chg="mod">
          <ac:chgData name="Margot Janssens" userId="f69163b5-52e0-4723-b622-bb4bf4dbab8f" providerId="ADAL" clId="{C923CB5F-FA35-48E9-8FBA-344F67D1758E}" dt="2023-02-27T12:58:39.196" v="627" actId="20577"/>
          <ac:spMkLst>
            <pc:docMk/>
            <pc:sldMk cId="35966736" sldId="894"/>
            <ac:spMk id="4" creationId="{CDDE6691-14BB-19AA-4D99-82DBF8F24717}"/>
          </ac:spMkLst>
        </pc:spChg>
      </pc:sldChg>
      <pc:sldChg chg="modSp add mod ord">
        <pc:chgData name="Margot Janssens" userId="f69163b5-52e0-4723-b622-bb4bf4dbab8f" providerId="ADAL" clId="{C923CB5F-FA35-48E9-8FBA-344F67D1758E}" dt="2023-02-27T12:54:51.471" v="383" actId="20577"/>
        <pc:sldMkLst>
          <pc:docMk/>
          <pc:sldMk cId="47313878" sldId="895"/>
        </pc:sldMkLst>
        <pc:spChg chg="mod">
          <ac:chgData name="Margot Janssens" userId="f69163b5-52e0-4723-b622-bb4bf4dbab8f" providerId="ADAL" clId="{C923CB5F-FA35-48E9-8FBA-344F67D1758E}" dt="2023-02-27T12:54:32.954" v="379" actId="20577"/>
          <ac:spMkLst>
            <pc:docMk/>
            <pc:sldMk cId="47313878" sldId="895"/>
            <ac:spMk id="2" creationId="{555FBFF8-6CA9-8DBC-4509-4A2C1BE3C309}"/>
          </ac:spMkLst>
        </pc:spChg>
        <pc:spChg chg="mod">
          <ac:chgData name="Margot Janssens" userId="f69163b5-52e0-4723-b622-bb4bf4dbab8f" providerId="ADAL" clId="{C923CB5F-FA35-48E9-8FBA-344F67D1758E}" dt="2023-02-27T12:54:51.471" v="383" actId="20577"/>
          <ac:spMkLst>
            <pc:docMk/>
            <pc:sldMk cId="47313878" sldId="895"/>
            <ac:spMk id="4" creationId="{47683D0E-8E17-E29E-BFAC-B589E9DD99FD}"/>
          </ac:spMkLst>
        </pc:spChg>
      </pc:sldChg>
      <pc:sldChg chg="new del">
        <pc:chgData name="Margot Janssens" userId="f69163b5-52e0-4723-b622-bb4bf4dbab8f" providerId="ADAL" clId="{C923CB5F-FA35-48E9-8FBA-344F67D1758E}" dt="2023-02-27T13:41:59.190" v="1046" actId="2696"/>
        <pc:sldMkLst>
          <pc:docMk/>
          <pc:sldMk cId="1138045579" sldId="901"/>
        </pc:sldMkLst>
      </pc:sldChg>
      <pc:sldChg chg="addSp modSp new add del mod ord">
        <pc:chgData name="Margot Janssens" userId="f69163b5-52e0-4723-b622-bb4bf4dbab8f" providerId="ADAL" clId="{C923CB5F-FA35-48E9-8FBA-344F67D1758E}" dt="2023-02-27T13:45:58.579" v="1361" actId="18676"/>
        <pc:sldMkLst>
          <pc:docMk/>
          <pc:sldMk cId="4228017183" sldId="901"/>
        </pc:sldMkLst>
        <pc:spChg chg="mod">
          <ac:chgData name="Margot Janssens" userId="f69163b5-52e0-4723-b622-bb4bf4dbab8f" providerId="ADAL" clId="{C923CB5F-FA35-48E9-8FBA-344F67D1758E}" dt="2023-02-27T13:44:01.878" v="1349" actId="207"/>
          <ac:spMkLst>
            <pc:docMk/>
            <pc:sldMk cId="4228017183" sldId="901"/>
            <ac:spMk id="2" creationId="{8F6E688A-5CBB-B3F8-15DB-0C796572260E}"/>
          </ac:spMkLst>
        </pc:spChg>
        <pc:spChg chg="mod">
          <ac:chgData name="Margot Janssens" userId="f69163b5-52e0-4723-b622-bb4bf4dbab8f" providerId="ADAL" clId="{C923CB5F-FA35-48E9-8FBA-344F67D1758E}" dt="2023-02-27T13:42:30.343" v="1068" actId="20577"/>
          <ac:spMkLst>
            <pc:docMk/>
            <pc:sldMk cId="4228017183" sldId="901"/>
            <ac:spMk id="3" creationId="{88753D0B-093F-2F97-967C-C905F7C5AAEF}"/>
          </ac:spMkLst>
        </pc:spChg>
        <pc:picChg chg="add mod">
          <ac:chgData name="Margot Janssens" userId="f69163b5-52e0-4723-b622-bb4bf4dbab8f" providerId="ADAL" clId="{C923CB5F-FA35-48E9-8FBA-344F67D1758E}" dt="2023-02-27T13:45:21.375" v="1355" actId="14100"/>
          <ac:picMkLst>
            <pc:docMk/>
            <pc:sldMk cId="4228017183" sldId="901"/>
            <ac:picMk id="1026" creationId="{813569F7-03F6-5D14-2F12-0BF40814B83D}"/>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169707" y="161925"/>
            <a:ext cx="4303759" cy="323477"/>
          </a:xfrm>
          <a:prstGeom prst="rect">
            <a:avLst/>
          </a:prstGeom>
        </p:spPr>
        <p:txBody>
          <a:bodyPr vert="horz" lIns="99075" tIns="49538" rIns="99075" bIns="49538" rtlCol="0"/>
          <a:lstStyle>
            <a:lvl1pPr algn="l">
              <a:defRPr sz="1300"/>
            </a:lvl1pPr>
          </a:lstStyle>
          <a:p>
            <a:endParaRPr lang="nl-BE"/>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3599654" y="161925"/>
            <a:ext cx="3078427" cy="323477"/>
          </a:xfrm>
          <a:prstGeom prst="rect">
            <a:avLst/>
          </a:prstGeom>
        </p:spPr>
        <p:txBody>
          <a:bodyPr vert="horz" lIns="99075" tIns="49538" rIns="99075" bIns="49538" rtlCol="0"/>
          <a:lstStyle>
            <a:lvl1pPr algn="r">
              <a:defRPr sz="1300"/>
            </a:lvl1pPr>
          </a:lstStyle>
          <a:p>
            <a:fld id="{B851D6B0-C309-4360-AADA-E0100A701C51}" type="datetimeFigureOut">
              <a:rPr lang="nl-BE" smtClean="0"/>
              <a:t>22/08/2023</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406360" y="9280869"/>
            <a:ext cx="5472371" cy="323477"/>
          </a:xfrm>
          <a:prstGeom prst="rect">
            <a:avLst/>
          </a:prstGeom>
        </p:spPr>
        <p:txBody>
          <a:bodyPr vert="horz" lIns="99075" tIns="49538" rIns="99075" bIns="49538" rtlCol="0" anchor="b"/>
          <a:lstStyle>
            <a:lvl1pPr algn="l">
              <a:defRPr sz="13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6253744" y="9308344"/>
            <a:ext cx="424338" cy="296003"/>
          </a:xfrm>
          <a:prstGeom prst="rect">
            <a:avLst/>
          </a:prstGeom>
        </p:spPr>
        <p:txBody>
          <a:bodyPr vert="horz" lIns="99075" tIns="49538" rIns="99075" bIns="49538" rtlCol="0" anchor="b"/>
          <a:lstStyle>
            <a:lvl1pPr algn="r">
              <a:defRPr sz="1300"/>
            </a:lvl1pPr>
          </a:lstStyle>
          <a:p>
            <a:fld id="{08C79EED-929D-483E-9007-D3F59A4C8C3F}" type="slidenum">
              <a:rPr lang="nl-BE" smtClean="0"/>
              <a:t>‹nr.›</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52" y="-18317"/>
            <a:ext cx="794760" cy="782408"/>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477922" y="713424"/>
            <a:ext cx="6127870"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3078427" cy="513508"/>
          </a:xfrm>
          <a:prstGeom prst="rect">
            <a:avLst/>
          </a:prstGeom>
        </p:spPr>
        <p:txBody>
          <a:bodyPr vert="horz" lIns="99075" tIns="49538" rIns="99075" bIns="49538" rtlCol="0"/>
          <a:lstStyle>
            <a:lvl1pPr algn="l">
              <a:defRPr sz="1300"/>
            </a:lvl1pPr>
          </a:lstStyle>
          <a:p>
            <a:endParaRPr lang="nl-BE"/>
          </a:p>
        </p:txBody>
      </p:sp>
      <p:sp>
        <p:nvSpPr>
          <p:cNvPr id="3" name="Tijdelijke aanduiding voor datum 2"/>
          <p:cNvSpPr>
            <a:spLocks noGrp="1"/>
          </p:cNvSpPr>
          <p:nvPr>
            <p:ph type="dt" idx="1"/>
          </p:nvPr>
        </p:nvSpPr>
        <p:spPr>
          <a:xfrm>
            <a:off x="4023993" y="1"/>
            <a:ext cx="3078427" cy="513508"/>
          </a:xfrm>
          <a:prstGeom prst="rect">
            <a:avLst/>
          </a:prstGeom>
        </p:spPr>
        <p:txBody>
          <a:bodyPr vert="horz" lIns="99075" tIns="49538" rIns="99075" bIns="49538" rtlCol="0"/>
          <a:lstStyle>
            <a:lvl1pPr algn="r">
              <a:defRPr sz="1300"/>
            </a:lvl1pPr>
          </a:lstStyle>
          <a:p>
            <a:fld id="{01C07673-66AC-46B1-89BD-061114F0C338}" type="datetimeFigureOut">
              <a:rPr lang="nl-BE" smtClean="0"/>
              <a:t>22/08/2023</a:t>
            </a:fld>
            <a:endParaRPr lang="nl-BE"/>
          </a:p>
        </p:txBody>
      </p:sp>
      <p:sp>
        <p:nvSpPr>
          <p:cNvPr id="4" name="Tijdelijke aanduiding voor dia-afbeelding 3"/>
          <p:cNvSpPr>
            <a:spLocks noGrp="1" noRot="1" noChangeAspect="1"/>
          </p:cNvSpPr>
          <p:nvPr>
            <p:ph type="sldImg" idx="2"/>
          </p:nvPr>
        </p:nvSpPr>
        <p:spPr>
          <a:xfrm>
            <a:off x="-950913" y="1047750"/>
            <a:ext cx="5961063" cy="3354388"/>
          </a:xfrm>
          <a:prstGeom prst="rect">
            <a:avLst/>
          </a:prstGeom>
          <a:noFill/>
          <a:ln w="12700">
            <a:solidFill>
              <a:prstClr val="black"/>
            </a:solidFill>
          </a:ln>
        </p:spPr>
        <p:txBody>
          <a:bodyPr vert="horz" lIns="99075" tIns="49538" rIns="99075" bIns="49538" rtlCol="0" anchor="ctr"/>
          <a:lstStyle/>
          <a:p>
            <a:endParaRPr lang="nl-BE"/>
          </a:p>
        </p:txBody>
      </p:sp>
      <p:sp>
        <p:nvSpPr>
          <p:cNvPr id="6" name="Tijdelijke aanduiding voor voettekst 5"/>
          <p:cNvSpPr>
            <a:spLocks noGrp="1"/>
          </p:cNvSpPr>
          <p:nvPr>
            <p:ph type="ftr" sz="quarter" idx="4"/>
          </p:nvPr>
        </p:nvSpPr>
        <p:spPr>
          <a:xfrm>
            <a:off x="1" y="9721106"/>
            <a:ext cx="3078427" cy="513507"/>
          </a:xfrm>
          <a:prstGeom prst="rect">
            <a:avLst/>
          </a:prstGeom>
        </p:spPr>
        <p:txBody>
          <a:bodyPr vert="horz" lIns="99075" tIns="49538" rIns="99075" bIns="49538"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4023993" y="9721106"/>
            <a:ext cx="3078427" cy="513507"/>
          </a:xfrm>
          <a:prstGeom prst="rect">
            <a:avLst/>
          </a:prstGeom>
        </p:spPr>
        <p:txBody>
          <a:bodyPr vert="horz" lIns="99075" tIns="49538" rIns="99075" bIns="49538" rtlCol="0" anchor="b"/>
          <a:lstStyle>
            <a:lvl1pPr algn="r">
              <a:defRPr sz="1300"/>
            </a:lvl1pPr>
          </a:lstStyle>
          <a:p>
            <a:fld id="{6C23E295-A1A5-4488-BC09-D942F81F4A15}" type="slidenum">
              <a:rPr lang="nl-BE" smtClean="0"/>
              <a:t>‹nr.›</a:t>
            </a:fld>
            <a:endParaRPr lang="nl-BE"/>
          </a:p>
        </p:txBody>
      </p:sp>
      <p:sp>
        <p:nvSpPr>
          <p:cNvPr id="8" name="Tijdelijke aanduiding voor datum 2">
            <a:extLst>
              <a:ext uri="{FF2B5EF4-FFF2-40B4-BE49-F238E27FC236}">
                <a16:creationId xmlns:a16="http://schemas.microsoft.com/office/drawing/2014/main" id="{944846E0-E852-40C1-B969-83476F3B76F7}"/>
              </a:ext>
            </a:extLst>
          </p:cNvPr>
          <p:cNvSpPr txBox="1">
            <a:spLocks/>
          </p:cNvSpPr>
          <p:nvPr/>
        </p:nvSpPr>
        <p:spPr>
          <a:xfrm>
            <a:off x="3599654" y="161925"/>
            <a:ext cx="3078427" cy="323477"/>
          </a:xfrm>
          <a:prstGeom prst="rect">
            <a:avLst/>
          </a:prstGeom>
        </p:spPr>
        <p:txBody>
          <a:bodyPr vert="horz" lIns="99075" tIns="49538" rIns="99075" bIns="49538" rtlCol="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51D6B0-C309-4360-AADA-E0100A701C51}" type="datetimeFigureOut">
              <a:rPr lang="nl-BE" smtClean="0"/>
              <a:pPr/>
              <a:t>22/08/2023</a:t>
            </a:fld>
            <a:endParaRPr lang="nl-BE"/>
          </a:p>
        </p:txBody>
      </p:sp>
      <p:pic>
        <p:nvPicPr>
          <p:cNvPr id="10" name="Afbeelding 9">
            <a:extLst>
              <a:ext uri="{FF2B5EF4-FFF2-40B4-BE49-F238E27FC236}">
                <a16:creationId xmlns:a16="http://schemas.microsoft.com/office/drawing/2014/main" id="{CABF7A55-6C0F-4E87-AFC0-BB240FFF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52" y="-18317"/>
            <a:ext cx="794760" cy="782408"/>
          </a:xfrm>
          <a:prstGeom prst="rect">
            <a:avLst/>
          </a:prstGeom>
        </p:spPr>
      </p:pic>
      <p:cxnSp>
        <p:nvCxnSpPr>
          <p:cNvPr id="11" name="Rechte verbindingslijn 10">
            <a:extLst>
              <a:ext uri="{FF2B5EF4-FFF2-40B4-BE49-F238E27FC236}">
                <a16:creationId xmlns:a16="http://schemas.microsoft.com/office/drawing/2014/main" id="{0778B21D-7FB4-4703-A374-CC34AE860216}"/>
              </a:ext>
            </a:extLst>
          </p:cNvPr>
          <p:cNvCxnSpPr>
            <a:cxnSpLocks/>
          </p:cNvCxnSpPr>
          <p:nvPr/>
        </p:nvCxnSpPr>
        <p:spPr>
          <a:xfrm>
            <a:off x="477922" y="713424"/>
            <a:ext cx="6127870"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ijdelijke aanduiding voor notities 4">
            <a:extLst>
              <a:ext uri="{FF2B5EF4-FFF2-40B4-BE49-F238E27FC236}">
                <a16:creationId xmlns:a16="http://schemas.microsoft.com/office/drawing/2014/main" id="{CC94D0D5-1E80-4534-99C4-6E80E3027CAD}"/>
              </a:ext>
            </a:extLst>
          </p:cNvPr>
          <p:cNvSpPr>
            <a:spLocks noGrp="1"/>
          </p:cNvSpPr>
          <p:nvPr>
            <p:ph type="body" sz="quarter" idx="3"/>
          </p:nvPr>
        </p:nvSpPr>
        <p:spPr>
          <a:xfrm>
            <a:off x="477921" y="4541659"/>
            <a:ext cx="6433740" cy="4900734"/>
          </a:xfrm>
          <a:prstGeom prst="rect">
            <a:avLst/>
          </a:prstGeom>
        </p:spPr>
        <p:txBody>
          <a:bodyPr vert="horz" lIns="99075" tIns="49538" rIns="99075" bIns="49538"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50913" y="1047750"/>
            <a:ext cx="5961063" cy="3354388"/>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a:t>
            </a:fld>
            <a:endParaRPr lang="nl-BE"/>
          </a:p>
        </p:txBody>
      </p:sp>
    </p:spTree>
    <p:extLst>
      <p:ext uri="{BB962C8B-B14F-4D97-AF65-F5344CB8AC3E}">
        <p14:creationId xmlns:p14="http://schemas.microsoft.com/office/powerpoint/2010/main" val="372893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12</a:t>
            </a:fld>
            <a:endParaRPr lang="nl-BE"/>
          </a:p>
        </p:txBody>
      </p:sp>
    </p:spTree>
    <p:extLst>
      <p:ext uri="{BB962C8B-B14F-4D97-AF65-F5344CB8AC3E}">
        <p14:creationId xmlns:p14="http://schemas.microsoft.com/office/powerpoint/2010/main" val="1396139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13</a:t>
            </a:fld>
            <a:endParaRPr lang="nl-BE"/>
          </a:p>
        </p:txBody>
      </p:sp>
    </p:spTree>
    <p:extLst>
      <p:ext uri="{BB962C8B-B14F-4D97-AF65-F5344CB8AC3E}">
        <p14:creationId xmlns:p14="http://schemas.microsoft.com/office/powerpoint/2010/main" val="227448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15</a:t>
            </a:fld>
            <a:endParaRPr lang="nl-BE"/>
          </a:p>
        </p:txBody>
      </p:sp>
    </p:spTree>
    <p:extLst>
      <p:ext uri="{BB962C8B-B14F-4D97-AF65-F5344CB8AC3E}">
        <p14:creationId xmlns:p14="http://schemas.microsoft.com/office/powerpoint/2010/main" val="3605620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16</a:t>
            </a:fld>
            <a:endParaRPr lang="nl-BE"/>
          </a:p>
        </p:txBody>
      </p:sp>
    </p:spTree>
    <p:extLst>
      <p:ext uri="{BB962C8B-B14F-4D97-AF65-F5344CB8AC3E}">
        <p14:creationId xmlns:p14="http://schemas.microsoft.com/office/powerpoint/2010/main" val="850181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17</a:t>
            </a:fld>
            <a:endParaRPr lang="nl-BE"/>
          </a:p>
        </p:txBody>
      </p:sp>
    </p:spTree>
    <p:extLst>
      <p:ext uri="{BB962C8B-B14F-4D97-AF65-F5344CB8AC3E}">
        <p14:creationId xmlns:p14="http://schemas.microsoft.com/office/powerpoint/2010/main" val="2086614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Lees ook eerst de doelstelling(en) van een hoofdstuk. </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18</a:t>
            </a:fld>
            <a:endParaRPr lang="nl-BE"/>
          </a:p>
        </p:txBody>
      </p:sp>
    </p:spTree>
    <p:extLst>
      <p:ext uri="{BB962C8B-B14F-4D97-AF65-F5344CB8AC3E}">
        <p14:creationId xmlns:p14="http://schemas.microsoft.com/office/powerpoint/2010/main" val="113607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19</a:t>
            </a:fld>
            <a:endParaRPr lang="nl-BE"/>
          </a:p>
        </p:txBody>
      </p:sp>
    </p:spTree>
    <p:extLst>
      <p:ext uri="{BB962C8B-B14F-4D97-AF65-F5344CB8AC3E}">
        <p14:creationId xmlns:p14="http://schemas.microsoft.com/office/powerpoint/2010/main" val="424226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r>
              <a:rPr lang="nl-BE"/>
              <a:t>Je leest eerst de volledige alinea en je stelt je de vraag ‘waarover gaat dit?’+  voorkennis activeren. </a:t>
            </a:r>
            <a:r>
              <a:rPr lang="nl-BE">
                <a:sym typeface="Wingdings" panose="05000000000000000000" pitchFamily="2" charset="2"/>
              </a:rPr>
              <a:t> ga duidelijk na dat: wat je leest, ook begrijpt! Ga niet verder zonder dat je weet waarover het exact gaat(link met leesbegrip) </a:t>
            </a: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21</a:t>
            </a:fld>
            <a:endParaRPr lang="nl-BE"/>
          </a:p>
        </p:txBody>
      </p:sp>
    </p:spTree>
    <p:extLst>
      <p:ext uri="{BB962C8B-B14F-4D97-AF65-F5344CB8AC3E}">
        <p14:creationId xmlns:p14="http://schemas.microsoft.com/office/powerpoint/2010/main" val="1304707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r>
              <a:rPr lang="nl-BE"/>
              <a:t>Pas </a:t>
            </a:r>
            <a:r>
              <a:rPr lang="nl-BE" err="1"/>
              <a:t>daarnà</a:t>
            </a:r>
            <a:r>
              <a:rPr lang="nl-BE"/>
              <a:t> duidt je in de tekst aan, eventueel noteer je rechts een voorbeeld om het te verduidelijken.</a:t>
            </a:r>
          </a:p>
          <a:p>
            <a:pPr defTabSz="990752">
              <a:defRPr/>
            </a:pPr>
            <a:r>
              <a:rPr lang="nl-BE">
                <a:solidFill>
                  <a:srgbClr val="000000"/>
                </a:solidFill>
                <a:latin typeface="Calibri" panose="020F0502020204030204"/>
                <a:sym typeface="Wingdings" panose="05000000000000000000" pitchFamily="2" charset="2"/>
              </a:rPr>
              <a:t>Voordeel: je wordt sterker in verbanden leggen </a:t>
            </a:r>
          </a:p>
          <a:p>
            <a:pPr defTabSz="990752">
              <a:defRPr/>
            </a:pPr>
            <a:endParaRPr lang="nl-BE">
              <a:solidFill>
                <a:srgbClr val="000000"/>
              </a:solidFill>
              <a:latin typeface="Calibri" panose="020F0502020204030204"/>
              <a:sym typeface="Wingdings" panose="05000000000000000000" pitchFamily="2" charset="2"/>
            </a:endParaRPr>
          </a:p>
          <a:p>
            <a:pPr marL="1486129" indent="-495376">
              <a:buFont typeface="Arial" panose="020B0604020202020204" pitchFamily="34" charset="0"/>
              <a:buChar char="•"/>
              <a:defRPr/>
            </a:pPr>
            <a:r>
              <a:rPr lang="nl-BE" noProof="0">
                <a:latin typeface="Calibri" panose="020F0502020204030204"/>
                <a:sym typeface="Wingdings" panose="05000000000000000000" pitchFamily="2" charset="2"/>
              </a:rPr>
              <a:t>Noteer synoniemen zodat je alle woordenschat begrijpt </a:t>
            </a:r>
            <a:endParaRPr lang="nl-BE">
              <a:latin typeface="Calibri" panose="020F0502020204030204"/>
              <a:sym typeface="Wingdings" panose="05000000000000000000" pitchFamily="2" charset="2"/>
            </a:endParaRPr>
          </a:p>
          <a:p>
            <a:pPr marL="1486129" indent="-495376">
              <a:buFont typeface="Arial" panose="020B0604020202020204" pitchFamily="34" charset="0"/>
              <a:buChar char="•"/>
              <a:defRPr/>
            </a:pPr>
            <a:r>
              <a:rPr lang="nl-BE">
                <a:latin typeface="Calibri" panose="020F0502020204030204"/>
                <a:sym typeface="Wingdings" panose="05000000000000000000" pitchFamily="2" charset="2"/>
              </a:rPr>
              <a:t>Wie, wat ,waar, wanneer, waarom en hoe (hoofdgedachte per alinea) </a:t>
            </a:r>
          </a:p>
          <a:p>
            <a:pPr marL="1486129" indent="-495376">
              <a:buFont typeface="Arial" panose="020B0604020202020204" pitchFamily="34" charset="0"/>
              <a:buChar char="•"/>
              <a:defRPr/>
            </a:pPr>
            <a:r>
              <a:rPr lang="nl-BE">
                <a:latin typeface="Calibri" panose="020F0502020204030204"/>
                <a:sym typeface="Wingdings" panose="05000000000000000000" pitchFamily="2" charset="2"/>
              </a:rPr>
              <a:t>Probeer een visuele beeldvorming te maken: kan ik bv. linken, hoe ziet dit er uit in de praktijk…</a:t>
            </a:r>
          </a:p>
          <a:p>
            <a:pPr marL="1486129" indent="-495376">
              <a:buFont typeface="Arial" panose="020B0604020202020204" pitchFamily="34" charset="0"/>
              <a:buChar char="•"/>
              <a:defRPr/>
            </a:pPr>
            <a:r>
              <a:rPr lang="nl-BE">
                <a:latin typeface="Calibri" panose="020F0502020204030204"/>
                <a:sym typeface="Wingdings" panose="05000000000000000000" pitchFamily="2" charset="2"/>
              </a:rPr>
              <a:t>Herken signaalwoorden  lijstje maken en linken aan teksten dat je aan het lezen bent. </a:t>
            </a:r>
          </a:p>
          <a:p>
            <a:pPr defTabSz="990752">
              <a:defRPr/>
            </a:pPr>
            <a:endParaRPr lang="nl-BE">
              <a:solidFill>
                <a:srgbClr val="000000"/>
              </a:solidFill>
              <a:latin typeface="Calibri" panose="020F0502020204030204"/>
              <a:sym typeface="Wingdings" panose="05000000000000000000" pitchFamily="2" charset="2"/>
            </a:endParaRPr>
          </a:p>
          <a:p>
            <a:pPr defTabSz="990752">
              <a:defRPr/>
            </a:pPr>
            <a:endParaRPr lang="nl-BE">
              <a:solidFill>
                <a:srgbClr val="000000"/>
              </a:solidFill>
              <a:latin typeface="Calibri" panose="020F0502020204030204"/>
              <a:sym typeface="Wingdings" panose="05000000000000000000" pitchFamily="2" charset="2"/>
            </a:endParaRPr>
          </a:p>
          <a:p>
            <a:pPr defTabSz="990752">
              <a:defRPr/>
            </a:pPr>
            <a:endParaRPr lang="nl-BE">
              <a:solidFill>
                <a:srgbClr val="000000"/>
              </a:solidFill>
              <a:latin typeface="Calibri" panose="020F0502020204030204"/>
              <a:sym typeface="Wingdings" panose="05000000000000000000" pitchFamily="2" charset="2"/>
            </a:endParaRP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22</a:t>
            </a:fld>
            <a:endParaRPr lang="nl-BE"/>
          </a:p>
        </p:txBody>
      </p:sp>
    </p:spTree>
    <p:extLst>
      <p:ext uri="{BB962C8B-B14F-4D97-AF65-F5344CB8AC3E}">
        <p14:creationId xmlns:p14="http://schemas.microsoft.com/office/powerpoint/2010/main" val="334897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r>
              <a:rPr lang="nl-BE"/>
              <a:t>Anders verlies je eerst in details. Bekijk eerst de items die opgesomd zijn </a:t>
            </a:r>
          </a:p>
          <a:p>
            <a:pPr defTabSz="990752">
              <a:defRPr/>
            </a:pPr>
            <a:r>
              <a:rPr lang="nl-BE">
                <a:solidFill>
                  <a:srgbClr val="000000"/>
                </a:solidFill>
                <a:latin typeface="Calibri" panose="020F0502020204030204"/>
                <a:sym typeface="Wingdings" panose="05000000000000000000" pitchFamily="2" charset="2"/>
              </a:rPr>
              <a:t>Voordeel: je bent sterker in verbanden leggen </a:t>
            </a:r>
          </a:p>
          <a:p>
            <a:pPr defTabSz="990752">
              <a:defRPr/>
            </a:pPr>
            <a:r>
              <a:rPr lang="nl-BE">
                <a:solidFill>
                  <a:srgbClr val="000000"/>
                </a:solidFill>
                <a:latin typeface="Calibri" panose="020F0502020204030204"/>
                <a:sym typeface="Wingdings" panose="05000000000000000000" pitchFamily="2" charset="2"/>
              </a:rPr>
              <a:t>Zorg steeds voor helikoptervisie , weten waarover het gaat </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23</a:t>
            </a:fld>
            <a:endParaRPr lang="nl-BE"/>
          </a:p>
        </p:txBody>
      </p:sp>
    </p:spTree>
    <p:extLst>
      <p:ext uri="{BB962C8B-B14F-4D97-AF65-F5344CB8AC3E}">
        <p14:creationId xmlns:p14="http://schemas.microsoft.com/office/powerpoint/2010/main" val="323418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A.d.h.v. post-its wat hun verwachtingen zijn van de sessie/wat loopt moeilijk in de studie</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a:t>
            </a:fld>
            <a:endParaRPr lang="nl-BE"/>
          </a:p>
        </p:txBody>
      </p:sp>
    </p:spTree>
    <p:extLst>
      <p:ext uri="{BB962C8B-B14F-4D97-AF65-F5344CB8AC3E}">
        <p14:creationId xmlns:p14="http://schemas.microsoft.com/office/powerpoint/2010/main" val="3073493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50888" y="1038225"/>
            <a:ext cx="5910263" cy="3325813"/>
          </a:xfrm>
        </p:spPr>
      </p:sp>
      <p:sp>
        <p:nvSpPr>
          <p:cNvPr id="3" name="Tijdelijke aanduiding voor notities 2"/>
          <p:cNvSpPr>
            <a:spLocks noGrp="1"/>
          </p:cNvSpPr>
          <p:nvPr>
            <p:ph type="body" idx="1"/>
          </p:nvPr>
        </p:nvSpPr>
        <p:spPr/>
        <p:txBody>
          <a:bodyPr/>
          <a:lstStyle/>
          <a:p>
            <a:r>
              <a:rPr lang="nl-BE"/>
              <a:t>WORKSHOP PLANNEN VERWIJZEN!</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24</a:t>
            </a:fld>
            <a:endParaRPr lang="nl-BE"/>
          </a:p>
        </p:txBody>
      </p:sp>
    </p:spTree>
    <p:extLst>
      <p:ext uri="{BB962C8B-B14F-4D97-AF65-F5344CB8AC3E}">
        <p14:creationId xmlns:p14="http://schemas.microsoft.com/office/powerpoint/2010/main" val="2510578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https://www.youtube.com/watch?v=aD1GqO2vwpI&amp;t=1s</a:t>
            </a:r>
          </a:p>
          <a:p>
            <a:r>
              <a:rPr lang="nl-BE"/>
              <a:t>PAUZE</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25</a:t>
            </a:fld>
            <a:endParaRPr lang="nl-BE"/>
          </a:p>
        </p:txBody>
      </p:sp>
    </p:spTree>
    <p:extLst>
      <p:ext uri="{BB962C8B-B14F-4D97-AF65-F5344CB8AC3E}">
        <p14:creationId xmlns:p14="http://schemas.microsoft.com/office/powerpoint/2010/main" val="2568270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32</a:t>
            </a:fld>
            <a:endParaRPr lang="nl-BE"/>
          </a:p>
        </p:txBody>
      </p:sp>
    </p:spTree>
    <p:extLst>
      <p:ext uri="{BB962C8B-B14F-4D97-AF65-F5344CB8AC3E}">
        <p14:creationId xmlns:p14="http://schemas.microsoft.com/office/powerpoint/2010/main" val="1085605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50913" y="1047750"/>
            <a:ext cx="5961063" cy="3354388"/>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36</a:t>
            </a:fld>
            <a:endParaRPr lang="nl-BE"/>
          </a:p>
        </p:txBody>
      </p:sp>
    </p:spTree>
    <p:extLst>
      <p:ext uri="{BB962C8B-B14F-4D97-AF65-F5344CB8AC3E}">
        <p14:creationId xmlns:p14="http://schemas.microsoft.com/office/powerpoint/2010/main" val="2952856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37</a:t>
            </a:fld>
            <a:endParaRPr lang="nl-BE"/>
          </a:p>
        </p:txBody>
      </p:sp>
    </p:spTree>
    <p:extLst>
      <p:ext uri="{BB962C8B-B14F-4D97-AF65-F5344CB8AC3E}">
        <p14:creationId xmlns:p14="http://schemas.microsoft.com/office/powerpoint/2010/main" val="3651069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38</a:t>
            </a:fld>
            <a:endParaRPr lang="nl-BE"/>
          </a:p>
        </p:txBody>
      </p:sp>
    </p:spTree>
    <p:extLst>
      <p:ext uri="{BB962C8B-B14F-4D97-AF65-F5344CB8AC3E}">
        <p14:creationId xmlns:p14="http://schemas.microsoft.com/office/powerpoint/2010/main" val="3050011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39</a:t>
            </a:fld>
            <a:endParaRPr lang="nl-BE"/>
          </a:p>
        </p:txBody>
      </p:sp>
    </p:spTree>
    <p:extLst>
      <p:ext uri="{BB962C8B-B14F-4D97-AF65-F5344CB8AC3E}">
        <p14:creationId xmlns:p14="http://schemas.microsoft.com/office/powerpoint/2010/main" val="1898678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40</a:t>
            </a:fld>
            <a:endParaRPr lang="nl-BE"/>
          </a:p>
        </p:txBody>
      </p:sp>
    </p:spTree>
    <p:extLst>
      <p:ext uri="{BB962C8B-B14F-4D97-AF65-F5344CB8AC3E}">
        <p14:creationId xmlns:p14="http://schemas.microsoft.com/office/powerpoint/2010/main" val="3019921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50913" y="1047750"/>
            <a:ext cx="5961063" cy="3354388"/>
          </a:xfrm>
        </p:spPr>
      </p:sp>
      <p:sp>
        <p:nvSpPr>
          <p:cNvPr id="3" name="Tijdelijke aanduiding voor notities 2"/>
          <p:cNvSpPr>
            <a:spLocks noGrp="1"/>
          </p:cNvSpPr>
          <p:nvPr>
            <p:ph type="body" idx="1"/>
          </p:nvPr>
        </p:nvSpPr>
        <p:spPr/>
        <p:txBody>
          <a:bodyPr/>
          <a:lstStyle/>
          <a:p>
            <a:pPr marL="495376" lvl="1"/>
            <a:endParaRPr lang="nl-BE" b="1"/>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41</a:t>
            </a:fld>
            <a:endParaRPr lang="nl-BE"/>
          </a:p>
        </p:txBody>
      </p:sp>
    </p:spTree>
    <p:extLst>
      <p:ext uri="{BB962C8B-B14F-4D97-AF65-F5344CB8AC3E}">
        <p14:creationId xmlns:p14="http://schemas.microsoft.com/office/powerpoint/2010/main" val="2774579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Hoe volg ik mijn planning effectief? Hoe maak ik het realistisch? </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43</a:t>
            </a:fld>
            <a:endParaRPr lang="nl-BE"/>
          </a:p>
        </p:txBody>
      </p:sp>
    </p:spTree>
    <p:extLst>
      <p:ext uri="{BB962C8B-B14F-4D97-AF65-F5344CB8AC3E}">
        <p14:creationId xmlns:p14="http://schemas.microsoft.com/office/powerpoint/2010/main" val="128801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36838" y="1851025"/>
            <a:ext cx="8637588" cy="4859338"/>
          </a:xfrm>
        </p:spPr>
      </p:sp>
      <p:sp>
        <p:nvSpPr>
          <p:cNvPr id="3" name="Tijdelijke aanduiding voor notities 2"/>
          <p:cNvSpPr>
            <a:spLocks noGrp="1"/>
          </p:cNvSpPr>
          <p:nvPr>
            <p:ph type="body" idx="1"/>
          </p:nvPr>
        </p:nvSpPr>
        <p:spPr>
          <a:xfrm>
            <a:off x="528118" y="7129300"/>
            <a:ext cx="4224944" cy="5833064"/>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a:t>
            </a:fld>
            <a:endParaRPr lang="nl-BE"/>
          </a:p>
        </p:txBody>
      </p:sp>
    </p:spTree>
    <p:extLst>
      <p:ext uri="{BB962C8B-B14F-4D97-AF65-F5344CB8AC3E}">
        <p14:creationId xmlns:p14="http://schemas.microsoft.com/office/powerpoint/2010/main" val="2932095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Hoe volg ik mijn planning effectief? Hoe maak ik het realistisch?</a:t>
            </a:r>
          </a:p>
          <a:p>
            <a:endParaRPr lang="nl-BE"/>
          </a:p>
          <a:p>
            <a:r>
              <a:rPr lang="nl-BE"/>
              <a:t>Leuke taken: sandwich methode -&gt; iets leuks studeren, minder leuk, eindigen met iets leuks</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44</a:t>
            </a:fld>
            <a:endParaRPr lang="nl-BE"/>
          </a:p>
        </p:txBody>
      </p:sp>
    </p:spTree>
    <p:extLst>
      <p:ext uri="{BB962C8B-B14F-4D97-AF65-F5344CB8AC3E}">
        <p14:creationId xmlns:p14="http://schemas.microsoft.com/office/powerpoint/2010/main" val="613178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45</a:t>
            </a:fld>
            <a:endParaRPr lang="nl-BE"/>
          </a:p>
        </p:txBody>
      </p:sp>
    </p:spTree>
    <p:extLst>
      <p:ext uri="{BB962C8B-B14F-4D97-AF65-F5344CB8AC3E}">
        <p14:creationId xmlns:p14="http://schemas.microsoft.com/office/powerpoint/2010/main" val="329132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47</a:t>
            </a:fld>
            <a:endParaRPr lang="nl-BE"/>
          </a:p>
        </p:txBody>
      </p:sp>
    </p:spTree>
    <p:extLst>
      <p:ext uri="{BB962C8B-B14F-4D97-AF65-F5344CB8AC3E}">
        <p14:creationId xmlns:p14="http://schemas.microsoft.com/office/powerpoint/2010/main" val="3625169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48</a:t>
            </a:fld>
            <a:endParaRPr lang="nl-BE"/>
          </a:p>
        </p:txBody>
      </p:sp>
    </p:spTree>
    <p:extLst>
      <p:ext uri="{BB962C8B-B14F-4D97-AF65-F5344CB8AC3E}">
        <p14:creationId xmlns:p14="http://schemas.microsoft.com/office/powerpoint/2010/main" val="74780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 start </a:t>
            </a:r>
            <a:r>
              <a:rPr lang="nl-NL" b="1"/>
              <a:t>veel verwachtingen</a:t>
            </a:r>
            <a:r>
              <a:rPr lang="nl-NL"/>
              <a:t> … realiteit is de hobbelweg.</a:t>
            </a:r>
          </a:p>
          <a:p>
            <a:r>
              <a:rPr lang="nl-NL"/>
              <a:t>Opdrachten -&gt; veel tijd. </a:t>
            </a:r>
          </a:p>
          <a:p>
            <a:r>
              <a:rPr lang="nl-NL" err="1"/>
              <a:t>Lemo</a:t>
            </a:r>
            <a:r>
              <a:rPr lang="nl-NL"/>
              <a:t>-test geeft ook aan op welke punten je moet bijsturen.</a:t>
            </a:r>
          </a:p>
          <a:p>
            <a:endParaRPr lang="nl-NL"/>
          </a:p>
          <a:p>
            <a:r>
              <a:rPr lang="nl-BE"/>
              <a:t>= zelf je leerproces aansturen</a:t>
            </a:r>
          </a:p>
          <a:p>
            <a:pPr defTabSz="990752">
              <a:defRPr/>
            </a:pPr>
            <a:r>
              <a:rPr lang="nl-BE" baseline="0"/>
              <a:t>Autonomie: verwachting om zelf initiatief te nemen, om verduidelijking vraagt, …</a:t>
            </a:r>
          </a:p>
          <a:p>
            <a:endParaRPr lang="nl-BE"/>
          </a:p>
          <a:p>
            <a:r>
              <a:rPr lang="nl-BE"/>
              <a:t>Hoe valkuilen</a:t>
            </a:r>
            <a:r>
              <a:rPr lang="nl-BE" baseline="0"/>
              <a:t> te vermijden?</a:t>
            </a:r>
          </a:p>
          <a:p>
            <a:r>
              <a:rPr lang="nl-BE" baseline="0"/>
              <a:t> </a:t>
            </a:r>
            <a:r>
              <a:rPr lang="nl-BE" baseline="0" err="1"/>
              <a:t>vb</a:t>
            </a:r>
            <a:r>
              <a:rPr lang="nl-BE" baseline="0"/>
              <a:t> ik presteer goed onder druk = mythe</a:t>
            </a:r>
          </a:p>
          <a:p>
            <a:endParaRPr lang="nl-BE" baseline="0"/>
          </a:p>
          <a:p>
            <a:pPr>
              <a:lnSpc>
                <a:spcPct val="107000"/>
              </a:lnSpc>
              <a:spcAft>
                <a:spcPts val="867"/>
              </a:spcAft>
            </a:pPr>
            <a:r>
              <a:rPr lang="nl-BE" sz="1300">
                <a:latin typeface="Calibri" panose="020F0502020204030204" pitchFamily="34" charset="0"/>
                <a:ea typeface="Calibri" panose="020F0502020204030204" pitchFamily="34" charset="0"/>
                <a:cs typeface="Times New Roman" panose="02020603050405020304" pitchFamily="18" charset="0"/>
              </a:rPr>
              <a:t>De </a:t>
            </a:r>
            <a:r>
              <a:rPr lang="nl-BE" sz="1300" b="1">
                <a:latin typeface="Calibri" panose="020F0502020204030204" pitchFamily="34" charset="0"/>
                <a:ea typeface="Calibri" panose="020F0502020204030204" pitchFamily="34" charset="0"/>
                <a:cs typeface="Times New Roman" panose="02020603050405020304" pitchFamily="18" charset="0"/>
              </a:rPr>
              <a:t>zelfgestuurde student</a:t>
            </a:r>
            <a:r>
              <a:rPr lang="nl-BE" sz="1300">
                <a:latin typeface="Calibri" panose="020F0502020204030204" pitchFamily="34" charset="0"/>
                <a:ea typeface="Calibri" panose="020F0502020204030204" pitchFamily="34" charset="0"/>
                <a:cs typeface="Times New Roman" panose="02020603050405020304" pitchFamily="18" charset="0"/>
              </a:rPr>
              <a:t> neemt zijn eigen leerproces in handen: </a:t>
            </a:r>
          </a:p>
          <a:p>
            <a:pPr marL="371532" indent="-371532">
              <a:lnSpc>
                <a:spcPct val="107000"/>
              </a:lnSpc>
              <a:buFont typeface="Calibri" panose="020F0502020204030204" pitchFamily="34" charset="0"/>
              <a:buChar char="-"/>
            </a:pPr>
            <a:r>
              <a:rPr lang="nl-BE" sz="1300">
                <a:latin typeface="Calibri" panose="020F0502020204030204" pitchFamily="34" charset="0"/>
                <a:ea typeface="Calibri" panose="020F0502020204030204" pitchFamily="34" charset="0"/>
                <a:cs typeface="Times New Roman" panose="02020603050405020304" pitchFamily="18" charset="0"/>
              </a:rPr>
              <a:t>je bepaalt je eigen leerdoelen, je neemt zelf initiatief en je neemt verantwoordelijkheid op voor je eigen leerproces.</a:t>
            </a:r>
          </a:p>
          <a:p>
            <a:pPr marL="371532" indent="-371532">
              <a:lnSpc>
                <a:spcPct val="107000"/>
              </a:lnSpc>
              <a:spcAft>
                <a:spcPts val="867"/>
              </a:spcAft>
              <a:buFont typeface="Calibri" panose="020F0502020204030204" pitchFamily="34" charset="0"/>
              <a:buChar char="-"/>
            </a:pPr>
            <a:r>
              <a:rPr lang="nl-BE" sz="1300">
                <a:latin typeface="Calibri" panose="020F0502020204030204" pitchFamily="34" charset="0"/>
                <a:ea typeface="Calibri" panose="020F0502020204030204" pitchFamily="34" charset="0"/>
                <a:cs typeface="Times New Roman" panose="02020603050405020304" pitchFamily="18" charset="0"/>
              </a:rPr>
              <a:t>je bepaalt op welke manier je bepaalde leerdoelen zal bereiken en je bewaakt de vooruitgang ervan</a:t>
            </a:r>
          </a:p>
          <a:p>
            <a:endParaRPr lang="nl-NL"/>
          </a:p>
          <a:p>
            <a:r>
              <a:rPr lang="nl-BE"/>
              <a:t>Zelf stappen ondernemen om te groeien in je studieattitude</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49</a:t>
            </a:fld>
            <a:endParaRPr lang="nl-BE"/>
          </a:p>
        </p:txBody>
      </p:sp>
    </p:spTree>
    <p:extLst>
      <p:ext uri="{BB962C8B-B14F-4D97-AF65-F5344CB8AC3E}">
        <p14:creationId xmlns:p14="http://schemas.microsoft.com/office/powerpoint/2010/main" val="2742928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50</a:t>
            </a:fld>
            <a:endParaRPr lang="nl-BE"/>
          </a:p>
        </p:txBody>
      </p:sp>
    </p:spTree>
    <p:extLst>
      <p:ext uri="{BB962C8B-B14F-4D97-AF65-F5344CB8AC3E}">
        <p14:creationId xmlns:p14="http://schemas.microsoft.com/office/powerpoint/2010/main" val="2388864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r>
              <a:rPr lang="nl-BE"/>
              <a:t>PAUZE</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51</a:t>
            </a:fld>
            <a:endParaRPr lang="nl-BE"/>
          </a:p>
        </p:txBody>
      </p:sp>
    </p:spTree>
    <p:extLst>
      <p:ext uri="{BB962C8B-B14F-4D97-AF65-F5344CB8AC3E}">
        <p14:creationId xmlns:p14="http://schemas.microsoft.com/office/powerpoint/2010/main" val="2533340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1047750"/>
            <a:ext cx="5961063" cy="3354388"/>
          </a:xfrm>
        </p:spPr>
      </p:sp>
      <p:sp>
        <p:nvSpPr>
          <p:cNvPr id="3" name="Notes Placeholder 2"/>
          <p:cNvSpPr>
            <a:spLocks noGrp="1"/>
          </p:cNvSpPr>
          <p:nvPr>
            <p:ph type="body" idx="1"/>
          </p:nvPr>
        </p:nvSpPr>
        <p:spPr/>
        <p:txBody>
          <a:bodyPr/>
          <a:lstStyle/>
          <a:p>
            <a:endParaRPr lang="nl-BE"/>
          </a:p>
        </p:txBody>
      </p:sp>
    </p:spTree>
    <p:extLst>
      <p:ext uri="{BB962C8B-B14F-4D97-AF65-F5344CB8AC3E}">
        <p14:creationId xmlns:p14="http://schemas.microsoft.com/office/powerpoint/2010/main" val="846926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50913" y="1047750"/>
            <a:ext cx="5961063" cy="3354388"/>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53</a:t>
            </a:fld>
            <a:endParaRPr lang="nl-BE"/>
          </a:p>
        </p:txBody>
      </p:sp>
    </p:spTree>
    <p:extLst>
      <p:ext uri="{BB962C8B-B14F-4D97-AF65-F5344CB8AC3E}">
        <p14:creationId xmlns:p14="http://schemas.microsoft.com/office/powerpoint/2010/main" val="426532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Rapport geeft jou een spiegel</a:t>
            </a:r>
          </a:p>
          <a:p>
            <a:endParaRPr lang="nl-BE"/>
          </a:p>
          <a:p>
            <a:r>
              <a:rPr lang="nl-BE"/>
              <a:t>Op basis v </a:t>
            </a:r>
            <a:r>
              <a:rPr lang="nl-BE" err="1"/>
              <a:t>Lemo</a:t>
            </a:r>
            <a:r>
              <a:rPr lang="nl-BE"/>
              <a:t>-resultaten: waar liggen jou sterke kanten, waar jouw werkpunten?</a:t>
            </a:r>
          </a:p>
          <a:p>
            <a:r>
              <a:rPr lang="nl-BE"/>
              <a:t>Welke skills komen hier aan bod? </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a:t>
            </a:fld>
            <a:endParaRPr lang="nl-BE"/>
          </a:p>
        </p:txBody>
      </p:sp>
    </p:spTree>
    <p:extLst>
      <p:ext uri="{BB962C8B-B14F-4D97-AF65-F5344CB8AC3E}">
        <p14:creationId xmlns:p14="http://schemas.microsoft.com/office/powerpoint/2010/main" val="267438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r>
              <a:rPr lang="nl-BE"/>
              <a:t>Nadruk leggen op: ‘dit is ideaal scenario’ -&gt; bekijk voor jezelf wat haalbaar is (combo werk/gezin)</a:t>
            </a:r>
          </a:p>
          <a:p>
            <a:r>
              <a:rPr lang="nl-BE"/>
              <a:t>Bevragen: </a:t>
            </a:r>
          </a:p>
          <a:p>
            <a:r>
              <a:rPr lang="nl-BE"/>
              <a:t>1) waarom? </a:t>
            </a:r>
          </a:p>
          <a:p>
            <a:pPr marL="185766" indent="-185766">
              <a:buFontTx/>
              <a:buChar char="-"/>
            </a:pPr>
            <a:r>
              <a:rPr lang="nl-BE" sz="1300"/>
              <a:t>Idee hebben van wat in volgende les aan bod komt</a:t>
            </a:r>
          </a:p>
          <a:p>
            <a:pPr marL="185766" indent="-185766">
              <a:buFontTx/>
              <a:buChar char="-"/>
            </a:pPr>
            <a:r>
              <a:rPr lang="nl-BE" sz="1300"/>
              <a:t>Voorkennis ophalen, activeren</a:t>
            </a:r>
          </a:p>
          <a:p>
            <a:pPr marL="185766" indent="-185766">
              <a:buFontTx/>
              <a:buChar char="-"/>
            </a:pPr>
            <a:r>
              <a:rPr lang="nl-BE" sz="1300"/>
              <a:t>Vertrouwd geraken met vakjargon</a:t>
            </a:r>
            <a:endParaRPr lang="nl-BE"/>
          </a:p>
          <a:p>
            <a:r>
              <a:rPr lang="nl-BE"/>
              <a:t>2) Resultaat?</a:t>
            </a:r>
          </a:p>
          <a:p>
            <a:pPr marL="185766" indent="-185766">
              <a:buFontTx/>
              <a:buChar char="-"/>
            </a:pPr>
            <a:r>
              <a:rPr lang="nl-BE" sz="1300"/>
              <a:t>Tijd om aandachtiger te luisteren</a:t>
            </a:r>
          </a:p>
          <a:p>
            <a:pPr marL="185766" indent="-185766">
              <a:buFontTx/>
              <a:buChar char="-"/>
            </a:pPr>
            <a:r>
              <a:rPr lang="nl-BE" sz="1300"/>
              <a:t>Bepaalt </a:t>
            </a:r>
            <a:r>
              <a:rPr lang="nl-BE" sz="1300" err="1"/>
              <a:t>wàt</a:t>
            </a:r>
            <a:r>
              <a:rPr lang="nl-BE" sz="1300"/>
              <a:t> je moet noteren en wat net niét</a:t>
            </a:r>
          </a:p>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a:t>
            </a:fld>
            <a:endParaRPr lang="nl-BE"/>
          </a:p>
        </p:txBody>
      </p:sp>
    </p:spTree>
    <p:extLst>
      <p:ext uri="{BB962C8B-B14F-4D97-AF65-F5344CB8AC3E}">
        <p14:creationId xmlns:p14="http://schemas.microsoft.com/office/powerpoint/2010/main" val="200796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a:t>
            </a:fld>
            <a:endParaRPr lang="nl-BE"/>
          </a:p>
        </p:txBody>
      </p:sp>
    </p:spTree>
    <p:extLst>
      <p:ext uri="{BB962C8B-B14F-4D97-AF65-F5344CB8AC3E}">
        <p14:creationId xmlns:p14="http://schemas.microsoft.com/office/powerpoint/2010/main" val="424640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9</a:t>
            </a:fld>
            <a:endParaRPr lang="nl-BE"/>
          </a:p>
        </p:txBody>
      </p:sp>
    </p:spTree>
    <p:extLst>
      <p:ext uri="{BB962C8B-B14F-4D97-AF65-F5344CB8AC3E}">
        <p14:creationId xmlns:p14="http://schemas.microsoft.com/office/powerpoint/2010/main" val="239405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10</a:t>
            </a:fld>
            <a:endParaRPr lang="nl-BE"/>
          </a:p>
        </p:txBody>
      </p:sp>
    </p:spTree>
    <p:extLst>
      <p:ext uri="{BB962C8B-B14F-4D97-AF65-F5344CB8AC3E}">
        <p14:creationId xmlns:p14="http://schemas.microsoft.com/office/powerpoint/2010/main" val="3542024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00063" y="1266825"/>
            <a:ext cx="5913438" cy="3327400"/>
          </a:xfrm>
        </p:spPr>
      </p:sp>
      <p:sp>
        <p:nvSpPr>
          <p:cNvPr id="3" name="Tijdelijke aanduiding voor notities 2"/>
          <p:cNvSpPr>
            <a:spLocks noGrp="1"/>
          </p:cNvSpPr>
          <p:nvPr>
            <p:ph type="body" idx="1"/>
          </p:nvPr>
        </p:nvSpPr>
        <p:spPr>
          <a:xfrm>
            <a:off x="771212" y="4882083"/>
            <a:ext cx="6169681" cy="3994431"/>
          </a:xfrm>
          <a:prstGeom prst="rect">
            <a:avLst/>
          </a:prstGeom>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11</a:t>
            </a:fld>
            <a:endParaRPr lang="nl-BE"/>
          </a:p>
        </p:txBody>
      </p:sp>
    </p:spTree>
    <p:extLst>
      <p:ext uri="{BB962C8B-B14F-4D97-AF65-F5344CB8AC3E}">
        <p14:creationId xmlns:p14="http://schemas.microsoft.com/office/powerpoint/2010/main" val="4509064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jpeg"/><Relationship Id="rId11" Type="http://schemas.openxmlformats.org/officeDocument/2006/relationships/image" Target="../media/image7.jpeg"/><Relationship Id="rId5" Type="http://schemas.openxmlformats.org/officeDocument/2006/relationships/hyperlink" Target="https://www.flickr.com/photos/howestbe/albums" TargetMode="External"/><Relationship Id="rId10" Type="http://schemas.openxmlformats.org/officeDocument/2006/relationships/hyperlink" Target="https://start.howest.be/StrategieCommunicatie/Communicatie" TargetMode="External"/><Relationship Id="rId4" Type="http://schemas.openxmlformats.org/officeDocument/2006/relationships/image" Target="../media/image3.png"/><Relationship Id="rId9" Type="http://schemas.openxmlformats.org/officeDocument/2006/relationships/hyperlink" Target="mailto:regis.le.roy@howest.b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5"/>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a:t>
            </a:r>
            <a:r>
              <a:rPr lang="nl-NL" sz="1000" b="0" err="1">
                <a:latin typeface="+mn-lt"/>
                <a:cs typeface="Arial" panose="020B0604020202020204" pitchFamily="34" charset="0"/>
              </a:rPr>
              <a:t>toeassen</a:t>
            </a:r>
            <a:r>
              <a:rPr lang="nl-NL" sz="1000" b="0">
                <a:latin typeface="+mn-lt"/>
                <a:cs typeface="Arial" panose="020B0604020202020204" pitchFamily="34" charset="0"/>
              </a:rPr>
              <a:t>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1.0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a:t>
            </a:r>
            <a:r>
              <a:rPr lang="nl-NL" sz="1000" err="1">
                <a:latin typeface="+mn-lt"/>
                <a:cs typeface="Arial" panose="020B0604020202020204" pitchFamily="34" charset="0"/>
              </a:rPr>
              <a:t>Eventeel</a:t>
            </a:r>
            <a:r>
              <a:rPr lang="nl-NL" sz="1000">
                <a:latin typeface="+mn-lt"/>
                <a:cs typeface="Arial" panose="020B0604020202020204" pitchFamily="34" charset="0"/>
              </a:rPr>
              <a:t>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9"/>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latin typeface="+mn-lt"/>
                <a:cs typeface="Arial" panose="020B0604020202020204" pitchFamily="34" charset="0"/>
                <a:hlinkClick r:id="rId10"/>
              </a:rPr>
              <a:t>https://start.howest.be/StrategieCommunicatie/Communicatie</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8067" y="4309577"/>
            <a:ext cx="5267788" cy="4845238"/>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40607" y="9290429"/>
            <a:ext cx="6172200" cy="547688"/>
          </a:xfrm>
        </p:spPr>
        <p:txBody>
          <a:bodyPr lIns="0" tIns="0" rIns="0" bIns="0"/>
          <a:lstStyle>
            <a:lvl1pPr algn="l">
              <a:defRPr>
                <a:solidFill>
                  <a:schemeClr val="bg1"/>
                </a:solidFill>
              </a:defRPr>
            </a:lvl1pPr>
          </a:lstStyle>
          <a:p>
            <a:r>
              <a:rPr lang="nl-BE"/>
              <a:t>Studiecoaching groepsworkshop</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50878" y="9305925"/>
            <a:ext cx="6217208" cy="547688"/>
          </a:xfrm>
        </p:spPr>
        <p:txBody>
          <a:bodyPr lIns="0" tIns="0" rIns="0" bIns="0"/>
          <a:lstStyle>
            <a:lvl1pPr algn="l">
              <a:defRPr>
                <a:solidFill>
                  <a:schemeClr val="bg1"/>
                </a:solidFill>
              </a:defRPr>
            </a:lvl1pPr>
          </a:lstStyle>
          <a:p>
            <a:r>
              <a:rPr lang="nl-BE"/>
              <a:t>Studiecoaching groepsworkshop</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1040607" y="9305925"/>
            <a:ext cx="6172200" cy="547688"/>
          </a:xfrm>
        </p:spPr>
        <p:txBody>
          <a:bodyPr lIns="0" tIns="0" rIns="0" bIns="0"/>
          <a:lstStyle>
            <a:lvl1pPr algn="l">
              <a:defRPr>
                <a:solidFill>
                  <a:schemeClr val="bg1"/>
                </a:solidFill>
              </a:defRPr>
            </a:lvl1pPr>
          </a:lstStyle>
          <a:p>
            <a:r>
              <a:rPr lang="nl-BE"/>
              <a:t>Studiecoaching groepsworkshop</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998692" y="9343695"/>
            <a:ext cx="6172200" cy="547688"/>
          </a:xfrm>
        </p:spPr>
        <p:txBody>
          <a:bodyPr lIns="0" tIns="0" rIns="0" bIns="0"/>
          <a:lstStyle>
            <a:lvl1pPr algn="l">
              <a:defRPr>
                <a:solidFill>
                  <a:schemeClr val="bg1"/>
                </a:solidFill>
              </a:defRPr>
            </a:lvl1pPr>
          </a:lstStyle>
          <a:p>
            <a:r>
              <a:rPr lang="nl-BE"/>
              <a:t>Studiecoaching groepsworkshop</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606" y="9343695"/>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400" y="9297584"/>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606" y="9343695"/>
            <a:ext cx="6172200" cy="547688"/>
          </a:xfrm>
        </p:spPr>
        <p:txBody>
          <a:bodyPr lIns="0" tIns="0" rIns="0" bIns="0"/>
          <a:lstStyle>
            <a:lvl1pPr algn="l">
              <a:defRPr>
                <a:solidFill>
                  <a:schemeClr val="bg1"/>
                </a:solidFill>
              </a:defRPr>
            </a:lvl1pPr>
          </a:lstStyle>
          <a:p>
            <a:r>
              <a:rPr lang="nl-BE"/>
              <a:t>Studiecoaching groepsworkshop</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606" y="9343695"/>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50130" y="9343695"/>
            <a:ext cx="6172200" cy="547688"/>
          </a:xfrm>
        </p:spPr>
        <p:txBody>
          <a:bodyPr lIns="0" tIns="0" rIns="0" bIns="0"/>
          <a:lstStyle>
            <a:lvl1pPr algn="l">
              <a:defRPr>
                <a:solidFill>
                  <a:schemeClr val="bg1"/>
                </a:solidFill>
              </a:defRPr>
            </a:lvl1pPr>
          </a:lstStyle>
          <a:p>
            <a:r>
              <a:rPr lang="nl-BE"/>
              <a:t>Studiecoaching groepsworkshop</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998692" y="9300981"/>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a:br>
            <a:br>
              <a:rPr lang="nl-NL"/>
            </a:br>
            <a:r>
              <a:rPr lang="nl-NL"/>
              <a:t>Titel</a:t>
            </a:r>
            <a:endParaRPr lang="en-US"/>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995761" y="9304377"/>
            <a:ext cx="6172200" cy="547688"/>
          </a:xfrm>
        </p:spPr>
        <p:txBody>
          <a:bodyPr lIns="0" tIns="0" rIns="0" bIns="0"/>
          <a:lstStyle>
            <a:lvl1pPr algn="l">
              <a:defRPr>
                <a:solidFill>
                  <a:schemeClr val="bg1"/>
                </a:solidFill>
              </a:defRPr>
            </a:lvl1pPr>
          </a:lstStyle>
          <a:p>
            <a:r>
              <a:rPr lang="nl-BE"/>
              <a:t>Studiecoaching groepsworkshop</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1050131" y="9306321"/>
            <a:ext cx="6172200" cy="547688"/>
          </a:xfrm>
        </p:spPr>
        <p:txBody>
          <a:bodyPr lIns="0" tIns="0" rIns="0" bIns="0"/>
          <a:lstStyle>
            <a:lvl1pPr algn="l">
              <a:defRPr>
                <a:solidFill>
                  <a:schemeClr val="bg1"/>
                </a:solidFill>
              </a:defRPr>
            </a:lvl1pPr>
          </a:lstStyle>
          <a:p>
            <a:r>
              <a:rPr lang="nl-BE"/>
              <a:t>Studiecoaching groepsworkshop</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1052513" y="9343695"/>
            <a:ext cx="6172200" cy="547688"/>
          </a:xfrm>
        </p:spPr>
        <p:txBody>
          <a:bodyPr lIns="0" tIns="0" rIns="0" bIns="0"/>
          <a:lstStyle>
            <a:lvl1pPr algn="l">
              <a:defRPr>
                <a:solidFill>
                  <a:schemeClr val="bg1"/>
                </a:solidFill>
              </a:defRPr>
            </a:lvl1pPr>
          </a:lstStyle>
          <a:p>
            <a:r>
              <a:rPr lang="nl-BE"/>
              <a:t>Studiecoaching groepsworkshop</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998692" y="9343695"/>
            <a:ext cx="6172200" cy="547688"/>
          </a:xfrm>
        </p:spPr>
        <p:txBody>
          <a:bodyPr lIns="0" tIns="0" rIns="0" bIns="0"/>
          <a:lstStyle>
            <a:lvl1pPr algn="l">
              <a:defRPr>
                <a:solidFill>
                  <a:schemeClr val="bg1"/>
                </a:solidFill>
              </a:defRPr>
            </a:lvl1pPr>
          </a:lstStyle>
          <a:p>
            <a:r>
              <a:rPr lang="nl-BE"/>
              <a:t>Studiecoaching groepsworkshop</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1050131" y="9306321"/>
            <a:ext cx="6172200" cy="547688"/>
          </a:xfrm>
        </p:spPr>
        <p:txBody>
          <a:bodyPr lIns="0" tIns="0" rIns="0" bIns="0"/>
          <a:lstStyle>
            <a:lvl1pPr algn="l">
              <a:defRPr>
                <a:solidFill>
                  <a:schemeClr val="bg1"/>
                </a:solidFill>
              </a:defRPr>
            </a:lvl1pPr>
          </a:lstStyle>
          <a:p>
            <a:r>
              <a:rPr lang="nl-BE"/>
              <a:t>Studiecoaching groepsworkshop</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1051200"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4"/>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toepassen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1.0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8"/>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latin typeface="+mn-lt"/>
                <a:cs typeface="Arial" panose="020B0604020202020204" pitchFamily="34" charset="0"/>
                <a:hlinkClick r:id="rId9"/>
              </a:rPr>
              <a:t>https://start.howest.be/StrategieCommunicatie/Communicatie</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3582351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a:br>
            <a:br>
              <a:rPr lang="nl-NL"/>
            </a:br>
            <a:r>
              <a:rPr lang="nl-NL"/>
              <a:t>Titel</a:t>
            </a:r>
            <a:endParaRPr lang="en-US"/>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5130479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a:t>Klik om Titel te bewerken</a:t>
            </a:r>
            <a:endParaRPr lang="en-US"/>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a:t>
            </a:r>
          </a:p>
          <a:p>
            <a:r>
              <a:rPr lang="nl-NL"/>
              <a:t>van het model </a:t>
            </a:r>
          </a:p>
          <a:p>
            <a:r>
              <a:rPr lang="nl-NL"/>
              <a:t>te bewerken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9848924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a:t>“Klik om quote </a:t>
            </a:r>
            <a:br>
              <a:rPr lang="nl-NL"/>
            </a:br>
            <a:r>
              <a:rPr lang="nl-NL"/>
              <a:t>in te Voegen”</a:t>
            </a:r>
            <a:endParaRPr lang="en-US"/>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 om de Naam en Voornaam in te voegen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5213817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a:t>Klik om Titel te bewerken</a:t>
            </a:r>
            <a:endParaRPr lang="en-US"/>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a:t>
            </a:r>
          </a:p>
          <a:p>
            <a:r>
              <a:rPr lang="nl-NL"/>
              <a:t>van het model </a:t>
            </a:r>
          </a:p>
          <a:p>
            <a:r>
              <a:rPr lang="nl-NL"/>
              <a:t>te bewerken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a:t>Inhoudstafel / Agenda titel</a:t>
            </a:r>
            <a:endParaRPr lang="en-US"/>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Agendapunt 1</a:t>
            </a:r>
          </a:p>
          <a:p>
            <a:r>
              <a:rPr lang="nl-NL"/>
              <a:t>Agendapunt 2</a:t>
            </a:r>
          </a:p>
          <a:p>
            <a:r>
              <a:rPr lang="nl-NL"/>
              <a:t>Agendapunt 3</a:t>
            </a:r>
          </a:p>
          <a:p>
            <a:r>
              <a:rPr lang="nl-NL"/>
              <a:t>Agendapunt 4</a:t>
            </a:r>
          </a:p>
          <a:p>
            <a:r>
              <a:rPr lang="nl-NL"/>
              <a:t>Agendapunt 5</a:t>
            </a:r>
          </a:p>
          <a:p>
            <a:r>
              <a:rPr lang="nl-NL"/>
              <a:t>Agendapunt 6</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9538656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5945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491482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7750176" y="9306717"/>
            <a:ext cx="216852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50131"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6655177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6001101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9032876" y="9306717"/>
            <a:ext cx="314642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40607"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606495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2659835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0877193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9941125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408929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a:t>“Klik om quote </a:t>
            </a:r>
            <a:br>
              <a:rPr lang="nl-NL"/>
            </a:br>
            <a:r>
              <a:rPr lang="nl-NL"/>
              <a:t>in te Voegen”</a:t>
            </a:r>
            <a:endParaRPr lang="en-US"/>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 om de Naam en Voornaam in te voegen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Tree>
    <p:extLst>
      <p:ext uri="{BB962C8B-B14F-4D97-AF65-F5344CB8AC3E}">
        <p14:creationId xmlns:p14="http://schemas.microsoft.com/office/powerpoint/2010/main" val="379485529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5332390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70029933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91535347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47622234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8318316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0647907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6567441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03899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endParaRPr lang="nl-BE"/>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5341245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a:t>Inhoudstafel / Agenda titel</a:t>
            </a:r>
            <a:endParaRPr lang="en-US"/>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Agendapunt 1</a:t>
            </a:r>
          </a:p>
          <a:p>
            <a:r>
              <a:rPr lang="nl-NL"/>
              <a:t>Agendapunt 2</a:t>
            </a:r>
          </a:p>
          <a:p>
            <a:r>
              <a:rPr lang="nl-NL"/>
              <a:t>Agendapunt 3</a:t>
            </a:r>
          </a:p>
          <a:p>
            <a:r>
              <a:rPr lang="nl-NL"/>
              <a:t>Agendapunt 4</a:t>
            </a:r>
          </a:p>
          <a:p>
            <a:r>
              <a:rPr lang="nl-NL"/>
              <a:t>Agendapunt 5</a:t>
            </a:r>
          </a:p>
          <a:p>
            <a:r>
              <a:rPr lang="nl-NL"/>
              <a:t>Agendapunt 6</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Studiecoaching groepsworkshop</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04384372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5" name="Footer Placeholder 4"/>
          <p:cNvSpPr>
            <a:spLocks noGrp="1"/>
          </p:cNvSpPr>
          <p:nvPr>
            <p:ph type="ftr" sz="quarter" idx="11"/>
          </p:nvPr>
        </p:nvSpPr>
        <p:spPr>
          <a:xfrm>
            <a:off x="998692" y="9306717"/>
            <a:ext cx="6172200" cy="547688"/>
          </a:xfrm>
        </p:spPr>
        <p:txBody>
          <a:bodyPr lIns="0" tIns="0" rIns="0" bIns="0"/>
          <a:lstStyle>
            <a:lvl1pPr algn="l">
              <a:defRPr>
                <a:solidFill>
                  <a:schemeClr val="bg1"/>
                </a:solidFill>
              </a:defRPr>
            </a:lvl1pPr>
          </a:lstStyle>
          <a:p>
            <a:r>
              <a:rPr lang="nl-BE"/>
              <a:t>Studiecoaching groepsworkshop</a:t>
            </a:r>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5" name="Footer Placeholder 4"/>
          <p:cNvSpPr>
            <a:spLocks noGrp="1"/>
          </p:cNvSpPr>
          <p:nvPr>
            <p:ph type="ftr" sz="quarter" idx="11"/>
          </p:nvPr>
        </p:nvSpPr>
        <p:spPr>
          <a:xfrm>
            <a:off x="1078173" y="9306717"/>
            <a:ext cx="6299095" cy="547688"/>
          </a:xfrm>
        </p:spPr>
        <p:txBody>
          <a:bodyPr lIns="0" tIns="0" rIns="0" bIns="0"/>
          <a:lstStyle>
            <a:lvl1pPr algn="l">
              <a:defRPr>
                <a:solidFill>
                  <a:schemeClr val="bg1"/>
                </a:solidFill>
              </a:defRPr>
            </a:lvl1pPr>
          </a:lstStyle>
          <a:p>
            <a:r>
              <a:rPr lang="nl-BE"/>
              <a:t>Studiecoaching groepsworkshop</a:t>
            </a:r>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95886" y="9302751"/>
            <a:ext cx="6172200" cy="547688"/>
          </a:xfrm>
        </p:spPr>
        <p:txBody>
          <a:bodyPr lIns="0" tIns="0" rIns="0" bIns="0"/>
          <a:lstStyle>
            <a:lvl1pPr algn="l">
              <a:defRPr>
                <a:solidFill>
                  <a:schemeClr val="bg1"/>
                </a:solidFill>
              </a:defRPr>
            </a:lvl1pPr>
          </a:lstStyle>
          <a:p>
            <a:r>
              <a:rPr lang="nl-BE"/>
              <a:t>Studiecoaching groepsworkshop</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57275" y="9305925"/>
            <a:ext cx="6172200" cy="547688"/>
          </a:xfrm>
        </p:spPr>
        <p:txBody>
          <a:bodyPr lIns="0" tIns="0" rIns="0" bIns="0"/>
          <a:lstStyle>
            <a:lvl1pPr algn="l">
              <a:defRPr>
                <a:solidFill>
                  <a:schemeClr val="bg1"/>
                </a:solidFill>
              </a:defRPr>
            </a:lvl1pPr>
          </a:lstStyle>
          <a:p>
            <a:r>
              <a:rPr lang="nl-BE"/>
              <a:t>Studiecoaching groepsworkshop</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Studiecoaching groepsworkshop</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482834" y="9306355"/>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1057275" y="9307584"/>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Studiecoaching groepsworkshop</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109856826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cid:082989CD-D777-4F80-8D82-81D8BE19DF8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video" Target="https://www.youtube.com/embed/aD1GqO2vwpI?start=1&amp;feature=oembed" TargetMode="Externa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https://app.howest.be/bamaflex/ectssearch.aspx"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chrome.google.com/webstore/detail/stayfocusd/laankejkbhbdhmipfmgcngdelahlfoji?hl=nl" TargetMode="External"/><Relationship Id="rId7" Type="http://schemas.openxmlformats.org/officeDocument/2006/relationships/image" Target="../media/image36.png"/><Relationship Id="rId2" Type="http://schemas.openxmlformats.org/officeDocument/2006/relationships/hyperlink" Target="https://getcoldturkey.com/" TargetMode="Externa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hyperlink" Target="https://selfcontrolapp.com/" TargetMode="External"/><Relationship Id="rId10" Type="http://schemas.openxmlformats.org/officeDocument/2006/relationships/image" Target="../media/image39.png"/><Relationship Id="rId4" Type="http://schemas.openxmlformats.org/officeDocument/2006/relationships/hyperlink" Target="https://www.focalfilter.com/" TargetMode="External"/><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8.xml"/><Relationship Id="rId1" Type="http://schemas.openxmlformats.org/officeDocument/2006/relationships/video" Target="https://www.youtube.com/embed/JzvUM8GFBhs?start=2&amp;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leho-howest.instructure.com/courses/4162"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eleblok.be/plannen/de-ideale-studieplanner" TargetMode="External"/><Relationship Id="rId2" Type="http://schemas.openxmlformats.org/officeDocument/2006/relationships/hyperlink" Target="https://www.tiktok.com/@stuvohowest/video/7057062525661170950?is_from_webapp=v1&amp;item_id=7057062525661170950&amp;web_id=7056726302682220038" TargetMode="Externa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6E688A-5CBB-B3F8-15DB-0C796572260E}"/>
              </a:ext>
            </a:extLst>
          </p:cNvPr>
          <p:cNvSpPr>
            <a:spLocks noGrp="1"/>
          </p:cNvSpPr>
          <p:nvPr>
            <p:ph type="body" sz="quarter" idx="17"/>
          </p:nvPr>
        </p:nvSpPr>
        <p:spPr/>
        <p:txBody>
          <a:bodyPr/>
          <a:lstStyle/>
          <a:p>
            <a:pPr marL="571500" indent="-571500">
              <a:buFont typeface="Arial" panose="020B0604020202020204" pitchFamily="34" charset="0"/>
              <a:buChar char="•"/>
            </a:pPr>
            <a:r>
              <a:rPr lang="nl-BE"/>
              <a:t>Sessie geven </a:t>
            </a:r>
            <a:r>
              <a:rPr lang="nl-BE" b="1">
                <a:solidFill>
                  <a:srgbClr val="FF0000"/>
                </a:solidFill>
              </a:rPr>
              <a:t>MET</a:t>
            </a:r>
            <a:r>
              <a:rPr lang="nl-BE"/>
              <a:t> examenplanning en examenvoorbereiding?</a:t>
            </a:r>
          </a:p>
          <a:p>
            <a:pPr marL="1257300" lvl="1" indent="-571500">
              <a:buFont typeface="Arial" panose="020B0604020202020204" pitchFamily="34" charset="0"/>
              <a:buChar char="•"/>
            </a:pPr>
            <a:r>
              <a:rPr lang="nl-BE"/>
              <a:t>Dia’s 45 tot 47 zichtbaar maken</a:t>
            </a:r>
          </a:p>
          <a:p>
            <a:pPr marL="571500" indent="-571500">
              <a:buFont typeface="Arial" panose="020B0604020202020204" pitchFamily="34" charset="0"/>
              <a:buChar char="•"/>
            </a:pPr>
            <a:endParaRPr lang="nl-BE"/>
          </a:p>
          <a:p>
            <a:pPr marL="571500" indent="-571500">
              <a:buFont typeface="Arial" panose="020B0604020202020204" pitchFamily="34" charset="0"/>
              <a:buChar char="•"/>
            </a:pPr>
            <a:r>
              <a:rPr lang="nl-BE"/>
              <a:t>Sessie geven </a:t>
            </a:r>
            <a:r>
              <a:rPr lang="nl-BE" b="1">
                <a:solidFill>
                  <a:srgbClr val="FF0000"/>
                </a:solidFill>
              </a:rPr>
              <a:t>ZONDER</a:t>
            </a:r>
            <a:r>
              <a:rPr lang="nl-BE"/>
              <a:t> examenplanning en examenvoorbereiding?</a:t>
            </a:r>
          </a:p>
          <a:p>
            <a:pPr marL="1257300" lvl="1" indent="-571500">
              <a:buFont typeface="Arial" panose="020B0604020202020204" pitchFamily="34" charset="0"/>
              <a:buChar char="•"/>
            </a:pPr>
            <a:r>
              <a:rPr lang="nl-BE"/>
              <a:t>Dia’s 45 tot 47 onzichtbaar maken</a:t>
            </a:r>
          </a:p>
          <a:p>
            <a:pPr marL="1257300" lvl="1" indent="-571500">
              <a:buFont typeface="Arial" panose="020B0604020202020204" pitchFamily="34" charset="0"/>
              <a:buChar char="•"/>
            </a:pPr>
            <a:r>
              <a:rPr lang="nl-BE"/>
              <a:t>Nummering aanpassen</a:t>
            </a:r>
          </a:p>
          <a:p>
            <a:pPr marL="1257300" lvl="1" indent="-571500">
              <a:buFont typeface="Arial" panose="020B0604020202020204" pitchFamily="34" charset="0"/>
              <a:buChar char="•"/>
            </a:pPr>
            <a:r>
              <a:rPr lang="nl-BE"/>
              <a:t>Nummering in inhoudstafel aanpassen</a:t>
            </a:r>
          </a:p>
        </p:txBody>
      </p:sp>
      <p:sp>
        <p:nvSpPr>
          <p:cNvPr id="3" name="Titel 2">
            <a:extLst>
              <a:ext uri="{FF2B5EF4-FFF2-40B4-BE49-F238E27FC236}">
                <a16:creationId xmlns:a16="http://schemas.microsoft.com/office/drawing/2014/main" id="{88753D0B-093F-2F97-967C-C905F7C5AAEF}"/>
              </a:ext>
            </a:extLst>
          </p:cNvPr>
          <p:cNvSpPr>
            <a:spLocks noGrp="1"/>
          </p:cNvSpPr>
          <p:nvPr>
            <p:ph type="title"/>
          </p:nvPr>
        </p:nvSpPr>
        <p:spPr/>
        <p:txBody>
          <a:bodyPr/>
          <a:lstStyle/>
          <a:p>
            <a:r>
              <a:rPr lang="nl-BE"/>
              <a:t>LET OP!</a:t>
            </a:r>
          </a:p>
        </p:txBody>
      </p:sp>
      <p:sp>
        <p:nvSpPr>
          <p:cNvPr id="4" name="Tijdelijke aanduiding voor voettekst 3">
            <a:extLst>
              <a:ext uri="{FF2B5EF4-FFF2-40B4-BE49-F238E27FC236}">
                <a16:creationId xmlns:a16="http://schemas.microsoft.com/office/drawing/2014/main" id="{0B81BB69-7CB5-D72A-1F89-4B04F3CF66AE}"/>
              </a:ext>
            </a:extLst>
          </p:cNvPr>
          <p:cNvSpPr>
            <a:spLocks noGrp="1"/>
          </p:cNvSpPr>
          <p:nvPr>
            <p:ph type="ftr" sz="quarter" idx="11"/>
          </p:nvPr>
        </p:nvSpPr>
        <p:spPr/>
        <p:txBody>
          <a:bodyPr/>
          <a:lstStyle/>
          <a:p>
            <a:r>
              <a:rPr lang="nl-BE"/>
              <a:t>Studiecoaching groepsworkshop</a:t>
            </a:r>
          </a:p>
        </p:txBody>
      </p:sp>
      <p:pic>
        <p:nvPicPr>
          <p:cNvPr id="1026" name="Picture 2" descr="Britse taalpuristen zijn het zat: beperk het uitroepteken | De Volkskrant">
            <a:extLst>
              <a:ext uri="{FF2B5EF4-FFF2-40B4-BE49-F238E27FC236}">
                <a16:creationId xmlns:a16="http://schemas.microsoft.com/office/drawing/2014/main" id="{813569F7-03F6-5D14-2F12-0BF40814B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17" r="23565"/>
          <a:stretch/>
        </p:blipFill>
        <p:spPr bwMode="auto">
          <a:xfrm>
            <a:off x="13597468" y="4912811"/>
            <a:ext cx="3976854" cy="396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01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1" y="2300139"/>
            <a:ext cx="11311841"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Goede notities nemen (2/5)</a:t>
            </a:r>
          </a:p>
          <a:p>
            <a:pPr marL="0" lvl="1" indent="0">
              <a:spcBef>
                <a:spcPts val="1500"/>
              </a:spcBef>
              <a:buFont typeface="Arial" panose="020B0604020202020204" pitchFamily="34" charset="0"/>
              <a:buNone/>
            </a:pPr>
            <a:r>
              <a:rPr lang="nl-BE">
                <a:solidFill>
                  <a:schemeClr val="tx2">
                    <a:lumMod val="75000"/>
                  </a:schemeClr>
                </a:solidFill>
              </a:rPr>
              <a:t>Wat is de handigste manier om notities te nemen?</a:t>
            </a:r>
            <a:endParaRPr lang="nl-BE" sz="3600"/>
          </a:p>
          <a:p>
            <a:pPr marL="571500" indent="-571500"/>
            <a:r>
              <a:rPr lang="nl-BE" sz="3200"/>
              <a:t>Wetenschappelijk onderzocht: schriftelijk noteren i.p.v. typen </a:t>
            </a:r>
          </a:p>
          <a:p>
            <a:pPr marL="571500" indent="-571500"/>
            <a:r>
              <a:rPr lang="nl-BE" sz="3200"/>
              <a:t>Ideaal: afgedrukte </a:t>
            </a:r>
            <a:r>
              <a:rPr lang="nl-BE" sz="3200" err="1"/>
              <a:t>ppt</a:t>
            </a:r>
            <a:r>
              <a:rPr lang="nl-BE" sz="3200"/>
              <a:t> met notitielijntjes </a:t>
            </a:r>
          </a:p>
          <a:p>
            <a:pPr marL="571500" indent="-571500"/>
            <a:r>
              <a:rPr lang="nl-BE" sz="3200">
                <a:solidFill>
                  <a:schemeClr val="accent6"/>
                </a:solidFill>
              </a:rPr>
              <a:t>NIET: noteren in de cursus/syllabus</a:t>
            </a:r>
          </a:p>
          <a:p>
            <a:pPr marL="571500" indent="-571500"/>
            <a:endParaRPr lang="nl-BE"/>
          </a:p>
          <a:p>
            <a:pPr marL="457200" lvl="1" indent="-457200">
              <a:spcBef>
                <a:spcPts val="1500"/>
              </a:spcBef>
            </a:pPr>
            <a:endParaRPr lang="nl-BE" sz="3600"/>
          </a:p>
        </p:txBody>
      </p:sp>
    </p:spTree>
    <p:extLst>
      <p:ext uri="{BB962C8B-B14F-4D97-AF65-F5344CB8AC3E}">
        <p14:creationId xmlns:p14="http://schemas.microsoft.com/office/powerpoint/2010/main" val="343116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2" y="2300139"/>
            <a:ext cx="10312038"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Goede notities nemen (3/5)</a:t>
            </a:r>
          </a:p>
          <a:p>
            <a:pPr marL="0" lvl="1" indent="0">
              <a:spcBef>
                <a:spcPts val="1500"/>
              </a:spcBef>
              <a:buFont typeface="Arial" panose="020B0604020202020204" pitchFamily="34" charset="0"/>
              <a:buNone/>
            </a:pPr>
            <a:r>
              <a:rPr lang="nl-BE">
                <a:solidFill>
                  <a:schemeClr val="tx2">
                    <a:lumMod val="75000"/>
                  </a:schemeClr>
                </a:solidFill>
              </a:rPr>
              <a:t>Hoe kan ik luisteren én notities nemen?</a:t>
            </a:r>
            <a:endParaRPr lang="nl-BE" sz="3600"/>
          </a:p>
          <a:p>
            <a:r>
              <a:rPr lang="nl-BE" sz="3200"/>
              <a:t>Noteer in jouw woorden én in kernzinnen</a:t>
            </a:r>
          </a:p>
          <a:p>
            <a:pPr lvl="1">
              <a:buFont typeface="Wingdings" panose="05000000000000000000" pitchFamily="2" charset="2"/>
              <a:buChar char="Ø"/>
            </a:pPr>
            <a:r>
              <a:rPr lang="nl-BE" sz="2800">
                <a:sym typeface="Wingdings" panose="05000000000000000000" pitchFamily="2" charset="2"/>
              </a:rPr>
              <a:t>geen volzinnen</a:t>
            </a:r>
          </a:p>
          <a:p>
            <a:pPr lvl="1">
              <a:buFont typeface="Wingdings" panose="05000000000000000000" pitchFamily="2" charset="2"/>
              <a:buChar char="Ø"/>
            </a:pPr>
            <a:r>
              <a:rPr lang="nl-BE" sz="2800">
                <a:sym typeface="Wingdings" panose="05000000000000000000" pitchFamily="2" charset="2"/>
              </a:rPr>
              <a:t>schrijf niet letterlijk wat de lector zegt </a:t>
            </a:r>
          </a:p>
          <a:p>
            <a:pPr marL="571500" indent="-571500"/>
            <a:r>
              <a:rPr lang="nl-BE" sz="3200">
                <a:sym typeface="Wingdings" panose="05000000000000000000" pitchFamily="2" charset="2"/>
              </a:rPr>
              <a:t>Gebruik afkortingen bv. </a:t>
            </a:r>
            <a:r>
              <a:rPr lang="nl-BE" sz="3200" err="1">
                <a:sym typeface="Wingdings" panose="05000000000000000000" pitchFamily="2" charset="2"/>
              </a:rPr>
              <a:t>wnr</a:t>
            </a:r>
            <a:r>
              <a:rPr lang="nl-BE" sz="3200">
                <a:sym typeface="Wingdings" panose="05000000000000000000" pitchFamily="2" charset="2"/>
              </a:rPr>
              <a:t> (wanneer), w (wordt), </a:t>
            </a:r>
            <a:r>
              <a:rPr lang="nl-BE" sz="3200" err="1">
                <a:sym typeface="Wingdings" panose="05000000000000000000" pitchFamily="2" charset="2"/>
              </a:rPr>
              <a:t>def</a:t>
            </a:r>
            <a:r>
              <a:rPr lang="nl-BE" sz="3200">
                <a:sym typeface="Wingdings" panose="05000000000000000000" pitchFamily="2" charset="2"/>
              </a:rPr>
              <a:t> (definitie) …</a:t>
            </a:r>
          </a:p>
          <a:p>
            <a:pPr marL="571500" indent="-571500"/>
            <a:r>
              <a:rPr lang="nl-BE" sz="3200">
                <a:sym typeface="Wingdings" panose="05000000000000000000" pitchFamily="2" charset="2"/>
              </a:rPr>
              <a:t>Gebruik symbolen bv. , !, …, x  </a:t>
            </a:r>
          </a:p>
          <a:p>
            <a:pPr marL="571500" indent="-571500"/>
            <a:r>
              <a:rPr lang="nl-BE" sz="3200">
                <a:sym typeface="Wingdings" panose="05000000000000000000" pitchFamily="2" charset="2"/>
              </a:rPr>
              <a:t>Gebruik witruimte en vul later aan </a:t>
            </a:r>
          </a:p>
          <a:p>
            <a:pPr marL="571500" indent="-571500"/>
            <a:r>
              <a:rPr lang="nl-BE" sz="3200">
                <a:sym typeface="Wingdings" panose="05000000000000000000" pitchFamily="2" charset="2"/>
              </a:rPr>
              <a:t>Markeer onduidelijkheden met ‘?’ </a:t>
            </a:r>
            <a:endParaRPr lang="nl-BE" sz="3200"/>
          </a:p>
          <a:p>
            <a:endParaRPr lang="nl-BE" sz="3200">
              <a:sym typeface="Wingdings" panose="05000000000000000000" pitchFamily="2" charset="2"/>
            </a:endParaRPr>
          </a:p>
          <a:p>
            <a:pPr marL="685800" lvl="1" indent="0">
              <a:buNone/>
            </a:pPr>
            <a:endParaRPr lang="nl-BE"/>
          </a:p>
          <a:p>
            <a:endParaRPr lang="nl-BE"/>
          </a:p>
          <a:p>
            <a:pPr marL="457200" lvl="1" indent="-457200">
              <a:spcBef>
                <a:spcPts val="1500"/>
              </a:spcBef>
            </a:pPr>
            <a:endParaRPr lang="nl-BE" sz="3600"/>
          </a:p>
        </p:txBody>
      </p:sp>
    </p:spTree>
    <p:extLst>
      <p:ext uri="{BB962C8B-B14F-4D97-AF65-F5344CB8AC3E}">
        <p14:creationId xmlns:p14="http://schemas.microsoft.com/office/powerpoint/2010/main" val="253011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2" y="2300139"/>
            <a:ext cx="10312038"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Goede notities nemen (4/5)</a:t>
            </a:r>
          </a:p>
          <a:p>
            <a:pPr marL="0" lvl="1" indent="0">
              <a:spcBef>
                <a:spcPts val="1500"/>
              </a:spcBef>
              <a:buFont typeface="Arial" panose="020B0604020202020204" pitchFamily="34" charset="0"/>
              <a:buNone/>
            </a:pPr>
            <a:r>
              <a:rPr lang="nl-BE">
                <a:solidFill>
                  <a:schemeClr val="tx2">
                    <a:lumMod val="75000"/>
                  </a:schemeClr>
                </a:solidFill>
              </a:rPr>
              <a:t>Hoe neem ik de beste notities?</a:t>
            </a:r>
            <a:endParaRPr lang="nl-BE" sz="3600"/>
          </a:p>
          <a:p>
            <a:r>
              <a:rPr lang="nl-BE" sz="3200"/>
              <a:t>Gebruik titels als kapstok</a:t>
            </a:r>
          </a:p>
          <a:p>
            <a:r>
              <a:rPr lang="nl-BE" sz="3200"/>
              <a:t>Laat titels of opsommingen inspringen (verlies je niet in kleuren </a:t>
            </a:r>
            <a:r>
              <a:rPr lang="nl-BE" sz="3200">
                <a:sym typeface="Wingdings" panose="05000000000000000000" pitchFamily="2" charset="2"/>
              </a:rPr>
              <a:t> achteraf) </a:t>
            </a:r>
          </a:p>
          <a:p>
            <a:r>
              <a:rPr lang="nl-BE" sz="3200">
                <a:sym typeface="Wingdings" panose="05000000000000000000" pitchFamily="2" charset="2"/>
              </a:rPr>
              <a:t>Noteer paginanummers (bij papieren versie)</a:t>
            </a:r>
          </a:p>
          <a:p>
            <a:r>
              <a:rPr lang="nl-BE" sz="3200">
                <a:sym typeface="Wingdings" panose="05000000000000000000" pitchFamily="2" charset="2"/>
              </a:rPr>
              <a:t>Gebruik nummers bij opsommingen </a:t>
            </a:r>
          </a:p>
          <a:p>
            <a:r>
              <a:rPr lang="nl-BE" sz="3200">
                <a:sym typeface="Wingdings" panose="05000000000000000000" pitchFamily="2" charset="2"/>
              </a:rPr>
              <a:t>Trek pijlen om titels met elkaar te verbinden of verbanden duidelijk te maken = link examenvragen</a:t>
            </a:r>
            <a:endParaRPr lang="nl-BE" sz="3200"/>
          </a:p>
          <a:p>
            <a:endParaRPr lang="nl-BE" sz="3200">
              <a:sym typeface="Wingdings" panose="05000000000000000000" pitchFamily="2" charset="2"/>
            </a:endParaRPr>
          </a:p>
          <a:p>
            <a:pPr marL="685800" lvl="1" indent="0">
              <a:buNone/>
            </a:pPr>
            <a:endParaRPr lang="nl-BE"/>
          </a:p>
          <a:p>
            <a:endParaRPr lang="nl-BE"/>
          </a:p>
          <a:p>
            <a:pPr marL="457200" lvl="1" indent="-457200">
              <a:spcBef>
                <a:spcPts val="1500"/>
              </a:spcBef>
            </a:pPr>
            <a:endParaRPr lang="nl-BE" sz="3600"/>
          </a:p>
        </p:txBody>
      </p:sp>
      <p:pic>
        <p:nvPicPr>
          <p:cNvPr id="2" name="Afbeelding 1">
            <a:extLst>
              <a:ext uri="{FF2B5EF4-FFF2-40B4-BE49-F238E27FC236}">
                <a16:creationId xmlns:a16="http://schemas.microsoft.com/office/drawing/2014/main" id="{3312BB9C-0721-2B5C-0DDC-7116B36FE32B}"/>
              </a:ext>
            </a:extLst>
          </p:cNvPr>
          <p:cNvPicPr>
            <a:picLocks noChangeAspect="1"/>
          </p:cNvPicPr>
          <p:nvPr/>
        </p:nvPicPr>
        <p:blipFill rotWithShape="1">
          <a:blip r:embed="rId3"/>
          <a:srcRect r="29509"/>
          <a:stretch/>
        </p:blipFill>
        <p:spPr>
          <a:xfrm>
            <a:off x="11172318" y="1880595"/>
            <a:ext cx="6954317" cy="6731325"/>
          </a:xfrm>
          <a:prstGeom prst="rect">
            <a:avLst/>
          </a:prstGeom>
        </p:spPr>
      </p:pic>
    </p:spTree>
    <p:extLst>
      <p:ext uri="{BB962C8B-B14F-4D97-AF65-F5344CB8AC3E}">
        <p14:creationId xmlns:p14="http://schemas.microsoft.com/office/powerpoint/2010/main" val="353415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1" y="2300139"/>
            <a:ext cx="15528241"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Goede notities nemen (5/5)</a:t>
            </a:r>
          </a:p>
          <a:p>
            <a:pPr marL="0" lvl="1" indent="0">
              <a:spcBef>
                <a:spcPts val="1500"/>
              </a:spcBef>
              <a:buFont typeface="Arial" panose="020B0604020202020204" pitchFamily="34" charset="0"/>
              <a:buNone/>
            </a:pPr>
            <a:r>
              <a:rPr lang="nl-BE">
                <a:solidFill>
                  <a:schemeClr val="tx2">
                    <a:lumMod val="75000"/>
                  </a:schemeClr>
                </a:solidFill>
              </a:rPr>
              <a:t>Wat noteer ik wel en niet?</a:t>
            </a:r>
            <a:endParaRPr lang="nl-BE" sz="3600"/>
          </a:p>
          <a:p>
            <a:r>
              <a:rPr lang="nl-BE" sz="3200"/>
              <a:t>Noteer enkel extra uitleg of voorbeelden </a:t>
            </a:r>
          </a:p>
          <a:p>
            <a:pPr lvl="1">
              <a:buFont typeface="Wingdings" panose="05000000000000000000" pitchFamily="2" charset="2"/>
              <a:buChar char="Ø"/>
            </a:pPr>
            <a:r>
              <a:rPr lang="nl-BE" sz="2800"/>
              <a:t>Hoe weet je wat extra is? Check voor de les kort even de cursus/</a:t>
            </a:r>
            <a:r>
              <a:rPr lang="nl-BE" sz="2800" err="1"/>
              <a:t>ppt</a:t>
            </a:r>
            <a:r>
              <a:rPr lang="nl-BE" sz="2800"/>
              <a:t> (</a:t>
            </a:r>
            <a:r>
              <a:rPr lang="nl-BE" sz="2800" i="1"/>
              <a:t>zie oriëntatie voor de les</a:t>
            </a:r>
            <a:r>
              <a:rPr lang="nl-BE" sz="2800"/>
              <a:t>)</a:t>
            </a:r>
          </a:p>
          <a:p>
            <a:r>
              <a:rPr lang="nl-BE" sz="3200"/>
              <a:t>Let goed op de verwoording van lector (bv. opsomming, ‘belangrijk’ …)</a:t>
            </a:r>
          </a:p>
          <a:p>
            <a:r>
              <a:rPr lang="nl-BE" sz="3200">
                <a:sym typeface="Wingdings" panose="05000000000000000000" pitchFamily="2" charset="2"/>
              </a:rPr>
              <a:t>Aandacht voor specifieke vaktermen bv. definities</a:t>
            </a:r>
          </a:p>
          <a:p>
            <a:r>
              <a:rPr lang="nl-BE" sz="3200"/>
              <a:t>TIP: Plan verwerking van lessen kort in </a:t>
            </a:r>
            <a:r>
              <a:rPr lang="nl-BE" sz="3200" err="1"/>
              <a:t>nà</a:t>
            </a:r>
            <a:r>
              <a:rPr lang="nl-BE" sz="3200"/>
              <a:t> de les (op voorhand!) </a:t>
            </a:r>
          </a:p>
          <a:p>
            <a:endParaRPr lang="nl-BE" sz="3900">
              <a:sym typeface="Wingdings" panose="05000000000000000000" pitchFamily="2" charset="2"/>
            </a:endParaRPr>
          </a:p>
          <a:p>
            <a:endParaRPr lang="nl-BE" sz="3200">
              <a:sym typeface="Wingdings" panose="05000000000000000000" pitchFamily="2" charset="2"/>
            </a:endParaRPr>
          </a:p>
          <a:p>
            <a:pPr marL="685800" lvl="1" indent="0">
              <a:buNone/>
            </a:pPr>
            <a:endParaRPr lang="nl-BE"/>
          </a:p>
          <a:p>
            <a:endParaRPr lang="nl-BE"/>
          </a:p>
          <a:p>
            <a:pPr marL="457200" lvl="1" indent="-457200">
              <a:spcBef>
                <a:spcPts val="1500"/>
              </a:spcBef>
            </a:pPr>
            <a:endParaRPr lang="nl-BE" sz="3600"/>
          </a:p>
        </p:txBody>
      </p:sp>
    </p:spTree>
    <p:extLst>
      <p:ext uri="{BB962C8B-B14F-4D97-AF65-F5344CB8AC3E}">
        <p14:creationId xmlns:p14="http://schemas.microsoft.com/office/powerpoint/2010/main" val="41675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0915494C-E1EB-D3E9-7DEF-EF9F3853B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2191443"/>
            <a:ext cx="16822057" cy="6722016"/>
          </a:xfrm>
          <a:prstGeom prst="rect">
            <a:avLst/>
          </a:prstGeom>
        </p:spPr>
      </p:pic>
      <p:sp>
        <p:nvSpPr>
          <p:cNvPr id="3" name="Titel 2">
            <a:extLst>
              <a:ext uri="{FF2B5EF4-FFF2-40B4-BE49-F238E27FC236}">
                <a16:creationId xmlns:a16="http://schemas.microsoft.com/office/drawing/2014/main" id="{E17CE367-9C96-0E27-6087-408B6A39CDE0}"/>
              </a:ext>
            </a:extLst>
          </p:cNvPr>
          <p:cNvSpPr>
            <a:spLocks noGrp="1"/>
          </p:cNvSpPr>
          <p:nvPr>
            <p:ph type="title"/>
          </p:nvPr>
        </p:nvSpPr>
        <p:spPr/>
        <p:txBody>
          <a:bodyPr/>
          <a:lstStyle/>
          <a:p>
            <a:r>
              <a:rPr lang="en-US" sz="4000" kern="1200" err="1">
                <a:solidFill>
                  <a:schemeClr val="tx1"/>
                </a:solidFill>
              </a:rPr>
              <a:t>Stappen</a:t>
            </a:r>
            <a:r>
              <a:rPr lang="en-US" sz="4000" kern="1200">
                <a:solidFill>
                  <a:schemeClr val="tx1"/>
                </a:solidFill>
              </a:rPr>
              <a:t> in het </a:t>
            </a:r>
            <a:r>
              <a:rPr lang="en-US" sz="4000" kern="1200" err="1">
                <a:solidFill>
                  <a:schemeClr val="tx1"/>
                </a:solidFill>
              </a:rPr>
              <a:t>verwerken</a:t>
            </a:r>
            <a:r>
              <a:rPr lang="en-US" sz="4000" kern="1200">
                <a:solidFill>
                  <a:schemeClr val="tx1"/>
                </a:solidFill>
              </a:rPr>
              <a:t> van </a:t>
            </a:r>
            <a:r>
              <a:rPr lang="en-US" sz="4000" kern="1200" err="1">
                <a:solidFill>
                  <a:schemeClr val="tx1"/>
                </a:solidFill>
              </a:rPr>
              <a:t>leerstof</a:t>
            </a:r>
            <a:endParaRPr lang="nl-BE" sz="4000"/>
          </a:p>
        </p:txBody>
      </p:sp>
      <p:sp>
        <p:nvSpPr>
          <p:cNvPr id="6" name="Tijdelijke aanduiding voor voettekst 5">
            <a:extLst>
              <a:ext uri="{FF2B5EF4-FFF2-40B4-BE49-F238E27FC236}">
                <a16:creationId xmlns:a16="http://schemas.microsoft.com/office/drawing/2014/main" id="{AB2DA263-C747-0EE5-6150-60B2924327AB}"/>
              </a:ext>
            </a:extLst>
          </p:cNvPr>
          <p:cNvSpPr>
            <a:spLocks noGrp="1"/>
          </p:cNvSpPr>
          <p:nvPr>
            <p:ph type="ftr" sz="quarter" idx="11"/>
          </p:nvPr>
        </p:nvSpPr>
        <p:spPr/>
        <p:txBody>
          <a:bodyPr/>
          <a:lstStyle/>
          <a:p>
            <a:r>
              <a:rPr lang="nl-BE"/>
              <a:t>Studiecoaching groepsworkshop</a:t>
            </a:r>
          </a:p>
        </p:txBody>
      </p:sp>
      <p:sp>
        <p:nvSpPr>
          <p:cNvPr id="2" name="Pijl: omlaag 1">
            <a:extLst>
              <a:ext uri="{FF2B5EF4-FFF2-40B4-BE49-F238E27FC236}">
                <a16:creationId xmlns:a16="http://schemas.microsoft.com/office/drawing/2014/main" id="{F2FA9408-E621-282D-7C4B-D0489A60E871}"/>
              </a:ext>
            </a:extLst>
          </p:cNvPr>
          <p:cNvSpPr/>
          <p:nvPr/>
        </p:nvSpPr>
        <p:spPr>
          <a:xfrm>
            <a:off x="8290463" y="1798185"/>
            <a:ext cx="996043" cy="1318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48975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nl-BE"/>
              <a:t>2. Verwerkingstijd </a:t>
            </a:r>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1" y="2300139"/>
            <a:ext cx="15528241" cy="6525809"/>
          </a:xfrm>
        </p:spPr>
        <p:txBody>
          <a:bodyPr>
            <a:normAutofit/>
          </a:bodyPr>
          <a:lstStyle/>
          <a:p>
            <a:pPr marL="0" indent="0">
              <a:buNone/>
            </a:pPr>
            <a:r>
              <a:rPr lang="nl-BE" i="1"/>
              <a:t>Maken van een samenvatting – nog realistisch in HO? </a:t>
            </a:r>
          </a:p>
          <a:p>
            <a:pPr marL="0" indent="0">
              <a:buNone/>
            </a:pPr>
            <a:endParaRPr lang="nl-BE" sz="3600" i="1"/>
          </a:p>
          <a:p>
            <a:pPr marL="0" indent="0">
              <a:buNone/>
            </a:pPr>
            <a:r>
              <a:rPr lang="nl-BE" sz="3600"/>
              <a:t>Ja, indien voldoende tijd </a:t>
            </a:r>
            <a:r>
              <a:rPr lang="nl-BE" sz="3600">
                <a:sym typeface="Wingdings" panose="05000000000000000000" pitchFamily="2" charset="2"/>
              </a:rPr>
              <a:t> meestal niet het geval</a:t>
            </a:r>
            <a:endParaRPr lang="nl-BE" sz="3600"/>
          </a:p>
          <a:p>
            <a:pPr marL="1257300" lvl="1" indent="-571500"/>
            <a:r>
              <a:rPr lang="nl-BE" sz="3200"/>
              <a:t> duidelijk gestructureerd </a:t>
            </a:r>
            <a:r>
              <a:rPr lang="nl-BE" sz="3200" err="1"/>
              <a:t>i.f.v</a:t>
            </a:r>
            <a:r>
              <a:rPr lang="nl-BE" sz="3200"/>
              <a:t>. instuderen leerstof ( = doel verwerking leerstof) </a:t>
            </a:r>
          </a:p>
          <a:p>
            <a:pPr marL="1257300" lvl="1" indent="-571500"/>
            <a:r>
              <a:rPr lang="nl-BE" sz="3200"/>
              <a:t> </a:t>
            </a:r>
          </a:p>
          <a:p>
            <a:pPr marL="1943100" lvl="2" indent="-571500">
              <a:buFont typeface="Wingdings" panose="05000000000000000000" pitchFamily="2" charset="2"/>
              <a:buChar char="Ø"/>
            </a:pPr>
            <a:r>
              <a:rPr lang="nl-BE" sz="2800"/>
              <a:t>Slorpt veel tijd op </a:t>
            </a:r>
          </a:p>
          <a:p>
            <a:pPr marL="1943100" lvl="2" indent="-571500">
              <a:buFont typeface="Wingdings" panose="05000000000000000000" pitchFamily="2" charset="2"/>
              <a:buChar char="Ø"/>
            </a:pPr>
            <a:r>
              <a:rPr lang="nl-BE" sz="2800"/>
              <a:t>Verliezen in ‘het overschrijven’</a:t>
            </a:r>
          </a:p>
          <a:p>
            <a:pPr marL="1943100" lvl="2" indent="-571500">
              <a:buFont typeface="Wingdings" panose="05000000000000000000" pitchFamily="2" charset="2"/>
              <a:buChar char="Ø"/>
            </a:pPr>
            <a:r>
              <a:rPr lang="nl-BE" sz="2800"/>
              <a:t>Vaak geen grondige verwerking van leerstof</a:t>
            </a:r>
          </a:p>
          <a:p>
            <a:pPr marL="1257300" lvl="1" indent="-571500"/>
            <a:r>
              <a:rPr lang="nl-BE" sz="3200"/>
              <a:t>Liever: per module een gestructureerd samenhangend geheel </a:t>
            </a:r>
            <a:r>
              <a:rPr lang="nl-BE" sz="3200">
                <a:sym typeface="Wingdings" panose="05000000000000000000" pitchFamily="2" charset="2"/>
              </a:rPr>
              <a:t> </a:t>
            </a:r>
            <a:r>
              <a:rPr lang="nl-BE" sz="3200"/>
              <a:t>makkelijk studeren</a:t>
            </a:r>
            <a:endParaRPr lang="nl-BE" sz="3200">
              <a:sym typeface="Wingdings" panose="05000000000000000000" pitchFamily="2" charset="2"/>
            </a:endParaRPr>
          </a:p>
          <a:p>
            <a:pPr marL="685800" lvl="1" indent="0">
              <a:buNone/>
            </a:pPr>
            <a:endParaRPr lang="nl-BE"/>
          </a:p>
          <a:p>
            <a:endParaRPr lang="nl-BE"/>
          </a:p>
          <a:p>
            <a:pPr marL="457200" lvl="1" indent="-457200">
              <a:spcBef>
                <a:spcPts val="1500"/>
              </a:spcBef>
            </a:pPr>
            <a:endParaRPr lang="nl-BE" sz="3600"/>
          </a:p>
        </p:txBody>
      </p:sp>
      <p:sp>
        <p:nvSpPr>
          <p:cNvPr id="2" name="Plusteken 1">
            <a:extLst>
              <a:ext uri="{FF2B5EF4-FFF2-40B4-BE49-F238E27FC236}">
                <a16:creationId xmlns:a16="http://schemas.microsoft.com/office/drawing/2014/main" id="{552BF70A-4413-575A-D455-3658C458C506}"/>
              </a:ext>
            </a:extLst>
          </p:cNvPr>
          <p:cNvSpPr/>
          <p:nvPr/>
        </p:nvSpPr>
        <p:spPr>
          <a:xfrm>
            <a:off x="1886857" y="4235752"/>
            <a:ext cx="540000" cy="540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Minteken 2">
            <a:extLst>
              <a:ext uri="{FF2B5EF4-FFF2-40B4-BE49-F238E27FC236}">
                <a16:creationId xmlns:a16="http://schemas.microsoft.com/office/drawing/2014/main" id="{5F44F498-20A3-83D3-0F6E-E296888BB423}"/>
              </a:ext>
            </a:extLst>
          </p:cNvPr>
          <p:cNvSpPr/>
          <p:nvPr/>
        </p:nvSpPr>
        <p:spPr>
          <a:xfrm>
            <a:off x="1886857" y="4775752"/>
            <a:ext cx="540000" cy="5400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52232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nl-BE"/>
              <a:t>2. Verwerkingstijd</a:t>
            </a:r>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1" y="2300139"/>
            <a:ext cx="15528241" cy="6525809"/>
          </a:xfrm>
        </p:spPr>
        <p:txBody>
          <a:bodyPr>
            <a:normAutofit/>
          </a:bodyPr>
          <a:lstStyle/>
          <a:p>
            <a:pPr marL="571500" indent="-571500"/>
            <a:r>
              <a:rPr lang="nl-BE"/>
              <a:t>Kies 1 hoofdbron en vul info aan: </a:t>
            </a:r>
          </a:p>
          <a:p>
            <a:pPr marL="1257300" lvl="1" indent="-571500">
              <a:buFont typeface="Wingdings" panose="05000000000000000000" pitchFamily="2" charset="2"/>
              <a:buChar char="Ø"/>
            </a:pPr>
            <a:r>
              <a:rPr lang="nl-BE" sz="2800"/>
              <a:t>Bv. cursus waarbij je jouw notities en handboek in verwerkt. </a:t>
            </a:r>
          </a:p>
          <a:p>
            <a:pPr marL="1257300" lvl="1" indent="-571500">
              <a:buFont typeface="Wingdings" panose="05000000000000000000" pitchFamily="2" charset="2"/>
              <a:buChar char="Ø"/>
            </a:pPr>
            <a:r>
              <a:rPr lang="nl-BE" sz="2800"/>
              <a:t>Bv. </a:t>
            </a:r>
            <a:r>
              <a:rPr lang="nl-BE" sz="2800" err="1"/>
              <a:t>ppt</a:t>
            </a:r>
            <a:r>
              <a:rPr lang="nl-BE" sz="2800"/>
              <a:t> waar je de andere bronnen in verwerkt </a:t>
            </a:r>
          </a:p>
          <a:p>
            <a:pPr marL="1257300" lvl="1" indent="-571500">
              <a:buFont typeface="Wingdings" panose="05000000000000000000" pitchFamily="2" charset="2"/>
              <a:buChar char="Ø"/>
            </a:pPr>
            <a:r>
              <a:rPr lang="nl-BE" sz="2800"/>
              <a:t>LET OP: zorg dat je de hoofdbron kiest waarbij je het minste info moet aan toevoegen. </a:t>
            </a:r>
          </a:p>
          <a:p>
            <a:pPr marL="1257300" lvl="1" indent="-571500">
              <a:buFont typeface="Wingdings" panose="05000000000000000000" pitchFamily="2" charset="2"/>
              <a:buChar char="Ø"/>
            </a:pPr>
            <a:r>
              <a:rPr lang="nl-BE" sz="2800"/>
              <a:t>Verschilt van module tot module </a:t>
            </a:r>
          </a:p>
          <a:p>
            <a:pPr lvl="2"/>
            <a:endParaRPr lang="nl-BE" sz="3100"/>
          </a:p>
          <a:p>
            <a:pPr marL="571500" indent="-571500"/>
            <a:r>
              <a:rPr lang="nl-BE"/>
              <a:t>Ga stapsgewijs te werk: </a:t>
            </a:r>
          </a:p>
          <a:p>
            <a:pPr marL="1257300" lvl="1" indent="-571500">
              <a:buFont typeface="Wingdings" panose="05000000000000000000" pitchFamily="2" charset="2"/>
              <a:buChar char="Ø"/>
              <a:defRPr/>
            </a:pPr>
            <a:r>
              <a:rPr lang="nl-BE" sz="2800">
                <a:solidFill>
                  <a:srgbClr val="000000"/>
                </a:solidFill>
                <a:latin typeface="Calibri" panose="020F0502020204030204"/>
                <a:sym typeface="Wingdings" panose="05000000000000000000" pitchFamily="2" charset="2"/>
              </a:rPr>
              <a:t>Bekijk eerst de </a:t>
            </a:r>
            <a:r>
              <a:rPr lang="nl-BE" sz="2800" u="sng">
                <a:solidFill>
                  <a:srgbClr val="000000"/>
                </a:solidFill>
                <a:latin typeface="Calibri" panose="020F0502020204030204"/>
                <a:sym typeface="Wingdings" panose="05000000000000000000" pitchFamily="2" charset="2"/>
              </a:rPr>
              <a:t>structuur</a:t>
            </a:r>
            <a:r>
              <a:rPr lang="nl-BE" sz="2800">
                <a:solidFill>
                  <a:srgbClr val="000000"/>
                </a:solidFill>
                <a:latin typeface="Calibri" panose="020F0502020204030204"/>
                <a:sym typeface="Wingdings" panose="05000000000000000000" pitchFamily="2" charset="2"/>
              </a:rPr>
              <a:t> van cursus of handboek begin pas daarna met lezen van de tekst = </a:t>
            </a:r>
            <a:r>
              <a:rPr lang="nl-BE" sz="2800" b="1">
                <a:solidFill>
                  <a:srgbClr val="FF0000"/>
                </a:solidFill>
                <a:latin typeface="Calibri" panose="020F0502020204030204"/>
                <a:sym typeface="Wingdings" panose="05000000000000000000" pitchFamily="2" charset="2"/>
              </a:rPr>
              <a:t>IDEE STRUCTUUR  </a:t>
            </a:r>
          </a:p>
          <a:p>
            <a:pPr marL="1257300" lvl="1" indent="-571500">
              <a:buFont typeface="Wingdings" panose="05000000000000000000" pitchFamily="2" charset="2"/>
              <a:buChar char="Ø"/>
              <a:defRPr/>
            </a:pPr>
            <a:r>
              <a:rPr lang="nl-BE" sz="2800">
                <a:solidFill>
                  <a:srgbClr val="000000"/>
                </a:solidFill>
                <a:latin typeface="Calibri" panose="020F0502020204030204"/>
                <a:sym typeface="Wingdings" panose="05000000000000000000" pitchFamily="2" charset="2"/>
              </a:rPr>
              <a:t>Bekijk daarna de cursus </a:t>
            </a:r>
            <a:r>
              <a:rPr lang="nl-BE" sz="2800" u="sng">
                <a:solidFill>
                  <a:srgbClr val="000000"/>
                </a:solidFill>
                <a:latin typeface="Calibri" panose="020F0502020204030204"/>
                <a:sym typeface="Wingdings" panose="05000000000000000000" pitchFamily="2" charset="2"/>
              </a:rPr>
              <a:t>per hoofdstuk </a:t>
            </a:r>
            <a:r>
              <a:rPr lang="nl-BE" sz="2800">
                <a:solidFill>
                  <a:srgbClr val="000000"/>
                </a:solidFill>
                <a:latin typeface="Calibri" panose="020F0502020204030204"/>
                <a:sym typeface="Wingdings" panose="05000000000000000000" pitchFamily="2" charset="2"/>
              </a:rPr>
              <a:t>= </a:t>
            </a:r>
            <a:r>
              <a:rPr lang="nl-BE" sz="2800" b="1">
                <a:solidFill>
                  <a:srgbClr val="FF0000"/>
                </a:solidFill>
                <a:latin typeface="Calibri" panose="020F0502020204030204"/>
                <a:sym typeface="Wingdings" panose="05000000000000000000" pitchFamily="2" charset="2"/>
              </a:rPr>
              <a:t>IDEE INHOUD </a:t>
            </a:r>
          </a:p>
          <a:p>
            <a:pPr marL="1257300" lvl="1" indent="-571500">
              <a:buFont typeface="Wingdings" panose="05000000000000000000" pitchFamily="2" charset="2"/>
              <a:buChar char="Ø"/>
              <a:defRPr/>
            </a:pPr>
            <a:r>
              <a:rPr lang="nl-BE" sz="2800">
                <a:solidFill>
                  <a:srgbClr val="000000"/>
                </a:solidFill>
                <a:latin typeface="Calibri" panose="020F0502020204030204"/>
                <a:sym typeface="Wingdings" panose="05000000000000000000" pitchFamily="2" charset="2"/>
              </a:rPr>
              <a:t>Lees opnieuw en </a:t>
            </a:r>
            <a:r>
              <a:rPr lang="nl-BE" sz="2800" u="sng">
                <a:solidFill>
                  <a:srgbClr val="000000"/>
                </a:solidFill>
                <a:latin typeface="Calibri" panose="020F0502020204030204"/>
                <a:sym typeface="Wingdings" panose="05000000000000000000" pitchFamily="2" charset="2"/>
              </a:rPr>
              <a:t>onderlijn</a:t>
            </a:r>
            <a:r>
              <a:rPr lang="nl-BE" sz="2800">
                <a:solidFill>
                  <a:srgbClr val="000000"/>
                </a:solidFill>
                <a:latin typeface="Calibri" panose="020F0502020204030204"/>
                <a:sym typeface="Wingdings" panose="05000000000000000000" pitchFamily="2" charset="2"/>
              </a:rPr>
              <a:t> in de cursus </a:t>
            </a:r>
            <a:r>
              <a:rPr kumimoji="0" lang="nl-BE" sz="28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 = </a:t>
            </a:r>
            <a:r>
              <a:rPr kumimoji="0" lang="nl-BE" sz="2800" b="1"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INHOUD IN DETAIL VERWERKEN</a:t>
            </a:r>
          </a:p>
          <a:p>
            <a:pPr marL="1257300" lvl="1" indent="-571500">
              <a:buFont typeface="Wingdings" panose="05000000000000000000" pitchFamily="2" charset="2"/>
              <a:buChar char="Ø"/>
              <a:defRPr/>
            </a:pPr>
            <a:r>
              <a:rPr lang="nl-BE" sz="2800">
                <a:latin typeface="Calibri" panose="020F0502020204030204"/>
                <a:sym typeface="Wingdings" panose="05000000000000000000" pitchFamily="2" charset="2"/>
              </a:rPr>
              <a:t>Maak een </a:t>
            </a:r>
            <a:r>
              <a:rPr lang="nl-BE" sz="2800" u="sng">
                <a:latin typeface="Calibri" panose="020F0502020204030204"/>
                <a:sym typeface="Wingdings" panose="05000000000000000000" pitchFamily="2" charset="2"/>
              </a:rPr>
              <a:t>visualisatie</a:t>
            </a:r>
            <a:r>
              <a:rPr lang="nl-BE" sz="2800">
                <a:latin typeface="Calibri" panose="020F0502020204030204"/>
                <a:sym typeface="Wingdings" panose="05000000000000000000" pitchFamily="2" charset="2"/>
              </a:rPr>
              <a:t> van jouw leerstof  = </a:t>
            </a:r>
            <a:r>
              <a:rPr lang="nl-BE" sz="2800" b="1">
                <a:solidFill>
                  <a:srgbClr val="FF0000"/>
                </a:solidFill>
                <a:latin typeface="Calibri" panose="020F0502020204030204"/>
                <a:sym typeface="Wingdings" panose="05000000000000000000" pitchFamily="2" charset="2"/>
              </a:rPr>
              <a:t>VISUALISATIE VERWERKTE INHOUD</a:t>
            </a:r>
            <a:endParaRPr lang="nl-BE" sz="2800"/>
          </a:p>
          <a:p>
            <a:endParaRPr lang="nl-BE" sz="3900">
              <a:sym typeface="Wingdings" panose="05000000000000000000" pitchFamily="2" charset="2"/>
            </a:endParaRPr>
          </a:p>
          <a:p>
            <a:endParaRPr lang="nl-BE" sz="3200">
              <a:sym typeface="Wingdings" panose="05000000000000000000" pitchFamily="2" charset="2"/>
            </a:endParaRPr>
          </a:p>
          <a:p>
            <a:pPr marL="685800" lvl="1" indent="0">
              <a:buNone/>
            </a:pPr>
            <a:endParaRPr lang="nl-BE"/>
          </a:p>
          <a:p>
            <a:endParaRPr lang="nl-BE"/>
          </a:p>
          <a:p>
            <a:pPr marL="457200" lvl="1" indent="-457200">
              <a:spcBef>
                <a:spcPts val="1500"/>
              </a:spcBef>
            </a:pPr>
            <a:endParaRPr lang="nl-BE" sz="3600"/>
          </a:p>
        </p:txBody>
      </p:sp>
    </p:spTree>
    <p:extLst>
      <p:ext uri="{BB962C8B-B14F-4D97-AF65-F5344CB8AC3E}">
        <p14:creationId xmlns:p14="http://schemas.microsoft.com/office/powerpoint/2010/main" val="215646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2091600"/>
            <a:ext cx="16575629" cy="6595200"/>
          </a:xfrm>
        </p:spPr>
        <p:txBody>
          <a:bodyPr/>
          <a:lstStyle/>
          <a:p>
            <a:pPr>
              <a:defRPr/>
            </a:pPr>
            <a:r>
              <a:rPr lang="nl-BE">
                <a:solidFill>
                  <a:srgbClr val="000000"/>
                </a:solidFill>
                <a:latin typeface="Calibri" panose="020F0502020204030204"/>
                <a:sym typeface="Wingdings" panose="05000000000000000000" pitchFamily="2" charset="2"/>
              </a:rPr>
              <a:t>Bekijk eerst de structuur van cursus of handboek, begin pas daarna met lezen van de tekst = </a:t>
            </a:r>
            <a:r>
              <a:rPr lang="nl-BE" b="1">
                <a:solidFill>
                  <a:srgbClr val="FF0000"/>
                </a:solidFill>
                <a:latin typeface="Calibri" panose="020F0502020204030204"/>
                <a:sym typeface="Wingdings" panose="05000000000000000000" pitchFamily="2" charset="2"/>
              </a:rPr>
              <a:t>IDEE STRUCTUUR  </a:t>
            </a:r>
          </a:p>
          <a:p>
            <a:pPr>
              <a:defRPr/>
            </a:pPr>
            <a:r>
              <a:rPr lang="nl-BE" sz="3200">
                <a:latin typeface="Calibri" panose="020F0502020204030204"/>
                <a:sym typeface="Wingdings" panose="05000000000000000000" pitchFamily="2" charset="2"/>
              </a:rPr>
              <a:t>Het nut van </a:t>
            </a:r>
            <a:r>
              <a:rPr lang="nl-BE" sz="3200" b="1">
                <a:latin typeface="Calibri" panose="020F0502020204030204"/>
                <a:sym typeface="Wingdings" panose="05000000000000000000" pitchFamily="2" charset="2"/>
              </a:rPr>
              <a:t>titels</a:t>
            </a:r>
            <a:r>
              <a:rPr lang="nl-BE" sz="3200">
                <a:latin typeface="Calibri" panose="020F0502020204030204"/>
                <a:sym typeface="Wingdings" panose="05000000000000000000" pitchFamily="2" charset="2"/>
              </a:rPr>
              <a:t>? Even testen: </a:t>
            </a:r>
          </a:p>
          <a:p>
            <a:pPr lvl="2">
              <a:defRPr/>
            </a:pPr>
            <a:endPar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pPr lvl="2">
              <a:defRPr/>
            </a:pPr>
            <a:endParaRPr kumimoji="0" lang="nl-BE" sz="36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pPr lvl="3">
              <a:defRPr/>
            </a:pPr>
            <a:endPar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endParaRPr lang="nl-BE"/>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p:txBody>
          <a:bodyPr/>
          <a:lstStyle/>
          <a:p>
            <a:r>
              <a:rPr lang="nl-BE" sz="4000"/>
              <a:t>2. Verwerkingstijd – idee structuur (1/4)</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7" name="Afbeelding 6">
            <a:extLst>
              <a:ext uri="{FF2B5EF4-FFF2-40B4-BE49-F238E27FC236}">
                <a16:creationId xmlns:a16="http://schemas.microsoft.com/office/drawing/2014/main" id="{457E3333-9AA3-266F-573B-1B5806536021}"/>
              </a:ext>
            </a:extLst>
          </p:cNvPr>
          <p:cNvPicPr>
            <a:picLocks noChangeAspect="1"/>
          </p:cNvPicPr>
          <p:nvPr/>
        </p:nvPicPr>
        <p:blipFill>
          <a:blip r:embed="rId3"/>
          <a:stretch>
            <a:fillRect/>
          </a:stretch>
        </p:blipFill>
        <p:spPr>
          <a:xfrm>
            <a:off x="3896562" y="4597601"/>
            <a:ext cx="8583680" cy="4274081"/>
          </a:xfrm>
          <a:prstGeom prst="rect">
            <a:avLst/>
          </a:prstGeom>
        </p:spPr>
      </p:pic>
      <p:sp>
        <p:nvSpPr>
          <p:cNvPr id="6" name="Titel 6">
            <a:extLst>
              <a:ext uri="{FF2B5EF4-FFF2-40B4-BE49-F238E27FC236}">
                <a16:creationId xmlns:a16="http://schemas.microsoft.com/office/drawing/2014/main" id="{380B30FB-A177-8D67-6CEC-56477C558472}"/>
              </a:ext>
            </a:extLst>
          </p:cNvPr>
          <p:cNvSpPr txBox="1">
            <a:spLocks/>
          </p:cNvSpPr>
          <p:nvPr/>
        </p:nvSpPr>
        <p:spPr>
          <a:xfrm>
            <a:off x="3896563" y="3826226"/>
            <a:ext cx="8583679" cy="398025"/>
          </a:xfrm>
          <a:prstGeom prst="rect">
            <a:avLst/>
          </a:prstGeom>
          <a:solidFill>
            <a:schemeClr val="tx2">
              <a:lumMod val="75000"/>
            </a:schemeClr>
          </a:solidFill>
        </p:spPr>
        <p:txBody>
          <a:bodyPr vert="horz" lIns="0" tIns="0" rIns="0" bIns="0" rtlCol="0" anchor="t">
            <a:noAutofit/>
          </a:bodyPr>
          <a:lstStyle>
            <a:lvl1pPr algn="l" defTabSz="685835" rtl="0" eaLnBrk="1" latinLnBrk="0" hangingPunct="1">
              <a:lnSpc>
                <a:spcPct val="90000"/>
              </a:lnSpc>
              <a:spcBef>
                <a:spcPct val="0"/>
              </a:spcBef>
              <a:buNone/>
              <a:defRPr sz="2200" kern="1200">
                <a:solidFill>
                  <a:schemeClr val="tx1"/>
                </a:solidFill>
                <a:latin typeface="Arial Rounded MT Bold" panose="020F0704030504030204" pitchFamily="34" charset="0"/>
                <a:ea typeface="+mj-ea"/>
                <a:cs typeface="+mj-cs"/>
              </a:defRPr>
            </a:lvl1pPr>
          </a:lstStyle>
          <a:p>
            <a:r>
              <a:rPr lang="nl-BE" sz="2800">
                <a:solidFill>
                  <a:schemeClr val="bg1"/>
                </a:solidFill>
              </a:rPr>
              <a:t>Het maken en oplaten van een vlieger</a:t>
            </a:r>
          </a:p>
        </p:txBody>
      </p:sp>
    </p:spTree>
    <p:extLst>
      <p:ext uri="{BB962C8B-B14F-4D97-AF65-F5344CB8AC3E}">
        <p14:creationId xmlns:p14="http://schemas.microsoft.com/office/powerpoint/2010/main" val="25265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2091600"/>
            <a:ext cx="16575629" cy="6595200"/>
          </a:xfrm>
        </p:spPr>
        <p:txBody>
          <a:bodyPr/>
          <a:lstStyle/>
          <a:p>
            <a:pPr marL="571500" indent="-571500">
              <a:buFont typeface="Wingdings" panose="05000000000000000000" pitchFamily="2" charset="2"/>
              <a:buChar char="à"/>
              <a:defRPr/>
            </a:pPr>
            <a:r>
              <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Helikoptervisie </a:t>
            </a:r>
          </a:p>
          <a:p>
            <a:pPr>
              <a:defRPr/>
            </a:pPr>
            <a:r>
              <a:rPr lang="nl-BE" sz="3200">
                <a:solidFill>
                  <a:srgbClr val="000000"/>
                </a:solidFill>
                <a:latin typeface="Calibri" panose="020F0502020204030204"/>
                <a:sym typeface="Wingdings" panose="05000000000000000000" pitchFamily="2" charset="2"/>
              </a:rPr>
              <a:t>Bekijk de inhoudsopgave = </a:t>
            </a:r>
            <a:r>
              <a:rPr lang="nl-BE" b="1">
                <a:solidFill>
                  <a:srgbClr val="FF0000"/>
                </a:solidFill>
                <a:latin typeface="Calibri" panose="020F0502020204030204"/>
                <a:sym typeface="Wingdings" panose="05000000000000000000" pitchFamily="2" charset="2"/>
              </a:rPr>
              <a:t>IDEE STRUCTUUR</a:t>
            </a:r>
          </a:p>
          <a:p>
            <a:endParaRPr lang="nl-BE"/>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p:txBody>
          <a:bodyPr/>
          <a:lstStyle/>
          <a:p>
            <a:r>
              <a:rPr lang="nl-BE" sz="4000"/>
              <a:t>2. Verwerkingstijd – idee structuur (2/4)</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8" name="Afbeelding 7">
            <a:extLst>
              <a:ext uri="{FF2B5EF4-FFF2-40B4-BE49-F238E27FC236}">
                <a16:creationId xmlns:a16="http://schemas.microsoft.com/office/drawing/2014/main" id="{BA2B44FE-784F-1BDB-6F67-7C47C6CF5369}"/>
              </a:ext>
            </a:extLst>
          </p:cNvPr>
          <p:cNvPicPr>
            <a:picLocks noChangeAspect="1"/>
          </p:cNvPicPr>
          <p:nvPr/>
        </p:nvPicPr>
        <p:blipFill rotWithShape="1">
          <a:blip r:embed="rId3"/>
          <a:srcRect l="68088" t="27616" r="18268" b="20565"/>
          <a:stretch/>
        </p:blipFill>
        <p:spPr>
          <a:xfrm>
            <a:off x="10078935" y="2091600"/>
            <a:ext cx="6789572" cy="8178786"/>
          </a:xfrm>
          <a:prstGeom prst="rect">
            <a:avLst/>
          </a:prstGeom>
        </p:spPr>
      </p:pic>
    </p:spTree>
    <p:extLst>
      <p:ext uri="{BB962C8B-B14F-4D97-AF65-F5344CB8AC3E}">
        <p14:creationId xmlns:p14="http://schemas.microsoft.com/office/powerpoint/2010/main" val="3213345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1806551"/>
            <a:ext cx="16575629" cy="6946677"/>
          </a:xfrm>
        </p:spPr>
        <p:txBody>
          <a:bodyPr/>
          <a:lstStyle/>
          <a:p>
            <a:r>
              <a:rPr lang="nl-BE">
                <a:solidFill>
                  <a:srgbClr val="000000"/>
                </a:solidFill>
                <a:latin typeface="Calibri" panose="020F0502020204030204"/>
                <a:sym typeface="Wingdings" panose="05000000000000000000" pitchFamily="2" charset="2"/>
              </a:rPr>
              <a:t>Lees eerst inleiding en besluit en pas daarna de volledige tekst = </a:t>
            </a:r>
            <a:r>
              <a:rPr lang="nl-BE" b="1">
                <a:solidFill>
                  <a:srgbClr val="FF0000"/>
                </a:solidFill>
                <a:latin typeface="Calibri" panose="020F0502020204030204"/>
                <a:sym typeface="Wingdings" panose="05000000000000000000" pitchFamily="2" charset="2"/>
              </a:rPr>
              <a:t>IDEE STRUCTUUR  </a:t>
            </a:r>
            <a:endParaRPr lang="nl-BE" noProof="0">
              <a:solidFill>
                <a:srgbClr val="000000"/>
              </a:solidFill>
              <a:latin typeface="Calibri" panose="020F0502020204030204"/>
              <a:sym typeface="Wingdings" panose="05000000000000000000" pitchFamily="2" charset="2"/>
            </a:endParaRPr>
          </a:p>
          <a:p>
            <a:r>
              <a:rPr lang="nl-BE">
                <a:solidFill>
                  <a:srgbClr val="000000"/>
                </a:solidFill>
                <a:latin typeface="Calibri" panose="020F0502020204030204"/>
                <a:sym typeface="Wingdings" panose="05000000000000000000" pitchFamily="2" charset="2"/>
              </a:rPr>
              <a:t>	</a:t>
            </a:r>
            <a:r>
              <a:rPr lang="nl-BE" noProof="0">
                <a:solidFill>
                  <a:srgbClr val="000000"/>
                </a:solidFill>
                <a:latin typeface="Calibri" panose="020F0502020204030204"/>
                <a:sym typeface="Wingdings" panose="05000000000000000000" pitchFamily="2" charset="2"/>
              </a:rPr>
              <a:t>Voorbeeld van een </a:t>
            </a:r>
            <a:r>
              <a:rPr lang="nl-BE" b="1" noProof="0">
                <a:solidFill>
                  <a:srgbClr val="000000"/>
                </a:solidFill>
                <a:latin typeface="Calibri" panose="020F0502020204030204"/>
                <a:sym typeface="Wingdings" panose="05000000000000000000" pitchFamily="2" charset="2"/>
              </a:rPr>
              <a:t>inleiding</a:t>
            </a:r>
            <a:r>
              <a:rPr lang="nl-BE" noProof="0">
                <a:solidFill>
                  <a:srgbClr val="000000"/>
                </a:solidFill>
                <a:latin typeface="Calibri" panose="020F0502020204030204"/>
                <a:sym typeface="Wingdings" panose="05000000000000000000" pitchFamily="2" charset="2"/>
              </a:rPr>
              <a:t> 	</a:t>
            </a:r>
            <a:r>
              <a:rPr lang="nl-BE" b="1" noProof="0">
                <a:solidFill>
                  <a:srgbClr val="000000"/>
                </a:solidFill>
                <a:latin typeface="Calibri" panose="020F0502020204030204"/>
                <a:sym typeface="Wingdings" panose="05000000000000000000" pitchFamily="2" charset="2"/>
              </a:rPr>
              <a:t>		</a:t>
            </a:r>
            <a:r>
              <a:rPr lang="nl-BE" noProof="0">
                <a:solidFill>
                  <a:srgbClr val="000000"/>
                </a:solidFill>
                <a:latin typeface="Calibri" panose="020F0502020204030204"/>
                <a:sym typeface="Wingdings" panose="05000000000000000000" pitchFamily="2" charset="2"/>
              </a:rPr>
              <a:t>Voorbeeld van een </a:t>
            </a:r>
            <a:r>
              <a:rPr lang="nl-BE" b="1" noProof="0">
                <a:solidFill>
                  <a:srgbClr val="000000"/>
                </a:solidFill>
                <a:latin typeface="Calibri" panose="020F0502020204030204"/>
                <a:sym typeface="Wingdings" panose="05000000000000000000" pitchFamily="2" charset="2"/>
              </a:rPr>
              <a:t>besluit</a:t>
            </a:r>
            <a:r>
              <a:rPr lang="nl-BE" noProof="0">
                <a:solidFill>
                  <a:srgbClr val="000000"/>
                </a:solidFill>
                <a:latin typeface="Calibri" panose="020F0502020204030204"/>
                <a:sym typeface="Wingdings" panose="05000000000000000000" pitchFamily="2" charset="2"/>
              </a:rPr>
              <a:t> </a:t>
            </a:r>
          </a:p>
          <a:p>
            <a:endParaRPr lang="nl-BE"/>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p:txBody>
          <a:bodyPr/>
          <a:lstStyle/>
          <a:p>
            <a:r>
              <a:rPr lang="nl-BE" sz="4000"/>
              <a:t>2. Verwerkingstijd – idee structuur (3/4)</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6" name="Afbeelding 5">
            <a:extLst>
              <a:ext uri="{FF2B5EF4-FFF2-40B4-BE49-F238E27FC236}">
                <a16:creationId xmlns:a16="http://schemas.microsoft.com/office/drawing/2014/main" id="{14C8E859-7DDF-A70D-BF6D-7F7421740D9D}"/>
              </a:ext>
            </a:extLst>
          </p:cNvPr>
          <p:cNvPicPr>
            <a:picLocks noChangeAspect="1"/>
          </p:cNvPicPr>
          <p:nvPr/>
        </p:nvPicPr>
        <p:blipFill rotWithShape="1">
          <a:blip r:embed="rId3"/>
          <a:srcRect l="64603" t="21381" r="14365" b="39085"/>
          <a:stretch/>
        </p:blipFill>
        <p:spPr>
          <a:xfrm>
            <a:off x="170958" y="3459459"/>
            <a:ext cx="8421281" cy="5020990"/>
          </a:xfrm>
          <a:prstGeom prst="rect">
            <a:avLst/>
          </a:prstGeom>
        </p:spPr>
      </p:pic>
      <p:pic>
        <p:nvPicPr>
          <p:cNvPr id="7" name="Afbeelding 6">
            <a:extLst>
              <a:ext uri="{FF2B5EF4-FFF2-40B4-BE49-F238E27FC236}">
                <a16:creationId xmlns:a16="http://schemas.microsoft.com/office/drawing/2014/main" id="{6F2B0F53-AAB8-FD13-1305-F09EB5A87F64}"/>
              </a:ext>
            </a:extLst>
          </p:cNvPr>
          <p:cNvPicPr>
            <a:picLocks noChangeAspect="1"/>
          </p:cNvPicPr>
          <p:nvPr/>
        </p:nvPicPr>
        <p:blipFill rotWithShape="1">
          <a:blip r:embed="rId4"/>
          <a:srcRect l="65000" t="35394" r="13095" b="18317"/>
          <a:stretch/>
        </p:blipFill>
        <p:spPr>
          <a:xfrm>
            <a:off x="8741095" y="3784072"/>
            <a:ext cx="7823357" cy="5243917"/>
          </a:xfrm>
          <a:prstGeom prst="rect">
            <a:avLst/>
          </a:prstGeom>
        </p:spPr>
      </p:pic>
    </p:spTree>
    <p:extLst>
      <p:ext uri="{BB962C8B-B14F-4D97-AF65-F5344CB8AC3E}">
        <p14:creationId xmlns:p14="http://schemas.microsoft.com/office/powerpoint/2010/main" val="268375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hidden="1">
            <a:extLst>
              <a:ext uri="{FF2B5EF4-FFF2-40B4-BE49-F238E27FC236}">
                <a16:creationId xmlns:a16="http://schemas.microsoft.com/office/drawing/2014/main" id="{AE133EC3-6E51-4FF2-8632-96A5ECA58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0"/>
            <a:ext cx="18288000" cy="10287000"/>
          </a:xfrm>
          <a:prstGeom prst="rect">
            <a:avLst/>
          </a:prstGeom>
        </p:spPr>
      </p:pic>
      <p:sp>
        <p:nvSpPr>
          <p:cNvPr id="4" name="Titel 3">
            <a:extLst>
              <a:ext uri="{FF2B5EF4-FFF2-40B4-BE49-F238E27FC236}">
                <a16:creationId xmlns:a16="http://schemas.microsoft.com/office/drawing/2014/main" id="{6C9A04DC-6025-47FF-AE29-4C9A95E62DAF}"/>
              </a:ext>
            </a:extLst>
          </p:cNvPr>
          <p:cNvSpPr>
            <a:spLocks noGrp="1"/>
          </p:cNvSpPr>
          <p:nvPr>
            <p:ph type="ctrTitle"/>
          </p:nvPr>
        </p:nvSpPr>
        <p:spPr/>
        <p:txBody>
          <a:bodyPr>
            <a:noAutofit/>
          </a:bodyPr>
          <a:lstStyle/>
          <a:p>
            <a:pPr algn="ctr"/>
            <a:r>
              <a:rPr lang="nl-BE" sz="4800" err="1">
                <a:latin typeface="Arial Rounded MT Bold"/>
              </a:rPr>
              <a:t>Studiecoaching</a:t>
            </a:r>
            <a:r>
              <a:rPr lang="nl-BE" sz="4800">
                <a:latin typeface="Arial Rounded MT Bold"/>
              </a:rPr>
              <a:t> groepsworkshop </a:t>
            </a:r>
            <a:endParaRPr lang="en-US" sz="3600">
              <a:latin typeface="Arial Rounded MT Bold"/>
            </a:endParaRPr>
          </a:p>
        </p:txBody>
      </p:sp>
      <p:sp>
        <p:nvSpPr>
          <p:cNvPr id="3" name="Ondertitel 2">
            <a:extLst>
              <a:ext uri="{FF2B5EF4-FFF2-40B4-BE49-F238E27FC236}">
                <a16:creationId xmlns:a16="http://schemas.microsoft.com/office/drawing/2014/main" id="{E702BBD2-F66D-4553-AC3E-2702DCBC5EB8}"/>
              </a:ext>
            </a:extLst>
          </p:cNvPr>
          <p:cNvSpPr>
            <a:spLocks noGrp="1"/>
          </p:cNvSpPr>
          <p:nvPr>
            <p:ph type="subTitle" idx="1"/>
          </p:nvPr>
        </p:nvSpPr>
        <p:spPr>
          <a:xfrm>
            <a:off x="3756600" y="6463563"/>
            <a:ext cx="12376786" cy="2483643"/>
          </a:xfrm>
        </p:spPr>
        <p:txBody>
          <a:bodyPr/>
          <a:lstStyle/>
          <a:p>
            <a:pPr algn="r"/>
            <a:r>
              <a:rPr lang="nl-BE"/>
              <a:t>Wekelijkse sessie </a:t>
            </a:r>
            <a:endParaRPr lang="nl-BE">
              <a:solidFill>
                <a:schemeClr val="accent6"/>
              </a:solidFill>
            </a:endParaRPr>
          </a:p>
          <a:p>
            <a:pPr algn="r"/>
            <a:endParaRPr lang="nl-BE">
              <a:solidFill>
                <a:schemeClr val="accent6"/>
              </a:solidFill>
            </a:endParaRPr>
          </a:p>
        </p:txBody>
      </p:sp>
    </p:spTree>
    <p:extLst>
      <p:ext uri="{BB962C8B-B14F-4D97-AF65-F5344CB8AC3E}">
        <p14:creationId xmlns:p14="http://schemas.microsoft.com/office/powerpoint/2010/main" val="4132277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ECC788-42E9-EC58-D89E-8856DFD58084}"/>
              </a:ext>
            </a:extLst>
          </p:cNvPr>
          <p:cNvSpPr>
            <a:spLocks noGrp="1"/>
          </p:cNvSpPr>
          <p:nvPr>
            <p:ph type="body" sz="quarter" idx="17"/>
          </p:nvPr>
        </p:nvSpPr>
        <p:spPr/>
        <p:txBody>
          <a:bodyPr/>
          <a:lstStyle/>
          <a:p>
            <a:r>
              <a:rPr lang="nl-BE"/>
              <a:t>Bekijk de doelstellingen = </a:t>
            </a:r>
            <a:r>
              <a:rPr lang="nl-BE" b="1">
                <a:solidFill>
                  <a:srgbClr val="FF0000"/>
                </a:solidFill>
                <a:latin typeface="Calibri" panose="020F0502020204030204"/>
                <a:sym typeface="Wingdings" panose="05000000000000000000" pitchFamily="2" charset="2"/>
              </a:rPr>
              <a:t>IDEE STRUCTUUR</a:t>
            </a:r>
          </a:p>
          <a:p>
            <a:endParaRPr lang="nl-BE" b="1">
              <a:solidFill>
                <a:srgbClr val="FF0000"/>
              </a:solidFill>
              <a:latin typeface="Calibri" panose="020F0502020204030204"/>
              <a:sym typeface="Wingdings" panose="05000000000000000000" pitchFamily="2" charset="2"/>
            </a:endParaRPr>
          </a:p>
          <a:p>
            <a:r>
              <a:rPr lang="nl-BE" b="1">
                <a:solidFill>
                  <a:srgbClr val="FF0000"/>
                </a:solidFill>
                <a:latin typeface="Calibri" panose="020F0502020204030204"/>
                <a:sym typeface="Wingdings" panose="05000000000000000000" pitchFamily="2" charset="2"/>
              </a:rPr>
              <a:t>  </a:t>
            </a:r>
          </a:p>
          <a:p>
            <a:endParaRPr lang="nl-BE">
              <a:highlight>
                <a:srgbClr val="FFFF00"/>
              </a:highlight>
            </a:endParaRPr>
          </a:p>
        </p:txBody>
      </p:sp>
      <p:sp>
        <p:nvSpPr>
          <p:cNvPr id="3" name="Titel 2">
            <a:extLst>
              <a:ext uri="{FF2B5EF4-FFF2-40B4-BE49-F238E27FC236}">
                <a16:creationId xmlns:a16="http://schemas.microsoft.com/office/drawing/2014/main" id="{0F38B0E0-EA98-300C-AF5D-39D47E54E9D9}"/>
              </a:ext>
            </a:extLst>
          </p:cNvPr>
          <p:cNvSpPr>
            <a:spLocks noGrp="1"/>
          </p:cNvSpPr>
          <p:nvPr>
            <p:ph type="title"/>
          </p:nvPr>
        </p:nvSpPr>
        <p:spPr/>
        <p:txBody>
          <a:bodyPr/>
          <a:lstStyle/>
          <a:p>
            <a:r>
              <a:rPr lang="nl-BE" sz="4000"/>
              <a:t>2. Verwerkingstijd – idee structuur (4/4)</a:t>
            </a:r>
          </a:p>
        </p:txBody>
      </p:sp>
      <p:sp>
        <p:nvSpPr>
          <p:cNvPr id="4" name="Tijdelijke aanduiding voor voettekst 3">
            <a:extLst>
              <a:ext uri="{FF2B5EF4-FFF2-40B4-BE49-F238E27FC236}">
                <a16:creationId xmlns:a16="http://schemas.microsoft.com/office/drawing/2014/main" id="{981CDEE7-DCAE-5CC0-CD9B-CCE175367212}"/>
              </a:ext>
            </a:extLst>
          </p:cNvPr>
          <p:cNvSpPr>
            <a:spLocks noGrp="1"/>
          </p:cNvSpPr>
          <p:nvPr>
            <p:ph type="ftr" sz="quarter" idx="11"/>
          </p:nvPr>
        </p:nvSpPr>
        <p:spPr/>
        <p:txBody>
          <a:bodyPr/>
          <a:lstStyle/>
          <a:p>
            <a:r>
              <a:rPr lang="nl-BE"/>
              <a:t>Studiecoaching groepsworkshop</a:t>
            </a:r>
          </a:p>
        </p:txBody>
      </p:sp>
      <p:pic>
        <p:nvPicPr>
          <p:cNvPr id="11" name="Afbeelding 10">
            <a:extLst>
              <a:ext uri="{FF2B5EF4-FFF2-40B4-BE49-F238E27FC236}">
                <a16:creationId xmlns:a16="http://schemas.microsoft.com/office/drawing/2014/main" id="{E7B96A16-240E-4D7B-55A1-F10ABB8EF673}"/>
              </a:ext>
            </a:extLst>
          </p:cNvPr>
          <p:cNvPicPr>
            <a:picLocks noChangeAspect="1"/>
          </p:cNvPicPr>
          <p:nvPr/>
        </p:nvPicPr>
        <p:blipFill rotWithShape="1">
          <a:blip r:embed="rId2"/>
          <a:srcRect l="6273" t="35960" r="9450" b="17056"/>
          <a:stretch/>
        </p:blipFill>
        <p:spPr>
          <a:xfrm>
            <a:off x="1095885" y="3298371"/>
            <a:ext cx="15412301" cy="4833258"/>
          </a:xfrm>
          <a:prstGeom prst="rect">
            <a:avLst/>
          </a:prstGeom>
        </p:spPr>
      </p:pic>
    </p:spTree>
    <p:extLst>
      <p:ext uri="{BB962C8B-B14F-4D97-AF65-F5344CB8AC3E}">
        <p14:creationId xmlns:p14="http://schemas.microsoft.com/office/powerpoint/2010/main" val="96735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2091600"/>
            <a:ext cx="16575629" cy="6103800"/>
          </a:xfrm>
        </p:spPr>
        <p:txBody>
          <a:bodyPr/>
          <a:lstStyle/>
          <a:p>
            <a:pPr>
              <a:defRPr/>
            </a:pPr>
            <a:r>
              <a:rPr lang="nl-BE">
                <a:solidFill>
                  <a:srgbClr val="000000"/>
                </a:solidFill>
                <a:latin typeface="Calibri" panose="020F0502020204030204"/>
                <a:sym typeface="Wingdings" panose="05000000000000000000" pitchFamily="2" charset="2"/>
              </a:rPr>
              <a:t>Bekijk daarna de cursus per hoofdstuk = </a:t>
            </a:r>
            <a:r>
              <a:rPr lang="nl-BE" b="1">
                <a:solidFill>
                  <a:srgbClr val="FF0000"/>
                </a:solidFill>
                <a:latin typeface="Calibri" panose="020F0502020204030204"/>
                <a:sym typeface="Wingdings" panose="05000000000000000000" pitchFamily="2" charset="2"/>
              </a:rPr>
              <a:t>IDEE INHOUD </a:t>
            </a:r>
            <a:r>
              <a:rPr lang="nl-BE" b="1">
                <a:solidFill>
                  <a:schemeClr val="accent6"/>
                </a:solidFill>
                <a:latin typeface="Calibri" panose="020F0502020204030204"/>
                <a:sym typeface="Wingdings" panose="05000000000000000000" pitchFamily="2" charset="2"/>
              </a:rPr>
              <a:t>(helikoptervisie!) </a:t>
            </a:r>
          </a:p>
          <a:p>
            <a:pPr lvl="3">
              <a:defRPr/>
            </a:pPr>
            <a:endParaRPr lang="nl-BE" b="1">
              <a:solidFill>
                <a:srgbClr val="FF0000"/>
              </a:solidFill>
              <a:latin typeface="Calibri" panose="020F0502020204030204"/>
              <a:sym typeface="Wingdings" panose="05000000000000000000" pitchFamily="2" charset="2"/>
            </a:endParaRPr>
          </a:p>
          <a:p>
            <a:pPr marL="1257300" marR="0" lvl="1" indent="-571500" algn="l" defTabSz="13716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nl-BE" sz="36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pPr lvl="3">
              <a:defRPr/>
            </a:pPr>
            <a:endPar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p:txBody>
          <a:bodyPr/>
          <a:lstStyle/>
          <a:p>
            <a:r>
              <a:rPr lang="nl-BE" sz="4000"/>
              <a:t>2. Verwerkingstijd – idee inhoud </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7" name="Afbeelding 6" descr="Afbeelding met tekst&#10;&#10;Automatisch gegenereerde beschrijving">
            <a:extLst>
              <a:ext uri="{FF2B5EF4-FFF2-40B4-BE49-F238E27FC236}">
                <a16:creationId xmlns:a16="http://schemas.microsoft.com/office/drawing/2014/main" id="{E36B940B-A945-EEC2-F310-F71F4047B762}"/>
              </a:ext>
            </a:extLst>
          </p:cNvPr>
          <p:cNvPicPr>
            <a:picLocks noChangeAspect="1"/>
          </p:cNvPicPr>
          <p:nvPr/>
        </p:nvPicPr>
        <p:blipFill rotWithShape="1">
          <a:blip r:embed="rId3">
            <a:extLst>
              <a:ext uri="{28A0092B-C50C-407E-A947-70E740481C1C}">
                <a14:useLocalDpi xmlns:a14="http://schemas.microsoft.com/office/drawing/2010/main" val="0"/>
              </a:ext>
            </a:extLst>
          </a:blip>
          <a:srcRect t="10724" b="34815"/>
          <a:stretch/>
        </p:blipFill>
        <p:spPr>
          <a:xfrm>
            <a:off x="7724936" y="2630555"/>
            <a:ext cx="9948000" cy="7223850"/>
          </a:xfrm>
          <a:prstGeom prst="rect">
            <a:avLst/>
          </a:prstGeom>
        </p:spPr>
      </p:pic>
      <p:sp>
        <p:nvSpPr>
          <p:cNvPr id="8" name="Tekstvak 7">
            <a:extLst>
              <a:ext uri="{FF2B5EF4-FFF2-40B4-BE49-F238E27FC236}">
                <a16:creationId xmlns:a16="http://schemas.microsoft.com/office/drawing/2014/main" id="{CBD42848-85AB-7535-0E2B-DF1B62DEBF50}"/>
              </a:ext>
            </a:extLst>
          </p:cNvPr>
          <p:cNvSpPr txBox="1"/>
          <p:nvPr/>
        </p:nvSpPr>
        <p:spPr>
          <a:xfrm>
            <a:off x="1286209" y="3626969"/>
            <a:ext cx="5301394" cy="1569660"/>
          </a:xfrm>
          <a:prstGeom prst="rect">
            <a:avLst/>
          </a:prstGeom>
          <a:noFill/>
        </p:spPr>
        <p:txBody>
          <a:bodyPr wrap="square">
            <a:spAutoFit/>
          </a:bodyPr>
          <a:lstStyle/>
          <a:p>
            <a:pPr>
              <a:defRPr/>
            </a:pPr>
            <a:r>
              <a:rPr lang="nl-BE" sz="3200">
                <a:solidFill>
                  <a:srgbClr val="000000"/>
                </a:solidFill>
                <a:latin typeface="Calibri" panose="020F0502020204030204"/>
                <a:sym typeface="Wingdings" panose="05000000000000000000" pitchFamily="2" charset="2"/>
              </a:rPr>
              <a:t>Hoofdgedachte per alinea </a:t>
            </a:r>
          </a:p>
          <a:p>
            <a:pPr>
              <a:defRPr/>
            </a:pPr>
            <a:endParaRPr lang="nl-BE" sz="3200" i="1">
              <a:solidFill>
                <a:srgbClr val="000000"/>
              </a:solidFill>
              <a:latin typeface="Calibri" panose="020F0502020204030204"/>
              <a:sym typeface="Wingdings" panose="05000000000000000000" pitchFamily="2" charset="2"/>
            </a:endParaRPr>
          </a:p>
          <a:p>
            <a:pPr>
              <a:defRPr/>
            </a:pPr>
            <a:r>
              <a:rPr lang="nl-BE" sz="3200" i="1">
                <a:solidFill>
                  <a:srgbClr val="000000"/>
                </a:solidFill>
                <a:latin typeface="Calibri" panose="020F0502020204030204"/>
                <a:sym typeface="Wingdings" panose="05000000000000000000" pitchFamily="2" charset="2"/>
              </a:rPr>
              <a:t>Waar gaat de alinea over?</a:t>
            </a:r>
          </a:p>
        </p:txBody>
      </p:sp>
      <p:pic>
        <p:nvPicPr>
          <p:cNvPr id="9" name="Afbeelding 8">
            <a:extLst>
              <a:ext uri="{FF2B5EF4-FFF2-40B4-BE49-F238E27FC236}">
                <a16:creationId xmlns:a16="http://schemas.microsoft.com/office/drawing/2014/main" id="{997E5442-8137-C9CE-DE88-584CCBE80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28690">
            <a:off x="1840164" y="6160599"/>
            <a:ext cx="3171487" cy="2346285"/>
          </a:xfrm>
          <a:prstGeom prst="rect">
            <a:avLst/>
          </a:prstGeom>
        </p:spPr>
      </p:pic>
    </p:spTree>
    <p:extLst>
      <p:ext uri="{BB962C8B-B14F-4D97-AF65-F5344CB8AC3E}">
        <p14:creationId xmlns:p14="http://schemas.microsoft.com/office/powerpoint/2010/main" val="181634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2091600"/>
            <a:ext cx="16575629" cy="6103800"/>
          </a:xfrm>
        </p:spPr>
        <p:txBody>
          <a:bodyPr/>
          <a:lstStyle/>
          <a:p>
            <a:pPr>
              <a:defRPr/>
            </a:pPr>
            <a:r>
              <a:rPr lang="nl-BE">
                <a:solidFill>
                  <a:srgbClr val="000000"/>
                </a:solidFill>
                <a:latin typeface="Calibri" panose="020F0502020204030204"/>
                <a:sym typeface="Wingdings" panose="05000000000000000000" pitchFamily="2" charset="2"/>
              </a:rPr>
              <a:t>Lees opnieuw en onderlijn in de cursus </a:t>
            </a:r>
            <a:r>
              <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 = </a:t>
            </a:r>
            <a:r>
              <a:rPr kumimoji="0" lang="nl-BE" b="1"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INHOUD IN DETAIL VERWERKEN </a:t>
            </a:r>
            <a:endParaRPr lang="nl-BE" b="1">
              <a:solidFill>
                <a:srgbClr val="FF0000"/>
              </a:solidFill>
              <a:latin typeface="Calibri" panose="020F0502020204030204"/>
              <a:sym typeface="Wingdings" panose="05000000000000000000" pitchFamily="2" charset="2"/>
            </a:endParaRPr>
          </a:p>
          <a:p>
            <a:pPr lvl="3">
              <a:defRPr/>
            </a:pPr>
            <a:endParaRPr kumimoji="0" lang="nl-BE" sz="36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pPr>
              <a:defRPr/>
            </a:pPr>
            <a:r>
              <a:rPr lang="nl-BE" sz="3200">
                <a:solidFill>
                  <a:srgbClr val="000000"/>
                </a:solidFill>
                <a:latin typeface="Calibri" panose="020F0502020204030204"/>
                <a:sym typeface="Wingdings" panose="05000000000000000000" pitchFamily="2" charset="2"/>
              </a:rPr>
              <a:t>Kernwoorden (o.a. vakterminologie)</a:t>
            </a:r>
            <a:endParaRPr kumimoji="0" lang="nl-BE" sz="32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pPr>
              <a:defRPr/>
            </a:pPr>
            <a:r>
              <a:rPr lang="nl-BE" sz="3200">
                <a:solidFill>
                  <a:srgbClr val="000000"/>
                </a:solidFill>
                <a:latin typeface="Calibri" panose="020F0502020204030204"/>
                <a:sym typeface="Wingdings" panose="05000000000000000000" pitchFamily="2" charset="2"/>
              </a:rPr>
              <a:t>Signaalwoorden = verbanden leggen</a:t>
            </a:r>
            <a:endParaRPr kumimoji="0" lang="nl-BE" sz="32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pPr>
              <a:defRPr/>
            </a:pPr>
            <a:r>
              <a:rPr lang="nl-BE" sz="3200">
                <a:solidFill>
                  <a:srgbClr val="000000"/>
                </a:solidFill>
                <a:latin typeface="Calibri" panose="020F0502020204030204"/>
                <a:sym typeface="Wingdings" panose="05000000000000000000" pitchFamily="2" charset="2"/>
              </a:rPr>
              <a:t>Voorbeelden</a:t>
            </a:r>
          </a:p>
          <a:p>
            <a:pPr>
              <a:defRPr/>
            </a:pPr>
            <a:r>
              <a:rPr lang="nl-BE" sz="3200">
                <a:solidFill>
                  <a:srgbClr val="000000"/>
                </a:solidFill>
                <a:latin typeface="Calibri" panose="020F0502020204030204"/>
                <a:sym typeface="Wingdings" panose="05000000000000000000" pitchFamily="2" charset="2"/>
              </a:rPr>
              <a:t>Nummering</a:t>
            </a:r>
          </a:p>
          <a:p>
            <a:pPr>
              <a:defRPr/>
            </a:pPr>
            <a:r>
              <a:rPr lang="nl-BE" sz="3200">
                <a:solidFill>
                  <a:srgbClr val="000000"/>
                </a:solidFill>
                <a:sym typeface="Wingdings" panose="05000000000000000000" pitchFamily="2" charset="2"/>
              </a:rPr>
              <a:t>Synoniemen</a:t>
            </a:r>
          </a:p>
          <a:p>
            <a:pPr>
              <a:defRPr/>
            </a:pPr>
            <a:endParaRPr lang="nl-BE" sz="3200">
              <a:solidFill>
                <a:srgbClr val="000000"/>
              </a:solidFill>
              <a:sym typeface="Wingdings" panose="05000000000000000000" pitchFamily="2" charset="2"/>
            </a:endParaRPr>
          </a:p>
          <a:p>
            <a:pPr>
              <a:defRPr/>
            </a:pPr>
            <a:r>
              <a:rPr lang="nl-BE" sz="3200" i="1">
                <a:solidFill>
                  <a:srgbClr val="000000"/>
                </a:solidFill>
                <a:sym typeface="Wingdings" panose="05000000000000000000" pitchFamily="2" charset="2"/>
              </a:rPr>
              <a:t>Begrijp ik alles? (5W- en H-vragen)</a:t>
            </a:r>
          </a:p>
          <a:p>
            <a:pPr>
              <a:defRPr/>
            </a:pPr>
            <a:endPar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endParaRPr lang="nl-BE"/>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a:xfrm>
            <a:off x="856185" y="888883"/>
            <a:ext cx="16923815" cy="630355"/>
          </a:xfrm>
        </p:spPr>
        <p:txBody>
          <a:bodyPr/>
          <a:lstStyle/>
          <a:p>
            <a:r>
              <a:rPr lang="nl-BE" sz="4000"/>
              <a:t>2. Verwerkingstijd – inhoud in detail verwerken</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8" name="Afbeelding 7" descr="Afbeelding met tekst&#10;&#10;Automatisch gegenereerde beschrijving">
            <a:extLst>
              <a:ext uri="{FF2B5EF4-FFF2-40B4-BE49-F238E27FC236}">
                <a16:creationId xmlns:a16="http://schemas.microsoft.com/office/drawing/2014/main" id="{B9B054CC-26D2-1B1C-1511-436F75F40223}"/>
              </a:ext>
            </a:extLst>
          </p:cNvPr>
          <p:cNvPicPr>
            <a:picLocks noChangeAspect="1"/>
          </p:cNvPicPr>
          <p:nvPr/>
        </p:nvPicPr>
        <p:blipFill rotWithShape="1">
          <a:blip r:embed="rId3">
            <a:extLst>
              <a:ext uri="{28A0092B-C50C-407E-A947-70E740481C1C}">
                <a14:useLocalDpi xmlns:a14="http://schemas.microsoft.com/office/drawing/2010/main" val="0"/>
              </a:ext>
            </a:extLst>
          </a:blip>
          <a:srcRect l="-1326" t="8641" r="6483" b="30950"/>
          <a:stretch/>
        </p:blipFill>
        <p:spPr>
          <a:xfrm>
            <a:off x="7470021" y="2679055"/>
            <a:ext cx="8444560" cy="7171384"/>
          </a:xfrm>
          <a:prstGeom prst="rect">
            <a:avLst/>
          </a:prstGeom>
        </p:spPr>
      </p:pic>
      <p:pic>
        <p:nvPicPr>
          <p:cNvPr id="6" name="Afbeelding 5">
            <a:extLst>
              <a:ext uri="{FF2B5EF4-FFF2-40B4-BE49-F238E27FC236}">
                <a16:creationId xmlns:a16="http://schemas.microsoft.com/office/drawing/2014/main" id="{01D7A041-17AA-46E4-A4B0-A7FAD199E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28690">
            <a:off x="15033456" y="334445"/>
            <a:ext cx="2658322" cy="1966642"/>
          </a:xfrm>
          <a:prstGeom prst="rect">
            <a:avLst/>
          </a:prstGeom>
        </p:spPr>
      </p:pic>
    </p:spTree>
    <p:extLst>
      <p:ext uri="{BB962C8B-B14F-4D97-AF65-F5344CB8AC3E}">
        <p14:creationId xmlns:p14="http://schemas.microsoft.com/office/powerpoint/2010/main" val="2232281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2091600"/>
            <a:ext cx="16575629" cy="6103800"/>
          </a:xfrm>
        </p:spPr>
        <p:txBody>
          <a:bodyPr/>
          <a:lstStyle/>
          <a:p>
            <a:pPr>
              <a:defRPr/>
            </a:pPr>
            <a:r>
              <a:rPr lang="nl-BE">
                <a:solidFill>
                  <a:srgbClr val="000000"/>
                </a:solidFill>
                <a:latin typeface="Calibri" panose="020F0502020204030204"/>
                <a:sym typeface="Wingdings" panose="05000000000000000000" pitchFamily="2" charset="2"/>
              </a:rPr>
              <a:t>Maak een visualisatie van jouw leerstof  </a:t>
            </a:r>
            <a:r>
              <a:rPr lang="nl-BE">
                <a:latin typeface="Calibri" panose="020F0502020204030204"/>
                <a:sym typeface="Wingdings" panose="05000000000000000000" pitchFamily="2" charset="2"/>
              </a:rPr>
              <a:t>= </a:t>
            </a:r>
            <a:r>
              <a:rPr lang="nl-BE" b="1">
                <a:solidFill>
                  <a:srgbClr val="FF0000"/>
                </a:solidFill>
                <a:latin typeface="Calibri" panose="020F0502020204030204"/>
                <a:sym typeface="Wingdings" panose="05000000000000000000" pitchFamily="2" charset="2"/>
              </a:rPr>
              <a:t>VISUALISATIE VERWERKTE INHOUD</a:t>
            </a:r>
          </a:p>
          <a:p>
            <a:pPr lvl="3">
              <a:defRPr/>
            </a:pPr>
            <a:endPar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endParaRPr lang="nl-BE"/>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p:txBody>
          <a:bodyPr/>
          <a:lstStyle/>
          <a:p>
            <a:r>
              <a:rPr lang="nl-BE" sz="4000"/>
              <a:t>2. Verwerkingstijd – visualisatie verwerkte inhoud </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7" name="Afbeelding 6" descr="Afbeelding met tekst&#10;&#10;Automatisch gegenereerde beschrijving">
            <a:extLst>
              <a:ext uri="{FF2B5EF4-FFF2-40B4-BE49-F238E27FC236}">
                <a16:creationId xmlns:a16="http://schemas.microsoft.com/office/drawing/2014/main" id="{31492E12-2713-2940-CA85-72D4924D2B02}"/>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t="3113" r="12813" b="4195"/>
          <a:stretch>
            <a:fillRect/>
          </a:stretch>
        </p:blipFill>
        <p:spPr bwMode="auto">
          <a:xfrm rot="16200000">
            <a:off x="5706654" y="1229243"/>
            <a:ext cx="7159703" cy="10082689"/>
          </a:xfrm>
          <a:prstGeom prst="rect">
            <a:avLst/>
          </a:prstGeom>
          <a:noFill/>
          <a:ln>
            <a:noFill/>
          </a:ln>
        </p:spPr>
      </p:pic>
    </p:spTree>
    <p:extLst>
      <p:ext uri="{BB962C8B-B14F-4D97-AF65-F5344CB8AC3E}">
        <p14:creationId xmlns:p14="http://schemas.microsoft.com/office/powerpoint/2010/main" val="264806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95220C-8ECA-4ABF-9404-64E385538EDC}"/>
              </a:ext>
            </a:extLst>
          </p:cNvPr>
          <p:cNvSpPr>
            <a:spLocks noGrp="1"/>
          </p:cNvSpPr>
          <p:nvPr>
            <p:ph type="body" sz="quarter" idx="17"/>
          </p:nvPr>
        </p:nvSpPr>
        <p:spPr>
          <a:xfrm>
            <a:off x="856185" y="1911387"/>
            <a:ext cx="16575629" cy="6995250"/>
          </a:xfrm>
        </p:spPr>
        <p:txBody>
          <a:bodyPr/>
          <a:lstStyle/>
          <a:p>
            <a:pPr marL="571500" indent="-571500">
              <a:buFont typeface="Arial" panose="020B0604020202020204" pitchFamily="34" charset="0"/>
              <a:buChar char="•"/>
              <a:defRPr/>
            </a:pPr>
            <a:r>
              <a:rPr lang="nl-BE">
                <a:solidFill>
                  <a:srgbClr val="000000"/>
                </a:solidFill>
                <a:latin typeface="Calibri" panose="020F0502020204030204"/>
                <a:sym typeface="Wingdings" panose="05000000000000000000" pitchFamily="2" charset="2"/>
              </a:rPr>
              <a:t>Wat kan helpen? </a:t>
            </a:r>
          </a:p>
          <a:p>
            <a:pPr marL="1257300" lvl="1" indent="-571500">
              <a:buFont typeface="+mj-lt"/>
              <a:buAutoNum type="arabicPeriod"/>
              <a:defRPr/>
            </a:pPr>
            <a:r>
              <a:rPr lang="nl-BE" sz="3200">
                <a:solidFill>
                  <a:srgbClr val="000000"/>
                </a:solidFill>
                <a:latin typeface="Calibri" panose="020F0502020204030204"/>
                <a:sym typeface="Wingdings" panose="05000000000000000000" pitchFamily="2" charset="2"/>
              </a:rPr>
              <a:t>Bekijk eerst de structuur van cursus of handboek begin pas daarna met lezen van de tekst = </a:t>
            </a:r>
            <a:r>
              <a:rPr lang="nl-BE" sz="3200" b="1">
                <a:solidFill>
                  <a:srgbClr val="FF0000"/>
                </a:solidFill>
                <a:latin typeface="Calibri" panose="020F0502020204030204"/>
                <a:sym typeface="Wingdings" panose="05000000000000000000" pitchFamily="2" charset="2"/>
              </a:rPr>
              <a:t>IDEE STRUCTUUR  </a:t>
            </a:r>
          </a:p>
          <a:p>
            <a:pPr marL="1943100" lvl="2" indent="-571500">
              <a:buFont typeface="Arial" panose="020B0604020202020204" pitchFamily="34" charset="0"/>
              <a:buChar char="•"/>
              <a:defRPr/>
            </a:pPr>
            <a:r>
              <a:rPr lang="nl-BE" sz="2800">
                <a:solidFill>
                  <a:srgbClr val="000000"/>
                </a:solidFill>
                <a:latin typeface="Calibri" panose="020F0502020204030204"/>
                <a:sym typeface="Wingdings" panose="05000000000000000000" pitchFamily="2" charset="2"/>
              </a:rPr>
              <a:t>Inhoudsopgave </a:t>
            </a:r>
          </a:p>
          <a:p>
            <a:pPr marL="1943100" lvl="2" indent="-571500">
              <a:buFont typeface="Arial" panose="020B0604020202020204" pitchFamily="34" charset="0"/>
              <a:buChar char="•"/>
              <a:defRPr/>
            </a:pPr>
            <a:r>
              <a:rPr lang="nl-BE" sz="2800">
                <a:solidFill>
                  <a:srgbClr val="000000"/>
                </a:solidFill>
                <a:latin typeface="Calibri" panose="020F0502020204030204"/>
                <a:sym typeface="Wingdings" panose="05000000000000000000" pitchFamily="2" charset="2"/>
              </a:rPr>
              <a:t>Doelstellingen </a:t>
            </a:r>
          </a:p>
          <a:p>
            <a:pPr marL="1943100" lvl="2" indent="-571500">
              <a:buFont typeface="Arial" panose="020B0604020202020204" pitchFamily="34" charset="0"/>
              <a:buChar char="•"/>
              <a:defRPr/>
            </a:pPr>
            <a:r>
              <a:rPr lang="nl-BE" sz="2800">
                <a:solidFill>
                  <a:srgbClr val="000000"/>
                </a:solidFill>
                <a:latin typeface="Calibri" panose="020F0502020204030204"/>
                <a:sym typeface="Wingdings" panose="05000000000000000000" pitchFamily="2" charset="2"/>
              </a:rPr>
              <a:t>Bekijk inleiding </a:t>
            </a:r>
            <a:r>
              <a:rPr lang="nl-BE" sz="2400">
                <a:solidFill>
                  <a:srgbClr val="000000"/>
                </a:solidFill>
                <a:latin typeface="Calibri" panose="020F0502020204030204"/>
                <a:sym typeface="Wingdings" panose="05000000000000000000" pitchFamily="2" charset="2"/>
              </a:rPr>
              <a:t>en besluit </a:t>
            </a:r>
          </a:p>
          <a:p>
            <a:pPr marL="1257300" lvl="1" indent="-571500">
              <a:buFont typeface="+mj-lt"/>
              <a:buAutoNum type="arabicPeriod"/>
              <a:defRPr/>
            </a:pPr>
            <a:r>
              <a:rPr lang="nl-BE" sz="3200">
                <a:solidFill>
                  <a:srgbClr val="000000"/>
                </a:solidFill>
                <a:latin typeface="Calibri" panose="020F0502020204030204"/>
                <a:sym typeface="Wingdings" panose="05000000000000000000" pitchFamily="2" charset="2"/>
              </a:rPr>
              <a:t>Bekijk daarna de cursus per hoofdstuk = </a:t>
            </a:r>
            <a:r>
              <a:rPr lang="nl-BE" sz="3200" b="1">
                <a:solidFill>
                  <a:srgbClr val="FF0000"/>
                </a:solidFill>
                <a:latin typeface="Calibri" panose="020F0502020204030204"/>
                <a:sym typeface="Wingdings" panose="05000000000000000000" pitchFamily="2" charset="2"/>
              </a:rPr>
              <a:t>IDEE INHOUD </a:t>
            </a:r>
          </a:p>
          <a:p>
            <a:pPr marL="1943100" lvl="2" indent="-571500">
              <a:buFont typeface="Arial" panose="020B0604020202020204" pitchFamily="34" charset="0"/>
              <a:buChar char="•"/>
              <a:defRPr/>
            </a:pPr>
            <a:r>
              <a:rPr kumimoji="0" lang="nl-BE" sz="2800" b="0" i="0" u="none" strike="noStrike" kern="1200" cap="none" spc="0" normalizeH="0" baseline="0" noProof="0">
                <a:ln>
                  <a:noFill/>
                </a:ln>
                <a:solidFill>
                  <a:srgbClr val="000000"/>
                </a:solidFill>
                <a:effectLst/>
                <a:uLnTx/>
                <a:uFillTx/>
                <a:latin typeface="Calibri" panose="020F0502020204030204"/>
                <a:sym typeface="Wingdings" panose="05000000000000000000" pitchFamily="2" charset="2"/>
              </a:rPr>
              <a:t>Lees </a:t>
            </a:r>
            <a:r>
              <a:rPr lang="nl-BE" sz="2800">
                <a:solidFill>
                  <a:srgbClr val="000000"/>
                </a:solidFill>
                <a:latin typeface="Calibri" panose="020F0502020204030204"/>
                <a:sym typeface="Wingdings" panose="05000000000000000000" pitchFamily="2" charset="2"/>
              </a:rPr>
              <a:t>alinea per alinea (onderlijn nog niet) </a:t>
            </a:r>
          </a:p>
          <a:p>
            <a:pPr marL="1943100" lvl="2" indent="-571500">
              <a:buFont typeface="Arial" panose="020B0604020202020204" pitchFamily="34" charset="0"/>
              <a:buChar char="•"/>
              <a:defRPr/>
            </a:pPr>
            <a:r>
              <a:rPr kumimoji="0" lang="nl-BE" sz="28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Ga na waarover de alinea gaat en noteer eventueel 1 kernwoord in de kantlijn </a:t>
            </a:r>
          </a:p>
          <a:p>
            <a:pPr marL="1257300" lvl="1" indent="-571500">
              <a:buFont typeface="+mj-lt"/>
              <a:buAutoNum type="arabicPeriod"/>
              <a:defRPr/>
            </a:pPr>
            <a:r>
              <a:rPr lang="nl-BE" sz="3200">
                <a:solidFill>
                  <a:srgbClr val="000000"/>
                </a:solidFill>
                <a:latin typeface="Calibri" panose="020F0502020204030204"/>
                <a:sym typeface="Wingdings" panose="05000000000000000000" pitchFamily="2" charset="2"/>
              </a:rPr>
              <a:t>Lees opnieuw en onderlijn in de cursus </a:t>
            </a:r>
            <a:r>
              <a:rPr kumimoji="0" lang="nl-BE" sz="3200" b="0" i="0" u="none" strike="noStrike" kern="1200" cap="none" spc="0" normalizeH="0" baseline="0" noProof="0">
                <a:ln>
                  <a:noFill/>
                </a:ln>
                <a:solidFill>
                  <a:srgbClr val="000000"/>
                </a:solidFill>
                <a:effectLst/>
                <a:uLnTx/>
                <a:uFillTx/>
                <a:latin typeface="Calibri" panose="020F0502020204030204"/>
                <a:sym typeface="Wingdings" panose="05000000000000000000" pitchFamily="2" charset="2"/>
              </a:rPr>
              <a:t> = </a:t>
            </a:r>
            <a:r>
              <a:rPr kumimoji="0" lang="nl-BE" sz="3200" b="1" i="0" u="none" strike="noStrike" kern="1200" cap="none" spc="0" normalizeH="0" baseline="0" noProof="0">
                <a:ln>
                  <a:noFill/>
                </a:ln>
                <a:solidFill>
                  <a:srgbClr val="FF0000"/>
                </a:solidFill>
                <a:effectLst/>
                <a:uLnTx/>
                <a:uFillTx/>
                <a:latin typeface="Calibri" panose="020F0502020204030204"/>
                <a:sym typeface="Wingdings" panose="05000000000000000000" pitchFamily="2" charset="2"/>
              </a:rPr>
              <a:t>INHOUD IN DETAIL VERWERKEN </a:t>
            </a:r>
            <a:endParaRPr lang="nl-BE" sz="3200" b="1">
              <a:solidFill>
                <a:srgbClr val="FF0000"/>
              </a:solidFill>
              <a:latin typeface="Calibri" panose="020F0502020204030204"/>
              <a:sym typeface="Wingdings" panose="05000000000000000000" pitchFamily="2" charset="2"/>
            </a:endParaRPr>
          </a:p>
          <a:p>
            <a:pPr marL="1828800" lvl="2" indent="-457200">
              <a:buFont typeface="Arial" panose="020B0604020202020204" pitchFamily="34" charset="0"/>
              <a:buChar char="•"/>
              <a:defRPr/>
            </a:pPr>
            <a:r>
              <a:rPr lang="nl-BE" sz="2800" noProof="0">
                <a:latin typeface="Calibri" panose="020F0502020204030204"/>
                <a:sym typeface="Wingdings" panose="05000000000000000000" pitchFamily="2" charset="2"/>
              </a:rPr>
              <a:t>Noteer synoniemen zodat je alle woordenschat begrijpt </a:t>
            </a:r>
            <a:endParaRPr lang="nl-BE" sz="2800">
              <a:latin typeface="Calibri" panose="020F0502020204030204"/>
              <a:sym typeface="Wingdings" panose="05000000000000000000" pitchFamily="2" charset="2"/>
            </a:endParaRPr>
          </a:p>
          <a:p>
            <a:pPr marL="1828800" lvl="2" indent="-457200">
              <a:buFont typeface="Arial" panose="020B0604020202020204" pitchFamily="34" charset="0"/>
              <a:buChar char="•"/>
              <a:defRPr/>
            </a:pPr>
            <a:r>
              <a:rPr lang="nl-BE" sz="2800">
                <a:latin typeface="Calibri" panose="020F0502020204030204"/>
                <a:sym typeface="Wingdings" panose="05000000000000000000" pitchFamily="2" charset="2"/>
              </a:rPr>
              <a:t>Wie, wat ,waar, wanneer, waarom en hoe (hoofdgedachte per alinea) </a:t>
            </a:r>
          </a:p>
          <a:p>
            <a:pPr marL="1828800" lvl="2" indent="-457200">
              <a:buFont typeface="Arial" panose="020B0604020202020204" pitchFamily="34" charset="0"/>
              <a:buChar char="•"/>
              <a:defRPr/>
            </a:pPr>
            <a:r>
              <a:rPr lang="nl-BE" sz="2800">
                <a:latin typeface="Calibri" panose="020F0502020204030204"/>
                <a:sym typeface="Wingdings" panose="05000000000000000000" pitchFamily="2" charset="2"/>
              </a:rPr>
              <a:t>Probeer een visuele beeldvorming te maken: kan ik bv. linken, hoe ziet dit er uit in de praktijk…</a:t>
            </a:r>
          </a:p>
          <a:p>
            <a:pPr marL="1200150" lvl="1" indent="-514350">
              <a:buFont typeface="+mj-lt"/>
              <a:buAutoNum type="arabicPeriod"/>
              <a:defRPr/>
            </a:pPr>
            <a:r>
              <a:rPr lang="nl-BE" sz="3200">
                <a:latin typeface="Calibri" panose="020F0502020204030204"/>
                <a:sym typeface="Wingdings" panose="05000000000000000000" pitchFamily="2" charset="2"/>
              </a:rPr>
              <a:t>Maak een visualisatie van jouw leerstof  </a:t>
            </a:r>
          </a:p>
          <a:p>
            <a:pPr lvl="3">
              <a:defRPr/>
            </a:pPr>
            <a:endParaRPr kumimoji="0" lang="nl-BE"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endParaRPr>
          </a:p>
          <a:p>
            <a:endParaRPr lang="nl-BE"/>
          </a:p>
        </p:txBody>
      </p:sp>
      <p:sp>
        <p:nvSpPr>
          <p:cNvPr id="4" name="Titel 3">
            <a:extLst>
              <a:ext uri="{FF2B5EF4-FFF2-40B4-BE49-F238E27FC236}">
                <a16:creationId xmlns:a16="http://schemas.microsoft.com/office/drawing/2014/main" id="{B9C130E8-0CCC-4F1B-8935-7F21C7E1EE5F}"/>
              </a:ext>
            </a:extLst>
          </p:cNvPr>
          <p:cNvSpPr>
            <a:spLocks noGrp="1"/>
          </p:cNvSpPr>
          <p:nvPr>
            <p:ph type="title"/>
          </p:nvPr>
        </p:nvSpPr>
        <p:spPr/>
        <p:txBody>
          <a:bodyPr/>
          <a:lstStyle/>
          <a:p>
            <a:r>
              <a:rPr lang="nl-BE" sz="4000"/>
              <a:t>2. Verwerkingstijd – conclusie</a:t>
            </a:r>
          </a:p>
        </p:txBody>
      </p:sp>
      <p:sp>
        <p:nvSpPr>
          <p:cNvPr id="5" name="Tijdelijke aanduiding voor voettekst 4">
            <a:extLst>
              <a:ext uri="{FF2B5EF4-FFF2-40B4-BE49-F238E27FC236}">
                <a16:creationId xmlns:a16="http://schemas.microsoft.com/office/drawing/2014/main" id="{564874DE-E49C-4F1A-89B2-3FAA10508D58}"/>
              </a:ext>
            </a:extLst>
          </p:cNvPr>
          <p:cNvSpPr>
            <a:spLocks noGrp="1"/>
          </p:cNvSpPr>
          <p:nvPr>
            <p:ph type="ftr" sz="quarter" idx="11"/>
          </p:nvPr>
        </p:nvSpPr>
        <p:spPr/>
        <p:txBody>
          <a:bodyPr/>
          <a:lstStyle/>
          <a:p>
            <a:r>
              <a:rPr lang="nl-BE"/>
              <a:t>Studiecoaching groepsworkshop</a:t>
            </a:r>
          </a:p>
        </p:txBody>
      </p:sp>
      <p:pic>
        <p:nvPicPr>
          <p:cNvPr id="1026" name="Picture 2" descr="5 tips van docenten over keuzedelen mbo - Boom beroepsonderwijs">
            <a:extLst>
              <a:ext uri="{FF2B5EF4-FFF2-40B4-BE49-F238E27FC236}">
                <a16:creationId xmlns:a16="http://schemas.microsoft.com/office/drawing/2014/main" id="{0ED4082B-457D-1C0E-3057-1C7C4964A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2968">
            <a:off x="4620666" y="2910319"/>
            <a:ext cx="8242440" cy="499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81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A322427-E7F8-FD1F-F9DE-E409892FEEE1}"/>
              </a:ext>
            </a:extLst>
          </p:cNvPr>
          <p:cNvSpPr>
            <a:spLocks noGrp="1"/>
          </p:cNvSpPr>
          <p:nvPr>
            <p:ph type="body" sz="quarter" idx="17"/>
          </p:nvPr>
        </p:nvSpPr>
        <p:spPr/>
        <p:txBody>
          <a:bodyPr/>
          <a:lstStyle/>
          <a:p>
            <a:endParaRPr lang="nl-BE"/>
          </a:p>
        </p:txBody>
      </p:sp>
      <p:sp>
        <p:nvSpPr>
          <p:cNvPr id="3" name="Titel 2">
            <a:extLst>
              <a:ext uri="{FF2B5EF4-FFF2-40B4-BE49-F238E27FC236}">
                <a16:creationId xmlns:a16="http://schemas.microsoft.com/office/drawing/2014/main" id="{9D499BA7-C963-CF4E-5241-C925BCC01503}"/>
              </a:ext>
            </a:extLst>
          </p:cNvPr>
          <p:cNvSpPr>
            <a:spLocks noGrp="1"/>
          </p:cNvSpPr>
          <p:nvPr>
            <p:ph type="title"/>
          </p:nvPr>
        </p:nvSpPr>
        <p:spPr/>
        <p:txBody>
          <a:bodyPr/>
          <a:lstStyle/>
          <a:p>
            <a:r>
              <a:rPr lang="nl-BE"/>
              <a:t>Samengevat: leerstof verwerken</a:t>
            </a:r>
          </a:p>
        </p:txBody>
      </p:sp>
      <p:pic>
        <p:nvPicPr>
          <p:cNvPr id="5" name="Onlinemedia 5" title="How to increase your learning skills?">
            <a:hlinkClick r:id="" action="ppaction://media"/>
            <a:extLst>
              <a:ext uri="{FF2B5EF4-FFF2-40B4-BE49-F238E27FC236}">
                <a16:creationId xmlns:a16="http://schemas.microsoft.com/office/drawing/2014/main" id="{F06AEB05-F498-96BB-0A21-2E4AC577DF76}"/>
              </a:ext>
            </a:extLst>
          </p:cNvPr>
          <p:cNvPicPr>
            <a:picLocks noRot="1" noChangeAspect="1"/>
          </p:cNvPicPr>
          <p:nvPr>
            <a:videoFile r:link="rId1"/>
          </p:nvPr>
        </p:nvPicPr>
        <p:blipFill>
          <a:blip r:embed="rId4"/>
          <a:stretch>
            <a:fillRect/>
          </a:stretch>
        </p:blipFill>
        <p:spPr>
          <a:xfrm>
            <a:off x="998693" y="1746717"/>
            <a:ext cx="13440000" cy="7560000"/>
          </a:xfrm>
          <a:prstGeom prst="rect">
            <a:avLst/>
          </a:prstGeom>
        </p:spPr>
      </p:pic>
      <p:sp>
        <p:nvSpPr>
          <p:cNvPr id="4" name="Tijdelijke aanduiding voor voettekst 3">
            <a:extLst>
              <a:ext uri="{FF2B5EF4-FFF2-40B4-BE49-F238E27FC236}">
                <a16:creationId xmlns:a16="http://schemas.microsoft.com/office/drawing/2014/main" id="{6ACDC24C-2591-F515-E526-50C27CED5FC4}"/>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31158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0915494C-E1EB-D3E9-7DEF-EF9F3853B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2191443"/>
            <a:ext cx="16822057" cy="6722016"/>
          </a:xfrm>
          <a:prstGeom prst="rect">
            <a:avLst/>
          </a:prstGeom>
        </p:spPr>
      </p:pic>
      <p:sp>
        <p:nvSpPr>
          <p:cNvPr id="3" name="Titel 2">
            <a:extLst>
              <a:ext uri="{FF2B5EF4-FFF2-40B4-BE49-F238E27FC236}">
                <a16:creationId xmlns:a16="http://schemas.microsoft.com/office/drawing/2014/main" id="{E17CE367-9C96-0E27-6087-408B6A39CDE0}"/>
              </a:ext>
            </a:extLst>
          </p:cNvPr>
          <p:cNvSpPr>
            <a:spLocks noGrp="1"/>
          </p:cNvSpPr>
          <p:nvPr>
            <p:ph type="title"/>
          </p:nvPr>
        </p:nvSpPr>
        <p:spPr/>
        <p:txBody>
          <a:bodyPr/>
          <a:lstStyle/>
          <a:p>
            <a:r>
              <a:rPr lang="en-US" sz="4000" kern="1200">
                <a:solidFill>
                  <a:schemeClr val="tx1"/>
                </a:solidFill>
              </a:rPr>
              <a:t>Stappen in het </a:t>
            </a:r>
            <a:r>
              <a:rPr lang="en-US" sz="4000" kern="1200" err="1">
                <a:solidFill>
                  <a:schemeClr val="tx1"/>
                </a:solidFill>
              </a:rPr>
              <a:t>verwerken</a:t>
            </a:r>
            <a:r>
              <a:rPr lang="en-US" sz="4000" kern="1200">
                <a:solidFill>
                  <a:schemeClr val="tx1"/>
                </a:solidFill>
              </a:rPr>
              <a:t> van </a:t>
            </a:r>
            <a:r>
              <a:rPr lang="en-US" sz="4000" kern="1200" err="1">
                <a:solidFill>
                  <a:schemeClr val="tx1"/>
                </a:solidFill>
              </a:rPr>
              <a:t>leerstof</a:t>
            </a:r>
            <a:endParaRPr lang="nl-BE" sz="4000"/>
          </a:p>
        </p:txBody>
      </p:sp>
      <p:sp>
        <p:nvSpPr>
          <p:cNvPr id="6" name="Tijdelijke aanduiding voor voettekst 5">
            <a:extLst>
              <a:ext uri="{FF2B5EF4-FFF2-40B4-BE49-F238E27FC236}">
                <a16:creationId xmlns:a16="http://schemas.microsoft.com/office/drawing/2014/main" id="{AB2DA263-C747-0EE5-6150-60B2924327AB}"/>
              </a:ext>
            </a:extLst>
          </p:cNvPr>
          <p:cNvSpPr>
            <a:spLocks noGrp="1"/>
          </p:cNvSpPr>
          <p:nvPr>
            <p:ph type="ftr" sz="quarter" idx="11"/>
          </p:nvPr>
        </p:nvSpPr>
        <p:spPr/>
        <p:txBody>
          <a:bodyPr/>
          <a:lstStyle/>
          <a:p>
            <a:r>
              <a:rPr lang="nl-BE"/>
              <a:t>Studiecoaching groepsworkshop</a:t>
            </a:r>
          </a:p>
        </p:txBody>
      </p:sp>
      <p:sp>
        <p:nvSpPr>
          <p:cNvPr id="2" name="Pijl: omlaag 1">
            <a:extLst>
              <a:ext uri="{FF2B5EF4-FFF2-40B4-BE49-F238E27FC236}">
                <a16:creationId xmlns:a16="http://schemas.microsoft.com/office/drawing/2014/main" id="{F2FA9408-E621-282D-7C4B-D0489A60E871}"/>
              </a:ext>
            </a:extLst>
          </p:cNvPr>
          <p:cNvSpPr/>
          <p:nvPr/>
        </p:nvSpPr>
        <p:spPr>
          <a:xfrm>
            <a:off x="13827663" y="1798185"/>
            <a:ext cx="996043" cy="1318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6910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5FBFF8-6CA9-8DBC-4509-4A2C1BE3C309}"/>
              </a:ext>
            </a:extLst>
          </p:cNvPr>
          <p:cNvSpPr>
            <a:spLocks noGrp="1"/>
          </p:cNvSpPr>
          <p:nvPr>
            <p:ph type="body" sz="quarter" idx="17"/>
          </p:nvPr>
        </p:nvSpPr>
        <p:spPr/>
        <p:txBody>
          <a:bodyPr/>
          <a:lstStyle/>
          <a:p>
            <a:pPr algn="ctr"/>
            <a:r>
              <a:rPr lang="en-GB" b="1" i="1"/>
              <a:t>Wat is </a:t>
            </a:r>
            <a:r>
              <a:rPr lang="en-GB" b="1" i="1" err="1"/>
              <a:t>memoriseren</a:t>
            </a:r>
            <a:r>
              <a:rPr lang="en-GB" b="1" i="1"/>
              <a:t>?</a:t>
            </a:r>
          </a:p>
          <a:p>
            <a:pPr algn="ctr"/>
            <a:endParaRPr lang="en-GB" i="1"/>
          </a:p>
          <a:p>
            <a:pPr algn="ctr"/>
            <a:r>
              <a:rPr lang="en-GB"/>
              <a:t>‘Op </a:t>
            </a:r>
            <a:r>
              <a:rPr lang="en-GB" err="1"/>
              <a:t>een</a:t>
            </a:r>
            <a:r>
              <a:rPr lang="en-GB"/>
              <a:t> </a:t>
            </a:r>
            <a:r>
              <a:rPr lang="en-GB" b="1" err="1"/>
              <a:t>systematische</a:t>
            </a:r>
            <a:r>
              <a:rPr lang="en-GB"/>
              <a:t> </a:t>
            </a:r>
            <a:r>
              <a:rPr lang="en-GB" err="1"/>
              <a:t>wijze</a:t>
            </a:r>
            <a:r>
              <a:rPr lang="en-GB"/>
              <a:t> </a:t>
            </a:r>
            <a:r>
              <a:rPr lang="en-GB" err="1"/>
              <a:t>leerstof</a:t>
            </a:r>
            <a:r>
              <a:rPr lang="en-GB"/>
              <a:t> </a:t>
            </a:r>
            <a:r>
              <a:rPr lang="en-GB" err="1"/>
              <a:t>uit</a:t>
            </a:r>
            <a:r>
              <a:rPr lang="en-GB"/>
              <a:t> het </a:t>
            </a:r>
            <a:r>
              <a:rPr lang="en-GB" err="1"/>
              <a:t>hoofd</a:t>
            </a:r>
            <a:r>
              <a:rPr lang="en-GB"/>
              <a:t> </a:t>
            </a:r>
            <a:r>
              <a:rPr lang="en-GB" err="1"/>
              <a:t>leren</a:t>
            </a:r>
            <a:r>
              <a:rPr lang="en-GB"/>
              <a:t>: </a:t>
            </a:r>
          </a:p>
          <a:p>
            <a:pPr algn="ctr"/>
            <a:r>
              <a:rPr lang="en-GB"/>
              <a:t>van </a:t>
            </a:r>
            <a:r>
              <a:rPr lang="en-GB" err="1"/>
              <a:t>een</a:t>
            </a:r>
            <a:r>
              <a:rPr lang="en-GB"/>
              <a:t> </a:t>
            </a:r>
            <a:r>
              <a:rPr lang="en-GB" b="1" err="1"/>
              <a:t>structuur</a:t>
            </a:r>
            <a:r>
              <a:rPr lang="en-GB"/>
              <a:t> die je </a:t>
            </a:r>
            <a:r>
              <a:rPr lang="en-GB" err="1"/>
              <a:t>zelf</a:t>
            </a:r>
            <a:r>
              <a:rPr lang="en-GB"/>
              <a:t> </a:t>
            </a:r>
            <a:r>
              <a:rPr lang="en-GB" err="1"/>
              <a:t>hebt</a:t>
            </a:r>
            <a:r>
              <a:rPr lang="en-GB"/>
              <a:t> </a:t>
            </a:r>
            <a:r>
              <a:rPr lang="en-GB" b="1" err="1"/>
              <a:t>gezocht</a:t>
            </a:r>
            <a:r>
              <a:rPr lang="en-GB" b="1"/>
              <a:t>, </a:t>
            </a:r>
            <a:r>
              <a:rPr lang="en-GB" b="1" err="1"/>
              <a:t>begrijpt</a:t>
            </a:r>
            <a:r>
              <a:rPr lang="en-GB" b="1"/>
              <a:t> </a:t>
            </a:r>
          </a:p>
          <a:p>
            <a:pPr algn="ctr"/>
            <a:r>
              <a:rPr lang="en-GB"/>
              <a:t>en die je </a:t>
            </a:r>
            <a:r>
              <a:rPr lang="en-GB" b="1" err="1"/>
              <a:t>inzicht</a:t>
            </a:r>
            <a:r>
              <a:rPr lang="en-GB"/>
              <a:t> </a:t>
            </a:r>
            <a:r>
              <a:rPr lang="en-GB" err="1"/>
              <a:t>gaf</a:t>
            </a:r>
            <a:r>
              <a:rPr lang="en-GB"/>
              <a:t> in de cursus.’</a:t>
            </a:r>
          </a:p>
        </p:txBody>
      </p:sp>
      <p:sp>
        <p:nvSpPr>
          <p:cNvPr id="3" name="Tijdelijke aanduiding voor dianummer 2">
            <a:extLst>
              <a:ext uri="{FF2B5EF4-FFF2-40B4-BE49-F238E27FC236}">
                <a16:creationId xmlns:a16="http://schemas.microsoft.com/office/drawing/2014/main" id="{E39861EE-862A-FCA4-8BDC-19487BEB5DF8}"/>
              </a:ext>
            </a:extLst>
          </p:cNvPr>
          <p:cNvSpPr>
            <a:spLocks noGrp="1"/>
          </p:cNvSpPr>
          <p:nvPr>
            <p:ph type="sldNum" sz="quarter" idx="12"/>
          </p:nvPr>
        </p:nvSpPr>
        <p:spPr/>
        <p:txBody>
          <a:bodyPr/>
          <a:lstStyle/>
          <a:p>
            <a:fld id="{B7527A74-2D87-4307-9531-5A57D9647EEB}" type="slidenum">
              <a:rPr lang="nl-BE" smtClean="0"/>
              <a:pPr/>
              <a:t>27</a:t>
            </a:fld>
            <a:endParaRPr lang="nl-BE"/>
          </a:p>
        </p:txBody>
      </p:sp>
      <p:sp>
        <p:nvSpPr>
          <p:cNvPr id="4" name="Titel 3">
            <a:extLst>
              <a:ext uri="{FF2B5EF4-FFF2-40B4-BE49-F238E27FC236}">
                <a16:creationId xmlns:a16="http://schemas.microsoft.com/office/drawing/2014/main" id="{47683D0E-8E17-E29E-BFAC-B589E9DD99FD}"/>
              </a:ext>
            </a:extLst>
          </p:cNvPr>
          <p:cNvSpPr>
            <a:spLocks noGrp="1"/>
          </p:cNvSpPr>
          <p:nvPr>
            <p:ph type="title"/>
          </p:nvPr>
        </p:nvSpPr>
        <p:spPr/>
        <p:txBody>
          <a:bodyPr/>
          <a:lstStyle/>
          <a:p>
            <a:r>
              <a:rPr lang="nl-BE" dirty="0"/>
              <a:t>3. Studeertijd – memoriseren (1/4) </a:t>
            </a:r>
          </a:p>
        </p:txBody>
      </p:sp>
      <p:sp>
        <p:nvSpPr>
          <p:cNvPr id="5" name="Tijdelijke aanduiding voor voettekst 4">
            <a:extLst>
              <a:ext uri="{FF2B5EF4-FFF2-40B4-BE49-F238E27FC236}">
                <a16:creationId xmlns:a16="http://schemas.microsoft.com/office/drawing/2014/main" id="{ECDE99E5-D408-26B3-7695-994657853F07}"/>
              </a:ext>
            </a:extLst>
          </p:cNvPr>
          <p:cNvSpPr>
            <a:spLocks noGrp="1"/>
          </p:cNvSpPr>
          <p:nvPr>
            <p:ph type="ftr" sz="quarter" idx="11"/>
          </p:nvPr>
        </p:nvSpPr>
        <p:spPr/>
        <p:txBody>
          <a:bodyPr/>
          <a:lstStyle/>
          <a:p>
            <a:r>
              <a:rPr lang="nl-BE" dirty="0" err="1"/>
              <a:t>Studiecoaching</a:t>
            </a:r>
            <a:r>
              <a:rPr lang="nl-BE" dirty="0"/>
              <a:t> groepsworkshop</a:t>
            </a:r>
          </a:p>
        </p:txBody>
      </p:sp>
      <p:pic>
        <p:nvPicPr>
          <p:cNvPr id="6" name="Afbeelding 5">
            <a:extLst>
              <a:ext uri="{FF2B5EF4-FFF2-40B4-BE49-F238E27FC236}">
                <a16:creationId xmlns:a16="http://schemas.microsoft.com/office/drawing/2014/main" id="{6F38DFCA-7281-4CD8-9C3E-4994FCD39FCF}"/>
              </a:ext>
            </a:extLst>
          </p:cNvPr>
          <p:cNvPicPr>
            <a:picLocks noChangeAspect="1"/>
          </p:cNvPicPr>
          <p:nvPr/>
        </p:nvPicPr>
        <p:blipFill>
          <a:blip r:embed="rId2"/>
          <a:stretch>
            <a:fillRect/>
          </a:stretch>
        </p:blipFill>
        <p:spPr>
          <a:xfrm>
            <a:off x="7340821" y="6057568"/>
            <a:ext cx="3606357" cy="2704768"/>
          </a:xfrm>
          <a:prstGeom prst="rect">
            <a:avLst/>
          </a:prstGeom>
          <a:noFill/>
        </p:spPr>
      </p:pic>
    </p:spTree>
    <p:extLst>
      <p:ext uri="{BB962C8B-B14F-4D97-AF65-F5344CB8AC3E}">
        <p14:creationId xmlns:p14="http://schemas.microsoft.com/office/powerpoint/2010/main" val="47313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131767C-3827-7A83-35CB-CA547169534A}"/>
              </a:ext>
            </a:extLst>
          </p:cNvPr>
          <p:cNvSpPr>
            <a:spLocks noGrp="1"/>
          </p:cNvSpPr>
          <p:nvPr>
            <p:ph type="body" sz="quarter" idx="17"/>
          </p:nvPr>
        </p:nvSpPr>
        <p:spPr>
          <a:xfrm>
            <a:off x="998691" y="1888400"/>
            <a:ext cx="16575629" cy="6103800"/>
          </a:xfrm>
        </p:spPr>
        <p:txBody>
          <a:bodyPr/>
          <a:lstStyle/>
          <a:p>
            <a:pPr>
              <a:lnSpc>
                <a:spcPct val="80000"/>
              </a:lnSpc>
              <a:defRPr/>
            </a:pPr>
            <a:r>
              <a:rPr lang="nl-BE">
                <a:solidFill>
                  <a:prstClr val="black"/>
                </a:solidFill>
              </a:rPr>
              <a:t>We onthouden</a:t>
            </a:r>
          </a:p>
          <a:p>
            <a:pPr marL="571500" indent="-571500">
              <a:lnSpc>
                <a:spcPct val="80000"/>
              </a:lnSpc>
              <a:buFont typeface="Arial" panose="020B0604020202020204" pitchFamily="34" charset="0"/>
              <a:buChar char="•"/>
              <a:defRPr/>
            </a:pPr>
            <a:r>
              <a:rPr lang="nl-BE" sz="3200">
                <a:solidFill>
                  <a:prstClr val="black"/>
                </a:solidFill>
              </a:rPr>
              <a:t>Gemiddeld 8 tot 12 woorden</a:t>
            </a:r>
            <a:endParaRPr lang="nl-BE" sz="3200"/>
          </a:p>
          <a:p>
            <a:pPr marL="571500" indent="-571500">
              <a:lnSpc>
                <a:spcPct val="80000"/>
              </a:lnSpc>
              <a:buFont typeface="Arial" panose="020B0604020202020204" pitchFamily="34" charset="0"/>
              <a:buChar char="•"/>
              <a:defRPr/>
            </a:pPr>
            <a:r>
              <a:rPr lang="nl-BE" sz="3200" b="1">
                <a:solidFill>
                  <a:prstClr val="black"/>
                </a:solidFill>
              </a:rPr>
              <a:t>Eerste</a:t>
            </a:r>
            <a:r>
              <a:rPr lang="nl-BE" sz="3200">
                <a:solidFill>
                  <a:prstClr val="black"/>
                </a:solidFill>
              </a:rPr>
              <a:t> en </a:t>
            </a:r>
            <a:r>
              <a:rPr lang="nl-BE" sz="3200" b="1">
                <a:solidFill>
                  <a:prstClr val="black"/>
                </a:solidFill>
              </a:rPr>
              <a:t>laatste</a:t>
            </a:r>
            <a:r>
              <a:rPr lang="nl-BE" sz="3200">
                <a:solidFill>
                  <a:prstClr val="black"/>
                </a:solidFill>
              </a:rPr>
              <a:t> item </a:t>
            </a:r>
          </a:p>
          <a:p>
            <a:pPr marL="1143000" lvl="1" indent="-457200">
              <a:lnSpc>
                <a:spcPct val="80000"/>
              </a:lnSpc>
              <a:buFont typeface="Wingdings" panose="05000000000000000000" pitchFamily="2" charset="2"/>
              <a:buChar char="Ø"/>
              <a:defRPr/>
            </a:pPr>
            <a:r>
              <a:rPr lang="nl-BE" sz="3200">
                <a:solidFill>
                  <a:prstClr val="black"/>
                </a:solidFill>
              </a:rPr>
              <a:t>= voorrangseffect en recentheidseffect</a:t>
            </a:r>
            <a:endParaRPr lang="nl-BE" sz="3200"/>
          </a:p>
          <a:p>
            <a:pPr marL="571500" indent="-571500">
              <a:lnSpc>
                <a:spcPct val="80000"/>
              </a:lnSpc>
              <a:buFont typeface="Arial" panose="020B0604020202020204" pitchFamily="34" charset="0"/>
              <a:buChar char="•"/>
              <a:defRPr/>
            </a:pPr>
            <a:r>
              <a:rPr lang="nl-BE" sz="3200">
                <a:solidFill>
                  <a:prstClr val="black"/>
                </a:solidFill>
              </a:rPr>
              <a:t>Items die je onderling kan </a:t>
            </a:r>
            <a:r>
              <a:rPr lang="nl-BE" sz="3200" b="1">
                <a:solidFill>
                  <a:prstClr val="black"/>
                </a:solidFill>
              </a:rPr>
              <a:t>verbinden </a:t>
            </a:r>
            <a:r>
              <a:rPr lang="nl-BE" sz="3200">
                <a:solidFill>
                  <a:prstClr val="black"/>
                </a:solidFill>
                <a:sym typeface="Wingdings" panose="05000000000000000000" pitchFamily="2" charset="2"/>
              </a:rPr>
              <a:t> studeren binnen </a:t>
            </a:r>
            <a:r>
              <a:rPr lang="nl-BE" sz="3200" b="1">
                <a:solidFill>
                  <a:prstClr val="black"/>
                </a:solidFill>
                <a:sym typeface="Wingdings" panose="05000000000000000000" pitchFamily="2" charset="2"/>
              </a:rPr>
              <a:t>context</a:t>
            </a:r>
            <a:endParaRPr lang="nl-BE" sz="3200" b="1">
              <a:solidFill>
                <a:prstClr val="black"/>
              </a:solidFill>
            </a:endParaRPr>
          </a:p>
          <a:p>
            <a:pPr marL="1143000" lvl="1" indent="-457200">
              <a:lnSpc>
                <a:spcPct val="80000"/>
              </a:lnSpc>
              <a:buFont typeface="Wingdings" panose="05000000000000000000" pitchFamily="2" charset="2"/>
              <a:buChar char="Ø"/>
              <a:defRPr/>
            </a:pPr>
            <a:r>
              <a:rPr lang="nl-BE" sz="3200">
                <a:solidFill>
                  <a:prstClr val="black"/>
                </a:solidFill>
              </a:rPr>
              <a:t>= verhaaltechniek</a:t>
            </a:r>
          </a:p>
          <a:p>
            <a:pPr marL="571500" indent="-571500">
              <a:lnSpc>
                <a:spcPct val="80000"/>
              </a:lnSpc>
              <a:buFont typeface="Arial" panose="020B0604020202020204" pitchFamily="34" charset="0"/>
              <a:buChar char="•"/>
              <a:defRPr/>
            </a:pPr>
            <a:r>
              <a:rPr lang="nl-BE" sz="3200">
                <a:solidFill>
                  <a:prstClr val="black"/>
                </a:solidFill>
              </a:rPr>
              <a:t>Informatie </a:t>
            </a:r>
            <a:r>
              <a:rPr lang="nl-BE" sz="3200" b="1">
                <a:solidFill>
                  <a:prstClr val="black"/>
                </a:solidFill>
              </a:rPr>
              <a:t>visueel</a:t>
            </a:r>
            <a:r>
              <a:rPr lang="nl-BE" sz="3200">
                <a:solidFill>
                  <a:prstClr val="black"/>
                </a:solidFill>
              </a:rPr>
              <a:t>, </a:t>
            </a:r>
            <a:r>
              <a:rPr lang="nl-BE" sz="3200" b="1">
                <a:solidFill>
                  <a:prstClr val="black"/>
                </a:solidFill>
              </a:rPr>
              <a:t>auditief</a:t>
            </a:r>
            <a:r>
              <a:rPr lang="nl-BE" sz="3200">
                <a:solidFill>
                  <a:prstClr val="black"/>
                </a:solidFill>
              </a:rPr>
              <a:t> en gelinkt aan </a:t>
            </a:r>
            <a:r>
              <a:rPr lang="nl-BE" sz="3200" b="1">
                <a:solidFill>
                  <a:prstClr val="black"/>
                </a:solidFill>
              </a:rPr>
              <a:t>beweging</a:t>
            </a:r>
          </a:p>
          <a:p>
            <a:pPr marL="571500" indent="-571500">
              <a:lnSpc>
                <a:spcPct val="80000"/>
              </a:lnSpc>
              <a:buFont typeface="Arial" panose="020B0604020202020204" pitchFamily="34" charset="0"/>
              <a:buChar char="•"/>
              <a:defRPr/>
            </a:pPr>
            <a:r>
              <a:rPr lang="nl-BE" sz="3200">
                <a:solidFill>
                  <a:prstClr val="black"/>
                </a:solidFill>
              </a:rPr>
              <a:t>Items die op </a:t>
            </a:r>
            <a:r>
              <a:rPr lang="nl-BE" sz="3200" b="1">
                <a:solidFill>
                  <a:prstClr val="black"/>
                </a:solidFill>
              </a:rPr>
              <a:t>jou</a:t>
            </a:r>
            <a:r>
              <a:rPr lang="nl-BE" sz="3200">
                <a:solidFill>
                  <a:prstClr val="black"/>
                </a:solidFill>
              </a:rPr>
              <a:t> betrekking kunnen hebben</a:t>
            </a:r>
          </a:p>
          <a:p>
            <a:pPr marL="571500" indent="-571500">
              <a:lnSpc>
                <a:spcPct val="80000"/>
              </a:lnSpc>
              <a:buFont typeface="Arial" panose="020B0604020202020204" pitchFamily="34" charset="0"/>
              <a:buChar char="•"/>
              <a:defRPr/>
            </a:pPr>
            <a:r>
              <a:rPr lang="nl-BE" sz="3200">
                <a:solidFill>
                  <a:prstClr val="black"/>
                </a:solidFill>
              </a:rPr>
              <a:t>Woorden die je </a:t>
            </a:r>
            <a:r>
              <a:rPr lang="nl-BE" sz="3200" b="1">
                <a:solidFill>
                  <a:prstClr val="black"/>
                </a:solidFill>
              </a:rPr>
              <a:t>begrijpt</a:t>
            </a:r>
          </a:p>
          <a:p>
            <a:pPr marL="571500" indent="-571500">
              <a:lnSpc>
                <a:spcPct val="80000"/>
              </a:lnSpc>
              <a:buFont typeface="Arial" panose="020B0604020202020204" pitchFamily="34" charset="0"/>
              <a:buChar char="•"/>
              <a:defRPr/>
            </a:pPr>
            <a:r>
              <a:rPr lang="nl-BE" sz="3200" b="1">
                <a:solidFill>
                  <a:prstClr val="black"/>
                </a:solidFill>
              </a:rPr>
              <a:t>Papier</a:t>
            </a:r>
            <a:r>
              <a:rPr lang="nl-BE" sz="3200">
                <a:solidFill>
                  <a:prstClr val="black"/>
                </a:solidFill>
              </a:rPr>
              <a:t> </a:t>
            </a:r>
            <a:r>
              <a:rPr lang="nl-BE" sz="3200" err="1">
                <a:solidFill>
                  <a:prstClr val="black"/>
                </a:solidFill>
              </a:rPr>
              <a:t>vs</a:t>
            </a:r>
            <a:r>
              <a:rPr lang="nl-BE" sz="3200">
                <a:solidFill>
                  <a:prstClr val="black"/>
                </a:solidFill>
              </a:rPr>
              <a:t> scherm</a:t>
            </a:r>
          </a:p>
          <a:p>
            <a:pPr marL="571500" indent="-571500">
              <a:lnSpc>
                <a:spcPct val="80000"/>
              </a:lnSpc>
              <a:buFont typeface="Arial" panose="020B0604020202020204" pitchFamily="34" charset="0"/>
              <a:buChar char="•"/>
              <a:defRPr/>
            </a:pPr>
            <a:r>
              <a:rPr lang="nl-BE" sz="3200">
                <a:solidFill>
                  <a:prstClr val="black"/>
                </a:solidFill>
              </a:rPr>
              <a:t>Door </a:t>
            </a:r>
            <a:r>
              <a:rPr lang="nl-BE" sz="3200" b="1">
                <a:solidFill>
                  <a:prstClr val="black"/>
                </a:solidFill>
              </a:rPr>
              <a:t>herhaling</a:t>
            </a:r>
          </a:p>
        </p:txBody>
      </p:sp>
      <p:sp>
        <p:nvSpPr>
          <p:cNvPr id="4" name="Titel 3">
            <a:extLst>
              <a:ext uri="{FF2B5EF4-FFF2-40B4-BE49-F238E27FC236}">
                <a16:creationId xmlns:a16="http://schemas.microsoft.com/office/drawing/2014/main" id="{586CF9D4-E7C5-0F38-44B6-231F73B0588C}"/>
              </a:ext>
            </a:extLst>
          </p:cNvPr>
          <p:cNvSpPr>
            <a:spLocks noGrp="1"/>
          </p:cNvSpPr>
          <p:nvPr>
            <p:ph type="title"/>
          </p:nvPr>
        </p:nvSpPr>
        <p:spPr/>
        <p:txBody>
          <a:bodyPr/>
          <a:lstStyle/>
          <a:p>
            <a:r>
              <a:rPr lang="nl-BE" dirty="0"/>
              <a:t>3. Studeertijd – memoriseren (2/4) </a:t>
            </a:r>
          </a:p>
        </p:txBody>
      </p:sp>
      <p:sp>
        <p:nvSpPr>
          <p:cNvPr id="5" name="Tijdelijke aanduiding voor voettekst 4">
            <a:extLst>
              <a:ext uri="{FF2B5EF4-FFF2-40B4-BE49-F238E27FC236}">
                <a16:creationId xmlns:a16="http://schemas.microsoft.com/office/drawing/2014/main" id="{78D455DD-408F-8C31-5E0F-DCAF98092FD5}"/>
              </a:ext>
            </a:extLst>
          </p:cNvPr>
          <p:cNvSpPr>
            <a:spLocks noGrp="1"/>
          </p:cNvSpPr>
          <p:nvPr>
            <p:ph type="ftr" sz="quarter" idx="11"/>
          </p:nvPr>
        </p:nvSpPr>
        <p:spPr/>
        <p:txBody>
          <a:bodyPr/>
          <a:lstStyle/>
          <a:p>
            <a:r>
              <a:rPr lang="nl-BE" dirty="0" err="1"/>
              <a:t>Studiecoaching</a:t>
            </a:r>
            <a:r>
              <a:rPr lang="nl-BE" dirty="0"/>
              <a:t> groepsworkshop</a:t>
            </a:r>
          </a:p>
        </p:txBody>
      </p:sp>
    </p:spTree>
    <p:extLst>
      <p:ext uri="{BB962C8B-B14F-4D97-AF65-F5344CB8AC3E}">
        <p14:creationId xmlns:p14="http://schemas.microsoft.com/office/powerpoint/2010/main" val="218762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EC695B-1F51-52A4-7AE0-98113FC2419F}"/>
              </a:ext>
            </a:extLst>
          </p:cNvPr>
          <p:cNvSpPr>
            <a:spLocks noGrp="1"/>
          </p:cNvSpPr>
          <p:nvPr>
            <p:ph type="body" sz="quarter" idx="17"/>
          </p:nvPr>
        </p:nvSpPr>
        <p:spPr/>
        <p:txBody>
          <a:bodyPr/>
          <a:lstStyle/>
          <a:p>
            <a:pPr algn="ctr"/>
            <a:r>
              <a:rPr lang="nl-BE" b="1"/>
              <a:t>Memoriseren: 2 soorten leerstof</a:t>
            </a:r>
          </a:p>
        </p:txBody>
      </p:sp>
      <p:sp>
        <p:nvSpPr>
          <p:cNvPr id="4" name="Titel 3">
            <a:extLst>
              <a:ext uri="{FF2B5EF4-FFF2-40B4-BE49-F238E27FC236}">
                <a16:creationId xmlns:a16="http://schemas.microsoft.com/office/drawing/2014/main" id="{22457A1E-123F-9175-3ABD-D87894E8AFBE}"/>
              </a:ext>
            </a:extLst>
          </p:cNvPr>
          <p:cNvSpPr>
            <a:spLocks noGrp="1"/>
          </p:cNvSpPr>
          <p:nvPr>
            <p:ph type="title"/>
          </p:nvPr>
        </p:nvSpPr>
        <p:spPr/>
        <p:txBody>
          <a:bodyPr/>
          <a:lstStyle/>
          <a:p>
            <a:r>
              <a:rPr lang="nl-BE" dirty="0"/>
              <a:t>3. Studeertijd – memoriseren (3/4) </a:t>
            </a:r>
          </a:p>
        </p:txBody>
      </p:sp>
      <p:sp>
        <p:nvSpPr>
          <p:cNvPr id="5" name="Tijdelijke aanduiding voor voettekst 4">
            <a:extLst>
              <a:ext uri="{FF2B5EF4-FFF2-40B4-BE49-F238E27FC236}">
                <a16:creationId xmlns:a16="http://schemas.microsoft.com/office/drawing/2014/main" id="{A6581936-29F1-A1EF-0824-EAB61688A3C4}"/>
              </a:ext>
            </a:extLst>
          </p:cNvPr>
          <p:cNvSpPr>
            <a:spLocks noGrp="1"/>
          </p:cNvSpPr>
          <p:nvPr>
            <p:ph type="ftr" sz="quarter" idx="11"/>
          </p:nvPr>
        </p:nvSpPr>
        <p:spPr/>
        <p:txBody>
          <a:bodyPr/>
          <a:lstStyle/>
          <a:p>
            <a:r>
              <a:rPr lang="nl-BE"/>
              <a:t>Studiecoaching groepsworkshop</a:t>
            </a:r>
          </a:p>
        </p:txBody>
      </p:sp>
      <p:graphicFrame>
        <p:nvGraphicFramePr>
          <p:cNvPr id="6" name="Tabel 6">
            <a:extLst>
              <a:ext uri="{FF2B5EF4-FFF2-40B4-BE49-F238E27FC236}">
                <a16:creationId xmlns:a16="http://schemas.microsoft.com/office/drawing/2014/main" id="{96F65E60-5A61-0B20-C0B6-B0942E8DEB46}"/>
              </a:ext>
            </a:extLst>
          </p:cNvPr>
          <p:cNvGraphicFramePr>
            <a:graphicFrameLocks noGrp="1"/>
          </p:cNvGraphicFramePr>
          <p:nvPr/>
        </p:nvGraphicFramePr>
        <p:xfrm>
          <a:off x="3241945" y="3886201"/>
          <a:ext cx="12192000" cy="475488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96369681"/>
                    </a:ext>
                  </a:extLst>
                </a:gridCol>
                <a:gridCol w="6096000">
                  <a:extLst>
                    <a:ext uri="{9D8B030D-6E8A-4147-A177-3AD203B41FA5}">
                      <a16:colId xmlns:a16="http://schemas.microsoft.com/office/drawing/2014/main" val="4207168035"/>
                    </a:ext>
                  </a:extLst>
                </a:gridCol>
              </a:tblGrid>
              <a:tr h="370840">
                <a:tc>
                  <a:txBody>
                    <a:bodyPr/>
                    <a:lstStyle/>
                    <a:p>
                      <a:pPr algn="ctr"/>
                      <a:endParaRPr lang="nl-BE"/>
                    </a:p>
                    <a:p>
                      <a:pPr algn="ctr"/>
                      <a:r>
                        <a:rPr lang="nl-BE" sz="3200"/>
                        <a:t>Uit het hoofd leren</a:t>
                      </a:r>
                    </a:p>
                  </a:txBody>
                  <a:tcPr/>
                </a:tc>
                <a:tc>
                  <a:txBody>
                    <a:bodyPr/>
                    <a:lstStyle/>
                    <a:p>
                      <a:pPr algn="ctr"/>
                      <a:endParaRPr lang="nl-BE"/>
                    </a:p>
                    <a:p>
                      <a:pPr algn="ctr"/>
                      <a:r>
                        <a:rPr lang="nl-BE" sz="3200"/>
                        <a:t>Begrijpend leren</a:t>
                      </a:r>
                    </a:p>
                    <a:p>
                      <a:pPr algn="ctr"/>
                      <a:endParaRPr lang="nl-BE"/>
                    </a:p>
                  </a:txBody>
                  <a:tcPr/>
                </a:tc>
                <a:extLst>
                  <a:ext uri="{0D108BD9-81ED-4DB2-BD59-A6C34878D82A}">
                    <a16:rowId xmlns:a16="http://schemas.microsoft.com/office/drawing/2014/main" val="2535603839"/>
                  </a:ext>
                </a:extLst>
              </a:tr>
              <a:tr h="370840">
                <a:tc>
                  <a:txBody>
                    <a:bodyPr/>
                    <a:lstStyle/>
                    <a:p>
                      <a:pPr algn="ctr"/>
                      <a:r>
                        <a:rPr lang="nl-BE" sz="2800"/>
                        <a:t>Enkel geschikt voor feitenkennis</a:t>
                      </a:r>
                    </a:p>
                  </a:txBody>
                  <a:tcPr/>
                </a:tc>
                <a:tc>
                  <a:txBody>
                    <a:bodyPr/>
                    <a:lstStyle/>
                    <a:p>
                      <a:pPr algn="ctr"/>
                      <a:r>
                        <a:rPr lang="nl-BE" sz="2800"/>
                        <a:t>Al de rest</a:t>
                      </a:r>
                    </a:p>
                  </a:txBody>
                  <a:tcPr/>
                </a:tc>
                <a:extLst>
                  <a:ext uri="{0D108BD9-81ED-4DB2-BD59-A6C34878D82A}">
                    <a16:rowId xmlns:a16="http://schemas.microsoft.com/office/drawing/2014/main" val="1949766479"/>
                  </a:ext>
                </a:extLst>
              </a:tr>
              <a:tr h="370840">
                <a:tc>
                  <a:txBody>
                    <a:bodyPr/>
                    <a:lstStyle/>
                    <a:p>
                      <a:pPr algn="ctr"/>
                      <a:r>
                        <a:rPr lang="nl-BE" sz="2800"/>
                        <a:t>Definities/Vakterminologie</a:t>
                      </a:r>
                    </a:p>
                    <a:p>
                      <a:pPr algn="ctr"/>
                      <a:r>
                        <a:rPr lang="nl-BE" sz="2800"/>
                        <a:t>Formules</a:t>
                      </a:r>
                    </a:p>
                    <a:p>
                      <a:pPr algn="ctr"/>
                      <a:r>
                        <a:rPr lang="nl-BE" sz="2800"/>
                        <a:t>Inhoudsopgave</a:t>
                      </a:r>
                    </a:p>
                    <a:p>
                      <a:pPr algn="ctr"/>
                      <a:r>
                        <a:rPr lang="nl-BE" sz="2800"/>
                        <a:t>Woordenschat</a:t>
                      </a:r>
                    </a:p>
                  </a:txBody>
                  <a:tcPr/>
                </a:tc>
                <a:tc>
                  <a:txBody>
                    <a:bodyPr/>
                    <a:lstStyle/>
                    <a:p>
                      <a:pPr algn="ctr"/>
                      <a:r>
                        <a:rPr lang="nl-BE" sz="2800"/>
                        <a:t>Inzicht en begrip</a:t>
                      </a:r>
                    </a:p>
                    <a:p>
                      <a:pPr algn="ctr"/>
                      <a:r>
                        <a:rPr lang="nl-BE" sz="2800"/>
                        <a:t>Argumenten</a:t>
                      </a:r>
                    </a:p>
                    <a:p>
                      <a:pPr algn="ctr"/>
                      <a:r>
                        <a:rPr lang="nl-BE" sz="2800"/>
                        <a:t>Redeneringen</a:t>
                      </a:r>
                    </a:p>
                    <a:p>
                      <a:pPr algn="ctr"/>
                      <a:r>
                        <a:rPr lang="nl-BE" sz="2800"/>
                        <a:t>Samenhangende gegevens</a:t>
                      </a:r>
                    </a:p>
                  </a:txBody>
                  <a:tcPr/>
                </a:tc>
                <a:extLst>
                  <a:ext uri="{0D108BD9-81ED-4DB2-BD59-A6C34878D82A}">
                    <a16:rowId xmlns:a16="http://schemas.microsoft.com/office/drawing/2014/main" val="3660518427"/>
                  </a:ext>
                </a:extLst>
              </a:tr>
              <a:tr h="0">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sz="2800"/>
                        <a:t>Louter reproduceren</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sz="2800"/>
                        <a:t>Betekenis uitleggen in eigen woorden</a:t>
                      </a:r>
                    </a:p>
                  </a:txBody>
                  <a:tcPr/>
                </a:tc>
                <a:extLst>
                  <a:ext uri="{0D108BD9-81ED-4DB2-BD59-A6C34878D82A}">
                    <a16:rowId xmlns:a16="http://schemas.microsoft.com/office/drawing/2014/main" val="2280347698"/>
                  </a:ext>
                </a:extLst>
              </a:tr>
              <a:tr h="370840">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sz="2800"/>
                        <a:t>Kennen</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sz="2800"/>
                        <a:t>Kunnen toepassen in casussen</a:t>
                      </a:r>
                    </a:p>
                  </a:txBody>
                  <a:tcPr/>
                </a:tc>
                <a:extLst>
                  <a:ext uri="{0D108BD9-81ED-4DB2-BD59-A6C34878D82A}">
                    <a16:rowId xmlns:a16="http://schemas.microsoft.com/office/drawing/2014/main" val="2964739738"/>
                  </a:ext>
                </a:extLst>
              </a:tr>
            </a:tbl>
          </a:graphicData>
        </a:graphic>
      </p:graphicFrame>
      <p:cxnSp>
        <p:nvCxnSpPr>
          <p:cNvPr id="8" name="Rechte verbindingslijn met pijl 7">
            <a:extLst>
              <a:ext uri="{FF2B5EF4-FFF2-40B4-BE49-F238E27FC236}">
                <a16:creationId xmlns:a16="http://schemas.microsoft.com/office/drawing/2014/main" id="{79D50123-4856-9B94-4636-9F7EFE336A03}"/>
              </a:ext>
            </a:extLst>
          </p:cNvPr>
          <p:cNvCxnSpPr/>
          <p:nvPr/>
        </p:nvCxnSpPr>
        <p:spPr>
          <a:xfrm flipH="1">
            <a:off x="6968359" y="2995448"/>
            <a:ext cx="1891862" cy="740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9109A607-3F61-2A12-E3A5-4802B0C32A1B}"/>
              </a:ext>
            </a:extLst>
          </p:cNvPr>
          <p:cNvCxnSpPr>
            <a:cxnSpLocks/>
          </p:cNvCxnSpPr>
          <p:nvPr/>
        </p:nvCxnSpPr>
        <p:spPr>
          <a:xfrm>
            <a:off x="9858207" y="2990949"/>
            <a:ext cx="1650621" cy="7454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53EBB502-58A6-2707-EEF8-24B22010F103}"/>
              </a:ext>
            </a:extLst>
          </p:cNvPr>
          <p:cNvSpPr txBox="1"/>
          <p:nvPr/>
        </p:nvSpPr>
        <p:spPr>
          <a:xfrm>
            <a:off x="7877255" y="8618866"/>
            <a:ext cx="2806262" cy="523220"/>
          </a:xfrm>
          <a:prstGeom prst="rect">
            <a:avLst/>
          </a:prstGeom>
          <a:noFill/>
        </p:spPr>
        <p:txBody>
          <a:bodyPr wrap="square" rtlCol="0">
            <a:spAutoFit/>
          </a:bodyPr>
          <a:lstStyle/>
          <a:p>
            <a:r>
              <a:rPr lang="nl-BE" sz="2800">
                <a:hlinkClick r:id="rId2"/>
              </a:rPr>
              <a:t>Check ECTS fiches</a:t>
            </a:r>
            <a:endParaRPr lang="nl-BE" sz="2800"/>
          </a:p>
        </p:txBody>
      </p:sp>
    </p:spTree>
    <p:extLst>
      <p:ext uri="{BB962C8B-B14F-4D97-AF65-F5344CB8AC3E}">
        <p14:creationId xmlns:p14="http://schemas.microsoft.com/office/powerpoint/2010/main" val="467467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6AE3E-E312-185E-8771-F3B2A9164233}"/>
              </a:ext>
            </a:extLst>
          </p:cNvPr>
          <p:cNvSpPr>
            <a:spLocks noGrp="1"/>
          </p:cNvSpPr>
          <p:nvPr>
            <p:ph type="title"/>
          </p:nvPr>
        </p:nvSpPr>
        <p:spPr/>
        <p:txBody>
          <a:bodyPr/>
          <a:lstStyle/>
          <a:p>
            <a:r>
              <a:rPr lang="nl-BE"/>
              <a:t>Wat verwacht je uit de sessie te halen? </a:t>
            </a:r>
          </a:p>
        </p:txBody>
      </p:sp>
      <p:pic>
        <p:nvPicPr>
          <p:cNvPr id="1026" name="Picture 2" descr="vraagteken tekenen / LetsDrawIt">
            <a:extLst>
              <a:ext uri="{FF2B5EF4-FFF2-40B4-BE49-F238E27FC236}">
                <a16:creationId xmlns:a16="http://schemas.microsoft.com/office/drawing/2014/main" id="{6EE73F72-CC50-949E-0CB8-A500702C2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814" y="2608589"/>
            <a:ext cx="5069821" cy="506982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a:extLst>
              <a:ext uri="{FF2B5EF4-FFF2-40B4-BE49-F238E27FC236}">
                <a16:creationId xmlns:a16="http://schemas.microsoft.com/office/drawing/2014/main" id="{0B395DC3-F961-95A8-8899-C52E8BC9607A}"/>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3270018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0DFBCA-04BD-486B-8838-CD488170999D}"/>
              </a:ext>
            </a:extLst>
          </p:cNvPr>
          <p:cNvSpPr>
            <a:spLocks noGrp="1"/>
          </p:cNvSpPr>
          <p:nvPr>
            <p:ph type="body" sz="quarter" idx="17"/>
          </p:nvPr>
        </p:nvSpPr>
        <p:spPr/>
        <p:txBody>
          <a:bodyPr/>
          <a:lstStyle/>
          <a:p>
            <a:r>
              <a:rPr lang="nl-BE" sz="3600" b="1"/>
              <a:t>6 beste studiemethodes volgens de wetenschap</a:t>
            </a:r>
          </a:p>
          <a:p>
            <a:endParaRPr lang="nl-BE" b="1"/>
          </a:p>
          <a:p>
            <a:pPr marL="742950" indent="-742950">
              <a:buFont typeface="+mj-lt"/>
              <a:buAutoNum type="arabicPeriod"/>
            </a:pPr>
            <a:r>
              <a:rPr lang="nl-BE" sz="3200"/>
              <a:t>Studeer gespreid </a:t>
            </a:r>
          </a:p>
          <a:p>
            <a:pPr marL="742950" indent="-742950">
              <a:buFont typeface="+mj-lt"/>
              <a:buAutoNum type="arabicPeriod"/>
            </a:pPr>
            <a:r>
              <a:rPr lang="nl-BE" sz="3200"/>
              <a:t>Afwisselen van leerstof </a:t>
            </a:r>
          </a:p>
          <a:p>
            <a:pPr marL="742950" indent="-742950">
              <a:buFont typeface="+mj-lt"/>
              <a:buAutoNum type="arabicPeriod"/>
            </a:pPr>
            <a:r>
              <a:rPr lang="nl-BE" sz="3200"/>
              <a:t>Stel vragen en leg uit in eigen woorden </a:t>
            </a:r>
          </a:p>
          <a:p>
            <a:pPr marL="742950" indent="-742950">
              <a:buFont typeface="+mj-lt"/>
              <a:buAutoNum type="arabicPeriod"/>
            </a:pPr>
            <a:r>
              <a:rPr lang="nl-BE" sz="3200"/>
              <a:t>Bedenk concrete voorbeelden </a:t>
            </a:r>
          </a:p>
          <a:p>
            <a:pPr marL="742950" indent="-742950">
              <a:buFont typeface="+mj-lt"/>
              <a:buAutoNum type="arabicPeriod"/>
            </a:pPr>
            <a:r>
              <a:rPr lang="nl-BE" sz="3200"/>
              <a:t>Maak visualisaties/schema’s en tekeningen </a:t>
            </a:r>
          </a:p>
          <a:p>
            <a:pPr marL="742950" indent="-742950">
              <a:buFont typeface="+mj-lt"/>
              <a:buAutoNum type="arabicPeriod"/>
            </a:pPr>
            <a:r>
              <a:rPr lang="nl-BE" sz="3200"/>
              <a:t>Informatie actief oproepen </a:t>
            </a:r>
          </a:p>
          <a:p>
            <a:endParaRPr lang="nl-BE"/>
          </a:p>
        </p:txBody>
      </p:sp>
      <p:sp>
        <p:nvSpPr>
          <p:cNvPr id="4" name="Titel 3">
            <a:extLst>
              <a:ext uri="{FF2B5EF4-FFF2-40B4-BE49-F238E27FC236}">
                <a16:creationId xmlns:a16="http://schemas.microsoft.com/office/drawing/2014/main" id="{818D5C65-1030-4B23-2751-56AF8AFE6FD5}"/>
              </a:ext>
            </a:extLst>
          </p:cNvPr>
          <p:cNvSpPr>
            <a:spLocks noGrp="1"/>
          </p:cNvSpPr>
          <p:nvPr>
            <p:ph type="title"/>
          </p:nvPr>
        </p:nvSpPr>
        <p:spPr/>
        <p:txBody>
          <a:bodyPr/>
          <a:lstStyle/>
          <a:p>
            <a:r>
              <a:rPr lang="nl-BE" sz="4400" dirty="0"/>
              <a:t>3. Studeertijd – memoriseren (4/4) </a:t>
            </a:r>
            <a:endParaRPr lang="nl-BE" dirty="0"/>
          </a:p>
        </p:txBody>
      </p:sp>
      <p:sp>
        <p:nvSpPr>
          <p:cNvPr id="5" name="Tijdelijke aanduiding voor voettekst 4">
            <a:extLst>
              <a:ext uri="{FF2B5EF4-FFF2-40B4-BE49-F238E27FC236}">
                <a16:creationId xmlns:a16="http://schemas.microsoft.com/office/drawing/2014/main" id="{ABEF6FDD-DA47-B607-7A36-EE33AB0F764F}"/>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2288449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74D48C-5AB1-F4AC-A3CA-FCA589F7D441}"/>
              </a:ext>
            </a:extLst>
          </p:cNvPr>
          <p:cNvSpPr>
            <a:spLocks noGrp="1"/>
          </p:cNvSpPr>
          <p:nvPr>
            <p:ph type="body" sz="quarter" idx="17"/>
          </p:nvPr>
        </p:nvSpPr>
        <p:spPr/>
        <p:txBody>
          <a:bodyPr/>
          <a:lstStyle/>
          <a:p>
            <a:r>
              <a:rPr lang="nl-BE" b="1"/>
              <a:t>Hoe aan de slag? </a:t>
            </a:r>
          </a:p>
          <a:p>
            <a:endParaRPr lang="nl-BE"/>
          </a:p>
          <a:p>
            <a:pPr marL="742950" indent="-742950">
              <a:buFont typeface="+mj-lt"/>
              <a:buAutoNum type="arabicPeriod"/>
            </a:pPr>
            <a:r>
              <a:rPr lang="nl-BE" sz="3200"/>
              <a:t>Inhoudsopgave instuderen</a:t>
            </a:r>
          </a:p>
          <a:p>
            <a:pPr marL="742950" indent="-742950">
              <a:buFont typeface="+mj-lt"/>
              <a:buAutoNum type="arabicPeriod"/>
            </a:pPr>
            <a:r>
              <a:rPr lang="nl-BE" sz="3200"/>
              <a:t>Hoofdstuk a.d.h.v. samenhangend geheel/schema</a:t>
            </a:r>
          </a:p>
          <a:p>
            <a:pPr marL="742950" indent="-742950">
              <a:buFont typeface="+mj-lt"/>
              <a:buAutoNum type="arabicPeriod"/>
            </a:pPr>
            <a:r>
              <a:rPr lang="nl-BE" sz="3200"/>
              <a:t>Oefeningen</a:t>
            </a:r>
          </a:p>
          <a:p>
            <a:pPr marL="742950" indent="-742950">
              <a:buFont typeface="+mj-lt"/>
              <a:buAutoNum type="arabicPeriod"/>
            </a:pPr>
            <a:r>
              <a:rPr lang="nl-BE" sz="3200"/>
              <a:t>Herhalen en controleren</a:t>
            </a:r>
          </a:p>
        </p:txBody>
      </p:sp>
      <p:sp>
        <p:nvSpPr>
          <p:cNvPr id="4" name="Titel 3">
            <a:extLst>
              <a:ext uri="{FF2B5EF4-FFF2-40B4-BE49-F238E27FC236}">
                <a16:creationId xmlns:a16="http://schemas.microsoft.com/office/drawing/2014/main" id="{11F9AF16-510B-F9A6-4502-62F3CBF09FFD}"/>
              </a:ext>
            </a:extLst>
          </p:cNvPr>
          <p:cNvSpPr>
            <a:spLocks noGrp="1"/>
          </p:cNvSpPr>
          <p:nvPr>
            <p:ph type="title"/>
          </p:nvPr>
        </p:nvSpPr>
        <p:spPr/>
        <p:txBody>
          <a:bodyPr/>
          <a:lstStyle/>
          <a:p>
            <a:r>
              <a:rPr lang="nl-BE" dirty="0"/>
              <a:t>3. Studeertijd</a:t>
            </a:r>
          </a:p>
        </p:txBody>
      </p:sp>
      <p:sp>
        <p:nvSpPr>
          <p:cNvPr id="5" name="Tijdelijke aanduiding voor voettekst 4">
            <a:extLst>
              <a:ext uri="{FF2B5EF4-FFF2-40B4-BE49-F238E27FC236}">
                <a16:creationId xmlns:a16="http://schemas.microsoft.com/office/drawing/2014/main" id="{963EB9A5-40E4-F527-5342-24D530A43A0A}"/>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85667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63EFEE2-688E-A29A-2A8E-BE687544765E}"/>
              </a:ext>
            </a:extLst>
          </p:cNvPr>
          <p:cNvSpPr>
            <a:spLocks noGrp="1"/>
          </p:cNvSpPr>
          <p:nvPr>
            <p:ph type="body" sz="quarter" idx="17"/>
          </p:nvPr>
        </p:nvSpPr>
        <p:spPr>
          <a:xfrm>
            <a:off x="998691" y="1769867"/>
            <a:ext cx="16575629" cy="6103800"/>
          </a:xfrm>
        </p:spPr>
        <p:txBody>
          <a:bodyPr/>
          <a:lstStyle/>
          <a:p>
            <a:r>
              <a:rPr lang="nl-BE" b="1"/>
              <a:t>Herhalen en controleren</a:t>
            </a:r>
          </a:p>
          <a:p>
            <a:pPr marL="571500" indent="-571500">
              <a:buFont typeface="Arial" panose="020B0604020202020204" pitchFamily="34" charset="0"/>
              <a:buChar char="•"/>
            </a:pPr>
            <a:r>
              <a:rPr lang="nl-BE"/>
              <a:t>Wat?</a:t>
            </a:r>
          </a:p>
          <a:p>
            <a:pPr marL="1257300" lvl="1" indent="-571500">
              <a:buFont typeface="Wingdings" panose="05000000000000000000" pitchFamily="2" charset="2"/>
              <a:buChar char="Ø"/>
            </a:pPr>
            <a:r>
              <a:rPr lang="nl-BE" sz="3200"/>
              <a:t>Verankeren van de te kennen leerstof</a:t>
            </a:r>
          </a:p>
          <a:p>
            <a:pPr marL="1257300" lvl="1" indent="-571500">
              <a:buFont typeface="Wingdings" panose="05000000000000000000" pitchFamily="2" charset="2"/>
              <a:buChar char="Ø"/>
            </a:pPr>
            <a:r>
              <a:rPr lang="nl-BE" sz="3200"/>
              <a:t>Zicht krijgen op wat je al kent en kan </a:t>
            </a:r>
          </a:p>
          <a:p>
            <a:endParaRPr lang="nl-BE"/>
          </a:p>
          <a:p>
            <a:pPr marL="571500" indent="-571500">
              <a:buFont typeface="Arial" panose="020B0604020202020204" pitchFamily="34" charset="0"/>
              <a:buChar char="•"/>
            </a:pPr>
            <a:r>
              <a:rPr lang="nl-BE"/>
              <a:t>Hoe?</a:t>
            </a:r>
          </a:p>
          <a:p>
            <a:pPr marL="1257300" lvl="1" indent="-571500">
              <a:buFont typeface="Wingdings" panose="05000000000000000000" pitchFamily="2" charset="2"/>
              <a:buChar char="Ø"/>
            </a:pPr>
            <a:r>
              <a:rPr lang="nl-BE" sz="3200"/>
              <a:t>Actief! </a:t>
            </a:r>
          </a:p>
          <a:p>
            <a:pPr marL="1943100" lvl="2" indent="-571500">
              <a:buFont typeface="Wingdings" panose="05000000000000000000" pitchFamily="2" charset="2"/>
              <a:buChar char="§"/>
            </a:pPr>
            <a:r>
              <a:rPr lang="nl-BE" sz="2800"/>
              <a:t>Reconstrueer inhoudsopgave of schema (vb. blanco blad)</a:t>
            </a:r>
          </a:p>
          <a:p>
            <a:pPr marL="1943100" lvl="2" indent="-571500">
              <a:buFont typeface="Wingdings" panose="05000000000000000000" pitchFamily="2" charset="2"/>
              <a:buChar char="§"/>
            </a:pPr>
            <a:r>
              <a:rPr lang="nl-BE" sz="2800"/>
              <a:t>Opschrijven wat je herhaalt = krabbelnota’s</a:t>
            </a:r>
          </a:p>
          <a:p>
            <a:pPr marL="1943100" lvl="2" indent="-571500">
              <a:buFont typeface="Wingdings" panose="05000000000000000000" pitchFamily="2" charset="2"/>
              <a:buChar char="§"/>
            </a:pPr>
            <a:r>
              <a:rPr lang="nl-NL" sz="2800"/>
              <a:t>Controleer wat je vergeten was -&gt; bestudeer opnieuw</a:t>
            </a:r>
          </a:p>
          <a:p>
            <a:pPr marL="1943100" lvl="2" indent="-571500">
              <a:buFont typeface="Wingdings" panose="05000000000000000000" pitchFamily="2" charset="2"/>
              <a:buChar char="§"/>
            </a:pPr>
            <a:r>
              <a:rPr lang="nl-NL" sz="2800"/>
              <a:t>Maak oefeningen/proefexamens opnieuw</a:t>
            </a:r>
          </a:p>
          <a:p>
            <a:pPr marL="1943100" lvl="2" indent="-571500">
              <a:buFont typeface="Wingdings" panose="05000000000000000000" pitchFamily="2" charset="2"/>
              <a:buChar char="§"/>
            </a:pPr>
            <a:r>
              <a:rPr lang="nl-NL" sz="2800"/>
              <a:t>Herhaling vraagt planning!</a:t>
            </a:r>
          </a:p>
          <a:p>
            <a:pPr marL="1257300" lvl="1" indent="-571500">
              <a:buFont typeface="Arial" panose="020B0604020202020204" pitchFamily="34" charset="0"/>
              <a:buChar char="•"/>
            </a:pPr>
            <a:endParaRPr lang="nl-BE"/>
          </a:p>
          <a:p>
            <a:pPr marL="1257300" lvl="1" indent="-571500">
              <a:buFont typeface="Arial" panose="020B0604020202020204" pitchFamily="34" charset="0"/>
              <a:buChar char="•"/>
            </a:pPr>
            <a:endParaRPr lang="nl-BE"/>
          </a:p>
        </p:txBody>
      </p:sp>
      <p:sp>
        <p:nvSpPr>
          <p:cNvPr id="4" name="Titel 3">
            <a:extLst>
              <a:ext uri="{FF2B5EF4-FFF2-40B4-BE49-F238E27FC236}">
                <a16:creationId xmlns:a16="http://schemas.microsoft.com/office/drawing/2014/main" id="{8BE2CD69-4418-6B91-671A-FB5F9258E6E2}"/>
              </a:ext>
            </a:extLst>
          </p:cNvPr>
          <p:cNvSpPr>
            <a:spLocks noGrp="1"/>
          </p:cNvSpPr>
          <p:nvPr>
            <p:ph type="title"/>
          </p:nvPr>
        </p:nvSpPr>
        <p:spPr/>
        <p:txBody>
          <a:bodyPr/>
          <a:lstStyle/>
          <a:p>
            <a:r>
              <a:rPr lang="nl-BE" dirty="0"/>
              <a:t>3. Studeertijd – herhalen en controleren (1/2)</a:t>
            </a:r>
          </a:p>
        </p:txBody>
      </p:sp>
      <p:sp>
        <p:nvSpPr>
          <p:cNvPr id="5" name="Tijdelijke aanduiding voor voettekst 4">
            <a:extLst>
              <a:ext uri="{FF2B5EF4-FFF2-40B4-BE49-F238E27FC236}">
                <a16:creationId xmlns:a16="http://schemas.microsoft.com/office/drawing/2014/main" id="{5866C52E-B113-26B8-CD5E-00D6E4C85FE2}"/>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285142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B73C138-EF0F-CB30-0DF4-7844CCEF25D8}"/>
              </a:ext>
            </a:extLst>
          </p:cNvPr>
          <p:cNvSpPr>
            <a:spLocks noGrp="1"/>
          </p:cNvSpPr>
          <p:nvPr>
            <p:ph type="body" sz="quarter" idx="17"/>
          </p:nvPr>
        </p:nvSpPr>
        <p:spPr/>
        <p:txBody>
          <a:bodyPr/>
          <a:lstStyle/>
          <a:p>
            <a:endParaRPr lang="nl-BE"/>
          </a:p>
        </p:txBody>
      </p:sp>
      <p:sp>
        <p:nvSpPr>
          <p:cNvPr id="3" name="Titel 2">
            <a:extLst>
              <a:ext uri="{FF2B5EF4-FFF2-40B4-BE49-F238E27FC236}">
                <a16:creationId xmlns:a16="http://schemas.microsoft.com/office/drawing/2014/main" id="{526330D0-0D5A-1B32-FFBC-2C33D64ABC40}"/>
              </a:ext>
            </a:extLst>
          </p:cNvPr>
          <p:cNvSpPr>
            <a:spLocks noGrp="1"/>
          </p:cNvSpPr>
          <p:nvPr>
            <p:ph type="title"/>
          </p:nvPr>
        </p:nvSpPr>
        <p:spPr/>
        <p:txBody>
          <a:bodyPr/>
          <a:lstStyle/>
          <a:p>
            <a:r>
              <a:rPr lang="nl-BE" dirty="0"/>
              <a:t>3. Studeertijd – herhalen en controleren (2/2)</a:t>
            </a:r>
          </a:p>
        </p:txBody>
      </p:sp>
      <p:sp>
        <p:nvSpPr>
          <p:cNvPr id="4" name="Tijdelijke aanduiding voor voettekst 3">
            <a:extLst>
              <a:ext uri="{FF2B5EF4-FFF2-40B4-BE49-F238E27FC236}">
                <a16:creationId xmlns:a16="http://schemas.microsoft.com/office/drawing/2014/main" id="{7B76FF0B-BC2F-D8E9-501A-3E5730F4ECF2}"/>
              </a:ext>
            </a:extLst>
          </p:cNvPr>
          <p:cNvSpPr>
            <a:spLocks noGrp="1"/>
          </p:cNvSpPr>
          <p:nvPr>
            <p:ph type="ftr" sz="quarter" idx="11"/>
          </p:nvPr>
        </p:nvSpPr>
        <p:spPr/>
        <p:txBody>
          <a:bodyPr/>
          <a:lstStyle/>
          <a:p>
            <a:r>
              <a:rPr lang="nl-BE"/>
              <a:t>Studiecoaching groepsworkshop</a:t>
            </a:r>
          </a:p>
        </p:txBody>
      </p:sp>
      <p:pic>
        <p:nvPicPr>
          <p:cNvPr id="5" name="Picture 4" descr="GNL.png">
            <a:extLst>
              <a:ext uri="{FF2B5EF4-FFF2-40B4-BE49-F238E27FC236}">
                <a16:creationId xmlns:a16="http://schemas.microsoft.com/office/drawing/2014/main" id="{1D0C180D-C8BB-249D-E720-2530166DFFD9}"/>
              </a:ext>
            </a:extLst>
          </p:cNvPr>
          <p:cNvPicPr>
            <a:picLocks noChangeAspect="1"/>
          </p:cNvPicPr>
          <p:nvPr/>
        </p:nvPicPr>
        <p:blipFill>
          <a:blip r:embed="rId2"/>
          <a:srcRect l="5093" t="23569" r="5093" b="16498"/>
          <a:stretch>
            <a:fillRect/>
          </a:stretch>
        </p:blipFill>
        <p:spPr bwMode="auto">
          <a:xfrm>
            <a:off x="885372" y="1562364"/>
            <a:ext cx="15247256" cy="76308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925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E2A2-98D9-2E3C-4368-5160F6FE385C}"/>
              </a:ext>
            </a:extLst>
          </p:cNvPr>
          <p:cNvSpPr>
            <a:spLocks noGrp="1"/>
          </p:cNvSpPr>
          <p:nvPr>
            <p:ph type="body" sz="quarter" idx="17"/>
          </p:nvPr>
        </p:nvSpPr>
        <p:spPr>
          <a:xfrm>
            <a:off x="1065705" y="2101398"/>
            <a:ext cx="16575629" cy="6103800"/>
          </a:xfrm>
        </p:spPr>
        <p:txBody>
          <a:bodyPr/>
          <a:lstStyle/>
          <a:p>
            <a:pPr>
              <a:lnSpc>
                <a:spcPct val="80000"/>
              </a:lnSpc>
            </a:pPr>
            <a:r>
              <a:rPr lang="nl-BE" b="1"/>
              <a:t>Optimaliseer je concentratie</a:t>
            </a:r>
          </a:p>
          <a:p>
            <a:pPr>
              <a:lnSpc>
                <a:spcPct val="80000"/>
              </a:lnSpc>
            </a:pPr>
            <a:endParaRPr lang="nl-BE"/>
          </a:p>
          <a:p>
            <a:pPr marL="368550" indent="-514350">
              <a:lnSpc>
                <a:spcPct val="80000"/>
              </a:lnSpc>
              <a:buFont typeface="Arial" panose="020B0604020202020204" pitchFamily="34" charset="0"/>
              <a:buChar char="•"/>
            </a:pPr>
            <a:r>
              <a:rPr lang="nl-BE"/>
              <a:t>Rustige en aangename omgeving</a:t>
            </a:r>
          </a:p>
          <a:p>
            <a:pPr marL="368550" indent="-514350">
              <a:lnSpc>
                <a:spcPct val="80000"/>
              </a:lnSpc>
              <a:buFont typeface="Arial" panose="020B0604020202020204" pitchFamily="34" charset="0"/>
              <a:buChar char="•"/>
            </a:pPr>
            <a:r>
              <a:rPr lang="nl-BE"/>
              <a:t>Voldoende ruimte</a:t>
            </a:r>
          </a:p>
          <a:p>
            <a:pPr marL="368550" indent="-514350">
              <a:lnSpc>
                <a:spcPct val="80000"/>
              </a:lnSpc>
              <a:buFont typeface="Arial" panose="020B0604020202020204" pitchFamily="34" charset="0"/>
              <a:buChar char="•"/>
            </a:pPr>
            <a:r>
              <a:rPr lang="nl-BE"/>
              <a:t>Weinig afleidingsmogelijkheden</a:t>
            </a:r>
          </a:p>
          <a:p>
            <a:pPr marL="1111500" lvl="1" indent="-571500">
              <a:lnSpc>
                <a:spcPct val="80000"/>
              </a:lnSpc>
              <a:buFont typeface="Wingdings" panose="05000000000000000000" pitchFamily="2" charset="2"/>
              <a:buChar char="Ø"/>
            </a:pPr>
            <a:r>
              <a:rPr lang="nl-BE" sz="3200"/>
              <a:t>Digitale mogelijkheden</a:t>
            </a:r>
          </a:p>
          <a:p>
            <a:pPr marL="1943100" lvl="2" indent="-571500">
              <a:buFont typeface="Wingdings" panose="05000000000000000000" pitchFamily="2" charset="2"/>
              <a:buChar char="§"/>
            </a:pPr>
            <a:r>
              <a:rPr lang="nl-BE" sz="2800" noProof="0">
                <a:hlinkClick r:id="rId2"/>
              </a:rPr>
              <a:t>Get </a:t>
            </a:r>
            <a:r>
              <a:rPr lang="nl-BE" sz="2800" noProof="0" err="1">
                <a:hlinkClick r:id="rId2"/>
              </a:rPr>
              <a:t>cold</a:t>
            </a:r>
            <a:r>
              <a:rPr lang="nl-BE" sz="2800" noProof="0">
                <a:hlinkClick r:id="rId2"/>
              </a:rPr>
              <a:t> </a:t>
            </a:r>
            <a:r>
              <a:rPr lang="nl-BE" sz="2800" noProof="0" err="1">
                <a:hlinkClick r:id="rId2"/>
              </a:rPr>
              <a:t>turkey</a:t>
            </a:r>
            <a:r>
              <a:rPr lang="nl-BE" sz="2800" noProof="0">
                <a:hlinkClick r:id="rId2"/>
              </a:rPr>
              <a:t> </a:t>
            </a:r>
            <a:endParaRPr lang="nl-BE" sz="2800" noProof="0"/>
          </a:p>
          <a:p>
            <a:pPr marL="1943100" lvl="2" indent="-571500">
              <a:buFont typeface="Wingdings" panose="05000000000000000000" pitchFamily="2" charset="2"/>
              <a:buChar char="§"/>
            </a:pPr>
            <a:r>
              <a:rPr lang="nl-BE" sz="2800" noProof="0" err="1">
                <a:hlinkClick r:id="rId3"/>
              </a:rPr>
              <a:t>StayFocusd</a:t>
            </a:r>
            <a:r>
              <a:rPr lang="nl-BE" sz="2800" noProof="0">
                <a:hlinkClick r:id="rId3"/>
              </a:rPr>
              <a:t> op de Chrome internetbrowser</a:t>
            </a:r>
          </a:p>
          <a:p>
            <a:pPr marL="1943100" lvl="2" indent="-571500">
              <a:buFont typeface="Wingdings" panose="05000000000000000000" pitchFamily="2" charset="2"/>
              <a:buChar char="§"/>
            </a:pPr>
            <a:r>
              <a:rPr lang="nl-BE" sz="2800" noProof="0" err="1">
                <a:hlinkClick r:id="rId4"/>
              </a:rPr>
              <a:t>FocalFilter</a:t>
            </a:r>
            <a:r>
              <a:rPr lang="nl-BE" sz="2800" noProof="0">
                <a:hlinkClick r:id="rId4"/>
              </a:rPr>
              <a:t> voor alle internetbrowsers op Windows </a:t>
            </a:r>
            <a:endParaRPr lang="nl-BE" sz="2800" noProof="0"/>
          </a:p>
          <a:p>
            <a:pPr marL="1943100" lvl="2" indent="-571500">
              <a:buFont typeface="Wingdings" panose="05000000000000000000" pitchFamily="2" charset="2"/>
              <a:buChar char="§"/>
            </a:pPr>
            <a:r>
              <a:rPr lang="nl-BE" sz="2800" noProof="0" err="1">
                <a:hlinkClick r:id="rId5"/>
              </a:rPr>
              <a:t>SelfControl</a:t>
            </a:r>
            <a:r>
              <a:rPr lang="nl-BE" sz="2800" noProof="0">
                <a:hlinkClick r:id="rId5"/>
              </a:rPr>
              <a:t> voor Mac</a:t>
            </a:r>
            <a:endParaRPr lang="nl-BE" sz="2800"/>
          </a:p>
          <a:p>
            <a:pPr marL="368550" indent="-514350">
              <a:lnSpc>
                <a:spcPct val="80000"/>
              </a:lnSpc>
              <a:buFont typeface="Arial" panose="020B0604020202020204" pitchFamily="34" charset="0"/>
              <a:buChar char="•"/>
            </a:pPr>
            <a:r>
              <a:rPr lang="nl-BE"/>
              <a:t>Achtergrondgeluiden elimineren </a:t>
            </a:r>
          </a:p>
          <a:p>
            <a:pPr marL="368550" indent="-514350">
              <a:lnSpc>
                <a:spcPct val="80000"/>
              </a:lnSpc>
              <a:buFont typeface="Arial" panose="020B0604020202020204" pitchFamily="34" charset="0"/>
              <a:buChar char="•"/>
            </a:pPr>
            <a:r>
              <a:rPr lang="nl-BE"/>
              <a:t>Regelmatig pauzeren: bv. 50’ studeren – 5’ pauze </a:t>
            </a:r>
            <a:endParaRPr lang="en-GB"/>
          </a:p>
        </p:txBody>
      </p:sp>
      <p:sp>
        <p:nvSpPr>
          <p:cNvPr id="4" name="Titel 3">
            <a:extLst>
              <a:ext uri="{FF2B5EF4-FFF2-40B4-BE49-F238E27FC236}">
                <a16:creationId xmlns:a16="http://schemas.microsoft.com/office/drawing/2014/main" id="{0384D866-264F-F338-E3B7-656C273A8CBB}"/>
              </a:ext>
            </a:extLst>
          </p:cNvPr>
          <p:cNvSpPr>
            <a:spLocks noGrp="1"/>
          </p:cNvSpPr>
          <p:nvPr>
            <p:ph type="title"/>
          </p:nvPr>
        </p:nvSpPr>
        <p:spPr/>
        <p:txBody>
          <a:bodyPr/>
          <a:lstStyle/>
          <a:p>
            <a:r>
              <a:rPr lang="nl-BE" dirty="0"/>
              <a:t>3. Studeertijd - concentratie</a:t>
            </a:r>
          </a:p>
        </p:txBody>
      </p:sp>
      <p:sp>
        <p:nvSpPr>
          <p:cNvPr id="5" name="Tijdelijke aanduiding voor voettekst 4">
            <a:extLst>
              <a:ext uri="{FF2B5EF4-FFF2-40B4-BE49-F238E27FC236}">
                <a16:creationId xmlns:a16="http://schemas.microsoft.com/office/drawing/2014/main" id="{1801DCE6-F222-AD0A-B886-652E25759FEB}"/>
              </a:ext>
            </a:extLst>
          </p:cNvPr>
          <p:cNvSpPr>
            <a:spLocks noGrp="1"/>
          </p:cNvSpPr>
          <p:nvPr>
            <p:ph type="ftr" sz="quarter" idx="11"/>
          </p:nvPr>
        </p:nvSpPr>
        <p:spPr/>
        <p:txBody>
          <a:bodyPr/>
          <a:lstStyle/>
          <a:p>
            <a:r>
              <a:rPr lang="nl-BE"/>
              <a:t>Studiecoaching groepsworkshop</a:t>
            </a:r>
          </a:p>
        </p:txBody>
      </p:sp>
      <p:pic>
        <p:nvPicPr>
          <p:cNvPr id="6" name="Afbeelding 5">
            <a:extLst>
              <a:ext uri="{FF2B5EF4-FFF2-40B4-BE49-F238E27FC236}">
                <a16:creationId xmlns:a16="http://schemas.microsoft.com/office/drawing/2014/main" id="{5475BDB9-5DC6-A759-55B1-920F79BBAC6C}"/>
              </a:ext>
            </a:extLst>
          </p:cNvPr>
          <p:cNvPicPr>
            <a:picLocks noChangeAspect="1"/>
          </p:cNvPicPr>
          <p:nvPr/>
        </p:nvPicPr>
        <p:blipFill>
          <a:blip r:embed="rId6"/>
          <a:stretch>
            <a:fillRect/>
          </a:stretch>
        </p:blipFill>
        <p:spPr>
          <a:xfrm>
            <a:off x="10124806" y="1910134"/>
            <a:ext cx="1756461" cy="2498775"/>
          </a:xfrm>
          <a:prstGeom prst="rect">
            <a:avLst/>
          </a:prstGeom>
        </p:spPr>
      </p:pic>
      <p:pic>
        <p:nvPicPr>
          <p:cNvPr id="7" name="Afbeelding 6">
            <a:extLst>
              <a:ext uri="{FF2B5EF4-FFF2-40B4-BE49-F238E27FC236}">
                <a16:creationId xmlns:a16="http://schemas.microsoft.com/office/drawing/2014/main" id="{2CC7E4E7-EC70-5DCD-481F-25583C4E5A49}"/>
              </a:ext>
            </a:extLst>
          </p:cNvPr>
          <p:cNvPicPr>
            <a:picLocks noChangeAspect="1"/>
          </p:cNvPicPr>
          <p:nvPr/>
        </p:nvPicPr>
        <p:blipFill>
          <a:blip r:embed="rId7"/>
          <a:stretch>
            <a:fillRect/>
          </a:stretch>
        </p:blipFill>
        <p:spPr>
          <a:xfrm>
            <a:off x="12453709" y="2354401"/>
            <a:ext cx="1922901" cy="2499771"/>
          </a:xfrm>
          <a:prstGeom prst="rect">
            <a:avLst/>
          </a:prstGeom>
        </p:spPr>
      </p:pic>
      <p:pic>
        <p:nvPicPr>
          <p:cNvPr id="8" name="Afbeelding 7">
            <a:extLst>
              <a:ext uri="{FF2B5EF4-FFF2-40B4-BE49-F238E27FC236}">
                <a16:creationId xmlns:a16="http://schemas.microsoft.com/office/drawing/2014/main" id="{224ACF35-B861-3C29-71C4-085CDE066AF9}"/>
              </a:ext>
            </a:extLst>
          </p:cNvPr>
          <p:cNvPicPr>
            <a:picLocks noChangeAspect="1"/>
          </p:cNvPicPr>
          <p:nvPr/>
        </p:nvPicPr>
        <p:blipFill>
          <a:blip r:embed="rId8"/>
          <a:stretch>
            <a:fillRect/>
          </a:stretch>
        </p:blipFill>
        <p:spPr>
          <a:xfrm>
            <a:off x="15176000" y="1737392"/>
            <a:ext cx="2398322" cy="2498775"/>
          </a:xfrm>
          <a:prstGeom prst="rect">
            <a:avLst/>
          </a:prstGeom>
        </p:spPr>
      </p:pic>
      <p:pic>
        <p:nvPicPr>
          <p:cNvPr id="9" name="Picture 4" descr="BlockSite: Easily block distracting websites and apps">
            <a:extLst>
              <a:ext uri="{FF2B5EF4-FFF2-40B4-BE49-F238E27FC236}">
                <a16:creationId xmlns:a16="http://schemas.microsoft.com/office/drawing/2014/main" id="{758DC1EC-ADDD-D7AA-E8A6-C374B5766B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12871" y="5471181"/>
            <a:ext cx="2180892" cy="2180892"/>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124E9B1F-4560-515E-3D8C-44A4ADE48955}"/>
              </a:ext>
            </a:extLst>
          </p:cNvPr>
          <p:cNvPicPr>
            <a:picLocks noChangeAspect="1"/>
          </p:cNvPicPr>
          <p:nvPr/>
        </p:nvPicPr>
        <p:blipFill>
          <a:blip r:embed="rId10"/>
          <a:stretch>
            <a:fillRect/>
          </a:stretch>
        </p:blipFill>
        <p:spPr>
          <a:xfrm>
            <a:off x="14102520" y="5153298"/>
            <a:ext cx="2272641" cy="2498775"/>
          </a:xfrm>
          <a:prstGeom prst="rect">
            <a:avLst/>
          </a:prstGeom>
        </p:spPr>
      </p:pic>
    </p:spTree>
    <p:extLst>
      <p:ext uri="{BB962C8B-B14F-4D97-AF65-F5344CB8AC3E}">
        <p14:creationId xmlns:p14="http://schemas.microsoft.com/office/powerpoint/2010/main" val="2582503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177A654-01B7-761B-1352-1B406EC73D66}"/>
              </a:ext>
            </a:extLst>
          </p:cNvPr>
          <p:cNvSpPr>
            <a:spLocks noGrp="1"/>
          </p:cNvSpPr>
          <p:nvPr>
            <p:ph type="body" sz="quarter" idx="17"/>
          </p:nvPr>
        </p:nvSpPr>
        <p:spPr/>
        <p:txBody>
          <a:bodyPr/>
          <a:lstStyle/>
          <a:p>
            <a:endParaRPr lang="nl-BE"/>
          </a:p>
        </p:txBody>
      </p:sp>
      <p:sp>
        <p:nvSpPr>
          <p:cNvPr id="4" name="Titel 3">
            <a:extLst>
              <a:ext uri="{FF2B5EF4-FFF2-40B4-BE49-F238E27FC236}">
                <a16:creationId xmlns:a16="http://schemas.microsoft.com/office/drawing/2014/main" id="{CDDE6691-14BB-19AA-4D99-82DBF8F24717}"/>
              </a:ext>
            </a:extLst>
          </p:cNvPr>
          <p:cNvSpPr>
            <a:spLocks noGrp="1"/>
          </p:cNvSpPr>
          <p:nvPr>
            <p:ph type="title"/>
          </p:nvPr>
        </p:nvSpPr>
        <p:spPr/>
        <p:txBody>
          <a:bodyPr/>
          <a:lstStyle/>
          <a:p>
            <a:r>
              <a:rPr lang="nl-BE"/>
              <a:t>3. Studeertijd – </a:t>
            </a:r>
            <a:r>
              <a:rPr lang="nl-BE" err="1"/>
              <a:t>Pomodoro</a:t>
            </a:r>
            <a:r>
              <a:rPr lang="nl-BE"/>
              <a:t>-methode</a:t>
            </a:r>
          </a:p>
        </p:txBody>
      </p:sp>
      <p:sp>
        <p:nvSpPr>
          <p:cNvPr id="5" name="Tijdelijke aanduiding voor voettekst 4">
            <a:extLst>
              <a:ext uri="{FF2B5EF4-FFF2-40B4-BE49-F238E27FC236}">
                <a16:creationId xmlns:a16="http://schemas.microsoft.com/office/drawing/2014/main" id="{A204623F-552D-087F-17FC-DBD1693563ED}"/>
              </a:ext>
            </a:extLst>
          </p:cNvPr>
          <p:cNvSpPr>
            <a:spLocks noGrp="1"/>
          </p:cNvSpPr>
          <p:nvPr>
            <p:ph type="ftr" sz="quarter" idx="11"/>
          </p:nvPr>
        </p:nvSpPr>
        <p:spPr/>
        <p:txBody>
          <a:bodyPr/>
          <a:lstStyle/>
          <a:p>
            <a:r>
              <a:rPr lang="nl-BE"/>
              <a:t>Studiecoaching groepsworkshop</a:t>
            </a:r>
          </a:p>
        </p:txBody>
      </p:sp>
      <p:pic>
        <p:nvPicPr>
          <p:cNvPr id="6" name="Onlinemedia 5" title="Howest_FAQ_How to get my school work done?">
            <a:hlinkClick r:id="" action="ppaction://media"/>
            <a:extLst>
              <a:ext uri="{FF2B5EF4-FFF2-40B4-BE49-F238E27FC236}">
                <a16:creationId xmlns:a16="http://schemas.microsoft.com/office/drawing/2014/main" id="{57489EAA-A722-EC29-923F-D3E724A8A0DB}"/>
              </a:ext>
            </a:extLst>
          </p:cNvPr>
          <p:cNvPicPr>
            <a:picLocks noRot="1" noChangeAspect="1"/>
          </p:cNvPicPr>
          <p:nvPr>
            <a:videoFile r:link="rId1"/>
          </p:nvPr>
        </p:nvPicPr>
        <p:blipFill>
          <a:blip r:embed="rId3"/>
          <a:stretch>
            <a:fillRect/>
          </a:stretch>
        </p:blipFill>
        <p:spPr>
          <a:xfrm>
            <a:off x="3026979" y="1942312"/>
            <a:ext cx="12234041" cy="6912233"/>
          </a:xfrm>
          <a:prstGeom prst="rect">
            <a:avLst/>
          </a:prstGeom>
        </p:spPr>
      </p:pic>
    </p:spTree>
    <p:extLst>
      <p:ext uri="{BB962C8B-B14F-4D97-AF65-F5344CB8AC3E}">
        <p14:creationId xmlns:p14="http://schemas.microsoft.com/office/powerpoint/2010/main" val="3596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E4C9EDD-BB71-F2AC-19DF-83B31AEA1AA8}"/>
              </a:ext>
            </a:extLst>
          </p:cNvPr>
          <p:cNvSpPr>
            <a:spLocks noGrp="1"/>
          </p:cNvSpPr>
          <p:nvPr>
            <p:ph type="body" sz="quarter" idx="17"/>
          </p:nvPr>
        </p:nvSpPr>
        <p:spPr/>
        <p:txBody>
          <a:bodyPr/>
          <a:lstStyle/>
          <a:p>
            <a:pPr marL="571500" indent="-571500">
              <a:buFont typeface="Arial" panose="020B0604020202020204" pitchFamily="34" charset="0"/>
              <a:buChar char="•"/>
            </a:pPr>
            <a:r>
              <a:rPr lang="nl-BE" sz="3600"/>
              <a:t>Planning = taken en activiteiten verdelen over de tijd die je hebt</a:t>
            </a:r>
          </a:p>
          <a:p>
            <a:pPr marL="571500" indent="-571500">
              <a:buFont typeface="Arial" panose="020B0604020202020204" pitchFamily="34" charset="0"/>
              <a:buChar char="•"/>
            </a:pPr>
            <a:r>
              <a:rPr lang="nl-BE" sz="3600"/>
              <a:t>Waarom? </a:t>
            </a:r>
          </a:p>
          <a:p>
            <a:pPr marL="1257300" lvl="1" indent="-571500">
              <a:buFont typeface="Wingdings" panose="05000000000000000000" pitchFamily="2" charset="2"/>
              <a:buChar char="Ø"/>
            </a:pPr>
            <a:r>
              <a:rPr lang="nl-BE" sz="3200"/>
              <a:t>Geen onaangename verrassingen </a:t>
            </a:r>
          </a:p>
          <a:p>
            <a:pPr marL="1257300" lvl="1" indent="-571500">
              <a:buFont typeface="Wingdings" panose="05000000000000000000" pitchFamily="2" charset="2"/>
              <a:buChar char="Ø"/>
            </a:pPr>
            <a:r>
              <a:rPr lang="nl-BE" sz="3200"/>
              <a:t>Controle vooruitgang + vergroot kans op succes</a:t>
            </a:r>
          </a:p>
          <a:p>
            <a:pPr marL="1257300" lvl="1" indent="-571500">
              <a:buFont typeface="Wingdings" panose="05000000000000000000" pitchFamily="2" charset="2"/>
              <a:buChar char="Ø"/>
            </a:pPr>
            <a:r>
              <a:rPr lang="nl-BE" sz="3200"/>
              <a:t>Overzicht/structuur: grip op tijd en doelstellingen </a:t>
            </a:r>
          </a:p>
          <a:p>
            <a:pPr marL="1257300" lvl="1" indent="-571500">
              <a:buFont typeface="Wingdings" panose="05000000000000000000" pitchFamily="2" charset="2"/>
              <a:buChar char="Ø"/>
            </a:pPr>
            <a:r>
              <a:rPr lang="nl-BE" sz="3200" err="1"/>
              <a:t>Quality</a:t>
            </a:r>
            <a:r>
              <a:rPr lang="nl-BE" sz="3200"/>
              <a:t> time = verdiende </a:t>
            </a:r>
            <a:r>
              <a:rPr lang="nl-BE" sz="3200" err="1"/>
              <a:t>quality</a:t>
            </a:r>
            <a:r>
              <a:rPr lang="nl-BE" sz="3200"/>
              <a:t> time</a:t>
            </a:r>
          </a:p>
          <a:p>
            <a:pPr marL="685800" indent="-457200">
              <a:buFont typeface="Arial" panose="020B0604020202020204" pitchFamily="34" charset="0"/>
              <a:buChar char="•"/>
            </a:pPr>
            <a:r>
              <a:rPr lang="nl-BE" sz="3600"/>
              <a:t>Hoe?</a:t>
            </a:r>
          </a:p>
          <a:p>
            <a:pPr marL="1257300" lvl="1" indent="-571500">
              <a:buFont typeface="Wingdings" panose="05000000000000000000" pitchFamily="2" charset="2"/>
              <a:buChar char="Ø"/>
            </a:pPr>
            <a:r>
              <a:rPr lang="nl-BE" sz="3200"/>
              <a:t>Stap 1: tijdsbesteding</a:t>
            </a:r>
          </a:p>
          <a:p>
            <a:pPr marL="1257300" lvl="1" indent="-571500">
              <a:buFont typeface="Wingdings" panose="05000000000000000000" pitchFamily="2" charset="2"/>
              <a:buChar char="Ø"/>
            </a:pPr>
            <a:r>
              <a:rPr lang="nl-BE" sz="3200"/>
              <a:t>Stap 2: semesteroverzicht</a:t>
            </a:r>
          </a:p>
          <a:p>
            <a:pPr marL="1257300" lvl="1" indent="-571500">
              <a:buFont typeface="Wingdings" panose="05000000000000000000" pitchFamily="2" charset="2"/>
              <a:buChar char="Ø"/>
            </a:pPr>
            <a:r>
              <a:rPr lang="nl-BE" sz="3200"/>
              <a:t>Stap 3: </a:t>
            </a:r>
            <a:r>
              <a:rPr lang="nl-BE" sz="3200" err="1"/>
              <a:t>to</a:t>
            </a:r>
            <a:r>
              <a:rPr lang="nl-BE" sz="3200"/>
              <a:t>-do list</a:t>
            </a:r>
          </a:p>
          <a:p>
            <a:pPr marL="1257300" lvl="1" indent="-571500">
              <a:buFont typeface="Wingdings" panose="05000000000000000000" pitchFamily="2" charset="2"/>
              <a:buChar char="Ø"/>
            </a:pPr>
            <a:r>
              <a:rPr lang="nl-BE" sz="3200"/>
              <a:t>Stap 4: plannen maar</a:t>
            </a:r>
          </a:p>
          <a:p>
            <a:endParaRPr lang="nl-BE"/>
          </a:p>
        </p:txBody>
      </p:sp>
      <p:sp>
        <p:nvSpPr>
          <p:cNvPr id="3" name="Titel 2">
            <a:extLst>
              <a:ext uri="{FF2B5EF4-FFF2-40B4-BE49-F238E27FC236}">
                <a16:creationId xmlns:a16="http://schemas.microsoft.com/office/drawing/2014/main" id="{446AE366-DD6B-D404-97B4-3016C75E1225}"/>
              </a:ext>
            </a:extLst>
          </p:cNvPr>
          <p:cNvSpPr>
            <a:spLocks noGrp="1"/>
          </p:cNvSpPr>
          <p:nvPr>
            <p:ph type="title"/>
          </p:nvPr>
        </p:nvSpPr>
        <p:spPr/>
        <p:txBody>
          <a:bodyPr/>
          <a:lstStyle/>
          <a:p>
            <a:r>
              <a:rPr lang="nl-BE"/>
              <a:t>4. Planning </a:t>
            </a:r>
          </a:p>
        </p:txBody>
      </p:sp>
      <p:pic>
        <p:nvPicPr>
          <p:cNvPr id="4" name="Picture 2" descr="PlanningIsNotOptional">
            <a:extLst>
              <a:ext uri="{FF2B5EF4-FFF2-40B4-BE49-F238E27FC236}">
                <a16:creationId xmlns:a16="http://schemas.microsoft.com/office/drawing/2014/main" id="{4BB7E683-8566-FAA0-08BC-BBE44439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0386" y="5143500"/>
            <a:ext cx="4655313" cy="3122641"/>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voettekst 4">
            <a:extLst>
              <a:ext uri="{FF2B5EF4-FFF2-40B4-BE49-F238E27FC236}">
                <a16:creationId xmlns:a16="http://schemas.microsoft.com/office/drawing/2014/main" id="{3EA22DF6-363B-052F-F815-4F0E1FA235CC}"/>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2113123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a:t>4. </a:t>
            </a:r>
            <a:r>
              <a:rPr lang="nl-BE" noProof="0"/>
              <a:t>Planning - stap 1: bepaal jouw tijdsbesteding (1/2)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Studiecoaching groepsworkshop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2" y="2091600"/>
            <a:ext cx="16575629" cy="6103800"/>
          </a:xfrm>
        </p:spPr>
        <p:txBody>
          <a:bodyPr/>
          <a:lstStyle/>
          <a:p>
            <a:pPr>
              <a:lnSpc>
                <a:spcPct val="100000"/>
              </a:lnSpc>
            </a:pPr>
            <a:r>
              <a:rPr lang="nl-BE" b="1" noProof="0"/>
              <a:t>A. Tijdsregistratie </a:t>
            </a:r>
          </a:p>
          <a:p>
            <a:pPr marL="571500" indent="-571500">
              <a:lnSpc>
                <a:spcPct val="100000"/>
              </a:lnSpc>
              <a:buFont typeface="Arial" panose="020B0604020202020204" pitchFamily="34" charset="0"/>
              <a:buChar char="•"/>
            </a:pPr>
            <a:r>
              <a:rPr lang="nl-BE" noProof="0"/>
              <a:t>Waar gaat mijn tijd naar toe? </a:t>
            </a:r>
          </a:p>
          <a:p>
            <a:pPr marL="1257300" lvl="1" indent="-571500">
              <a:lnSpc>
                <a:spcPct val="100000"/>
              </a:lnSpc>
              <a:buFont typeface="Wingdings" panose="05000000000000000000" pitchFamily="2" charset="2"/>
              <a:buChar char="Ø"/>
            </a:pPr>
            <a:r>
              <a:rPr lang="nl-BE" sz="3200" noProof="0"/>
              <a:t>Veel overschatting en onderschatting van: </a:t>
            </a:r>
          </a:p>
          <a:p>
            <a:pPr marL="1943100" lvl="2" indent="-571500">
              <a:lnSpc>
                <a:spcPct val="100000"/>
              </a:lnSpc>
              <a:buFont typeface="Wingdings" panose="05000000000000000000" pitchFamily="2" charset="2"/>
              <a:buChar char="§"/>
            </a:pPr>
            <a:r>
              <a:rPr lang="nl-BE"/>
              <a:t>t</a:t>
            </a:r>
            <a:r>
              <a:rPr lang="nl-BE" noProof="0" err="1"/>
              <a:t>ijd</a:t>
            </a:r>
            <a:r>
              <a:rPr lang="nl-BE" noProof="0"/>
              <a:t> die er is; </a:t>
            </a:r>
          </a:p>
          <a:p>
            <a:pPr marL="1943100" lvl="2" indent="-571500">
              <a:lnSpc>
                <a:spcPct val="100000"/>
              </a:lnSpc>
              <a:buFont typeface="Wingdings" panose="05000000000000000000" pitchFamily="2" charset="2"/>
              <a:buChar char="§"/>
            </a:pPr>
            <a:r>
              <a:rPr lang="nl-BE"/>
              <a:t>d</a:t>
            </a:r>
            <a:r>
              <a:rPr lang="nl-BE" noProof="0"/>
              <a:t>e taak die je moet doen of de cursus die je moet studeren; </a:t>
            </a:r>
          </a:p>
          <a:p>
            <a:pPr marL="1943100" lvl="2" indent="-571500">
              <a:lnSpc>
                <a:spcPct val="100000"/>
              </a:lnSpc>
              <a:buFont typeface="Wingdings" panose="05000000000000000000" pitchFamily="2" charset="2"/>
              <a:buChar char="§"/>
            </a:pPr>
            <a:r>
              <a:rPr lang="nl-BE" noProof="0"/>
              <a:t>jezelf en jouw capaciteiten (hoe snel je iets denkt klaar te krijgen).</a:t>
            </a:r>
          </a:p>
          <a:p>
            <a:pPr lvl="2">
              <a:lnSpc>
                <a:spcPct val="100000"/>
              </a:lnSpc>
            </a:pPr>
            <a:endParaRPr lang="nl-BE" noProof="0"/>
          </a:p>
          <a:p>
            <a:pPr marL="1257300" lvl="1" indent="-571500">
              <a:lnSpc>
                <a:spcPct val="100000"/>
              </a:lnSpc>
              <a:buFont typeface="Wingdings" panose="05000000000000000000" pitchFamily="2" charset="2"/>
              <a:buChar char="Ø"/>
            </a:pPr>
            <a:r>
              <a:rPr lang="nl-BE" sz="3200" noProof="0" err="1"/>
              <a:t>Tijdsregistratieapp</a:t>
            </a:r>
            <a:r>
              <a:rPr lang="nl-BE" sz="3200" noProof="0"/>
              <a:t>: </a:t>
            </a:r>
            <a:r>
              <a:rPr lang="nl-BE" sz="3200" noProof="0" err="1"/>
              <a:t>Toggl</a:t>
            </a:r>
            <a:r>
              <a:rPr lang="nl-BE" sz="3200" noProof="0"/>
              <a:t>  </a:t>
            </a:r>
          </a:p>
          <a:p>
            <a:pPr marL="1943100" lvl="2" indent="-571500">
              <a:lnSpc>
                <a:spcPct val="100000"/>
              </a:lnSpc>
              <a:buFont typeface="Wingdings" panose="05000000000000000000" pitchFamily="2" charset="2"/>
              <a:buChar char="§"/>
            </a:pPr>
            <a:r>
              <a:rPr lang="nl-BE" noProof="0"/>
              <a:t>Categorieën</a:t>
            </a:r>
          </a:p>
          <a:p>
            <a:pPr marL="1943100" lvl="2" indent="-571500">
              <a:buFont typeface="Arial" panose="020B0604020202020204" pitchFamily="34" charset="0"/>
              <a:buChar char="•"/>
            </a:pPr>
            <a:endParaRPr lang="nl-BE" noProof="0"/>
          </a:p>
          <a:p>
            <a:pPr marL="1943100" lvl="2" indent="-571500">
              <a:buFont typeface="Arial" panose="020B0604020202020204" pitchFamily="34" charset="0"/>
              <a:buChar char="•"/>
            </a:pPr>
            <a:endParaRPr lang="nl-BE" noProof="0"/>
          </a:p>
          <a:p>
            <a:pPr marL="571500" indent="-571500">
              <a:buFont typeface="Arial" panose="020B0604020202020204" pitchFamily="34" charset="0"/>
              <a:buChar char="•"/>
            </a:pPr>
            <a:endParaRPr lang="nl-BE" noProof="0"/>
          </a:p>
        </p:txBody>
      </p:sp>
      <p:pic>
        <p:nvPicPr>
          <p:cNvPr id="12" name="Afbeelding 11">
            <a:extLst>
              <a:ext uri="{FF2B5EF4-FFF2-40B4-BE49-F238E27FC236}">
                <a16:creationId xmlns:a16="http://schemas.microsoft.com/office/drawing/2014/main" id="{35539A0B-7191-4B81-8EEF-54C4BF1C5A73}"/>
              </a:ext>
            </a:extLst>
          </p:cNvPr>
          <p:cNvPicPr/>
          <p:nvPr/>
        </p:nvPicPr>
        <p:blipFill rotWithShape="1">
          <a:blip r:embed="rId3"/>
          <a:srcRect l="42871" t="66696" r="26641" b="17310"/>
          <a:stretch/>
        </p:blipFill>
        <p:spPr bwMode="auto">
          <a:xfrm>
            <a:off x="8085429" y="5990693"/>
            <a:ext cx="6306755" cy="23322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430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EC2D143-C537-4B60-9602-BD693DD1B90B}"/>
              </a:ext>
            </a:extLst>
          </p:cNvPr>
          <p:cNvSpPr>
            <a:spLocks noGrp="1"/>
          </p:cNvSpPr>
          <p:nvPr>
            <p:ph type="body" sz="quarter" idx="17"/>
          </p:nvPr>
        </p:nvSpPr>
        <p:spPr>
          <a:xfrm>
            <a:off x="998691" y="2361077"/>
            <a:ext cx="16575629" cy="6103800"/>
          </a:xfrm>
        </p:spPr>
        <p:txBody>
          <a:bodyPr/>
          <a:lstStyle/>
          <a:p>
            <a:r>
              <a:rPr lang="nl-BE" b="1"/>
              <a:t>B. ECTS-fiches als richtlijn </a:t>
            </a:r>
            <a:endParaRPr lang="nl-BE"/>
          </a:p>
          <a:p>
            <a:pPr marL="571500" indent="-571500">
              <a:buFont typeface="Arial" panose="020B0604020202020204" pitchFamily="34" charset="0"/>
              <a:buChar char="•"/>
            </a:pPr>
            <a:r>
              <a:rPr lang="nl-BE"/>
              <a:t>1 SP = 25 à 30 uren studieactiviteit (omvat alles van het vak)</a:t>
            </a:r>
          </a:p>
          <a:p>
            <a:pPr marL="571500" indent="-571500">
              <a:buFont typeface="Arial" panose="020B0604020202020204" pitchFamily="34" charset="0"/>
              <a:buChar char="•"/>
            </a:pPr>
            <a:r>
              <a:rPr lang="nl-BE">
                <a:hlinkClick r:id="" action="ppaction://noaction"/>
              </a:rPr>
              <a:t>www.howest.be/ects</a:t>
            </a:r>
            <a:r>
              <a:rPr lang="nl-BE"/>
              <a:t> </a:t>
            </a:r>
          </a:p>
          <a:p>
            <a:endParaRPr lang="nl-BE"/>
          </a:p>
          <a:p>
            <a:pPr marL="571500" indent="-571500">
              <a:buFont typeface="Arial" panose="020B0604020202020204" pitchFamily="34" charset="0"/>
              <a:buChar char="•"/>
            </a:pPr>
            <a:endParaRPr lang="nl-BE"/>
          </a:p>
          <a:p>
            <a:pPr marL="571500" indent="-571500">
              <a:buFont typeface="Arial" panose="020B0604020202020204" pitchFamily="34" charset="0"/>
              <a:buChar char="•"/>
            </a:pPr>
            <a:endParaRPr lang="nl-BE"/>
          </a:p>
        </p:txBody>
      </p:sp>
      <p:sp>
        <p:nvSpPr>
          <p:cNvPr id="4" name="Titel 3">
            <a:extLst>
              <a:ext uri="{FF2B5EF4-FFF2-40B4-BE49-F238E27FC236}">
                <a16:creationId xmlns:a16="http://schemas.microsoft.com/office/drawing/2014/main" id="{8DD9985A-3CBF-4468-81E6-27BD46FD61C5}"/>
              </a:ext>
            </a:extLst>
          </p:cNvPr>
          <p:cNvSpPr>
            <a:spLocks noGrp="1"/>
          </p:cNvSpPr>
          <p:nvPr>
            <p:ph type="title"/>
          </p:nvPr>
        </p:nvSpPr>
        <p:spPr/>
        <p:txBody>
          <a:bodyPr/>
          <a:lstStyle/>
          <a:p>
            <a:r>
              <a:rPr lang="nl-BE"/>
              <a:t>4. </a:t>
            </a:r>
            <a:r>
              <a:rPr lang="nl-BE" noProof="0"/>
              <a:t>Planning - stap 1: bepaal jouw tijdsbesteding (2/2) </a:t>
            </a:r>
            <a:endParaRPr lang="nl-BE"/>
          </a:p>
        </p:txBody>
      </p:sp>
      <p:pic>
        <p:nvPicPr>
          <p:cNvPr id="7" name="Picture 2" descr="Te hoge studiebelasting - Petities.nl">
            <a:extLst>
              <a:ext uri="{FF2B5EF4-FFF2-40B4-BE49-F238E27FC236}">
                <a16:creationId xmlns:a16="http://schemas.microsoft.com/office/drawing/2014/main" id="{76B31306-A126-401B-8995-BFA8DD786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4072" y="4924162"/>
            <a:ext cx="4504709" cy="2570447"/>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voettekst 5">
            <a:extLst>
              <a:ext uri="{FF2B5EF4-FFF2-40B4-BE49-F238E27FC236}">
                <a16:creationId xmlns:a16="http://schemas.microsoft.com/office/drawing/2014/main" id="{8200FA92-A55B-1F45-6CE6-0F58DB021465}"/>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2249742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a:t>4. </a:t>
            </a:r>
            <a:r>
              <a:rPr lang="nl-BE" noProof="0"/>
              <a:t>Planning - stap 2: krijg zicht op jouw semester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998692" y="9306717"/>
            <a:ext cx="6172200" cy="547688"/>
          </a:xfrm>
        </p:spPr>
        <p:txBody>
          <a:bodyPr/>
          <a:lstStyle/>
          <a:p>
            <a:r>
              <a:rPr lang="nl-BE" err="1"/>
              <a:t>Studiecoaching</a:t>
            </a:r>
            <a:r>
              <a:rPr lang="nl-BE"/>
              <a:t> groepsworkshop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59274" y="2120220"/>
            <a:ext cx="16575629" cy="6046560"/>
          </a:xfrm>
        </p:spPr>
        <p:txBody>
          <a:bodyPr/>
          <a:lstStyle/>
          <a:p>
            <a:pPr marL="1943100" lvl="2" indent="-571500">
              <a:lnSpc>
                <a:spcPct val="150000"/>
              </a:lnSpc>
              <a:buFont typeface="Arial" panose="020B0604020202020204" pitchFamily="34" charset="0"/>
              <a:buChar char="•"/>
            </a:pPr>
            <a:r>
              <a:rPr lang="nl-BE" sz="3600" noProof="0"/>
              <a:t>Weekends en lesvrije dagen </a:t>
            </a:r>
          </a:p>
          <a:p>
            <a:pPr marL="1943100" lvl="2" indent="-571500">
              <a:lnSpc>
                <a:spcPct val="150000"/>
              </a:lnSpc>
              <a:buFont typeface="Arial" panose="020B0604020202020204" pitchFamily="34" charset="0"/>
              <a:buChar char="•"/>
            </a:pPr>
            <a:r>
              <a:rPr lang="nl-BE" sz="3600" noProof="0"/>
              <a:t>Deadlines van taken en groepswerken </a:t>
            </a:r>
          </a:p>
          <a:p>
            <a:pPr marL="1943100" lvl="2" indent="-571500">
              <a:lnSpc>
                <a:spcPct val="150000"/>
              </a:lnSpc>
              <a:buFont typeface="Arial" panose="020B0604020202020204" pitchFamily="34" charset="0"/>
              <a:buChar char="•"/>
            </a:pPr>
            <a:r>
              <a:rPr lang="nl-BE" sz="3600" noProof="0"/>
              <a:t>Stageperiodes </a:t>
            </a:r>
          </a:p>
          <a:p>
            <a:pPr marL="1943100" lvl="2" indent="-571500">
              <a:lnSpc>
                <a:spcPct val="150000"/>
              </a:lnSpc>
              <a:buFont typeface="Arial" panose="020B0604020202020204" pitchFamily="34" charset="0"/>
              <a:buChar char="•"/>
            </a:pPr>
            <a:r>
              <a:rPr lang="nl-BE" sz="3600" noProof="0"/>
              <a:t>Vakantieperiodes </a:t>
            </a:r>
          </a:p>
          <a:p>
            <a:pPr marL="1943100" lvl="2" indent="-571500">
              <a:lnSpc>
                <a:spcPct val="150000"/>
              </a:lnSpc>
              <a:buFont typeface="Arial" panose="020B0604020202020204" pitchFamily="34" charset="0"/>
              <a:buChar char="•"/>
            </a:pPr>
            <a:r>
              <a:rPr lang="nl-BE" sz="3600" noProof="0"/>
              <a:t>Officiële blokperiode </a:t>
            </a:r>
          </a:p>
          <a:p>
            <a:pPr marL="1943100" lvl="2" indent="-571500">
              <a:lnSpc>
                <a:spcPct val="150000"/>
              </a:lnSpc>
              <a:buFont typeface="Arial" panose="020B0604020202020204" pitchFamily="34" charset="0"/>
              <a:buChar char="•"/>
            </a:pPr>
            <a:r>
              <a:rPr lang="nl-BE" sz="3600" noProof="0"/>
              <a:t>Examenperiode </a:t>
            </a:r>
          </a:p>
          <a:p>
            <a:pPr marL="1943100" lvl="2" indent="-571500">
              <a:buFont typeface="Arial" panose="020B0604020202020204" pitchFamily="34" charset="0"/>
              <a:buChar char="•"/>
            </a:pPr>
            <a:endParaRPr lang="nl-BE" noProof="0"/>
          </a:p>
          <a:p>
            <a:pPr lvl="2"/>
            <a:endParaRPr lang="nl-BE" noProof="0"/>
          </a:p>
        </p:txBody>
      </p:sp>
      <p:pic>
        <p:nvPicPr>
          <p:cNvPr id="2" name="Afbeelding 2">
            <a:extLst>
              <a:ext uri="{FF2B5EF4-FFF2-40B4-BE49-F238E27FC236}">
                <a16:creationId xmlns:a16="http://schemas.microsoft.com/office/drawing/2014/main" id="{F19F8C22-0CCE-F0D7-671C-9463DBD18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68" t="14674" r="4655" b="7420"/>
          <a:stretch>
            <a:fillRect/>
          </a:stretch>
        </p:blipFill>
        <p:spPr bwMode="auto">
          <a:xfrm>
            <a:off x="8447089" y="3771759"/>
            <a:ext cx="9127232" cy="553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887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ctrTitle"/>
          </p:nvPr>
        </p:nvSpPr>
        <p:spPr/>
        <p:txBody>
          <a:bodyPr/>
          <a:lstStyle/>
          <a:p>
            <a:r>
              <a:rPr lang="en-US"/>
              <a:t>Wat </a:t>
            </a:r>
            <a:r>
              <a:rPr lang="en-US" err="1"/>
              <a:t>te</a:t>
            </a:r>
            <a:r>
              <a:rPr lang="en-US"/>
              <a:t> </a:t>
            </a:r>
            <a:r>
              <a:rPr lang="en-US" err="1"/>
              <a:t>verwachten</a:t>
            </a:r>
            <a:r>
              <a:rPr lang="en-US"/>
              <a:t>?</a:t>
            </a:r>
            <a:endParaRPr lang="nl-BE"/>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1"/>
          </p:nvPr>
        </p:nvSpPr>
        <p:spPr/>
        <p:txBody>
          <a:bodyPr vert="horz" lIns="0" tIns="0" rIns="0" bIns="0" rtlCol="0" anchor="t">
            <a:normAutofit/>
          </a:bodyPr>
          <a:lstStyle/>
          <a:p>
            <a:r>
              <a:rPr lang="nl-BE" sz="3200">
                <a:solidFill>
                  <a:srgbClr val="FFFFFF"/>
                </a:solidFill>
                <a:cs typeface="Calibri" panose="020F0502020204030204"/>
              </a:rPr>
              <a:t>Voorbereidingstijd</a:t>
            </a:r>
          </a:p>
          <a:p>
            <a:r>
              <a:rPr lang="nl-BE" sz="3200">
                <a:solidFill>
                  <a:srgbClr val="FFFFFF"/>
                </a:solidFill>
                <a:cs typeface="Calibri" panose="020F0502020204030204"/>
              </a:rPr>
              <a:t>Verwerkingstijd</a:t>
            </a:r>
          </a:p>
          <a:p>
            <a:r>
              <a:rPr lang="nl-BE" sz="3200">
                <a:solidFill>
                  <a:srgbClr val="FFFFFF"/>
                </a:solidFill>
                <a:cs typeface="Calibri" panose="020F0502020204030204"/>
              </a:rPr>
              <a:t>Studeertijd</a:t>
            </a:r>
          </a:p>
          <a:p>
            <a:r>
              <a:rPr lang="nl-BE" sz="3200">
                <a:solidFill>
                  <a:srgbClr val="FFFFFF"/>
                </a:solidFill>
                <a:cs typeface="Calibri" panose="020F0502020204030204"/>
              </a:rPr>
              <a:t>Plannen en organiseren</a:t>
            </a:r>
          </a:p>
          <a:p>
            <a:r>
              <a:rPr lang="nl-BE" sz="3200">
                <a:solidFill>
                  <a:srgbClr val="FFFFFF"/>
                </a:solidFill>
                <a:cs typeface="Calibri" panose="020F0502020204030204"/>
              </a:rPr>
              <a:t>Examens maken</a:t>
            </a:r>
          </a:p>
          <a:p>
            <a:r>
              <a:rPr lang="nl-BE" sz="3200">
                <a:solidFill>
                  <a:srgbClr val="FFFFFF"/>
                </a:solidFill>
                <a:cs typeface="Calibri" panose="020F0502020204030204"/>
              </a:rPr>
              <a:t>Motivatie</a:t>
            </a:r>
          </a:p>
        </p:txBody>
      </p:sp>
      <p:sp>
        <p:nvSpPr>
          <p:cNvPr id="2" name="Tekstvak 1">
            <a:extLst>
              <a:ext uri="{FF2B5EF4-FFF2-40B4-BE49-F238E27FC236}">
                <a16:creationId xmlns:a16="http://schemas.microsoft.com/office/drawing/2014/main" id="{3A41B9F0-85AD-02BF-5471-C7E414E5EAED}"/>
              </a:ext>
            </a:extLst>
          </p:cNvPr>
          <p:cNvSpPr txBox="1"/>
          <p:nvPr/>
        </p:nvSpPr>
        <p:spPr>
          <a:xfrm>
            <a:off x="8641080" y="8486706"/>
            <a:ext cx="9174480" cy="914161"/>
          </a:xfrm>
          <a:prstGeom prst="rect">
            <a:avLst/>
          </a:prstGeom>
          <a:noFill/>
        </p:spPr>
        <p:txBody>
          <a:bodyPr wrap="square">
            <a:spAutoFit/>
          </a:bodyPr>
          <a:lstStyle/>
          <a:p>
            <a:pPr marL="0" indent="0" algn="ctr">
              <a:lnSpc>
                <a:spcPct val="150000"/>
              </a:lnSpc>
              <a:buNone/>
            </a:pPr>
            <a:r>
              <a:rPr lang="nl-BE" sz="4000" u="sng">
                <a:solidFill>
                  <a:srgbClr val="44C8F5"/>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STUVO-</a:t>
            </a:r>
            <a:r>
              <a:rPr lang="nl-BE" sz="4000" u="sng" err="1">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Studiecoaching</a:t>
            </a:r>
            <a:endParaRPr lang="nl-BE" sz="660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08618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F87A96-42D6-4743-92E9-BCC369C4A95B}"/>
              </a:ext>
            </a:extLst>
          </p:cNvPr>
          <p:cNvSpPr>
            <a:spLocks noGrp="1"/>
          </p:cNvSpPr>
          <p:nvPr>
            <p:ph type="body" sz="quarter" idx="17"/>
          </p:nvPr>
        </p:nvSpPr>
        <p:spPr/>
        <p:txBody>
          <a:bodyPr/>
          <a:lstStyle/>
          <a:p>
            <a:pPr marL="571500" indent="-571500">
              <a:buFont typeface="Arial" panose="020B0604020202020204" pitchFamily="34" charset="0"/>
              <a:buChar char="•"/>
            </a:pPr>
            <a:r>
              <a:rPr lang="nl-BE" err="1"/>
              <a:t>Oplijsten</a:t>
            </a:r>
            <a:r>
              <a:rPr lang="nl-BE"/>
              <a:t> vakken</a:t>
            </a:r>
          </a:p>
          <a:p>
            <a:pPr marL="571500" indent="-571500">
              <a:buFont typeface="Arial" panose="020B0604020202020204" pitchFamily="34" charset="0"/>
              <a:buChar char="•"/>
            </a:pPr>
            <a:r>
              <a:rPr lang="nl-BE"/>
              <a:t>Per vak concreet:</a:t>
            </a:r>
          </a:p>
          <a:p>
            <a:pPr marL="1257300" lvl="1" indent="-571500">
              <a:buFont typeface="Wingdings" panose="05000000000000000000" pitchFamily="2" charset="2"/>
              <a:buChar char="Ø"/>
            </a:pPr>
            <a:r>
              <a:rPr lang="nl-BE" sz="3200"/>
              <a:t>Deadlines</a:t>
            </a:r>
          </a:p>
          <a:p>
            <a:pPr marL="1257300" lvl="1" indent="-571500">
              <a:buFont typeface="Courier New" panose="02070309020205020404" pitchFamily="49" charset="0"/>
              <a:buChar char="o"/>
            </a:pPr>
            <a:endParaRPr lang="nl-BE" sz="3200"/>
          </a:p>
          <a:p>
            <a:pPr marL="1257300" lvl="1" indent="-571500">
              <a:buFont typeface="Courier New" panose="02070309020205020404" pitchFamily="49" charset="0"/>
              <a:buChar char="o"/>
            </a:pPr>
            <a:endParaRPr lang="nl-BE" sz="3200"/>
          </a:p>
          <a:p>
            <a:pPr lvl="1"/>
            <a:r>
              <a:rPr lang="nl-BE" sz="3200"/>
              <a:t> </a:t>
            </a:r>
          </a:p>
          <a:p>
            <a:pPr marL="1257300" lvl="1" indent="-571500">
              <a:buFont typeface="Courier New" panose="02070309020205020404" pitchFamily="49" charset="0"/>
              <a:buChar char="o"/>
            </a:pPr>
            <a:endParaRPr lang="nl-BE"/>
          </a:p>
        </p:txBody>
      </p:sp>
      <p:sp>
        <p:nvSpPr>
          <p:cNvPr id="4" name="Titel 3">
            <a:extLst>
              <a:ext uri="{FF2B5EF4-FFF2-40B4-BE49-F238E27FC236}">
                <a16:creationId xmlns:a16="http://schemas.microsoft.com/office/drawing/2014/main" id="{38410EBD-913C-4192-9A16-56503BF4A5DF}"/>
              </a:ext>
            </a:extLst>
          </p:cNvPr>
          <p:cNvSpPr>
            <a:spLocks noGrp="1"/>
          </p:cNvSpPr>
          <p:nvPr>
            <p:ph type="title"/>
          </p:nvPr>
        </p:nvSpPr>
        <p:spPr/>
        <p:txBody>
          <a:bodyPr/>
          <a:lstStyle/>
          <a:p>
            <a:r>
              <a:rPr lang="nl-BE"/>
              <a:t>4. Planning - stap 3: maak een to-do lijst</a:t>
            </a:r>
          </a:p>
        </p:txBody>
      </p:sp>
      <p:sp>
        <p:nvSpPr>
          <p:cNvPr id="6" name="Tijdelijke aanduiding voor voettekst 5">
            <a:extLst>
              <a:ext uri="{FF2B5EF4-FFF2-40B4-BE49-F238E27FC236}">
                <a16:creationId xmlns:a16="http://schemas.microsoft.com/office/drawing/2014/main" id="{A4284856-1216-42B1-8DC0-6CCF361BAE1E}"/>
              </a:ext>
            </a:extLst>
          </p:cNvPr>
          <p:cNvSpPr>
            <a:spLocks noGrp="1"/>
          </p:cNvSpPr>
          <p:nvPr>
            <p:ph type="ftr" sz="quarter" idx="11"/>
          </p:nvPr>
        </p:nvSpPr>
        <p:spPr/>
        <p:txBody>
          <a:bodyPr/>
          <a:lstStyle/>
          <a:p>
            <a:r>
              <a:rPr lang="nl-BE"/>
              <a:t>Studiecoaching groepsworkshop</a:t>
            </a:r>
          </a:p>
        </p:txBody>
      </p:sp>
      <p:graphicFrame>
        <p:nvGraphicFramePr>
          <p:cNvPr id="10" name="Tabel 9">
            <a:extLst>
              <a:ext uri="{FF2B5EF4-FFF2-40B4-BE49-F238E27FC236}">
                <a16:creationId xmlns:a16="http://schemas.microsoft.com/office/drawing/2014/main" id="{A2FAF45C-D3A1-AF4B-0DB4-994F80B17BA1}"/>
              </a:ext>
            </a:extLst>
          </p:cNvPr>
          <p:cNvGraphicFramePr>
            <a:graphicFrameLocks noGrp="1"/>
          </p:cNvGraphicFramePr>
          <p:nvPr/>
        </p:nvGraphicFramePr>
        <p:xfrm>
          <a:off x="2274889" y="4603591"/>
          <a:ext cx="12268426" cy="3753560"/>
        </p:xfrm>
        <a:graphic>
          <a:graphicData uri="http://schemas.openxmlformats.org/drawingml/2006/table">
            <a:tbl>
              <a:tblPr firstRow="1" firstCol="1" bandRow="1">
                <a:tableStyleId>{00A15C55-8517-42AA-B614-E9B94910E393}</a:tableStyleId>
              </a:tblPr>
              <a:tblGrid>
                <a:gridCol w="3066430">
                  <a:extLst>
                    <a:ext uri="{9D8B030D-6E8A-4147-A177-3AD203B41FA5}">
                      <a16:colId xmlns:a16="http://schemas.microsoft.com/office/drawing/2014/main" val="997109659"/>
                    </a:ext>
                  </a:extLst>
                </a:gridCol>
                <a:gridCol w="3066430">
                  <a:extLst>
                    <a:ext uri="{9D8B030D-6E8A-4147-A177-3AD203B41FA5}">
                      <a16:colId xmlns:a16="http://schemas.microsoft.com/office/drawing/2014/main" val="3809954"/>
                    </a:ext>
                  </a:extLst>
                </a:gridCol>
                <a:gridCol w="3067783">
                  <a:extLst>
                    <a:ext uri="{9D8B030D-6E8A-4147-A177-3AD203B41FA5}">
                      <a16:colId xmlns:a16="http://schemas.microsoft.com/office/drawing/2014/main" val="3267407295"/>
                    </a:ext>
                  </a:extLst>
                </a:gridCol>
                <a:gridCol w="3067783">
                  <a:extLst>
                    <a:ext uri="{9D8B030D-6E8A-4147-A177-3AD203B41FA5}">
                      <a16:colId xmlns:a16="http://schemas.microsoft.com/office/drawing/2014/main" val="1287783317"/>
                    </a:ext>
                  </a:extLst>
                </a:gridCol>
              </a:tblGrid>
              <a:tr h="526611">
                <a:tc>
                  <a:txBody>
                    <a:bodyPr/>
                    <a:lstStyle/>
                    <a:p>
                      <a:pPr algn="ctr">
                        <a:lnSpc>
                          <a:spcPct val="107000"/>
                        </a:lnSpc>
                        <a:spcAft>
                          <a:spcPts val="800"/>
                        </a:spcAft>
                      </a:pPr>
                      <a:r>
                        <a:rPr lang="nl-BE" sz="3200">
                          <a:effectLst/>
                        </a:rPr>
                        <a:t>TO DO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Deadline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Deeltaken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Timing?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46905"/>
                  </a:ext>
                </a:extLst>
              </a:tr>
              <a:tr h="1077605">
                <a:tc>
                  <a:txBody>
                    <a:bodyPr/>
                    <a:lstStyle/>
                    <a:p>
                      <a:pPr algn="ctr">
                        <a:lnSpc>
                          <a:spcPct val="107000"/>
                        </a:lnSpc>
                        <a:spcAft>
                          <a:spcPts val="800"/>
                        </a:spcAft>
                      </a:pPr>
                      <a:r>
                        <a:rPr lang="nl-BE" sz="3200">
                          <a:effectLst/>
                        </a:rPr>
                        <a:t>Taak Interview spelontwerp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8/04</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Interviewer zoeken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30’</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6736622"/>
                  </a:ext>
                </a:extLst>
              </a:tr>
              <a:tr h="569511">
                <a:tc>
                  <a:txBody>
                    <a:bodyPr/>
                    <a:lstStyle/>
                    <a:p>
                      <a:pPr algn="ctr">
                        <a:lnSpc>
                          <a:spcPct val="107000"/>
                        </a:lnSpc>
                        <a:spcAft>
                          <a:spcPts val="800"/>
                        </a:spcAft>
                      </a:pPr>
                      <a:r>
                        <a:rPr lang="nl-BE" sz="3200">
                          <a:effectLst/>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Vragen opstellen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latin typeface="Calibri" panose="020F0502020204030204" pitchFamily="34" charset="0"/>
                          <a:ea typeface="Calibri" panose="020F0502020204030204" pitchFamily="34" charset="0"/>
                          <a:cs typeface="Times New Roman" panose="02020603050405020304" pitchFamily="18" charset="0"/>
                        </a:rPr>
                        <a:t>2u</a:t>
                      </a:r>
                    </a:p>
                  </a:txBody>
                  <a:tcPr marL="68580" marR="68580" marT="0" marB="0"/>
                </a:tc>
                <a:extLst>
                  <a:ext uri="{0D108BD9-81ED-4DB2-BD59-A6C34878D82A}">
                    <a16:rowId xmlns:a16="http://schemas.microsoft.com/office/drawing/2014/main" val="1589971357"/>
                  </a:ext>
                </a:extLst>
              </a:tr>
              <a:tr h="526611">
                <a:tc>
                  <a:txBody>
                    <a:bodyPr/>
                    <a:lstStyle/>
                    <a:p>
                      <a:pPr algn="ctr">
                        <a:lnSpc>
                          <a:spcPct val="107000"/>
                        </a:lnSpc>
                        <a:spcAft>
                          <a:spcPts val="800"/>
                        </a:spcAft>
                      </a:pPr>
                      <a:r>
                        <a:rPr lang="nl-BE" sz="3200">
                          <a:effectLst/>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Interview houden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latin typeface="Calibri" panose="020F0502020204030204" pitchFamily="34" charset="0"/>
                          <a:ea typeface="Calibri" panose="020F0502020204030204" pitchFamily="34" charset="0"/>
                          <a:cs typeface="Times New Roman" panose="02020603050405020304" pitchFamily="18" charset="0"/>
                        </a:rPr>
                        <a:t>1u30’</a:t>
                      </a:r>
                    </a:p>
                  </a:txBody>
                  <a:tcPr marL="68580" marR="68580" marT="0" marB="0"/>
                </a:tc>
                <a:extLst>
                  <a:ext uri="{0D108BD9-81ED-4DB2-BD59-A6C34878D82A}">
                    <a16:rowId xmlns:a16="http://schemas.microsoft.com/office/drawing/2014/main" val="4145931752"/>
                  </a:ext>
                </a:extLst>
              </a:tr>
              <a:tr h="526611">
                <a:tc>
                  <a:txBody>
                    <a:bodyPr/>
                    <a:lstStyle/>
                    <a:p>
                      <a:pPr algn="ctr">
                        <a:lnSpc>
                          <a:spcPct val="107000"/>
                        </a:lnSpc>
                        <a:spcAft>
                          <a:spcPts val="800"/>
                        </a:spcAft>
                      </a:pP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Verslag maken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BE" sz="3200">
                          <a:effectLst/>
                        </a:rPr>
                        <a:t>3u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1941687"/>
                  </a:ext>
                </a:extLst>
              </a:tr>
              <a:tr h="526611">
                <a:tc>
                  <a:txBody>
                    <a:bodyPr/>
                    <a:lstStyle/>
                    <a:p>
                      <a:pPr algn="ctr">
                        <a:lnSpc>
                          <a:spcPct val="107000"/>
                        </a:lnSpc>
                        <a:spcAft>
                          <a:spcPts val="800"/>
                        </a:spcAft>
                      </a:pPr>
                      <a:r>
                        <a:rPr lang="nl-BE" sz="3200">
                          <a:effectLst/>
                          <a:latin typeface="Calibri" panose="020F0502020204030204" pitchFamily="34" charset="0"/>
                          <a:ea typeface="Calibri" panose="020F0502020204030204" pitchFamily="34" charset="0"/>
                          <a:cs typeface="Times New Roman" panose="02020603050405020304" pitchFamily="18" charset="0"/>
                        </a:rPr>
                        <a:t>Reflectieverslag</a:t>
                      </a:r>
                    </a:p>
                  </a:txBody>
                  <a:tcPr marL="68580" marR="68580" marT="0" marB="0"/>
                </a:tc>
                <a:tc>
                  <a:txBody>
                    <a:bodyPr/>
                    <a:lstStyle/>
                    <a:p>
                      <a:pPr algn="ctr">
                        <a:lnSpc>
                          <a:spcPct val="107000"/>
                        </a:lnSpc>
                        <a:spcAft>
                          <a:spcPts val="800"/>
                        </a:spcAft>
                      </a:pPr>
                      <a:r>
                        <a:rPr lang="nl-BE" sz="3200">
                          <a:effectLst/>
                          <a:latin typeface="Calibri" panose="020F0502020204030204" pitchFamily="34" charset="0"/>
                          <a:ea typeface="Calibri" panose="020F0502020204030204" pitchFamily="34" charset="0"/>
                          <a:cs typeface="Times New Roman" panose="02020603050405020304" pitchFamily="18" charset="0"/>
                        </a:rPr>
                        <a:t>25/04</a:t>
                      </a:r>
                    </a:p>
                  </a:txBody>
                  <a:tcPr marL="68580" marR="68580" marT="0" marB="0"/>
                </a:tc>
                <a:tc>
                  <a:txBody>
                    <a:bodyPr/>
                    <a:lstStyle/>
                    <a:p>
                      <a:pPr algn="ctr">
                        <a:lnSpc>
                          <a:spcPct val="107000"/>
                        </a:lnSpc>
                        <a:spcAft>
                          <a:spcPts val="800"/>
                        </a:spcAft>
                      </a:pPr>
                      <a:r>
                        <a:rPr lang="nl-BE" sz="3200">
                          <a:effectLst/>
                          <a:latin typeface="Calibri" panose="020F0502020204030204" pitchFamily="34" charset="0"/>
                          <a:ea typeface="Calibri" panose="020F0502020204030204" pitchFamily="34" charset="0"/>
                          <a:cs typeface="Times New Roman" panose="02020603050405020304" pitchFamily="18" charset="0"/>
                        </a:rPr>
                        <a:t>Verslag maken</a:t>
                      </a:r>
                    </a:p>
                  </a:txBody>
                  <a:tcPr marL="68580" marR="68580" marT="0" marB="0"/>
                </a:tc>
                <a:tc>
                  <a:txBody>
                    <a:bodyPr/>
                    <a:lstStyle/>
                    <a:p>
                      <a:pPr algn="ctr">
                        <a:lnSpc>
                          <a:spcPct val="107000"/>
                        </a:lnSpc>
                        <a:spcAft>
                          <a:spcPts val="800"/>
                        </a:spcAft>
                      </a:pPr>
                      <a:r>
                        <a:rPr lang="nl-BE" sz="3200">
                          <a:effectLst/>
                          <a:latin typeface="Calibri" panose="020F0502020204030204" pitchFamily="34" charset="0"/>
                          <a:ea typeface="Calibri" panose="020F0502020204030204" pitchFamily="34" charset="0"/>
                          <a:cs typeface="Times New Roman" panose="02020603050405020304" pitchFamily="18" charset="0"/>
                        </a:rPr>
                        <a:t>3u</a:t>
                      </a:r>
                    </a:p>
                  </a:txBody>
                  <a:tcPr marL="68580" marR="68580" marT="0" marB="0"/>
                </a:tc>
                <a:extLst>
                  <a:ext uri="{0D108BD9-81ED-4DB2-BD59-A6C34878D82A}">
                    <a16:rowId xmlns:a16="http://schemas.microsoft.com/office/drawing/2014/main" val="3650774248"/>
                  </a:ext>
                </a:extLst>
              </a:tr>
            </a:tbl>
          </a:graphicData>
        </a:graphic>
      </p:graphicFrame>
    </p:spTree>
    <p:extLst>
      <p:ext uri="{BB962C8B-B14F-4D97-AF65-F5344CB8AC3E}">
        <p14:creationId xmlns:p14="http://schemas.microsoft.com/office/powerpoint/2010/main" val="3329047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9853C82-FB38-1436-CB42-D79EF2EE64F0}"/>
              </a:ext>
            </a:extLst>
          </p:cNvPr>
          <p:cNvSpPr>
            <a:spLocks noGrp="1"/>
          </p:cNvSpPr>
          <p:nvPr>
            <p:ph type="body" sz="quarter" idx="17"/>
          </p:nvPr>
        </p:nvSpPr>
        <p:spPr>
          <a:xfrm>
            <a:off x="856185" y="1942024"/>
            <a:ext cx="16575629" cy="6103800"/>
          </a:xfrm>
        </p:spPr>
        <p:txBody>
          <a:bodyPr/>
          <a:lstStyle/>
          <a:p>
            <a:pPr marL="742950" indent="-742950">
              <a:buFont typeface="+mj-lt"/>
              <a:buAutoNum type="arabicPeriod"/>
            </a:pPr>
            <a:r>
              <a:rPr lang="nl-BE">
                <a:sym typeface="Wingdings" panose="05000000000000000000" pitchFamily="2" charset="2"/>
              </a:rPr>
              <a:t>Blokkeer alle niet-beschikbare studietijd:</a:t>
            </a:r>
          </a:p>
          <a:p>
            <a:pPr marL="1657350" lvl="2" indent="-514350">
              <a:buFont typeface="Arial" panose="020B0604020202020204" pitchFamily="34" charset="0"/>
              <a:buChar char="•"/>
            </a:pPr>
            <a:r>
              <a:rPr lang="nl-BE" sz="3200">
                <a:sym typeface="Wingdings" panose="05000000000000000000" pitchFamily="2" charset="2"/>
              </a:rPr>
              <a:t>Lessen (automatische synchronisatie) </a:t>
            </a:r>
          </a:p>
          <a:p>
            <a:pPr marL="1657350" lvl="2" indent="-514350">
              <a:buFont typeface="Arial" panose="020B0604020202020204" pitchFamily="34" charset="0"/>
              <a:buChar char="•"/>
            </a:pPr>
            <a:r>
              <a:rPr lang="nl-BE" sz="3200">
                <a:sym typeface="Wingdings" panose="05000000000000000000" pitchFamily="2" charset="2"/>
              </a:rPr>
              <a:t>Vrije tijd + afspraken: hobby’s, weekendjes weg, avondje uit, tandartsbezoek …</a:t>
            </a:r>
          </a:p>
          <a:p>
            <a:pPr marL="1657350" lvl="2" indent="-514350">
              <a:buFont typeface="Arial" panose="020B0604020202020204" pitchFamily="34" charset="0"/>
              <a:buChar char="•"/>
            </a:pPr>
            <a:r>
              <a:rPr lang="nl-BE" sz="3200">
                <a:sym typeface="Wingdings" panose="05000000000000000000" pitchFamily="2" charset="2"/>
              </a:rPr>
              <a:t>Stageperiodes</a:t>
            </a:r>
          </a:p>
          <a:p>
            <a:pPr marL="1600200" lvl="2" indent="-457200">
              <a:buFont typeface="Arial" panose="020B0604020202020204" pitchFamily="34" charset="0"/>
              <a:buChar char="•"/>
            </a:pPr>
            <a:endParaRPr lang="nl-BE">
              <a:sym typeface="Wingdings" panose="05000000000000000000" pitchFamily="2" charset="2"/>
            </a:endParaRPr>
          </a:p>
          <a:p>
            <a:pPr marL="742950" indent="-742950">
              <a:buFont typeface="+mj-lt"/>
              <a:buAutoNum type="arabicPeriod"/>
            </a:pPr>
            <a:r>
              <a:rPr lang="nl-BE">
                <a:sym typeface="Wingdings" panose="05000000000000000000" pitchFamily="2" charset="2"/>
              </a:rPr>
              <a:t>Plan taken in </a:t>
            </a:r>
            <a:endParaRPr lang="nl-BE"/>
          </a:p>
          <a:p>
            <a:pPr marL="1657350" lvl="2" indent="-514350">
              <a:buFont typeface="Arial" panose="020B0604020202020204" pitchFamily="34" charset="0"/>
              <a:buChar char="•"/>
            </a:pPr>
            <a:r>
              <a:rPr lang="nl-BE" sz="3200"/>
              <a:t>Deadlines (semesteroverzicht </a:t>
            </a:r>
            <a:r>
              <a:rPr lang="nl-BE" sz="3200">
                <a:sym typeface="Wingdings" panose="05000000000000000000" pitchFamily="2" charset="2"/>
              </a:rPr>
              <a:t> doen wanneer je deadline krijgt</a:t>
            </a:r>
            <a:r>
              <a:rPr lang="nl-BE" sz="3200"/>
              <a:t>) </a:t>
            </a:r>
          </a:p>
          <a:p>
            <a:pPr marL="1657350" lvl="2" indent="-514350">
              <a:buFont typeface="Arial" panose="020B0604020202020204" pitchFamily="34" charset="0"/>
              <a:buChar char="•"/>
            </a:pPr>
            <a:r>
              <a:rPr lang="nl-BE" sz="3200"/>
              <a:t>Werktijd deadlines (zie </a:t>
            </a:r>
            <a:r>
              <a:rPr lang="nl-BE" sz="3200" err="1"/>
              <a:t>to-dolijst</a:t>
            </a:r>
            <a:r>
              <a:rPr lang="nl-BE" sz="3200"/>
              <a:t>) </a:t>
            </a:r>
          </a:p>
          <a:p>
            <a:pPr marL="914400" lvl="1" indent="-457200">
              <a:buFont typeface="Arial" panose="020B0604020202020204" pitchFamily="34" charset="0"/>
              <a:buChar char="•"/>
            </a:pPr>
            <a:endParaRPr lang="nl-BE"/>
          </a:p>
          <a:p>
            <a:pPr marL="742950" indent="-742950" defTabSz="914400">
              <a:lnSpc>
                <a:spcPct val="100000"/>
              </a:lnSpc>
              <a:spcBef>
                <a:spcPts val="0"/>
              </a:spcBef>
              <a:buFont typeface="+mj-lt"/>
              <a:buAutoNum type="arabicPeriod"/>
              <a:defRPr/>
            </a:pPr>
            <a:r>
              <a:rPr lang="nl-BE">
                <a:sym typeface="Wingdings" panose="05000000000000000000" pitchFamily="2" charset="2"/>
              </a:rPr>
              <a:t>Plan tijd om leerstof te verwerken in</a:t>
            </a:r>
          </a:p>
          <a:p>
            <a:pPr marL="1657350" lvl="2" indent="-514350">
              <a:buFont typeface="Arial" panose="020B0604020202020204" pitchFamily="34" charset="0"/>
              <a:buChar char="•"/>
            </a:pPr>
            <a:r>
              <a:rPr lang="nl-BE" sz="3200"/>
              <a:t>Opmaken deeltaken leerstof verwerken </a:t>
            </a:r>
          </a:p>
          <a:p>
            <a:pPr marL="1657350" lvl="2" indent="-514350">
              <a:buFont typeface="Arial" panose="020B0604020202020204" pitchFamily="34" charset="0"/>
              <a:buChar char="•"/>
            </a:pPr>
            <a:r>
              <a:rPr lang="nl-BE" sz="3200"/>
              <a:t>Bijhouden </a:t>
            </a:r>
            <a:r>
              <a:rPr lang="nl-BE" sz="3200" err="1"/>
              <a:t>to-dolijst</a:t>
            </a:r>
            <a:r>
              <a:rPr lang="nl-BE" sz="3200"/>
              <a:t> + evalueren</a:t>
            </a:r>
            <a:endParaRPr lang="nl-BE" sz="3600"/>
          </a:p>
          <a:p>
            <a:pPr marL="0" marR="0" lvl="0" indent="0" algn="l" defTabSz="914400" rtl="0" eaLnBrk="1" fontAlgn="auto" latinLnBrk="0" hangingPunct="1">
              <a:lnSpc>
                <a:spcPct val="100000"/>
              </a:lnSpc>
              <a:spcBef>
                <a:spcPts val="0"/>
              </a:spcBef>
              <a:spcAft>
                <a:spcPts val="0"/>
              </a:spcAft>
              <a:buClrTx/>
              <a:buSzTx/>
              <a:buFontTx/>
              <a:buNone/>
              <a:tabLst/>
              <a:defRPr/>
            </a:pPr>
            <a:endParaRPr lang="nl-BE">
              <a:sym typeface="Wingdings" panose="05000000000000000000" pitchFamily="2" charset="2"/>
            </a:endParaRPr>
          </a:p>
        </p:txBody>
      </p:sp>
      <p:sp>
        <p:nvSpPr>
          <p:cNvPr id="4" name="Titel 3">
            <a:extLst>
              <a:ext uri="{FF2B5EF4-FFF2-40B4-BE49-F238E27FC236}">
                <a16:creationId xmlns:a16="http://schemas.microsoft.com/office/drawing/2014/main" id="{AA4D7F5B-1303-1814-FABF-CA2DC954E5BB}"/>
              </a:ext>
            </a:extLst>
          </p:cNvPr>
          <p:cNvSpPr>
            <a:spLocks noGrp="1"/>
          </p:cNvSpPr>
          <p:nvPr>
            <p:ph type="title"/>
          </p:nvPr>
        </p:nvSpPr>
        <p:spPr/>
        <p:txBody>
          <a:bodyPr/>
          <a:lstStyle/>
          <a:p>
            <a:r>
              <a:rPr lang="nl-BE"/>
              <a:t>4. Planning – Hoe? (1/2) </a:t>
            </a:r>
          </a:p>
        </p:txBody>
      </p:sp>
      <p:sp>
        <p:nvSpPr>
          <p:cNvPr id="6" name="Tijdelijke aanduiding voor voettekst 5">
            <a:extLst>
              <a:ext uri="{FF2B5EF4-FFF2-40B4-BE49-F238E27FC236}">
                <a16:creationId xmlns:a16="http://schemas.microsoft.com/office/drawing/2014/main" id="{0AA24080-8A17-38C5-66B6-0999A95B06E5}"/>
              </a:ext>
            </a:extLst>
          </p:cNvPr>
          <p:cNvSpPr>
            <a:spLocks noGrp="1"/>
          </p:cNvSpPr>
          <p:nvPr>
            <p:ph type="ftr" sz="quarter" idx="11"/>
          </p:nvPr>
        </p:nvSpPr>
        <p:spPr/>
        <p:txBody>
          <a:bodyPr/>
          <a:lstStyle/>
          <a:p>
            <a:r>
              <a:rPr lang="nl-BE" err="1"/>
              <a:t>Studiecoaching</a:t>
            </a:r>
            <a:r>
              <a:rPr lang="nl-BE"/>
              <a:t> groepsworkshop</a:t>
            </a:r>
          </a:p>
        </p:txBody>
      </p:sp>
    </p:spTree>
    <p:extLst>
      <p:ext uri="{BB962C8B-B14F-4D97-AF65-F5344CB8AC3E}">
        <p14:creationId xmlns:p14="http://schemas.microsoft.com/office/powerpoint/2010/main" val="1071700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DE7687-83FF-4B13-A2FE-237F9F335994}"/>
              </a:ext>
            </a:extLst>
          </p:cNvPr>
          <p:cNvSpPr>
            <a:spLocks noGrp="1"/>
          </p:cNvSpPr>
          <p:nvPr>
            <p:ph type="body" sz="quarter" idx="17"/>
          </p:nvPr>
        </p:nvSpPr>
        <p:spPr>
          <a:xfrm>
            <a:off x="1050131" y="2216058"/>
            <a:ext cx="16575629" cy="6242143"/>
          </a:xfrm>
        </p:spPr>
        <p:txBody>
          <a:bodyPr/>
          <a:lstStyle/>
          <a:p>
            <a:pPr marL="571500" indent="-571500">
              <a:lnSpc>
                <a:spcPct val="100000"/>
              </a:lnSpc>
              <a:buFont typeface="Arial" panose="020B0604020202020204" pitchFamily="34" charset="0"/>
              <a:buChar char="•"/>
            </a:pPr>
            <a:r>
              <a:rPr lang="nl-BE">
                <a:hlinkClick r:id="rId2"/>
              </a:rPr>
              <a:t>Online agenda </a:t>
            </a:r>
            <a:r>
              <a:rPr lang="nl-BE"/>
              <a:t>of </a:t>
            </a:r>
            <a:r>
              <a:rPr lang="nl-BE">
                <a:hlinkClick r:id="rId3"/>
              </a:rPr>
              <a:t>op papier</a:t>
            </a:r>
            <a:endParaRPr lang="nl-BE"/>
          </a:p>
          <a:p>
            <a:pPr marL="571500" indent="-571500">
              <a:lnSpc>
                <a:spcPct val="100000"/>
              </a:lnSpc>
              <a:buFont typeface="Arial" panose="020B0604020202020204" pitchFamily="34" charset="0"/>
              <a:buChar char="•"/>
            </a:pPr>
            <a:r>
              <a:rPr lang="nl-BE"/>
              <a:t>Uren of O/M/A-blokken</a:t>
            </a:r>
          </a:p>
          <a:p>
            <a:pPr marL="571500" indent="-571500">
              <a:lnSpc>
                <a:spcPct val="100000"/>
              </a:lnSpc>
              <a:buFont typeface="Arial" panose="020B0604020202020204" pitchFamily="34" charset="0"/>
              <a:buChar char="•"/>
            </a:pPr>
            <a:r>
              <a:rPr lang="nl-BE"/>
              <a:t>Studie + vrije tijd + vaste afspraken (kleur)</a:t>
            </a:r>
          </a:p>
          <a:p>
            <a:pPr marL="571500" indent="-571500">
              <a:lnSpc>
                <a:spcPct val="100000"/>
              </a:lnSpc>
              <a:buFont typeface="Arial" panose="020B0604020202020204" pitchFamily="34" charset="0"/>
              <a:buChar char="•"/>
            </a:pPr>
            <a:r>
              <a:rPr lang="nl-BE"/>
              <a:t>Planning ≠ statisch = dynamisch</a:t>
            </a:r>
          </a:p>
          <a:p>
            <a:pPr marL="1143000" lvl="1" indent="-457200">
              <a:lnSpc>
                <a:spcPct val="100000"/>
              </a:lnSpc>
              <a:spcAft>
                <a:spcPts val="800"/>
              </a:spcAft>
              <a:buFont typeface="Wingdings" panose="05000000000000000000" pitchFamily="2" charset="2"/>
              <a:buChar char="Ø"/>
            </a:pPr>
            <a:r>
              <a:rPr lang="nl-BE" sz="3200"/>
              <a:t>Regelmatig bijsturen</a:t>
            </a:r>
          </a:p>
          <a:p>
            <a:pPr marL="1143000" lvl="1" indent="-457200">
              <a:lnSpc>
                <a:spcPct val="100000"/>
              </a:lnSpc>
              <a:spcAft>
                <a:spcPts val="800"/>
              </a:spcAft>
              <a:buFont typeface="Wingdings" panose="05000000000000000000" pitchFamily="2" charset="2"/>
              <a:buChar char="Ø"/>
            </a:pPr>
            <a:r>
              <a:rPr lang="nl-BE" sz="3200"/>
              <a:t>Buffermomenten</a:t>
            </a:r>
          </a:p>
          <a:p>
            <a:pPr marL="571500" indent="-571500">
              <a:lnSpc>
                <a:spcPct val="100000"/>
              </a:lnSpc>
              <a:spcAft>
                <a:spcPts val="800"/>
              </a:spcAft>
              <a:buFont typeface="Arial" panose="020B0604020202020204" pitchFamily="34" charset="0"/>
              <a:buChar char="•"/>
            </a:pPr>
            <a:r>
              <a:rPr lang="nl-BE"/>
              <a:t>Gebruik planning als logboek </a:t>
            </a:r>
          </a:p>
          <a:p>
            <a:endParaRPr lang="nl-BE"/>
          </a:p>
        </p:txBody>
      </p:sp>
      <p:sp>
        <p:nvSpPr>
          <p:cNvPr id="4" name="Titel 3">
            <a:extLst>
              <a:ext uri="{FF2B5EF4-FFF2-40B4-BE49-F238E27FC236}">
                <a16:creationId xmlns:a16="http://schemas.microsoft.com/office/drawing/2014/main" id="{4F99166E-2284-4FA2-85E1-D8226D14625D}"/>
              </a:ext>
            </a:extLst>
          </p:cNvPr>
          <p:cNvSpPr>
            <a:spLocks noGrp="1"/>
          </p:cNvSpPr>
          <p:nvPr>
            <p:ph type="title"/>
          </p:nvPr>
        </p:nvSpPr>
        <p:spPr/>
        <p:txBody>
          <a:bodyPr/>
          <a:lstStyle/>
          <a:p>
            <a:r>
              <a:rPr lang="nl-BE"/>
              <a:t>4. Planning – Hoe? (2/2) </a:t>
            </a:r>
          </a:p>
        </p:txBody>
      </p:sp>
      <p:sp>
        <p:nvSpPr>
          <p:cNvPr id="6" name="Tijdelijke aanduiding voor voettekst 5">
            <a:extLst>
              <a:ext uri="{FF2B5EF4-FFF2-40B4-BE49-F238E27FC236}">
                <a16:creationId xmlns:a16="http://schemas.microsoft.com/office/drawing/2014/main" id="{AAACEF57-19FA-4200-8ABE-09240F22FA89}"/>
              </a:ext>
            </a:extLst>
          </p:cNvPr>
          <p:cNvSpPr>
            <a:spLocks noGrp="1"/>
          </p:cNvSpPr>
          <p:nvPr>
            <p:ph type="ftr" sz="quarter" idx="11"/>
          </p:nvPr>
        </p:nvSpPr>
        <p:spPr/>
        <p:txBody>
          <a:bodyPr/>
          <a:lstStyle/>
          <a:p>
            <a:r>
              <a:rPr lang="nl-BE"/>
              <a:t>Studiecoaching groepsworkshop</a:t>
            </a:r>
          </a:p>
        </p:txBody>
      </p:sp>
      <p:pic>
        <p:nvPicPr>
          <p:cNvPr id="7" name="Afbeelding 6">
            <a:extLst>
              <a:ext uri="{FF2B5EF4-FFF2-40B4-BE49-F238E27FC236}">
                <a16:creationId xmlns:a16="http://schemas.microsoft.com/office/drawing/2014/main" id="{164EB55B-309D-49FD-AA66-5D572BEC9AFF}"/>
              </a:ext>
            </a:extLst>
          </p:cNvPr>
          <p:cNvPicPr>
            <a:picLocks noChangeAspect="1"/>
          </p:cNvPicPr>
          <p:nvPr/>
        </p:nvPicPr>
        <p:blipFill rotWithShape="1">
          <a:blip r:embed="rId4"/>
          <a:srcRect t="2073"/>
          <a:stretch/>
        </p:blipFill>
        <p:spPr>
          <a:xfrm>
            <a:off x="13123707" y="413453"/>
            <a:ext cx="3840480" cy="3489513"/>
          </a:xfrm>
          <a:prstGeom prst="rect">
            <a:avLst/>
          </a:prstGeom>
        </p:spPr>
      </p:pic>
      <p:pic>
        <p:nvPicPr>
          <p:cNvPr id="8" name="Afbeelding 7">
            <a:extLst>
              <a:ext uri="{FF2B5EF4-FFF2-40B4-BE49-F238E27FC236}">
                <a16:creationId xmlns:a16="http://schemas.microsoft.com/office/drawing/2014/main" id="{F605947A-1B1D-8578-E1B6-0A405FA6AF4C}"/>
              </a:ext>
            </a:extLst>
          </p:cNvPr>
          <p:cNvPicPr>
            <a:picLocks noChangeAspect="1"/>
          </p:cNvPicPr>
          <p:nvPr/>
        </p:nvPicPr>
        <p:blipFill>
          <a:blip r:embed="rId5"/>
          <a:stretch>
            <a:fillRect/>
          </a:stretch>
        </p:blipFill>
        <p:spPr>
          <a:xfrm>
            <a:off x="8094997" y="4548020"/>
            <a:ext cx="9612502" cy="4803045"/>
          </a:xfrm>
          <a:prstGeom prst="rect">
            <a:avLst/>
          </a:prstGeom>
        </p:spPr>
      </p:pic>
    </p:spTree>
    <p:extLst>
      <p:ext uri="{BB962C8B-B14F-4D97-AF65-F5344CB8AC3E}">
        <p14:creationId xmlns:p14="http://schemas.microsoft.com/office/powerpoint/2010/main" val="1570278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DE7687-83FF-4B13-A2FE-237F9F335994}"/>
              </a:ext>
            </a:extLst>
          </p:cNvPr>
          <p:cNvSpPr>
            <a:spLocks noGrp="1"/>
          </p:cNvSpPr>
          <p:nvPr>
            <p:ph type="body" sz="quarter" idx="17"/>
          </p:nvPr>
        </p:nvSpPr>
        <p:spPr>
          <a:xfrm>
            <a:off x="1050131" y="2216058"/>
            <a:ext cx="16575629" cy="6242143"/>
          </a:xfrm>
        </p:spPr>
        <p:txBody>
          <a:bodyPr/>
          <a:lstStyle/>
          <a:p>
            <a:pPr marL="571500" indent="-571500">
              <a:buFont typeface="Wingdings" panose="05000000000000000000" pitchFamily="2" charset="2"/>
              <a:buChar char="à"/>
            </a:pPr>
            <a:r>
              <a:rPr lang="nl-BE"/>
              <a:t>Leer </a:t>
            </a:r>
            <a:r>
              <a:rPr lang="nl-BE" b="1"/>
              <a:t>SMART</a:t>
            </a:r>
            <a:r>
              <a:rPr lang="nl-BE"/>
              <a:t> te plannen! </a:t>
            </a:r>
          </a:p>
          <a:p>
            <a:pPr marL="571500" indent="-571500">
              <a:buFont typeface="Wingdings" panose="05000000000000000000" pitchFamily="2" charset="2"/>
              <a:buChar char="à"/>
            </a:pPr>
            <a:endParaRPr lang="nl-BE"/>
          </a:p>
          <a:p>
            <a:pPr marL="571500" indent="-571500"/>
            <a:r>
              <a:rPr lang="nl-BE" sz="3200">
                <a:solidFill>
                  <a:srgbClr val="FF0000"/>
                </a:solidFill>
              </a:rPr>
              <a:t>Niet</a:t>
            </a:r>
            <a:r>
              <a:rPr lang="nl-BE" sz="3200"/>
              <a:t>: Ik ga nog werken voor school. </a:t>
            </a:r>
          </a:p>
          <a:p>
            <a:pPr marL="571500" indent="-571500"/>
            <a:r>
              <a:rPr lang="nl-BE" sz="3200">
                <a:solidFill>
                  <a:srgbClr val="FF0000"/>
                </a:solidFill>
              </a:rPr>
              <a:t>Wel</a:t>
            </a:r>
            <a:r>
              <a:rPr lang="nl-BE" sz="3200"/>
              <a:t>:  Op 15/11 ga ik geschiedenis ‘H1: tijd, ruimte en context’ begrippen </a:t>
            </a:r>
            <a:r>
              <a:rPr lang="nl-BE" sz="3200" err="1"/>
              <a:t>oplijsten</a:t>
            </a:r>
            <a:r>
              <a:rPr lang="nl-BE" sz="3200"/>
              <a:t>, </a:t>
            </a:r>
            <a:r>
              <a:rPr lang="nl-BE" sz="3200" noProof="0"/>
              <a:t>gepland van 19u  tot 20u30. </a:t>
            </a:r>
          </a:p>
          <a:p>
            <a:pPr marL="571500" indent="-571500"/>
            <a:endParaRPr lang="nl-BE" sz="3200"/>
          </a:p>
          <a:p>
            <a:pPr marL="1257300" lvl="1" indent="-571500">
              <a:buFont typeface="Wingdings" panose="05000000000000000000" pitchFamily="2" charset="2"/>
              <a:buChar char="Ø"/>
            </a:pPr>
            <a:r>
              <a:rPr lang="nl-BE" sz="2800" b="1"/>
              <a:t>S</a:t>
            </a:r>
            <a:r>
              <a:rPr lang="nl-BE" sz="2800"/>
              <a:t>pecifiek: Je zegt duidelijk wat je gaat doen </a:t>
            </a:r>
          </a:p>
          <a:p>
            <a:pPr marL="1257300" lvl="1" indent="-571500">
              <a:buFont typeface="Wingdings" panose="05000000000000000000" pitchFamily="2" charset="2"/>
              <a:buChar char="Ø"/>
            </a:pPr>
            <a:r>
              <a:rPr lang="nl-BE" sz="2800" b="1"/>
              <a:t>M</a:t>
            </a:r>
            <a:r>
              <a:rPr lang="nl-BE" sz="2800"/>
              <a:t>eetbaar: Je zegt duidelijk hoeveel je gaat doen. = Je weet wanneer je klaar bent. </a:t>
            </a:r>
          </a:p>
          <a:p>
            <a:pPr marL="1257300" lvl="1" indent="-571500">
              <a:buFont typeface="Wingdings" panose="05000000000000000000" pitchFamily="2" charset="2"/>
              <a:buChar char="Ø"/>
            </a:pPr>
            <a:r>
              <a:rPr lang="nl-BE" sz="2800" b="1"/>
              <a:t>A</a:t>
            </a:r>
            <a:r>
              <a:rPr lang="nl-BE" sz="2800"/>
              <a:t>anvaardbaar: je ziet de taak zitten. Als dit niet het geval is, zal je er al niet aan willen beginnen. Plan het dan op een ander moment in.</a:t>
            </a:r>
          </a:p>
          <a:p>
            <a:pPr marL="1257300" lvl="1" indent="-571500">
              <a:buFont typeface="Wingdings" panose="05000000000000000000" pitchFamily="2" charset="2"/>
              <a:buChar char="Ø"/>
            </a:pPr>
            <a:r>
              <a:rPr lang="nl-BE" sz="2800" b="1"/>
              <a:t>R</a:t>
            </a:r>
            <a:r>
              <a:rPr lang="nl-BE" sz="2800"/>
              <a:t>ealistisch: Uit te voeren in de aangegeven tijd</a:t>
            </a:r>
            <a:r>
              <a:rPr lang="nl-BE" sz="2800" noProof="0"/>
              <a:t>. </a:t>
            </a:r>
          </a:p>
          <a:p>
            <a:pPr marL="1257300" lvl="1" indent="-571500">
              <a:buFont typeface="Wingdings" panose="05000000000000000000" pitchFamily="2" charset="2"/>
              <a:buChar char="Ø"/>
            </a:pPr>
            <a:r>
              <a:rPr lang="nl-BE" sz="2800" b="1"/>
              <a:t>T</a:t>
            </a:r>
            <a:r>
              <a:rPr lang="nl-BE" sz="2800"/>
              <a:t>ijdsgebonden: Duidelijk start- en </a:t>
            </a:r>
            <a:r>
              <a:rPr lang="nl-BE" sz="2800" err="1"/>
              <a:t>einduur</a:t>
            </a:r>
            <a:r>
              <a:rPr lang="nl-BE" sz="2800"/>
              <a:t> </a:t>
            </a:r>
          </a:p>
          <a:p>
            <a:endParaRPr lang="nl-BE"/>
          </a:p>
        </p:txBody>
      </p:sp>
      <p:sp>
        <p:nvSpPr>
          <p:cNvPr id="4" name="Titel 3">
            <a:extLst>
              <a:ext uri="{FF2B5EF4-FFF2-40B4-BE49-F238E27FC236}">
                <a16:creationId xmlns:a16="http://schemas.microsoft.com/office/drawing/2014/main" id="{4F99166E-2284-4FA2-85E1-D8226D14625D}"/>
              </a:ext>
            </a:extLst>
          </p:cNvPr>
          <p:cNvSpPr>
            <a:spLocks noGrp="1"/>
          </p:cNvSpPr>
          <p:nvPr>
            <p:ph type="title"/>
          </p:nvPr>
        </p:nvSpPr>
        <p:spPr/>
        <p:txBody>
          <a:bodyPr/>
          <a:lstStyle/>
          <a:p>
            <a:r>
              <a:rPr lang="nl-BE"/>
              <a:t>4. Planning – SMART </a:t>
            </a:r>
          </a:p>
        </p:txBody>
      </p:sp>
      <p:sp>
        <p:nvSpPr>
          <p:cNvPr id="6" name="Tijdelijke aanduiding voor voettekst 5">
            <a:extLst>
              <a:ext uri="{FF2B5EF4-FFF2-40B4-BE49-F238E27FC236}">
                <a16:creationId xmlns:a16="http://schemas.microsoft.com/office/drawing/2014/main" id="{AAACEF57-19FA-4200-8ABE-09240F22FA89}"/>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303044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DE7687-83FF-4B13-A2FE-237F9F335994}"/>
              </a:ext>
            </a:extLst>
          </p:cNvPr>
          <p:cNvSpPr>
            <a:spLocks noGrp="1"/>
          </p:cNvSpPr>
          <p:nvPr>
            <p:ph type="body" sz="quarter" idx="17"/>
          </p:nvPr>
        </p:nvSpPr>
        <p:spPr>
          <a:xfrm>
            <a:off x="1050131" y="2216058"/>
            <a:ext cx="16575629" cy="6242143"/>
          </a:xfrm>
        </p:spPr>
        <p:txBody>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Controleer op </a:t>
            </a:r>
            <a:r>
              <a:rPr lang="nl-BE" sz="2800" b="1"/>
              <a:t>realistische planning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Voorzie </a:t>
            </a:r>
            <a:r>
              <a:rPr lang="nl-BE" sz="2800" b="1"/>
              <a:t>reservemomenten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Voorzie </a:t>
            </a:r>
            <a:r>
              <a:rPr lang="nl-BE" sz="2800" b="1"/>
              <a:t>voldoende tijd </a:t>
            </a:r>
            <a:r>
              <a:rPr lang="nl-BE" sz="2800"/>
              <a:t>per taak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b="1"/>
              <a:t>Plan niet</a:t>
            </a:r>
            <a:r>
              <a:rPr lang="nl-BE" sz="2800"/>
              <a:t> alles </a:t>
            </a:r>
            <a:r>
              <a:rPr lang="nl-BE" sz="2800" b="1"/>
              <a:t>vol </a:t>
            </a:r>
            <a:r>
              <a:rPr lang="nl-BE" sz="2800"/>
              <a:t>(</a:t>
            </a:r>
            <a:r>
              <a:rPr lang="nl-BE" sz="2800" err="1"/>
              <a:t>i.f.v</a:t>
            </a:r>
            <a:r>
              <a:rPr lang="nl-BE" sz="2800"/>
              <a:t>. inspelen dringende/last-minute zaken)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Voorzie een </a:t>
            </a:r>
            <a:r>
              <a:rPr lang="nl-BE" sz="2800" b="1"/>
              <a:t>buffer</a:t>
            </a:r>
            <a:r>
              <a:rPr lang="nl-BE" sz="2800"/>
              <a:t> van 1 dag voor een deadline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Maak een </a:t>
            </a:r>
            <a:r>
              <a:rPr lang="nl-BE" sz="2800" b="1"/>
              <a:t>evenwichtige planning </a:t>
            </a:r>
            <a:r>
              <a:rPr lang="nl-BE" sz="2800"/>
              <a:t>(ontspanning versus werken voor school)</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Zorg voor </a:t>
            </a:r>
            <a:r>
              <a:rPr lang="nl-BE" sz="2800" b="1"/>
              <a:t>afwisseling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Maak van je agenda een </a:t>
            </a:r>
            <a:r>
              <a:rPr lang="nl-BE" sz="2800" b="1"/>
              <a:t>logboek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Consulteer elke dag </a:t>
            </a:r>
            <a:r>
              <a:rPr lang="nl-BE" sz="2800" b="1"/>
              <a:t>– stuur bij </a:t>
            </a:r>
            <a:r>
              <a:rPr lang="nl-BE" sz="2800"/>
              <a:t>waar nodig.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t>Opmaak weekplanning </a:t>
            </a:r>
            <a:r>
              <a:rPr lang="nl-BE" sz="2800">
                <a:sym typeface="Wingdings" panose="05000000000000000000" pitchFamily="2" charset="2"/>
              </a:rPr>
              <a:t> </a:t>
            </a:r>
            <a:r>
              <a:rPr lang="nl-BE" sz="2800" b="1">
                <a:sym typeface="Wingdings" panose="05000000000000000000" pitchFamily="2" charset="2"/>
              </a:rPr>
              <a:t>automatische herhaling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sym typeface="Wingdings" panose="05000000000000000000" pitchFamily="2" charset="2"/>
              </a:rPr>
              <a:t>Wees </a:t>
            </a:r>
            <a:r>
              <a:rPr lang="nl-BE" sz="2800" b="1">
                <a:sym typeface="Wingdings" panose="05000000000000000000" pitchFamily="2" charset="2"/>
              </a:rPr>
              <a:t>consequent met kleuren </a:t>
            </a:r>
          </a:p>
          <a:p>
            <a:pPr marL="571500" indent="-571500" defTabSz="914400">
              <a:lnSpc>
                <a:spcPct val="100000"/>
              </a:lnSpc>
              <a:spcBef>
                <a:spcPts val="0"/>
              </a:spcBef>
              <a:buFont typeface="Arial" panose="020B0604020202020204" pitchFamily="34" charset="0"/>
              <a:buChar char="•"/>
              <a:defRPr/>
            </a:pPr>
            <a:r>
              <a:rPr lang="nl-BE" sz="2800"/>
              <a:t>Maak een </a:t>
            </a:r>
            <a:r>
              <a:rPr lang="nl-BE" sz="2800" b="1"/>
              <a:t>onderscheid</a:t>
            </a:r>
            <a:r>
              <a:rPr lang="nl-BE" sz="2800"/>
              <a:t> tussen werken aan taken en verschillende delen van leerstof verwerking. </a:t>
            </a:r>
            <a:endParaRPr lang="nl-BE" sz="2800" b="1">
              <a:sym typeface="Wingdings" panose="05000000000000000000" pitchFamily="2" charset="2"/>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a:sym typeface="Wingdings" panose="05000000000000000000" pitchFamily="2" charset="2"/>
              </a:rPr>
              <a:t>Leuke taken? Plan deze op minder evidente momenten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b="1">
                <a:sym typeface="Wingdings" panose="05000000000000000000" pitchFamily="2" charset="2"/>
              </a:rPr>
              <a:t>S</a:t>
            </a:r>
            <a:r>
              <a:rPr lang="nl-BE" sz="2800" b="1"/>
              <a:t>MART</a:t>
            </a:r>
            <a:r>
              <a:rPr lang="nl-BE" sz="2800"/>
              <a:t> plannen </a:t>
            </a:r>
            <a:r>
              <a:rPr lang="nl-BE" sz="2800" err="1"/>
              <a:t>i.f.v</a:t>
            </a:r>
            <a:r>
              <a:rPr lang="nl-BE" sz="2800"/>
              <a:t>. motivatieverlies en te laat beginnen. Lukt dit niet? Check workshop ‘uitstelgedrag’ op LEHO </a:t>
            </a:r>
          </a:p>
          <a:p>
            <a:endParaRPr lang="nl-BE"/>
          </a:p>
        </p:txBody>
      </p:sp>
      <p:sp>
        <p:nvSpPr>
          <p:cNvPr id="4" name="Titel 3">
            <a:extLst>
              <a:ext uri="{FF2B5EF4-FFF2-40B4-BE49-F238E27FC236}">
                <a16:creationId xmlns:a16="http://schemas.microsoft.com/office/drawing/2014/main" id="{4F99166E-2284-4FA2-85E1-D8226D14625D}"/>
              </a:ext>
            </a:extLst>
          </p:cNvPr>
          <p:cNvSpPr>
            <a:spLocks noGrp="1"/>
          </p:cNvSpPr>
          <p:nvPr>
            <p:ph type="title"/>
          </p:nvPr>
        </p:nvSpPr>
        <p:spPr/>
        <p:txBody>
          <a:bodyPr/>
          <a:lstStyle/>
          <a:p>
            <a:r>
              <a:rPr lang="nl-BE"/>
              <a:t>4. Planning – gouden tips </a:t>
            </a:r>
          </a:p>
        </p:txBody>
      </p:sp>
      <p:sp>
        <p:nvSpPr>
          <p:cNvPr id="6" name="Tijdelijke aanduiding voor voettekst 5">
            <a:extLst>
              <a:ext uri="{FF2B5EF4-FFF2-40B4-BE49-F238E27FC236}">
                <a16:creationId xmlns:a16="http://schemas.microsoft.com/office/drawing/2014/main" id="{AAACEF57-19FA-4200-8ABE-09240F22FA89}"/>
              </a:ext>
            </a:extLst>
          </p:cNvPr>
          <p:cNvSpPr>
            <a:spLocks noGrp="1"/>
          </p:cNvSpPr>
          <p:nvPr>
            <p:ph type="ftr" sz="quarter" idx="11"/>
          </p:nvPr>
        </p:nvSpPr>
        <p:spPr/>
        <p:txBody>
          <a:bodyPr/>
          <a:lstStyle/>
          <a:p>
            <a:r>
              <a:rPr lang="nl-BE"/>
              <a:t>Studiecoaching groepsworkshop</a:t>
            </a:r>
          </a:p>
        </p:txBody>
      </p:sp>
      <p:pic>
        <p:nvPicPr>
          <p:cNvPr id="3" name="Picture 2" descr="Afbeeldingsresultaat voor tips">
            <a:extLst>
              <a:ext uri="{FF2B5EF4-FFF2-40B4-BE49-F238E27FC236}">
                <a16:creationId xmlns:a16="http://schemas.microsoft.com/office/drawing/2014/main" id="{473F251B-E5EA-0BC7-40D2-35A4B5172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7547" y="277919"/>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750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DE7687-83FF-4B13-A2FE-237F9F335994}"/>
              </a:ext>
            </a:extLst>
          </p:cNvPr>
          <p:cNvSpPr>
            <a:spLocks noGrp="1"/>
          </p:cNvSpPr>
          <p:nvPr>
            <p:ph type="body" sz="quarter" idx="17"/>
          </p:nvPr>
        </p:nvSpPr>
        <p:spPr>
          <a:xfrm>
            <a:off x="1050131" y="2216058"/>
            <a:ext cx="16575629" cy="6242143"/>
          </a:xfrm>
        </p:spPr>
        <p:txBody>
          <a:bodyPr/>
          <a:lstStyle/>
          <a:p>
            <a:r>
              <a:rPr lang="nl-BE" sz="3200"/>
              <a:t>Nog enkele tips …</a:t>
            </a:r>
          </a:p>
          <a:p>
            <a:endParaRPr lang="nl-BE" sz="3600"/>
          </a:p>
          <a:p>
            <a:pPr marL="457200" indent="-457200">
              <a:buFont typeface="Arial" panose="020B0604020202020204" pitchFamily="34" charset="0"/>
              <a:buChar char="•"/>
            </a:pPr>
            <a:r>
              <a:rPr lang="nl-BE" sz="3200"/>
              <a:t>Alle </a:t>
            </a:r>
            <a:r>
              <a:rPr lang="nl-BE" sz="3200" b="1"/>
              <a:t>leerstof verwerken </a:t>
            </a:r>
            <a:r>
              <a:rPr lang="nl-BE" sz="3200"/>
              <a:t>(schema’s, samenvattingen = </a:t>
            </a:r>
            <a:r>
              <a:rPr lang="nl-BE" sz="3200" b="1"/>
              <a:t>AF</a:t>
            </a:r>
            <a:r>
              <a:rPr lang="nl-BE" sz="3200"/>
              <a:t>) voor je start met blokken </a:t>
            </a:r>
          </a:p>
          <a:p>
            <a:pPr marL="457200" indent="-457200">
              <a:buFont typeface="Arial" panose="020B0604020202020204" pitchFamily="34" charset="0"/>
              <a:buChar char="•"/>
            </a:pPr>
            <a:r>
              <a:rPr lang="nl-BE" sz="3200"/>
              <a:t>Bepaal de datum wanneer je effectief start met blokken </a:t>
            </a:r>
          </a:p>
          <a:p>
            <a:pPr marL="457200" indent="-457200">
              <a:buFont typeface="Arial" panose="020B0604020202020204" pitchFamily="34" charset="0"/>
              <a:buChar char="•"/>
            </a:pPr>
            <a:r>
              <a:rPr lang="nl-BE" sz="3200"/>
              <a:t>Zet alle </a:t>
            </a:r>
            <a:r>
              <a:rPr lang="nl-BE" sz="3200" b="1"/>
              <a:t>data</a:t>
            </a:r>
            <a:r>
              <a:rPr lang="nl-BE" sz="3200"/>
              <a:t> waarop je een </a:t>
            </a:r>
            <a:r>
              <a:rPr lang="nl-BE" sz="3200" b="1"/>
              <a:t>examen</a:t>
            </a:r>
            <a:r>
              <a:rPr lang="nl-BE" sz="3200"/>
              <a:t> hebt op je planning </a:t>
            </a:r>
          </a:p>
          <a:p>
            <a:pPr marL="457200" indent="-457200">
              <a:buFont typeface="Arial" panose="020B0604020202020204" pitchFamily="34" charset="0"/>
              <a:buChar char="•"/>
            </a:pPr>
            <a:r>
              <a:rPr lang="nl-BE" sz="3200"/>
              <a:t>Ga na </a:t>
            </a:r>
            <a:r>
              <a:rPr lang="nl-BE" sz="3200" b="1"/>
              <a:t>hoeveel dagen </a:t>
            </a:r>
            <a:r>
              <a:rPr lang="nl-BE" sz="3200"/>
              <a:t>je </a:t>
            </a:r>
            <a:r>
              <a:rPr lang="nl-BE" sz="3200" b="1"/>
              <a:t>nodig</a:t>
            </a:r>
            <a:r>
              <a:rPr lang="nl-BE" sz="3200"/>
              <a:t> hebt voor elk vak (</a:t>
            </a:r>
            <a:r>
              <a:rPr lang="nl-BE" sz="3200" err="1"/>
              <a:t>cfr</a:t>
            </a:r>
            <a:r>
              <a:rPr lang="nl-BE" sz="3200"/>
              <a:t>. inhoudstafel) </a:t>
            </a:r>
          </a:p>
          <a:p>
            <a:pPr marL="457200" indent="-457200">
              <a:buFont typeface="Arial" panose="020B0604020202020204" pitchFamily="34" charset="0"/>
              <a:buChar char="•"/>
            </a:pPr>
            <a:r>
              <a:rPr lang="nl-BE" sz="3200"/>
              <a:t>Check hoe de </a:t>
            </a:r>
            <a:r>
              <a:rPr lang="nl-BE" sz="3200" b="1"/>
              <a:t>verdeling</a:t>
            </a:r>
            <a:r>
              <a:rPr lang="nl-BE" sz="3200"/>
              <a:t> zit: voor welk vak heb ik meer tijd dan andere vakken? </a:t>
            </a:r>
          </a:p>
          <a:p>
            <a:pPr marL="457200" indent="-457200">
              <a:buFont typeface="Arial" panose="020B0604020202020204" pitchFamily="34" charset="0"/>
              <a:buChar char="•"/>
            </a:pPr>
            <a:r>
              <a:rPr lang="nl-BE" sz="3200"/>
              <a:t>Check hoeveel tijd je </a:t>
            </a:r>
            <a:r>
              <a:rPr lang="nl-BE" sz="3200" b="1"/>
              <a:t>effectief</a:t>
            </a:r>
            <a:r>
              <a:rPr lang="nl-BE" sz="3200"/>
              <a:t> hebt en verminder aantal dagen (</a:t>
            </a:r>
            <a:r>
              <a:rPr lang="nl-BE" sz="3200" err="1"/>
              <a:t>reality</a:t>
            </a:r>
            <a:r>
              <a:rPr lang="nl-BE" sz="3200"/>
              <a:t> check) </a:t>
            </a:r>
          </a:p>
          <a:p>
            <a:pPr marL="457200" indent="-457200">
              <a:buFont typeface="Arial" panose="020B0604020202020204" pitchFamily="34" charset="0"/>
              <a:buChar char="•"/>
            </a:pPr>
            <a:r>
              <a:rPr lang="nl-BE" sz="3200"/>
              <a:t>Plan </a:t>
            </a:r>
            <a:r>
              <a:rPr lang="nl-BE" sz="3200" b="1"/>
              <a:t>studie- en herhalingsmomenten </a:t>
            </a:r>
            <a:r>
              <a:rPr lang="nl-BE" sz="3200"/>
              <a:t>in</a:t>
            </a:r>
          </a:p>
          <a:p>
            <a:pPr marL="457200" indent="-457200">
              <a:buFont typeface="Arial" panose="020B0604020202020204" pitchFamily="34" charset="0"/>
              <a:buChar char="•"/>
            </a:pPr>
            <a:r>
              <a:rPr lang="nl-BE" sz="3200"/>
              <a:t>Wissel af </a:t>
            </a:r>
          </a:p>
          <a:p>
            <a:endParaRPr lang="nl-BE"/>
          </a:p>
        </p:txBody>
      </p:sp>
      <p:sp>
        <p:nvSpPr>
          <p:cNvPr id="4" name="Titel 3">
            <a:extLst>
              <a:ext uri="{FF2B5EF4-FFF2-40B4-BE49-F238E27FC236}">
                <a16:creationId xmlns:a16="http://schemas.microsoft.com/office/drawing/2014/main" id="{4F99166E-2284-4FA2-85E1-D8226D14625D}"/>
              </a:ext>
            </a:extLst>
          </p:cNvPr>
          <p:cNvSpPr>
            <a:spLocks noGrp="1"/>
          </p:cNvSpPr>
          <p:nvPr>
            <p:ph type="title"/>
          </p:nvPr>
        </p:nvSpPr>
        <p:spPr/>
        <p:txBody>
          <a:bodyPr/>
          <a:lstStyle/>
          <a:p>
            <a:r>
              <a:rPr lang="nl-BE"/>
              <a:t>4. Planning - examenplanning maken </a:t>
            </a:r>
          </a:p>
        </p:txBody>
      </p:sp>
      <p:sp>
        <p:nvSpPr>
          <p:cNvPr id="6" name="Tijdelijke aanduiding voor voettekst 5">
            <a:extLst>
              <a:ext uri="{FF2B5EF4-FFF2-40B4-BE49-F238E27FC236}">
                <a16:creationId xmlns:a16="http://schemas.microsoft.com/office/drawing/2014/main" id="{AAACEF57-19FA-4200-8ABE-09240F22FA89}"/>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272957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25C0142-FE67-40DE-B02B-0D2CA3216667}"/>
              </a:ext>
            </a:extLst>
          </p:cNvPr>
          <p:cNvSpPr>
            <a:spLocks noGrp="1"/>
          </p:cNvSpPr>
          <p:nvPr>
            <p:ph type="body" sz="quarter" idx="17"/>
          </p:nvPr>
        </p:nvSpPr>
        <p:spPr/>
        <p:txBody>
          <a:bodyPr/>
          <a:lstStyle/>
          <a:p>
            <a:endParaRPr lang="nl-BE"/>
          </a:p>
        </p:txBody>
      </p:sp>
      <p:sp>
        <p:nvSpPr>
          <p:cNvPr id="3" name="Titel 2">
            <a:extLst>
              <a:ext uri="{FF2B5EF4-FFF2-40B4-BE49-F238E27FC236}">
                <a16:creationId xmlns:a16="http://schemas.microsoft.com/office/drawing/2014/main" id="{412B4F3A-B92B-94F2-01E0-A18FC881088D}"/>
              </a:ext>
            </a:extLst>
          </p:cNvPr>
          <p:cNvSpPr>
            <a:spLocks noGrp="1"/>
          </p:cNvSpPr>
          <p:nvPr>
            <p:ph type="title"/>
          </p:nvPr>
        </p:nvSpPr>
        <p:spPr/>
        <p:txBody>
          <a:bodyPr/>
          <a:lstStyle/>
          <a:p>
            <a:endParaRPr lang="nl-BE"/>
          </a:p>
        </p:txBody>
      </p:sp>
      <p:sp>
        <p:nvSpPr>
          <p:cNvPr id="4" name="Tijdelijke aanduiding voor voettekst 3">
            <a:extLst>
              <a:ext uri="{FF2B5EF4-FFF2-40B4-BE49-F238E27FC236}">
                <a16:creationId xmlns:a16="http://schemas.microsoft.com/office/drawing/2014/main" id="{AF48038E-A3D5-C3F4-4D96-093B5BB7C35B}"/>
              </a:ext>
            </a:extLst>
          </p:cNvPr>
          <p:cNvSpPr>
            <a:spLocks noGrp="1"/>
          </p:cNvSpPr>
          <p:nvPr>
            <p:ph type="ftr" sz="quarter" idx="11"/>
          </p:nvPr>
        </p:nvSpPr>
        <p:spPr/>
        <p:txBody>
          <a:bodyPr/>
          <a:lstStyle/>
          <a:p>
            <a:r>
              <a:rPr lang="nl-BE"/>
              <a:t>Studiecoaching groepsworkshop</a:t>
            </a:r>
          </a:p>
        </p:txBody>
      </p:sp>
      <p:pic>
        <p:nvPicPr>
          <p:cNvPr id="5" name="Afbeelding 4">
            <a:extLst>
              <a:ext uri="{FF2B5EF4-FFF2-40B4-BE49-F238E27FC236}">
                <a16:creationId xmlns:a16="http://schemas.microsoft.com/office/drawing/2014/main" id="{89B5EB79-82A0-187E-59FB-09646F9F4003}"/>
              </a:ext>
            </a:extLst>
          </p:cNvPr>
          <p:cNvPicPr>
            <a:picLocks noChangeAspect="1"/>
          </p:cNvPicPr>
          <p:nvPr/>
        </p:nvPicPr>
        <p:blipFill rotWithShape="1">
          <a:blip r:embed="rId2"/>
          <a:srcRect l="17549" t="14769" r="21309" b="6405"/>
          <a:stretch/>
        </p:blipFill>
        <p:spPr>
          <a:xfrm>
            <a:off x="2235200" y="133301"/>
            <a:ext cx="12903200" cy="9357283"/>
          </a:xfrm>
          <a:prstGeom prst="rect">
            <a:avLst/>
          </a:prstGeom>
          <a:ln>
            <a:noFill/>
          </a:ln>
        </p:spPr>
      </p:pic>
      <p:sp>
        <p:nvSpPr>
          <p:cNvPr id="6" name="Ovaal 5">
            <a:extLst>
              <a:ext uri="{FF2B5EF4-FFF2-40B4-BE49-F238E27FC236}">
                <a16:creationId xmlns:a16="http://schemas.microsoft.com/office/drawing/2014/main" id="{740E3CCD-2767-5992-3BC7-D88AC8A3046C}"/>
              </a:ext>
            </a:extLst>
          </p:cNvPr>
          <p:cNvSpPr/>
          <p:nvPr/>
        </p:nvSpPr>
        <p:spPr>
          <a:xfrm>
            <a:off x="7518399" y="7779657"/>
            <a:ext cx="2061030" cy="56184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8" name="Ovaal 7">
            <a:extLst>
              <a:ext uri="{FF2B5EF4-FFF2-40B4-BE49-F238E27FC236}">
                <a16:creationId xmlns:a16="http://schemas.microsoft.com/office/drawing/2014/main" id="{A0C13C12-8879-1BDF-8A3D-921094A7500B}"/>
              </a:ext>
            </a:extLst>
          </p:cNvPr>
          <p:cNvSpPr/>
          <p:nvPr/>
        </p:nvSpPr>
        <p:spPr>
          <a:xfrm>
            <a:off x="9579429" y="7779656"/>
            <a:ext cx="1640114" cy="56184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9" name="Ovaal 8">
            <a:extLst>
              <a:ext uri="{FF2B5EF4-FFF2-40B4-BE49-F238E27FC236}">
                <a16:creationId xmlns:a16="http://schemas.microsoft.com/office/drawing/2014/main" id="{52156926-B669-08D8-67D1-0C515B250E7F}"/>
              </a:ext>
            </a:extLst>
          </p:cNvPr>
          <p:cNvSpPr/>
          <p:nvPr/>
        </p:nvSpPr>
        <p:spPr>
          <a:xfrm>
            <a:off x="9315535" y="6222256"/>
            <a:ext cx="2061030" cy="56184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10" name="Ovaal 9">
            <a:extLst>
              <a:ext uri="{FF2B5EF4-FFF2-40B4-BE49-F238E27FC236}">
                <a16:creationId xmlns:a16="http://schemas.microsoft.com/office/drawing/2014/main" id="{8269E017-8795-2D7A-FC84-441C126DE9ED}"/>
              </a:ext>
            </a:extLst>
          </p:cNvPr>
          <p:cNvSpPr/>
          <p:nvPr/>
        </p:nvSpPr>
        <p:spPr>
          <a:xfrm>
            <a:off x="9202056" y="4961907"/>
            <a:ext cx="2061030" cy="56184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11" name="Ovaal 10">
            <a:extLst>
              <a:ext uri="{FF2B5EF4-FFF2-40B4-BE49-F238E27FC236}">
                <a16:creationId xmlns:a16="http://schemas.microsoft.com/office/drawing/2014/main" id="{6D5413FF-A094-2768-6E69-4732096B1634}"/>
              </a:ext>
            </a:extLst>
          </p:cNvPr>
          <p:cNvSpPr/>
          <p:nvPr/>
        </p:nvSpPr>
        <p:spPr>
          <a:xfrm>
            <a:off x="1986727" y="6350001"/>
            <a:ext cx="2061030" cy="56184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Tree>
    <p:extLst>
      <p:ext uri="{BB962C8B-B14F-4D97-AF65-F5344CB8AC3E}">
        <p14:creationId xmlns:p14="http://schemas.microsoft.com/office/powerpoint/2010/main" val="3338191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DE7687-83FF-4B13-A2FE-237F9F335994}"/>
              </a:ext>
            </a:extLst>
          </p:cNvPr>
          <p:cNvSpPr>
            <a:spLocks noGrp="1"/>
          </p:cNvSpPr>
          <p:nvPr>
            <p:ph type="body" sz="quarter" idx="17"/>
          </p:nvPr>
        </p:nvSpPr>
        <p:spPr>
          <a:xfrm>
            <a:off x="998692" y="1807843"/>
            <a:ext cx="16575629" cy="6242143"/>
          </a:xfrm>
        </p:spPr>
        <p:txBody>
          <a:bodyPr/>
          <a:lstStyle/>
          <a:p>
            <a:pPr marL="571500" indent="-571500">
              <a:buFont typeface="Arial" panose="020B0604020202020204" pitchFamily="34" charset="0"/>
              <a:buChar char="•"/>
            </a:pPr>
            <a:r>
              <a:rPr lang="nl-BE" sz="3200" b="1"/>
              <a:t>Voor examen: </a:t>
            </a:r>
          </a:p>
          <a:p>
            <a:pPr marL="1257300" lvl="1" indent="-571500">
              <a:buFont typeface="Wingdings" panose="05000000000000000000" pitchFamily="2" charset="2"/>
              <a:buChar char="Ø"/>
            </a:pPr>
            <a:r>
              <a:rPr lang="nl-BE" sz="2800"/>
              <a:t>Doe de nodige voorbereiding – zorg dat je jezelf niets ‘kwalijk’ kan nemen</a:t>
            </a:r>
          </a:p>
          <a:p>
            <a:pPr marL="1257300" lvl="1" indent="-571500">
              <a:buFont typeface="Wingdings" panose="05000000000000000000" pitchFamily="2" charset="2"/>
              <a:buChar char="Ø"/>
            </a:pPr>
            <a:r>
              <a:rPr lang="nl-BE" sz="2800"/>
              <a:t>Faalangst? Check groepsworkshop </a:t>
            </a:r>
            <a:r>
              <a:rPr lang="nl-BE" sz="2800" err="1"/>
              <a:t>psywest</a:t>
            </a:r>
            <a:r>
              <a:rPr lang="nl-BE" sz="2800"/>
              <a:t> of maak afspraak met medewerker sociale dienst  </a:t>
            </a:r>
          </a:p>
          <a:p>
            <a:pPr marL="571500" indent="-571500">
              <a:buFont typeface="Arial" panose="020B0604020202020204" pitchFamily="34" charset="0"/>
              <a:buChar char="•"/>
            </a:pPr>
            <a:r>
              <a:rPr lang="nl-BE" sz="3200" b="1"/>
              <a:t>Tijdens examen (1/2): </a:t>
            </a:r>
          </a:p>
          <a:p>
            <a:pPr marL="1257300" lvl="1" indent="-571500">
              <a:buFont typeface="Wingdings" panose="05000000000000000000" pitchFamily="2" charset="2"/>
              <a:buChar char="Ø"/>
            </a:pPr>
            <a:r>
              <a:rPr lang="nl-BE" sz="2800"/>
              <a:t>Stressmoment? Pomp zuurstof naar uw hersenen a.d.h.v. ademhalingsoefeningen </a:t>
            </a:r>
          </a:p>
          <a:p>
            <a:pPr marL="1257300" lvl="1" indent="-571500">
              <a:buFont typeface="Wingdings" panose="05000000000000000000" pitchFamily="2" charset="2"/>
              <a:buChar char="Ø"/>
            </a:pPr>
            <a:r>
              <a:rPr lang="nl-BE" sz="2800"/>
              <a:t>Oriënteer je op het examen: </a:t>
            </a:r>
          </a:p>
          <a:p>
            <a:pPr marL="1943100" lvl="2" indent="-571500">
              <a:buFont typeface="Wingdings" panose="05000000000000000000" pitchFamily="2" charset="2"/>
              <a:buChar char="§"/>
            </a:pPr>
            <a:r>
              <a:rPr lang="nl-BE" sz="2400"/>
              <a:t>Begin niet als een kip zonder kop te antwoorden </a:t>
            </a:r>
          </a:p>
          <a:p>
            <a:pPr marL="1943100" lvl="2" indent="-571500">
              <a:buFont typeface="Wingdings" panose="05000000000000000000" pitchFamily="2" charset="2"/>
              <a:buChar char="§"/>
            </a:pPr>
            <a:r>
              <a:rPr lang="nl-BE" sz="2400"/>
              <a:t>Ga na hoeveel tijd je hebt </a:t>
            </a:r>
          </a:p>
          <a:p>
            <a:pPr marL="1943100" lvl="2" indent="-571500">
              <a:buFont typeface="Wingdings" panose="05000000000000000000" pitchFamily="2" charset="2"/>
              <a:buChar char="§"/>
            </a:pPr>
            <a:r>
              <a:rPr lang="nl-BE" sz="2400"/>
              <a:t>Ga na hoeveel vragen er zijn </a:t>
            </a:r>
          </a:p>
          <a:p>
            <a:pPr marL="1943100" lvl="2" indent="-571500">
              <a:buFont typeface="Wingdings" panose="05000000000000000000" pitchFamily="2" charset="2"/>
              <a:buChar char="§"/>
            </a:pPr>
            <a:r>
              <a:rPr lang="nl-BE" sz="2400"/>
              <a:t>Lees alle vragen, maak eventueel korte aantekeningen (kernwoorden)</a:t>
            </a:r>
          </a:p>
          <a:p>
            <a:pPr marL="1943100" lvl="2" indent="-571500">
              <a:buFont typeface="Wingdings" panose="05000000000000000000" pitchFamily="2" charset="2"/>
              <a:buChar char="§"/>
            </a:pPr>
            <a:r>
              <a:rPr lang="nl-BE" sz="2400"/>
              <a:t>Verdeel de beschikbare tijd over de vragen </a:t>
            </a:r>
          </a:p>
          <a:p>
            <a:pPr marL="1943100" lvl="2" indent="-571500">
              <a:buFont typeface="Wingdings" panose="05000000000000000000" pitchFamily="2" charset="2"/>
              <a:buChar char="§"/>
            </a:pPr>
            <a:r>
              <a:rPr lang="nl-BE" sz="2400"/>
              <a:t>Begin bij het makkelijkste vraag </a:t>
            </a:r>
          </a:p>
          <a:p>
            <a:pPr marL="1257300" lvl="1" indent="-571500">
              <a:buFont typeface="Wingdings" panose="05000000000000000000" pitchFamily="2" charset="2"/>
              <a:buChar char="Ø"/>
            </a:pPr>
            <a:r>
              <a:rPr lang="nl-BE" sz="2800"/>
              <a:t>Bij het lezen van examenvragen: </a:t>
            </a:r>
          </a:p>
          <a:p>
            <a:pPr marL="1943100" lvl="2" indent="-571500">
              <a:buFont typeface="Wingdings" panose="05000000000000000000" pitchFamily="2" charset="2"/>
              <a:buChar char="§"/>
            </a:pPr>
            <a:r>
              <a:rPr lang="nl-BE" sz="2400"/>
              <a:t>Ga na wat gevraagd wordt: analyse, omschrijving, uitleg geven, omcirkelen … </a:t>
            </a:r>
          </a:p>
          <a:p>
            <a:pPr marL="1943100" lvl="2" indent="-571500">
              <a:buFont typeface="Wingdings" panose="05000000000000000000" pitchFamily="2" charset="2"/>
              <a:buChar char="§"/>
            </a:pPr>
            <a:r>
              <a:rPr lang="nl-BE" sz="2400"/>
              <a:t>Duid kernwoorden aan </a:t>
            </a:r>
          </a:p>
          <a:p>
            <a:pPr marL="1943100" lvl="2" indent="-571500">
              <a:buFont typeface="Wingdings" panose="05000000000000000000" pitchFamily="2" charset="2"/>
              <a:buChar char="§"/>
            </a:pPr>
            <a:r>
              <a:rPr lang="nl-BE" sz="2400"/>
              <a:t>Splits vragen op in delen zodat je op elk onderdeel antwoord</a:t>
            </a:r>
          </a:p>
          <a:p>
            <a:endParaRPr lang="nl-BE"/>
          </a:p>
        </p:txBody>
      </p:sp>
      <p:sp>
        <p:nvSpPr>
          <p:cNvPr id="4" name="Titel 3">
            <a:extLst>
              <a:ext uri="{FF2B5EF4-FFF2-40B4-BE49-F238E27FC236}">
                <a16:creationId xmlns:a16="http://schemas.microsoft.com/office/drawing/2014/main" id="{4F99166E-2284-4FA2-85E1-D8226D14625D}"/>
              </a:ext>
            </a:extLst>
          </p:cNvPr>
          <p:cNvSpPr>
            <a:spLocks noGrp="1"/>
          </p:cNvSpPr>
          <p:nvPr>
            <p:ph type="title"/>
          </p:nvPr>
        </p:nvSpPr>
        <p:spPr/>
        <p:txBody>
          <a:bodyPr/>
          <a:lstStyle/>
          <a:p>
            <a:r>
              <a:rPr lang="nl-BE"/>
              <a:t>5. Een examen maken – hoe omgaan met stress? </a:t>
            </a:r>
          </a:p>
        </p:txBody>
      </p:sp>
      <p:sp>
        <p:nvSpPr>
          <p:cNvPr id="6" name="Tijdelijke aanduiding voor voettekst 5">
            <a:extLst>
              <a:ext uri="{FF2B5EF4-FFF2-40B4-BE49-F238E27FC236}">
                <a16:creationId xmlns:a16="http://schemas.microsoft.com/office/drawing/2014/main" id="{AAACEF57-19FA-4200-8ABE-09240F22FA89}"/>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417930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FDE7687-83FF-4B13-A2FE-237F9F335994}"/>
              </a:ext>
            </a:extLst>
          </p:cNvPr>
          <p:cNvSpPr>
            <a:spLocks noGrp="1"/>
          </p:cNvSpPr>
          <p:nvPr>
            <p:ph type="body" sz="quarter" idx="17"/>
          </p:nvPr>
        </p:nvSpPr>
        <p:spPr>
          <a:xfrm>
            <a:off x="998692" y="1807843"/>
            <a:ext cx="16575629" cy="6242143"/>
          </a:xfrm>
        </p:spPr>
        <p:txBody>
          <a:bodyPr/>
          <a:lstStyle/>
          <a:p>
            <a:pPr marL="571500" indent="-571500">
              <a:buFont typeface="Arial" panose="020B0604020202020204" pitchFamily="34" charset="0"/>
              <a:buChar char="•"/>
            </a:pPr>
            <a:r>
              <a:rPr lang="nl-BE" b="1"/>
              <a:t>Tijdens examen (2/2): </a:t>
            </a:r>
            <a:endParaRPr lang="nl-BE"/>
          </a:p>
          <a:p>
            <a:pPr marL="1257300" lvl="1" indent="-571500">
              <a:buFont typeface="Wingdings" panose="05000000000000000000" pitchFamily="2" charset="2"/>
              <a:buChar char="Ø"/>
            </a:pPr>
            <a:r>
              <a:rPr lang="nl-BE" sz="3200"/>
              <a:t>Gebruik je kladblad: </a:t>
            </a:r>
          </a:p>
          <a:p>
            <a:pPr marL="1943100" lvl="2" indent="-571500">
              <a:buFont typeface="Wingdings" panose="05000000000000000000" pitchFamily="2" charset="2"/>
              <a:buChar char="§"/>
            </a:pPr>
            <a:r>
              <a:rPr lang="nl-BE" sz="2800"/>
              <a:t>noteer in kernzinnen</a:t>
            </a:r>
          </a:p>
          <a:p>
            <a:pPr marL="1943100" lvl="2" indent="-571500">
              <a:buFont typeface="Wingdings" panose="05000000000000000000" pitchFamily="2" charset="2"/>
              <a:buChar char="§"/>
            </a:pPr>
            <a:r>
              <a:rPr lang="nl-BE" sz="2800"/>
              <a:t>antwoord structureren</a:t>
            </a:r>
          </a:p>
          <a:p>
            <a:pPr marL="1943100" lvl="2" indent="-571500">
              <a:buFont typeface="Wingdings" panose="05000000000000000000" pitchFamily="2" charset="2"/>
              <a:buChar char="§"/>
            </a:pPr>
            <a:r>
              <a:rPr lang="nl-BE" sz="2800"/>
              <a:t>niet volledige antwoord opschrijven  </a:t>
            </a:r>
          </a:p>
          <a:p>
            <a:pPr marL="1257300" lvl="1" indent="-571500">
              <a:buFont typeface="Wingdings" panose="05000000000000000000" pitchFamily="2" charset="2"/>
              <a:buChar char="Ø"/>
            </a:pPr>
            <a:r>
              <a:rPr lang="nl-BE" sz="3200"/>
              <a:t>Makkelijke examenvragen </a:t>
            </a:r>
            <a:r>
              <a:rPr lang="nl-BE" sz="3200">
                <a:sym typeface="Wingdings" panose="05000000000000000000" pitchFamily="2" charset="2"/>
              </a:rPr>
              <a:t> moeilijkere vragen  moeilijkste vragen</a:t>
            </a:r>
            <a:r>
              <a:rPr lang="nl-BE" sz="3200"/>
              <a:t> </a:t>
            </a:r>
          </a:p>
          <a:p>
            <a:pPr marL="1257300" lvl="1" indent="-571500">
              <a:buFont typeface="Wingdings" panose="05000000000000000000" pitchFamily="2" charset="2"/>
              <a:buChar char="Ø"/>
            </a:pPr>
            <a:r>
              <a:rPr lang="nl-BE" sz="3200"/>
              <a:t>Controleer: lees niet enkel antwoord na, maar ook examenvraag! </a:t>
            </a:r>
          </a:p>
          <a:p>
            <a:pPr marL="1257300" lvl="1" indent="-571500">
              <a:buFont typeface="Wingdings" panose="05000000000000000000" pitchFamily="2" charset="2"/>
              <a:buChar char="Ø"/>
            </a:pPr>
            <a:r>
              <a:rPr lang="nl-BE" sz="3200"/>
              <a:t>Antwoord formuleren: </a:t>
            </a:r>
          </a:p>
          <a:p>
            <a:pPr marL="1943100" lvl="2" indent="-571500">
              <a:buFont typeface="Wingdings" panose="05000000000000000000" pitchFamily="2" charset="2"/>
              <a:buChar char="§"/>
            </a:pPr>
            <a:r>
              <a:rPr lang="nl-BE" sz="2800"/>
              <a:t>eerst hoofdstructuur, vooraf aan uitschrijven  </a:t>
            </a:r>
          </a:p>
          <a:p>
            <a:pPr marL="1943100" lvl="2" indent="-571500">
              <a:buFont typeface="Wingdings" panose="05000000000000000000" pitchFamily="2" charset="2"/>
              <a:buChar char="§"/>
            </a:pPr>
            <a:r>
              <a:rPr lang="nl-BE" sz="2800"/>
              <a:t>structuur in antwoord: maak alinea’s, onderlijn kernwoorden, breng nummering aan ... </a:t>
            </a:r>
          </a:p>
          <a:p>
            <a:pPr marL="1943100" lvl="2" indent="-571500">
              <a:buFont typeface="Wingdings" panose="05000000000000000000" pitchFamily="2" charset="2"/>
              <a:buChar char="§"/>
            </a:pPr>
            <a:r>
              <a:rPr lang="nl-BE" sz="2800"/>
              <a:t>geef originele voorbeelden (bedenk deze op voorhand bij het studeren) </a:t>
            </a:r>
          </a:p>
          <a:p>
            <a:pPr marL="1943100" lvl="2" indent="-571500">
              <a:buFont typeface="Wingdings" panose="05000000000000000000" pitchFamily="2" charset="2"/>
              <a:buChar char="§"/>
            </a:pPr>
            <a:r>
              <a:rPr lang="nl-BE" sz="2800"/>
              <a:t>schrijf antwoord goed uit en laat zien wat je weet</a:t>
            </a:r>
          </a:p>
          <a:p>
            <a:pPr marL="1943100" lvl="2" indent="-571500">
              <a:buFont typeface="Wingdings" panose="05000000000000000000" pitchFamily="2" charset="2"/>
              <a:buChar char="§"/>
            </a:pPr>
            <a:r>
              <a:rPr lang="nl-BE" sz="2800"/>
              <a:t>check regelmatig of je je aan de opdracht houdt</a:t>
            </a:r>
          </a:p>
          <a:p>
            <a:endParaRPr lang="nl-BE"/>
          </a:p>
        </p:txBody>
      </p:sp>
      <p:sp>
        <p:nvSpPr>
          <p:cNvPr id="4" name="Titel 3">
            <a:extLst>
              <a:ext uri="{FF2B5EF4-FFF2-40B4-BE49-F238E27FC236}">
                <a16:creationId xmlns:a16="http://schemas.microsoft.com/office/drawing/2014/main" id="{4F99166E-2284-4FA2-85E1-D8226D14625D}"/>
              </a:ext>
            </a:extLst>
          </p:cNvPr>
          <p:cNvSpPr>
            <a:spLocks noGrp="1"/>
          </p:cNvSpPr>
          <p:nvPr>
            <p:ph type="title"/>
          </p:nvPr>
        </p:nvSpPr>
        <p:spPr/>
        <p:txBody>
          <a:bodyPr/>
          <a:lstStyle/>
          <a:p>
            <a:r>
              <a:rPr lang="nl-BE"/>
              <a:t>5. Een examen maken – hoe omgaan met stress?</a:t>
            </a:r>
          </a:p>
        </p:txBody>
      </p:sp>
      <p:sp>
        <p:nvSpPr>
          <p:cNvPr id="6" name="Tijdelijke aanduiding voor voettekst 5">
            <a:extLst>
              <a:ext uri="{FF2B5EF4-FFF2-40B4-BE49-F238E27FC236}">
                <a16:creationId xmlns:a16="http://schemas.microsoft.com/office/drawing/2014/main" id="{AAACEF57-19FA-4200-8ABE-09240F22FA89}"/>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1824633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e weg naar het doel">
            <a:extLst>
              <a:ext uri="{FF2B5EF4-FFF2-40B4-BE49-F238E27FC236}">
                <a16:creationId xmlns:a16="http://schemas.microsoft.com/office/drawing/2014/main" id="{631EAB90-B9DA-0974-5241-27DFDA800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302" y="389854"/>
            <a:ext cx="11563031" cy="851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voettekst 2">
            <a:extLst>
              <a:ext uri="{FF2B5EF4-FFF2-40B4-BE49-F238E27FC236}">
                <a16:creationId xmlns:a16="http://schemas.microsoft.com/office/drawing/2014/main" id="{C7411C95-2DC3-C868-A01C-3056A6C3390A}"/>
              </a:ext>
            </a:extLst>
          </p:cNvPr>
          <p:cNvSpPr>
            <a:spLocks noGrp="1"/>
          </p:cNvSpPr>
          <p:nvPr>
            <p:ph type="ftr" sz="quarter" idx="11"/>
          </p:nvPr>
        </p:nvSpPr>
        <p:spPr/>
        <p:txBody>
          <a:bodyPr/>
          <a:lstStyle/>
          <a:p>
            <a:r>
              <a:rPr lang="nl-BE"/>
              <a:t>Studiecoaching groepsworkshop</a:t>
            </a:r>
          </a:p>
        </p:txBody>
      </p:sp>
    </p:spTree>
    <p:extLst>
      <p:ext uri="{BB962C8B-B14F-4D97-AF65-F5344CB8AC3E}">
        <p14:creationId xmlns:p14="http://schemas.microsoft.com/office/powerpoint/2010/main" val="331844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17CE367-9C96-0E27-6087-408B6A39CDE0}"/>
              </a:ext>
            </a:extLst>
          </p:cNvPr>
          <p:cNvSpPr>
            <a:spLocks noGrp="1"/>
          </p:cNvSpPr>
          <p:nvPr>
            <p:ph type="title"/>
          </p:nvPr>
        </p:nvSpPr>
        <p:spPr/>
        <p:txBody>
          <a:bodyPr/>
          <a:lstStyle/>
          <a:p>
            <a:r>
              <a:rPr lang="nl-BE" sz="4000"/>
              <a:t>Zelfkennis via </a:t>
            </a:r>
            <a:r>
              <a:rPr lang="nl-BE" sz="4000" err="1"/>
              <a:t>Lemo</a:t>
            </a:r>
            <a:r>
              <a:rPr lang="nl-BE" sz="4000"/>
              <a:t>-test</a:t>
            </a:r>
          </a:p>
        </p:txBody>
      </p:sp>
      <p:sp>
        <p:nvSpPr>
          <p:cNvPr id="6" name="Tijdelijke aanduiding voor voettekst 5">
            <a:extLst>
              <a:ext uri="{FF2B5EF4-FFF2-40B4-BE49-F238E27FC236}">
                <a16:creationId xmlns:a16="http://schemas.microsoft.com/office/drawing/2014/main" id="{AB2DA263-C747-0EE5-6150-60B2924327AB}"/>
              </a:ext>
            </a:extLst>
          </p:cNvPr>
          <p:cNvSpPr>
            <a:spLocks noGrp="1"/>
          </p:cNvSpPr>
          <p:nvPr>
            <p:ph type="ftr" sz="quarter" idx="11"/>
          </p:nvPr>
        </p:nvSpPr>
        <p:spPr/>
        <p:txBody>
          <a:bodyPr/>
          <a:lstStyle/>
          <a:p>
            <a:r>
              <a:rPr lang="nl-BE"/>
              <a:t>Studiecoaching groepsworkshop</a:t>
            </a:r>
          </a:p>
        </p:txBody>
      </p:sp>
      <p:pic>
        <p:nvPicPr>
          <p:cNvPr id="4" name="Picture 2">
            <a:extLst>
              <a:ext uri="{FF2B5EF4-FFF2-40B4-BE49-F238E27FC236}">
                <a16:creationId xmlns:a16="http://schemas.microsoft.com/office/drawing/2014/main" id="{2B080351-5C8E-42E6-E21D-9F349DB31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421" y="1722905"/>
            <a:ext cx="9768023" cy="7579846"/>
          </a:xfrm>
          <a:prstGeom prst="rect">
            <a:avLst/>
          </a:prstGeom>
          <a:noFill/>
          <a:extLst>
            <a:ext uri="{909E8E84-426E-40DD-AFC4-6F175D3DCCD1}">
              <a14:hiddenFill xmlns:a14="http://schemas.microsoft.com/office/drawing/2010/main">
                <a:solidFill>
                  <a:srgbClr val="FFFFFF"/>
                </a:solidFill>
              </a14:hiddenFill>
            </a:ext>
          </a:extLst>
        </p:spPr>
      </p:pic>
      <p:sp>
        <p:nvSpPr>
          <p:cNvPr id="5" name="Rechteraccolade 4">
            <a:extLst>
              <a:ext uri="{FF2B5EF4-FFF2-40B4-BE49-F238E27FC236}">
                <a16:creationId xmlns:a16="http://schemas.microsoft.com/office/drawing/2014/main" id="{6DD52036-7914-B0C4-CFDB-5ACE5F6CEBB8}"/>
              </a:ext>
            </a:extLst>
          </p:cNvPr>
          <p:cNvSpPr/>
          <p:nvPr/>
        </p:nvSpPr>
        <p:spPr>
          <a:xfrm>
            <a:off x="12610445" y="4263202"/>
            <a:ext cx="261357" cy="3542261"/>
          </a:xfrm>
          <a:prstGeom prst="rightBrace">
            <a:avLst/>
          </a:prstGeom>
          <a:ln w="28575">
            <a:solidFill>
              <a:srgbClr val="44C8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400"/>
          </a:p>
        </p:txBody>
      </p:sp>
      <p:sp>
        <p:nvSpPr>
          <p:cNvPr id="7" name="Tekstvak 6">
            <a:extLst>
              <a:ext uri="{FF2B5EF4-FFF2-40B4-BE49-F238E27FC236}">
                <a16:creationId xmlns:a16="http://schemas.microsoft.com/office/drawing/2014/main" id="{43D34717-3DFD-9D96-8359-B5B0ED739616}"/>
              </a:ext>
            </a:extLst>
          </p:cNvPr>
          <p:cNvSpPr txBox="1"/>
          <p:nvPr/>
        </p:nvSpPr>
        <p:spPr>
          <a:xfrm>
            <a:off x="12970803" y="5434169"/>
            <a:ext cx="1917700" cy="1200329"/>
          </a:xfrm>
          <a:prstGeom prst="rect">
            <a:avLst/>
          </a:prstGeom>
          <a:noFill/>
        </p:spPr>
        <p:txBody>
          <a:bodyPr wrap="square">
            <a:spAutoFit/>
          </a:bodyPr>
          <a:lstStyle/>
          <a:p>
            <a:r>
              <a:rPr lang="nl-BE" sz="1800"/>
              <a:t>Maak een persoonlijke afspraak met jouw studiecoach</a:t>
            </a:r>
          </a:p>
        </p:txBody>
      </p:sp>
    </p:spTree>
    <p:extLst>
      <p:ext uri="{BB962C8B-B14F-4D97-AF65-F5344CB8AC3E}">
        <p14:creationId xmlns:p14="http://schemas.microsoft.com/office/powerpoint/2010/main" val="1101515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nl-BE"/>
              <a:t>6. Motivatie (1/2)</a:t>
            </a:r>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1" y="2300139"/>
            <a:ext cx="16307176" cy="6623728"/>
          </a:xfrm>
        </p:spPr>
        <p:txBody>
          <a:bodyPr>
            <a:normAutofit/>
          </a:bodyPr>
          <a:lstStyle/>
          <a:p>
            <a:pPr marL="0" indent="0">
              <a:buNone/>
            </a:pPr>
            <a:r>
              <a:rPr lang="nl-BE" i="1"/>
              <a:t>Hoe vind ik de motivatie om er wekelijks mee bezig te zijn? </a:t>
            </a:r>
          </a:p>
          <a:p>
            <a:pPr marL="0" indent="0">
              <a:buNone/>
            </a:pPr>
            <a:endParaRPr lang="nl-BE" i="1"/>
          </a:p>
          <a:p>
            <a:pPr marL="1257300" lvl="1" indent="-571500">
              <a:buFont typeface="Arial" panose="020B0604020202020204" pitchFamily="34" charset="0"/>
              <a:buChar char="•"/>
            </a:pPr>
            <a:r>
              <a:rPr lang="nl-BE"/>
              <a:t>Waar komt motivatieverlies vandaan? </a:t>
            </a:r>
          </a:p>
          <a:p>
            <a:pPr lvl="2">
              <a:buFont typeface="Wingdings" panose="05000000000000000000" pitchFamily="2" charset="2"/>
              <a:buChar char="Ø"/>
            </a:pPr>
            <a:r>
              <a:rPr lang="nl-BE" sz="3200"/>
              <a:t>Niet weten hoe je het moet aanpakken? (zie slides leerstof verwerking)</a:t>
            </a:r>
          </a:p>
          <a:p>
            <a:pPr lvl="2">
              <a:buFont typeface="Wingdings" panose="05000000000000000000" pitchFamily="2" charset="2"/>
              <a:buChar char="Ø"/>
            </a:pPr>
            <a:r>
              <a:rPr lang="nl-BE" sz="3200"/>
              <a:t>Geen goede planning? (zie slides planning)</a:t>
            </a:r>
          </a:p>
          <a:p>
            <a:pPr lvl="2">
              <a:buFont typeface="Wingdings" panose="05000000000000000000" pitchFamily="2" charset="2"/>
              <a:buChar char="Ø"/>
            </a:pPr>
            <a:r>
              <a:rPr lang="nl-BE" sz="3200"/>
              <a:t>Twijfels interesse opleiding? (gesprek studiecoach) </a:t>
            </a:r>
          </a:p>
          <a:p>
            <a:pPr lvl="2">
              <a:buFont typeface="Wingdings" panose="05000000000000000000" pitchFamily="2" charset="2"/>
              <a:buChar char="Ø"/>
            </a:pPr>
            <a:r>
              <a:rPr lang="nl-BE" sz="3200"/>
              <a:t>Last van uitstelgedrag? (faalangst, geen tijdsdruk ervaren, alles altijd in vraag stellen </a:t>
            </a:r>
            <a:r>
              <a:rPr lang="nl-BE" sz="3200">
                <a:sym typeface="Wingdings" panose="05000000000000000000" pitchFamily="2" charset="2"/>
              </a:rPr>
              <a:t> zie workshop ‘uitstelgedrag’ LEHO!)</a:t>
            </a:r>
          </a:p>
          <a:p>
            <a:pPr marL="1371600" lvl="2" indent="0">
              <a:buNone/>
            </a:pPr>
            <a:r>
              <a:rPr lang="nl-BE" sz="3200">
                <a:sym typeface="Wingdings" panose="05000000000000000000" pitchFamily="2" charset="2"/>
              </a:rPr>
              <a:t>       a.d.h.v. </a:t>
            </a:r>
            <a:r>
              <a:rPr lang="nl-BE">
                <a:sym typeface="Wingdings" panose="05000000000000000000" pitchFamily="2" charset="2"/>
              </a:rPr>
              <a:t>3G’s </a:t>
            </a:r>
          </a:p>
          <a:p>
            <a:pPr lvl="4">
              <a:buFont typeface="Wingdings" panose="05000000000000000000" pitchFamily="2" charset="2"/>
              <a:buChar char="§"/>
            </a:pPr>
            <a:r>
              <a:rPr lang="nl-BE" sz="2800">
                <a:sym typeface="Wingdings" panose="05000000000000000000" pitchFamily="2" charset="2"/>
              </a:rPr>
              <a:t>Gedrag aanpassen </a:t>
            </a:r>
          </a:p>
          <a:p>
            <a:pPr lvl="4">
              <a:buFont typeface="Wingdings" panose="05000000000000000000" pitchFamily="2" charset="2"/>
              <a:buChar char="§"/>
            </a:pPr>
            <a:r>
              <a:rPr lang="nl-BE" sz="2800">
                <a:sym typeface="Wingdings" panose="05000000000000000000" pitchFamily="2" charset="2"/>
              </a:rPr>
              <a:t>Gedachten aanpassen (uitstelsmoezen, helpende gedachten) </a:t>
            </a:r>
          </a:p>
          <a:p>
            <a:pPr lvl="4">
              <a:buFont typeface="Wingdings" panose="05000000000000000000" pitchFamily="2" charset="2"/>
              <a:buChar char="§"/>
            </a:pPr>
            <a:r>
              <a:rPr lang="nl-BE" sz="2800">
                <a:sym typeface="Wingdings" panose="05000000000000000000" pitchFamily="2" charset="2"/>
              </a:rPr>
              <a:t>Gevoel aanpassen </a:t>
            </a:r>
          </a:p>
          <a:p>
            <a:pPr marL="0" lvl="1" indent="0">
              <a:spcBef>
                <a:spcPts val="1500"/>
              </a:spcBef>
              <a:buNone/>
            </a:pPr>
            <a:endParaRPr lang="nl-BE"/>
          </a:p>
          <a:p>
            <a:pPr marL="0" indent="0">
              <a:buNone/>
            </a:pPr>
            <a:endParaRPr lang="nl-NL"/>
          </a:p>
        </p:txBody>
      </p:sp>
    </p:spTree>
    <p:extLst>
      <p:ext uri="{BB962C8B-B14F-4D97-AF65-F5344CB8AC3E}">
        <p14:creationId xmlns:p14="http://schemas.microsoft.com/office/powerpoint/2010/main" val="2496490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a:xfrm>
            <a:off x="1032933" y="888883"/>
            <a:ext cx="16541388" cy="630355"/>
          </a:xfrm>
        </p:spPr>
        <p:txBody>
          <a:bodyPr/>
          <a:lstStyle/>
          <a:p>
            <a:r>
              <a:rPr lang="nl-BE"/>
              <a:t>6. Motivatie (2/2)</a:t>
            </a:r>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1" y="2300139"/>
            <a:ext cx="16307176" cy="6623728"/>
          </a:xfrm>
        </p:spPr>
        <p:txBody>
          <a:bodyPr>
            <a:normAutofit/>
          </a:bodyPr>
          <a:lstStyle/>
          <a:p>
            <a:pPr marL="0" indent="0">
              <a:buNone/>
            </a:pPr>
            <a:r>
              <a:rPr lang="nl-BE" i="1"/>
              <a:t>Hoe is een ‘leven’ naast schoolwerk mogelijk? </a:t>
            </a:r>
          </a:p>
          <a:p>
            <a:pPr marL="0" indent="0">
              <a:buNone/>
            </a:pPr>
            <a:endParaRPr lang="nl-BE"/>
          </a:p>
          <a:p>
            <a:pPr marL="1428750" lvl="1" indent="-742950">
              <a:buFont typeface="Arial" panose="020B0604020202020204" pitchFamily="34" charset="0"/>
              <a:buChar char="•"/>
            </a:pPr>
            <a:r>
              <a:rPr lang="nl-BE"/>
              <a:t>Mogelijke oorzaken van dit gevoel? </a:t>
            </a:r>
          </a:p>
          <a:p>
            <a:pPr lvl="2">
              <a:buFont typeface="Wingdings" panose="05000000000000000000" pitchFamily="2" charset="2"/>
              <a:buChar char="Ø"/>
            </a:pPr>
            <a:r>
              <a:rPr lang="nl-BE" sz="3200"/>
              <a:t>Geen efficiënte manier van verwerken van leerstof (zie slides leerstof verwerking)</a:t>
            </a:r>
          </a:p>
          <a:p>
            <a:pPr lvl="2">
              <a:buFont typeface="Wingdings" panose="05000000000000000000" pitchFamily="2" charset="2"/>
              <a:buChar char="Ø"/>
            </a:pPr>
            <a:r>
              <a:rPr lang="nl-BE" sz="3200"/>
              <a:t>Geen realistisch beeld : 25 à 30 uur per studiepunt = 40 a 50 uur per week studieactiviteit</a:t>
            </a:r>
          </a:p>
          <a:p>
            <a:pPr lvl="2">
              <a:buFont typeface="Wingdings" panose="05000000000000000000" pitchFamily="2" charset="2"/>
              <a:buChar char="Ø"/>
            </a:pPr>
            <a:r>
              <a:rPr lang="nl-BE" sz="3200"/>
              <a:t>Geen evenwichtige en SMART-planning </a:t>
            </a:r>
          </a:p>
          <a:p>
            <a:pPr lvl="2">
              <a:buFont typeface="Wingdings" panose="05000000000000000000" pitchFamily="2" charset="2"/>
              <a:buChar char="Ø"/>
            </a:pPr>
            <a:r>
              <a:rPr lang="nl-BE" sz="3200"/>
              <a:t>Niveau te hoog? </a:t>
            </a:r>
          </a:p>
          <a:p>
            <a:pPr marL="0" lvl="1" indent="0">
              <a:spcBef>
                <a:spcPts val="1500"/>
              </a:spcBef>
              <a:buNone/>
            </a:pPr>
            <a:endParaRPr lang="nl-BE"/>
          </a:p>
          <a:p>
            <a:pPr marL="0" indent="0">
              <a:buNone/>
            </a:pPr>
            <a:endParaRPr lang="nl-NL"/>
          </a:p>
        </p:txBody>
      </p:sp>
    </p:spTree>
    <p:extLst>
      <p:ext uri="{BB962C8B-B14F-4D97-AF65-F5344CB8AC3E}">
        <p14:creationId xmlns:p14="http://schemas.microsoft.com/office/powerpoint/2010/main" val="3793601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816599-8406-4932-8B3F-44D9700B0E61}"/>
              </a:ext>
            </a:extLst>
          </p:cNvPr>
          <p:cNvSpPr>
            <a:spLocks noGrp="1"/>
          </p:cNvSpPr>
          <p:nvPr>
            <p:ph type="body" sz="quarter" idx="17"/>
          </p:nvPr>
        </p:nvSpPr>
        <p:spPr>
          <a:xfrm>
            <a:off x="605440" y="2728346"/>
            <a:ext cx="17077120" cy="7122093"/>
          </a:xfrm>
        </p:spPr>
        <p:txBody>
          <a:bodyPr vert="horz" lIns="91440" tIns="45720" rIns="91440" bIns="45720" rtlCol="0" anchor="t">
            <a:noAutofit/>
          </a:bodyPr>
          <a:lstStyle/>
          <a:p>
            <a:pPr marL="882650" lvl="2" indent="-342900">
              <a:buFont typeface="Arial" panose="020B0604020202020204" pitchFamily="34" charset="0"/>
              <a:buChar char="•"/>
            </a:pPr>
            <a:r>
              <a:rPr lang="nl-BE"/>
              <a:t>Actief luisteren en noties nemen </a:t>
            </a:r>
            <a:endParaRPr lang="nl-NL"/>
          </a:p>
          <a:p>
            <a:pPr marL="882650" lvl="2" indent="-342900">
              <a:buFont typeface="Arial" panose="020B0604020202020204" pitchFamily="34" charset="0"/>
              <a:buChar char="•"/>
            </a:pPr>
            <a:r>
              <a:rPr lang="nl-BE"/>
              <a:t>Leerstof verwerken </a:t>
            </a:r>
            <a:endParaRPr lang="nl-BE">
              <a:cs typeface="Calibri"/>
            </a:endParaRPr>
          </a:p>
          <a:p>
            <a:pPr marL="882650" lvl="2" indent="-342900">
              <a:buFont typeface="Arial" panose="020B0604020202020204" pitchFamily="34" charset="0"/>
              <a:buChar char="•"/>
            </a:pPr>
            <a:r>
              <a:rPr lang="nl-BE"/>
              <a:t>Leren studeren</a:t>
            </a:r>
          </a:p>
          <a:p>
            <a:pPr marL="882650" lvl="2" indent="-342900">
              <a:buFont typeface="Arial" panose="020B0604020202020204" pitchFamily="34" charset="0"/>
              <a:buChar char="•"/>
            </a:pPr>
            <a:r>
              <a:rPr lang="nl-BE"/>
              <a:t>Planning en organisatie </a:t>
            </a:r>
          </a:p>
          <a:p>
            <a:pPr marL="882650" lvl="2" indent="-342900">
              <a:buFont typeface="Arial" panose="020B0604020202020204" pitchFamily="34" charset="0"/>
              <a:buChar char="•"/>
            </a:pPr>
            <a:r>
              <a:rPr lang="nl-BE">
                <a:cs typeface="Calibri" panose="020F0502020204030204"/>
              </a:rPr>
              <a:t>Reflecteren, feedback, </a:t>
            </a:r>
            <a:r>
              <a:rPr lang="nl-BE" err="1">
                <a:cs typeface="Calibri" panose="020F0502020204030204"/>
              </a:rPr>
              <a:t>feedforward</a:t>
            </a:r>
            <a:endParaRPr lang="nl-BE">
              <a:cs typeface="Calibri" panose="020F0502020204030204"/>
            </a:endParaRPr>
          </a:p>
          <a:p>
            <a:pPr marL="882650" lvl="2" indent="-342900">
              <a:buFont typeface="Arial" panose="020B0604020202020204" pitchFamily="34" charset="0"/>
              <a:buChar char="•"/>
            </a:pPr>
            <a:r>
              <a:rPr lang="nl-BE">
                <a:cs typeface="Calibri" panose="020F0502020204030204"/>
              </a:rPr>
              <a:t>Uitstelgedrag</a:t>
            </a:r>
          </a:p>
          <a:p>
            <a:pPr marL="882650" lvl="2" indent="-342900">
              <a:buChar char="•"/>
            </a:pPr>
            <a:endParaRPr lang="nl-BE">
              <a:cs typeface="Calibri" panose="020F0502020204030204"/>
            </a:endParaRPr>
          </a:p>
          <a:p>
            <a:pPr marL="1111250" lvl="2" indent="-571500">
              <a:buFont typeface="Wingdings" panose="05000000000000000000" pitchFamily="2" charset="2"/>
              <a:buChar char="ü"/>
            </a:pPr>
            <a:r>
              <a:rPr lang="nl-BE">
                <a:cs typeface="Calibri" panose="020F0502020204030204"/>
              </a:rPr>
              <a:t>Website Howest </a:t>
            </a:r>
            <a:r>
              <a:rPr lang="nl-BE" err="1">
                <a:cs typeface="Calibri" panose="020F0502020204030204"/>
              </a:rPr>
              <a:t>Stuvo</a:t>
            </a:r>
            <a:r>
              <a:rPr lang="nl-BE">
                <a:cs typeface="Calibri" panose="020F0502020204030204"/>
              </a:rPr>
              <a:t> voor FAQ’s – filmpjes met tips </a:t>
            </a:r>
            <a:r>
              <a:rPr lang="nl-BE" err="1">
                <a:cs typeface="Calibri" panose="020F0502020204030204"/>
              </a:rPr>
              <a:t>and</a:t>
            </a:r>
            <a:r>
              <a:rPr lang="nl-BE">
                <a:cs typeface="Calibri" panose="020F0502020204030204"/>
              </a:rPr>
              <a:t> tricks</a:t>
            </a:r>
          </a:p>
          <a:p>
            <a:pPr marL="1111250" lvl="2" indent="-571500">
              <a:buFont typeface="Wingdings" panose="05000000000000000000" pitchFamily="2" charset="2"/>
              <a:buChar char="ü"/>
            </a:pPr>
            <a:r>
              <a:rPr lang="nl-BE">
                <a:cs typeface="Calibri" panose="020F0502020204030204"/>
              </a:rPr>
              <a:t>Digitaal leerplatform met cursus ‘STUVO-</a:t>
            </a:r>
            <a:r>
              <a:rPr lang="nl-BE" err="1">
                <a:cs typeface="Calibri" panose="020F0502020204030204"/>
              </a:rPr>
              <a:t>Studiecoaching</a:t>
            </a:r>
            <a:r>
              <a:rPr lang="nl-BE">
                <a:cs typeface="Calibri" panose="020F0502020204030204"/>
              </a:rPr>
              <a:t>’ </a:t>
            </a:r>
          </a:p>
          <a:p>
            <a:pPr marL="1111250" lvl="2" indent="-571500">
              <a:buFont typeface="Wingdings" panose="05000000000000000000" pitchFamily="2" charset="2"/>
              <a:buChar char="ü"/>
            </a:pPr>
            <a:r>
              <a:rPr lang="nl-BE">
                <a:cs typeface="Calibri" panose="020F0502020204030204"/>
              </a:rPr>
              <a:t>Volg @stuvohowest op Instagram en </a:t>
            </a:r>
            <a:r>
              <a:rPr lang="nl-BE" err="1">
                <a:cs typeface="Calibri" panose="020F0502020204030204"/>
              </a:rPr>
              <a:t>TikTok</a:t>
            </a:r>
            <a:endParaRPr lang="nl-BE">
              <a:cs typeface="Calibri" panose="020F0502020204030204"/>
            </a:endParaRPr>
          </a:p>
          <a:p>
            <a:pPr marL="1111250" lvl="2" indent="-571500">
              <a:buFont typeface="Wingdings" panose="05000000000000000000" pitchFamily="2" charset="2"/>
              <a:buChar char="ü"/>
            </a:pPr>
            <a:r>
              <a:rPr lang="nl-BE">
                <a:cs typeface="Calibri" panose="020F0502020204030204"/>
              </a:rPr>
              <a:t>Gelinkt aan resultaten LEMO-test</a:t>
            </a:r>
          </a:p>
          <a:p>
            <a:pPr marL="539750" lvl="2"/>
            <a:endParaRPr lang="nl-BE" sz="3600">
              <a:cs typeface="Calibri" panose="020F0502020204030204"/>
            </a:endParaRPr>
          </a:p>
          <a:p>
            <a:pPr marL="539750" lvl="2"/>
            <a:endParaRPr lang="nl-BE" sz="3600"/>
          </a:p>
          <a:p>
            <a:endParaRPr lang="nl-BE"/>
          </a:p>
        </p:txBody>
      </p:sp>
      <p:sp>
        <p:nvSpPr>
          <p:cNvPr id="4" name="Title 3">
            <a:extLst>
              <a:ext uri="{FF2B5EF4-FFF2-40B4-BE49-F238E27FC236}">
                <a16:creationId xmlns:a16="http://schemas.microsoft.com/office/drawing/2014/main" id="{5EE8456E-0CA8-4051-9F93-0BBAF6BC0A2F}"/>
              </a:ext>
            </a:extLst>
          </p:cNvPr>
          <p:cNvSpPr>
            <a:spLocks noGrp="1"/>
          </p:cNvSpPr>
          <p:nvPr>
            <p:ph type="title"/>
          </p:nvPr>
        </p:nvSpPr>
        <p:spPr>
          <a:xfrm>
            <a:off x="1050132" y="810506"/>
            <a:ext cx="16575629" cy="630355"/>
          </a:xfrm>
        </p:spPr>
        <p:txBody>
          <a:bodyPr/>
          <a:lstStyle/>
          <a:p>
            <a:r>
              <a:rPr lang="nl-BE"/>
              <a:t>Want </a:t>
            </a:r>
            <a:r>
              <a:rPr lang="nl-BE" err="1"/>
              <a:t>to</a:t>
            </a:r>
            <a:r>
              <a:rPr lang="nl-BE"/>
              <a:t> </a:t>
            </a:r>
            <a:r>
              <a:rPr lang="nl-BE" err="1"/>
              <a:t>learn</a:t>
            </a:r>
            <a:r>
              <a:rPr lang="nl-BE"/>
              <a:t> more?</a:t>
            </a:r>
          </a:p>
        </p:txBody>
      </p:sp>
      <p:sp>
        <p:nvSpPr>
          <p:cNvPr id="7" name="Footer Placeholder 6">
            <a:extLst>
              <a:ext uri="{FF2B5EF4-FFF2-40B4-BE49-F238E27FC236}">
                <a16:creationId xmlns:a16="http://schemas.microsoft.com/office/drawing/2014/main" id="{E5144562-2BBA-49D9-B7D7-A79FF2574A90}"/>
              </a:ext>
            </a:extLst>
          </p:cNvPr>
          <p:cNvSpPr>
            <a:spLocks noGrp="1"/>
          </p:cNvSpPr>
          <p:nvPr>
            <p:ph type="ftr" sz="quarter" idx="11"/>
          </p:nvPr>
        </p:nvSpPr>
        <p:spPr/>
        <p:txBody>
          <a:bodyPr/>
          <a:lstStyle/>
          <a:p>
            <a:r>
              <a:rPr lang="nl-BE"/>
              <a:t>Studiecoaching groepsworkshop</a:t>
            </a:r>
          </a:p>
        </p:txBody>
      </p:sp>
      <p:pic>
        <p:nvPicPr>
          <p:cNvPr id="6" name="Afbeelding 5">
            <a:extLst>
              <a:ext uri="{FF2B5EF4-FFF2-40B4-BE49-F238E27FC236}">
                <a16:creationId xmlns:a16="http://schemas.microsoft.com/office/drawing/2014/main" id="{350477A8-3728-4C99-AE7D-FE1A45C6D3E4}"/>
              </a:ext>
            </a:extLst>
          </p:cNvPr>
          <p:cNvPicPr>
            <a:picLocks noChangeAspect="1"/>
          </p:cNvPicPr>
          <p:nvPr/>
        </p:nvPicPr>
        <p:blipFill rotWithShape="1">
          <a:blip r:embed="rId3"/>
          <a:srcRect l="34206" t="32733" r="45000" b="20564"/>
          <a:stretch/>
        </p:blipFill>
        <p:spPr>
          <a:xfrm>
            <a:off x="12421827" y="2295394"/>
            <a:ext cx="4242976" cy="5360400"/>
          </a:xfrm>
          <a:prstGeom prst="rect">
            <a:avLst/>
          </a:prstGeom>
        </p:spPr>
      </p:pic>
    </p:spTree>
    <p:extLst>
      <p:ext uri="{BB962C8B-B14F-4D97-AF65-F5344CB8AC3E}">
        <p14:creationId xmlns:p14="http://schemas.microsoft.com/office/powerpoint/2010/main" val="4092832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C9A04DC-6025-47FF-AE29-4C9A95E62DAF}"/>
              </a:ext>
            </a:extLst>
          </p:cNvPr>
          <p:cNvSpPr>
            <a:spLocks noGrp="1"/>
          </p:cNvSpPr>
          <p:nvPr>
            <p:ph type="ctrTitle"/>
          </p:nvPr>
        </p:nvSpPr>
        <p:spPr>
          <a:xfrm>
            <a:off x="11196921" y="2675938"/>
            <a:ext cx="6130959" cy="4333671"/>
          </a:xfrm>
        </p:spPr>
        <p:txBody>
          <a:bodyPr anchor="b">
            <a:normAutofit/>
          </a:bodyPr>
          <a:lstStyle/>
          <a:p>
            <a:r>
              <a:rPr lang="en-US" sz="4800" err="1"/>
              <a:t>Vragen</a:t>
            </a:r>
            <a:r>
              <a:rPr lang="en-US" sz="4800"/>
              <a:t>?</a:t>
            </a:r>
          </a:p>
        </p:txBody>
      </p:sp>
      <p:sp>
        <p:nvSpPr>
          <p:cNvPr id="5" name="Ondertitel 4">
            <a:extLst>
              <a:ext uri="{FF2B5EF4-FFF2-40B4-BE49-F238E27FC236}">
                <a16:creationId xmlns:a16="http://schemas.microsoft.com/office/drawing/2014/main" id="{40EA9D0F-EF38-4FA5-BC59-13543A909C53}"/>
              </a:ext>
            </a:extLst>
          </p:cNvPr>
          <p:cNvSpPr>
            <a:spLocks noGrp="1"/>
          </p:cNvSpPr>
          <p:nvPr>
            <p:ph type="subTitle" idx="1"/>
          </p:nvPr>
        </p:nvSpPr>
        <p:spPr>
          <a:xfrm>
            <a:off x="11196918" y="7126339"/>
            <a:ext cx="6130957" cy="1721795"/>
          </a:xfrm>
        </p:spPr>
        <p:txBody>
          <a:bodyPr anchor="t">
            <a:normAutofit/>
          </a:bodyPr>
          <a:lstStyle/>
          <a:p>
            <a:endParaRPr lang="nl-BE" sz="3000"/>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Gerelateerde afbeelding">
            <a:extLst>
              <a:ext uri="{FF2B5EF4-FFF2-40B4-BE49-F238E27FC236}">
                <a16:creationId xmlns:a16="http://schemas.microsoft.com/office/drawing/2014/main" id="{28F330E2-3B68-9750-7675-0D83BD5776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7" name="Afbeelding 6" hidden="1">
            <a:extLst>
              <a:ext uri="{FF2B5EF4-FFF2-40B4-BE49-F238E27FC236}">
                <a16:creationId xmlns:a16="http://schemas.microsoft.com/office/drawing/2014/main" id="{AE133EC3-6E51-4FF2-8632-96A5ECA58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87000"/>
            <a:ext cx="18288000" cy="10287000"/>
          </a:xfrm>
          <a:prstGeom prst="rect">
            <a:avLst/>
          </a:prstGeom>
        </p:spPr>
      </p:pic>
    </p:spTree>
    <p:extLst>
      <p:ext uri="{BB962C8B-B14F-4D97-AF65-F5344CB8AC3E}">
        <p14:creationId xmlns:p14="http://schemas.microsoft.com/office/powerpoint/2010/main" val="126585480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0915494C-E1EB-D3E9-7DEF-EF9F3853B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2191443"/>
            <a:ext cx="16822057" cy="6722016"/>
          </a:xfrm>
          <a:prstGeom prst="rect">
            <a:avLst/>
          </a:prstGeom>
        </p:spPr>
      </p:pic>
      <p:sp>
        <p:nvSpPr>
          <p:cNvPr id="3" name="Titel 2">
            <a:extLst>
              <a:ext uri="{FF2B5EF4-FFF2-40B4-BE49-F238E27FC236}">
                <a16:creationId xmlns:a16="http://schemas.microsoft.com/office/drawing/2014/main" id="{E17CE367-9C96-0E27-6087-408B6A39CDE0}"/>
              </a:ext>
            </a:extLst>
          </p:cNvPr>
          <p:cNvSpPr>
            <a:spLocks noGrp="1"/>
          </p:cNvSpPr>
          <p:nvPr>
            <p:ph type="title"/>
          </p:nvPr>
        </p:nvSpPr>
        <p:spPr/>
        <p:txBody>
          <a:bodyPr/>
          <a:lstStyle/>
          <a:p>
            <a:r>
              <a:rPr lang="en-US" sz="4000" kern="1200" err="1">
                <a:solidFill>
                  <a:schemeClr val="tx1"/>
                </a:solidFill>
              </a:rPr>
              <a:t>Stappen</a:t>
            </a:r>
            <a:r>
              <a:rPr lang="en-US" sz="4000" kern="1200">
                <a:solidFill>
                  <a:schemeClr val="tx1"/>
                </a:solidFill>
              </a:rPr>
              <a:t> in het </a:t>
            </a:r>
            <a:r>
              <a:rPr lang="en-US" sz="4000" kern="1200" err="1">
                <a:solidFill>
                  <a:schemeClr val="tx1"/>
                </a:solidFill>
              </a:rPr>
              <a:t>verwerken</a:t>
            </a:r>
            <a:r>
              <a:rPr lang="en-US" sz="4000" kern="1200">
                <a:solidFill>
                  <a:schemeClr val="tx1"/>
                </a:solidFill>
              </a:rPr>
              <a:t> van </a:t>
            </a:r>
            <a:r>
              <a:rPr lang="en-US" sz="4000" kern="1200" err="1">
                <a:solidFill>
                  <a:schemeClr val="tx1"/>
                </a:solidFill>
              </a:rPr>
              <a:t>leerstof</a:t>
            </a:r>
            <a:endParaRPr lang="nl-BE" sz="4000"/>
          </a:p>
        </p:txBody>
      </p:sp>
      <p:sp>
        <p:nvSpPr>
          <p:cNvPr id="6" name="Tijdelijke aanduiding voor voettekst 5">
            <a:extLst>
              <a:ext uri="{FF2B5EF4-FFF2-40B4-BE49-F238E27FC236}">
                <a16:creationId xmlns:a16="http://schemas.microsoft.com/office/drawing/2014/main" id="{AB2DA263-C747-0EE5-6150-60B2924327AB}"/>
              </a:ext>
            </a:extLst>
          </p:cNvPr>
          <p:cNvSpPr>
            <a:spLocks noGrp="1"/>
          </p:cNvSpPr>
          <p:nvPr>
            <p:ph type="ftr" sz="quarter" idx="11"/>
          </p:nvPr>
        </p:nvSpPr>
        <p:spPr/>
        <p:txBody>
          <a:bodyPr/>
          <a:lstStyle/>
          <a:p>
            <a:r>
              <a:rPr lang="nl-BE"/>
              <a:t>Studiecoaching groepsworkshop</a:t>
            </a:r>
          </a:p>
        </p:txBody>
      </p:sp>
      <p:sp>
        <p:nvSpPr>
          <p:cNvPr id="2" name="Pijl: omlaag 1">
            <a:extLst>
              <a:ext uri="{FF2B5EF4-FFF2-40B4-BE49-F238E27FC236}">
                <a16:creationId xmlns:a16="http://schemas.microsoft.com/office/drawing/2014/main" id="{F2FA9408-E621-282D-7C4B-D0489A60E871}"/>
              </a:ext>
            </a:extLst>
          </p:cNvPr>
          <p:cNvSpPr/>
          <p:nvPr/>
        </p:nvSpPr>
        <p:spPr>
          <a:xfrm>
            <a:off x="2596242" y="1779464"/>
            <a:ext cx="996043" cy="1318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54414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2" y="2300139"/>
            <a:ext cx="10312038"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1.1 Oriënteren VOOR de les</a:t>
            </a:r>
          </a:p>
          <a:p>
            <a:pPr marL="0" lvl="1" indent="0">
              <a:lnSpc>
                <a:spcPct val="80000"/>
              </a:lnSpc>
              <a:spcBef>
                <a:spcPts val="1500"/>
              </a:spcBef>
              <a:buNone/>
            </a:pPr>
            <a:r>
              <a:rPr lang="nl-BE" sz="3600"/>
              <a:t>VERKEN je lesmateriaal</a:t>
            </a:r>
          </a:p>
          <a:p>
            <a:pPr marL="800100" lvl="1">
              <a:lnSpc>
                <a:spcPct val="80000"/>
              </a:lnSpc>
              <a:spcBef>
                <a:spcPts val="1500"/>
              </a:spcBef>
            </a:pPr>
            <a:r>
              <a:rPr lang="nl-BE" sz="3000"/>
              <a:t>Waarover zal de leerstof gaan?			</a:t>
            </a:r>
          </a:p>
          <a:p>
            <a:pPr marL="800100" lvl="1">
              <a:lnSpc>
                <a:spcPct val="80000"/>
              </a:lnSpc>
              <a:spcBef>
                <a:spcPts val="1500"/>
              </a:spcBef>
            </a:pPr>
            <a:r>
              <a:rPr lang="nl-BE" sz="3000"/>
              <a:t>Waarover gaat dit hoofdstuk?</a:t>
            </a:r>
          </a:p>
          <a:p>
            <a:pPr marL="800100" lvl="1">
              <a:lnSpc>
                <a:spcPct val="80000"/>
              </a:lnSpc>
              <a:spcBef>
                <a:spcPts val="1500"/>
              </a:spcBef>
            </a:pPr>
            <a:r>
              <a:rPr lang="nl-BE" sz="3000"/>
              <a:t>Bekijk de </a:t>
            </a:r>
            <a:r>
              <a:rPr lang="nl-BE" sz="3000" err="1"/>
              <a:t>ppt</a:t>
            </a:r>
            <a:r>
              <a:rPr lang="nl-BE" sz="3000"/>
              <a:t> voor de volgende les en scan snel</a:t>
            </a:r>
          </a:p>
          <a:p>
            <a:pPr marL="0" lvl="1" indent="0">
              <a:spcBef>
                <a:spcPts val="1500"/>
              </a:spcBef>
              <a:buNone/>
            </a:pPr>
            <a:endParaRPr lang="nl-BE" sz="3000"/>
          </a:p>
          <a:p>
            <a:pPr marL="0" lvl="1" indent="0">
              <a:spcBef>
                <a:spcPts val="1500"/>
              </a:spcBef>
              <a:buNone/>
            </a:pPr>
            <a:r>
              <a:rPr lang="nl-BE" sz="3000"/>
              <a:t>-&gt;  5’ per les (!)</a:t>
            </a:r>
          </a:p>
          <a:p>
            <a:pPr marL="0" lvl="1" indent="0">
              <a:spcBef>
                <a:spcPts val="1500"/>
              </a:spcBef>
              <a:buNone/>
            </a:pPr>
            <a:r>
              <a:rPr lang="nl-BE" sz="3000"/>
              <a:t>-&gt; tijdens je minder productieve momenten</a:t>
            </a:r>
          </a:p>
          <a:p>
            <a:pPr marL="0" lvl="1" indent="0">
              <a:spcBef>
                <a:spcPts val="1500"/>
              </a:spcBef>
              <a:buNone/>
            </a:pPr>
            <a:r>
              <a:rPr lang="nl-BE" sz="3000"/>
              <a:t> (zie digitale workshop rond Plannen en organiseren)</a:t>
            </a:r>
          </a:p>
          <a:p>
            <a:pPr marL="0" indent="0">
              <a:buNone/>
            </a:pPr>
            <a:endParaRPr lang="nl-NL"/>
          </a:p>
        </p:txBody>
      </p:sp>
      <p:sp>
        <p:nvSpPr>
          <p:cNvPr id="13" name="Tekstvak 12">
            <a:extLst>
              <a:ext uri="{FF2B5EF4-FFF2-40B4-BE49-F238E27FC236}">
                <a16:creationId xmlns:a16="http://schemas.microsoft.com/office/drawing/2014/main" id="{E9FBFC05-E2DC-4788-9878-6849AA19EC73}"/>
              </a:ext>
            </a:extLst>
          </p:cNvPr>
          <p:cNvSpPr txBox="1"/>
          <p:nvPr/>
        </p:nvSpPr>
        <p:spPr>
          <a:xfrm>
            <a:off x="12667788" y="6035484"/>
            <a:ext cx="2445614" cy="3539430"/>
          </a:xfrm>
          <a:prstGeom prst="rect">
            <a:avLst/>
          </a:prstGeom>
          <a:noFill/>
        </p:spPr>
        <p:txBody>
          <a:bodyPr wrap="square" rtlCol="0">
            <a:spAutoFit/>
          </a:bodyPr>
          <a:lstStyle/>
          <a:p>
            <a:pPr marL="285750" indent="-285750">
              <a:buFont typeface="Wingdings" panose="05000000000000000000" pitchFamily="2" charset="2"/>
              <a:buChar char="ü"/>
            </a:pPr>
            <a:r>
              <a:rPr lang="nl-BE" sz="2400"/>
              <a:t>Inhoudstafel</a:t>
            </a:r>
          </a:p>
          <a:p>
            <a:pPr marL="285750" indent="-285750">
              <a:buFont typeface="Wingdings" panose="05000000000000000000" pitchFamily="2" charset="2"/>
              <a:buChar char="ü"/>
            </a:pPr>
            <a:endParaRPr lang="nl-BE" sz="2400"/>
          </a:p>
          <a:p>
            <a:pPr marL="285750" indent="-285750">
              <a:buFont typeface="Wingdings" panose="05000000000000000000" pitchFamily="2" charset="2"/>
              <a:buChar char="ü"/>
            </a:pPr>
            <a:r>
              <a:rPr lang="nl-BE" sz="2400"/>
              <a:t>Titels</a:t>
            </a:r>
          </a:p>
          <a:p>
            <a:pPr marL="285750" indent="-285750">
              <a:buFont typeface="Wingdings" panose="05000000000000000000" pitchFamily="2" charset="2"/>
              <a:buChar char="ü"/>
            </a:pPr>
            <a:endParaRPr lang="nl-BE" sz="2400"/>
          </a:p>
          <a:p>
            <a:pPr marL="285750" indent="-285750">
              <a:buFont typeface="Wingdings" panose="05000000000000000000" pitchFamily="2" charset="2"/>
              <a:buChar char="ü"/>
            </a:pPr>
            <a:r>
              <a:rPr lang="nl-BE" sz="2400" err="1"/>
              <a:t>Ppt</a:t>
            </a:r>
            <a:endParaRPr lang="nl-BE" sz="2400"/>
          </a:p>
          <a:p>
            <a:pPr marL="285750" indent="-285750">
              <a:buFont typeface="Wingdings" panose="05000000000000000000" pitchFamily="2" charset="2"/>
              <a:buChar char="ü"/>
            </a:pPr>
            <a:endParaRPr lang="nl-BE" sz="2400"/>
          </a:p>
          <a:p>
            <a:pPr marL="285750" indent="-285750">
              <a:buFont typeface="Wingdings" panose="05000000000000000000" pitchFamily="2" charset="2"/>
              <a:buChar char="ü"/>
            </a:pPr>
            <a:r>
              <a:rPr lang="nl-BE" sz="2400"/>
              <a:t>Snel en selectief</a:t>
            </a:r>
          </a:p>
          <a:p>
            <a:pPr marL="285750" indent="-285750">
              <a:buFont typeface="Wingdings" panose="05000000000000000000" pitchFamily="2" charset="2"/>
              <a:buChar char="ü"/>
            </a:pPr>
            <a:endParaRPr lang="nl-BE" sz="1600"/>
          </a:p>
          <a:p>
            <a:pPr marL="285750" indent="-285750">
              <a:buFont typeface="Wingdings" panose="05000000000000000000" pitchFamily="2" charset="2"/>
              <a:buChar char="ü"/>
            </a:pPr>
            <a:endParaRPr lang="nl-BE" sz="1600"/>
          </a:p>
        </p:txBody>
      </p:sp>
      <p:cxnSp>
        <p:nvCxnSpPr>
          <p:cNvPr id="14" name="Rechte verbindingslijn met pijl 13">
            <a:extLst>
              <a:ext uri="{FF2B5EF4-FFF2-40B4-BE49-F238E27FC236}">
                <a16:creationId xmlns:a16="http://schemas.microsoft.com/office/drawing/2014/main" id="{FD22052C-C03B-4C63-A846-C4754428AFA3}"/>
              </a:ext>
            </a:extLst>
          </p:cNvPr>
          <p:cNvCxnSpPr>
            <a:cxnSpLocks/>
          </p:cNvCxnSpPr>
          <p:nvPr/>
        </p:nvCxnSpPr>
        <p:spPr>
          <a:xfrm>
            <a:off x="13299334" y="5021107"/>
            <a:ext cx="0" cy="891984"/>
          </a:xfrm>
          <a:prstGeom prst="straightConnector1">
            <a:avLst/>
          </a:prstGeom>
          <a:ln w="76200">
            <a:solidFill>
              <a:srgbClr val="FFC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F4E26543-E015-1BB2-5F0A-BF62F14FBC2F}"/>
              </a:ext>
            </a:extLst>
          </p:cNvPr>
          <p:cNvPicPr>
            <a:picLocks noChangeAspect="1"/>
          </p:cNvPicPr>
          <p:nvPr/>
        </p:nvPicPr>
        <p:blipFill rotWithShape="1">
          <a:blip r:embed="rId3"/>
          <a:srcRect l="30833" t="33086" r="52593" b="37283"/>
          <a:stretch/>
        </p:blipFill>
        <p:spPr>
          <a:xfrm>
            <a:off x="12375060" y="1697439"/>
            <a:ext cx="3305202" cy="3323668"/>
          </a:xfrm>
          <a:prstGeom prst="rect">
            <a:avLst/>
          </a:prstGeom>
        </p:spPr>
      </p:pic>
    </p:spTree>
    <p:extLst>
      <p:ext uri="{BB962C8B-B14F-4D97-AF65-F5344CB8AC3E}">
        <p14:creationId xmlns:p14="http://schemas.microsoft.com/office/powerpoint/2010/main" val="1582364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2" y="2300139"/>
            <a:ext cx="10312038"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1.2. Noteren TIJDENS de les</a:t>
            </a:r>
          </a:p>
          <a:p>
            <a:pPr marL="0" lvl="1" indent="0">
              <a:spcBef>
                <a:spcPts val="1500"/>
              </a:spcBef>
              <a:buFont typeface="Arial" panose="020B0604020202020204" pitchFamily="34" charset="0"/>
              <a:buNone/>
            </a:pPr>
            <a:r>
              <a:rPr lang="nl-BE">
                <a:solidFill>
                  <a:schemeClr val="tx2">
                    <a:lumMod val="75000"/>
                  </a:schemeClr>
                </a:solidFill>
              </a:rPr>
              <a:t>Wat?</a:t>
            </a:r>
          </a:p>
          <a:p>
            <a:pPr marL="457200" lvl="1" indent="-457200">
              <a:spcBef>
                <a:spcPts val="1500"/>
              </a:spcBef>
            </a:pPr>
            <a:r>
              <a:rPr lang="nl-BE" sz="3600"/>
              <a:t>Actief luisteren </a:t>
            </a:r>
          </a:p>
          <a:p>
            <a:pPr marL="457200" lvl="1" indent="-457200">
              <a:spcBef>
                <a:spcPts val="1500"/>
              </a:spcBef>
            </a:pPr>
            <a:r>
              <a:rPr lang="nl-BE" sz="3600"/>
              <a:t>Goede notities nemen</a:t>
            </a:r>
          </a:p>
          <a:p>
            <a:pPr marL="1143000" lvl="2" indent="-457200">
              <a:spcBef>
                <a:spcPts val="1500"/>
              </a:spcBef>
              <a:buFont typeface="Wingdings" panose="05000000000000000000" pitchFamily="2" charset="2"/>
              <a:buChar char="Ø"/>
            </a:pPr>
            <a:r>
              <a:rPr lang="nl-BE"/>
              <a:t>Nut?</a:t>
            </a:r>
          </a:p>
          <a:p>
            <a:pPr marL="1143000" lvl="2" indent="-457200">
              <a:spcBef>
                <a:spcPts val="1500"/>
              </a:spcBef>
              <a:buFont typeface="Wingdings" panose="05000000000000000000" pitchFamily="2" charset="2"/>
              <a:buChar char="Ø"/>
            </a:pPr>
            <a:r>
              <a:rPr lang="nl-BE"/>
              <a:t>Wat is de handigste manier om notities te nemen? </a:t>
            </a:r>
          </a:p>
          <a:p>
            <a:pPr marL="1143000" lvl="2" indent="-457200">
              <a:spcBef>
                <a:spcPts val="1500"/>
              </a:spcBef>
              <a:buFont typeface="Wingdings" panose="05000000000000000000" pitchFamily="2" charset="2"/>
              <a:buChar char="Ø"/>
            </a:pPr>
            <a:r>
              <a:rPr lang="nl-BE"/>
              <a:t>Hoe kan ik luisteren én schrijven? (snel tempo)</a:t>
            </a:r>
          </a:p>
          <a:p>
            <a:pPr marL="1143000" lvl="2" indent="-457200">
              <a:spcBef>
                <a:spcPts val="1500"/>
              </a:spcBef>
              <a:buFont typeface="Wingdings" panose="05000000000000000000" pitchFamily="2" charset="2"/>
              <a:buChar char="Ø"/>
            </a:pPr>
            <a:r>
              <a:rPr lang="nl-BE"/>
              <a:t>Hoe neem ik de beste notities? </a:t>
            </a:r>
          </a:p>
          <a:p>
            <a:pPr marL="1143000" lvl="2" indent="-457200">
              <a:spcBef>
                <a:spcPts val="1500"/>
              </a:spcBef>
              <a:buFont typeface="Wingdings" panose="05000000000000000000" pitchFamily="2" charset="2"/>
              <a:buChar char="Ø"/>
            </a:pPr>
            <a:r>
              <a:rPr lang="nl-BE"/>
              <a:t>Wat noteer ik wel en niet? (relevantie) </a:t>
            </a:r>
          </a:p>
          <a:p>
            <a:pPr marL="457200" lvl="1" indent="-457200">
              <a:spcBef>
                <a:spcPts val="1500"/>
              </a:spcBef>
            </a:pPr>
            <a:endParaRPr lang="nl-BE" sz="3600"/>
          </a:p>
          <a:p>
            <a:pPr marL="0" indent="0">
              <a:buNone/>
            </a:pPr>
            <a:endParaRPr lang="nl-NL"/>
          </a:p>
        </p:txBody>
      </p:sp>
      <p:cxnSp>
        <p:nvCxnSpPr>
          <p:cNvPr id="14" name="Rechte verbindingslijn met pijl 13">
            <a:extLst>
              <a:ext uri="{FF2B5EF4-FFF2-40B4-BE49-F238E27FC236}">
                <a16:creationId xmlns:a16="http://schemas.microsoft.com/office/drawing/2014/main" id="{FD22052C-C03B-4C63-A846-C4754428AFA3}"/>
              </a:ext>
            </a:extLst>
          </p:cNvPr>
          <p:cNvCxnSpPr>
            <a:cxnSpLocks/>
          </p:cNvCxnSpPr>
          <p:nvPr/>
        </p:nvCxnSpPr>
        <p:spPr>
          <a:xfrm flipV="1">
            <a:off x="15854195" y="5417414"/>
            <a:ext cx="0" cy="1545544"/>
          </a:xfrm>
          <a:prstGeom prst="straightConnector1">
            <a:avLst/>
          </a:prstGeom>
          <a:ln w="76200">
            <a:solidFill>
              <a:srgbClr val="FFC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E8695B9F-CDDA-F553-268F-DD409A646430}"/>
              </a:ext>
            </a:extLst>
          </p:cNvPr>
          <p:cNvPicPr>
            <a:picLocks noChangeAspect="1"/>
          </p:cNvPicPr>
          <p:nvPr/>
        </p:nvPicPr>
        <p:blipFill rotWithShape="1">
          <a:blip r:embed="rId3"/>
          <a:srcRect l="30833" t="33086" r="52593" b="37283"/>
          <a:stretch/>
        </p:blipFill>
        <p:spPr>
          <a:xfrm>
            <a:off x="13187860" y="1958279"/>
            <a:ext cx="3305202" cy="3323668"/>
          </a:xfrm>
          <a:prstGeom prst="rect">
            <a:avLst/>
          </a:prstGeom>
        </p:spPr>
      </p:pic>
    </p:spTree>
    <p:extLst>
      <p:ext uri="{BB962C8B-B14F-4D97-AF65-F5344CB8AC3E}">
        <p14:creationId xmlns:p14="http://schemas.microsoft.com/office/powerpoint/2010/main" val="9090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6B517C3-58F0-4F3E-939A-8D87109CE2B7}"/>
              </a:ext>
            </a:extLst>
          </p:cNvPr>
          <p:cNvSpPr>
            <a:spLocks noGrp="1"/>
          </p:cNvSpPr>
          <p:nvPr>
            <p:ph type="title"/>
          </p:nvPr>
        </p:nvSpPr>
        <p:spPr/>
        <p:txBody>
          <a:bodyPr/>
          <a:lstStyle/>
          <a:p>
            <a:r>
              <a:rPr lang="en-US"/>
              <a:t>1. </a:t>
            </a:r>
            <a:r>
              <a:rPr lang="en-US" err="1"/>
              <a:t>Voorbereidingstijd</a:t>
            </a:r>
            <a:endParaRPr lang="nl-BE"/>
          </a:p>
        </p:txBody>
      </p:sp>
      <p:sp>
        <p:nvSpPr>
          <p:cNvPr id="9" name="Tijdelijke aanduiding voor voettekst 2">
            <a:extLst>
              <a:ext uri="{FF2B5EF4-FFF2-40B4-BE49-F238E27FC236}">
                <a16:creationId xmlns:a16="http://schemas.microsoft.com/office/drawing/2014/main" id="{F9EB4363-8E0C-9444-9D53-701D2F95AC85}"/>
              </a:ext>
            </a:extLst>
          </p:cNvPr>
          <p:cNvSpPr>
            <a:spLocks noGrp="1"/>
          </p:cNvSpPr>
          <p:nvPr>
            <p:ph type="ftr" sz="quarter" idx="11"/>
          </p:nvPr>
        </p:nvSpPr>
        <p:spPr>
          <a:xfrm>
            <a:off x="707345" y="9301070"/>
            <a:ext cx="7631111" cy="547688"/>
          </a:xfrm>
        </p:spPr>
        <p:txBody>
          <a:bodyPr/>
          <a:lstStyle/>
          <a:p>
            <a:pPr defTabSz="914400">
              <a:spcAft>
                <a:spcPts val="600"/>
              </a:spcAft>
              <a:defRPr/>
            </a:pPr>
            <a:r>
              <a:rPr lang="en-US">
                <a:latin typeface="Calibri" panose="020F0502020204030204"/>
              </a:rPr>
              <a:t>Studiecoaching groepsworkshop</a:t>
            </a:r>
          </a:p>
        </p:txBody>
      </p:sp>
      <p:sp>
        <p:nvSpPr>
          <p:cNvPr id="8" name="Ondertitel 7">
            <a:extLst>
              <a:ext uri="{FF2B5EF4-FFF2-40B4-BE49-F238E27FC236}">
                <a16:creationId xmlns:a16="http://schemas.microsoft.com/office/drawing/2014/main" id="{23B9A51A-0C09-4C7E-B2BE-FAFDDD34EA93}"/>
              </a:ext>
            </a:extLst>
          </p:cNvPr>
          <p:cNvSpPr>
            <a:spLocks noGrp="1"/>
          </p:cNvSpPr>
          <p:nvPr>
            <p:ph type="subTitle" idx="4294967295"/>
          </p:nvPr>
        </p:nvSpPr>
        <p:spPr>
          <a:xfrm>
            <a:off x="998692" y="2300139"/>
            <a:ext cx="10312038" cy="6525809"/>
          </a:xfrm>
        </p:spPr>
        <p:txBody>
          <a:bodyPr>
            <a:normAutofit/>
          </a:bodyPr>
          <a:lstStyle/>
          <a:p>
            <a:pPr marL="0" lvl="1" indent="0">
              <a:spcBef>
                <a:spcPct val="0"/>
              </a:spcBef>
              <a:buNone/>
            </a:pPr>
            <a:r>
              <a:rPr lang="nl-BE" sz="4000">
                <a:latin typeface="Arial Rounded MT Bold" panose="020F0704030504030204" pitchFamily="34" charset="0"/>
                <a:ea typeface="+mj-ea"/>
                <a:cs typeface="+mj-cs"/>
              </a:rPr>
              <a:t>Goede notities nemen (1/5)</a:t>
            </a:r>
          </a:p>
          <a:p>
            <a:pPr marL="0" lvl="1" indent="0">
              <a:spcBef>
                <a:spcPts val="1500"/>
              </a:spcBef>
              <a:buFont typeface="Arial" panose="020B0604020202020204" pitchFamily="34" charset="0"/>
              <a:buNone/>
            </a:pPr>
            <a:r>
              <a:rPr lang="nl-BE">
                <a:solidFill>
                  <a:schemeClr val="tx2">
                    <a:lumMod val="75000"/>
                  </a:schemeClr>
                </a:solidFill>
              </a:rPr>
              <a:t>Nut?</a:t>
            </a:r>
            <a:endParaRPr lang="nl-BE" sz="3600"/>
          </a:p>
          <a:p>
            <a:pPr marL="457200" lvl="1" indent="-457200">
              <a:spcBef>
                <a:spcPts val="1500"/>
              </a:spcBef>
            </a:pPr>
            <a:r>
              <a:rPr lang="nl-BE" sz="3200"/>
              <a:t>Link met examenvragen</a:t>
            </a:r>
          </a:p>
          <a:p>
            <a:pPr marL="457200" lvl="1" indent="-457200">
              <a:spcBef>
                <a:spcPts val="1500"/>
              </a:spcBef>
            </a:pPr>
            <a:r>
              <a:rPr lang="nl-BE" sz="3200"/>
              <a:t>Eerste selectie onderscheiden hoofd- en bijzaken</a:t>
            </a:r>
          </a:p>
          <a:p>
            <a:pPr marL="457200" lvl="1" indent="-457200">
              <a:spcBef>
                <a:spcPts val="1500"/>
              </a:spcBef>
            </a:pPr>
            <a:r>
              <a:rPr lang="nl-BE" sz="3200"/>
              <a:t>Basis info van KTG </a:t>
            </a:r>
            <a:r>
              <a:rPr lang="nl-BE" sz="3200">
                <a:sym typeface="Wingdings" panose="05000000000000000000" pitchFamily="2" charset="2"/>
              </a:rPr>
              <a:t> LTG</a:t>
            </a:r>
            <a:endParaRPr lang="nl-NL" sz="3200">
              <a:sym typeface="Wingdings" panose="05000000000000000000" pitchFamily="2" charset="2"/>
            </a:endParaRPr>
          </a:p>
          <a:p>
            <a:pPr marL="457200" lvl="1" indent="-457200">
              <a:spcBef>
                <a:spcPts val="1500"/>
              </a:spcBef>
            </a:pPr>
            <a:r>
              <a:rPr lang="nl-BE" sz="3200"/>
              <a:t>Doelgerichtheid van bij de start </a:t>
            </a:r>
            <a:r>
              <a:rPr lang="nl-BE" sz="3200" err="1"/>
              <a:t>i.f.v</a:t>
            </a:r>
            <a:r>
              <a:rPr lang="nl-BE" sz="3200"/>
              <a:t>. tijdig en grondige verwerking leerstof  </a:t>
            </a:r>
          </a:p>
          <a:p>
            <a:pPr marL="457200" lvl="1" indent="-457200">
              <a:spcBef>
                <a:spcPts val="1500"/>
              </a:spcBef>
            </a:pPr>
            <a:endParaRPr lang="nl-BE" sz="3600"/>
          </a:p>
        </p:txBody>
      </p:sp>
    </p:spTree>
    <p:extLst>
      <p:ext uri="{BB962C8B-B14F-4D97-AF65-F5344CB8AC3E}">
        <p14:creationId xmlns:p14="http://schemas.microsoft.com/office/powerpoint/2010/main" val="1265576222"/>
      </p:ext>
    </p:extLst>
  </p:cSld>
  <p:clrMapOvr>
    <a:masterClrMapping/>
  </p:clrMapOvr>
</p:sld>
</file>

<file path=ppt/theme/theme1.xml><?xml version="1.0" encoding="utf-8"?>
<a:theme xmlns:a="http://schemas.openxmlformats.org/drawingml/2006/main" name="Kantoorthema">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e0db234-3dfa-4dab-a83b-32962002aa0d">
      <UserInfo>
        <DisplayName>Van Tomme Isabelle</DisplayName>
        <AccountId>117</AccountId>
        <AccountType/>
      </UserInfo>
      <UserInfo>
        <DisplayName>Wouters Gerti</DisplayName>
        <AccountId>23</AccountId>
        <AccountType/>
      </UserInfo>
      <UserInfo>
        <DisplayName>Dejonghe Frank</DisplayName>
        <AccountId>150</AccountId>
        <AccountType/>
      </UserInfo>
      <UserInfo>
        <DisplayName>Declerck Jeffrey</DisplayName>
        <AccountId>152</AccountId>
        <AccountType/>
      </UserInfo>
    </SharedWithUsers>
    <lcf76f155ced4ddcb4097134ff3c332f xmlns="24ec6e03-f3f4-401e-9892-fc963598a535">
      <Terms xmlns="http://schemas.microsoft.com/office/infopath/2007/PartnerControls"/>
    </lcf76f155ced4ddcb4097134ff3c332f>
    <TaxCatchAll xmlns="ae0db234-3dfa-4dab-a83b-32962002aa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C5D1770AC9494696E517EDF2BA0AA6" ma:contentTypeVersion="17" ma:contentTypeDescription="Een nieuw document maken." ma:contentTypeScope="" ma:versionID="d29b5d1c9fa9edeca6e908946f064f7d">
  <xsd:schema xmlns:xsd="http://www.w3.org/2001/XMLSchema" xmlns:xs="http://www.w3.org/2001/XMLSchema" xmlns:p="http://schemas.microsoft.com/office/2006/metadata/properties" xmlns:ns2="24ec6e03-f3f4-401e-9892-fc963598a535" xmlns:ns3="ae0db234-3dfa-4dab-a83b-32962002aa0d" targetNamespace="http://schemas.microsoft.com/office/2006/metadata/properties" ma:root="true" ma:fieldsID="cbf91f218c7b77d1383812e8cfc28551" ns2:_="" ns3:_="">
    <xsd:import namespace="24ec6e03-f3f4-401e-9892-fc963598a535"/>
    <xsd:import namespace="ae0db234-3dfa-4dab-a83b-32962002aa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ec6e03-f3f4-401e-9892-fc963598a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d9af33d-1c7e-4655-8224-df3a670842a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0db234-3dfa-4dab-a83b-32962002aa0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cb31451e-a9e3-4983-a16f-c60f10a3dafa}" ma:internalName="TaxCatchAll" ma:showField="CatchAllData" ma:web="ae0db234-3dfa-4dab-a83b-32962002aa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6405F8-02ED-4025-9F6E-EAD16B5D0F2D}">
  <ds:schemaRefs>
    <ds:schemaRef ds:uri="24ec6e03-f3f4-401e-9892-fc963598a535"/>
    <ds:schemaRef ds:uri="ae0db234-3dfa-4dab-a83b-32962002aa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E82F19-E399-4D83-AE37-4C99B87682A9}">
  <ds:schemaRefs>
    <ds:schemaRef ds:uri="http://schemas.microsoft.com/sharepoint/v3/contenttype/forms"/>
  </ds:schemaRefs>
</ds:datastoreItem>
</file>

<file path=customXml/itemProps3.xml><?xml version="1.0" encoding="utf-8"?>
<ds:datastoreItem xmlns:ds="http://schemas.openxmlformats.org/officeDocument/2006/customXml" ds:itemID="{79B6EFD1-4738-46D5-A699-8BD5BDF69755}">
  <ds:schemaRefs>
    <ds:schemaRef ds:uri="24ec6e03-f3f4-401e-9892-fc963598a535"/>
    <ds:schemaRef ds:uri="ae0db234-3dfa-4dab-a83b-32962002aa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3159</Words>
  <Application>Microsoft Office PowerPoint</Application>
  <PresentationFormat>Aangepast</PresentationFormat>
  <Paragraphs>582</Paragraphs>
  <Slides>53</Slides>
  <Notes>38</Notes>
  <HiddenSlides>1</HiddenSlides>
  <MMClips>2</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53</vt:i4>
      </vt:variant>
    </vt:vector>
  </HeadingPairs>
  <TitlesOfParts>
    <vt:vector size="62" baseType="lpstr">
      <vt:lpstr>Arial</vt:lpstr>
      <vt:lpstr>Arial Rounded MT Bold</vt:lpstr>
      <vt:lpstr>Calibri</vt:lpstr>
      <vt:lpstr>Calibri Light</vt:lpstr>
      <vt:lpstr>Courier New</vt:lpstr>
      <vt:lpstr>Verdana</vt:lpstr>
      <vt:lpstr>Wingdings</vt:lpstr>
      <vt:lpstr>Kantoorthema</vt:lpstr>
      <vt:lpstr>Howest NL</vt:lpstr>
      <vt:lpstr>LET OP!</vt:lpstr>
      <vt:lpstr>Studiecoaching groepsworkshop </vt:lpstr>
      <vt:lpstr>Wat verwacht je uit de sessie te halen? </vt:lpstr>
      <vt:lpstr>Wat te verwachten?</vt:lpstr>
      <vt:lpstr>Zelfkennis via Lemo-test</vt:lpstr>
      <vt:lpstr>Stappen in het verwerken van leerstof</vt:lpstr>
      <vt:lpstr>1. Voorbereidingstijd</vt:lpstr>
      <vt:lpstr>1. Voorbereidingstijd</vt:lpstr>
      <vt:lpstr>1. Voorbereidingstijd</vt:lpstr>
      <vt:lpstr>1. Voorbereidingstijd</vt:lpstr>
      <vt:lpstr>1. Voorbereidingstijd</vt:lpstr>
      <vt:lpstr>1. Voorbereidingstijd</vt:lpstr>
      <vt:lpstr>1. Voorbereidingstijd</vt:lpstr>
      <vt:lpstr>Stappen in het verwerken van leerstof</vt:lpstr>
      <vt:lpstr>2. Verwerkingstijd </vt:lpstr>
      <vt:lpstr>2. Verwerkingstijd</vt:lpstr>
      <vt:lpstr>2. Verwerkingstijd – idee structuur (1/4)</vt:lpstr>
      <vt:lpstr>2. Verwerkingstijd – idee structuur (2/4)</vt:lpstr>
      <vt:lpstr>2. Verwerkingstijd – idee structuur (3/4)</vt:lpstr>
      <vt:lpstr>2. Verwerkingstijd – idee structuur (4/4)</vt:lpstr>
      <vt:lpstr>2. Verwerkingstijd – idee inhoud </vt:lpstr>
      <vt:lpstr>2. Verwerkingstijd – inhoud in detail verwerken</vt:lpstr>
      <vt:lpstr>2. Verwerkingstijd – visualisatie verwerkte inhoud </vt:lpstr>
      <vt:lpstr>2. Verwerkingstijd – conclusie</vt:lpstr>
      <vt:lpstr>Samengevat: leerstof verwerken</vt:lpstr>
      <vt:lpstr>Stappen in het verwerken van leerstof</vt:lpstr>
      <vt:lpstr>3. Studeertijd – memoriseren (1/4) </vt:lpstr>
      <vt:lpstr>3. Studeertijd – memoriseren (2/4) </vt:lpstr>
      <vt:lpstr>3. Studeertijd – memoriseren (3/4) </vt:lpstr>
      <vt:lpstr>3. Studeertijd – memoriseren (4/4) </vt:lpstr>
      <vt:lpstr>3. Studeertijd</vt:lpstr>
      <vt:lpstr>3. Studeertijd – herhalen en controleren (1/2)</vt:lpstr>
      <vt:lpstr>3. Studeertijd – herhalen en controleren (2/2)</vt:lpstr>
      <vt:lpstr>3. Studeertijd - concentratie</vt:lpstr>
      <vt:lpstr>3. Studeertijd – Pomodoro-methode</vt:lpstr>
      <vt:lpstr>4. Planning </vt:lpstr>
      <vt:lpstr>4. Planning - stap 1: bepaal jouw tijdsbesteding (1/2) </vt:lpstr>
      <vt:lpstr>4. Planning - stap 1: bepaal jouw tijdsbesteding (2/2) </vt:lpstr>
      <vt:lpstr>4. Planning - stap 2: krijg zicht op jouw semester</vt:lpstr>
      <vt:lpstr>4. Planning - stap 3: maak een to-do lijst</vt:lpstr>
      <vt:lpstr>4. Planning – Hoe? (1/2) </vt:lpstr>
      <vt:lpstr>4. Planning – Hoe? (2/2) </vt:lpstr>
      <vt:lpstr>4. Planning – SMART </vt:lpstr>
      <vt:lpstr>4. Planning – gouden tips </vt:lpstr>
      <vt:lpstr>4. Planning - examenplanning maken </vt:lpstr>
      <vt:lpstr>PowerPoint-presentatie</vt:lpstr>
      <vt:lpstr>5. Een examen maken – hoe omgaan met stress? </vt:lpstr>
      <vt:lpstr>5. Een examen maken – hoe omgaan met stress?</vt:lpstr>
      <vt:lpstr>PowerPoint-presentatie</vt:lpstr>
      <vt:lpstr>6. Motivatie (1/2)</vt:lpstr>
      <vt:lpstr>6. Motivatie (2/2)</vt:lpstr>
      <vt:lpstr>Want to learn more?</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hoger onderwijs toegelicht</dc:title>
  <dc:creator>Ann Dupon</dc:creator>
  <cp:lastModifiedBy>Grootaert Anneleen</cp:lastModifiedBy>
  <cp:revision>1</cp:revision>
  <dcterms:created xsi:type="dcterms:W3CDTF">2020-11-13T11:46:06Z</dcterms:created>
  <dcterms:modified xsi:type="dcterms:W3CDTF">2023-08-22T13:27:59Z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0x0101009DC5D1770AC9494696E517EDF2BA0AA6</vt:lpwstr>
  </property>
  <property fmtid="{D5CDD505-2E9C-101B-9397-08002B2CF9AE}" pid="3" name="Kernteam">
    <vt:lpwstr/>
  </property>
  <property fmtid="{D5CDD505-2E9C-101B-9397-08002B2CF9AE}" pid="4" name="MediaServiceImageTags">
    <vt:lpwstr/>
  </property>
</Properties>
</file>