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796" r:id="rId5"/>
  </p:sldMasterIdLst>
  <p:notesMasterIdLst>
    <p:notesMasterId r:id="rId27"/>
  </p:notesMasterIdLst>
  <p:handoutMasterIdLst>
    <p:handoutMasterId r:id="rId28"/>
  </p:handoutMasterIdLst>
  <p:sldIdLst>
    <p:sldId id="257" r:id="rId6"/>
    <p:sldId id="378" r:id="rId7"/>
    <p:sldId id="878" r:id="rId8"/>
    <p:sldId id="879" r:id="rId9"/>
    <p:sldId id="880" r:id="rId10"/>
    <p:sldId id="881" r:id="rId11"/>
    <p:sldId id="882" r:id="rId12"/>
    <p:sldId id="889" r:id="rId13"/>
    <p:sldId id="885" r:id="rId14"/>
    <p:sldId id="886" r:id="rId15"/>
    <p:sldId id="883" r:id="rId16"/>
    <p:sldId id="884" r:id="rId17"/>
    <p:sldId id="887" r:id="rId18"/>
    <p:sldId id="888" r:id="rId19"/>
    <p:sldId id="890" r:id="rId20"/>
    <p:sldId id="891" r:id="rId21"/>
    <p:sldId id="892" r:id="rId22"/>
    <p:sldId id="893" r:id="rId23"/>
    <p:sldId id="894" r:id="rId24"/>
    <p:sldId id="877" r:id="rId25"/>
    <p:sldId id="627" r:id="rId26"/>
  </p:sldIdLst>
  <p:sldSz cx="18288000" cy="10287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2D45061B-C21A-49B5-8435-4C9A1BA4FC7B}">
          <p14:sldIdLst>
            <p14:sldId id="257"/>
            <p14:sldId id="378"/>
            <p14:sldId id="878"/>
          </p14:sldIdLst>
        </p14:section>
        <p14:section name="Hoe onthouden we?" id="{F9B539F8-4EA4-4FE8-BF20-9B5A035DDF12}">
          <p14:sldIdLst>
            <p14:sldId id="879"/>
            <p14:sldId id="880"/>
            <p14:sldId id="881"/>
          </p14:sldIdLst>
        </p14:section>
        <p14:section name="Memoriseren" id="{27EB1461-5917-4A81-96C4-8DB0351BA0D8}">
          <p14:sldIdLst>
            <p14:sldId id="882"/>
            <p14:sldId id="889"/>
          </p14:sldIdLst>
        </p14:section>
        <p14:section name="Hoe aan de slag?" id="{5EB6CE7B-BB3B-47C0-92E1-8D142078689E}">
          <p14:sldIdLst>
            <p14:sldId id="885"/>
          </p14:sldIdLst>
        </p14:section>
        <p14:section name="Studiemethodes" id="{93140AA5-B8AF-4CB3-9C22-0B2BAC2C6CAE}">
          <p14:sldIdLst>
            <p14:sldId id="886"/>
            <p14:sldId id="883"/>
            <p14:sldId id="884"/>
            <p14:sldId id="887"/>
            <p14:sldId id="888"/>
            <p14:sldId id="890"/>
          </p14:sldIdLst>
        </p14:section>
        <p14:section name="Herhalen en controleren" id="{FC2D349A-9EEF-4254-83F2-A207CCF3F3C9}">
          <p14:sldIdLst>
            <p14:sldId id="891"/>
          </p14:sldIdLst>
        </p14:section>
        <p14:section name="Concentratie" id="{E2ED5D24-FB9E-46FD-861F-F0A5B1612DD5}">
          <p14:sldIdLst>
            <p14:sldId id="892"/>
            <p14:sldId id="893"/>
            <p14:sldId id="894"/>
          </p14:sldIdLst>
        </p14:section>
        <p14:section name="Samengevat" id="{2297D9B5-C125-4E3B-9AE3-E2BF1A27F65A}">
          <p14:sldIdLst>
            <p14:sldId id="877"/>
          </p14:sldIdLst>
        </p14:section>
        <p14:section name="Want to learn more?" id="{AA11485F-8C44-4CF7-BE78-4974E54765D1}">
          <p14:sldIdLst>
            <p14:sldId id="627"/>
          </p14:sldIdLst>
        </p14:section>
      </p14:sectionLst>
    </p:ext>
    <p:ext uri="{EFAFB233-063F-42B5-8137-9DF3F51BA10A}">
      <p15:sldGuideLst xmlns:p15="http://schemas.microsoft.com/office/powerpoint/2012/main">
        <p15:guide id="1" orient="horz" pos="3966" userDrawn="1">
          <p15:clr>
            <a:srgbClr val="A4A3A4"/>
          </p15:clr>
        </p15:guide>
        <p15:guide id="2" pos="576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andeursen Hanne" initials="VH" lastIdx="17" clrIdx="0">
    <p:extLst>
      <p:ext uri="{19B8F6BF-5375-455C-9EA6-DF929625EA0E}">
        <p15:presenceInfo xmlns:p15="http://schemas.microsoft.com/office/powerpoint/2012/main" userId="S-1-5-21-1073944968-1166168110-134157935-31748" providerId="AD"/>
      </p:ext>
    </p:extLst>
  </p:cmAuthor>
  <p:cmAuthor id="2" name="Dupon Ann" initials="DA" lastIdx="15" clrIdx="1">
    <p:extLst>
      <p:ext uri="{19B8F6BF-5375-455C-9EA6-DF929625EA0E}">
        <p15:presenceInfo xmlns:p15="http://schemas.microsoft.com/office/powerpoint/2012/main" userId="S::Ann.Dupon@howest.be::226af8a6-1087-403b-8fcc-eb328bb4cd9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C008C"/>
    <a:srgbClr val="71D4F7"/>
    <a:srgbClr val="FFFFFF"/>
    <a:srgbClr val="41C6F5"/>
    <a:srgbClr val="0B99CB"/>
    <a:srgbClr val="08749A"/>
    <a:srgbClr val="043C50"/>
    <a:srgbClr val="44C8F5"/>
    <a:srgbClr val="AFABAB"/>
    <a:srgbClr val="CA483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E374CFB-4091-4001-A7CC-F917E99C0D6D}" v="3250" dt="2023-02-07T14:51:39.632"/>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Stijl, gemiddeld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7292A2E-F333-43FB-9621-5CBBE7FDCDCB}" styleName="Stijl, licht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1E171933-4619-4E11-9A3F-F7608DF75F80}" styleName="Stijl, gemiddeld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3" d="100"/>
          <a:sy n="53" d="100"/>
        </p:scale>
        <p:origin x="802" y="91"/>
      </p:cViewPr>
      <p:guideLst>
        <p:guide orient="horz" pos="3966"/>
        <p:guide pos="576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microsoft.com/office/2016/11/relationships/changesInfo" Target="changesInfos/changesInfo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eleen Grootaert" userId="9aaa52b0-826c-48cc-93d8-ae0df7cf85e7" providerId="ADAL" clId="{A579B43F-0587-45C1-8B47-A2708814DB6C}"/>
    <pc:docChg chg="undo redo custSel addSld delSld modSld sldOrd addSection delSection modSection modNotesMaster modHandout">
      <pc:chgData name="Anneleen Grootaert" userId="9aaa52b0-826c-48cc-93d8-ae0df7cf85e7" providerId="ADAL" clId="{A579B43F-0587-45C1-8B47-A2708814DB6C}" dt="2023-01-30T15:12:24.558" v="2384" actId="47"/>
      <pc:docMkLst>
        <pc:docMk/>
      </pc:docMkLst>
      <pc:sldChg chg="modSp mod modNotes">
        <pc:chgData name="Anneleen Grootaert" userId="9aaa52b0-826c-48cc-93d8-ae0df7cf85e7" providerId="ADAL" clId="{A579B43F-0587-45C1-8B47-A2708814DB6C}" dt="2023-01-17T10:39:28.499" v="2359" actId="20577"/>
        <pc:sldMkLst>
          <pc:docMk/>
          <pc:sldMk cId="4132277270" sldId="257"/>
        </pc:sldMkLst>
        <pc:spChg chg="mod">
          <ac:chgData name="Anneleen Grootaert" userId="9aaa52b0-826c-48cc-93d8-ae0df7cf85e7" providerId="ADAL" clId="{A579B43F-0587-45C1-8B47-A2708814DB6C}" dt="2023-01-17T08:26:38.084" v="37" actId="6549"/>
          <ac:spMkLst>
            <pc:docMk/>
            <pc:sldMk cId="4132277270" sldId="257"/>
            <ac:spMk id="3" creationId="{E702BBD2-F66D-4553-AC3E-2702DCBC5EB8}"/>
          </ac:spMkLst>
        </pc:spChg>
        <pc:spChg chg="mod">
          <ac:chgData name="Anneleen Grootaert" userId="9aaa52b0-826c-48cc-93d8-ae0df7cf85e7" providerId="ADAL" clId="{A579B43F-0587-45C1-8B47-A2708814DB6C}" dt="2023-01-17T10:39:28.499" v="2359" actId="20577"/>
          <ac:spMkLst>
            <pc:docMk/>
            <pc:sldMk cId="4132277270" sldId="257"/>
            <ac:spMk id="4" creationId="{6C9A04DC-6025-47FF-AE29-4C9A95E62DAF}"/>
          </ac:spMkLst>
        </pc:spChg>
      </pc:sldChg>
      <pc:sldChg chg="del modNotes">
        <pc:chgData name="Anneleen Grootaert" userId="9aaa52b0-826c-48cc-93d8-ae0df7cf85e7" providerId="ADAL" clId="{A579B43F-0587-45C1-8B47-A2708814DB6C}" dt="2023-01-17T09:53:44.861" v="1743" actId="47"/>
        <pc:sldMkLst>
          <pc:docMk/>
          <pc:sldMk cId="3808618729" sldId="264"/>
        </pc:sldMkLst>
      </pc:sldChg>
      <pc:sldChg chg="add del">
        <pc:chgData name="Anneleen Grootaert" userId="9aaa52b0-826c-48cc-93d8-ae0df7cf85e7" providerId="ADAL" clId="{A579B43F-0587-45C1-8B47-A2708814DB6C}" dt="2023-01-17T10:18:04.081" v="2157" actId="47"/>
        <pc:sldMkLst>
          <pc:docMk/>
          <pc:sldMk cId="1910075271" sldId="308"/>
        </pc:sldMkLst>
      </pc:sldChg>
      <pc:sldChg chg="modSp add mod ord modNotes modNotesTx">
        <pc:chgData name="Anneleen Grootaert" userId="9aaa52b0-826c-48cc-93d8-ae0df7cf85e7" providerId="ADAL" clId="{A579B43F-0587-45C1-8B47-A2708814DB6C}" dt="2023-01-17T09:58:53.667" v="1967" actId="6549"/>
        <pc:sldMkLst>
          <pc:docMk/>
          <pc:sldMk cId="2317807445" sldId="378"/>
        </pc:sldMkLst>
        <pc:spChg chg="mod">
          <ac:chgData name="Anneleen Grootaert" userId="9aaa52b0-826c-48cc-93d8-ae0df7cf85e7" providerId="ADAL" clId="{A579B43F-0587-45C1-8B47-A2708814DB6C}" dt="2023-01-17T09:45:09.686" v="1599" actId="1076"/>
          <ac:spMkLst>
            <pc:docMk/>
            <pc:sldMk cId="2317807445" sldId="378"/>
            <ac:spMk id="2" creationId="{B5CB77E0-9DAB-4F65-8005-AD17044548CE}"/>
          </ac:spMkLst>
        </pc:spChg>
        <pc:spChg chg="mod">
          <ac:chgData name="Anneleen Grootaert" userId="9aaa52b0-826c-48cc-93d8-ae0df7cf85e7" providerId="ADAL" clId="{A579B43F-0587-45C1-8B47-A2708814DB6C}" dt="2023-01-17T09:58:53.667" v="1967" actId="6549"/>
          <ac:spMkLst>
            <pc:docMk/>
            <pc:sldMk cId="2317807445" sldId="378"/>
            <ac:spMk id="5" creationId="{00000000-0000-0000-0000-000000000000}"/>
          </ac:spMkLst>
        </pc:spChg>
        <pc:spChg chg="mod">
          <ac:chgData name="Anneleen Grootaert" userId="9aaa52b0-826c-48cc-93d8-ae0df7cf85e7" providerId="ADAL" clId="{A579B43F-0587-45C1-8B47-A2708814DB6C}" dt="2023-01-17T09:53:13.476" v="1742" actId="20577"/>
          <ac:spMkLst>
            <pc:docMk/>
            <pc:sldMk cId="2317807445" sldId="378"/>
            <ac:spMk id="20" creationId="{69D50CD4-6370-4705-B637-C5F17D22FD08}"/>
          </ac:spMkLst>
        </pc:spChg>
      </pc:sldChg>
      <pc:sldChg chg="del modNotes">
        <pc:chgData name="Anneleen Grootaert" userId="9aaa52b0-826c-48cc-93d8-ae0df7cf85e7" providerId="ADAL" clId="{A579B43F-0587-45C1-8B47-A2708814DB6C}" dt="2023-01-17T09:47:17.351" v="1623" actId="47"/>
        <pc:sldMkLst>
          <pc:docMk/>
          <pc:sldMk cId="4287503767" sldId="406"/>
        </pc:sldMkLst>
      </pc:sldChg>
      <pc:sldChg chg="del">
        <pc:chgData name="Anneleen Grootaert" userId="9aaa52b0-826c-48cc-93d8-ae0df7cf85e7" providerId="ADAL" clId="{A579B43F-0587-45C1-8B47-A2708814DB6C}" dt="2023-01-17T09:47:28.149" v="1628" actId="47"/>
        <pc:sldMkLst>
          <pc:docMk/>
          <pc:sldMk cId="3329047210" sldId="420"/>
        </pc:sldMkLst>
      </pc:sldChg>
      <pc:sldChg chg="del modNotes">
        <pc:chgData name="Anneleen Grootaert" userId="9aaa52b0-826c-48cc-93d8-ae0df7cf85e7" providerId="ADAL" clId="{A579B43F-0587-45C1-8B47-A2708814DB6C}" dt="2023-01-17T09:47:29.309" v="1629" actId="47"/>
        <pc:sldMkLst>
          <pc:docMk/>
          <pc:sldMk cId="1071700467" sldId="425"/>
        </pc:sldMkLst>
      </pc:sldChg>
      <pc:sldChg chg="del modNotes">
        <pc:chgData name="Anneleen Grootaert" userId="9aaa52b0-826c-48cc-93d8-ae0df7cf85e7" providerId="ADAL" clId="{A579B43F-0587-45C1-8B47-A2708814DB6C}" dt="2023-01-17T09:47:19.769" v="1625" actId="47"/>
        <pc:sldMkLst>
          <pc:docMk/>
          <pc:sldMk cId="3748430764" sldId="434"/>
        </pc:sldMkLst>
      </pc:sldChg>
      <pc:sldChg chg="del">
        <pc:chgData name="Anneleen Grootaert" userId="9aaa52b0-826c-48cc-93d8-ae0df7cf85e7" providerId="ADAL" clId="{A579B43F-0587-45C1-8B47-A2708814DB6C}" dt="2023-01-17T09:47:20.941" v="1626" actId="47"/>
        <pc:sldMkLst>
          <pc:docMk/>
          <pc:sldMk cId="2249742684" sldId="436"/>
        </pc:sldMkLst>
      </pc:sldChg>
      <pc:sldChg chg="del modNotes">
        <pc:chgData name="Anneleen Grootaert" userId="9aaa52b0-826c-48cc-93d8-ae0df7cf85e7" providerId="ADAL" clId="{A579B43F-0587-45C1-8B47-A2708814DB6C}" dt="2023-01-17T09:47:21.809" v="1627" actId="47"/>
        <pc:sldMkLst>
          <pc:docMk/>
          <pc:sldMk cId="2882887000" sldId="437"/>
        </pc:sldMkLst>
      </pc:sldChg>
      <pc:sldChg chg="del">
        <pc:chgData name="Anneleen Grootaert" userId="9aaa52b0-826c-48cc-93d8-ae0df7cf85e7" providerId="ADAL" clId="{A579B43F-0587-45C1-8B47-A2708814DB6C}" dt="2023-01-17T09:47:29.916" v="1630" actId="47"/>
        <pc:sldMkLst>
          <pc:docMk/>
          <pc:sldMk cId="1570278664" sldId="438"/>
        </pc:sldMkLst>
      </pc:sldChg>
      <pc:sldChg chg="delSp modSp add del mod">
        <pc:chgData name="Anneleen Grootaert" userId="9aaa52b0-826c-48cc-93d8-ae0df7cf85e7" providerId="ADAL" clId="{A579B43F-0587-45C1-8B47-A2708814DB6C}" dt="2023-01-17T09:40:30.285" v="1480" actId="47"/>
        <pc:sldMkLst>
          <pc:docMk/>
          <pc:sldMk cId="3044866879" sldId="599"/>
        </pc:sldMkLst>
        <pc:spChg chg="mod">
          <ac:chgData name="Anneleen Grootaert" userId="9aaa52b0-826c-48cc-93d8-ae0df7cf85e7" providerId="ADAL" clId="{A579B43F-0587-45C1-8B47-A2708814DB6C}" dt="2023-01-17T09:39:55.559" v="1458" actId="20577"/>
          <ac:spMkLst>
            <pc:docMk/>
            <pc:sldMk cId="3044866879" sldId="599"/>
            <ac:spMk id="4" creationId="{00000000-0000-0000-0000-000000000000}"/>
          </ac:spMkLst>
        </pc:spChg>
        <pc:picChg chg="del">
          <ac:chgData name="Anneleen Grootaert" userId="9aaa52b0-826c-48cc-93d8-ae0df7cf85e7" providerId="ADAL" clId="{A579B43F-0587-45C1-8B47-A2708814DB6C}" dt="2023-01-17T09:39:47.984" v="1451" actId="478"/>
          <ac:picMkLst>
            <pc:docMk/>
            <pc:sldMk cId="3044866879" sldId="599"/>
            <ac:picMk id="6" creationId="{76516585-9516-D642-91D6-746950DBA720}"/>
          </ac:picMkLst>
        </pc:picChg>
      </pc:sldChg>
      <pc:sldChg chg="add del modNotes">
        <pc:chgData name="Anneleen Grootaert" userId="9aaa52b0-826c-48cc-93d8-ae0df7cf85e7" providerId="ADAL" clId="{A579B43F-0587-45C1-8B47-A2708814DB6C}" dt="2023-01-17T09:46:44.849" v="1616" actId="47"/>
        <pc:sldMkLst>
          <pc:docMk/>
          <pc:sldMk cId="44717725" sldId="601"/>
        </pc:sldMkLst>
      </pc:sldChg>
      <pc:sldChg chg="add del modNotes">
        <pc:chgData name="Anneleen Grootaert" userId="9aaa52b0-826c-48cc-93d8-ae0df7cf85e7" providerId="ADAL" clId="{A579B43F-0587-45C1-8B47-A2708814DB6C}" dt="2023-01-17T09:46:43.183" v="1615" actId="47"/>
        <pc:sldMkLst>
          <pc:docMk/>
          <pc:sldMk cId="2894913538" sldId="607"/>
        </pc:sldMkLst>
      </pc:sldChg>
      <pc:sldChg chg="add del modNotes">
        <pc:chgData name="Anneleen Grootaert" userId="9aaa52b0-826c-48cc-93d8-ae0df7cf85e7" providerId="ADAL" clId="{A579B43F-0587-45C1-8B47-A2708814DB6C}" dt="2023-01-17T09:46:52.667" v="1618" actId="47"/>
        <pc:sldMkLst>
          <pc:docMk/>
          <pc:sldMk cId="3085890724" sldId="608"/>
        </pc:sldMkLst>
      </pc:sldChg>
      <pc:sldChg chg="add del modNotes">
        <pc:chgData name="Anneleen Grootaert" userId="9aaa52b0-826c-48cc-93d8-ae0df7cf85e7" providerId="ADAL" clId="{A579B43F-0587-45C1-8B47-A2708814DB6C}" dt="2023-01-17T09:46:53.302" v="1619" actId="47"/>
        <pc:sldMkLst>
          <pc:docMk/>
          <pc:sldMk cId="2802143502" sldId="609"/>
        </pc:sldMkLst>
      </pc:sldChg>
      <pc:sldChg chg="delSp modSp add del mod">
        <pc:chgData name="Anneleen Grootaert" userId="9aaa52b0-826c-48cc-93d8-ae0df7cf85e7" providerId="ADAL" clId="{A579B43F-0587-45C1-8B47-A2708814DB6C}" dt="2023-01-17T10:06:23.453" v="2013" actId="47"/>
        <pc:sldMkLst>
          <pc:docMk/>
          <pc:sldMk cId="1103775109" sldId="624"/>
        </pc:sldMkLst>
        <pc:spChg chg="mod">
          <ac:chgData name="Anneleen Grootaert" userId="9aaa52b0-826c-48cc-93d8-ae0df7cf85e7" providerId="ADAL" clId="{A579B43F-0587-45C1-8B47-A2708814DB6C}" dt="2023-01-17T09:38:38.437" v="1445" actId="6549"/>
          <ac:spMkLst>
            <pc:docMk/>
            <pc:sldMk cId="1103775109" sldId="624"/>
            <ac:spMk id="7" creationId="{E8A5FD85-AFC0-5548-ABD0-6FD1E03A2FCB}"/>
          </ac:spMkLst>
        </pc:spChg>
        <pc:spChg chg="mod">
          <ac:chgData name="Anneleen Grootaert" userId="9aaa52b0-826c-48cc-93d8-ae0df7cf85e7" providerId="ADAL" clId="{A579B43F-0587-45C1-8B47-A2708814DB6C}" dt="2023-01-17T09:44:00.029" v="1564" actId="404"/>
          <ac:spMkLst>
            <pc:docMk/>
            <pc:sldMk cId="1103775109" sldId="624"/>
            <ac:spMk id="10" creationId="{956FC7F6-826D-4437-B417-5BD1EFBAE263}"/>
          </ac:spMkLst>
        </pc:spChg>
        <pc:picChg chg="del">
          <ac:chgData name="Anneleen Grootaert" userId="9aaa52b0-826c-48cc-93d8-ae0df7cf85e7" providerId="ADAL" clId="{A579B43F-0587-45C1-8B47-A2708814DB6C}" dt="2023-01-17T09:38:35.359" v="1444" actId="478"/>
          <ac:picMkLst>
            <pc:docMk/>
            <pc:sldMk cId="1103775109" sldId="624"/>
            <ac:picMk id="6" creationId="{EDF64C19-B121-DB46-87DF-3E11F41D5456}"/>
          </ac:picMkLst>
        </pc:picChg>
      </pc:sldChg>
      <pc:sldChg chg="modSp mod modNotes">
        <pc:chgData name="Anneleen Grootaert" userId="9aaa52b0-826c-48cc-93d8-ae0df7cf85e7" providerId="ADAL" clId="{A579B43F-0587-45C1-8B47-A2708814DB6C}" dt="2023-01-17T10:31:38.824" v="2325" actId="1076"/>
        <pc:sldMkLst>
          <pc:docMk/>
          <pc:sldMk cId="4092832295" sldId="627"/>
        </pc:sldMkLst>
        <pc:spChg chg="mod">
          <ac:chgData name="Anneleen Grootaert" userId="9aaa52b0-826c-48cc-93d8-ae0df7cf85e7" providerId="ADAL" clId="{A579B43F-0587-45C1-8B47-A2708814DB6C}" dt="2023-01-17T10:31:34.124" v="2324" actId="20577"/>
          <ac:spMkLst>
            <pc:docMk/>
            <pc:sldMk cId="4092832295" sldId="627"/>
            <ac:spMk id="2" creationId="{0D816599-8406-4932-8B3F-44D9700B0E61}"/>
          </ac:spMkLst>
        </pc:spChg>
        <pc:spChg chg="mod">
          <ac:chgData name="Anneleen Grootaert" userId="9aaa52b0-826c-48cc-93d8-ae0df7cf85e7" providerId="ADAL" clId="{A579B43F-0587-45C1-8B47-A2708814DB6C}" dt="2023-01-17T10:13:15.713" v="2100" actId="20577"/>
          <ac:spMkLst>
            <pc:docMk/>
            <pc:sldMk cId="4092832295" sldId="627"/>
            <ac:spMk id="4" creationId="{5EE8456E-0CA8-4051-9F93-0BBAF6BC0A2F}"/>
          </ac:spMkLst>
        </pc:spChg>
        <pc:picChg chg="mod">
          <ac:chgData name="Anneleen Grootaert" userId="9aaa52b0-826c-48cc-93d8-ae0df7cf85e7" providerId="ADAL" clId="{A579B43F-0587-45C1-8B47-A2708814DB6C}" dt="2023-01-17T10:31:38.824" v="2325" actId="1076"/>
          <ac:picMkLst>
            <pc:docMk/>
            <pc:sldMk cId="4092832295" sldId="627"/>
            <ac:picMk id="6" creationId="{350477A8-3728-4C99-AE7D-FE1A45C6D3E4}"/>
          </ac:picMkLst>
        </pc:picChg>
      </pc:sldChg>
      <pc:sldChg chg="add del modNotes">
        <pc:chgData name="Anneleen Grootaert" userId="9aaa52b0-826c-48cc-93d8-ae0df7cf85e7" providerId="ADAL" clId="{A579B43F-0587-45C1-8B47-A2708814DB6C}" dt="2023-01-17T08:54:09.351" v="149" actId="47"/>
        <pc:sldMkLst>
          <pc:docMk/>
          <pc:sldMk cId="1582364547" sldId="637"/>
        </pc:sldMkLst>
      </pc:sldChg>
      <pc:sldChg chg="add del modNotes">
        <pc:chgData name="Anneleen Grootaert" userId="9aaa52b0-826c-48cc-93d8-ae0df7cf85e7" providerId="ADAL" clId="{A579B43F-0587-45C1-8B47-A2708814DB6C}" dt="2023-01-17T08:54:10.173" v="150" actId="47"/>
        <pc:sldMkLst>
          <pc:docMk/>
          <pc:sldMk cId="90904253" sldId="640"/>
        </pc:sldMkLst>
      </pc:sldChg>
      <pc:sldChg chg="add del modNotes">
        <pc:chgData name="Anneleen Grootaert" userId="9aaa52b0-826c-48cc-93d8-ae0df7cf85e7" providerId="ADAL" clId="{A579B43F-0587-45C1-8B47-A2708814DB6C}" dt="2023-01-17T08:54:18.443" v="156" actId="47"/>
        <pc:sldMkLst>
          <pc:docMk/>
          <pc:sldMk cId="2089562016" sldId="645"/>
        </pc:sldMkLst>
      </pc:sldChg>
      <pc:sldChg chg="del modNotes">
        <pc:chgData name="Anneleen Grootaert" userId="9aaa52b0-826c-48cc-93d8-ae0df7cf85e7" providerId="ADAL" clId="{A579B43F-0587-45C1-8B47-A2708814DB6C}" dt="2023-01-17T10:32:02.155" v="2326" actId="47"/>
        <pc:sldMkLst>
          <pc:docMk/>
          <pc:sldMk cId="1265854809" sldId="791"/>
        </pc:sldMkLst>
      </pc:sldChg>
      <pc:sldChg chg="modSp add del mod ord modNotes">
        <pc:chgData name="Anneleen Grootaert" userId="9aaa52b0-826c-48cc-93d8-ae0df7cf85e7" providerId="ADAL" clId="{A579B43F-0587-45C1-8B47-A2708814DB6C}" dt="2023-01-17T09:59:00.438" v="1968" actId="47"/>
        <pc:sldMkLst>
          <pc:docMk/>
          <pc:sldMk cId="3947729813" sldId="797"/>
        </pc:sldMkLst>
        <pc:spChg chg="mod">
          <ac:chgData name="Anneleen Grootaert" userId="9aaa52b0-826c-48cc-93d8-ae0df7cf85e7" providerId="ADAL" clId="{A579B43F-0587-45C1-8B47-A2708814DB6C}" dt="2023-01-17T08:56:47.609" v="325" actId="6549"/>
          <ac:spMkLst>
            <pc:docMk/>
            <pc:sldMk cId="3947729813" sldId="797"/>
            <ac:spMk id="3" creationId="{00000000-0000-0000-0000-000000000000}"/>
          </ac:spMkLst>
        </pc:spChg>
        <pc:spChg chg="mod">
          <ac:chgData name="Anneleen Grootaert" userId="9aaa52b0-826c-48cc-93d8-ae0df7cf85e7" providerId="ADAL" clId="{A579B43F-0587-45C1-8B47-A2708814DB6C}" dt="2023-01-17T09:45:18.311" v="1600" actId="404"/>
          <ac:spMkLst>
            <pc:docMk/>
            <pc:sldMk cId="3947729813" sldId="797"/>
            <ac:spMk id="8" creationId="{A4EA7BA9-6676-43E2-8D32-7BE410264E29}"/>
          </ac:spMkLst>
        </pc:spChg>
      </pc:sldChg>
      <pc:sldChg chg="modSp add del mod ord modNotes">
        <pc:chgData name="Anneleen Grootaert" userId="9aaa52b0-826c-48cc-93d8-ae0df7cf85e7" providerId="ADAL" clId="{A579B43F-0587-45C1-8B47-A2708814DB6C}" dt="2023-01-17T10:00:21.584" v="1979" actId="47"/>
        <pc:sldMkLst>
          <pc:docMk/>
          <pc:sldMk cId="311999834" sldId="799"/>
        </pc:sldMkLst>
        <pc:spChg chg="mod">
          <ac:chgData name="Anneleen Grootaert" userId="9aaa52b0-826c-48cc-93d8-ae0df7cf85e7" providerId="ADAL" clId="{A579B43F-0587-45C1-8B47-A2708814DB6C}" dt="2023-01-17T08:58:52.233" v="422" actId="1076"/>
          <ac:spMkLst>
            <pc:docMk/>
            <pc:sldMk cId="311999834" sldId="799"/>
            <ac:spMk id="3" creationId="{00000000-0000-0000-0000-000000000000}"/>
          </ac:spMkLst>
        </pc:spChg>
        <pc:spChg chg="mod">
          <ac:chgData name="Anneleen Grootaert" userId="9aaa52b0-826c-48cc-93d8-ae0df7cf85e7" providerId="ADAL" clId="{A579B43F-0587-45C1-8B47-A2708814DB6C}" dt="2023-01-17T09:45:22.297" v="1601" actId="404"/>
          <ac:spMkLst>
            <pc:docMk/>
            <pc:sldMk cId="311999834" sldId="799"/>
            <ac:spMk id="8" creationId="{A4EA7BA9-6676-43E2-8D32-7BE410264E29}"/>
          </ac:spMkLst>
        </pc:spChg>
      </pc:sldChg>
      <pc:sldChg chg="modSp add del mod modNotes">
        <pc:chgData name="Anneleen Grootaert" userId="9aaa52b0-826c-48cc-93d8-ae0df7cf85e7" providerId="ADAL" clId="{A579B43F-0587-45C1-8B47-A2708814DB6C}" dt="2023-01-17T09:23:44.147" v="1381" actId="47"/>
        <pc:sldMkLst>
          <pc:docMk/>
          <pc:sldMk cId="4128493765" sldId="800"/>
        </pc:sldMkLst>
        <pc:spChg chg="mod">
          <ac:chgData name="Anneleen Grootaert" userId="9aaa52b0-826c-48cc-93d8-ae0df7cf85e7" providerId="ADAL" clId="{A579B43F-0587-45C1-8B47-A2708814DB6C}" dt="2023-01-17T09:23:19.700" v="1379" actId="6549"/>
          <ac:spMkLst>
            <pc:docMk/>
            <pc:sldMk cId="4128493765" sldId="800"/>
            <ac:spMk id="3" creationId="{00000000-0000-0000-0000-000000000000}"/>
          </ac:spMkLst>
        </pc:spChg>
        <pc:spChg chg="mod">
          <ac:chgData name="Anneleen Grootaert" userId="9aaa52b0-826c-48cc-93d8-ae0df7cf85e7" providerId="ADAL" clId="{A579B43F-0587-45C1-8B47-A2708814DB6C}" dt="2023-01-17T09:22:05.536" v="1377" actId="20577"/>
          <ac:spMkLst>
            <pc:docMk/>
            <pc:sldMk cId="4128493765" sldId="800"/>
            <ac:spMk id="8" creationId="{A4EA7BA9-6676-43E2-8D32-7BE410264E29}"/>
          </ac:spMkLst>
        </pc:spChg>
      </pc:sldChg>
      <pc:sldChg chg="del modNotes">
        <pc:chgData name="Anneleen Grootaert" userId="9aaa52b0-826c-48cc-93d8-ae0df7cf85e7" providerId="ADAL" clId="{A579B43F-0587-45C1-8B47-A2708814DB6C}" dt="2023-01-17T09:46:55.817" v="1620" actId="47"/>
        <pc:sldMkLst>
          <pc:docMk/>
          <pc:sldMk cId="1634214331" sldId="804"/>
        </pc:sldMkLst>
      </pc:sldChg>
      <pc:sldChg chg="addSp modSp add del mod chgLayout modNotes modNotesTx">
        <pc:chgData name="Anneleen Grootaert" userId="9aaa52b0-826c-48cc-93d8-ae0df7cf85e7" providerId="ADAL" clId="{A579B43F-0587-45C1-8B47-A2708814DB6C}" dt="2023-01-17T10:15:40.894" v="2111" actId="688"/>
        <pc:sldMkLst>
          <pc:docMk/>
          <pc:sldMk cId="181634869" sldId="813"/>
        </pc:sldMkLst>
        <pc:spChg chg="mod ord">
          <ac:chgData name="Anneleen Grootaert" userId="9aaa52b0-826c-48cc-93d8-ae0df7cf85e7" providerId="ADAL" clId="{A579B43F-0587-45C1-8B47-A2708814DB6C}" dt="2023-01-17T10:14:41.474" v="2102" actId="20577"/>
          <ac:spMkLst>
            <pc:docMk/>
            <pc:sldMk cId="181634869" sldId="813"/>
            <ac:spMk id="2" creationId="{3395220C-8ECA-4ABF-9404-64E385538EDC}"/>
          </ac:spMkLst>
        </pc:spChg>
        <pc:spChg chg="mod ord">
          <ac:chgData name="Anneleen Grootaert" userId="9aaa52b0-826c-48cc-93d8-ae0df7cf85e7" providerId="ADAL" clId="{A579B43F-0587-45C1-8B47-A2708814DB6C}" dt="2023-01-17T09:10:56.765" v="971" actId="700"/>
          <ac:spMkLst>
            <pc:docMk/>
            <pc:sldMk cId="181634869" sldId="813"/>
            <ac:spMk id="3" creationId="{893B631F-B121-4A33-BD34-4878E5B45C93}"/>
          </ac:spMkLst>
        </pc:spChg>
        <pc:spChg chg="mod ord">
          <ac:chgData name="Anneleen Grootaert" userId="9aaa52b0-826c-48cc-93d8-ae0df7cf85e7" providerId="ADAL" clId="{A579B43F-0587-45C1-8B47-A2708814DB6C}" dt="2023-01-17T09:10:56.765" v="971" actId="700"/>
          <ac:spMkLst>
            <pc:docMk/>
            <pc:sldMk cId="181634869" sldId="813"/>
            <ac:spMk id="4" creationId="{B9C130E8-0CCC-4F1B-8935-7F21C7E1EE5F}"/>
          </ac:spMkLst>
        </pc:spChg>
        <pc:spChg chg="mod ord">
          <ac:chgData name="Anneleen Grootaert" userId="9aaa52b0-826c-48cc-93d8-ae0df7cf85e7" providerId="ADAL" clId="{A579B43F-0587-45C1-8B47-A2708814DB6C}" dt="2023-01-17T09:10:56.765" v="971" actId="700"/>
          <ac:spMkLst>
            <pc:docMk/>
            <pc:sldMk cId="181634869" sldId="813"/>
            <ac:spMk id="5" creationId="{564874DE-E49C-4F1A-89B2-3FAA10508D58}"/>
          </ac:spMkLst>
        </pc:spChg>
        <pc:picChg chg="mod">
          <ac:chgData name="Anneleen Grootaert" userId="9aaa52b0-826c-48cc-93d8-ae0df7cf85e7" providerId="ADAL" clId="{A579B43F-0587-45C1-8B47-A2708814DB6C}" dt="2023-01-17T09:11:37.861" v="987" actId="1076"/>
          <ac:picMkLst>
            <pc:docMk/>
            <pc:sldMk cId="181634869" sldId="813"/>
            <ac:picMk id="7" creationId="{E36B940B-A945-EEC2-F310-F71F4047B762}"/>
          </ac:picMkLst>
        </pc:picChg>
        <pc:picChg chg="add mod">
          <ac:chgData name="Anneleen Grootaert" userId="9aaa52b0-826c-48cc-93d8-ae0df7cf85e7" providerId="ADAL" clId="{A579B43F-0587-45C1-8B47-A2708814DB6C}" dt="2023-01-17T10:15:40.894" v="2111" actId="688"/>
          <ac:picMkLst>
            <pc:docMk/>
            <pc:sldMk cId="181634869" sldId="813"/>
            <ac:picMk id="8" creationId="{357A41F5-4BE8-9B6E-1CB5-1195501BA0E1}"/>
          </ac:picMkLst>
        </pc:picChg>
      </pc:sldChg>
      <pc:sldChg chg="del modNotes">
        <pc:chgData name="Anneleen Grootaert" userId="9aaa52b0-826c-48cc-93d8-ae0df7cf85e7" providerId="ADAL" clId="{A579B43F-0587-45C1-8B47-A2708814DB6C}" dt="2023-01-17T09:47:49.764" v="1635" actId="47"/>
        <pc:sldMkLst>
          <pc:docMk/>
          <pc:sldMk cId="108575141" sldId="815"/>
        </pc:sldMkLst>
      </pc:sldChg>
      <pc:sldChg chg="modSp add del mod modNotes">
        <pc:chgData name="Anneleen Grootaert" userId="9aaa52b0-826c-48cc-93d8-ae0df7cf85e7" providerId="ADAL" clId="{A579B43F-0587-45C1-8B47-A2708814DB6C}" dt="2023-01-17T09:45:28.671" v="1604" actId="6549"/>
        <pc:sldMkLst>
          <pc:docMk/>
          <pc:sldMk cId="2526593241" sldId="819"/>
        </pc:sldMkLst>
        <pc:spChg chg="mod">
          <ac:chgData name="Anneleen Grootaert" userId="9aaa52b0-826c-48cc-93d8-ae0df7cf85e7" providerId="ADAL" clId="{A579B43F-0587-45C1-8B47-A2708814DB6C}" dt="2023-01-17T09:45:28.671" v="1604" actId="6549"/>
          <ac:spMkLst>
            <pc:docMk/>
            <pc:sldMk cId="2526593241" sldId="819"/>
            <ac:spMk id="4" creationId="{B9C130E8-0CCC-4F1B-8935-7F21C7E1EE5F}"/>
          </ac:spMkLst>
        </pc:spChg>
      </pc:sldChg>
      <pc:sldChg chg="del modNotes">
        <pc:chgData name="Anneleen Grootaert" userId="9aaa52b0-826c-48cc-93d8-ae0df7cf85e7" providerId="ADAL" clId="{A579B43F-0587-45C1-8B47-A2708814DB6C}" dt="2023-01-17T09:46:59.912" v="1621" actId="47"/>
        <pc:sldMkLst>
          <pc:docMk/>
          <pc:sldMk cId="2865673785" sldId="823"/>
        </pc:sldMkLst>
      </pc:sldChg>
      <pc:sldChg chg="del modNotes">
        <pc:chgData name="Anneleen Grootaert" userId="9aaa52b0-826c-48cc-93d8-ae0df7cf85e7" providerId="ADAL" clId="{A579B43F-0587-45C1-8B47-A2708814DB6C}" dt="2023-01-17T09:47:30.517" v="1631" actId="47"/>
        <pc:sldMkLst>
          <pc:docMk/>
          <pc:sldMk cId="3110886793" sldId="825"/>
        </pc:sldMkLst>
      </pc:sldChg>
      <pc:sldChg chg="del modNotes">
        <pc:chgData name="Anneleen Grootaert" userId="9aaa52b0-826c-48cc-93d8-ae0df7cf85e7" providerId="ADAL" clId="{A579B43F-0587-45C1-8B47-A2708814DB6C}" dt="2023-01-17T09:47:06.902" v="1622" actId="47"/>
        <pc:sldMkLst>
          <pc:docMk/>
          <pc:sldMk cId="1119657932" sldId="827"/>
        </pc:sldMkLst>
      </pc:sldChg>
      <pc:sldChg chg="del modNotes">
        <pc:chgData name="Anneleen Grootaert" userId="9aaa52b0-826c-48cc-93d8-ae0df7cf85e7" providerId="ADAL" clId="{A579B43F-0587-45C1-8B47-A2708814DB6C}" dt="2023-01-17T09:47:49.072" v="1634" actId="47"/>
        <pc:sldMkLst>
          <pc:docMk/>
          <pc:sldMk cId="4056151211" sldId="828"/>
        </pc:sldMkLst>
      </pc:sldChg>
      <pc:sldChg chg="addSp modSp add del mod modNotes modNotesTx">
        <pc:chgData name="Anneleen Grootaert" userId="9aaa52b0-826c-48cc-93d8-ae0df7cf85e7" providerId="ADAL" clId="{A579B43F-0587-45C1-8B47-A2708814DB6C}" dt="2023-01-17T10:17:17.861" v="2155" actId="14100"/>
        <pc:sldMkLst>
          <pc:docMk/>
          <pc:sldMk cId="2232281431" sldId="839"/>
        </pc:sldMkLst>
        <pc:spChg chg="mod">
          <ac:chgData name="Anneleen Grootaert" userId="9aaa52b0-826c-48cc-93d8-ae0df7cf85e7" providerId="ADAL" clId="{A579B43F-0587-45C1-8B47-A2708814DB6C}" dt="2023-01-17T10:15:56.906" v="2143" actId="5793"/>
          <ac:spMkLst>
            <pc:docMk/>
            <pc:sldMk cId="2232281431" sldId="839"/>
            <ac:spMk id="2" creationId="{3395220C-8ECA-4ABF-9404-64E385538EDC}"/>
          </ac:spMkLst>
        </pc:spChg>
        <pc:spChg chg="mod">
          <ac:chgData name="Anneleen Grootaert" userId="9aaa52b0-826c-48cc-93d8-ae0df7cf85e7" providerId="ADAL" clId="{A579B43F-0587-45C1-8B47-A2708814DB6C}" dt="2023-01-17T10:05:00.744" v="2001" actId="1076"/>
          <ac:spMkLst>
            <pc:docMk/>
            <pc:sldMk cId="2232281431" sldId="839"/>
            <ac:spMk id="4" creationId="{B9C130E8-0CCC-4F1B-8935-7F21C7E1EE5F}"/>
          </ac:spMkLst>
        </pc:spChg>
        <pc:picChg chg="add mod ord">
          <ac:chgData name="Anneleen Grootaert" userId="9aaa52b0-826c-48cc-93d8-ae0df7cf85e7" providerId="ADAL" clId="{A579B43F-0587-45C1-8B47-A2708814DB6C}" dt="2023-01-17T10:17:17.861" v="2155" actId="14100"/>
          <ac:picMkLst>
            <pc:docMk/>
            <pc:sldMk cId="2232281431" sldId="839"/>
            <ac:picMk id="6" creationId="{CEE3209C-609E-9AAD-05D3-827476A107D6}"/>
          </ac:picMkLst>
        </pc:picChg>
      </pc:sldChg>
      <pc:sldChg chg="modSp add del mod modNotes">
        <pc:chgData name="Anneleen Grootaert" userId="9aaa52b0-826c-48cc-93d8-ae0df7cf85e7" providerId="ADAL" clId="{A579B43F-0587-45C1-8B47-A2708814DB6C}" dt="2023-01-17T10:18:47.117" v="2171" actId="20577"/>
        <pc:sldMkLst>
          <pc:docMk/>
          <pc:sldMk cId="2648062404" sldId="840"/>
        </pc:sldMkLst>
        <pc:spChg chg="mod">
          <ac:chgData name="Anneleen Grootaert" userId="9aaa52b0-826c-48cc-93d8-ae0df7cf85e7" providerId="ADAL" clId="{A579B43F-0587-45C1-8B47-A2708814DB6C}" dt="2023-01-17T10:18:47.117" v="2171" actId="20577"/>
          <ac:spMkLst>
            <pc:docMk/>
            <pc:sldMk cId="2648062404" sldId="840"/>
            <ac:spMk id="4" creationId="{B9C130E8-0CCC-4F1B-8935-7F21C7E1EE5F}"/>
          </ac:spMkLst>
        </pc:spChg>
      </pc:sldChg>
      <pc:sldChg chg="add del modNotes">
        <pc:chgData name="Anneleen Grootaert" userId="9aaa52b0-826c-48cc-93d8-ae0df7cf85e7" providerId="ADAL" clId="{A579B43F-0587-45C1-8B47-A2708814DB6C}" dt="2023-01-17T09:42:12.489" v="1498" actId="47"/>
        <pc:sldMkLst>
          <pc:docMk/>
          <pc:sldMk cId="3674818951" sldId="841"/>
        </pc:sldMkLst>
      </pc:sldChg>
      <pc:sldChg chg="del modNotes">
        <pc:chgData name="Anneleen Grootaert" userId="9aaa52b0-826c-48cc-93d8-ae0df7cf85e7" providerId="ADAL" clId="{A579B43F-0587-45C1-8B47-A2708814DB6C}" dt="2023-01-17T09:47:18.877" v="1624" actId="47"/>
        <pc:sldMkLst>
          <pc:docMk/>
          <pc:sldMk cId="2113123326" sldId="842"/>
        </pc:sldMkLst>
      </pc:sldChg>
      <pc:sldChg chg="del modNotes">
        <pc:chgData name="Anneleen Grootaert" userId="9aaa52b0-826c-48cc-93d8-ae0df7cf85e7" providerId="ADAL" clId="{A579B43F-0587-45C1-8B47-A2708814DB6C}" dt="2023-01-17T09:47:32.170" v="1633" actId="47"/>
        <pc:sldMkLst>
          <pc:docMk/>
          <pc:sldMk cId="1311335934" sldId="847"/>
        </pc:sldMkLst>
      </pc:sldChg>
      <pc:sldChg chg="modSp del mod modNotes modNotesTx">
        <pc:chgData name="Anneleen Grootaert" userId="9aaa52b0-826c-48cc-93d8-ae0df7cf85e7" providerId="ADAL" clId="{A579B43F-0587-45C1-8B47-A2708814DB6C}" dt="2023-01-17T09:56:13.561" v="1947" actId="47"/>
        <pc:sldMkLst>
          <pc:docMk/>
          <pc:sldMk cId="3155512951" sldId="849"/>
        </pc:sldMkLst>
        <pc:spChg chg="mod">
          <ac:chgData name="Anneleen Grootaert" userId="9aaa52b0-826c-48cc-93d8-ae0df7cf85e7" providerId="ADAL" clId="{A579B43F-0587-45C1-8B47-A2708814DB6C}" dt="2023-01-17T08:52:26.707" v="146" actId="13926"/>
          <ac:spMkLst>
            <pc:docMk/>
            <pc:sldMk cId="3155512951" sldId="849"/>
            <ac:spMk id="4" creationId="{AD4F6634-C733-13BE-6D6B-01CB5D7EB42F}"/>
          </ac:spMkLst>
        </pc:spChg>
      </pc:sldChg>
      <pc:sldChg chg="add del modNotes">
        <pc:chgData name="Anneleen Grootaert" userId="9aaa52b0-826c-48cc-93d8-ae0df7cf85e7" providerId="ADAL" clId="{A579B43F-0587-45C1-8B47-A2708814DB6C}" dt="2023-01-17T08:54:26.455" v="159" actId="47"/>
        <pc:sldMkLst>
          <pc:docMk/>
          <pc:sldMk cId="205280462" sldId="850"/>
        </pc:sldMkLst>
      </pc:sldChg>
      <pc:sldChg chg="add del modNotes">
        <pc:chgData name="Anneleen Grootaert" userId="9aaa52b0-826c-48cc-93d8-ae0df7cf85e7" providerId="ADAL" clId="{A579B43F-0587-45C1-8B47-A2708814DB6C}" dt="2023-01-17T09:46:31.728" v="1614" actId="47"/>
        <pc:sldMkLst>
          <pc:docMk/>
          <pc:sldMk cId="1470217629" sldId="852"/>
        </pc:sldMkLst>
      </pc:sldChg>
      <pc:sldChg chg="modSp add del mod ord modNotesTx">
        <pc:chgData name="Anneleen Grootaert" userId="9aaa52b0-826c-48cc-93d8-ae0df7cf85e7" providerId="ADAL" clId="{A579B43F-0587-45C1-8B47-A2708814DB6C}" dt="2023-01-17T10:10:01.878" v="2034" actId="6549"/>
        <pc:sldMkLst>
          <pc:docMk/>
          <pc:sldMk cId="3115817957" sldId="853"/>
        </pc:sldMkLst>
        <pc:spChg chg="mod">
          <ac:chgData name="Anneleen Grootaert" userId="9aaa52b0-826c-48cc-93d8-ae0df7cf85e7" providerId="ADAL" clId="{A579B43F-0587-45C1-8B47-A2708814DB6C}" dt="2023-01-17T09:46:08.636" v="1612" actId="404"/>
          <ac:spMkLst>
            <pc:docMk/>
            <pc:sldMk cId="3115817957" sldId="853"/>
            <ac:spMk id="3" creationId="{9D499BA7-C963-CF4E-5241-C925BCC01503}"/>
          </ac:spMkLst>
        </pc:spChg>
      </pc:sldChg>
      <pc:sldChg chg="del">
        <pc:chgData name="Anneleen Grootaert" userId="9aaa52b0-826c-48cc-93d8-ae0df7cf85e7" providerId="ADAL" clId="{A579B43F-0587-45C1-8B47-A2708814DB6C}" dt="2023-01-17T08:25:57.028" v="6" actId="47"/>
        <pc:sldMkLst>
          <pc:docMk/>
          <pc:sldMk cId="1291952331" sldId="854"/>
        </pc:sldMkLst>
      </pc:sldChg>
      <pc:sldChg chg="del">
        <pc:chgData name="Anneleen Grootaert" userId="9aaa52b0-826c-48cc-93d8-ae0df7cf85e7" providerId="ADAL" clId="{A579B43F-0587-45C1-8B47-A2708814DB6C}" dt="2023-01-17T08:25:15.066" v="5" actId="47"/>
        <pc:sldMkLst>
          <pc:docMk/>
          <pc:sldMk cId="190222702" sldId="855"/>
        </pc:sldMkLst>
      </pc:sldChg>
      <pc:sldChg chg="del">
        <pc:chgData name="Anneleen Grootaert" userId="9aaa52b0-826c-48cc-93d8-ae0df7cf85e7" providerId="ADAL" clId="{A579B43F-0587-45C1-8B47-A2708814DB6C}" dt="2023-01-17T08:25:58.554" v="7" actId="47"/>
        <pc:sldMkLst>
          <pc:docMk/>
          <pc:sldMk cId="952337494" sldId="856"/>
        </pc:sldMkLst>
      </pc:sldChg>
      <pc:sldChg chg="del">
        <pc:chgData name="Anneleen Grootaert" userId="9aaa52b0-826c-48cc-93d8-ae0df7cf85e7" providerId="ADAL" clId="{A579B43F-0587-45C1-8B47-A2708814DB6C}" dt="2023-01-17T08:25:59.837" v="8" actId="47"/>
        <pc:sldMkLst>
          <pc:docMk/>
          <pc:sldMk cId="1683400695" sldId="857"/>
        </pc:sldMkLst>
      </pc:sldChg>
      <pc:sldChg chg="del modNotes">
        <pc:chgData name="Anneleen Grootaert" userId="9aaa52b0-826c-48cc-93d8-ae0df7cf85e7" providerId="ADAL" clId="{A579B43F-0587-45C1-8B47-A2708814DB6C}" dt="2023-01-17T09:47:52.951" v="1636" actId="47"/>
        <pc:sldMkLst>
          <pc:docMk/>
          <pc:sldMk cId="720140028" sldId="858"/>
        </pc:sldMkLst>
      </pc:sldChg>
      <pc:sldChg chg="del">
        <pc:chgData name="Anneleen Grootaert" userId="9aaa52b0-826c-48cc-93d8-ae0df7cf85e7" providerId="ADAL" clId="{A579B43F-0587-45C1-8B47-A2708814DB6C}" dt="2023-01-17T09:47:59.915" v="1637" actId="47"/>
        <pc:sldMkLst>
          <pc:docMk/>
          <pc:sldMk cId="2898165583" sldId="859"/>
        </pc:sldMkLst>
      </pc:sldChg>
      <pc:sldChg chg="add del modNotes">
        <pc:chgData name="Anneleen Grootaert" userId="9aaa52b0-826c-48cc-93d8-ae0df7cf85e7" providerId="ADAL" clId="{A579B43F-0587-45C1-8B47-A2708814DB6C}" dt="2023-01-17T08:54:10.649" v="151" actId="47"/>
        <pc:sldMkLst>
          <pc:docMk/>
          <pc:sldMk cId="1265576222" sldId="860"/>
        </pc:sldMkLst>
      </pc:sldChg>
      <pc:sldChg chg="add del modNotes">
        <pc:chgData name="Anneleen Grootaert" userId="9aaa52b0-826c-48cc-93d8-ae0df7cf85e7" providerId="ADAL" clId="{A579B43F-0587-45C1-8B47-A2708814DB6C}" dt="2023-01-17T08:54:11.105" v="152" actId="47"/>
        <pc:sldMkLst>
          <pc:docMk/>
          <pc:sldMk cId="3431167954" sldId="861"/>
        </pc:sldMkLst>
      </pc:sldChg>
      <pc:sldChg chg="add del modNotes">
        <pc:chgData name="Anneleen Grootaert" userId="9aaa52b0-826c-48cc-93d8-ae0df7cf85e7" providerId="ADAL" clId="{A579B43F-0587-45C1-8B47-A2708814DB6C}" dt="2023-01-17T08:54:11.596" v="153" actId="47"/>
        <pc:sldMkLst>
          <pc:docMk/>
          <pc:sldMk cId="2530115495" sldId="862"/>
        </pc:sldMkLst>
      </pc:sldChg>
      <pc:sldChg chg="add del modNotes">
        <pc:chgData name="Anneleen Grootaert" userId="9aaa52b0-826c-48cc-93d8-ae0df7cf85e7" providerId="ADAL" clId="{A579B43F-0587-45C1-8B47-A2708814DB6C}" dt="2023-01-17T08:54:12.147" v="154" actId="47"/>
        <pc:sldMkLst>
          <pc:docMk/>
          <pc:sldMk cId="3534158063" sldId="863"/>
        </pc:sldMkLst>
      </pc:sldChg>
      <pc:sldChg chg="add del modNotes">
        <pc:chgData name="Anneleen Grootaert" userId="9aaa52b0-826c-48cc-93d8-ae0df7cf85e7" providerId="ADAL" clId="{A579B43F-0587-45C1-8B47-A2708814DB6C}" dt="2023-01-17T08:54:17.448" v="155" actId="47"/>
        <pc:sldMkLst>
          <pc:docMk/>
          <pc:sldMk cId="416755307" sldId="864"/>
        </pc:sldMkLst>
      </pc:sldChg>
      <pc:sldChg chg="add del modNotes">
        <pc:chgData name="Anneleen Grootaert" userId="9aaa52b0-826c-48cc-93d8-ae0df7cf85e7" providerId="ADAL" clId="{A579B43F-0587-45C1-8B47-A2708814DB6C}" dt="2023-01-17T08:54:19.518" v="157" actId="47"/>
        <pc:sldMkLst>
          <pc:docMk/>
          <pc:sldMk cId="2496490006" sldId="866"/>
        </pc:sldMkLst>
      </pc:sldChg>
      <pc:sldChg chg="add del modNotes">
        <pc:chgData name="Anneleen Grootaert" userId="9aaa52b0-826c-48cc-93d8-ae0df7cf85e7" providerId="ADAL" clId="{A579B43F-0587-45C1-8B47-A2708814DB6C}" dt="2023-01-17T08:54:20.077" v="158" actId="47"/>
        <pc:sldMkLst>
          <pc:docMk/>
          <pc:sldMk cId="3793601118" sldId="867"/>
        </pc:sldMkLst>
      </pc:sldChg>
      <pc:sldChg chg="modSp add del mod modNotes modNotesTx">
        <pc:chgData name="Anneleen Grootaert" userId="9aaa52b0-826c-48cc-93d8-ae0df7cf85e7" providerId="ADAL" clId="{A579B43F-0587-45C1-8B47-A2708814DB6C}" dt="2023-01-17T10:01:02.295" v="1980" actId="403"/>
        <pc:sldMkLst>
          <pc:docMk/>
          <pc:sldMk cId="3213345605" sldId="868"/>
        </pc:sldMkLst>
        <pc:spChg chg="mod">
          <ac:chgData name="Anneleen Grootaert" userId="9aaa52b0-826c-48cc-93d8-ae0df7cf85e7" providerId="ADAL" clId="{A579B43F-0587-45C1-8B47-A2708814DB6C}" dt="2023-01-17T10:01:02.295" v="1980" actId="403"/>
          <ac:spMkLst>
            <pc:docMk/>
            <pc:sldMk cId="3213345605" sldId="868"/>
            <ac:spMk id="2" creationId="{3395220C-8ECA-4ABF-9404-64E385538EDC}"/>
          </ac:spMkLst>
        </pc:spChg>
        <pc:spChg chg="mod">
          <ac:chgData name="Anneleen Grootaert" userId="9aaa52b0-826c-48cc-93d8-ae0df7cf85e7" providerId="ADAL" clId="{A579B43F-0587-45C1-8B47-A2708814DB6C}" dt="2023-01-17T09:45:36.547" v="1607" actId="20577"/>
          <ac:spMkLst>
            <pc:docMk/>
            <pc:sldMk cId="3213345605" sldId="868"/>
            <ac:spMk id="4" creationId="{B9C130E8-0CCC-4F1B-8935-7F21C7E1EE5F}"/>
          </ac:spMkLst>
        </pc:spChg>
        <pc:picChg chg="mod">
          <ac:chgData name="Anneleen Grootaert" userId="9aaa52b0-826c-48cc-93d8-ae0df7cf85e7" providerId="ADAL" clId="{A579B43F-0587-45C1-8B47-A2708814DB6C}" dt="2023-01-17T09:04:19.420" v="654" actId="14100"/>
          <ac:picMkLst>
            <pc:docMk/>
            <pc:sldMk cId="3213345605" sldId="868"/>
            <ac:picMk id="8" creationId="{BA2B44FE-784F-1BDB-6F67-7C47C6CF5369}"/>
          </ac:picMkLst>
        </pc:picChg>
      </pc:sldChg>
      <pc:sldChg chg="modSp add del mod modNotes">
        <pc:chgData name="Anneleen Grootaert" userId="9aaa52b0-826c-48cc-93d8-ae0df7cf85e7" providerId="ADAL" clId="{A579B43F-0587-45C1-8B47-A2708814DB6C}" dt="2023-01-17T10:01:14.938" v="1981" actId="404"/>
        <pc:sldMkLst>
          <pc:docMk/>
          <pc:sldMk cId="2683755930" sldId="870"/>
        </pc:sldMkLst>
        <pc:spChg chg="mod">
          <ac:chgData name="Anneleen Grootaert" userId="9aaa52b0-826c-48cc-93d8-ae0df7cf85e7" providerId="ADAL" clId="{A579B43F-0587-45C1-8B47-A2708814DB6C}" dt="2023-01-17T10:01:14.938" v="1981" actId="404"/>
          <ac:spMkLst>
            <pc:docMk/>
            <pc:sldMk cId="2683755930" sldId="870"/>
            <ac:spMk id="2" creationId="{3395220C-8ECA-4ABF-9404-64E385538EDC}"/>
          </ac:spMkLst>
        </pc:spChg>
        <pc:spChg chg="mod">
          <ac:chgData name="Anneleen Grootaert" userId="9aaa52b0-826c-48cc-93d8-ae0df7cf85e7" providerId="ADAL" clId="{A579B43F-0587-45C1-8B47-A2708814DB6C}" dt="2023-01-17T09:09:06.749" v="870" actId="20577"/>
          <ac:spMkLst>
            <pc:docMk/>
            <pc:sldMk cId="2683755930" sldId="870"/>
            <ac:spMk id="4" creationId="{B9C130E8-0CCC-4F1B-8935-7F21C7E1EE5F}"/>
          </ac:spMkLst>
        </pc:spChg>
        <pc:picChg chg="mod">
          <ac:chgData name="Anneleen Grootaert" userId="9aaa52b0-826c-48cc-93d8-ae0df7cf85e7" providerId="ADAL" clId="{A579B43F-0587-45C1-8B47-A2708814DB6C}" dt="2023-01-17T09:05:22.194" v="657" actId="1076"/>
          <ac:picMkLst>
            <pc:docMk/>
            <pc:sldMk cId="2683755930" sldId="870"/>
            <ac:picMk id="6" creationId="{14C8E859-7DDF-A70D-BF6D-7F7421740D9D}"/>
          </ac:picMkLst>
        </pc:picChg>
        <pc:picChg chg="mod">
          <ac:chgData name="Anneleen Grootaert" userId="9aaa52b0-826c-48cc-93d8-ae0df7cf85e7" providerId="ADAL" clId="{A579B43F-0587-45C1-8B47-A2708814DB6C}" dt="2023-01-17T09:05:25.260" v="658" actId="1076"/>
          <ac:picMkLst>
            <pc:docMk/>
            <pc:sldMk cId="2683755930" sldId="870"/>
            <ac:picMk id="7" creationId="{6F2B0F53-AAB8-FD13-1305-F09EB5A87F64}"/>
          </ac:picMkLst>
        </pc:picChg>
      </pc:sldChg>
      <pc:sldChg chg="add del modNotes">
        <pc:chgData name="Anneleen Grootaert" userId="9aaa52b0-826c-48cc-93d8-ae0df7cf85e7" providerId="ADAL" clId="{A579B43F-0587-45C1-8B47-A2708814DB6C}" dt="2023-01-17T09:46:46.565" v="1617" actId="47"/>
        <pc:sldMkLst>
          <pc:docMk/>
          <pc:sldMk cId="3446437405" sldId="871"/>
        </pc:sldMkLst>
      </pc:sldChg>
      <pc:sldChg chg="del modNotes">
        <pc:chgData name="Anneleen Grootaert" userId="9aaa52b0-826c-48cc-93d8-ae0df7cf85e7" providerId="ADAL" clId="{A579B43F-0587-45C1-8B47-A2708814DB6C}" dt="2023-01-17T09:47:31.347" v="1632" actId="47"/>
        <pc:sldMkLst>
          <pc:docMk/>
          <pc:sldMk cId="3108498965" sldId="872"/>
        </pc:sldMkLst>
      </pc:sldChg>
      <pc:sldChg chg="delSp modSp add mod ord modAnim">
        <pc:chgData name="Anneleen Grootaert" userId="9aaa52b0-826c-48cc-93d8-ae0df7cf85e7" providerId="ADAL" clId="{A579B43F-0587-45C1-8B47-A2708814DB6C}" dt="2023-01-17T09:43:28.284" v="1549" actId="20577"/>
        <pc:sldMkLst>
          <pc:docMk/>
          <pc:sldMk cId="2596905101" sldId="873"/>
        </pc:sldMkLst>
        <pc:spChg chg="mod">
          <ac:chgData name="Anneleen Grootaert" userId="9aaa52b0-826c-48cc-93d8-ae0df7cf85e7" providerId="ADAL" clId="{A579B43F-0587-45C1-8B47-A2708814DB6C}" dt="2023-01-17T08:48:39.665" v="122" actId="404"/>
          <ac:spMkLst>
            <pc:docMk/>
            <pc:sldMk cId="2596905101" sldId="873"/>
            <ac:spMk id="2" creationId="{3395220C-8ECA-4ABF-9404-64E385538EDC}"/>
          </ac:spMkLst>
        </pc:spChg>
        <pc:spChg chg="mod">
          <ac:chgData name="Anneleen Grootaert" userId="9aaa52b0-826c-48cc-93d8-ae0df7cf85e7" providerId="ADAL" clId="{A579B43F-0587-45C1-8B47-A2708814DB6C}" dt="2023-01-17T09:43:28.284" v="1549" actId="20577"/>
          <ac:spMkLst>
            <pc:docMk/>
            <pc:sldMk cId="2596905101" sldId="873"/>
            <ac:spMk id="4" creationId="{B9C130E8-0CCC-4F1B-8935-7F21C7E1EE5F}"/>
          </ac:spMkLst>
        </pc:spChg>
        <pc:spChg chg="mod">
          <ac:chgData name="Anneleen Grootaert" userId="9aaa52b0-826c-48cc-93d8-ae0df7cf85e7" providerId="ADAL" clId="{A579B43F-0587-45C1-8B47-A2708814DB6C}" dt="2023-01-17T08:48:45.224" v="123" actId="6549"/>
          <ac:spMkLst>
            <pc:docMk/>
            <pc:sldMk cId="2596905101" sldId="873"/>
            <ac:spMk id="5" creationId="{564874DE-E49C-4F1A-89B2-3FAA10508D58}"/>
          </ac:spMkLst>
        </pc:spChg>
        <pc:picChg chg="del">
          <ac:chgData name="Anneleen Grootaert" userId="9aaa52b0-826c-48cc-93d8-ae0df7cf85e7" providerId="ADAL" clId="{A579B43F-0587-45C1-8B47-A2708814DB6C}" dt="2023-01-17T09:42:33.990" v="1515" actId="478"/>
          <ac:picMkLst>
            <pc:docMk/>
            <pc:sldMk cId="2596905101" sldId="873"/>
            <ac:picMk id="1026" creationId="{0ED4082B-457D-1C0E-3057-1C7C4964A456}"/>
          </ac:picMkLst>
        </pc:picChg>
      </pc:sldChg>
      <pc:sldChg chg="modSp new mod">
        <pc:chgData name="Anneleen Grootaert" userId="9aaa52b0-826c-48cc-93d8-ae0df7cf85e7" providerId="ADAL" clId="{A579B43F-0587-45C1-8B47-A2708814DB6C}" dt="2023-01-17T10:36:48.934" v="2331" actId="732"/>
        <pc:sldMkLst>
          <pc:docMk/>
          <pc:sldMk cId="96735389" sldId="874"/>
        </pc:sldMkLst>
        <pc:spChg chg="mod">
          <ac:chgData name="Anneleen Grootaert" userId="9aaa52b0-826c-48cc-93d8-ae0df7cf85e7" providerId="ADAL" clId="{A579B43F-0587-45C1-8B47-A2708814DB6C}" dt="2023-01-17T09:08:43.760" v="864" actId="20577"/>
          <ac:spMkLst>
            <pc:docMk/>
            <pc:sldMk cId="96735389" sldId="874"/>
            <ac:spMk id="2" creationId="{73ECC788-42E9-EC58-D89E-8856DFD58084}"/>
          </ac:spMkLst>
        </pc:spChg>
        <pc:spChg chg="mod">
          <ac:chgData name="Anneleen Grootaert" userId="9aaa52b0-826c-48cc-93d8-ae0df7cf85e7" providerId="ADAL" clId="{A579B43F-0587-45C1-8B47-A2708814DB6C}" dt="2023-01-17T09:45:46.610" v="1611" actId="404"/>
          <ac:spMkLst>
            <pc:docMk/>
            <pc:sldMk cId="96735389" sldId="874"/>
            <ac:spMk id="3" creationId="{0F38B0E0-EA98-300C-AF5D-39D47E54E9D9}"/>
          </ac:spMkLst>
        </pc:spChg>
        <pc:picChg chg="mod modCrop">
          <ac:chgData name="Anneleen Grootaert" userId="9aaa52b0-826c-48cc-93d8-ae0df7cf85e7" providerId="ADAL" clId="{A579B43F-0587-45C1-8B47-A2708814DB6C}" dt="2023-01-17T10:36:48.934" v="2331" actId="732"/>
          <ac:picMkLst>
            <pc:docMk/>
            <pc:sldMk cId="96735389" sldId="874"/>
            <ac:picMk id="11" creationId="{E7B96A16-240E-4D7B-55A1-F10ABB8EF673}"/>
          </ac:picMkLst>
        </pc:picChg>
      </pc:sldChg>
      <pc:sldChg chg="new del">
        <pc:chgData name="Anneleen Grootaert" userId="9aaa52b0-826c-48cc-93d8-ae0df7cf85e7" providerId="ADAL" clId="{A579B43F-0587-45C1-8B47-A2708814DB6C}" dt="2023-01-17T09:40:46.236" v="1481" actId="47"/>
        <pc:sldMkLst>
          <pc:docMk/>
          <pc:sldMk cId="4138470088" sldId="875"/>
        </pc:sldMkLst>
      </pc:sldChg>
      <pc:sldChg chg="add del">
        <pc:chgData name="Anneleen Grootaert" userId="9aaa52b0-826c-48cc-93d8-ae0df7cf85e7" providerId="ADAL" clId="{A579B43F-0587-45C1-8B47-A2708814DB6C}" dt="2023-01-17T09:39:01.571" v="1447" actId="47"/>
        <pc:sldMkLst>
          <pc:docMk/>
          <pc:sldMk cId="3303822740" sldId="876"/>
        </pc:sldMkLst>
      </pc:sldChg>
      <pc:sldChg chg="add del">
        <pc:chgData name="Anneleen Grootaert" userId="9aaa52b0-826c-48cc-93d8-ae0df7cf85e7" providerId="ADAL" clId="{A579B43F-0587-45C1-8B47-A2708814DB6C}" dt="2023-01-17T09:39:13.233" v="1449" actId="47"/>
        <pc:sldMkLst>
          <pc:docMk/>
          <pc:sldMk cId="3338911223" sldId="876"/>
        </pc:sldMkLst>
      </pc:sldChg>
      <pc:sldChg chg="modSp add del mod">
        <pc:chgData name="Anneleen Grootaert" userId="9aaa52b0-826c-48cc-93d8-ae0df7cf85e7" providerId="ADAL" clId="{A579B43F-0587-45C1-8B47-A2708814DB6C}" dt="2023-01-17T10:09:14.427" v="2033" actId="47"/>
        <pc:sldMkLst>
          <pc:docMk/>
          <pc:sldMk cId="4293082762" sldId="876"/>
        </pc:sldMkLst>
        <pc:spChg chg="mod">
          <ac:chgData name="Anneleen Grootaert" userId="9aaa52b0-826c-48cc-93d8-ae0df7cf85e7" providerId="ADAL" clId="{A579B43F-0587-45C1-8B47-A2708814DB6C}" dt="2023-01-17T09:44:09.983" v="1565" actId="404"/>
          <ac:spMkLst>
            <pc:docMk/>
            <pc:sldMk cId="4293082762" sldId="876"/>
            <ac:spMk id="10" creationId="{956FC7F6-826D-4437-B417-5BD1EFBAE263}"/>
          </ac:spMkLst>
        </pc:spChg>
        <pc:spChg chg="mod">
          <ac:chgData name="Anneleen Grootaert" userId="9aaa52b0-826c-48cc-93d8-ae0df7cf85e7" providerId="ADAL" clId="{A579B43F-0587-45C1-8B47-A2708814DB6C}" dt="2023-01-17T09:44:25.902" v="1593" actId="13926"/>
          <ac:spMkLst>
            <pc:docMk/>
            <pc:sldMk cId="4293082762" sldId="876"/>
            <ac:spMk id="11" creationId="{C1F8FAB9-C210-4F78-8D67-15FD08C3A7B1}"/>
          </ac:spMkLst>
        </pc:spChg>
      </pc:sldChg>
      <pc:sldChg chg="addSp modSp new mod modTransition modAnim chgLayout">
        <pc:chgData name="Anneleen Grootaert" userId="9aaa52b0-826c-48cc-93d8-ae0df7cf85e7" providerId="ADAL" clId="{A579B43F-0587-45C1-8B47-A2708814DB6C}" dt="2023-01-17T10:29:53.369" v="2233"/>
        <pc:sldMkLst>
          <pc:docMk/>
          <pc:sldMk cId="2359535817" sldId="877"/>
        </pc:sldMkLst>
        <pc:spChg chg="mod ord">
          <ac:chgData name="Anneleen Grootaert" userId="9aaa52b0-826c-48cc-93d8-ae0df7cf85e7" providerId="ADAL" clId="{A579B43F-0587-45C1-8B47-A2708814DB6C}" dt="2023-01-17T10:27:11.547" v="2211" actId="13926"/>
          <ac:spMkLst>
            <pc:docMk/>
            <pc:sldMk cId="2359535817" sldId="877"/>
            <ac:spMk id="2" creationId="{0B87F341-A299-4103-6C12-0F54C56D4D37}"/>
          </ac:spMkLst>
        </pc:spChg>
        <pc:spChg chg="mod ord">
          <ac:chgData name="Anneleen Grootaert" userId="9aaa52b0-826c-48cc-93d8-ae0df7cf85e7" providerId="ADAL" clId="{A579B43F-0587-45C1-8B47-A2708814DB6C}" dt="2023-01-17T10:26:36.615" v="2204" actId="700"/>
          <ac:spMkLst>
            <pc:docMk/>
            <pc:sldMk cId="2359535817" sldId="877"/>
            <ac:spMk id="3" creationId="{11F7BF5A-1D2D-A11B-8F3D-9E531495EFE3}"/>
          </ac:spMkLst>
        </pc:spChg>
        <pc:spChg chg="mod ord">
          <ac:chgData name="Anneleen Grootaert" userId="9aaa52b0-826c-48cc-93d8-ae0df7cf85e7" providerId="ADAL" clId="{A579B43F-0587-45C1-8B47-A2708814DB6C}" dt="2023-01-17T10:26:36.615" v="2204" actId="700"/>
          <ac:spMkLst>
            <pc:docMk/>
            <pc:sldMk cId="2359535817" sldId="877"/>
            <ac:spMk id="5" creationId="{05E6DE99-4A79-99CA-4181-004AEA306D76}"/>
          </ac:spMkLst>
        </pc:spChg>
        <pc:spChg chg="mod ord">
          <ac:chgData name="Anneleen Grootaert" userId="9aaa52b0-826c-48cc-93d8-ae0df7cf85e7" providerId="ADAL" clId="{A579B43F-0587-45C1-8B47-A2708814DB6C}" dt="2023-01-17T10:26:36.615" v="2204" actId="700"/>
          <ac:spMkLst>
            <pc:docMk/>
            <pc:sldMk cId="2359535817" sldId="877"/>
            <ac:spMk id="6" creationId="{4E300165-B2CC-5608-BCB2-A3857493C146}"/>
          </ac:spMkLst>
        </pc:spChg>
        <pc:picChg chg="add mod">
          <ac:chgData name="Anneleen Grootaert" userId="9aaa52b0-826c-48cc-93d8-ae0df7cf85e7" providerId="ADAL" clId="{A579B43F-0587-45C1-8B47-A2708814DB6C}" dt="2023-01-17T10:28:10.194" v="2220" actId="1076"/>
          <ac:picMkLst>
            <pc:docMk/>
            <pc:sldMk cId="2359535817" sldId="877"/>
            <ac:picMk id="4" creationId="{3BAA038B-E19F-F239-7B24-323FB3F3BCEF}"/>
          </ac:picMkLst>
        </pc:picChg>
        <pc:picChg chg="add mod">
          <ac:chgData name="Anneleen Grootaert" userId="9aaa52b0-826c-48cc-93d8-ae0df7cf85e7" providerId="ADAL" clId="{A579B43F-0587-45C1-8B47-A2708814DB6C}" dt="2023-01-17T10:27:05.480" v="2209" actId="1076"/>
          <ac:picMkLst>
            <pc:docMk/>
            <pc:sldMk cId="2359535817" sldId="877"/>
            <ac:picMk id="7" creationId="{C6149172-119D-734D-D8B3-0DF2CBF3014B}"/>
          </ac:picMkLst>
        </pc:picChg>
      </pc:sldChg>
      <pc:sldChg chg="addSp modSp new mod modAnim">
        <pc:chgData name="Anneleen Grootaert" userId="9aaa52b0-826c-48cc-93d8-ae0df7cf85e7" providerId="ADAL" clId="{A579B43F-0587-45C1-8B47-A2708814DB6C}" dt="2023-01-17T10:25:14.883" v="2203" actId="13926"/>
        <pc:sldMkLst>
          <pc:docMk/>
          <pc:sldMk cId="654414303" sldId="878"/>
        </pc:sldMkLst>
        <pc:spChg chg="mod">
          <ac:chgData name="Anneleen Grootaert" userId="9aaa52b0-826c-48cc-93d8-ae0df7cf85e7" providerId="ADAL" clId="{A579B43F-0587-45C1-8B47-A2708814DB6C}" dt="2023-01-17T10:25:14.883" v="2203" actId="13926"/>
          <ac:spMkLst>
            <pc:docMk/>
            <pc:sldMk cId="654414303" sldId="878"/>
            <ac:spMk id="3" creationId="{E17CE367-9C96-0E27-6087-408B6A39CDE0}"/>
          </ac:spMkLst>
        </pc:spChg>
        <pc:spChg chg="add mod">
          <ac:chgData name="Anneleen Grootaert" userId="9aaa52b0-826c-48cc-93d8-ae0df7cf85e7" providerId="ADAL" clId="{A579B43F-0587-45C1-8B47-A2708814DB6C}" dt="2023-01-17T09:55:40.256" v="1946"/>
          <ac:spMkLst>
            <pc:docMk/>
            <pc:sldMk cId="654414303" sldId="878"/>
            <ac:spMk id="5" creationId="{4B6AAED8-D4F0-BB05-F2FD-ED07D9228FAC}"/>
          </ac:spMkLst>
        </pc:spChg>
        <pc:picChg chg="add mod">
          <ac:chgData name="Anneleen Grootaert" userId="9aaa52b0-826c-48cc-93d8-ae0df7cf85e7" providerId="ADAL" clId="{A579B43F-0587-45C1-8B47-A2708814DB6C}" dt="2023-01-17T09:55:33.605" v="1945" actId="1076"/>
          <ac:picMkLst>
            <pc:docMk/>
            <pc:sldMk cId="654414303" sldId="878"/>
            <ac:picMk id="4" creationId="{A312AF4B-F2D7-BF1E-AE85-6E7F05E6A377}"/>
          </ac:picMkLst>
        </pc:picChg>
      </pc:sldChg>
      <pc:sldChg chg="addSp delSp modSp new mod">
        <pc:chgData name="Anneleen Grootaert" userId="9aaa52b0-826c-48cc-93d8-ae0df7cf85e7" providerId="ADAL" clId="{A579B43F-0587-45C1-8B47-A2708814DB6C}" dt="2023-01-17T09:58:47.066" v="1966" actId="403"/>
        <pc:sldMkLst>
          <pc:docMk/>
          <pc:sldMk cId="3105940746" sldId="879"/>
        </pc:sldMkLst>
        <pc:spChg chg="add del mod">
          <ac:chgData name="Anneleen Grootaert" userId="9aaa52b0-826c-48cc-93d8-ae0df7cf85e7" providerId="ADAL" clId="{A579B43F-0587-45C1-8B47-A2708814DB6C}" dt="2023-01-17T09:58:47.066" v="1966" actId="403"/>
          <ac:spMkLst>
            <pc:docMk/>
            <pc:sldMk cId="3105940746" sldId="879"/>
            <ac:spMk id="2" creationId="{ECC24615-AE57-C9B4-766F-F51DCCA39526}"/>
          </ac:spMkLst>
        </pc:spChg>
        <pc:spChg chg="mod">
          <ac:chgData name="Anneleen Grootaert" userId="9aaa52b0-826c-48cc-93d8-ae0df7cf85e7" providerId="ADAL" clId="{A579B43F-0587-45C1-8B47-A2708814DB6C}" dt="2023-01-17T09:57:10.188" v="1953" actId="404"/>
          <ac:spMkLst>
            <pc:docMk/>
            <pc:sldMk cId="3105940746" sldId="879"/>
            <ac:spMk id="3" creationId="{1493D92F-CA38-CD3A-3E52-61C6941C2227}"/>
          </ac:spMkLst>
        </pc:spChg>
        <pc:spChg chg="add del mod">
          <ac:chgData name="Anneleen Grootaert" userId="9aaa52b0-826c-48cc-93d8-ae0df7cf85e7" providerId="ADAL" clId="{A579B43F-0587-45C1-8B47-A2708814DB6C}" dt="2023-01-17T09:57:04.422" v="1952"/>
          <ac:spMkLst>
            <pc:docMk/>
            <pc:sldMk cId="3105940746" sldId="879"/>
            <ac:spMk id="4" creationId="{603B8B47-AC77-1D02-9404-DE1C6967C3EA}"/>
          </ac:spMkLst>
        </pc:spChg>
        <pc:spChg chg="add mod">
          <ac:chgData name="Anneleen Grootaert" userId="9aaa52b0-826c-48cc-93d8-ae0df7cf85e7" providerId="ADAL" clId="{A579B43F-0587-45C1-8B47-A2708814DB6C}" dt="2023-01-17T09:58:07.961" v="1961" actId="1076"/>
          <ac:spMkLst>
            <pc:docMk/>
            <pc:sldMk cId="3105940746" sldId="879"/>
            <ac:spMk id="5" creationId="{0A462FC0-1F63-6B5A-304B-960D5987B870}"/>
          </ac:spMkLst>
        </pc:spChg>
        <pc:spChg chg="add mod">
          <ac:chgData name="Anneleen Grootaert" userId="9aaa52b0-826c-48cc-93d8-ae0df7cf85e7" providerId="ADAL" clId="{A579B43F-0587-45C1-8B47-A2708814DB6C}" dt="2023-01-17T09:58:22.419" v="1963" actId="1076"/>
          <ac:spMkLst>
            <pc:docMk/>
            <pc:sldMk cId="3105940746" sldId="879"/>
            <ac:spMk id="6" creationId="{E2527AFB-49AA-E099-01C2-DE7900F6B039}"/>
          </ac:spMkLst>
        </pc:spChg>
      </pc:sldChg>
      <pc:sldChg chg="modSp new mod">
        <pc:chgData name="Anneleen Grootaert" userId="9aaa52b0-826c-48cc-93d8-ae0df7cf85e7" providerId="ADAL" clId="{A579B43F-0587-45C1-8B47-A2708814DB6C}" dt="2023-01-17T10:00:07.354" v="1978" actId="404"/>
        <pc:sldMkLst>
          <pc:docMk/>
          <pc:sldMk cId="1822970384" sldId="880"/>
        </pc:sldMkLst>
        <pc:spChg chg="mod">
          <ac:chgData name="Anneleen Grootaert" userId="9aaa52b0-826c-48cc-93d8-ae0df7cf85e7" providerId="ADAL" clId="{A579B43F-0587-45C1-8B47-A2708814DB6C}" dt="2023-01-17T10:00:07.354" v="1978" actId="404"/>
          <ac:spMkLst>
            <pc:docMk/>
            <pc:sldMk cId="1822970384" sldId="880"/>
            <ac:spMk id="2" creationId="{1533361F-2930-30B3-FFF9-97C9FFA9A34D}"/>
          </ac:spMkLst>
        </pc:spChg>
        <pc:spChg chg="mod">
          <ac:chgData name="Anneleen Grootaert" userId="9aaa52b0-826c-48cc-93d8-ae0df7cf85e7" providerId="ADAL" clId="{A579B43F-0587-45C1-8B47-A2708814DB6C}" dt="2023-01-17T09:59:32.732" v="1973" actId="404"/>
          <ac:spMkLst>
            <pc:docMk/>
            <pc:sldMk cId="1822970384" sldId="880"/>
            <ac:spMk id="3" creationId="{92115500-B32E-9611-646D-F91EF30DDC9C}"/>
          </ac:spMkLst>
        </pc:spChg>
      </pc:sldChg>
      <pc:sldChg chg="modSp new mod ord">
        <pc:chgData name="Anneleen Grootaert" userId="9aaa52b0-826c-48cc-93d8-ae0df7cf85e7" providerId="ADAL" clId="{A579B43F-0587-45C1-8B47-A2708814DB6C}" dt="2023-01-17T10:07:10.637" v="2024" actId="20577"/>
        <pc:sldMkLst>
          <pc:docMk/>
          <pc:sldMk cId="3038396431" sldId="881"/>
        </pc:sldMkLst>
        <pc:spChg chg="mod">
          <ac:chgData name="Anneleen Grootaert" userId="9aaa52b0-826c-48cc-93d8-ae0df7cf85e7" providerId="ADAL" clId="{A579B43F-0587-45C1-8B47-A2708814DB6C}" dt="2023-01-17T10:06:50.846" v="2016" actId="2710"/>
          <ac:spMkLst>
            <pc:docMk/>
            <pc:sldMk cId="3038396431" sldId="881"/>
            <ac:spMk id="2" creationId="{6F653D0F-D89C-B5E5-B135-A669228E3A44}"/>
          </ac:spMkLst>
        </pc:spChg>
        <pc:spChg chg="mod">
          <ac:chgData name="Anneleen Grootaert" userId="9aaa52b0-826c-48cc-93d8-ae0df7cf85e7" providerId="ADAL" clId="{A579B43F-0587-45C1-8B47-A2708814DB6C}" dt="2023-01-17T10:07:10.637" v="2024" actId="20577"/>
          <ac:spMkLst>
            <pc:docMk/>
            <pc:sldMk cId="3038396431" sldId="881"/>
            <ac:spMk id="3" creationId="{DD6E0AD2-4FF6-F8AF-04A1-E5B22D087C60}"/>
          </ac:spMkLst>
        </pc:spChg>
      </pc:sldChg>
      <pc:sldChg chg="new del">
        <pc:chgData name="Anneleen Grootaert" userId="9aaa52b0-826c-48cc-93d8-ae0df7cf85e7" providerId="ADAL" clId="{A579B43F-0587-45C1-8B47-A2708814DB6C}" dt="2023-01-17T10:05:59.690" v="2007" actId="47"/>
        <pc:sldMkLst>
          <pc:docMk/>
          <pc:sldMk cId="3615956997" sldId="881"/>
        </pc:sldMkLst>
      </pc:sldChg>
      <pc:sldChg chg="addSp delSp modSp new mod">
        <pc:chgData name="Anneleen Grootaert" userId="9aaa52b0-826c-48cc-93d8-ae0df7cf85e7" providerId="ADAL" clId="{A579B43F-0587-45C1-8B47-A2708814DB6C}" dt="2023-01-17T10:21:19.717" v="2200" actId="1076"/>
        <pc:sldMkLst>
          <pc:docMk/>
          <pc:sldMk cId="33456743" sldId="882"/>
        </pc:sldMkLst>
        <pc:spChg chg="mod">
          <ac:chgData name="Anneleen Grootaert" userId="9aaa52b0-826c-48cc-93d8-ae0df7cf85e7" providerId="ADAL" clId="{A579B43F-0587-45C1-8B47-A2708814DB6C}" dt="2023-01-17T10:07:16.031" v="2030" actId="20577"/>
          <ac:spMkLst>
            <pc:docMk/>
            <pc:sldMk cId="33456743" sldId="882"/>
            <ac:spMk id="3" creationId="{405FF358-8CA7-1416-503A-A232F3D84692}"/>
          </ac:spMkLst>
        </pc:spChg>
        <pc:picChg chg="add del mod">
          <ac:chgData name="Anneleen Grootaert" userId="9aaa52b0-826c-48cc-93d8-ae0df7cf85e7" providerId="ADAL" clId="{A579B43F-0587-45C1-8B47-A2708814DB6C}" dt="2023-01-17T10:21:11.840" v="2197" actId="478"/>
          <ac:picMkLst>
            <pc:docMk/>
            <pc:sldMk cId="33456743" sldId="882"/>
            <ac:picMk id="5" creationId="{9AEA5F4A-843A-ECD4-129C-019191DD8CB5}"/>
          </ac:picMkLst>
        </pc:picChg>
        <pc:picChg chg="add mod">
          <ac:chgData name="Anneleen Grootaert" userId="9aaa52b0-826c-48cc-93d8-ae0df7cf85e7" providerId="ADAL" clId="{A579B43F-0587-45C1-8B47-A2708814DB6C}" dt="2023-01-17T10:21:19.717" v="2200" actId="1076"/>
          <ac:picMkLst>
            <pc:docMk/>
            <pc:sldMk cId="33456743" sldId="882"/>
            <ac:picMk id="7" creationId="{DC8F7482-9264-0D73-26EB-E58493E7CE75}"/>
          </ac:picMkLst>
        </pc:picChg>
      </pc:sldChg>
      <pc:sldChg chg="add del">
        <pc:chgData name="Anneleen Grootaert" userId="9aaa52b0-826c-48cc-93d8-ae0df7cf85e7" providerId="ADAL" clId="{A579B43F-0587-45C1-8B47-A2708814DB6C}" dt="2023-01-17T10:18:13.844" v="2159" actId="47"/>
        <pc:sldMkLst>
          <pc:docMk/>
          <pc:sldMk cId="1133771555" sldId="883"/>
        </pc:sldMkLst>
      </pc:sldChg>
      <pc:sldChg chg="addSp delSp modSp add mod modNotesTx">
        <pc:chgData name="Anneleen Grootaert" userId="9aaa52b0-826c-48cc-93d8-ae0df7cf85e7" providerId="ADAL" clId="{A579B43F-0587-45C1-8B47-A2708814DB6C}" dt="2023-01-17T10:19:24.800" v="2182" actId="6549"/>
        <pc:sldMkLst>
          <pc:docMk/>
          <pc:sldMk cId="1405865271" sldId="883"/>
        </pc:sldMkLst>
        <pc:spChg chg="mod">
          <ac:chgData name="Anneleen Grootaert" userId="9aaa52b0-826c-48cc-93d8-ae0df7cf85e7" providerId="ADAL" clId="{A579B43F-0587-45C1-8B47-A2708814DB6C}" dt="2023-01-17T10:18:52.947" v="2177" actId="20577"/>
          <ac:spMkLst>
            <pc:docMk/>
            <pc:sldMk cId="1405865271" sldId="883"/>
            <ac:spMk id="4" creationId="{B9C130E8-0CCC-4F1B-8935-7F21C7E1EE5F}"/>
          </ac:spMkLst>
        </pc:spChg>
        <pc:picChg chg="add mod">
          <ac:chgData name="Anneleen Grootaert" userId="9aaa52b0-826c-48cc-93d8-ae0df7cf85e7" providerId="ADAL" clId="{A579B43F-0587-45C1-8B47-A2708814DB6C}" dt="2023-01-17T10:18:34.640" v="2165" actId="1076"/>
          <ac:picMkLst>
            <pc:docMk/>
            <pc:sldMk cId="1405865271" sldId="883"/>
            <ac:picMk id="6" creationId="{39E7F170-2552-EE49-5FC6-F4C54C230E2A}"/>
          </ac:picMkLst>
        </pc:picChg>
        <pc:picChg chg="del">
          <ac:chgData name="Anneleen Grootaert" userId="9aaa52b0-826c-48cc-93d8-ae0df7cf85e7" providerId="ADAL" clId="{A579B43F-0587-45C1-8B47-A2708814DB6C}" dt="2023-01-17T10:18:26.211" v="2161" actId="478"/>
          <ac:picMkLst>
            <pc:docMk/>
            <pc:sldMk cId="1405865271" sldId="883"/>
            <ac:picMk id="7" creationId="{31492E12-2713-2940-CA85-72D4924D2B02}"/>
          </ac:picMkLst>
        </pc:picChg>
      </pc:sldChg>
      <pc:sldChg chg="addSp delSp modSp add mod modNotesTx">
        <pc:chgData name="Anneleen Grootaert" userId="9aaa52b0-826c-48cc-93d8-ae0df7cf85e7" providerId="ADAL" clId="{A579B43F-0587-45C1-8B47-A2708814DB6C}" dt="2023-01-17T10:19:50.947" v="2187" actId="478"/>
        <pc:sldMkLst>
          <pc:docMk/>
          <pc:sldMk cId="2959116681" sldId="884"/>
        </pc:sldMkLst>
        <pc:spChg chg="mod">
          <ac:chgData name="Anneleen Grootaert" userId="9aaa52b0-826c-48cc-93d8-ae0df7cf85e7" providerId="ADAL" clId="{A579B43F-0587-45C1-8B47-A2708814DB6C}" dt="2023-01-17T10:19:33.885" v="2185" actId="20577"/>
          <ac:spMkLst>
            <pc:docMk/>
            <pc:sldMk cId="2959116681" sldId="884"/>
            <ac:spMk id="4" creationId="{B9C130E8-0CCC-4F1B-8935-7F21C7E1EE5F}"/>
          </ac:spMkLst>
        </pc:spChg>
        <pc:picChg chg="del">
          <ac:chgData name="Anneleen Grootaert" userId="9aaa52b0-826c-48cc-93d8-ae0df7cf85e7" providerId="ADAL" clId="{A579B43F-0587-45C1-8B47-A2708814DB6C}" dt="2023-01-17T10:19:16.544" v="2180" actId="478"/>
          <ac:picMkLst>
            <pc:docMk/>
            <pc:sldMk cId="2959116681" sldId="884"/>
            <ac:picMk id="6" creationId="{39E7F170-2552-EE49-5FC6-F4C54C230E2A}"/>
          </ac:picMkLst>
        </pc:picChg>
        <pc:picChg chg="add mod">
          <ac:chgData name="Anneleen Grootaert" userId="9aaa52b0-826c-48cc-93d8-ae0df7cf85e7" providerId="ADAL" clId="{A579B43F-0587-45C1-8B47-A2708814DB6C}" dt="2023-01-17T10:19:19.134" v="2181" actId="1076"/>
          <ac:picMkLst>
            <pc:docMk/>
            <pc:sldMk cId="2959116681" sldId="884"/>
            <ac:picMk id="7" creationId="{860A23FE-878A-16BF-1D64-6A5326A160F2}"/>
          </ac:picMkLst>
        </pc:picChg>
        <pc:picChg chg="add del mod">
          <ac:chgData name="Anneleen Grootaert" userId="9aaa52b0-826c-48cc-93d8-ae0df7cf85e7" providerId="ADAL" clId="{A579B43F-0587-45C1-8B47-A2708814DB6C}" dt="2023-01-17T10:19:50.947" v="2187" actId="478"/>
          <ac:picMkLst>
            <pc:docMk/>
            <pc:sldMk cId="2959116681" sldId="884"/>
            <ac:picMk id="8" creationId="{4F41A6DF-246C-70CC-9575-84225D8AAB9E}"/>
          </ac:picMkLst>
        </pc:picChg>
      </pc:sldChg>
      <pc:sldChg chg="addSp delSp modSp add mod">
        <pc:chgData name="Anneleen Grootaert" userId="9aaa52b0-826c-48cc-93d8-ae0df7cf85e7" providerId="ADAL" clId="{A579B43F-0587-45C1-8B47-A2708814DB6C}" dt="2023-01-17T10:20:33.044" v="2196" actId="14100"/>
        <pc:sldMkLst>
          <pc:docMk/>
          <pc:sldMk cId="2599674384" sldId="885"/>
        </pc:sldMkLst>
        <pc:spChg chg="mod">
          <ac:chgData name="Anneleen Grootaert" userId="9aaa52b0-826c-48cc-93d8-ae0df7cf85e7" providerId="ADAL" clId="{A579B43F-0587-45C1-8B47-A2708814DB6C}" dt="2023-01-17T10:19:59.044" v="2190" actId="20577"/>
          <ac:spMkLst>
            <pc:docMk/>
            <pc:sldMk cId="2599674384" sldId="885"/>
            <ac:spMk id="4" creationId="{B9C130E8-0CCC-4F1B-8935-7F21C7E1EE5F}"/>
          </ac:spMkLst>
        </pc:spChg>
        <pc:picChg chg="add mod">
          <ac:chgData name="Anneleen Grootaert" userId="9aaa52b0-826c-48cc-93d8-ae0df7cf85e7" providerId="ADAL" clId="{A579B43F-0587-45C1-8B47-A2708814DB6C}" dt="2023-01-17T10:20:33.044" v="2196" actId="14100"/>
          <ac:picMkLst>
            <pc:docMk/>
            <pc:sldMk cId="2599674384" sldId="885"/>
            <ac:picMk id="6" creationId="{BB34B51A-CE7F-FA6D-1932-3E85EEDF926B}"/>
          </ac:picMkLst>
        </pc:picChg>
        <pc:picChg chg="del">
          <ac:chgData name="Anneleen Grootaert" userId="9aaa52b0-826c-48cc-93d8-ae0df7cf85e7" providerId="ADAL" clId="{A579B43F-0587-45C1-8B47-A2708814DB6C}" dt="2023-01-17T10:20:00.792" v="2191" actId="478"/>
          <ac:picMkLst>
            <pc:docMk/>
            <pc:sldMk cId="2599674384" sldId="885"/>
            <ac:picMk id="7" creationId="{860A23FE-878A-16BF-1D64-6A5326A160F2}"/>
          </ac:picMkLst>
        </pc:picChg>
      </pc:sldChg>
      <pc:sldChg chg="delSp modSp add del mod modAnim">
        <pc:chgData name="Anneleen Grootaert" userId="9aaa52b0-826c-48cc-93d8-ae0df7cf85e7" providerId="ADAL" clId="{A579B43F-0587-45C1-8B47-A2708814DB6C}" dt="2023-01-30T15:12:24.558" v="2384" actId="47"/>
        <pc:sldMkLst>
          <pc:docMk/>
          <pc:sldMk cId="3821094867" sldId="886"/>
        </pc:sldMkLst>
        <pc:spChg chg="mod">
          <ac:chgData name="Anneleen Grootaert" userId="9aaa52b0-826c-48cc-93d8-ae0df7cf85e7" providerId="ADAL" clId="{A579B43F-0587-45C1-8B47-A2708814DB6C}" dt="2023-01-30T15:08:51.339" v="2381" actId="20577"/>
          <ac:spMkLst>
            <pc:docMk/>
            <pc:sldMk cId="3821094867" sldId="886"/>
            <ac:spMk id="3" creationId="{11F7BF5A-1D2D-A11B-8F3D-9E531495EFE3}"/>
          </ac:spMkLst>
        </pc:spChg>
        <pc:spChg chg="mod">
          <ac:chgData name="Anneleen Grootaert" userId="9aaa52b0-826c-48cc-93d8-ae0df7cf85e7" providerId="ADAL" clId="{A579B43F-0587-45C1-8B47-A2708814DB6C}" dt="2023-01-30T15:09:37.145" v="2382" actId="6549"/>
          <ac:spMkLst>
            <pc:docMk/>
            <pc:sldMk cId="3821094867" sldId="886"/>
            <ac:spMk id="5" creationId="{05E6DE99-4A79-99CA-4181-004AEA306D76}"/>
          </ac:spMkLst>
        </pc:spChg>
        <pc:spChg chg="mod">
          <ac:chgData name="Anneleen Grootaert" userId="9aaa52b0-826c-48cc-93d8-ae0df7cf85e7" providerId="ADAL" clId="{A579B43F-0587-45C1-8B47-A2708814DB6C}" dt="2023-01-30T15:10:16.389" v="2383" actId="20577"/>
          <ac:spMkLst>
            <pc:docMk/>
            <pc:sldMk cId="3821094867" sldId="886"/>
            <ac:spMk id="6" creationId="{4E300165-B2CC-5608-BCB2-A3857493C146}"/>
          </ac:spMkLst>
        </pc:spChg>
        <pc:picChg chg="del">
          <ac:chgData name="Anneleen Grootaert" userId="9aaa52b0-826c-48cc-93d8-ae0df7cf85e7" providerId="ADAL" clId="{A579B43F-0587-45C1-8B47-A2708814DB6C}" dt="2023-01-30T15:08:35.876" v="2361" actId="478"/>
          <ac:picMkLst>
            <pc:docMk/>
            <pc:sldMk cId="3821094867" sldId="886"/>
            <ac:picMk id="4" creationId="{3BAA038B-E19F-F239-7B24-323FB3F3BCEF}"/>
          </ac:picMkLst>
        </pc:picChg>
      </pc:sldChg>
      <pc:sldMasterChg chg="delSldLayout">
        <pc:chgData name="Anneleen Grootaert" userId="9aaa52b0-826c-48cc-93d8-ae0df7cf85e7" providerId="ADAL" clId="{A579B43F-0587-45C1-8B47-A2708814DB6C}" dt="2023-01-17T10:18:04.081" v="2157" actId="47"/>
        <pc:sldMasterMkLst>
          <pc:docMk/>
          <pc:sldMasterMk cId="2587856834" sldId="2147483822"/>
        </pc:sldMasterMkLst>
        <pc:sldLayoutChg chg="del">
          <pc:chgData name="Anneleen Grootaert" userId="9aaa52b0-826c-48cc-93d8-ae0df7cf85e7" providerId="ADAL" clId="{A579B43F-0587-45C1-8B47-A2708814DB6C}" dt="2023-01-17T09:40:30.285" v="1480" actId="47"/>
          <pc:sldLayoutMkLst>
            <pc:docMk/>
            <pc:sldMasterMk cId="2587856834" sldId="2147483822"/>
            <pc:sldLayoutMk cId="2238424619" sldId="2147483822"/>
          </pc:sldLayoutMkLst>
        </pc:sldLayoutChg>
        <pc:sldLayoutChg chg="del">
          <pc:chgData name="Anneleen Grootaert" userId="9aaa52b0-826c-48cc-93d8-ae0df7cf85e7" providerId="ADAL" clId="{A579B43F-0587-45C1-8B47-A2708814DB6C}" dt="2023-01-17T10:18:04.081" v="2157" actId="47"/>
          <pc:sldLayoutMkLst>
            <pc:docMk/>
            <pc:sldMasterMk cId="2587856834" sldId="2147483822"/>
            <pc:sldLayoutMk cId="2541056762" sldId="2147483822"/>
          </pc:sldLayoutMkLst>
        </pc:sldLayoutChg>
      </pc:sldMasterChg>
    </pc:docChg>
  </pc:docChgLst>
  <pc:docChgLst>
    <pc:chgData name="Warlop Florence" userId="89236eb7-ee26-4f89-90e5-0ec62d5eff9b" providerId="ADAL" clId="{4553B8E9-3EC6-47D1-B92B-B7DD48810B3E}"/>
    <pc:docChg chg="undo custSel delSld modSld modSection">
      <pc:chgData name="Warlop Florence" userId="89236eb7-ee26-4f89-90e5-0ec62d5eff9b" providerId="ADAL" clId="{4553B8E9-3EC6-47D1-B92B-B7DD48810B3E}" dt="2023-01-17T12:37:11.526" v="140" actId="167"/>
      <pc:docMkLst>
        <pc:docMk/>
      </pc:docMkLst>
      <pc:sldChg chg="delSp modSp mod">
        <pc:chgData name="Warlop Florence" userId="89236eb7-ee26-4f89-90e5-0ec62d5eff9b" providerId="ADAL" clId="{4553B8E9-3EC6-47D1-B92B-B7DD48810B3E}" dt="2023-01-17T08:24:44.454" v="7" actId="20577"/>
        <pc:sldMkLst>
          <pc:docMk/>
          <pc:sldMk cId="3808618729" sldId="264"/>
        </pc:sldMkLst>
        <pc:spChg chg="del mod">
          <ac:chgData name="Warlop Florence" userId="89236eb7-ee26-4f89-90e5-0ec62d5eff9b" providerId="ADAL" clId="{4553B8E9-3EC6-47D1-B92B-B7DD48810B3E}" dt="2023-01-17T08:23:58.889" v="4" actId="478"/>
          <ac:spMkLst>
            <pc:docMk/>
            <pc:sldMk cId="3808618729" sldId="264"/>
            <ac:spMk id="2" creationId="{3A41B9F0-85AD-02BF-5471-C7E414E5EAED}"/>
          </ac:spMkLst>
        </pc:spChg>
        <pc:spChg chg="mod">
          <ac:chgData name="Warlop Florence" userId="89236eb7-ee26-4f89-90e5-0ec62d5eff9b" providerId="ADAL" clId="{4553B8E9-3EC6-47D1-B92B-B7DD48810B3E}" dt="2023-01-17T08:24:44.454" v="7" actId="20577"/>
          <ac:spMkLst>
            <pc:docMk/>
            <pc:sldMk cId="3808618729" sldId="264"/>
            <ac:spMk id="8" creationId="{23B9A51A-0C09-4C7E-B2BE-FAFDDD34EA93}"/>
          </ac:spMkLst>
        </pc:spChg>
      </pc:sldChg>
      <pc:sldChg chg="del">
        <pc:chgData name="Warlop Florence" userId="89236eb7-ee26-4f89-90e5-0ec62d5eff9b" providerId="ADAL" clId="{4553B8E9-3EC6-47D1-B92B-B7DD48810B3E}" dt="2023-01-17T08:23:23.328" v="0" actId="47"/>
        <pc:sldMkLst>
          <pc:docMk/>
          <pc:sldMk cId="2237062717" sldId="667"/>
        </pc:sldMkLst>
      </pc:sldChg>
      <pc:sldChg chg="del">
        <pc:chgData name="Warlop Florence" userId="89236eb7-ee26-4f89-90e5-0ec62d5eff9b" providerId="ADAL" clId="{4553B8E9-3EC6-47D1-B92B-B7DD48810B3E}" dt="2023-01-17T08:23:26.806" v="1" actId="47"/>
        <pc:sldMkLst>
          <pc:docMk/>
          <pc:sldMk cId="3270018409" sldId="865"/>
        </pc:sldMkLst>
      </pc:sldChg>
      <pc:sldChg chg="addSp delSp modSp mod setBg">
        <pc:chgData name="Warlop Florence" userId="89236eb7-ee26-4f89-90e5-0ec62d5eff9b" providerId="ADAL" clId="{4553B8E9-3EC6-47D1-B92B-B7DD48810B3E}" dt="2023-01-17T10:35:52.149" v="63" actId="1076"/>
        <pc:sldMkLst>
          <pc:docMk/>
          <pc:sldMk cId="96735389" sldId="874"/>
        </pc:sldMkLst>
        <pc:spChg chg="mod ord">
          <ac:chgData name="Warlop Florence" userId="89236eb7-ee26-4f89-90e5-0ec62d5eff9b" providerId="ADAL" clId="{4553B8E9-3EC6-47D1-B92B-B7DD48810B3E}" dt="2023-01-17T10:35:36.674" v="58" actId="20577"/>
          <ac:spMkLst>
            <pc:docMk/>
            <pc:sldMk cId="96735389" sldId="874"/>
            <ac:spMk id="2" creationId="{73ECC788-42E9-EC58-D89E-8856DFD58084}"/>
          </ac:spMkLst>
        </pc:spChg>
        <pc:spChg chg="mod">
          <ac:chgData name="Warlop Florence" userId="89236eb7-ee26-4f89-90e5-0ec62d5eff9b" providerId="ADAL" clId="{4553B8E9-3EC6-47D1-B92B-B7DD48810B3E}" dt="2023-01-17T10:35:31.008" v="55" actId="26606"/>
          <ac:spMkLst>
            <pc:docMk/>
            <pc:sldMk cId="96735389" sldId="874"/>
            <ac:spMk id="3" creationId="{0F38B0E0-EA98-300C-AF5D-39D47E54E9D9}"/>
          </ac:spMkLst>
        </pc:spChg>
        <pc:spChg chg="mod">
          <ac:chgData name="Warlop Florence" userId="89236eb7-ee26-4f89-90e5-0ec62d5eff9b" providerId="ADAL" clId="{4553B8E9-3EC6-47D1-B92B-B7DD48810B3E}" dt="2023-01-17T10:35:31.008" v="55" actId="26606"/>
          <ac:spMkLst>
            <pc:docMk/>
            <pc:sldMk cId="96735389" sldId="874"/>
            <ac:spMk id="4" creationId="{981CDEE7-DCAE-5CC0-CD9B-CCE175367212}"/>
          </ac:spMkLst>
        </pc:spChg>
        <pc:spChg chg="mod">
          <ac:chgData name="Warlop Florence" userId="89236eb7-ee26-4f89-90e5-0ec62d5eff9b" providerId="ADAL" clId="{4553B8E9-3EC6-47D1-B92B-B7DD48810B3E}" dt="2023-01-17T10:35:31.008" v="55" actId="26606"/>
          <ac:spMkLst>
            <pc:docMk/>
            <pc:sldMk cId="96735389" sldId="874"/>
            <ac:spMk id="5" creationId="{F7A71821-24CC-A58E-3AE7-9F1A76CF3B2A}"/>
          </ac:spMkLst>
        </pc:spChg>
        <pc:spChg chg="add del">
          <ac:chgData name="Warlop Florence" userId="89236eb7-ee26-4f89-90e5-0ec62d5eff9b" providerId="ADAL" clId="{4553B8E9-3EC6-47D1-B92B-B7DD48810B3E}" dt="2023-01-17T10:35:31.008" v="55" actId="26606"/>
          <ac:spMkLst>
            <pc:docMk/>
            <pc:sldMk cId="96735389" sldId="874"/>
            <ac:spMk id="14" creationId="{1A95671B-3CC6-4792-9114-B74FAEA224E6}"/>
          </ac:spMkLst>
        </pc:spChg>
        <pc:picChg chg="add del mod modCrop">
          <ac:chgData name="Warlop Florence" userId="89236eb7-ee26-4f89-90e5-0ec62d5eff9b" providerId="ADAL" clId="{4553B8E9-3EC6-47D1-B92B-B7DD48810B3E}" dt="2023-01-17T10:35:02.130" v="47" actId="478"/>
          <ac:picMkLst>
            <pc:docMk/>
            <pc:sldMk cId="96735389" sldId="874"/>
            <ac:picMk id="7" creationId="{F350317A-1184-E62A-FC6C-A29E4BA19C41}"/>
          </ac:picMkLst>
        </pc:picChg>
        <pc:picChg chg="add del mod ord modCrop">
          <ac:chgData name="Warlop Florence" userId="89236eb7-ee26-4f89-90e5-0ec62d5eff9b" providerId="ADAL" clId="{4553B8E9-3EC6-47D1-B92B-B7DD48810B3E}" dt="2023-01-17T10:35:32.970" v="56" actId="478"/>
          <ac:picMkLst>
            <pc:docMk/>
            <pc:sldMk cId="96735389" sldId="874"/>
            <ac:picMk id="9" creationId="{076673F0-BABA-0E0E-51CD-7A7BB0693EC8}"/>
          </ac:picMkLst>
        </pc:picChg>
        <pc:picChg chg="add mod modCrop">
          <ac:chgData name="Warlop Florence" userId="89236eb7-ee26-4f89-90e5-0ec62d5eff9b" providerId="ADAL" clId="{4553B8E9-3EC6-47D1-B92B-B7DD48810B3E}" dt="2023-01-17T10:35:52.149" v="63" actId="1076"/>
          <ac:picMkLst>
            <pc:docMk/>
            <pc:sldMk cId="96735389" sldId="874"/>
            <ac:picMk id="11" creationId="{E7B96A16-240E-4D7B-55A1-F10ABB8EF673}"/>
          </ac:picMkLst>
        </pc:picChg>
      </pc:sldChg>
      <pc:sldChg chg="addSp delSp modSp mod">
        <pc:chgData name="Warlop Florence" userId="89236eb7-ee26-4f89-90e5-0ec62d5eff9b" providerId="ADAL" clId="{4553B8E9-3EC6-47D1-B92B-B7DD48810B3E}" dt="2023-01-17T12:37:11.526" v="140" actId="167"/>
        <pc:sldMkLst>
          <pc:docMk/>
          <pc:sldMk cId="2359535817" sldId="877"/>
        </pc:sldMkLst>
        <pc:picChg chg="del">
          <ac:chgData name="Warlop Florence" userId="89236eb7-ee26-4f89-90e5-0ec62d5eff9b" providerId="ADAL" clId="{4553B8E9-3EC6-47D1-B92B-B7DD48810B3E}" dt="2023-01-17T12:36:59.390" v="138" actId="478"/>
          <ac:picMkLst>
            <pc:docMk/>
            <pc:sldMk cId="2359535817" sldId="877"/>
            <ac:picMk id="7" creationId="{C6149172-119D-734D-D8B3-0DF2CBF3014B}"/>
          </ac:picMkLst>
        </pc:picChg>
        <pc:picChg chg="add mod ord">
          <ac:chgData name="Warlop Florence" userId="89236eb7-ee26-4f89-90e5-0ec62d5eff9b" providerId="ADAL" clId="{4553B8E9-3EC6-47D1-B92B-B7DD48810B3E}" dt="2023-01-17T12:37:11.526" v="140" actId="167"/>
          <ac:picMkLst>
            <pc:docMk/>
            <pc:sldMk cId="2359535817" sldId="877"/>
            <ac:picMk id="8" creationId="{37F91625-2BCA-5333-4FA6-BDFF685A6F3C}"/>
          </ac:picMkLst>
        </pc:picChg>
      </pc:sldChg>
      <pc:sldChg chg="addSp delSp modSp mod modAnim">
        <pc:chgData name="Warlop Florence" userId="89236eb7-ee26-4f89-90e5-0ec62d5eff9b" providerId="ADAL" clId="{4553B8E9-3EC6-47D1-B92B-B7DD48810B3E}" dt="2023-01-17T12:36:46.122" v="137" actId="14100"/>
        <pc:sldMkLst>
          <pc:docMk/>
          <pc:sldMk cId="654414303" sldId="878"/>
        </pc:sldMkLst>
        <pc:spChg chg="del mod">
          <ac:chgData name="Warlop Florence" userId="89236eb7-ee26-4f89-90e5-0ec62d5eff9b" providerId="ADAL" clId="{4553B8E9-3EC6-47D1-B92B-B7DD48810B3E}" dt="2023-01-17T10:25:53.979" v="38" actId="478"/>
          <ac:spMkLst>
            <pc:docMk/>
            <pc:sldMk cId="654414303" sldId="878"/>
            <ac:spMk id="2" creationId="{07AC8564-680C-9A95-C510-50A91C26172D}"/>
          </ac:spMkLst>
        </pc:spChg>
        <pc:spChg chg="mod ord">
          <ac:chgData name="Warlop Florence" userId="89236eb7-ee26-4f89-90e5-0ec62d5eff9b" providerId="ADAL" clId="{4553B8E9-3EC6-47D1-B92B-B7DD48810B3E}" dt="2023-01-17T10:25:47.680" v="36" actId="1076"/>
          <ac:spMkLst>
            <pc:docMk/>
            <pc:sldMk cId="654414303" sldId="878"/>
            <ac:spMk id="5" creationId="{4B6AAED8-D4F0-BB05-F2FD-ED07D9228FAC}"/>
          </ac:spMkLst>
        </pc:spChg>
        <pc:spChg chg="add mod">
          <ac:chgData name="Warlop Florence" userId="89236eb7-ee26-4f89-90e5-0ec62d5eff9b" providerId="ADAL" clId="{4553B8E9-3EC6-47D1-B92B-B7DD48810B3E}" dt="2023-01-17T12:36:06.458" v="126" actId="1076"/>
          <ac:spMkLst>
            <pc:docMk/>
            <pc:sldMk cId="654414303" sldId="878"/>
            <ac:spMk id="14" creationId="{8CDDB126-604A-935B-F30E-6BDCB4B311D7}"/>
          </ac:spMkLst>
        </pc:spChg>
        <pc:spChg chg="add mod">
          <ac:chgData name="Warlop Florence" userId="89236eb7-ee26-4f89-90e5-0ec62d5eff9b" providerId="ADAL" clId="{4553B8E9-3EC6-47D1-B92B-B7DD48810B3E}" dt="2023-01-17T10:40:08.063" v="120" actId="1076"/>
          <ac:spMkLst>
            <pc:docMk/>
            <pc:sldMk cId="654414303" sldId="878"/>
            <ac:spMk id="15" creationId="{E2DD873D-E99B-4E95-0151-97F9D3F36990}"/>
          </ac:spMkLst>
        </pc:spChg>
        <pc:spChg chg="add mod">
          <ac:chgData name="Warlop Florence" userId="89236eb7-ee26-4f89-90e5-0ec62d5eff9b" providerId="ADAL" clId="{4553B8E9-3EC6-47D1-B92B-B7DD48810B3E}" dt="2023-01-17T12:36:22.825" v="132" actId="1076"/>
          <ac:spMkLst>
            <pc:docMk/>
            <pc:sldMk cId="654414303" sldId="878"/>
            <ac:spMk id="18" creationId="{FD41A232-C34A-7955-51D1-1CF3703B18E9}"/>
          </ac:spMkLst>
        </pc:spChg>
        <pc:spChg chg="add mod">
          <ac:chgData name="Warlop Florence" userId="89236eb7-ee26-4f89-90e5-0ec62d5eff9b" providerId="ADAL" clId="{4553B8E9-3EC6-47D1-B92B-B7DD48810B3E}" dt="2023-01-17T12:36:46.122" v="137" actId="14100"/>
          <ac:spMkLst>
            <pc:docMk/>
            <pc:sldMk cId="654414303" sldId="878"/>
            <ac:spMk id="20" creationId="{CCE7D076-5767-F1D0-4C68-6335E14A6AE8}"/>
          </ac:spMkLst>
        </pc:spChg>
        <pc:picChg chg="del">
          <ac:chgData name="Warlop Florence" userId="89236eb7-ee26-4f89-90e5-0ec62d5eff9b" providerId="ADAL" clId="{4553B8E9-3EC6-47D1-B92B-B7DD48810B3E}" dt="2023-01-17T10:13:54.814" v="8" actId="478"/>
          <ac:picMkLst>
            <pc:docMk/>
            <pc:sldMk cId="654414303" sldId="878"/>
            <ac:picMk id="4" creationId="{A312AF4B-F2D7-BF1E-AE85-6E7F05E6A377}"/>
          </ac:picMkLst>
        </pc:picChg>
        <pc:picChg chg="add del mod modCrop">
          <ac:chgData name="Warlop Florence" userId="89236eb7-ee26-4f89-90e5-0ec62d5eff9b" providerId="ADAL" clId="{4553B8E9-3EC6-47D1-B92B-B7DD48810B3E}" dt="2023-01-17T10:14:15.418" v="14" actId="478"/>
          <ac:picMkLst>
            <pc:docMk/>
            <pc:sldMk cId="654414303" sldId="878"/>
            <ac:picMk id="7" creationId="{B26F1951-8F49-1D9B-72B9-E3DDA5457349}"/>
          </ac:picMkLst>
        </pc:picChg>
        <pc:picChg chg="add del mod modCrop">
          <ac:chgData name="Warlop Florence" userId="89236eb7-ee26-4f89-90e5-0ec62d5eff9b" providerId="ADAL" clId="{4553B8E9-3EC6-47D1-B92B-B7DD48810B3E}" dt="2023-01-17T10:19:58.609" v="21" actId="478"/>
          <ac:picMkLst>
            <pc:docMk/>
            <pc:sldMk cId="654414303" sldId="878"/>
            <ac:picMk id="9" creationId="{CE30B1B0-FF4C-4EF7-B77A-2C73CFEB568A}"/>
          </ac:picMkLst>
        </pc:picChg>
        <pc:picChg chg="add del mod">
          <ac:chgData name="Warlop Florence" userId="89236eb7-ee26-4f89-90e5-0ec62d5eff9b" providerId="ADAL" clId="{4553B8E9-3EC6-47D1-B92B-B7DD48810B3E}" dt="2023-01-17T10:24:18.217" v="25" actId="478"/>
          <ac:picMkLst>
            <pc:docMk/>
            <pc:sldMk cId="654414303" sldId="878"/>
            <ac:picMk id="11" creationId="{6759FA4E-8544-B9C0-4148-2EE0AF4D76FD}"/>
          </ac:picMkLst>
        </pc:picChg>
        <pc:picChg chg="add del mod ord">
          <ac:chgData name="Warlop Florence" userId="89236eb7-ee26-4f89-90e5-0ec62d5eff9b" providerId="ADAL" clId="{4553B8E9-3EC6-47D1-B92B-B7DD48810B3E}" dt="2023-01-17T12:35:27.690" v="121" actId="478"/>
          <ac:picMkLst>
            <pc:docMk/>
            <pc:sldMk cId="654414303" sldId="878"/>
            <ac:picMk id="13" creationId="{90FC912B-84B4-337C-E1A1-272AE14A595E}"/>
          </ac:picMkLst>
        </pc:picChg>
        <pc:picChg chg="add mod ord">
          <ac:chgData name="Warlop Florence" userId="89236eb7-ee26-4f89-90e5-0ec62d5eff9b" providerId="ADAL" clId="{4553B8E9-3EC6-47D1-B92B-B7DD48810B3E}" dt="2023-01-17T12:35:57.292" v="125" actId="167"/>
          <ac:picMkLst>
            <pc:docMk/>
            <pc:sldMk cId="654414303" sldId="878"/>
            <ac:picMk id="17" creationId="{0915494C-E1EB-D3E9-7DEF-EF9F3853B9DB}"/>
          </ac:picMkLst>
        </pc:picChg>
        <pc:picChg chg="add del mod">
          <ac:chgData name="Warlop Florence" userId="89236eb7-ee26-4f89-90e5-0ec62d5eff9b" providerId="ADAL" clId="{4553B8E9-3EC6-47D1-B92B-B7DD48810B3E}" dt="2023-01-17T12:36:32.044" v="134"/>
          <ac:picMkLst>
            <pc:docMk/>
            <pc:sldMk cId="654414303" sldId="878"/>
            <ac:picMk id="19" creationId="{D0810B66-7B38-5EAD-ADFB-223D7D0B5BF8}"/>
          </ac:picMkLst>
        </pc:picChg>
      </pc:sldChg>
    </pc:docChg>
  </pc:docChgLst>
  <pc:docChgLst>
    <pc:chgData name="Warlop Florence" userId="89236eb7-ee26-4f89-90e5-0ec62d5eff9b" providerId="ADAL" clId="{88C6C6CF-1DE9-48C4-8EB0-F3E2C8D75CB7}"/>
    <pc:docChg chg="undo custSel addSld delSld modSld sldOrd addSection modSection">
      <pc:chgData name="Warlop Florence" userId="89236eb7-ee26-4f89-90e5-0ec62d5eff9b" providerId="ADAL" clId="{88C6C6CF-1DE9-48C4-8EB0-F3E2C8D75CB7}" dt="2023-02-07T14:53:48.508" v="807" actId="20577"/>
      <pc:docMkLst>
        <pc:docMk/>
      </pc:docMkLst>
      <pc:sldChg chg="del">
        <pc:chgData name="Warlop Florence" userId="89236eb7-ee26-4f89-90e5-0ec62d5eff9b" providerId="ADAL" clId="{88C6C6CF-1DE9-48C4-8EB0-F3E2C8D75CB7}" dt="2023-02-07T14:40:22.282" v="467" actId="47"/>
        <pc:sldMkLst>
          <pc:docMk/>
          <pc:sldMk cId="3115817957" sldId="853"/>
        </pc:sldMkLst>
      </pc:sldChg>
      <pc:sldChg chg="modSp mod">
        <pc:chgData name="Warlop Florence" userId="89236eb7-ee26-4f89-90e5-0ec62d5eff9b" providerId="ADAL" clId="{88C6C6CF-1DE9-48C4-8EB0-F3E2C8D75CB7}" dt="2023-02-07T13:28:00.824" v="0" actId="21"/>
        <pc:sldMkLst>
          <pc:docMk/>
          <pc:sldMk cId="605018029" sldId="883"/>
        </pc:sldMkLst>
        <pc:spChg chg="mod">
          <ac:chgData name="Warlop Florence" userId="89236eb7-ee26-4f89-90e5-0ec62d5eff9b" providerId="ADAL" clId="{88C6C6CF-1DE9-48C4-8EB0-F3E2C8D75CB7}" dt="2023-02-07T13:28:00.824" v="0" actId="21"/>
          <ac:spMkLst>
            <pc:docMk/>
            <pc:sldMk cId="605018029" sldId="883"/>
            <ac:spMk id="2" creationId="{B66F92D1-840C-9E00-8E14-149CAAB25C54}"/>
          </ac:spMkLst>
        </pc:spChg>
      </pc:sldChg>
      <pc:sldChg chg="modSp new mod">
        <pc:chgData name="Warlop Florence" userId="89236eb7-ee26-4f89-90e5-0ec62d5eff9b" providerId="ADAL" clId="{88C6C6CF-1DE9-48C4-8EB0-F3E2C8D75CB7}" dt="2023-02-07T13:39:39.336" v="4" actId="108"/>
        <pc:sldMkLst>
          <pc:docMk/>
          <pc:sldMk cId="2288449948" sldId="884"/>
        </pc:sldMkLst>
        <pc:spChg chg="mod">
          <ac:chgData name="Warlop Florence" userId="89236eb7-ee26-4f89-90e5-0ec62d5eff9b" providerId="ADAL" clId="{88C6C6CF-1DE9-48C4-8EB0-F3E2C8D75CB7}" dt="2023-02-07T13:39:39.336" v="4" actId="108"/>
          <ac:spMkLst>
            <pc:docMk/>
            <pc:sldMk cId="2288449948" sldId="884"/>
            <ac:spMk id="2" creationId="{670DFBCA-04BD-486B-8838-CD488170999D}"/>
          </ac:spMkLst>
        </pc:spChg>
      </pc:sldChg>
      <pc:sldChg chg="modSp mod modNotesTx">
        <pc:chgData name="Warlop Florence" userId="89236eb7-ee26-4f89-90e5-0ec62d5eff9b" providerId="ADAL" clId="{88C6C6CF-1DE9-48C4-8EB0-F3E2C8D75CB7}" dt="2023-02-07T13:49:31.113" v="148" actId="5793"/>
        <pc:sldMkLst>
          <pc:docMk/>
          <pc:sldMk cId="2014960869" sldId="887"/>
        </pc:sldMkLst>
        <pc:spChg chg="mod">
          <ac:chgData name="Warlop Florence" userId="89236eb7-ee26-4f89-90e5-0ec62d5eff9b" providerId="ADAL" clId="{88C6C6CF-1DE9-48C4-8EB0-F3E2C8D75CB7}" dt="2023-02-07T13:49:31.113" v="148" actId="5793"/>
          <ac:spMkLst>
            <pc:docMk/>
            <pc:sldMk cId="2014960869" sldId="887"/>
            <ac:spMk id="2" creationId="{CAA1FC38-5850-B8E4-8302-12BA1E568069}"/>
          </ac:spMkLst>
        </pc:spChg>
      </pc:sldChg>
      <pc:sldChg chg="modSp new mod">
        <pc:chgData name="Warlop Florence" userId="89236eb7-ee26-4f89-90e5-0ec62d5eff9b" providerId="ADAL" clId="{88C6C6CF-1DE9-48C4-8EB0-F3E2C8D75CB7}" dt="2023-02-07T13:56:17.526" v="232" actId="20577"/>
        <pc:sldMkLst>
          <pc:docMk/>
          <pc:sldMk cId="614077163" sldId="888"/>
        </pc:sldMkLst>
        <pc:spChg chg="mod">
          <ac:chgData name="Warlop Florence" userId="89236eb7-ee26-4f89-90e5-0ec62d5eff9b" providerId="ADAL" clId="{88C6C6CF-1DE9-48C4-8EB0-F3E2C8D75CB7}" dt="2023-02-07T13:56:17.526" v="232" actId="20577"/>
          <ac:spMkLst>
            <pc:docMk/>
            <pc:sldMk cId="614077163" sldId="888"/>
            <ac:spMk id="2" creationId="{3F846EE0-F586-87A9-F904-05BF40905A79}"/>
          </ac:spMkLst>
        </pc:spChg>
        <pc:spChg chg="mod">
          <ac:chgData name="Warlop Florence" userId="89236eb7-ee26-4f89-90e5-0ec62d5eff9b" providerId="ADAL" clId="{88C6C6CF-1DE9-48C4-8EB0-F3E2C8D75CB7}" dt="2023-02-07T13:52:24.537" v="172" actId="20577"/>
          <ac:spMkLst>
            <pc:docMk/>
            <pc:sldMk cId="614077163" sldId="888"/>
            <ac:spMk id="4" creationId="{F62D6A31-4593-5EC0-82BF-40FCC2905656}"/>
          </ac:spMkLst>
        </pc:spChg>
      </pc:sldChg>
      <pc:sldChg chg="modSp mod ord">
        <pc:chgData name="Warlop Florence" userId="89236eb7-ee26-4f89-90e5-0ec62d5eff9b" providerId="ADAL" clId="{88C6C6CF-1DE9-48C4-8EB0-F3E2C8D75CB7}" dt="2023-02-07T14:39:31.486" v="464" actId="20577"/>
        <pc:sldMkLst>
          <pc:docMk/>
          <pc:sldMk cId="937970604" sldId="890"/>
        </pc:sldMkLst>
        <pc:spChg chg="mod">
          <ac:chgData name="Warlop Florence" userId="89236eb7-ee26-4f89-90e5-0ec62d5eff9b" providerId="ADAL" clId="{88C6C6CF-1DE9-48C4-8EB0-F3E2C8D75CB7}" dt="2023-02-07T14:39:31.486" v="464" actId="20577"/>
          <ac:spMkLst>
            <pc:docMk/>
            <pc:sldMk cId="937970604" sldId="890"/>
            <ac:spMk id="4" creationId="{8DBFFA65-5B95-6FAC-4D9C-0D97CFAE1DF4}"/>
          </ac:spMkLst>
        </pc:spChg>
      </pc:sldChg>
      <pc:sldChg chg="modSp mod ord">
        <pc:chgData name="Warlop Florence" userId="89236eb7-ee26-4f89-90e5-0ec62d5eff9b" providerId="ADAL" clId="{88C6C6CF-1DE9-48C4-8EB0-F3E2C8D75CB7}" dt="2023-02-07T14:40:15.545" v="466"/>
        <pc:sldMkLst>
          <pc:docMk/>
          <pc:sldMk cId="285142733" sldId="891"/>
        </pc:sldMkLst>
        <pc:spChg chg="mod">
          <ac:chgData name="Warlop Florence" userId="89236eb7-ee26-4f89-90e5-0ec62d5eff9b" providerId="ADAL" clId="{88C6C6CF-1DE9-48C4-8EB0-F3E2C8D75CB7}" dt="2023-02-07T14:29:59.717" v="459" actId="20577"/>
          <ac:spMkLst>
            <pc:docMk/>
            <pc:sldMk cId="285142733" sldId="891"/>
            <ac:spMk id="2" creationId="{063EFEE2-688E-A29A-2A8E-BE687544765E}"/>
          </ac:spMkLst>
        </pc:spChg>
        <pc:spChg chg="mod">
          <ac:chgData name="Warlop Florence" userId="89236eb7-ee26-4f89-90e5-0ec62d5eff9b" providerId="ADAL" clId="{88C6C6CF-1DE9-48C4-8EB0-F3E2C8D75CB7}" dt="2023-02-07T14:20:35.814" v="244" actId="20577"/>
          <ac:spMkLst>
            <pc:docMk/>
            <pc:sldMk cId="285142733" sldId="891"/>
            <ac:spMk id="5" creationId="{5866C52E-B113-26B8-CD5E-00D6E4C85FE2}"/>
          </ac:spMkLst>
        </pc:spChg>
      </pc:sldChg>
      <pc:sldChg chg="modSp new mod modNotesTx">
        <pc:chgData name="Warlop Florence" userId="89236eb7-ee26-4f89-90e5-0ec62d5eff9b" providerId="ADAL" clId="{88C6C6CF-1DE9-48C4-8EB0-F3E2C8D75CB7}" dt="2023-02-07T14:53:48.508" v="807" actId="20577"/>
        <pc:sldMkLst>
          <pc:docMk/>
          <pc:sldMk cId="733341872" sldId="892"/>
        </pc:sldMkLst>
        <pc:spChg chg="mod">
          <ac:chgData name="Warlop Florence" userId="89236eb7-ee26-4f89-90e5-0ec62d5eff9b" providerId="ADAL" clId="{88C6C6CF-1DE9-48C4-8EB0-F3E2C8D75CB7}" dt="2023-02-07T14:40:46.170" v="483" actId="20577"/>
          <ac:spMkLst>
            <pc:docMk/>
            <pc:sldMk cId="733341872" sldId="892"/>
            <ac:spMk id="4" creationId="{8A5C9C7A-22A5-5831-6854-06FC9CC4A51D}"/>
          </ac:spMkLst>
        </pc:spChg>
      </pc:sldChg>
      <pc:sldChg chg="modSp mod">
        <pc:chgData name="Warlop Florence" userId="89236eb7-ee26-4f89-90e5-0ec62d5eff9b" providerId="ADAL" clId="{88C6C6CF-1DE9-48C4-8EB0-F3E2C8D75CB7}" dt="2023-02-07T14:52:00.412" v="512" actId="20577"/>
        <pc:sldMkLst>
          <pc:docMk/>
          <pc:sldMk cId="2582503424" sldId="893"/>
        </pc:sldMkLst>
        <pc:spChg chg="mod">
          <ac:chgData name="Warlop Florence" userId="89236eb7-ee26-4f89-90e5-0ec62d5eff9b" providerId="ADAL" clId="{88C6C6CF-1DE9-48C4-8EB0-F3E2C8D75CB7}" dt="2023-02-07T14:52:00.412" v="512" actId="20577"/>
          <ac:spMkLst>
            <pc:docMk/>
            <pc:sldMk cId="2582503424" sldId="893"/>
            <ac:spMk id="2" creationId="{8742E2A2-98D9-2E3C-4368-5160F6FE385C}"/>
          </ac:spMkLst>
        </pc:spChg>
      </pc:sldChg>
    </pc:docChg>
  </pc:docChgLst>
  <pc:docChgLst>
    <pc:chgData name="Anneleen Grootaert" userId="9aaa52b0-826c-48cc-93d8-ae0df7cf85e7" providerId="ADAL" clId="{86CA054E-EDC4-43C7-8CEC-944B2B4459BA}"/>
    <pc:docChg chg="modSld">
      <pc:chgData name="Anneleen Grootaert" userId="9aaa52b0-826c-48cc-93d8-ae0df7cf85e7" providerId="ADAL" clId="{86CA054E-EDC4-43C7-8CEC-944B2B4459BA}" dt="2023-02-07T14:54:17.489" v="68" actId="20577"/>
      <pc:docMkLst>
        <pc:docMk/>
      </pc:docMkLst>
      <pc:sldChg chg="modSp mod">
        <pc:chgData name="Anneleen Grootaert" userId="9aaa52b0-826c-48cc-93d8-ae0df7cf85e7" providerId="ADAL" clId="{86CA054E-EDC4-43C7-8CEC-944B2B4459BA}" dt="2023-02-07T14:25:40.889" v="5" actId="6549"/>
        <pc:sldMkLst>
          <pc:docMk/>
          <pc:sldMk cId="2187629399" sldId="880"/>
        </pc:sldMkLst>
        <pc:spChg chg="mod">
          <ac:chgData name="Anneleen Grootaert" userId="9aaa52b0-826c-48cc-93d8-ae0df7cf85e7" providerId="ADAL" clId="{86CA054E-EDC4-43C7-8CEC-944B2B4459BA}" dt="2023-02-07T14:25:40.889" v="5" actId="6549"/>
          <ac:spMkLst>
            <pc:docMk/>
            <pc:sldMk cId="2187629399" sldId="880"/>
            <ac:spMk id="2" creationId="{C131767C-3827-7A83-35CB-CA547169534A}"/>
          </ac:spMkLst>
        </pc:spChg>
      </pc:sldChg>
      <pc:sldChg chg="modSp mod">
        <pc:chgData name="Anneleen Grootaert" userId="9aaa52b0-826c-48cc-93d8-ae0df7cf85e7" providerId="ADAL" clId="{86CA054E-EDC4-43C7-8CEC-944B2B4459BA}" dt="2023-02-07T14:29:06.566" v="20" actId="12"/>
        <pc:sldMkLst>
          <pc:docMk/>
          <pc:sldMk cId="2014960869" sldId="887"/>
        </pc:sldMkLst>
        <pc:spChg chg="mod">
          <ac:chgData name="Anneleen Grootaert" userId="9aaa52b0-826c-48cc-93d8-ae0df7cf85e7" providerId="ADAL" clId="{86CA054E-EDC4-43C7-8CEC-944B2B4459BA}" dt="2023-02-07T14:29:06.566" v="20" actId="12"/>
          <ac:spMkLst>
            <pc:docMk/>
            <pc:sldMk cId="2014960869" sldId="887"/>
            <ac:spMk id="2" creationId="{CAA1FC38-5850-B8E4-8302-12BA1E568069}"/>
          </ac:spMkLst>
        </pc:spChg>
      </pc:sldChg>
      <pc:sldChg chg="modSp mod">
        <pc:chgData name="Anneleen Grootaert" userId="9aaa52b0-826c-48cc-93d8-ae0df7cf85e7" providerId="ADAL" clId="{86CA054E-EDC4-43C7-8CEC-944B2B4459BA}" dt="2023-02-07T14:30:17.109" v="28" actId="12"/>
        <pc:sldMkLst>
          <pc:docMk/>
          <pc:sldMk cId="614077163" sldId="888"/>
        </pc:sldMkLst>
        <pc:spChg chg="mod">
          <ac:chgData name="Anneleen Grootaert" userId="9aaa52b0-826c-48cc-93d8-ae0df7cf85e7" providerId="ADAL" clId="{86CA054E-EDC4-43C7-8CEC-944B2B4459BA}" dt="2023-02-07T14:30:17.109" v="28" actId="12"/>
          <ac:spMkLst>
            <pc:docMk/>
            <pc:sldMk cId="614077163" sldId="888"/>
            <ac:spMk id="2" creationId="{3F846EE0-F586-87A9-F904-05BF40905A79}"/>
          </ac:spMkLst>
        </pc:spChg>
      </pc:sldChg>
      <pc:sldChg chg="modSp mod">
        <pc:chgData name="Anneleen Grootaert" userId="9aaa52b0-826c-48cc-93d8-ae0df7cf85e7" providerId="ADAL" clId="{86CA054E-EDC4-43C7-8CEC-944B2B4459BA}" dt="2023-02-07T14:26:21.602" v="16" actId="404"/>
        <pc:sldMkLst>
          <pc:docMk/>
          <pc:sldMk cId="467467137" sldId="889"/>
        </pc:sldMkLst>
        <pc:graphicFrameChg chg="modGraphic">
          <ac:chgData name="Anneleen Grootaert" userId="9aaa52b0-826c-48cc-93d8-ae0df7cf85e7" providerId="ADAL" clId="{86CA054E-EDC4-43C7-8CEC-944B2B4459BA}" dt="2023-02-07T14:26:21.602" v="16" actId="404"/>
          <ac:graphicFrameMkLst>
            <pc:docMk/>
            <pc:sldMk cId="467467137" sldId="889"/>
            <ac:graphicFrameMk id="6" creationId="{96F65E60-5A61-0B20-C0B6-B0942E8DEB46}"/>
          </ac:graphicFrameMkLst>
        </pc:graphicFrameChg>
      </pc:sldChg>
      <pc:sldChg chg="modSp mod">
        <pc:chgData name="Anneleen Grootaert" userId="9aaa52b0-826c-48cc-93d8-ae0df7cf85e7" providerId="ADAL" clId="{86CA054E-EDC4-43C7-8CEC-944B2B4459BA}" dt="2023-02-07T14:32:42.057" v="43" actId="12"/>
        <pc:sldMkLst>
          <pc:docMk/>
          <pc:sldMk cId="285142733" sldId="891"/>
        </pc:sldMkLst>
        <pc:spChg chg="mod">
          <ac:chgData name="Anneleen Grootaert" userId="9aaa52b0-826c-48cc-93d8-ae0df7cf85e7" providerId="ADAL" clId="{86CA054E-EDC4-43C7-8CEC-944B2B4459BA}" dt="2023-02-07T14:32:42.057" v="43" actId="12"/>
          <ac:spMkLst>
            <pc:docMk/>
            <pc:sldMk cId="285142733" sldId="891"/>
            <ac:spMk id="2" creationId="{063EFEE2-688E-A29A-2A8E-BE687544765E}"/>
          </ac:spMkLst>
        </pc:spChg>
      </pc:sldChg>
      <pc:sldChg chg="modSp mod">
        <pc:chgData name="Anneleen Grootaert" userId="9aaa52b0-826c-48cc-93d8-ae0df7cf85e7" providerId="ADAL" clId="{86CA054E-EDC4-43C7-8CEC-944B2B4459BA}" dt="2023-02-07T14:54:17.489" v="68" actId="20577"/>
        <pc:sldMkLst>
          <pc:docMk/>
          <pc:sldMk cId="2582503424" sldId="893"/>
        </pc:sldMkLst>
        <pc:spChg chg="mod">
          <ac:chgData name="Anneleen Grootaert" userId="9aaa52b0-826c-48cc-93d8-ae0df7cf85e7" providerId="ADAL" clId="{86CA054E-EDC4-43C7-8CEC-944B2B4459BA}" dt="2023-02-07T14:54:17.489" v="68" actId="20577"/>
          <ac:spMkLst>
            <pc:docMk/>
            <pc:sldMk cId="2582503424" sldId="893"/>
            <ac:spMk id="2" creationId="{8742E2A2-98D9-2E3C-4368-5160F6FE385C}"/>
          </ac:spMkLst>
        </pc:spChg>
      </pc:sldChg>
      <pc:sldChg chg="modSp mod">
        <pc:chgData name="Anneleen Grootaert" userId="9aaa52b0-826c-48cc-93d8-ae0df7cf85e7" providerId="ADAL" clId="{86CA054E-EDC4-43C7-8CEC-944B2B4459BA}" dt="2023-02-07T14:53:08.548" v="52" actId="20577"/>
        <pc:sldMkLst>
          <pc:docMk/>
          <pc:sldMk cId="35966736" sldId="894"/>
        </pc:sldMkLst>
        <pc:spChg chg="mod">
          <ac:chgData name="Anneleen Grootaert" userId="9aaa52b0-826c-48cc-93d8-ae0df7cf85e7" providerId="ADAL" clId="{86CA054E-EDC4-43C7-8CEC-944B2B4459BA}" dt="2023-02-07T14:53:08.548" v="52" actId="20577"/>
          <ac:spMkLst>
            <pc:docMk/>
            <pc:sldMk cId="35966736" sldId="894"/>
            <ac:spMk id="4" creationId="{CDDE6691-14BB-19AA-4D99-82DBF8F24717}"/>
          </ac:spMkLst>
        </pc:spChg>
      </pc:sldChg>
    </pc:docChg>
  </pc:docChgLst>
  <pc:docChgLst>
    <pc:chgData name="Margot Janssens" userId="f69163b5-52e0-4723-b622-bb4bf4dbab8f" providerId="ADAL" clId="{FE374CFB-4091-4001-A7CC-F917E99C0D6D}"/>
    <pc:docChg chg="undo custSel addSld delSld modSld sldOrd modSection">
      <pc:chgData name="Margot Janssens" userId="f69163b5-52e0-4723-b622-bb4bf4dbab8f" providerId="ADAL" clId="{FE374CFB-4091-4001-A7CC-F917E99C0D6D}" dt="2023-02-13T15:14:16.408" v="3287" actId="20577"/>
      <pc:docMkLst>
        <pc:docMk/>
      </pc:docMkLst>
      <pc:sldChg chg="modSp mod">
        <pc:chgData name="Margot Janssens" userId="f69163b5-52e0-4723-b622-bb4bf4dbab8f" providerId="ADAL" clId="{FE374CFB-4091-4001-A7CC-F917E99C0D6D}" dt="2023-02-07T12:43:49.573" v="13" actId="20577"/>
        <pc:sldMkLst>
          <pc:docMk/>
          <pc:sldMk cId="4132277270" sldId="257"/>
        </pc:sldMkLst>
        <pc:spChg chg="mod">
          <ac:chgData name="Margot Janssens" userId="f69163b5-52e0-4723-b622-bb4bf4dbab8f" providerId="ADAL" clId="{FE374CFB-4091-4001-A7CC-F917E99C0D6D}" dt="2023-02-07T12:43:49.573" v="13" actId="20577"/>
          <ac:spMkLst>
            <pc:docMk/>
            <pc:sldMk cId="4132277270" sldId="257"/>
            <ac:spMk id="4" creationId="{6C9A04DC-6025-47FF-AE29-4C9A95E62DAF}"/>
          </ac:spMkLst>
        </pc:spChg>
      </pc:sldChg>
      <pc:sldChg chg="delSp modSp mod">
        <pc:chgData name="Margot Janssens" userId="f69163b5-52e0-4723-b622-bb4bf4dbab8f" providerId="ADAL" clId="{FE374CFB-4091-4001-A7CC-F917E99C0D6D}" dt="2023-02-07T14:21:50.965" v="3078" actId="20577"/>
        <pc:sldMkLst>
          <pc:docMk/>
          <pc:sldMk cId="2317807445" sldId="378"/>
        </pc:sldMkLst>
        <pc:spChg chg="mod">
          <ac:chgData name="Margot Janssens" userId="f69163b5-52e0-4723-b622-bb4bf4dbab8f" providerId="ADAL" clId="{FE374CFB-4091-4001-A7CC-F917E99C0D6D}" dt="2023-02-07T14:21:50.965" v="3078" actId="20577"/>
          <ac:spMkLst>
            <pc:docMk/>
            <pc:sldMk cId="2317807445" sldId="378"/>
            <ac:spMk id="5" creationId="{00000000-0000-0000-0000-000000000000}"/>
          </ac:spMkLst>
        </pc:spChg>
        <pc:spChg chg="del">
          <ac:chgData name="Margot Janssens" userId="f69163b5-52e0-4723-b622-bb4bf4dbab8f" providerId="ADAL" clId="{FE374CFB-4091-4001-A7CC-F917E99C0D6D}" dt="2023-02-07T12:44:25.731" v="14" actId="478"/>
          <ac:spMkLst>
            <pc:docMk/>
            <pc:sldMk cId="2317807445" sldId="378"/>
            <ac:spMk id="8" creationId="{A4537804-3AC3-405A-844C-B4C3D10267A5}"/>
          </ac:spMkLst>
        </pc:spChg>
      </pc:sldChg>
      <pc:sldChg chg="modSp mod">
        <pc:chgData name="Margot Janssens" userId="f69163b5-52e0-4723-b622-bb4bf4dbab8f" providerId="ADAL" clId="{FE374CFB-4091-4001-A7CC-F917E99C0D6D}" dt="2023-02-07T12:51:23.396" v="110" actId="20577"/>
        <pc:sldMkLst>
          <pc:docMk/>
          <pc:sldMk cId="4092832295" sldId="627"/>
        </pc:sldMkLst>
        <pc:spChg chg="mod">
          <ac:chgData name="Margot Janssens" userId="f69163b5-52e0-4723-b622-bb4bf4dbab8f" providerId="ADAL" clId="{FE374CFB-4091-4001-A7CC-F917E99C0D6D}" dt="2023-02-07T12:51:23.396" v="110" actId="20577"/>
          <ac:spMkLst>
            <pc:docMk/>
            <pc:sldMk cId="4092832295" sldId="627"/>
            <ac:spMk id="2" creationId="{0D816599-8406-4932-8B3F-44D9700B0E61}"/>
          </ac:spMkLst>
        </pc:spChg>
      </pc:sldChg>
      <pc:sldChg chg="del">
        <pc:chgData name="Margot Janssens" userId="f69163b5-52e0-4723-b622-bb4bf4dbab8f" providerId="ADAL" clId="{FE374CFB-4091-4001-A7CC-F917E99C0D6D}" dt="2023-02-07T12:50:22.755" v="69" actId="47"/>
        <pc:sldMkLst>
          <pc:docMk/>
          <pc:sldMk cId="181634869" sldId="813"/>
        </pc:sldMkLst>
      </pc:sldChg>
      <pc:sldChg chg="del">
        <pc:chgData name="Margot Janssens" userId="f69163b5-52e0-4723-b622-bb4bf4dbab8f" providerId="ADAL" clId="{FE374CFB-4091-4001-A7CC-F917E99C0D6D}" dt="2023-02-07T12:50:22.755" v="69" actId="47"/>
        <pc:sldMkLst>
          <pc:docMk/>
          <pc:sldMk cId="2526593241" sldId="819"/>
        </pc:sldMkLst>
      </pc:sldChg>
      <pc:sldChg chg="del">
        <pc:chgData name="Margot Janssens" userId="f69163b5-52e0-4723-b622-bb4bf4dbab8f" providerId="ADAL" clId="{FE374CFB-4091-4001-A7CC-F917E99C0D6D}" dt="2023-02-07T12:50:22.755" v="69" actId="47"/>
        <pc:sldMkLst>
          <pc:docMk/>
          <pc:sldMk cId="2232281431" sldId="839"/>
        </pc:sldMkLst>
      </pc:sldChg>
      <pc:sldChg chg="del">
        <pc:chgData name="Margot Janssens" userId="f69163b5-52e0-4723-b622-bb4bf4dbab8f" providerId="ADAL" clId="{FE374CFB-4091-4001-A7CC-F917E99C0D6D}" dt="2023-02-07T12:50:22.755" v="69" actId="47"/>
        <pc:sldMkLst>
          <pc:docMk/>
          <pc:sldMk cId="2648062404" sldId="840"/>
        </pc:sldMkLst>
      </pc:sldChg>
      <pc:sldChg chg="del">
        <pc:chgData name="Margot Janssens" userId="f69163b5-52e0-4723-b622-bb4bf4dbab8f" providerId="ADAL" clId="{FE374CFB-4091-4001-A7CC-F917E99C0D6D}" dt="2023-02-07T12:50:22.755" v="69" actId="47"/>
        <pc:sldMkLst>
          <pc:docMk/>
          <pc:sldMk cId="3213345605" sldId="868"/>
        </pc:sldMkLst>
      </pc:sldChg>
      <pc:sldChg chg="del">
        <pc:chgData name="Margot Janssens" userId="f69163b5-52e0-4723-b622-bb4bf4dbab8f" providerId="ADAL" clId="{FE374CFB-4091-4001-A7CC-F917E99C0D6D}" dt="2023-02-07T12:50:22.755" v="69" actId="47"/>
        <pc:sldMkLst>
          <pc:docMk/>
          <pc:sldMk cId="2683755930" sldId="870"/>
        </pc:sldMkLst>
      </pc:sldChg>
      <pc:sldChg chg="del">
        <pc:chgData name="Margot Janssens" userId="f69163b5-52e0-4723-b622-bb4bf4dbab8f" providerId="ADAL" clId="{FE374CFB-4091-4001-A7CC-F917E99C0D6D}" dt="2023-02-07T12:50:37.797" v="70" actId="47"/>
        <pc:sldMkLst>
          <pc:docMk/>
          <pc:sldMk cId="2596905101" sldId="873"/>
        </pc:sldMkLst>
      </pc:sldChg>
      <pc:sldChg chg="del">
        <pc:chgData name="Margot Janssens" userId="f69163b5-52e0-4723-b622-bb4bf4dbab8f" providerId="ADAL" clId="{FE374CFB-4091-4001-A7CC-F917E99C0D6D}" dt="2023-02-07T12:50:22.755" v="69" actId="47"/>
        <pc:sldMkLst>
          <pc:docMk/>
          <pc:sldMk cId="96735389" sldId="874"/>
        </pc:sldMkLst>
      </pc:sldChg>
      <pc:sldChg chg="modSp mod">
        <pc:chgData name="Margot Janssens" userId="f69163b5-52e0-4723-b622-bb4bf4dbab8f" providerId="ADAL" clId="{FE374CFB-4091-4001-A7CC-F917E99C0D6D}" dt="2023-02-07T12:50:50.577" v="96" actId="20577"/>
        <pc:sldMkLst>
          <pc:docMk/>
          <pc:sldMk cId="2359535817" sldId="877"/>
        </pc:sldMkLst>
        <pc:spChg chg="mod">
          <ac:chgData name="Margot Janssens" userId="f69163b5-52e0-4723-b622-bb4bf4dbab8f" providerId="ADAL" clId="{FE374CFB-4091-4001-A7CC-F917E99C0D6D}" dt="2023-02-07T12:50:50.577" v="96" actId="20577"/>
          <ac:spMkLst>
            <pc:docMk/>
            <pc:sldMk cId="2359535817" sldId="877"/>
            <ac:spMk id="3" creationId="{11F7BF5A-1D2D-A11B-8F3D-9E531495EFE3}"/>
          </ac:spMkLst>
        </pc:spChg>
      </pc:sldChg>
      <pc:sldChg chg="modSp mod">
        <pc:chgData name="Margot Janssens" userId="f69163b5-52e0-4723-b622-bb4bf4dbab8f" providerId="ADAL" clId="{FE374CFB-4091-4001-A7CC-F917E99C0D6D}" dt="2023-02-07T14:21:57.559" v="3079"/>
        <pc:sldMkLst>
          <pc:docMk/>
          <pc:sldMk cId="654414303" sldId="878"/>
        </pc:sldMkLst>
        <pc:spChg chg="mod">
          <ac:chgData name="Margot Janssens" userId="f69163b5-52e0-4723-b622-bb4bf4dbab8f" providerId="ADAL" clId="{FE374CFB-4091-4001-A7CC-F917E99C0D6D}" dt="2023-02-07T12:46:54.259" v="32" actId="20577"/>
          <ac:spMkLst>
            <pc:docMk/>
            <pc:sldMk cId="654414303" sldId="878"/>
            <ac:spMk id="3" creationId="{E17CE367-9C96-0E27-6087-408B6A39CDE0}"/>
          </ac:spMkLst>
        </pc:spChg>
        <pc:spChg chg="mod">
          <ac:chgData name="Margot Janssens" userId="f69163b5-52e0-4723-b622-bb4bf4dbab8f" providerId="ADAL" clId="{FE374CFB-4091-4001-A7CC-F917E99C0D6D}" dt="2023-02-07T12:46:58.550" v="33" actId="1076"/>
          <ac:spMkLst>
            <pc:docMk/>
            <pc:sldMk cId="654414303" sldId="878"/>
            <ac:spMk id="5" creationId="{4B6AAED8-D4F0-BB05-F2FD-ED07D9228FAC}"/>
          </ac:spMkLst>
        </pc:spChg>
        <pc:spChg chg="mod">
          <ac:chgData name="Margot Janssens" userId="f69163b5-52e0-4723-b622-bb4bf4dbab8f" providerId="ADAL" clId="{FE374CFB-4091-4001-A7CC-F917E99C0D6D}" dt="2023-02-07T14:21:57.559" v="3079"/>
          <ac:spMkLst>
            <pc:docMk/>
            <pc:sldMk cId="654414303" sldId="878"/>
            <ac:spMk id="6" creationId="{AB2DA263-C747-0EE5-6150-60B2924327AB}"/>
          </ac:spMkLst>
        </pc:spChg>
        <pc:spChg chg="mod">
          <ac:chgData name="Margot Janssens" userId="f69163b5-52e0-4723-b622-bb4bf4dbab8f" providerId="ADAL" clId="{FE374CFB-4091-4001-A7CC-F917E99C0D6D}" dt="2023-02-07T12:47:26.923" v="67" actId="1076"/>
          <ac:spMkLst>
            <pc:docMk/>
            <pc:sldMk cId="654414303" sldId="878"/>
            <ac:spMk id="15" creationId="{E2DD873D-E99B-4E95-0151-97F9D3F36990}"/>
          </ac:spMkLst>
        </pc:spChg>
        <pc:spChg chg="mod">
          <ac:chgData name="Margot Janssens" userId="f69163b5-52e0-4723-b622-bb4bf4dbab8f" providerId="ADAL" clId="{FE374CFB-4091-4001-A7CC-F917E99C0D6D}" dt="2023-02-07T12:47:36.103" v="68" actId="14100"/>
          <ac:spMkLst>
            <pc:docMk/>
            <pc:sldMk cId="654414303" sldId="878"/>
            <ac:spMk id="20" creationId="{CCE7D076-5767-F1D0-4C68-6335E14A6AE8}"/>
          </ac:spMkLst>
        </pc:spChg>
      </pc:sldChg>
      <pc:sldChg chg="del">
        <pc:chgData name="Margot Janssens" userId="f69163b5-52e0-4723-b622-bb4bf4dbab8f" providerId="ADAL" clId="{FE374CFB-4091-4001-A7CC-F917E99C0D6D}" dt="2023-02-07T12:50:22.755" v="69" actId="47"/>
        <pc:sldMkLst>
          <pc:docMk/>
          <pc:sldMk cId="3105940746" sldId="879"/>
        </pc:sldMkLst>
      </pc:sldChg>
      <pc:sldChg chg="addSp modSp new mod ord">
        <pc:chgData name="Margot Janssens" userId="f69163b5-52e0-4723-b622-bb4bf4dbab8f" providerId="ADAL" clId="{FE374CFB-4091-4001-A7CC-F917E99C0D6D}" dt="2023-02-07T13:17:20.022" v="786"/>
        <pc:sldMkLst>
          <pc:docMk/>
          <pc:sldMk cId="3194474971" sldId="879"/>
        </pc:sldMkLst>
        <pc:spChg chg="mod">
          <ac:chgData name="Margot Janssens" userId="f69163b5-52e0-4723-b622-bb4bf4dbab8f" providerId="ADAL" clId="{FE374CFB-4091-4001-A7CC-F917E99C0D6D}" dt="2023-02-07T12:56:29.843" v="170" actId="20577"/>
          <ac:spMkLst>
            <pc:docMk/>
            <pc:sldMk cId="3194474971" sldId="879"/>
            <ac:spMk id="2" creationId="{00B286AF-C47D-76C7-B650-125CECAED44E}"/>
          </ac:spMkLst>
        </pc:spChg>
        <pc:spChg chg="mod">
          <ac:chgData name="Margot Janssens" userId="f69163b5-52e0-4723-b622-bb4bf4dbab8f" providerId="ADAL" clId="{FE374CFB-4091-4001-A7CC-F917E99C0D6D}" dt="2023-02-07T12:56:16.539" v="156" actId="20577"/>
          <ac:spMkLst>
            <pc:docMk/>
            <pc:sldMk cId="3194474971" sldId="879"/>
            <ac:spMk id="4" creationId="{6A8FC1C5-A91B-C9EA-1F1B-7020FCC9D9EB}"/>
          </ac:spMkLst>
        </pc:spChg>
        <pc:picChg chg="add mod">
          <ac:chgData name="Margot Janssens" userId="f69163b5-52e0-4723-b622-bb4bf4dbab8f" providerId="ADAL" clId="{FE374CFB-4091-4001-A7CC-F917E99C0D6D}" dt="2023-02-07T12:56:46.665" v="174" actId="14100"/>
          <ac:picMkLst>
            <pc:docMk/>
            <pc:sldMk cId="3194474971" sldId="879"/>
            <ac:picMk id="6" creationId="{41F8AF0F-87DD-3899-FA76-45B2CF00A9BE}"/>
          </ac:picMkLst>
        </pc:picChg>
      </pc:sldChg>
      <pc:sldChg chg="del">
        <pc:chgData name="Margot Janssens" userId="f69163b5-52e0-4723-b622-bb4bf4dbab8f" providerId="ADAL" clId="{FE374CFB-4091-4001-A7CC-F917E99C0D6D}" dt="2023-02-07T12:50:22.755" v="69" actId="47"/>
        <pc:sldMkLst>
          <pc:docMk/>
          <pc:sldMk cId="1822970384" sldId="880"/>
        </pc:sldMkLst>
      </pc:sldChg>
      <pc:sldChg chg="modSp new mod ord">
        <pc:chgData name="Margot Janssens" userId="f69163b5-52e0-4723-b622-bb4bf4dbab8f" providerId="ADAL" clId="{FE374CFB-4091-4001-A7CC-F917E99C0D6D}" dt="2023-02-07T13:17:23.762" v="788"/>
        <pc:sldMkLst>
          <pc:docMk/>
          <pc:sldMk cId="2187629399" sldId="880"/>
        </pc:sldMkLst>
        <pc:spChg chg="mod">
          <ac:chgData name="Margot Janssens" userId="f69163b5-52e0-4723-b622-bb4bf4dbab8f" providerId="ADAL" clId="{FE374CFB-4091-4001-A7CC-F917E99C0D6D}" dt="2023-02-07T13:14:50.948" v="759" actId="1076"/>
          <ac:spMkLst>
            <pc:docMk/>
            <pc:sldMk cId="2187629399" sldId="880"/>
            <ac:spMk id="2" creationId="{C131767C-3827-7A83-35CB-CA547169534A}"/>
          </ac:spMkLst>
        </pc:spChg>
        <pc:spChg chg="mod">
          <ac:chgData name="Margot Janssens" userId="f69163b5-52e0-4723-b622-bb4bf4dbab8f" providerId="ADAL" clId="{FE374CFB-4091-4001-A7CC-F917E99C0D6D}" dt="2023-02-07T13:03:21.015" v="465" actId="20577"/>
          <ac:spMkLst>
            <pc:docMk/>
            <pc:sldMk cId="2187629399" sldId="880"/>
            <ac:spMk id="4" creationId="{586CF9D4-E7C5-0F38-44B6-231F73B0588C}"/>
          </ac:spMkLst>
        </pc:spChg>
      </pc:sldChg>
      <pc:sldChg chg="del">
        <pc:chgData name="Margot Janssens" userId="f69163b5-52e0-4723-b622-bb4bf4dbab8f" providerId="ADAL" clId="{FE374CFB-4091-4001-A7CC-F917E99C0D6D}" dt="2023-02-07T12:50:22.755" v="69" actId="47"/>
        <pc:sldMkLst>
          <pc:docMk/>
          <pc:sldMk cId="3038396431" sldId="881"/>
        </pc:sldMkLst>
      </pc:sldChg>
      <pc:sldChg chg="addSp delSp modSp new mod ord setBg modAnim">
        <pc:chgData name="Margot Janssens" userId="f69163b5-52e0-4723-b622-bb4bf4dbab8f" providerId="ADAL" clId="{FE374CFB-4091-4001-A7CC-F917E99C0D6D}" dt="2023-02-07T13:17:26.225" v="790"/>
        <pc:sldMkLst>
          <pc:docMk/>
          <pc:sldMk cId="3328888620" sldId="881"/>
        </pc:sldMkLst>
        <pc:spChg chg="del">
          <ac:chgData name="Margot Janssens" userId="f69163b5-52e0-4723-b622-bb4bf4dbab8f" providerId="ADAL" clId="{FE374CFB-4091-4001-A7CC-F917E99C0D6D}" dt="2023-02-07T13:15:32.810" v="761" actId="26606"/>
          <ac:spMkLst>
            <pc:docMk/>
            <pc:sldMk cId="3328888620" sldId="881"/>
            <ac:spMk id="2" creationId="{3F9A07B4-3CF5-D3E9-D431-ED09BB9B6518}"/>
          </ac:spMkLst>
        </pc:spChg>
        <pc:spChg chg="mod ord">
          <ac:chgData name="Margot Janssens" userId="f69163b5-52e0-4723-b622-bb4bf4dbab8f" providerId="ADAL" clId="{FE374CFB-4091-4001-A7CC-F917E99C0D6D}" dt="2023-02-07T13:15:32.810" v="761" actId="26606"/>
          <ac:spMkLst>
            <pc:docMk/>
            <pc:sldMk cId="3328888620" sldId="881"/>
            <ac:spMk id="3" creationId="{E138F4DD-96E5-DBBD-9046-E52B28400908}"/>
          </ac:spMkLst>
        </pc:spChg>
        <pc:spChg chg="del">
          <ac:chgData name="Margot Janssens" userId="f69163b5-52e0-4723-b622-bb4bf4dbab8f" providerId="ADAL" clId="{FE374CFB-4091-4001-A7CC-F917E99C0D6D}" dt="2023-02-07T13:15:32.810" v="761" actId="26606"/>
          <ac:spMkLst>
            <pc:docMk/>
            <pc:sldMk cId="3328888620" sldId="881"/>
            <ac:spMk id="4" creationId="{A34AF459-3327-98D7-1B21-14BCB238683F}"/>
          </ac:spMkLst>
        </pc:spChg>
        <pc:spChg chg="mod ord">
          <ac:chgData name="Margot Janssens" userId="f69163b5-52e0-4723-b622-bb4bf4dbab8f" providerId="ADAL" clId="{FE374CFB-4091-4001-A7CC-F917E99C0D6D}" dt="2023-02-07T13:15:32.810" v="761" actId="26606"/>
          <ac:spMkLst>
            <pc:docMk/>
            <pc:sldMk cId="3328888620" sldId="881"/>
            <ac:spMk id="5" creationId="{723CDBE2-811A-5F9F-8743-2F1172310678}"/>
          </ac:spMkLst>
        </pc:spChg>
        <pc:picChg chg="add mod">
          <ac:chgData name="Margot Janssens" userId="f69163b5-52e0-4723-b622-bb4bf4dbab8f" providerId="ADAL" clId="{FE374CFB-4091-4001-A7CC-F917E99C0D6D}" dt="2023-02-07T13:15:42.552" v="763" actId="1076"/>
          <ac:picMkLst>
            <pc:docMk/>
            <pc:sldMk cId="3328888620" sldId="881"/>
            <ac:picMk id="6" creationId="{B172EFAC-3A87-A3AB-5098-A50A3A6D0C0E}"/>
          </ac:picMkLst>
        </pc:picChg>
      </pc:sldChg>
      <pc:sldChg chg="del">
        <pc:chgData name="Margot Janssens" userId="f69163b5-52e0-4723-b622-bb4bf4dbab8f" providerId="ADAL" clId="{FE374CFB-4091-4001-A7CC-F917E99C0D6D}" dt="2023-02-07T12:50:22.755" v="69" actId="47"/>
        <pc:sldMkLst>
          <pc:docMk/>
          <pc:sldMk cId="33456743" sldId="882"/>
        </pc:sldMkLst>
      </pc:sldChg>
      <pc:sldChg chg="addSp modSp new mod ord">
        <pc:chgData name="Margot Janssens" userId="f69163b5-52e0-4723-b622-bb4bf4dbab8f" providerId="ADAL" clId="{FE374CFB-4091-4001-A7CC-F917E99C0D6D}" dt="2023-02-07T13:24:17.734" v="1162" actId="1076"/>
        <pc:sldMkLst>
          <pc:docMk/>
          <pc:sldMk cId="47313878" sldId="882"/>
        </pc:sldMkLst>
        <pc:spChg chg="mod">
          <ac:chgData name="Margot Janssens" userId="f69163b5-52e0-4723-b622-bb4bf4dbab8f" providerId="ADAL" clId="{FE374CFB-4091-4001-A7CC-F917E99C0D6D}" dt="2023-02-07T13:23:38.199" v="1157" actId="113"/>
          <ac:spMkLst>
            <pc:docMk/>
            <pc:sldMk cId="47313878" sldId="882"/>
            <ac:spMk id="2" creationId="{555FBFF8-6CA9-8DBC-4509-4A2C1BE3C309}"/>
          </ac:spMkLst>
        </pc:spChg>
        <pc:spChg chg="mod">
          <ac:chgData name="Margot Janssens" userId="f69163b5-52e0-4723-b622-bb4bf4dbab8f" providerId="ADAL" clId="{FE374CFB-4091-4001-A7CC-F917E99C0D6D}" dt="2023-02-07T13:16:51.004" v="783" actId="20577"/>
          <ac:spMkLst>
            <pc:docMk/>
            <pc:sldMk cId="47313878" sldId="882"/>
            <ac:spMk id="4" creationId="{47683D0E-8E17-E29E-BFAC-B589E9DD99FD}"/>
          </ac:spMkLst>
        </pc:spChg>
        <pc:picChg chg="add mod">
          <ac:chgData name="Margot Janssens" userId="f69163b5-52e0-4723-b622-bb4bf4dbab8f" providerId="ADAL" clId="{FE374CFB-4091-4001-A7CC-F917E99C0D6D}" dt="2023-02-07T13:24:17.734" v="1162" actId="1076"/>
          <ac:picMkLst>
            <pc:docMk/>
            <pc:sldMk cId="47313878" sldId="882"/>
            <ac:picMk id="6" creationId="{6F38DFCA-7281-4CD8-9C3E-4994FCD39FCF}"/>
          </ac:picMkLst>
        </pc:picChg>
      </pc:sldChg>
      <pc:sldChg chg="addSp modSp new mod ord modAnim">
        <pc:chgData name="Margot Janssens" userId="f69163b5-52e0-4723-b622-bb4bf4dbab8f" providerId="ADAL" clId="{FE374CFB-4091-4001-A7CC-F917E99C0D6D}" dt="2023-02-13T14:01:26.263" v="3279" actId="20577"/>
        <pc:sldMkLst>
          <pc:docMk/>
          <pc:sldMk cId="605018029" sldId="883"/>
        </pc:sldMkLst>
        <pc:spChg chg="mod">
          <ac:chgData name="Margot Janssens" userId="f69163b5-52e0-4723-b622-bb4bf4dbab8f" providerId="ADAL" clId="{FE374CFB-4091-4001-A7CC-F917E99C0D6D}" dt="2023-02-13T14:01:26.263" v="3279" actId="20577"/>
          <ac:spMkLst>
            <pc:docMk/>
            <pc:sldMk cId="605018029" sldId="883"/>
            <ac:spMk id="4" creationId="{B891450E-1AD3-9D18-F10D-8207B68534E0}"/>
          </ac:spMkLst>
        </pc:spChg>
        <pc:picChg chg="add mod">
          <ac:chgData name="Margot Janssens" userId="f69163b5-52e0-4723-b622-bb4bf4dbab8f" providerId="ADAL" clId="{FE374CFB-4091-4001-A7CC-F917E99C0D6D}" dt="2023-02-07T13:29:11.518" v="1209" actId="1076"/>
          <ac:picMkLst>
            <pc:docMk/>
            <pc:sldMk cId="605018029" sldId="883"/>
            <ac:picMk id="6" creationId="{D0D40003-2774-CF7F-CBC8-4E3ABAEC3237}"/>
          </ac:picMkLst>
        </pc:picChg>
      </pc:sldChg>
      <pc:sldChg chg="del">
        <pc:chgData name="Margot Janssens" userId="f69163b5-52e0-4723-b622-bb4bf4dbab8f" providerId="ADAL" clId="{FE374CFB-4091-4001-A7CC-F917E99C0D6D}" dt="2023-02-07T12:50:22.755" v="69" actId="47"/>
        <pc:sldMkLst>
          <pc:docMk/>
          <pc:sldMk cId="1405865271" sldId="883"/>
        </pc:sldMkLst>
      </pc:sldChg>
      <pc:sldChg chg="modSp mod ord">
        <pc:chgData name="Margot Janssens" userId="f69163b5-52e0-4723-b622-bb4bf4dbab8f" providerId="ADAL" clId="{FE374CFB-4091-4001-A7CC-F917E99C0D6D}" dt="2023-02-13T14:01:29.931" v="3281" actId="20577"/>
        <pc:sldMkLst>
          <pc:docMk/>
          <pc:sldMk cId="2288449948" sldId="884"/>
        </pc:sldMkLst>
        <pc:spChg chg="mod">
          <ac:chgData name="Margot Janssens" userId="f69163b5-52e0-4723-b622-bb4bf4dbab8f" providerId="ADAL" clId="{FE374CFB-4091-4001-A7CC-F917E99C0D6D}" dt="2023-02-07T13:30:29.408" v="1218" actId="20577"/>
          <ac:spMkLst>
            <pc:docMk/>
            <pc:sldMk cId="2288449948" sldId="884"/>
            <ac:spMk id="2" creationId="{670DFBCA-04BD-486B-8838-CD488170999D}"/>
          </ac:spMkLst>
        </pc:spChg>
        <pc:spChg chg="mod">
          <ac:chgData name="Margot Janssens" userId="f69163b5-52e0-4723-b622-bb4bf4dbab8f" providerId="ADAL" clId="{FE374CFB-4091-4001-A7CC-F917E99C0D6D}" dt="2023-02-13T14:01:29.931" v="3281" actId="20577"/>
          <ac:spMkLst>
            <pc:docMk/>
            <pc:sldMk cId="2288449948" sldId="884"/>
            <ac:spMk id="4" creationId="{818D5C65-1030-4B23-2751-56AF8AFE6FD5}"/>
          </ac:spMkLst>
        </pc:spChg>
      </pc:sldChg>
      <pc:sldChg chg="del">
        <pc:chgData name="Margot Janssens" userId="f69163b5-52e0-4723-b622-bb4bf4dbab8f" providerId="ADAL" clId="{FE374CFB-4091-4001-A7CC-F917E99C0D6D}" dt="2023-02-07T12:50:22.755" v="69" actId="47"/>
        <pc:sldMkLst>
          <pc:docMk/>
          <pc:sldMk cId="2959116681" sldId="884"/>
        </pc:sldMkLst>
      </pc:sldChg>
      <pc:sldChg chg="modSp new mod ord">
        <pc:chgData name="Margot Janssens" userId="f69163b5-52e0-4723-b622-bb4bf4dbab8f" providerId="ADAL" clId="{FE374CFB-4091-4001-A7CC-F917E99C0D6D}" dt="2023-02-07T14:19:39.984" v="3046" actId="20578"/>
        <pc:sldMkLst>
          <pc:docMk/>
          <pc:sldMk cId="856674980" sldId="885"/>
        </pc:sldMkLst>
        <pc:spChg chg="mod">
          <ac:chgData name="Margot Janssens" userId="f69163b5-52e0-4723-b622-bb4bf4dbab8f" providerId="ADAL" clId="{FE374CFB-4091-4001-A7CC-F917E99C0D6D}" dt="2023-02-07T13:42:06.357" v="1559" actId="20577"/>
          <ac:spMkLst>
            <pc:docMk/>
            <pc:sldMk cId="856674980" sldId="885"/>
            <ac:spMk id="2" creationId="{9774D48C-5AB1-F4AC-A3CA-FCA589F7D441}"/>
          </ac:spMkLst>
        </pc:spChg>
        <pc:spChg chg="mod">
          <ac:chgData name="Margot Janssens" userId="f69163b5-52e0-4723-b622-bb4bf4dbab8f" providerId="ADAL" clId="{FE374CFB-4091-4001-A7CC-F917E99C0D6D}" dt="2023-02-07T13:33:45.086" v="1439" actId="20577"/>
          <ac:spMkLst>
            <pc:docMk/>
            <pc:sldMk cId="856674980" sldId="885"/>
            <ac:spMk id="4" creationId="{11F9AF16-510B-F9A6-4502-62F3CBF09FFD}"/>
          </ac:spMkLst>
        </pc:spChg>
      </pc:sldChg>
      <pc:sldChg chg="del">
        <pc:chgData name="Margot Janssens" userId="f69163b5-52e0-4723-b622-bb4bf4dbab8f" providerId="ADAL" clId="{FE374CFB-4091-4001-A7CC-F917E99C0D6D}" dt="2023-02-07T12:50:22.755" v="69" actId="47"/>
        <pc:sldMkLst>
          <pc:docMk/>
          <pc:sldMk cId="2599674384" sldId="885"/>
        </pc:sldMkLst>
      </pc:sldChg>
      <pc:sldChg chg="addSp modSp new mod ord">
        <pc:chgData name="Margot Janssens" userId="f69163b5-52e0-4723-b622-bb4bf4dbab8f" providerId="ADAL" clId="{FE374CFB-4091-4001-A7CC-F917E99C0D6D}" dt="2023-02-07T14:20:52.644" v="3055" actId="20578"/>
        <pc:sldMkLst>
          <pc:docMk/>
          <pc:sldMk cId="3447340601" sldId="886"/>
        </pc:sldMkLst>
        <pc:spChg chg="mod">
          <ac:chgData name="Margot Janssens" userId="f69163b5-52e0-4723-b622-bb4bf4dbab8f" providerId="ADAL" clId="{FE374CFB-4091-4001-A7CC-F917E99C0D6D}" dt="2023-02-07T13:36:19.261" v="1493" actId="20577"/>
          <ac:spMkLst>
            <pc:docMk/>
            <pc:sldMk cId="3447340601" sldId="886"/>
            <ac:spMk id="4" creationId="{24D379F9-BFAC-0DF4-25D5-2A574360D0D7}"/>
          </ac:spMkLst>
        </pc:spChg>
        <pc:picChg chg="add mod">
          <ac:chgData name="Margot Janssens" userId="f69163b5-52e0-4723-b622-bb4bf4dbab8f" providerId="ADAL" clId="{FE374CFB-4091-4001-A7CC-F917E99C0D6D}" dt="2023-02-07T13:40:05.113" v="1497" actId="1076"/>
          <ac:picMkLst>
            <pc:docMk/>
            <pc:sldMk cId="3447340601" sldId="886"/>
            <ac:picMk id="6" creationId="{A221ECBD-281D-3B39-7609-149A417B6A76}"/>
          </ac:picMkLst>
        </pc:picChg>
      </pc:sldChg>
      <pc:sldChg chg="modSp new mod ord">
        <pc:chgData name="Margot Janssens" userId="f69163b5-52e0-4723-b622-bb4bf4dbab8f" providerId="ADAL" clId="{FE374CFB-4091-4001-A7CC-F917E99C0D6D}" dt="2023-02-13T14:01:35.523" v="3283" actId="20577"/>
        <pc:sldMkLst>
          <pc:docMk/>
          <pc:sldMk cId="2014960869" sldId="887"/>
        </pc:sldMkLst>
        <pc:spChg chg="mod">
          <ac:chgData name="Margot Janssens" userId="f69163b5-52e0-4723-b622-bb4bf4dbab8f" providerId="ADAL" clId="{FE374CFB-4091-4001-A7CC-F917E99C0D6D}" dt="2023-02-07T13:49:56.849" v="1678" actId="255"/>
          <ac:spMkLst>
            <pc:docMk/>
            <pc:sldMk cId="2014960869" sldId="887"/>
            <ac:spMk id="2" creationId="{CAA1FC38-5850-B8E4-8302-12BA1E568069}"/>
          </ac:spMkLst>
        </pc:spChg>
        <pc:spChg chg="mod">
          <ac:chgData name="Margot Janssens" userId="f69163b5-52e0-4723-b622-bb4bf4dbab8f" providerId="ADAL" clId="{FE374CFB-4091-4001-A7CC-F917E99C0D6D}" dt="2023-02-13T14:01:35.523" v="3283" actId="20577"/>
          <ac:spMkLst>
            <pc:docMk/>
            <pc:sldMk cId="2014960869" sldId="887"/>
            <ac:spMk id="4" creationId="{86C77A67-ED35-3C1E-8249-5C8BA5B9048B}"/>
          </ac:spMkLst>
        </pc:spChg>
      </pc:sldChg>
      <pc:sldChg chg="modSp mod ord">
        <pc:chgData name="Margot Janssens" userId="f69163b5-52e0-4723-b622-bb4bf4dbab8f" providerId="ADAL" clId="{FE374CFB-4091-4001-A7CC-F917E99C0D6D}" dt="2023-02-13T15:14:13.043" v="3285" actId="20577"/>
        <pc:sldMkLst>
          <pc:docMk/>
          <pc:sldMk cId="614077163" sldId="888"/>
        </pc:sldMkLst>
        <pc:spChg chg="mod">
          <ac:chgData name="Margot Janssens" userId="f69163b5-52e0-4723-b622-bb4bf4dbab8f" providerId="ADAL" clId="{FE374CFB-4091-4001-A7CC-F917E99C0D6D}" dt="2023-02-07T14:12:31.933" v="2727" actId="1076"/>
          <ac:spMkLst>
            <pc:docMk/>
            <pc:sldMk cId="614077163" sldId="888"/>
            <ac:spMk id="2" creationId="{3F846EE0-F586-87A9-F904-05BF40905A79}"/>
          </ac:spMkLst>
        </pc:spChg>
        <pc:spChg chg="mod">
          <ac:chgData name="Margot Janssens" userId="f69163b5-52e0-4723-b622-bb4bf4dbab8f" providerId="ADAL" clId="{FE374CFB-4091-4001-A7CC-F917E99C0D6D}" dt="2023-02-13T15:14:13.043" v="3285" actId="20577"/>
          <ac:spMkLst>
            <pc:docMk/>
            <pc:sldMk cId="614077163" sldId="888"/>
            <ac:spMk id="4" creationId="{F62D6A31-4593-5EC0-82BF-40FCC2905656}"/>
          </ac:spMkLst>
        </pc:spChg>
      </pc:sldChg>
      <pc:sldChg chg="addSp modSp new mod">
        <pc:chgData name="Margot Janssens" userId="f69163b5-52e0-4723-b622-bb4bf4dbab8f" providerId="ADAL" clId="{FE374CFB-4091-4001-A7CC-F917E99C0D6D}" dt="2023-02-07T14:16:20.665" v="2814" actId="1076"/>
        <pc:sldMkLst>
          <pc:docMk/>
          <pc:sldMk cId="467467137" sldId="889"/>
        </pc:sldMkLst>
        <pc:spChg chg="mod">
          <ac:chgData name="Margot Janssens" userId="f69163b5-52e0-4723-b622-bb4bf4dbab8f" providerId="ADAL" clId="{FE374CFB-4091-4001-A7CC-F917E99C0D6D}" dt="2023-02-07T14:04:22.047" v="2161" actId="113"/>
          <ac:spMkLst>
            <pc:docMk/>
            <pc:sldMk cId="467467137" sldId="889"/>
            <ac:spMk id="2" creationId="{96EC695B-1F51-52A4-7AE0-98113FC2419F}"/>
          </ac:spMkLst>
        </pc:spChg>
        <pc:spChg chg="mod">
          <ac:chgData name="Margot Janssens" userId="f69163b5-52e0-4723-b622-bb4bf4dbab8f" providerId="ADAL" clId="{FE374CFB-4091-4001-A7CC-F917E99C0D6D}" dt="2023-02-07T14:10:55.781" v="2657" actId="20577"/>
          <ac:spMkLst>
            <pc:docMk/>
            <pc:sldMk cId="467467137" sldId="889"/>
            <ac:spMk id="4" creationId="{22457A1E-123F-9175-3ABD-D87894E8AFBE}"/>
          </ac:spMkLst>
        </pc:spChg>
        <pc:spChg chg="add mod">
          <ac:chgData name="Margot Janssens" userId="f69163b5-52e0-4723-b622-bb4bf4dbab8f" providerId="ADAL" clId="{FE374CFB-4091-4001-A7CC-F917E99C0D6D}" dt="2023-02-07T14:16:20.665" v="2814" actId="1076"/>
          <ac:spMkLst>
            <pc:docMk/>
            <pc:sldMk cId="467467137" sldId="889"/>
            <ac:spMk id="12" creationId="{53EBB502-58A6-2707-EEF8-24B22010F103}"/>
          </ac:spMkLst>
        </pc:spChg>
        <pc:graphicFrameChg chg="add mod modGraphic">
          <ac:chgData name="Margot Janssens" userId="f69163b5-52e0-4723-b622-bb4bf4dbab8f" providerId="ADAL" clId="{FE374CFB-4091-4001-A7CC-F917E99C0D6D}" dt="2023-02-07T14:13:21.186" v="2756" actId="20577"/>
          <ac:graphicFrameMkLst>
            <pc:docMk/>
            <pc:sldMk cId="467467137" sldId="889"/>
            <ac:graphicFrameMk id="6" creationId="{96F65E60-5A61-0B20-C0B6-B0942E8DEB46}"/>
          </ac:graphicFrameMkLst>
        </pc:graphicFrameChg>
        <pc:cxnChg chg="add mod">
          <ac:chgData name="Margot Janssens" userId="f69163b5-52e0-4723-b622-bb4bf4dbab8f" providerId="ADAL" clId="{FE374CFB-4091-4001-A7CC-F917E99C0D6D}" dt="2023-02-07T14:11:27.312" v="2661" actId="1582"/>
          <ac:cxnSpMkLst>
            <pc:docMk/>
            <pc:sldMk cId="467467137" sldId="889"/>
            <ac:cxnSpMk id="8" creationId="{79D50123-4856-9B94-4636-9F7EFE336A03}"/>
          </ac:cxnSpMkLst>
        </pc:cxnChg>
        <pc:cxnChg chg="add mod">
          <ac:chgData name="Margot Janssens" userId="f69163b5-52e0-4723-b622-bb4bf4dbab8f" providerId="ADAL" clId="{FE374CFB-4091-4001-A7CC-F917E99C0D6D}" dt="2023-02-07T14:11:22.717" v="2660" actId="1582"/>
          <ac:cxnSpMkLst>
            <pc:docMk/>
            <pc:sldMk cId="467467137" sldId="889"/>
            <ac:cxnSpMk id="9" creationId="{9109A607-3F61-2A12-E3A5-4802B0C32A1B}"/>
          </ac:cxnSpMkLst>
        </pc:cxnChg>
      </pc:sldChg>
      <pc:sldChg chg="addSp modSp new mod ord">
        <pc:chgData name="Margot Janssens" userId="f69163b5-52e0-4723-b622-bb4bf4dbab8f" providerId="ADAL" clId="{FE374CFB-4091-4001-A7CC-F917E99C0D6D}" dt="2023-02-13T15:14:16.408" v="3287" actId="20577"/>
        <pc:sldMkLst>
          <pc:docMk/>
          <pc:sldMk cId="937970604" sldId="890"/>
        </pc:sldMkLst>
        <pc:spChg chg="mod">
          <ac:chgData name="Margot Janssens" userId="f69163b5-52e0-4723-b622-bb4bf4dbab8f" providerId="ADAL" clId="{FE374CFB-4091-4001-A7CC-F917E99C0D6D}" dt="2023-02-07T14:37:34.699" v="3162" actId="20577"/>
          <ac:spMkLst>
            <pc:docMk/>
            <pc:sldMk cId="937970604" sldId="890"/>
            <ac:spMk id="2" creationId="{11CF912A-3005-90D6-7B90-C2D86C48FB64}"/>
          </ac:spMkLst>
        </pc:spChg>
        <pc:spChg chg="mod">
          <ac:chgData name="Margot Janssens" userId="f69163b5-52e0-4723-b622-bb4bf4dbab8f" providerId="ADAL" clId="{FE374CFB-4091-4001-A7CC-F917E99C0D6D}" dt="2023-02-13T15:14:16.408" v="3287" actId="20577"/>
          <ac:spMkLst>
            <pc:docMk/>
            <pc:sldMk cId="937970604" sldId="890"/>
            <ac:spMk id="4" creationId="{8DBFFA65-5B95-6FAC-4D9C-0D97CFAE1DF4}"/>
          </ac:spMkLst>
        </pc:spChg>
        <pc:picChg chg="add mod">
          <ac:chgData name="Margot Janssens" userId="f69163b5-52e0-4723-b622-bb4bf4dbab8f" providerId="ADAL" clId="{FE374CFB-4091-4001-A7CC-F917E99C0D6D}" dt="2023-02-07T14:39:56.135" v="3169" actId="1076"/>
          <ac:picMkLst>
            <pc:docMk/>
            <pc:sldMk cId="937970604" sldId="890"/>
            <ac:picMk id="1026" creationId="{20DD0FC5-572E-7A68-6EF4-1BF357008C2F}"/>
          </ac:picMkLst>
        </pc:picChg>
        <pc:picChg chg="add mod">
          <ac:chgData name="Margot Janssens" userId="f69163b5-52e0-4723-b622-bb4bf4dbab8f" providerId="ADAL" clId="{FE374CFB-4091-4001-A7CC-F917E99C0D6D}" dt="2023-02-07T14:39:52.047" v="3168" actId="1076"/>
          <ac:picMkLst>
            <pc:docMk/>
            <pc:sldMk cId="937970604" sldId="890"/>
            <ac:picMk id="1028" creationId="{3E9A84D4-1FD1-D44A-2D00-F04587916716}"/>
          </ac:picMkLst>
        </pc:picChg>
        <pc:picChg chg="add mod">
          <ac:chgData name="Margot Janssens" userId="f69163b5-52e0-4723-b622-bb4bf4dbab8f" providerId="ADAL" clId="{FE374CFB-4091-4001-A7CC-F917E99C0D6D}" dt="2023-02-07T14:40:11.335" v="3172" actId="1076"/>
          <ac:picMkLst>
            <pc:docMk/>
            <pc:sldMk cId="937970604" sldId="890"/>
            <ac:picMk id="1030" creationId="{ED7F1BDE-3D9A-29A4-C3E7-10B2B7886B0A}"/>
          </ac:picMkLst>
        </pc:picChg>
        <pc:picChg chg="add mod">
          <ac:chgData name="Margot Janssens" userId="f69163b5-52e0-4723-b622-bb4bf4dbab8f" providerId="ADAL" clId="{FE374CFB-4091-4001-A7CC-F917E99C0D6D}" dt="2023-02-07T14:39:47.773" v="3166" actId="1076"/>
          <ac:picMkLst>
            <pc:docMk/>
            <pc:sldMk cId="937970604" sldId="890"/>
            <ac:picMk id="1032" creationId="{539378BC-9F1B-2B05-3404-89118789F9E3}"/>
          </ac:picMkLst>
        </pc:picChg>
      </pc:sldChg>
      <pc:sldChg chg="modSp new mod ord">
        <pc:chgData name="Margot Janssens" userId="f69163b5-52e0-4723-b622-bb4bf4dbab8f" providerId="ADAL" clId="{FE374CFB-4091-4001-A7CC-F917E99C0D6D}" dt="2023-02-07T14:30:20.615" v="3088" actId="20577"/>
        <pc:sldMkLst>
          <pc:docMk/>
          <pc:sldMk cId="285142733" sldId="891"/>
        </pc:sldMkLst>
        <pc:spChg chg="mod">
          <ac:chgData name="Margot Janssens" userId="f69163b5-52e0-4723-b622-bb4bf4dbab8f" providerId="ADAL" clId="{FE374CFB-4091-4001-A7CC-F917E99C0D6D}" dt="2023-02-07T14:30:20.615" v="3088" actId="20577"/>
          <ac:spMkLst>
            <pc:docMk/>
            <pc:sldMk cId="285142733" sldId="891"/>
            <ac:spMk id="2" creationId="{063EFEE2-688E-A29A-2A8E-BE687544765E}"/>
          </ac:spMkLst>
        </pc:spChg>
        <pc:spChg chg="mod">
          <ac:chgData name="Margot Janssens" userId="f69163b5-52e0-4723-b622-bb4bf4dbab8f" providerId="ADAL" clId="{FE374CFB-4091-4001-A7CC-F917E99C0D6D}" dt="2023-02-07T14:17:19.986" v="2840" actId="20577"/>
          <ac:spMkLst>
            <pc:docMk/>
            <pc:sldMk cId="285142733" sldId="891"/>
            <ac:spMk id="4" creationId="{8BE2CD69-4418-6B91-671A-FB5F9258E6E2}"/>
          </ac:spMkLst>
        </pc:spChg>
      </pc:sldChg>
      <pc:sldChg chg="addSp modSp mod modAnim">
        <pc:chgData name="Margot Janssens" userId="f69163b5-52e0-4723-b622-bb4bf4dbab8f" providerId="ADAL" clId="{FE374CFB-4091-4001-A7CC-F917E99C0D6D}" dt="2023-02-07T14:47:37.262" v="3205" actId="1076"/>
        <pc:sldMkLst>
          <pc:docMk/>
          <pc:sldMk cId="733341872" sldId="892"/>
        </pc:sldMkLst>
        <pc:spChg chg="mod">
          <ac:chgData name="Margot Janssens" userId="f69163b5-52e0-4723-b622-bb4bf4dbab8f" providerId="ADAL" clId="{FE374CFB-4091-4001-A7CC-F917E99C0D6D}" dt="2023-02-07T14:46:34.015" v="3203" actId="20577"/>
          <ac:spMkLst>
            <pc:docMk/>
            <pc:sldMk cId="733341872" sldId="892"/>
            <ac:spMk id="2" creationId="{FB2AEC6D-DC6F-AADA-2AAF-2B3F5C1E214D}"/>
          </ac:spMkLst>
        </pc:spChg>
        <pc:picChg chg="add mod">
          <ac:chgData name="Margot Janssens" userId="f69163b5-52e0-4723-b622-bb4bf4dbab8f" providerId="ADAL" clId="{FE374CFB-4091-4001-A7CC-F917E99C0D6D}" dt="2023-02-07T14:47:37.262" v="3205" actId="1076"/>
          <ac:picMkLst>
            <pc:docMk/>
            <pc:sldMk cId="733341872" sldId="892"/>
            <ac:picMk id="6" creationId="{BDFE2691-472E-DAC4-BF61-89A57BE3DEEA}"/>
          </ac:picMkLst>
        </pc:picChg>
      </pc:sldChg>
      <pc:sldChg chg="addSp delSp modSp new mod setBg">
        <pc:chgData name="Margot Janssens" userId="f69163b5-52e0-4723-b622-bb4bf4dbab8f" providerId="ADAL" clId="{FE374CFB-4091-4001-A7CC-F917E99C0D6D}" dt="2023-02-07T14:50:35.040" v="3256"/>
        <pc:sldMkLst>
          <pc:docMk/>
          <pc:sldMk cId="2582503424" sldId="893"/>
        </pc:sldMkLst>
        <pc:spChg chg="mod ord">
          <ac:chgData name="Margot Janssens" userId="f69163b5-52e0-4723-b622-bb4bf4dbab8f" providerId="ADAL" clId="{FE374CFB-4091-4001-A7CC-F917E99C0D6D}" dt="2023-02-07T14:50:15.399" v="3253" actId="26606"/>
          <ac:spMkLst>
            <pc:docMk/>
            <pc:sldMk cId="2582503424" sldId="893"/>
            <ac:spMk id="2" creationId="{8742E2A2-98D9-2E3C-4368-5160F6FE385C}"/>
          </ac:spMkLst>
        </pc:spChg>
        <pc:spChg chg="mod ord">
          <ac:chgData name="Margot Janssens" userId="f69163b5-52e0-4723-b622-bb4bf4dbab8f" providerId="ADAL" clId="{FE374CFB-4091-4001-A7CC-F917E99C0D6D}" dt="2023-02-07T14:50:15.399" v="3253" actId="26606"/>
          <ac:spMkLst>
            <pc:docMk/>
            <pc:sldMk cId="2582503424" sldId="893"/>
            <ac:spMk id="3" creationId="{FD3F1351-A286-6335-A43E-7EB7743BFB6E}"/>
          </ac:spMkLst>
        </pc:spChg>
        <pc:spChg chg="mod">
          <ac:chgData name="Margot Janssens" userId="f69163b5-52e0-4723-b622-bb4bf4dbab8f" providerId="ADAL" clId="{FE374CFB-4091-4001-A7CC-F917E99C0D6D}" dt="2023-02-07T14:50:15.399" v="3253" actId="26606"/>
          <ac:spMkLst>
            <pc:docMk/>
            <pc:sldMk cId="2582503424" sldId="893"/>
            <ac:spMk id="4" creationId="{0384D866-264F-F338-E3B7-656C273A8CBB}"/>
          </ac:spMkLst>
        </pc:spChg>
        <pc:spChg chg="mod">
          <ac:chgData name="Margot Janssens" userId="f69163b5-52e0-4723-b622-bb4bf4dbab8f" providerId="ADAL" clId="{FE374CFB-4091-4001-A7CC-F917E99C0D6D}" dt="2023-02-07T14:50:15.399" v="3253" actId="26606"/>
          <ac:spMkLst>
            <pc:docMk/>
            <pc:sldMk cId="2582503424" sldId="893"/>
            <ac:spMk id="5" creationId="{1801DCE6-F222-AD0A-B886-652E25759FEB}"/>
          </ac:spMkLst>
        </pc:spChg>
        <pc:spChg chg="add del">
          <ac:chgData name="Margot Janssens" userId="f69163b5-52e0-4723-b622-bb4bf4dbab8f" providerId="ADAL" clId="{FE374CFB-4091-4001-A7CC-F917E99C0D6D}" dt="2023-02-07T14:50:15.399" v="3253" actId="26606"/>
          <ac:spMkLst>
            <pc:docMk/>
            <pc:sldMk cId="2582503424" sldId="893"/>
            <ac:spMk id="12" creationId="{C4E4288A-DFC8-40A2-90E5-70E851A933AD}"/>
          </ac:spMkLst>
        </pc:spChg>
        <pc:spChg chg="add del">
          <ac:chgData name="Margot Janssens" userId="f69163b5-52e0-4723-b622-bb4bf4dbab8f" providerId="ADAL" clId="{FE374CFB-4091-4001-A7CC-F917E99C0D6D}" dt="2023-02-07T14:50:15.399" v="3253" actId="26606"/>
          <ac:spMkLst>
            <pc:docMk/>
            <pc:sldMk cId="2582503424" sldId="893"/>
            <ac:spMk id="18" creationId="{BD2BFF02-DF78-4F07-B176-52514E13127D}"/>
          </ac:spMkLst>
        </pc:spChg>
        <pc:spChg chg="add del">
          <ac:chgData name="Margot Janssens" userId="f69163b5-52e0-4723-b622-bb4bf4dbab8f" providerId="ADAL" clId="{FE374CFB-4091-4001-A7CC-F917E99C0D6D}" dt="2023-02-07T14:50:15.399" v="3253" actId="26606"/>
          <ac:spMkLst>
            <pc:docMk/>
            <pc:sldMk cId="2582503424" sldId="893"/>
            <ac:spMk id="20" creationId="{0DB06EAB-7D8C-403A-86C5-B5FD79A13650}"/>
          </ac:spMkLst>
        </pc:spChg>
        <pc:grpChg chg="add del">
          <ac:chgData name="Margot Janssens" userId="f69163b5-52e0-4723-b622-bb4bf4dbab8f" providerId="ADAL" clId="{FE374CFB-4091-4001-A7CC-F917E99C0D6D}" dt="2023-02-07T14:50:15.399" v="3253" actId="26606"/>
          <ac:grpSpMkLst>
            <pc:docMk/>
            <pc:sldMk cId="2582503424" sldId="893"/>
            <ac:grpSpMk id="14" creationId="{B63C2D82-D4FA-4A37-BB01-1E7B21E4FF20}"/>
          </ac:grpSpMkLst>
        </pc:grpChg>
        <pc:picChg chg="add mod ord">
          <ac:chgData name="Margot Janssens" userId="f69163b5-52e0-4723-b622-bb4bf4dbab8f" providerId="ADAL" clId="{FE374CFB-4091-4001-A7CC-F917E99C0D6D}" dt="2023-02-07T14:50:15.399" v="3253" actId="26606"/>
          <ac:picMkLst>
            <pc:docMk/>
            <pc:sldMk cId="2582503424" sldId="893"/>
            <ac:picMk id="6" creationId="{5475BDB9-5DC6-A759-55B1-920F79BBAC6C}"/>
          </ac:picMkLst>
        </pc:picChg>
        <pc:picChg chg="add mod">
          <ac:chgData name="Margot Janssens" userId="f69163b5-52e0-4723-b622-bb4bf4dbab8f" providerId="ADAL" clId="{FE374CFB-4091-4001-A7CC-F917E99C0D6D}" dt="2023-02-07T14:50:15.399" v="3253" actId="26606"/>
          <ac:picMkLst>
            <pc:docMk/>
            <pc:sldMk cId="2582503424" sldId="893"/>
            <ac:picMk id="7" creationId="{2CC7E4E7-EC70-5DCD-481F-25583C4E5A49}"/>
          </ac:picMkLst>
        </pc:picChg>
        <pc:picChg chg="add mod">
          <ac:chgData name="Margot Janssens" userId="f69163b5-52e0-4723-b622-bb4bf4dbab8f" providerId="ADAL" clId="{FE374CFB-4091-4001-A7CC-F917E99C0D6D}" dt="2023-02-07T14:50:21.783" v="3254"/>
          <ac:picMkLst>
            <pc:docMk/>
            <pc:sldMk cId="2582503424" sldId="893"/>
            <ac:picMk id="8" creationId="{224ACF35-B861-3C29-71C4-085CDE066AF9}"/>
          </ac:picMkLst>
        </pc:picChg>
        <pc:picChg chg="add mod">
          <ac:chgData name="Margot Janssens" userId="f69163b5-52e0-4723-b622-bb4bf4dbab8f" providerId="ADAL" clId="{FE374CFB-4091-4001-A7CC-F917E99C0D6D}" dt="2023-02-07T14:50:28.628" v="3255"/>
          <ac:picMkLst>
            <pc:docMk/>
            <pc:sldMk cId="2582503424" sldId="893"/>
            <ac:picMk id="9" creationId="{758DC1EC-ADDD-D7AA-E8A6-C374B5766B1A}"/>
          </ac:picMkLst>
        </pc:picChg>
        <pc:picChg chg="add mod">
          <ac:chgData name="Margot Janssens" userId="f69163b5-52e0-4723-b622-bb4bf4dbab8f" providerId="ADAL" clId="{FE374CFB-4091-4001-A7CC-F917E99C0D6D}" dt="2023-02-07T14:50:35.040" v="3256"/>
          <ac:picMkLst>
            <pc:docMk/>
            <pc:sldMk cId="2582503424" sldId="893"/>
            <ac:picMk id="10" creationId="{124E9B1F-4560-515E-3D8C-44A4ADE48955}"/>
          </ac:picMkLst>
        </pc:picChg>
      </pc:sldChg>
      <pc:sldChg chg="addSp modSp new mod modAnim">
        <pc:chgData name="Margot Janssens" userId="f69163b5-52e0-4723-b622-bb4bf4dbab8f" providerId="ADAL" clId="{FE374CFB-4091-4001-A7CC-F917E99C0D6D}" dt="2023-02-07T14:51:39.632" v="3277" actId="1076"/>
        <pc:sldMkLst>
          <pc:docMk/>
          <pc:sldMk cId="35966736" sldId="894"/>
        </pc:sldMkLst>
        <pc:spChg chg="mod">
          <ac:chgData name="Margot Janssens" userId="f69163b5-52e0-4723-b622-bb4bf4dbab8f" providerId="ADAL" clId="{FE374CFB-4091-4001-A7CC-F917E99C0D6D}" dt="2023-02-07T14:50:55.430" v="3273" actId="20577"/>
          <ac:spMkLst>
            <pc:docMk/>
            <pc:sldMk cId="35966736" sldId="894"/>
            <ac:spMk id="4" creationId="{CDDE6691-14BB-19AA-4D99-82DBF8F24717}"/>
          </ac:spMkLst>
        </pc:spChg>
        <pc:picChg chg="add mod">
          <ac:chgData name="Margot Janssens" userId="f69163b5-52e0-4723-b622-bb4bf4dbab8f" providerId="ADAL" clId="{FE374CFB-4091-4001-A7CC-F917E99C0D6D}" dt="2023-02-07T14:51:39.632" v="3277" actId="1076"/>
          <ac:picMkLst>
            <pc:docMk/>
            <pc:sldMk cId="35966736" sldId="894"/>
            <ac:picMk id="6" creationId="{57489EAA-A722-EC29-923F-D3E724A8A0DB}"/>
          </ac:picMkLst>
        </pc:picChg>
      </pc:sldChg>
    </pc:docChg>
  </pc:docChgLst>
</pc:chgInfo>
</file>

<file path=ppt/handoutMasters/_rels/handoutMaster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49550E8D-2687-4B55-AC6F-1FBD87CF06BB}"/>
              </a:ext>
            </a:extLst>
          </p:cNvPr>
          <p:cNvSpPr>
            <a:spLocks noGrp="1"/>
          </p:cNvSpPr>
          <p:nvPr>
            <p:ph type="hdr" sz="quarter"/>
          </p:nvPr>
        </p:nvSpPr>
        <p:spPr>
          <a:xfrm>
            <a:off x="1119260" y="157053"/>
            <a:ext cx="4118144" cy="313743"/>
          </a:xfrm>
          <a:prstGeom prst="rect">
            <a:avLst/>
          </a:prstGeom>
        </p:spPr>
        <p:txBody>
          <a:bodyPr vert="horz" lIns="95558" tIns="47779" rIns="95558" bIns="47779" rtlCol="0"/>
          <a:lstStyle>
            <a:lvl1pPr algn="l">
              <a:defRPr sz="1300"/>
            </a:lvl1pPr>
          </a:lstStyle>
          <a:p>
            <a:endParaRPr lang="nl-BE"/>
          </a:p>
        </p:txBody>
      </p:sp>
      <p:sp>
        <p:nvSpPr>
          <p:cNvPr id="3" name="Tijdelijke aanduiding voor datum 2">
            <a:extLst>
              <a:ext uri="{FF2B5EF4-FFF2-40B4-BE49-F238E27FC236}">
                <a16:creationId xmlns:a16="http://schemas.microsoft.com/office/drawing/2014/main" id="{62C4A80C-7EC9-478E-BFC2-BEAEB6355605}"/>
              </a:ext>
            </a:extLst>
          </p:cNvPr>
          <p:cNvSpPr>
            <a:spLocks noGrp="1"/>
          </p:cNvSpPr>
          <p:nvPr>
            <p:ph type="dt" sz="quarter" idx="1"/>
          </p:nvPr>
        </p:nvSpPr>
        <p:spPr>
          <a:xfrm>
            <a:off x="3444407" y="157053"/>
            <a:ext cx="2945659" cy="313743"/>
          </a:xfrm>
          <a:prstGeom prst="rect">
            <a:avLst/>
          </a:prstGeom>
        </p:spPr>
        <p:txBody>
          <a:bodyPr vert="horz" lIns="95558" tIns="47779" rIns="95558" bIns="47779" rtlCol="0"/>
          <a:lstStyle>
            <a:lvl1pPr algn="r">
              <a:defRPr sz="1300"/>
            </a:lvl1pPr>
          </a:lstStyle>
          <a:p>
            <a:fld id="{B851D6B0-C309-4360-AADA-E0100A701C51}" type="datetimeFigureOut">
              <a:rPr lang="nl-BE" smtClean="0"/>
              <a:t>13/02/2023</a:t>
            </a:fld>
            <a:endParaRPr lang="nl-BE"/>
          </a:p>
        </p:txBody>
      </p:sp>
      <p:sp>
        <p:nvSpPr>
          <p:cNvPr id="4" name="Tijdelijke aanduiding voor voettekst 3">
            <a:extLst>
              <a:ext uri="{FF2B5EF4-FFF2-40B4-BE49-F238E27FC236}">
                <a16:creationId xmlns:a16="http://schemas.microsoft.com/office/drawing/2014/main" id="{EEAA731C-3B25-44FC-ABC1-2A77BCFD587A}"/>
              </a:ext>
            </a:extLst>
          </p:cNvPr>
          <p:cNvSpPr>
            <a:spLocks noGrp="1"/>
          </p:cNvSpPr>
          <p:nvPr>
            <p:ph type="ftr" sz="quarter" idx="2"/>
          </p:nvPr>
        </p:nvSpPr>
        <p:spPr>
          <a:xfrm>
            <a:off x="388835" y="9001594"/>
            <a:ext cx="5236356" cy="313743"/>
          </a:xfrm>
          <a:prstGeom prst="rect">
            <a:avLst/>
          </a:prstGeom>
        </p:spPr>
        <p:txBody>
          <a:bodyPr vert="horz" lIns="95558" tIns="47779" rIns="95558" bIns="47779" rtlCol="0" anchor="b"/>
          <a:lstStyle>
            <a:lvl1pPr algn="l">
              <a:defRPr sz="1300"/>
            </a:lvl1pPr>
          </a:lstStyle>
          <a:p>
            <a:endParaRPr lang="nl-BE"/>
          </a:p>
        </p:txBody>
      </p:sp>
      <p:sp>
        <p:nvSpPr>
          <p:cNvPr id="5" name="Tijdelijke aanduiding voor dianummer 4">
            <a:extLst>
              <a:ext uri="{FF2B5EF4-FFF2-40B4-BE49-F238E27FC236}">
                <a16:creationId xmlns:a16="http://schemas.microsoft.com/office/drawing/2014/main" id="{509BC4C9-5927-4A4C-9D62-F4FCB8CB3205}"/>
              </a:ext>
            </a:extLst>
          </p:cNvPr>
          <p:cNvSpPr>
            <a:spLocks noGrp="1"/>
          </p:cNvSpPr>
          <p:nvPr>
            <p:ph type="sldNum" sz="quarter" idx="3"/>
          </p:nvPr>
        </p:nvSpPr>
        <p:spPr>
          <a:xfrm>
            <a:off x="5984029" y="9028242"/>
            <a:ext cx="406037" cy="287096"/>
          </a:xfrm>
          <a:prstGeom prst="rect">
            <a:avLst/>
          </a:prstGeom>
        </p:spPr>
        <p:txBody>
          <a:bodyPr vert="horz" lIns="95558" tIns="47779" rIns="95558" bIns="47779" rtlCol="0" anchor="b"/>
          <a:lstStyle>
            <a:lvl1pPr algn="r">
              <a:defRPr sz="1300"/>
            </a:lvl1pPr>
          </a:lstStyle>
          <a:p>
            <a:fld id="{08C79EED-929D-483E-9007-D3F59A4C8C3F}" type="slidenum">
              <a:rPr lang="nl-BE" smtClean="0"/>
              <a:t>‹nr.›</a:t>
            </a:fld>
            <a:endParaRPr lang="nl-BE"/>
          </a:p>
        </p:txBody>
      </p:sp>
      <p:pic>
        <p:nvPicPr>
          <p:cNvPr id="7" name="Afbeelding 6">
            <a:extLst>
              <a:ext uri="{FF2B5EF4-FFF2-40B4-BE49-F238E27FC236}">
                <a16:creationId xmlns:a16="http://schemas.microsoft.com/office/drawing/2014/main" id="{41A637C1-C271-414F-B837-89650030AD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1460" y="-17766"/>
            <a:ext cx="760483" cy="758864"/>
          </a:xfrm>
          <a:prstGeom prst="rect">
            <a:avLst/>
          </a:prstGeom>
        </p:spPr>
      </p:pic>
      <p:cxnSp>
        <p:nvCxnSpPr>
          <p:cNvPr id="8" name="Rechte verbindingslijn 7">
            <a:extLst>
              <a:ext uri="{FF2B5EF4-FFF2-40B4-BE49-F238E27FC236}">
                <a16:creationId xmlns:a16="http://schemas.microsoft.com/office/drawing/2014/main" id="{2EAA0E41-0FD2-4F96-9F26-A36EB18A8771}"/>
              </a:ext>
            </a:extLst>
          </p:cNvPr>
          <p:cNvCxnSpPr>
            <a:cxnSpLocks/>
          </p:cNvCxnSpPr>
          <p:nvPr/>
        </p:nvCxnSpPr>
        <p:spPr>
          <a:xfrm>
            <a:off x="457310" y="691956"/>
            <a:ext cx="5863584"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70211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1" y="1"/>
            <a:ext cx="2945659" cy="498056"/>
          </a:xfrm>
          <a:prstGeom prst="rect">
            <a:avLst/>
          </a:prstGeom>
        </p:spPr>
        <p:txBody>
          <a:bodyPr vert="horz" lIns="95558" tIns="47779" rIns="95558" bIns="47779" rtlCol="0"/>
          <a:lstStyle>
            <a:lvl1pPr algn="l">
              <a:defRPr sz="1300"/>
            </a:lvl1pPr>
          </a:lstStyle>
          <a:p>
            <a:endParaRPr lang="nl-BE"/>
          </a:p>
        </p:txBody>
      </p:sp>
      <p:sp>
        <p:nvSpPr>
          <p:cNvPr id="3" name="Tijdelijke aanduiding voor datum 2"/>
          <p:cNvSpPr>
            <a:spLocks noGrp="1"/>
          </p:cNvSpPr>
          <p:nvPr>
            <p:ph type="dt" idx="1"/>
          </p:nvPr>
        </p:nvSpPr>
        <p:spPr>
          <a:xfrm>
            <a:off x="3850444" y="1"/>
            <a:ext cx="2945659" cy="498056"/>
          </a:xfrm>
          <a:prstGeom prst="rect">
            <a:avLst/>
          </a:prstGeom>
        </p:spPr>
        <p:txBody>
          <a:bodyPr vert="horz" lIns="95558" tIns="47779" rIns="95558" bIns="47779" rtlCol="0"/>
          <a:lstStyle>
            <a:lvl1pPr algn="r">
              <a:defRPr sz="1300"/>
            </a:lvl1pPr>
          </a:lstStyle>
          <a:p>
            <a:fld id="{01C07673-66AC-46B1-89BD-061114F0C338}" type="datetimeFigureOut">
              <a:rPr lang="nl-BE" smtClean="0"/>
              <a:t>13/02/2023</a:t>
            </a:fld>
            <a:endParaRPr lang="nl-BE"/>
          </a:p>
        </p:txBody>
      </p:sp>
      <p:sp>
        <p:nvSpPr>
          <p:cNvPr id="4" name="Tijdelijke aanduiding voor dia-afbeelding 3"/>
          <p:cNvSpPr>
            <a:spLocks noGrp="1" noRot="1" noChangeAspect="1"/>
          </p:cNvSpPr>
          <p:nvPr>
            <p:ph type="sldImg" idx="2"/>
          </p:nvPr>
        </p:nvSpPr>
        <p:spPr>
          <a:xfrm>
            <a:off x="-949325" y="1016000"/>
            <a:ext cx="5783263" cy="3254375"/>
          </a:xfrm>
          <a:prstGeom prst="rect">
            <a:avLst/>
          </a:prstGeom>
          <a:noFill/>
          <a:ln w="12700">
            <a:solidFill>
              <a:prstClr val="black"/>
            </a:solidFill>
          </a:ln>
        </p:spPr>
        <p:txBody>
          <a:bodyPr vert="horz" lIns="95558" tIns="47779" rIns="95558" bIns="47779" rtlCol="0" anchor="ctr"/>
          <a:lstStyle/>
          <a:p>
            <a:endParaRPr lang="nl-BE"/>
          </a:p>
        </p:txBody>
      </p:sp>
      <p:sp>
        <p:nvSpPr>
          <p:cNvPr id="6" name="Tijdelijke aanduiding voor voettekst 5"/>
          <p:cNvSpPr>
            <a:spLocks noGrp="1"/>
          </p:cNvSpPr>
          <p:nvPr>
            <p:ph type="ftr" sz="quarter" idx="4"/>
          </p:nvPr>
        </p:nvSpPr>
        <p:spPr>
          <a:xfrm>
            <a:off x="1" y="9428584"/>
            <a:ext cx="2945659" cy="498055"/>
          </a:xfrm>
          <a:prstGeom prst="rect">
            <a:avLst/>
          </a:prstGeom>
        </p:spPr>
        <p:txBody>
          <a:bodyPr vert="horz" lIns="95558" tIns="47779" rIns="95558" bIns="47779" rtlCol="0" anchor="b"/>
          <a:lstStyle>
            <a:lvl1pPr algn="l">
              <a:defRPr sz="1300"/>
            </a:lvl1pPr>
          </a:lstStyle>
          <a:p>
            <a:endParaRPr lang="nl-BE"/>
          </a:p>
        </p:txBody>
      </p:sp>
      <p:sp>
        <p:nvSpPr>
          <p:cNvPr id="7" name="Tijdelijke aanduiding voor dianummer 6"/>
          <p:cNvSpPr>
            <a:spLocks noGrp="1"/>
          </p:cNvSpPr>
          <p:nvPr>
            <p:ph type="sldNum" sz="quarter" idx="5"/>
          </p:nvPr>
        </p:nvSpPr>
        <p:spPr>
          <a:xfrm>
            <a:off x="3850444" y="9428584"/>
            <a:ext cx="2945659" cy="498055"/>
          </a:xfrm>
          <a:prstGeom prst="rect">
            <a:avLst/>
          </a:prstGeom>
        </p:spPr>
        <p:txBody>
          <a:bodyPr vert="horz" lIns="95558" tIns="47779" rIns="95558" bIns="47779" rtlCol="0" anchor="b"/>
          <a:lstStyle>
            <a:lvl1pPr algn="r">
              <a:defRPr sz="1300"/>
            </a:lvl1pPr>
          </a:lstStyle>
          <a:p>
            <a:fld id="{6C23E295-A1A5-4488-BC09-D942F81F4A15}" type="slidenum">
              <a:rPr lang="nl-BE" smtClean="0"/>
              <a:t>‹nr.›</a:t>
            </a:fld>
            <a:endParaRPr lang="nl-BE"/>
          </a:p>
        </p:txBody>
      </p:sp>
      <p:sp>
        <p:nvSpPr>
          <p:cNvPr id="8" name="Tijdelijke aanduiding voor datum 2">
            <a:extLst>
              <a:ext uri="{FF2B5EF4-FFF2-40B4-BE49-F238E27FC236}">
                <a16:creationId xmlns:a16="http://schemas.microsoft.com/office/drawing/2014/main" id="{944846E0-E852-40C1-B969-83476F3B76F7}"/>
              </a:ext>
            </a:extLst>
          </p:cNvPr>
          <p:cNvSpPr txBox="1">
            <a:spLocks/>
          </p:cNvSpPr>
          <p:nvPr/>
        </p:nvSpPr>
        <p:spPr>
          <a:xfrm>
            <a:off x="3444407" y="157053"/>
            <a:ext cx="2945659" cy="313743"/>
          </a:xfrm>
          <a:prstGeom prst="rect">
            <a:avLst/>
          </a:prstGeom>
        </p:spPr>
        <p:txBody>
          <a:bodyPr vert="horz" lIns="95558" tIns="47779" rIns="95558" bIns="47779" rtlCol="0"/>
          <a:lstStyle>
            <a:defPPr>
              <a:defRPr lang="en-US"/>
            </a:defPPr>
            <a:lvl1pPr marL="0" algn="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851D6B0-C309-4360-AADA-E0100A701C51}" type="datetimeFigureOut">
              <a:rPr lang="nl-BE" smtClean="0"/>
              <a:pPr/>
              <a:t>13/02/2023</a:t>
            </a:fld>
            <a:endParaRPr lang="nl-BE"/>
          </a:p>
        </p:txBody>
      </p:sp>
      <p:pic>
        <p:nvPicPr>
          <p:cNvPr id="10" name="Afbeelding 9">
            <a:extLst>
              <a:ext uri="{FF2B5EF4-FFF2-40B4-BE49-F238E27FC236}">
                <a16:creationId xmlns:a16="http://schemas.microsoft.com/office/drawing/2014/main" id="{CABF7A55-6C0F-4E87-AFC0-BB240FFF97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1460" y="-17766"/>
            <a:ext cx="760483" cy="758864"/>
          </a:xfrm>
          <a:prstGeom prst="rect">
            <a:avLst/>
          </a:prstGeom>
        </p:spPr>
      </p:pic>
      <p:cxnSp>
        <p:nvCxnSpPr>
          <p:cNvPr id="11" name="Rechte verbindingslijn 10">
            <a:extLst>
              <a:ext uri="{FF2B5EF4-FFF2-40B4-BE49-F238E27FC236}">
                <a16:creationId xmlns:a16="http://schemas.microsoft.com/office/drawing/2014/main" id="{0778B21D-7FB4-4703-A374-CC34AE860216}"/>
              </a:ext>
            </a:extLst>
          </p:cNvPr>
          <p:cNvCxnSpPr>
            <a:cxnSpLocks/>
          </p:cNvCxnSpPr>
          <p:nvPr/>
        </p:nvCxnSpPr>
        <p:spPr>
          <a:xfrm>
            <a:off x="457310" y="691956"/>
            <a:ext cx="5863584"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
        <p:nvSpPr>
          <p:cNvPr id="12" name="Tijdelijke aanduiding voor notities 4">
            <a:extLst>
              <a:ext uri="{FF2B5EF4-FFF2-40B4-BE49-F238E27FC236}">
                <a16:creationId xmlns:a16="http://schemas.microsoft.com/office/drawing/2014/main" id="{CC94D0D5-1E80-4534-99C4-6E80E3027CAD}"/>
              </a:ext>
            </a:extLst>
          </p:cNvPr>
          <p:cNvSpPr>
            <a:spLocks noGrp="1"/>
          </p:cNvSpPr>
          <p:nvPr>
            <p:ph type="body" sz="quarter" idx="3"/>
          </p:nvPr>
        </p:nvSpPr>
        <p:spPr>
          <a:xfrm>
            <a:off x="457309" y="4404994"/>
            <a:ext cx="6156262" cy="4753263"/>
          </a:xfrm>
          <a:prstGeom prst="rect">
            <a:avLst/>
          </a:prstGeom>
        </p:spPr>
        <p:txBody>
          <a:bodyPr vert="horz" lIns="95558" tIns="47779" rIns="95558" bIns="47779"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24233328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949325" y="1016000"/>
            <a:ext cx="5783263" cy="3254375"/>
          </a:xfrm>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6C23E295-A1A5-4488-BC09-D942F81F4A15}" type="slidenum">
              <a:rPr lang="nl-BE" smtClean="0"/>
              <a:t>1</a:t>
            </a:fld>
            <a:endParaRPr lang="nl-BE"/>
          </a:p>
        </p:txBody>
      </p:sp>
    </p:spTree>
    <p:extLst>
      <p:ext uri="{BB962C8B-B14F-4D97-AF65-F5344CB8AC3E}">
        <p14:creationId xmlns:p14="http://schemas.microsoft.com/office/powerpoint/2010/main" val="37289390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620713" y="1108075"/>
            <a:ext cx="5319712" cy="2994025"/>
          </a:xfrm>
        </p:spPr>
      </p:sp>
      <p:sp>
        <p:nvSpPr>
          <p:cNvPr id="3" name="Tijdelijke aanduiding voor notities 2"/>
          <p:cNvSpPr>
            <a:spLocks noGrp="1"/>
          </p:cNvSpPr>
          <p:nvPr>
            <p:ph type="body" idx="1"/>
          </p:nvPr>
        </p:nvSpPr>
        <p:spPr/>
        <p:txBody>
          <a:bodyPr/>
          <a:lstStyle/>
          <a:p>
            <a:pPr marL="165364" indent="-165364">
              <a:buFontTx/>
              <a:buChar char="-"/>
            </a:pPr>
            <a:r>
              <a:rPr lang="nl-BE" sz="1000"/>
              <a:t>Uitleg </a:t>
            </a:r>
            <a:r>
              <a:rPr lang="nl-BE" sz="1000" err="1"/>
              <a:t>lemo</a:t>
            </a:r>
            <a:r>
              <a:rPr lang="nl-BE" sz="1000"/>
              <a:t> test: afgenomen </a:t>
            </a:r>
            <a:r>
              <a:rPr lang="nl-BE" sz="1000">
                <a:sym typeface="Wingdings" panose="05000000000000000000" pitchFamily="2" charset="2"/>
              </a:rPr>
              <a:t> mailtje </a:t>
            </a:r>
            <a:r>
              <a:rPr lang="nl-BE" sz="1000" err="1">
                <a:sym typeface="Wingdings" panose="05000000000000000000" pitchFamily="2" charset="2"/>
              </a:rPr>
              <a:t>goleweb</a:t>
            </a:r>
            <a:r>
              <a:rPr lang="nl-BE" sz="1000">
                <a:sym typeface="Wingdings" panose="05000000000000000000" pitchFamily="2" charset="2"/>
              </a:rPr>
              <a:t>.  rapport geeft inzicht op je vaardigheden rond leerstof verwerken, sturing en hoe het met je motivatie gesteld is. </a:t>
            </a:r>
          </a:p>
          <a:p>
            <a:r>
              <a:rPr lang="nl-BE" sz="1000">
                <a:sym typeface="Wingdings" panose="05000000000000000000" pitchFamily="2" charset="2"/>
              </a:rPr>
              <a:t>     </a:t>
            </a:r>
            <a:r>
              <a:rPr lang="nl-BE"/>
              <a:t>Deze factoren zijn van belang om te slagen voor je richting. Mocht je niet zo’n test afgelegd hebben en heb je toch interesse, stuur een mailtje naar uw talentcoach ( zie website) </a:t>
            </a:r>
            <a:endParaRPr lang="nl-BE" sz="1000">
              <a:sym typeface="Wingdings" panose="05000000000000000000" pitchFamily="2" charset="2"/>
            </a:endParaRPr>
          </a:p>
          <a:p>
            <a:pPr marL="165364" indent="-165364">
              <a:buFontTx/>
              <a:buChar char="-"/>
            </a:pPr>
            <a:r>
              <a:rPr lang="nl-BE" sz="1000">
                <a:sym typeface="Wingdings" panose="05000000000000000000" pitchFamily="2" charset="2"/>
              </a:rPr>
              <a:t>Scoor je minder of is er nog groeimarge bij … dan speelt deze workshop hier op in </a:t>
            </a:r>
          </a:p>
          <a:p>
            <a:pPr marL="165364" indent="-165364">
              <a:buFontTx/>
              <a:buChar char="-"/>
            </a:pPr>
            <a:r>
              <a:rPr lang="nl-BE" sz="1000">
                <a:sym typeface="Wingdings" panose="05000000000000000000" pitchFamily="2" charset="2"/>
              </a:rPr>
              <a:t>Link andere workshops </a:t>
            </a:r>
          </a:p>
          <a:p>
            <a:pPr marL="165364" indent="-165364">
              <a:buFontTx/>
              <a:buChar char="-"/>
            </a:pPr>
            <a:r>
              <a:rPr lang="nl-BE" sz="1000">
                <a:sym typeface="Wingdings" panose="05000000000000000000" pitchFamily="2" charset="2"/>
              </a:rPr>
              <a:t>Link motivatie </a:t>
            </a:r>
          </a:p>
          <a:p>
            <a:pPr marL="165364" indent="-165364">
              <a:buFontTx/>
              <a:buChar char="-"/>
            </a:pPr>
            <a:r>
              <a:rPr lang="nl-BE" sz="1000">
                <a:sym typeface="Wingdings" panose="05000000000000000000" pitchFamily="2" charset="2"/>
              </a:rPr>
              <a:t>Indien test niet afgelegd? Stuur gerust mailtje naar de studiecoach gelinkt aan jouw opleiding (zie website)</a:t>
            </a:r>
            <a:endParaRPr lang="nl-BE" sz="1000"/>
          </a:p>
        </p:txBody>
      </p:sp>
      <p:sp>
        <p:nvSpPr>
          <p:cNvPr id="4" name="Tijdelijke aanduiding voor dianummer 3"/>
          <p:cNvSpPr>
            <a:spLocks noGrp="1"/>
          </p:cNvSpPr>
          <p:nvPr>
            <p:ph type="sldNum" sz="quarter" idx="10"/>
          </p:nvPr>
        </p:nvSpPr>
        <p:spPr/>
        <p:txBody>
          <a:bodyPr/>
          <a:lstStyle/>
          <a:p>
            <a:fld id="{0FBB8BF1-BD7F-418D-B981-D67EA1036A3A}" type="slidenum">
              <a:rPr lang="en-GB" smtClean="0"/>
              <a:t>2</a:t>
            </a:fld>
            <a:endParaRPr lang="en-GB"/>
          </a:p>
        </p:txBody>
      </p:sp>
    </p:spTree>
    <p:extLst>
      <p:ext uri="{BB962C8B-B14F-4D97-AF65-F5344CB8AC3E}">
        <p14:creationId xmlns:p14="http://schemas.microsoft.com/office/powerpoint/2010/main" val="111795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Er bestaan verschillende soorten geheugensteuntjes. Hier worden enkele mogelijkheden opgesomd.</a:t>
            </a:r>
          </a:p>
          <a:p>
            <a:endParaRPr lang="nl-BE" dirty="0"/>
          </a:p>
          <a:p>
            <a:r>
              <a:rPr lang="nl-BE" b="1" dirty="0"/>
              <a:t>Een acroniem </a:t>
            </a:r>
            <a:r>
              <a:rPr lang="nl-BE" dirty="0"/>
              <a:t>is een woord dat ontstaat door elke eerste letter van een reeks woorden in een gemakkelijke volgorde te plaatsen. Bijvoorbeeld: je wil de volgorde van de kleuren van een regenboog onthouden: Rood-Oranje-Geel-Groen-Blauw-Indigo-Violet: hier kan je het </a:t>
            </a:r>
            <a:r>
              <a:rPr lang="nl-BE" dirty="0" err="1"/>
              <a:t>Acronime</a:t>
            </a:r>
            <a:r>
              <a:rPr lang="nl-BE" dirty="0"/>
              <a:t> </a:t>
            </a:r>
            <a:r>
              <a:rPr lang="nl-BE" dirty="0" err="1"/>
              <a:t>Roggbiv</a:t>
            </a:r>
            <a:r>
              <a:rPr lang="nl-BE" dirty="0"/>
              <a:t> van maken. Dit kun je nu makkelijker onthouden.</a:t>
            </a:r>
          </a:p>
          <a:p>
            <a:endParaRPr lang="nl-BE" dirty="0"/>
          </a:p>
          <a:p>
            <a:r>
              <a:rPr lang="nl-BE" dirty="0"/>
              <a:t>Bij </a:t>
            </a:r>
            <a:r>
              <a:rPr lang="nl-BE" b="1" dirty="0"/>
              <a:t>een </a:t>
            </a:r>
            <a:r>
              <a:rPr lang="nl-BE" b="1" dirty="0" err="1"/>
              <a:t>acrostic</a:t>
            </a:r>
            <a:r>
              <a:rPr lang="nl-BE" b="1" dirty="0"/>
              <a:t> </a:t>
            </a:r>
            <a:r>
              <a:rPr lang="nl-BE" dirty="0"/>
              <a:t>gebruik je de eerste letter van elk woord om een aantal (andere) woorden in een betekenisvolle zin te plaatsen. Bijvoorbeeld: de volgorde van de bewerkingen in wiskundige vergelijkingen zijn: Eerste de Haakjes, dan Machten en Worteltekens, daarna pas Vermenigvuldigen en Delen en tot slot Optellen en Aftrekken. Zo kan je als acroniem de zin vormen:</a:t>
            </a:r>
            <a:r>
              <a:rPr lang="nl-BE" sz="1200" b="0" kern="1200" dirty="0">
                <a:solidFill>
                  <a:schemeClr val="tx1"/>
                </a:solidFill>
                <a:effectLst/>
                <a:latin typeface="+mn-lt"/>
                <a:ea typeface="+mn-ea"/>
                <a:cs typeface="+mn-cs"/>
              </a:rPr>
              <a:t> </a:t>
            </a:r>
            <a:r>
              <a:rPr lang="nl-BE" sz="1200" b="1" kern="1200" dirty="0">
                <a:solidFill>
                  <a:schemeClr val="tx1"/>
                </a:solidFill>
                <a:effectLst/>
                <a:latin typeface="+mn-lt"/>
                <a:ea typeface="+mn-ea"/>
                <a:cs typeface="+mn-cs"/>
              </a:rPr>
              <a:t>H</a:t>
            </a:r>
            <a:r>
              <a:rPr lang="nl-BE" sz="1200" kern="1200" dirty="0">
                <a:solidFill>
                  <a:schemeClr val="tx1"/>
                </a:solidFill>
                <a:effectLst/>
                <a:latin typeface="+mn-lt"/>
                <a:ea typeface="+mn-ea"/>
                <a:cs typeface="+mn-cs"/>
              </a:rPr>
              <a:t>oe </a:t>
            </a:r>
            <a:r>
              <a:rPr lang="nl-BE" sz="1200" b="1" kern="1200" dirty="0">
                <a:solidFill>
                  <a:schemeClr val="tx1"/>
                </a:solidFill>
                <a:effectLst/>
                <a:latin typeface="+mn-lt"/>
                <a:ea typeface="+mn-ea"/>
                <a:cs typeface="+mn-cs"/>
              </a:rPr>
              <a:t>M</a:t>
            </a:r>
            <a:r>
              <a:rPr lang="nl-BE" sz="1200" kern="1200" dirty="0">
                <a:solidFill>
                  <a:schemeClr val="tx1"/>
                </a:solidFill>
                <a:effectLst/>
                <a:latin typeface="+mn-lt"/>
                <a:ea typeface="+mn-ea"/>
                <a:cs typeface="+mn-cs"/>
              </a:rPr>
              <a:t>oeten </a:t>
            </a:r>
            <a:r>
              <a:rPr lang="nl-BE" sz="1200" b="1" kern="1200" dirty="0">
                <a:solidFill>
                  <a:schemeClr val="tx1"/>
                </a:solidFill>
                <a:effectLst/>
                <a:latin typeface="+mn-lt"/>
                <a:ea typeface="+mn-ea"/>
                <a:cs typeface="+mn-cs"/>
              </a:rPr>
              <a:t>W</a:t>
            </a:r>
            <a:r>
              <a:rPr lang="nl-BE" sz="1200" kern="1200" dirty="0">
                <a:solidFill>
                  <a:schemeClr val="tx1"/>
                </a:solidFill>
                <a:effectLst/>
                <a:latin typeface="+mn-lt"/>
                <a:ea typeface="+mn-ea"/>
                <a:cs typeface="+mn-cs"/>
              </a:rPr>
              <a:t>ij </a:t>
            </a:r>
            <a:r>
              <a:rPr lang="nl-BE" sz="1200" b="1" kern="1200" dirty="0">
                <a:solidFill>
                  <a:schemeClr val="tx1"/>
                </a:solidFill>
                <a:effectLst/>
                <a:latin typeface="+mn-lt"/>
                <a:ea typeface="+mn-ea"/>
                <a:cs typeface="+mn-cs"/>
              </a:rPr>
              <a:t>V</a:t>
            </a:r>
            <a:r>
              <a:rPr lang="nl-BE" sz="1200" kern="1200" dirty="0">
                <a:solidFill>
                  <a:schemeClr val="tx1"/>
                </a:solidFill>
                <a:effectLst/>
                <a:latin typeface="+mn-lt"/>
                <a:ea typeface="+mn-ea"/>
                <a:cs typeface="+mn-cs"/>
              </a:rPr>
              <a:t>an </a:t>
            </a:r>
            <a:r>
              <a:rPr lang="nl-BE" sz="1200" b="1" kern="1200" dirty="0">
                <a:solidFill>
                  <a:schemeClr val="tx1"/>
                </a:solidFill>
                <a:effectLst/>
                <a:latin typeface="+mn-lt"/>
                <a:ea typeface="+mn-ea"/>
                <a:cs typeface="+mn-cs"/>
              </a:rPr>
              <a:t>Di</a:t>
            </a:r>
            <a:r>
              <a:rPr lang="nl-BE" sz="1200" kern="1200" dirty="0">
                <a:solidFill>
                  <a:schemeClr val="tx1"/>
                </a:solidFill>
                <a:effectLst/>
                <a:latin typeface="+mn-lt"/>
                <a:ea typeface="+mn-ea"/>
                <a:cs typeface="+mn-cs"/>
              </a:rPr>
              <a:t>e </a:t>
            </a:r>
            <a:r>
              <a:rPr lang="nl-BE" sz="1200" b="1" kern="1200" dirty="0">
                <a:solidFill>
                  <a:schemeClr val="tx1"/>
                </a:solidFill>
                <a:effectLst/>
                <a:latin typeface="+mn-lt"/>
                <a:ea typeface="+mn-ea"/>
                <a:cs typeface="+mn-cs"/>
              </a:rPr>
              <a:t>O</a:t>
            </a:r>
            <a:r>
              <a:rPr lang="nl-BE" sz="1200" kern="1200" dirty="0">
                <a:solidFill>
                  <a:schemeClr val="tx1"/>
                </a:solidFill>
                <a:effectLst/>
                <a:latin typeface="+mn-lt"/>
                <a:ea typeface="+mn-ea"/>
                <a:cs typeface="+mn-cs"/>
              </a:rPr>
              <a:t>nvoldoendes </a:t>
            </a:r>
            <a:r>
              <a:rPr lang="nl-BE" sz="1200" b="1" kern="1200" dirty="0">
                <a:solidFill>
                  <a:schemeClr val="tx1"/>
                </a:solidFill>
                <a:effectLst/>
                <a:latin typeface="+mn-lt"/>
                <a:ea typeface="+mn-ea"/>
                <a:cs typeface="+mn-cs"/>
              </a:rPr>
              <a:t>A</a:t>
            </a:r>
            <a:r>
              <a:rPr lang="nl-BE" sz="1200" kern="1200" dirty="0">
                <a:solidFill>
                  <a:schemeClr val="tx1"/>
                </a:solidFill>
                <a:effectLst/>
                <a:latin typeface="+mn-lt"/>
                <a:ea typeface="+mn-ea"/>
                <a:cs typeface="+mn-cs"/>
              </a:rPr>
              <a:t>fkomen. </a:t>
            </a:r>
          </a:p>
          <a:p>
            <a:endParaRPr lang="nl-BE" dirty="0"/>
          </a:p>
          <a:p>
            <a:r>
              <a:rPr lang="nl-BE" dirty="0"/>
              <a:t>Je kan ook </a:t>
            </a:r>
            <a:r>
              <a:rPr lang="nl-BE" b="1" dirty="0"/>
              <a:t>liedjes, verhalen en rijmpjes </a:t>
            </a:r>
            <a:r>
              <a:rPr lang="nl-BE" dirty="0"/>
              <a:t>verzinnen over elementen/woorden die je moet onthouden. Doordat die elementen/woorden in je verhaal </a:t>
            </a:r>
            <a:r>
              <a:rPr lang="nl-BE" dirty="0" err="1"/>
              <a:t>betekeisvol</a:t>
            </a:r>
            <a:r>
              <a:rPr lang="nl-BE" dirty="0"/>
              <a:t> samenhangen, zullen ze langer blijven hangen.</a:t>
            </a:r>
          </a:p>
          <a:p>
            <a:endParaRPr lang="nl-BE" dirty="0"/>
          </a:p>
          <a:p>
            <a:r>
              <a:rPr lang="nl-BE" dirty="0"/>
              <a:t>Bij </a:t>
            </a:r>
            <a:r>
              <a:rPr lang="nl-BE" b="1" dirty="0"/>
              <a:t>een geheugenketting </a:t>
            </a:r>
            <a:r>
              <a:rPr lang="nl-BE" dirty="0"/>
              <a:t>leg je relaties tussen verschillende woorden. Je koppelt een eerste woord dat je wil onthouden aan een tweede, dat tweede woord koppel je aan een derde, deze aan een vierde,… Op die manier bekom je een geheugenketting.</a:t>
            </a:r>
          </a:p>
          <a:p>
            <a:endParaRPr lang="nl-BE" dirty="0"/>
          </a:p>
        </p:txBody>
      </p:sp>
      <p:sp>
        <p:nvSpPr>
          <p:cNvPr id="4" name="Tijdelijke aanduiding voor dianummer 3"/>
          <p:cNvSpPr>
            <a:spLocks noGrp="1"/>
          </p:cNvSpPr>
          <p:nvPr>
            <p:ph type="sldNum" sz="quarter" idx="5"/>
          </p:nvPr>
        </p:nvSpPr>
        <p:spPr/>
        <p:txBody>
          <a:bodyPr/>
          <a:lstStyle/>
          <a:p>
            <a:fld id="{6C23E295-A1A5-4488-BC09-D942F81F4A15}" type="slidenum">
              <a:rPr lang="nl-BE" smtClean="0"/>
              <a:t>13</a:t>
            </a:fld>
            <a:endParaRPr lang="nl-BE"/>
          </a:p>
        </p:txBody>
      </p:sp>
    </p:spTree>
    <p:extLst>
      <p:ext uri="{BB962C8B-B14F-4D97-AF65-F5344CB8AC3E}">
        <p14:creationId xmlns:p14="http://schemas.microsoft.com/office/powerpoint/2010/main" val="38625942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6C23E295-A1A5-4488-BC09-D942F81F4A15}" type="slidenum">
              <a:rPr lang="nl-BE" smtClean="0"/>
              <a:t>16</a:t>
            </a:fld>
            <a:endParaRPr lang="nl-BE"/>
          </a:p>
        </p:txBody>
      </p:sp>
    </p:spTree>
    <p:extLst>
      <p:ext uri="{BB962C8B-B14F-4D97-AF65-F5344CB8AC3E}">
        <p14:creationId xmlns:p14="http://schemas.microsoft.com/office/powerpoint/2010/main" val="10856055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a:t>* </a:t>
            </a:r>
            <a:r>
              <a:rPr lang="nl-BE" err="1"/>
              <a:t>Clue</a:t>
            </a:r>
            <a:r>
              <a:rPr lang="nl-BE"/>
              <a:t>: als je op voorhand een vraag krijg, kan je veel gerichter kijken, te werk gaan. Je kende de passen maar zag de aap vb. niet. Door op voorhand duidelijk te weten wat je wil bereiken op het einde van jouw studeersessie kan je uw concentratie en focus beter vasthouden. </a:t>
            </a:r>
          </a:p>
        </p:txBody>
      </p:sp>
      <p:sp>
        <p:nvSpPr>
          <p:cNvPr id="4" name="Tijdelijke aanduiding voor dianummer 3"/>
          <p:cNvSpPr>
            <a:spLocks noGrp="1"/>
          </p:cNvSpPr>
          <p:nvPr>
            <p:ph type="sldNum" sz="quarter" idx="5"/>
          </p:nvPr>
        </p:nvSpPr>
        <p:spPr/>
        <p:txBody>
          <a:bodyPr/>
          <a:lstStyle/>
          <a:p>
            <a:fld id="{6C23E295-A1A5-4488-BC09-D942F81F4A15}" type="slidenum">
              <a:rPr lang="nl-BE" smtClean="0"/>
              <a:t>17</a:t>
            </a:fld>
            <a:endParaRPr lang="nl-BE"/>
          </a:p>
        </p:txBody>
      </p:sp>
    </p:spTree>
    <p:extLst>
      <p:ext uri="{BB962C8B-B14F-4D97-AF65-F5344CB8AC3E}">
        <p14:creationId xmlns:p14="http://schemas.microsoft.com/office/powerpoint/2010/main" val="12191269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9325" y="1016000"/>
            <a:ext cx="5783263" cy="3254375"/>
          </a:xfrm>
        </p:spPr>
      </p:sp>
      <p:sp>
        <p:nvSpPr>
          <p:cNvPr id="3" name="Notes Placeholder 2"/>
          <p:cNvSpPr>
            <a:spLocks noGrp="1"/>
          </p:cNvSpPr>
          <p:nvPr>
            <p:ph type="body" idx="1"/>
          </p:nvPr>
        </p:nvSpPr>
        <p:spPr/>
        <p:txBody>
          <a:bodyPr/>
          <a:lstStyle/>
          <a:p>
            <a:endParaRPr lang="nl-BE"/>
          </a:p>
        </p:txBody>
      </p:sp>
    </p:spTree>
    <p:extLst>
      <p:ext uri="{BB962C8B-B14F-4D97-AF65-F5344CB8AC3E}">
        <p14:creationId xmlns:p14="http://schemas.microsoft.com/office/powerpoint/2010/main" val="846926411"/>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jpeg"/><Relationship Id="rId12"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4.jpeg"/><Relationship Id="rId11" Type="http://schemas.openxmlformats.org/officeDocument/2006/relationships/image" Target="../media/image7.jpeg"/><Relationship Id="rId5" Type="http://schemas.openxmlformats.org/officeDocument/2006/relationships/hyperlink" Target="https://www.flickr.com/photos/howestbe/albums" TargetMode="External"/><Relationship Id="rId10" Type="http://schemas.openxmlformats.org/officeDocument/2006/relationships/hyperlink" Target="https://start.howest.be/StrategieCommunicatie/Communicatie" TargetMode="External"/><Relationship Id="rId4" Type="http://schemas.openxmlformats.org/officeDocument/2006/relationships/image" Target="../media/image3.png"/><Relationship Id="rId9" Type="http://schemas.openxmlformats.org/officeDocument/2006/relationships/hyperlink" Target="mailto:regis.le.roy@howest.be" TargetMode="Externa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8" Type="http://schemas.openxmlformats.org/officeDocument/2006/relationships/hyperlink" Target="mailto:regis.le.roy@howest.be" TargetMode="External"/><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Master" Target="../slideMasters/slideMaster2.xml"/><Relationship Id="rId6" Type="http://schemas.openxmlformats.org/officeDocument/2006/relationships/image" Target="../media/image5.jpeg"/><Relationship Id="rId11" Type="http://schemas.openxmlformats.org/officeDocument/2006/relationships/image" Target="../media/image8.jpeg"/><Relationship Id="rId5" Type="http://schemas.openxmlformats.org/officeDocument/2006/relationships/image" Target="../media/image4.jpeg"/><Relationship Id="rId10" Type="http://schemas.openxmlformats.org/officeDocument/2006/relationships/image" Target="../media/image7.jpeg"/><Relationship Id="rId4" Type="http://schemas.openxmlformats.org/officeDocument/2006/relationships/hyperlink" Target="https://www.flickr.com/photos/howestbe/albums" TargetMode="External"/><Relationship Id="rId9" Type="http://schemas.openxmlformats.org/officeDocument/2006/relationships/hyperlink" Target="https://start.howest.be/StrategieCommunicatie/Communicatie" TargetMode="Externa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fo">
    <p:spTree>
      <p:nvGrpSpPr>
        <p:cNvPr id="1" name=""/>
        <p:cNvGrpSpPr/>
        <p:nvPr/>
      </p:nvGrpSpPr>
      <p:grpSpPr>
        <a:xfrm>
          <a:off x="0" y="0"/>
          <a:ext cx="0" cy="0"/>
          <a:chOff x="0" y="0"/>
          <a:chExt cx="0" cy="0"/>
        </a:xfrm>
      </p:grpSpPr>
      <p:pic>
        <p:nvPicPr>
          <p:cNvPr id="8" name="template Image TEMP" hidden="1">
            <a:extLst>
              <a:ext uri="{FF2B5EF4-FFF2-40B4-BE49-F238E27FC236}">
                <a16:creationId xmlns:a16="http://schemas.microsoft.com/office/drawing/2014/main" id="{8B469C1A-565F-459B-93C7-43E5D877DAE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11" name="balk onderaan">
            <a:extLst>
              <a:ext uri="{FF2B5EF4-FFF2-40B4-BE49-F238E27FC236}">
                <a16:creationId xmlns:a16="http://schemas.microsoft.com/office/drawing/2014/main" id="{38804C87-12C0-421E-90B2-DF14E0302FE7}"/>
              </a:ext>
            </a:extLst>
          </p:cNvPr>
          <p:cNvSpPr/>
          <p:nvPr userDrawn="1"/>
        </p:nvSpPr>
        <p:spPr>
          <a:xfrm>
            <a:off x="-7144" y="9305925"/>
            <a:ext cx="15988888" cy="548480"/>
          </a:xfrm>
          <a:custGeom>
            <a:avLst/>
            <a:gdLst>
              <a:gd name="connsiteX0" fmla="*/ 0 w 15948660"/>
              <a:gd name="connsiteY0" fmla="*/ 0 h 547688"/>
              <a:gd name="connsiteX1" fmla="*/ 15948660 w 15948660"/>
              <a:gd name="connsiteY1" fmla="*/ 0 h 547688"/>
              <a:gd name="connsiteX2" fmla="*/ 15948660 w 15948660"/>
              <a:gd name="connsiteY2" fmla="*/ 547688 h 547688"/>
              <a:gd name="connsiteX3" fmla="*/ 0 w 15948660"/>
              <a:gd name="connsiteY3" fmla="*/ 547688 h 547688"/>
              <a:gd name="connsiteX4" fmla="*/ 0 w 15948660"/>
              <a:gd name="connsiteY4" fmla="*/ 0 h 547688"/>
              <a:gd name="connsiteX0" fmla="*/ 0 w 15948660"/>
              <a:gd name="connsiteY0" fmla="*/ 0 h 547688"/>
              <a:gd name="connsiteX1" fmla="*/ 15948660 w 15948660"/>
              <a:gd name="connsiteY1" fmla="*/ 0 h 547688"/>
              <a:gd name="connsiteX2" fmla="*/ 15946734 w 15948660"/>
              <a:gd name="connsiteY2" fmla="*/ 165212 h 547688"/>
              <a:gd name="connsiteX3" fmla="*/ 15948660 w 15948660"/>
              <a:gd name="connsiteY3" fmla="*/ 547688 h 547688"/>
              <a:gd name="connsiteX4" fmla="*/ 0 w 15948660"/>
              <a:gd name="connsiteY4" fmla="*/ 547688 h 547688"/>
              <a:gd name="connsiteX5" fmla="*/ 0 w 15948660"/>
              <a:gd name="connsiteY5" fmla="*/ 0 h 547688"/>
              <a:gd name="connsiteX0" fmla="*/ 0 w 16140165"/>
              <a:gd name="connsiteY0" fmla="*/ 0 h 547688"/>
              <a:gd name="connsiteX1" fmla="*/ 15948660 w 16140165"/>
              <a:gd name="connsiteY1" fmla="*/ 0 h 547688"/>
              <a:gd name="connsiteX2" fmla="*/ 16140165 w 16140165"/>
              <a:gd name="connsiteY2" fmla="*/ 1926 h 547688"/>
              <a:gd name="connsiteX3" fmla="*/ 15948660 w 16140165"/>
              <a:gd name="connsiteY3" fmla="*/ 547688 h 547688"/>
              <a:gd name="connsiteX4" fmla="*/ 0 w 16140165"/>
              <a:gd name="connsiteY4" fmla="*/ 547688 h 547688"/>
              <a:gd name="connsiteX5" fmla="*/ 0 w 16140165"/>
              <a:gd name="connsiteY5" fmla="*/ 0 h 547688"/>
              <a:gd name="connsiteX0" fmla="*/ 0 w 16097459"/>
              <a:gd name="connsiteY0" fmla="*/ 0 h 547688"/>
              <a:gd name="connsiteX1" fmla="*/ 15948660 w 16097459"/>
              <a:gd name="connsiteY1" fmla="*/ 0 h 547688"/>
              <a:gd name="connsiteX2" fmla="*/ 16097459 w 16097459"/>
              <a:gd name="connsiteY2" fmla="*/ 122506 h 547688"/>
              <a:gd name="connsiteX3" fmla="*/ 15948660 w 16097459"/>
              <a:gd name="connsiteY3" fmla="*/ 547688 h 547688"/>
              <a:gd name="connsiteX4" fmla="*/ 0 w 16097459"/>
              <a:gd name="connsiteY4" fmla="*/ 547688 h 547688"/>
              <a:gd name="connsiteX5" fmla="*/ 0 w 16097459"/>
              <a:gd name="connsiteY5" fmla="*/ 0 h 547688"/>
              <a:gd name="connsiteX0" fmla="*/ 0 w 16135140"/>
              <a:gd name="connsiteY0" fmla="*/ 586 h 548274"/>
              <a:gd name="connsiteX1" fmla="*/ 15948660 w 16135140"/>
              <a:gd name="connsiteY1" fmla="*/ 586 h 548274"/>
              <a:gd name="connsiteX2" fmla="*/ 16135140 w 16135140"/>
              <a:gd name="connsiteY2" fmla="*/ 0 h 548274"/>
              <a:gd name="connsiteX3" fmla="*/ 15948660 w 16135140"/>
              <a:gd name="connsiteY3" fmla="*/ 548274 h 548274"/>
              <a:gd name="connsiteX4" fmla="*/ 0 w 16135140"/>
              <a:gd name="connsiteY4" fmla="*/ 548274 h 548274"/>
              <a:gd name="connsiteX5" fmla="*/ 0 w 16135140"/>
              <a:gd name="connsiteY5" fmla="*/ 586 h 548274"/>
              <a:gd name="connsiteX0" fmla="*/ 0 w 16135140"/>
              <a:gd name="connsiteY0" fmla="*/ 792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0 w 16135140"/>
              <a:gd name="connsiteY5" fmla="*/ 548480 h 548480"/>
              <a:gd name="connsiteX6" fmla="*/ 0 w 16135140"/>
              <a:gd name="connsiteY6" fmla="*/ 792 h 548480"/>
              <a:gd name="connsiteX0" fmla="*/ 0 w 16135140"/>
              <a:gd name="connsiteY0" fmla="*/ 792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146252 w 16135140"/>
              <a:gd name="connsiteY5" fmla="*/ 547688 h 548480"/>
              <a:gd name="connsiteX6" fmla="*/ 0 w 16135140"/>
              <a:gd name="connsiteY6" fmla="*/ 548480 h 548480"/>
              <a:gd name="connsiteX7" fmla="*/ 0 w 16135140"/>
              <a:gd name="connsiteY7" fmla="*/ 792 h 548480"/>
              <a:gd name="connsiteX0" fmla="*/ 0 w 16135140"/>
              <a:gd name="connsiteY0" fmla="*/ 548480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146252 w 16135140"/>
              <a:gd name="connsiteY5" fmla="*/ 547688 h 548480"/>
              <a:gd name="connsiteX6" fmla="*/ 0 w 16135140"/>
              <a:gd name="connsiteY6" fmla="*/ 548480 h 548480"/>
              <a:gd name="connsiteX0" fmla="*/ 0 w 15988888"/>
              <a:gd name="connsiteY0" fmla="*/ 547688 h 548480"/>
              <a:gd name="connsiteX1" fmla="*/ 2381 w 15988888"/>
              <a:gd name="connsiteY1" fmla="*/ 0 h 548480"/>
              <a:gd name="connsiteX2" fmla="*/ 15802408 w 15988888"/>
              <a:gd name="connsiteY2" fmla="*/ 792 h 548480"/>
              <a:gd name="connsiteX3" fmla="*/ 15988888 w 15988888"/>
              <a:gd name="connsiteY3" fmla="*/ 206 h 548480"/>
              <a:gd name="connsiteX4" fmla="*/ 15802408 w 15988888"/>
              <a:gd name="connsiteY4" fmla="*/ 548480 h 548480"/>
              <a:gd name="connsiteX5" fmla="*/ 0 w 15988888"/>
              <a:gd name="connsiteY5" fmla="*/ 547688 h 54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88888" h="548480">
                <a:moveTo>
                  <a:pt x="0" y="547688"/>
                </a:moveTo>
                <a:cubicBezTo>
                  <a:pt x="794" y="365125"/>
                  <a:pt x="1587" y="182563"/>
                  <a:pt x="2381" y="0"/>
                </a:cubicBezTo>
                <a:lnTo>
                  <a:pt x="15802408" y="792"/>
                </a:lnTo>
                <a:lnTo>
                  <a:pt x="15988888" y="206"/>
                </a:lnTo>
                <a:lnTo>
                  <a:pt x="15802408" y="548480"/>
                </a:lnTo>
                <a:lnTo>
                  <a:pt x="0" y="547688"/>
                </a:lnTo>
                <a:close/>
              </a:path>
            </a:pathLst>
          </a:custGeom>
          <a:solidFill>
            <a:srgbClr val="44C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4" name="Afbeelding 13">
            <a:extLst>
              <a:ext uri="{FF2B5EF4-FFF2-40B4-BE49-F238E27FC236}">
                <a16:creationId xmlns:a16="http://schemas.microsoft.com/office/drawing/2014/main" id="{776346FE-287C-4E4F-85A0-653AF7B4AA3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988887" y="9145588"/>
            <a:ext cx="1841761" cy="943903"/>
          </a:xfrm>
          <a:prstGeom prst="rect">
            <a:avLst/>
          </a:prstGeom>
        </p:spPr>
      </p:pic>
      <p:sp>
        <p:nvSpPr>
          <p:cNvPr id="12" name="TextBox 4">
            <a:extLst>
              <a:ext uri="{FF2B5EF4-FFF2-40B4-BE49-F238E27FC236}">
                <a16:creationId xmlns:a16="http://schemas.microsoft.com/office/drawing/2014/main" id="{22214A23-4B57-4EDB-9FCA-6715CD113D98}"/>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Info slide</a:t>
            </a:r>
            <a:endParaRPr lang="en-US" sz="2000" b="1">
              <a:solidFill>
                <a:schemeClr val="tx1"/>
              </a:solidFill>
              <a:latin typeface="+mn-lt"/>
              <a:cs typeface="Arial" panose="020B0604020202020204" pitchFamily="34" charset="0"/>
            </a:endParaRPr>
          </a:p>
        </p:txBody>
      </p:sp>
      <p:sp>
        <p:nvSpPr>
          <p:cNvPr id="36" name="TextBox 36">
            <a:extLst>
              <a:ext uri="{FF2B5EF4-FFF2-40B4-BE49-F238E27FC236}">
                <a16:creationId xmlns:a16="http://schemas.microsoft.com/office/drawing/2014/main" id="{44C7C4AE-D418-42DF-87C9-0EEE364DAA8B}"/>
              </a:ext>
            </a:extLst>
          </p:cNvPr>
          <p:cNvSpPr txBox="1"/>
          <p:nvPr userDrawn="1"/>
        </p:nvSpPr>
        <p:spPr>
          <a:xfrm>
            <a:off x="970117" y="1530329"/>
            <a:ext cx="2376264" cy="307777"/>
          </a:xfrm>
          <a:prstGeom prst="rect">
            <a:avLst/>
          </a:prstGeom>
          <a:noFill/>
        </p:spPr>
        <p:txBody>
          <a:bodyPr wrap="square" rtlCol="0">
            <a:spAutoFit/>
          </a:bodyPr>
          <a:lstStyle/>
          <a:p>
            <a:r>
              <a:rPr lang="nl-NL" sz="1400" b="1">
                <a:solidFill>
                  <a:schemeClr val="tx2"/>
                </a:solidFill>
                <a:latin typeface="+mn-lt"/>
                <a:cs typeface="Arial" panose="020B0604020202020204" pitchFamily="34" charset="0"/>
              </a:rPr>
              <a:t>Afbeelding invoegen</a:t>
            </a:r>
            <a:endParaRPr lang="en-US" sz="1400" b="1">
              <a:solidFill>
                <a:schemeClr val="tx2"/>
              </a:solidFill>
              <a:latin typeface="+mn-lt"/>
              <a:cs typeface="Arial" panose="020B0604020202020204" pitchFamily="34" charset="0"/>
            </a:endParaRPr>
          </a:p>
        </p:txBody>
      </p:sp>
      <p:cxnSp>
        <p:nvCxnSpPr>
          <p:cNvPr id="37" name="Straight Connector 37">
            <a:extLst>
              <a:ext uri="{FF2B5EF4-FFF2-40B4-BE49-F238E27FC236}">
                <a16:creationId xmlns:a16="http://schemas.microsoft.com/office/drawing/2014/main" id="{B40A38B9-2AAB-47E3-AE1F-C0AFE51A7A63}"/>
              </a:ext>
            </a:extLst>
          </p:cNvPr>
          <p:cNvCxnSpPr>
            <a:cxnSpLocks/>
          </p:cNvCxnSpPr>
          <p:nvPr userDrawn="1"/>
        </p:nvCxnSpPr>
        <p:spPr>
          <a:xfrm>
            <a:off x="1031435" y="2201606"/>
            <a:ext cx="2670818"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sp>
        <p:nvSpPr>
          <p:cNvPr id="38" name="TextBox 38">
            <a:extLst>
              <a:ext uri="{FF2B5EF4-FFF2-40B4-BE49-F238E27FC236}">
                <a16:creationId xmlns:a16="http://schemas.microsoft.com/office/drawing/2014/main" id="{536B82A6-6264-438B-A97E-741449A365B1}"/>
              </a:ext>
            </a:extLst>
          </p:cNvPr>
          <p:cNvSpPr txBox="1"/>
          <p:nvPr userDrawn="1"/>
        </p:nvSpPr>
        <p:spPr>
          <a:xfrm>
            <a:off x="956335" y="2280453"/>
            <a:ext cx="2752302" cy="861774"/>
          </a:xfrm>
          <a:prstGeom prst="rect">
            <a:avLst/>
          </a:prstGeom>
          <a:noFill/>
        </p:spPr>
        <p:txBody>
          <a:bodyPr wrap="square" rtlCol="0">
            <a:spAutoFit/>
          </a:bodyPr>
          <a:lstStyle/>
          <a:p>
            <a:r>
              <a:rPr lang="nl-NL" sz="1000">
                <a:latin typeface="+mn-lt"/>
                <a:cs typeface="Arial" panose="020B0604020202020204" pitchFamily="34" charset="0"/>
              </a:rPr>
              <a:t>Klik op het pictogram dat vervolgens verschijnt om een afbeelding in te voegen.</a:t>
            </a:r>
          </a:p>
          <a:p>
            <a:endParaRPr lang="nl-NL" sz="1000">
              <a:latin typeface="+mn-lt"/>
              <a:cs typeface="Arial" panose="020B0604020202020204" pitchFamily="34" charset="0"/>
            </a:endParaRPr>
          </a:p>
          <a:p>
            <a:r>
              <a:rPr lang="nl-NL" sz="1000">
                <a:latin typeface="+mn-lt"/>
                <a:cs typeface="Arial" panose="020B0604020202020204" pitchFamily="34" charset="0"/>
              </a:rPr>
              <a:t>Voor </a:t>
            </a:r>
            <a:r>
              <a:rPr lang="nl-NL" sz="1000" err="1">
                <a:latin typeface="+mn-lt"/>
                <a:cs typeface="Arial" panose="020B0604020202020204" pitchFamily="34" charset="0"/>
              </a:rPr>
              <a:t>copy+paste</a:t>
            </a:r>
            <a:r>
              <a:rPr lang="nl-NL" sz="1000">
                <a:latin typeface="+mn-lt"/>
                <a:cs typeface="Arial" panose="020B0604020202020204" pitchFamily="34" charset="0"/>
              </a:rPr>
              <a:t> commando:</a:t>
            </a:r>
          </a:p>
          <a:p>
            <a:r>
              <a:rPr lang="nl-NL" sz="1000">
                <a:latin typeface="+mn-lt"/>
                <a:cs typeface="Arial" panose="020B0604020202020204" pitchFamily="34" charset="0"/>
              </a:rPr>
              <a:t>Selecteer de </a:t>
            </a:r>
            <a:r>
              <a:rPr lang="nl-NL" sz="1000" err="1">
                <a:latin typeface="+mn-lt"/>
                <a:cs typeface="Arial" panose="020B0604020202020204" pitchFamily="34" charset="0"/>
              </a:rPr>
              <a:t>placeholder</a:t>
            </a:r>
            <a:r>
              <a:rPr lang="nl-NL" sz="1000">
                <a:latin typeface="+mn-lt"/>
                <a:cs typeface="Arial" panose="020B0604020202020204" pitchFamily="34" charset="0"/>
              </a:rPr>
              <a:t> en plak.de afbeelding</a:t>
            </a:r>
          </a:p>
        </p:txBody>
      </p:sp>
      <p:sp>
        <p:nvSpPr>
          <p:cNvPr id="39" name="TextBox 46">
            <a:extLst>
              <a:ext uri="{FF2B5EF4-FFF2-40B4-BE49-F238E27FC236}">
                <a16:creationId xmlns:a16="http://schemas.microsoft.com/office/drawing/2014/main" id="{F0FA5799-9C4C-446C-9207-94C4B5D748A3}"/>
              </a:ext>
            </a:extLst>
          </p:cNvPr>
          <p:cNvSpPr txBox="1"/>
          <p:nvPr userDrawn="1"/>
        </p:nvSpPr>
        <p:spPr>
          <a:xfrm>
            <a:off x="954849" y="3216398"/>
            <a:ext cx="2731369" cy="1015663"/>
          </a:xfrm>
          <a:prstGeom prst="rect">
            <a:avLst/>
          </a:prstGeom>
          <a:noFill/>
        </p:spPr>
        <p:txBody>
          <a:bodyPr wrap="square" rtlCol="0">
            <a:spAutoFit/>
          </a:bodyPr>
          <a:lstStyle/>
          <a:p>
            <a:r>
              <a:rPr lang="nl-NL" sz="1000">
                <a:latin typeface="+mn-lt"/>
                <a:cs typeface="Arial" panose="020B0604020202020204" pitchFamily="34" charset="0"/>
              </a:rPr>
              <a:t>Wanneer je de afbeelding wilt schalen of verslepen, ga dan naar </a:t>
            </a:r>
          </a:p>
          <a:p>
            <a:r>
              <a:rPr lang="nl-NL" sz="1000" b="1">
                <a:latin typeface="+mn-lt"/>
                <a:cs typeface="Arial" panose="020B0604020202020204" pitchFamily="34" charset="0"/>
              </a:rPr>
              <a:t>‘Hulpmiddelen voor afbeeldingen’ </a:t>
            </a:r>
          </a:p>
          <a:p>
            <a:r>
              <a:rPr lang="nl-NL" sz="1000">
                <a:latin typeface="+mn-lt"/>
                <a:cs typeface="Arial" panose="020B0604020202020204" pitchFamily="34" charset="0"/>
              </a:rPr>
              <a:t>en klik op </a:t>
            </a:r>
            <a:r>
              <a:rPr lang="nl-NL" sz="1000" b="1">
                <a:latin typeface="+mn-lt"/>
                <a:cs typeface="Arial" panose="020B0604020202020204" pitchFamily="34" charset="0"/>
              </a:rPr>
              <a:t>‘Bijsnijden’. </a:t>
            </a:r>
            <a:r>
              <a:rPr lang="nl-NL" sz="1000">
                <a:latin typeface="+mn-lt"/>
                <a:cs typeface="Arial" panose="020B0604020202020204" pitchFamily="34" charset="0"/>
              </a:rPr>
              <a:t>Met de witte bolletjes schaal je de afbeelding, met de zwarte haakjes schaal je het afbeeldingskader. </a:t>
            </a:r>
            <a:endParaRPr lang="en-US" sz="1000">
              <a:latin typeface="+mn-lt"/>
              <a:cs typeface="Arial" panose="020B0604020202020204" pitchFamily="34" charset="0"/>
            </a:endParaRPr>
          </a:p>
        </p:txBody>
      </p:sp>
      <p:pic>
        <p:nvPicPr>
          <p:cNvPr id="40" name="Picture 5">
            <a:extLst>
              <a:ext uri="{FF2B5EF4-FFF2-40B4-BE49-F238E27FC236}">
                <a16:creationId xmlns:a16="http://schemas.microsoft.com/office/drawing/2014/main" id="{040BA48D-125B-4304-B3D5-BC245FDDCE24}"/>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382241" y="3264214"/>
            <a:ext cx="271463" cy="476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3" name="TextBox 46">
            <a:extLst>
              <a:ext uri="{FF2B5EF4-FFF2-40B4-BE49-F238E27FC236}">
                <a16:creationId xmlns:a16="http://schemas.microsoft.com/office/drawing/2014/main" id="{3F368D08-D40E-4F7F-9166-57146C54B4FE}"/>
              </a:ext>
            </a:extLst>
          </p:cNvPr>
          <p:cNvSpPr txBox="1"/>
          <p:nvPr userDrawn="1"/>
        </p:nvSpPr>
        <p:spPr>
          <a:xfrm>
            <a:off x="3739472" y="3659037"/>
            <a:ext cx="2785649" cy="553998"/>
          </a:xfrm>
          <a:prstGeom prst="rect">
            <a:avLst/>
          </a:prstGeom>
          <a:noFill/>
        </p:spPr>
        <p:txBody>
          <a:bodyPr wrap="square" rtlCol="0">
            <a:spAutoFit/>
          </a:bodyPr>
          <a:lstStyle/>
          <a:p>
            <a:r>
              <a:rPr lang="nl-NL" sz="1000">
                <a:latin typeface="+mn-lt"/>
                <a:cs typeface="Arial" panose="020B0604020202020204" pitchFamily="34" charset="0"/>
              </a:rPr>
              <a:t>Howest stock Afbeeldingen kan je downloaden op</a:t>
            </a:r>
          </a:p>
          <a:p>
            <a:r>
              <a:rPr lang="nl-NL" sz="1000">
                <a:latin typeface="+mn-lt"/>
                <a:cs typeface="Arial" panose="020B0604020202020204" pitchFamily="34" charset="0"/>
              </a:rPr>
              <a:t> </a:t>
            </a:r>
            <a:r>
              <a:rPr lang="nl-BE" sz="1000">
                <a:latin typeface="+mn-lt"/>
                <a:hlinkClick r:id="rId5"/>
              </a:rPr>
              <a:t>https://www.flickr.com/photos/howestbe/albums</a:t>
            </a:r>
            <a:endParaRPr lang="nl-NL" sz="1000">
              <a:latin typeface="+mn-lt"/>
              <a:cs typeface="Arial" panose="020B0604020202020204" pitchFamily="34" charset="0"/>
            </a:endParaRPr>
          </a:p>
        </p:txBody>
      </p:sp>
      <p:sp>
        <p:nvSpPr>
          <p:cNvPr id="44" name="TextBox 36">
            <a:extLst>
              <a:ext uri="{FF2B5EF4-FFF2-40B4-BE49-F238E27FC236}">
                <a16:creationId xmlns:a16="http://schemas.microsoft.com/office/drawing/2014/main" id="{F1BAA920-A476-47C6-8DBB-C2C99C48688A}"/>
              </a:ext>
            </a:extLst>
          </p:cNvPr>
          <p:cNvSpPr txBox="1"/>
          <p:nvPr userDrawn="1"/>
        </p:nvSpPr>
        <p:spPr>
          <a:xfrm>
            <a:off x="3744719" y="1530329"/>
            <a:ext cx="2376264" cy="307777"/>
          </a:xfrm>
          <a:prstGeom prst="rect">
            <a:avLst/>
          </a:prstGeom>
          <a:noFill/>
        </p:spPr>
        <p:txBody>
          <a:bodyPr wrap="square" rtlCol="0">
            <a:spAutoFit/>
          </a:bodyPr>
          <a:lstStyle/>
          <a:p>
            <a:r>
              <a:rPr lang="nl-NL" sz="1400" b="1">
                <a:solidFill>
                  <a:schemeClr val="tx2"/>
                </a:solidFill>
                <a:latin typeface="+mn-lt"/>
                <a:cs typeface="Arial" panose="020B0604020202020204" pitchFamily="34" charset="0"/>
              </a:rPr>
              <a:t>Afbeelding optimaliseren</a:t>
            </a:r>
            <a:endParaRPr lang="en-US" sz="1400" b="1">
              <a:solidFill>
                <a:schemeClr val="tx2"/>
              </a:solidFill>
              <a:latin typeface="+mn-lt"/>
              <a:cs typeface="Arial" panose="020B0604020202020204" pitchFamily="34" charset="0"/>
            </a:endParaRPr>
          </a:p>
        </p:txBody>
      </p:sp>
      <p:cxnSp>
        <p:nvCxnSpPr>
          <p:cNvPr id="45" name="Straight Connector 37">
            <a:extLst>
              <a:ext uri="{FF2B5EF4-FFF2-40B4-BE49-F238E27FC236}">
                <a16:creationId xmlns:a16="http://schemas.microsoft.com/office/drawing/2014/main" id="{7C043D1C-A8E6-4EC8-BA0D-36E15F1CEC1E}"/>
              </a:ext>
            </a:extLst>
          </p:cNvPr>
          <p:cNvCxnSpPr>
            <a:cxnSpLocks/>
          </p:cNvCxnSpPr>
          <p:nvPr userDrawn="1"/>
        </p:nvCxnSpPr>
        <p:spPr>
          <a:xfrm>
            <a:off x="3843206" y="2214279"/>
            <a:ext cx="2650606"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sp>
        <p:nvSpPr>
          <p:cNvPr id="46" name="TextBox 38">
            <a:extLst>
              <a:ext uri="{FF2B5EF4-FFF2-40B4-BE49-F238E27FC236}">
                <a16:creationId xmlns:a16="http://schemas.microsoft.com/office/drawing/2014/main" id="{79C207DC-6067-44B0-A786-DD106419929F}"/>
              </a:ext>
            </a:extLst>
          </p:cNvPr>
          <p:cNvSpPr txBox="1"/>
          <p:nvPr userDrawn="1"/>
        </p:nvSpPr>
        <p:spPr>
          <a:xfrm>
            <a:off x="3743234" y="2275074"/>
            <a:ext cx="2737877" cy="1323439"/>
          </a:xfrm>
          <a:prstGeom prst="rect">
            <a:avLst/>
          </a:prstGeom>
          <a:noFill/>
        </p:spPr>
        <p:txBody>
          <a:bodyPr wrap="square" rtlCol="0">
            <a:spAutoFit/>
          </a:bodyPr>
          <a:lstStyle/>
          <a:p>
            <a:r>
              <a:rPr lang="nl-NL" sz="1000">
                <a:latin typeface="+mn-lt"/>
                <a:cs typeface="Arial" panose="020B0604020202020204" pitchFamily="34" charset="0"/>
              </a:rPr>
              <a:t>Afbeeldingen maken je PPT vaak heel groot, indien nodig kan je ze comprimeren door ze te selecteren naar </a:t>
            </a:r>
            <a:r>
              <a:rPr lang="nl-NL" sz="1000" b="1">
                <a:latin typeface="+mn-lt"/>
                <a:cs typeface="Arial" panose="020B0604020202020204" pitchFamily="34" charset="0"/>
              </a:rPr>
              <a:t>opmaak</a:t>
            </a:r>
            <a:r>
              <a:rPr lang="nl-NL" sz="1000">
                <a:latin typeface="+mn-lt"/>
                <a:cs typeface="Arial" panose="020B0604020202020204" pitchFamily="34" charset="0"/>
              </a:rPr>
              <a:t> te gaan</a:t>
            </a:r>
          </a:p>
          <a:p>
            <a:endParaRPr lang="nl-NL" sz="1000">
              <a:latin typeface="+mn-lt"/>
              <a:cs typeface="Arial" panose="020B0604020202020204" pitchFamily="34" charset="0"/>
            </a:endParaRPr>
          </a:p>
          <a:p>
            <a:r>
              <a:rPr lang="nl-NL" sz="1000">
                <a:latin typeface="+mn-lt"/>
                <a:cs typeface="Arial" panose="020B0604020202020204" pitchFamily="34" charset="0"/>
              </a:rPr>
              <a:t>Daar kan je volgende optie vinden:</a:t>
            </a:r>
          </a:p>
          <a:p>
            <a:endParaRPr lang="nl-NL" sz="1000">
              <a:latin typeface="+mn-lt"/>
              <a:cs typeface="Arial" panose="020B0604020202020204" pitchFamily="34" charset="0"/>
            </a:endParaRPr>
          </a:p>
          <a:p>
            <a:endParaRPr lang="nl-NL" sz="1000">
              <a:latin typeface="+mn-lt"/>
              <a:cs typeface="Arial" panose="020B0604020202020204" pitchFamily="34" charset="0"/>
            </a:endParaRPr>
          </a:p>
          <a:p>
            <a:r>
              <a:rPr lang="nl-NL" sz="1000">
                <a:latin typeface="+mn-lt"/>
                <a:cs typeface="Arial" panose="020B0604020202020204" pitchFamily="34" charset="0"/>
              </a:rPr>
              <a:t>Pas dit toe op enkel afbeelding of op allemaal.</a:t>
            </a:r>
          </a:p>
        </p:txBody>
      </p:sp>
      <p:pic>
        <p:nvPicPr>
          <p:cNvPr id="47" name="Afbeelding 46">
            <a:extLst>
              <a:ext uri="{FF2B5EF4-FFF2-40B4-BE49-F238E27FC236}">
                <a16:creationId xmlns:a16="http://schemas.microsoft.com/office/drawing/2014/main" id="{9624625B-2F92-4B10-AD60-3A18C86D1BE3}"/>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256559" y="3117812"/>
            <a:ext cx="1685925" cy="219075"/>
          </a:xfrm>
          <a:prstGeom prst="rect">
            <a:avLst/>
          </a:prstGeom>
        </p:spPr>
      </p:pic>
      <p:sp>
        <p:nvSpPr>
          <p:cNvPr id="48" name="TextBox 36">
            <a:extLst>
              <a:ext uri="{FF2B5EF4-FFF2-40B4-BE49-F238E27FC236}">
                <a16:creationId xmlns:a16="http://schemas.microsoft.com/office/drawing/2014/main" id="{A7BF0C0F-7298-4E03-99DD-ACBA17F57C1E}"/>
              </a:ext>
            </a:extLst>
          </p:cNvPr>
          <p:cNvSpPr txBox="1"/>
          <p:nvPr userDrawn="1"/>
        </p:nvSpPr>
        <p:spPr>
          <a:xfrm>
            <a:off x="9297501" y="1530329"/>
            <a:ext cx="2376264" cy="307777"/>
          </a:xfrm>
          <a:prstGeom prst="rect">
            <a:avLst/>
          </a:prstGeom>
          <a:noFill/>
        </p:spPr>
        <p:txBody>
          <a:bodyPr wrap="square" rtlCol="0">
            <a:spAutoFit/>
          </a:bodyPr>
          <a:lstStyle/>
          <a:p>
            <a:r>
              <a:rPr lang="nl-NL" sz="1400" b="1">
                <a:solidFill>
                  <a:schemeClr val="tx2"/>
                </a:solidFill>
                <a:latin typeface="+mn-lt"/>
                <a:cs typeface="Arial" panose="020B0604020202020204" pitchFamily="34" charset="0"/>
              </a:rPr>
              <a:t>Gebruik iconen /logo`s</a:t>
            </a:r>
            <a:endParaRPr lang="en-US" sz="1400" b="1">
              <a:solidFill>
                <a:schemeClr val="tx2"/>
              </a:solidFill>
              <a:latin typeface="+mn-lt"/>
              <a:cs typeface="Arial" panose="020B0604020202020204" pitchFamily="34" charset="0"/>
            </a:endParaRPr>
          </a:p>
        </p:txBody>
      </p:sp>
      <p:sp>
        <p:nvSpPr>
          <p:cNvPr id="50" name="TextBox 38">
            <a:extLst>
              <a:ext uri="{FF2B5EF4-FFF2-40B4-BE49-F238E27FC236}">
                <a16:creationId xmlns:a16="http://schemas.microsoft.com/office/drawing/2014/main" id="{20835A17-C1AD-4185-BDEC-29A8E07ACCF9}"/>
              </a:ext>
            </a:extLst>
          </p:cNvPr>
          <p:cNvSpPr txBox="1"/>
          <p:nvPr userDrawn="1"/>
        </p:nvSpPr>
        <p:spPr>
          <a:xfrm>
            <a:off x="9293556" y="2260350"/>
            <a:ext cx="2788533" cy="1631216"/>
          </a:xfrm>
          <a:prstGeom prst="rect">
            <a:avLst/>
          </a:prstGeom>
          <a:noFill/>
        </p:spPr>
        <p:txBody>
          <a:bodyPr wrap="square" rtlCol="0">
            <a:spAutoFit/>
          </a:bodyPr>
          <a:lstStyle/>
          <a:p>
            <a:r>
              <a:rPr lang="nl-NL" sz="1000">
                <a:latin typeface="+mn-lt"/>
                <a:cs typeface="Arial" panose="020B0604020202020204" pitchFamily="34" charset="0"/>
              </a:rPr>
              <a:t>Copier de iconen/logo`s vanuit de extra slides deze kunnen zonder kwaliteitsverlies vergroot en verkleind worden, maar zorg steeds dat dit uniform is (breedte en hoogte verhoudingen moeten gelijk blijven).</a:t>
            </a:r>
          </a:p>
          <a:p>
            <a:endParaRPr lang="nl-NL" sz="1000">
              <a:latin typeface="+mn-lt"/>
              <a:cs typeface="Arial" panose="020B0604020202020204" pitchFamily="34" charset="0"/>
            </a:endParaRPr>
          </a:p>
          <a:p>
            <a:r>
              <a:rPr lang="nl-NL" sz="1000">
                <a:latin typeface="+mn-lt"/>
                <a:cs typeface="Arial" panose="020B0604020202020204" pitchFamily="34" charset="0"/>
              </a:rPr>
              <a:t> </a:t>
            </a:r>
            <a:r>
              <a:rPr lang="nl-NL" sz="1000" b="1">
                <a:latin typeface="+mn-lt"/>
                <a:cs typeface="Arial" panose="020B0604020202020204" pitchFamily="34" charset="0"/>
              </a:rPr>
              <a:t>Sleep hiervoor aan de witte bolletjes op de hoeken maar hou SHIFT ingedrukt</a:t>
            </a:r>
          </a:p>
          <a:p>
            <a:endParaRPr lang="nl-NL" sz="1000">
              <a:latin typeface="+mn-lt"/>
              <a:cs typeface="Arial" panose="020B0604020202020204" pitchFamily="34" charset="0"/>
            </a:endParaRPr>
          </a:p>
          <a:p>
            <a:endParaRPr lang="nl-NL" sz="1000">
              <a:latin typeface="+mn-lt"/>
              <a:cs typeface="Arial" panose="020B0604020202020204" pitchFamily="34" charset="0"/>
            </a:endParaRPr>
          </a:p>
        </p:txBody>
      </p:sp>
      <p:sp>
        <p:nvSpPr>
          <p:cNvPr id="51" name="TextBox 36">
            <a:extLst>
              <a:ext uri="{FF2B5EF4-FFF2-40B4-BE49-F238E27FC236}">
                <a16:creationId xmlns:a16="http://schemas.microsoft.com/office/drawing/2014/main" id="{A49F9C38-87B6-450F-AEDC-3FCD28F601C2}"/>
              </a:ext>
            </a:extLst>
          </p:cNvPr>
          <p:cNvSpPr txBox="1"/>
          <p:nvPr userDrawn="1"/>
        </p:nvSpPr>
        <p:spPr>
          <a:xfrm>
            <a:off x="6519002" y="5696112"/>
            <a:ext cx="2376264" cy="523220"/>
          </a:xfrm>
          <a:prstGeom prst="rect">
            <a:avLst/>
          </a:prstGeom>
          <a:noFill/>
        </p:spPr>
        <p:txBody>
          <a:bodyPr wrap="square" rtlCol="0">
            <a:spAutoFit/>
          </a:bodyPr>
          <a:lstStyle/>
          <a:p>
            <a:r>
              <a:rPr lang="nl-NL" sz="1400" b="1">
                <a:solidFill>
                  <a:schemeClr val="tx2"/>
                </a:solidFill>
                <a:latin typeface="+mn-lt"/>
                <a:cs typeface="Arial" panose="020B0604020202020204" pitchFamily="34" charset="0"/>
              </a:rPr>
              <a:t>Aanpassen datum en voettekst</a:t>
            </a:r>
            <a:endParaRPr lang="en-US" sz="1400" b="1">
              <a:solidFill>
                <a:schemeClr val="tx2"/>
              </a:solidFill>
              <a:latin typeface="+mn-lt"/>
              <a:cs typeface="Arial" panose="020B0604020202020204" pitchFamily="34" charset="0"/>
            </a:endParaRPr>
          </a:p>
        </p:txBody>
      </p:sp>
      <p:sp>
        <p:nvSpPr>
          <p:cNvPr id="53" name="TextBox 38">
            <a:extLst>
              <a:ext uri="{FF2B5EF4-FFF2-40B4-BE49-F238E27FC236}">
                <a16:creationId xmlns:a16="http://schemas.microsoft.com/office/drawing/2014/main" id="{B01ED82F-70A2-429E-B6BF-0F3557673A03}"/>
              </a:ext>
            </a:extLst>
          </p:cNvPr>
          <p:cNvSpPr txBox="1"/>
          <p:nvPr userDrawn="1"/>
        </p:nvSpPr>
        <p:spPr>
          <a:xfrm>
            <a:off x="6510860" y="6436655"/>
            <a:ext cx="2759700" cy="1938992"/>
          </a:xfrm>
          <a:prstGeom prst="rect">
            <a:avLst/>
          </a:prstGeom>
          <a:noFill/>
        </p:spPr>
        <p:txBody>
          <a:bodyPr wrap="square" rtlCol="0">
            <a:spAutoFit/>
          </a:bodyPr>
          <a:lstStyle/>
          <a:p>
            <a:r>
              <a:rPr lang="nl-NL" sz="1000">
                <a:latin typeface="+mn-lt"/>
                <a:cs typeface="Arial" panose="020B0604020202020204" pitchFamily="34" charset="0"/>
              </a:rPr>
              <a:t>Pas de voettekst niet rechtstreeks aan maar ga via invoegen en klik op:</a:t>
            </a:r>
          </a:p>
          <a:p>
            <a:endParaRPr lang="nl-NL" sz="1000" b="1">
              <a:latin typeface="+mn-lt"/>
              <a:cs typeface="Arial" panose="020B0604020202020204" pitchFamily="34" charset="0"/>
            </a:endParaRPr>
          </a:p>
          <a:p>
            <a:endParaRPr lang="nl-NL" sz="1000" b="1">
              <a:latin typeface="+mn-lt"/>
              <a:cs typeface="Arial" panose="020B0604020202020204" pitchFamily="34" charset="0"/>
            </a:endParaRPr>
          </a:p>
          <a:p>
            <a:endParaRPr lang="nl-NL" sz="1000" b="1">
              <a:latin typeface="+mn-lt"/>
              <a:cs typeface="Arial" panose="020B0604020202020204" pitchFamily="34" charset="0"/>
            </a:endParaRPr>
          </a:p>
          <a:p>
            <a:endParaRPr lang="nl-NL" sz="1000" b="1">
              <a:latin typeface="+mn-lt"/>
              <a:cs typeface="Arial" panose="020B0604020202020204" pitchFamily="34" charset="0"/>
            </a:endParaRPr>
          </a:p>
          <a:p>
            <a:endParaRPr lang="nl-NL" sz="1000" b="1">
              <a:latin typeface="+mn-lt"/>
              <a:cs typeface="Arial" panose="020B0604020202020204" pitchFamily="34" charset="0"/>
            </a:endParaRPr>
          </a:p>
          <a:p>
            <a:endParaRPr lang="nl-NL" sz="1000" b="1">
              <a:latin typeface="+mn-lt"/>
              <a:cs typeface="Arial" panose="020B0604020202020204" pitchFamily="34" charset="0"/>
            </a:endParaRPr>
          </a:p>
          <a:p>
            <a:r>
              <a:rPr lang="nl-NL" sz="1000" b="0">
                <a:latin typeface="+mn-lt"/>
                <a:cs typeface="Arial" panose="020B0604020202020204" pitchFamily="34" charset="0"/>
              </a:rPr>
              <a:t>Daar kan je deze aanpassen en </a:t>
            </a:r>
            <a:r>
              <a:rPr lang="nl-NL" sz="1000" b="0" err="1">
                <a:latin typeface="+mn-lt"/>
                <a:cs typeface="Arial" panose="020B0604020202020204" pitchFamily="34" charset="0"/>
              </a:rPr>
              <a:t>toeassen</a:t>
            </a:r>
            <a:r>
              <a:rPr lang="nl-NL" sz="1000" b="0">
                <a:latin typeface="+mn-lt"/>
                <a:cs typeface="Arial" panose="020B0604020202020204" pitchFamily="34" charset="0"/>
              </a:rPr>
              <a:t> op de slide of op alle slides.</a:t>
            </a:r>
          </a:p>
          <a:p>
            <a:endParaRPr lang="nl-NL" sz="1000">
              <a:latin typeface="+mn-lt"/>
              <a:cs typeface="Arial" panose="020B0604020202020204" pitchFamily="34" charset="0"/>
            </a:endParaRPr>
          </a:p>
          <a:p>
            <a:endParaRPr lang="nl-NL" sz="1000">
              <a:latin typeface="+mn-lt"/>
              <a:cs typeface="Arial" panose="020B0604020202020204" pitchFamily="34" charset="0"/>
            </a:endParaRPr>
          </a:p>
        </p:txBody>
      </p:sp>
      <p:pic>
        <p:nvPicPr>
          <p:cNvPr id="54" name="Afbeelding 53">
            <a:extLst>
              <a:ext uri="{FF2B5EF4-FFF2-40B4-BE49-F238E27FC236}">
                <a16:creationId xmlns:a16="http://schemas.microsoft.com/office/drawing/2014/main" id="{B1027754-1E8B-4EB4-A7C1-3942817B5059}"/>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693592" y="6936447"/>
            <a:ext cx="527417" cy="574649"/>
          </a:xfrm>
          <a:prstGeom prst="rect">
            <a:avLst/>
          </a:prstGeom>
        </p:spPr>
      </p:pic>
      <p:sp>
        <p:nvSpPr>
          <p:cNvPr id="55" name="TextBox 46">
            <a:extLst>
              <a:ext uri="{FF2B5EF4-FFF2-40B4-BE49-F238E27FC236}">
                <a16:creationId xmlns:a16="http://schemas.microsoft.com/office/drawing/2014/main" id="{1811EA10-E46A-4FD9-BEB9-88794940FB36}"/>
              </a:ext>
            </a:extLst>
          </p:cNvPr>
          <p:cNvSpPr txBox="1"/>
          <p:nvPr userDrawn="1"/>
        </p:nvSpPr>
        <p:spPr>
          <a:xfrm>
            <a:off x="14860914" y="7140510"/>
            <a:ext cx="2752302" cy="707886"/>
          </a:xfrm>
          <a:prstGeom prst="rect">
            <a:avLst/>
          </a:prstGeom>
          <a:noFill/>
        </p:spPr>
        <p:txBody>
          <a:bodyPr wrap="square" rtlCol="0">
            <a:spAutoFit/>
          </a:bodyPr>
          <a:lstStyle/>
          <a:p>
            <a:r>
              <a:rPr lang="nl-NL" sz="1000">
                <a:latin typeface="+mn-lt"/>
                <a:cs typeface="Arial" panose="020B0604020202020204" pitchFamily="34" charset="0"/>
              </a:rPr>
              <a:t>Indien je per ongeluk elementen verschoven hebt in de </a:t>
            </a:r>
            <a:r>
              <a:rPr lang="nl-NL" sz="1000" err="1">
                <a:latin typeface="+mn-lt"/>
                <a:cs typeface="Arial" panose="020B0604020202020204" pitchFamily="34" charset="0"/>
              </a:rPr>
              <a:t>layout</a:t>
            </a:r>
            <a:r>
              <a:rPr lang="nl-NL" sz="1000">
                <a:latin typeface="+mn-lt"/>
                <a:cs typeface="Arial" panose="020B0604020202020204" pitchFamily="34" charset="0"/>
              </a:rPr>
              <a:t>, pas opnieuw de juiste template toe:</a:t>
            </a:r>
          </a:p>
          <a:p>
            <a:endParaRPr lang="nl-NL" sz="1000" b="1">
              <a:latin typeface="+mn-lt"/>
              <a:cs typeface="Arial" panose="020B0604020202020204" pitchFamily="34" charset="0"/>
            </a:endParaRPr>
          </a:p>
          <a:p>
            <a:r>
              <a:rPr lang="nl-NL" sz="1000" b="1">
                <a:latin typeface="+mn-lt"/>
                <a:cs typeface="Arial" panose="020B0604020202020204" pitchFamily="34" charset="0"/>
              </a:rPr>
              <a:t> (rechtsklikken op de slide &gt; indeling)</a:t>
            </a:r>
          </a:p>
        </p:txBody>
      </p:sp>
      <p:sp>
        <p:nvSpPr>
          <p:cNvPr id="56" name="TextBox 36">
            <a:extLst>
              <a:ext uri="{FF2B5EF4-FFF2-40B4-BE49-F238E27FC236}">
                <a16:creationId xmlns:a16="http://schemas.microsoft.com/office/drawing/2014/main" id="{C65E0A94-0AE2-4BF0-94F3-981F51FDAD58}"/>
              </a:ext>
            </a:extLst>
          </p:cNvPr>
          <p:cNvSpPr txBox="1"/>
          <p:nvPr userDrawn="1"/>
        </p:nvSpPr>
        <p:spPr>
          <a:xfrm>
            <a:off x="14856440" y="6407859"/>
            <a:ext cx="2376264" cy="307777"/>
          </a:xfrm>
          <a:prstGeom prst="rect">
            <a:avLst/>
          </a:prstGeom>
          <a:noFill/>
        </p:spPr>
        <p:txBody>
          <a:bodyPr wrap="square" rtlCol="0">
            <a:spAutoFit/>
          </a:bodyPr>
          <a:lstStyle/>
          <a:p>
            <a:r>
              <a:rPr lang="nl-NL" sz="1400" b="1">
                <a:solidFill>
                  <a:schemeClr val="tx2"/>
                </a:solidFill>
                <a:latin typeface="+mn-lt"/>
                <a:cs typeface="Arial" panose="020B0604020202020204" pitchFamily="34" charset="0"/>
              </a:rPr>
              <a:t>Reset </a:t>
            </a:r>
            <a:r>
              <a:rPr lang="nl-NL" sz="1400" b="1" err="1">
                <a:solidFill>
                  <a:schemeClr val="tx2"/>
                </a:solidFill>
                <a:latin typeface="+mn-lt"/>
                <a:cs typeface="Arial" panose="020B0604020202020204" pitchFamily="34" charset="0"/>
              </a:rPr>
              <a:t>layout</a:t>
            </a:r>
            <a:endParaRPr lang="en-US" sz="1400" b="1">
              <a:solidFill>
                <a:schemeClr val="tx2"/>
              </a:solidFill>
              <a:latin typeface="+mn-lt"/>
              <a:cs typeface="Arial" panose="020B0604020202020204" pitchFamily="34" charset="0"/>
            </a:endParaRPr>
          </a:p>
        </p:txBody>
      </p:sp>
      <p:cxnSp>
        <p:nvCxnSpPr>
          <p:cNvPr id="57" name="Straight Connector 37">
            <a:extLst>
              <a:ext uri="{FF2B5EF4-FFF2-40B4-BE49-F238E27FC236}">
                <a16:creationId xmlns:a16="http://schemas.microsoft.com/office/drawing/2014/main" id="{31B0A778-7F67-4F32-A787-07E1420116D2}"/>
              </a:ext>
            </a:extLst>
          </p:cNvPr>
          <p:cNvCxnSpPr>
            <a:cxnSpLocks/>
          </p:cNvCxnSpPr>
          <p:nvPr userDrawn="1"/>
        </p:nvCxnSpPr>
        <p:spPr>
          <a:xfrm>
            <a:off x="14941583" y="7080206"/>
            <a:ext cx="2658217"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sp>
        <p:nvSpPr>
          <p:cNvPr id="3" name="Tekstvak 2">
            <a:extLst>
              <a:ext uri="{FF2B5EF4-FFF2-40B4-BE49-F238E27FC236}">
                <a16:creationId xmlns:a16="http://schemas.microsoft.com/office/drawing/2014/main" id="{A83EF73B-00D5-4305-8A60-F766C7797476}"/>
              </a:ext>
            </a:extLst>
          </p:cNvPr>
          <p:cNvSpPr txBox="1"/>
          <p:nvPr userDrawn="1"/>
        </p:nvSpPr>
        <p:spPr>
          <a:xfrm>
            <a:off x="998692" y="825823"/>
            <a:ext cx="11377048" cy="677108"/>
          </a:xfrm>
          <a:prstGeom prst="rect">
            <a:avLst/>
          </a:prstGeom>
          <a:noFill/>
        </p:spPr>
        <p:txBody>
          <a:bodyPr wrap="square" lIns="0" tIns="0" rIns="0" bIns="0" rtlCol="0">
            <a:spAutoFit/>
          </a:bodyPr>
          <a:lstStyle/>
          <a:p>
            <a:r>
              <a:rPr lang="nl-NL" sz="4400">
                <a:latin typeface="Arial Rounded MT Bold" panose="020F0704030504030204" pitchFamily="34" charset="0"/>
              </a:rPr>
              <a:t>Gebruik Howest template </a:t>
            </a:r>
            <a:r>
              <a:rPr lang="nl-NL" sz="1100">
                <a:latin typeface="Arial Rounded MT Bold" panose="020F0704030504030204" pitchFamily="34" charset="0"/>
              </a:rPr>
              <a:t>versie 1.0</a:t>
            </a:r>
            <a:endParaRPr lang="nl-BE" sz="1100">
              <a:latin typeface="Arial Rounded MT Bold" panose="020F0704030504030204" pitchFamily="34" charset="0"/>
            </a:endParaRPr>
          </a:p>
        </p:txBody>
      </p:sp>
      <p:sp>
        <p:nvSpPr>
          <p:cNvPr id="58" name="TextBox 5">
            <a:extLst>
              <a:ext uri="{FF2B5EF4-FFF2-40B4-BE49-F238E27FC236}">
                <a16:creationId xmlns:a16="http://schemas.microsoft.com/office/drawing/2014/main" id="{0EE007A9-4C6B-4E19-8BD5-A5B91873D589}"/>
              </a:ext>
            </a:extLst>
          </p:cNvPr>
          <p:cNvSpPr txBox="1"/>
          <p:nvPr userDrawn="1"/>
        </p:nvSpPr>
        <p:spPr>
          <a:xfrm>
            <a:off x="6527017" y="1530329"/>
            <a:ext cx="2376264" cy="307777"/>
          </a:xfrm>
          <a:prstGeom prst="rect">
            <a:avLst/>
          </a:prstGeom>
          <a:noFill/>
        </p:spPr>
        <p:txBody>
          <a:bodyPr wrap="square" rtlCol="0">
            <a:spAutoFit/>
          </a:bodyPr>
          <a:lstStyle/>
          <a:p>
            <a:r>
              <a:rPr lang="nl-NL" sz="1400" b="1">
                <a:solidFill>
                  <a:schemeClr val="tx2"/>
                </a:solidFill>
                <a:latin typeface="+mn-lt"/>
                <a:cs typeface="Arial" panose="020B0604020202020204" pitchFamily="34" charset="0"/>
              </a:rPr>
              <a:t>Tekst niveaus</a:t>
            </a:r>
            <a:endParaRPr lang="en-US" sz="1400" b="1">
              <a:solidFill>
                <a:schemeClr val="tx2"/>
              </a:solidFill>
              <a:latin typeface="+mn-lt"/>
              <a:cs typeface="Arial" panose="020B0604020202020204" pitchFamily="34" charset="0"/>
            </a:endParaRPr>
          </a:p>
        </p:txBody>
      </p:sp>
      <p:sp>
        <p:nvSpPr>
          <p:cNvPr id="62" name="TextBox 10">
            <a:extLst>
              <a:ext uri="{FF2B5EF4-FFF2-40B4-BE49-F238E27FC236}">
                <a16:creationId xmlns:a16="http://schemas.microsoft.com/office/drawing/2014/main" id="{31597EE0-D92E-4F12-9898-CE26C4965B73}"/>
              </a:ext>
            </a:extLst>
          </p:cNvPr>
          <p:cNvSpPr txBox="1"/>
          <p:nvPr userDrawn="1"/>
        </p:nvSpPr>
        <p:spPr>
          <a:xfrm>
            <a:off x="6525467" y="2250825"/>
            <a:ext cx="2766076" cy="400110"/>
          </a:xfrm>
          <a:prstGeom prst="rect">
            <a:avLst/>
          </a:prstGeom>
          <a:noFill/>
        </p:spPr>
        <p:txBody>
          <a:bodyPr wrap="square" rtlCol="0">
            <a:spAutoFit/>
          </a:bodyPr>
          <a:lstStyle/>
          <a:p>
            <a:r>
              <a:rPr lang="nl-BE" sz="1000"/>
              <a:t>Titelfont is </a:t>
            </a:r>
            <a:r>
              <a:rPr lang="nl-BE" sz="1000" err="1"/>
              <a:t>Arial</a:t>
            </a:r>
            <a:r>
              <a:rPr lang="nl-BE" sz="1000"/>
              <a:t> </a:t>
            </a:r>
            <a:r>
              <a:rPr lang="nl-BE" sz="1000" err="1"/>
              <a:t>Rounded</a:t>
            </a:r>
            <a:r>
              <a:rPr lang="nl-BE" sz="1000"/>
              <a:t> MT </a:t>
            </a:r>
            <a:r>
              <a:rPr lang="nl-BE" sz="1000" err="1"/>
              <a:t>Bold</a:t>
            </a:r>
            <a:endParaRPr lang="nl-BE" sz="1000"/>
          </a:p>
          <a:p>
            <a:r>
              <a:rPr lang="en-US" sz="1000" err="1"/>
              <a:t>Daarnaast</a:t>
            </a:r>
            <a:r>
              <a:rPr lang="en-US" sz="1000"/>
              <a:t> </a:t>
            </a:r>
            <a:r>
              <a:rPr lang="en-US" sz="1000" err="1"/>
              <a:t>voor</a:t>
            </a:r>
            <a:r>
              <a:rPr lang="en-US" sz="1000"/>
              <a:t> </a:t>
            </a:r>
            <a:r>
              <a:rPr lang="en-US" sz="1000" err="1"/>
              <a:t>tekst</a:t>
            </a:r>
            <a:r>
              <a:rPr lang="en-US" sz="1000"/>
              <a:t> Calibri </a:t>
            </a:r>
            <a:r>
              <a:rPr lang="en-US" sz="1000" err="1"/>
              <a:t>gebruiken</a:t>
            </a:r>
            <a:endParaRPr lang="en-US" sz="1000"/>
          </a:p>
        </p:txBody>
      </p:sp>
      <p:sp>
        <p:nvSpPr>
          <p:cNvPr id="66" name="TextBox 15">
            <a:extLst>
              <a:ext uri="{FF2B5EF4-FFF2-40B4-BE49-F238E27FC236}">
                <a16:creationId xmlns:a16="http://schemas.microsoft.com/office/drawing/2014/main" id="{B726A7B0-FC55-4FD2-B93B-47F52DFE16C4}"/>
              </a:ext>
            </a:extLst>
          </p:cNvPr>
          <p:cNvSpPr txBox="1"/>
          <p:nvPr userDrawn="1"/>
        </p:nvSpPr>
        <p:spPr>
          <a:xfrm>
            <a:off x="6512729" y="2952175"/>
            <a:ext cx="1376953" cy="246221"/>
          </a:xfrm>
          <a:prstGeom prst="rect">
            <a:avLst/>
          </a:prstGeom>
          <a:noFill/>
        </p:spPr>
        <p:txBody>
          <a:bodyPr wrap="square" rtlCol="0">
            <a:spAutoFit/>
          </a:bodyPr>
          <a:lstStyle/>
          <a:p>
            <a:r>
              <a:rPr lang="nl-NL" sz="1000" b="1">
                <a:solidFill>
                  <a:schemeClr val="tx2"/>
                </a:solidFill>
                <a:latin typeface="Arial" panose="020B0604020202020204" pitchFamily="34" charset="0"/>
                <a:cs typeface="Arial" panose="020B0604020202020204" pitchFamily="34" charset="0"/>
              </a:rPr>
              <a:t>Tekstgroottes</a:t>
            </a:r>
            <a:endParaRPr lang="en-US" sz="1000" b="1">
              <a:solidFill>
                <a:schemeClr val="tx2"/>
              </a:solidFill>
              <a:latin typeface="Arial" panose="020B0604020202020204" pitchFamily="34" charset="0"/>
              <a:cs typeface="Arial" panose="020B0604020202020204" pitchFamily="34" charset="0"/>
            </a:endParaRPr>
          </a:p>
        </p:txBody>
      </p:sp>
      <p:sp>
        <p:nvSpPr>
          <p:cNvPr id="67" name="TextBox 16">
            <a:extLst>
              <a:ext uri="{FF2B5EF4-FFF2-40B4-BE49-F238E27FC236}">
                <a16:creationId xmlns:a16="http://schemas.microsoft.com/office/drawing/2014/main" id="{B45A2199-B972-4A30-9A14-4D403AB25F33}"/>
              </a:ext>
            </a:extLst>
          </p:cNvPr>
          <p:cNvSpPr txBox="1"/>
          <p:nvPr userDrawn="1"/>
        </p:nvSpPr>
        <p:spPr>
          <a:xfrm>
            <a:off x="6869009" y="3752065"/>
            <a:ext cx="1854206" cy="246221"/>
          </a:xfrm>
          <a:prstGeom prst="rect">
            <a:avLst/>
          </a:prstGeom>
          <a:noFill/>
        </p:spPr>
        <p:txBody>
          <a:bodyPr wrap="square" rtlCol="0">
            <a:spAutoFit/>
          </a:bodyPr>
          <a:lstStyle/>
          <a:p>
            <a:r>
              <a:rPr lang="nl-NL" sz="1000">
                <a:latin typeface="+mj-lt"/>
                <a:cs typeface="Arial" panose="020B0604020202020204" pitchFamily="34" charset="0"/>
              </a:rPr>
              <a:t>Platte tekst (36 </a:t>
            </a:r>
            <a:r>
              <a:rPr lang="nl-NL" sz="1000" err="1">
                <a:latin typeface="+mj-lt"/>
                <a:cs typeface="Arial" panose="020B0604020202020204" pitchFamily="34" charset="0"/>
              </a:rPr>
              <a:t>pt</a:t>
            </a:r>
            <a:r>
              <a:rPr lang="nl-NL" sz="1000">
                <a:latin typeface="+mj-lt"/>
                <a:cs typeface="Arial" panose="020B0604020202020204" pitchFamily="34" charset="0"/>
              </a:rPr>
              <a:t>.)</a:t>
            </a:r>
            <a:endParaRPr lang="en-US" sz="1000">
              <a:latin typeface="+mj-lt"/>
              <a:cs typeface="Arial" panose="020B0604020202020204" pitchFamily="34" charset="0"/>
            </a:endParaRPr>
          </a:p>
        </p:txBody>
      </p:sp>
      <p:sp>
        <p:nvSpPr>
          <p:cNvPr id="68" name="TextBox 17">
            <a:extLst>
              <a:ext uri="{FF2B5EF4-FFF2-40B4-BE49-F238E27FC236}">
                <a16:creationId xmlns:a16="http://schemas.microsoft.com/office/drawing/2014/main" id="{3DCF2DEA-CE41-45EC-9BEC-E689AE264D8C}"/>
              </a:ext>
            </a:extLst>
          </p:cNvPr>
          <p:cNvSpPr txBox="1"/>
          <p:nvPr userDrawn="1"/>
        </p:nvSpPr>
        <p:spPr>
          <a:xfrm>
            <a:off x="6866337" y="4021905"/>
            <a:ext cx="1854206" cy="246221"/>
          </a:xfrm>
          <a:prstGeom prst="rect">
            <a:avLst/>
          </a:prstGeom>
          <a:noFill/>
        </p:spPr>
        <p:txBody>
          <a:bodyPr wrap="square" rtlCol="0">
            <a:spAutoFit/>
          </a:bodyPr>
          <a:lstStyle/>
          <a:p>
            <a:pPr marL="171450" indent="-171450">
              <a:buFont typeface="Arial" panose="020B0604020202020204" pitchFamily="34" charset="0"/>
              <a:buChar char="•"/>
            </a:pPr>
            <a:r>
              <a:rPr lang="nl-NL" sz="1000" err="1">
                <a:latin typeface="+mj-lt"/>
                <a:cs typeface="Arial" panose="020B0604020202020204" pitchFamily="34" charset="0"/>
              </a:rPr>
              <a:t>Bullet</a:t>
            </a:r>
            <a:r>
              <a:rPr lang="nl-NL" sz="1000">
                <a:latin typeface="+mj-lt"/>
                <a:cs typeface="Arial" panose="020B0604020202020204" pitchFamily="34" charset="0"/>
              </a:rPr>
              <a:t> (36 </a:t>
            </a:r>
            <a:r>
              <a:rPr lang="nl-NL" sz="1000" err="1">
                <a:latin typeface="+mj-lt"/>
                <a:cs typeface="Arial" panose="020B0604020202020204" pitchFamily="34" charset="0"/>
              </a:rPr>
              <a:t>pt</a:t>
            </a:r>
            <a:r>
              <a:rPr lang="nl-NL" sz="1000">
                <a:latin typeface="+mj-lt"/>
                <a:cs typeface="Arial" panose="020B0604020202020204" pitchFamily="34" charset="0"/>
              </a:rPr>
              <a:t>.)</a:t>
            </a:r>
            <a:endParaRPr lang="en-US" sz="1000">
              <a:latin typeface="+mj-lt"/>
              <a:cs typeface="Arial" panose="020B0604020202020204" pitchFamily="34" charset="0"/>
            </a:endParaRPr>
          </a:p>
        </p:txBody>
      </p:sp>
      <p:sp>
        <p:nvSpPr>
          <p:cNvPr id="69" name="TextBox 18">
            <a:extLst>
              <a:ext uri="{FF2B5EF4-FFF2-40B4-BE49-F238E27FC236}">
                <a16:creationId xmlns:a16="http://schemas.microsoft.com/office/drawing/2014/main" id="{24DD9C80-0A47-4BD6-9C48-115A5ED8F097}"/>
              </a:ext>
            </a:extLst>
          </p:cNvPr>
          <p:cNvSpPr txBox="1"/>
          <p:nvPr userDrawn="1"/>
        </p:nvSpPr>
        <p:spPr>
          <a:xfrm>
            <a:off x="6952508" y="4321748"/>
            <a:ext cx="1693619" cy="246221"/>
          </a:xfrm>
          <a:prstGeom prst="rect">
            <a:avLst/>
          </a:prstGeom>
          <a:noFill/>
        </p:spPr>
        <p:txBody>
          <a:bodyPr wrap="square" rtlCol="0">
            <a:spAutoFit/>
          </a:bodyPr>
          <a:lstStyle/>
          <a:p>
            <a:pPr marL="360363" lvl="1" indent="-180975">
              <a:buFont typeface="Arial" panose="020B0604020202020204" pitchFamily="34" charset="0"/>
              <a:buChar char="•"/>
            </a:pPr>
            <a:r>
              <a:rPr lang="nl-NL" sz="1000">
                <a:latin typeface="+mj-lt"/>
                <a:cs typeface="Arial" panose="020B0604020202020204" pitchFamily="34" charset="0"/>
              </a:rPr>
              <a:t>Sub </a:t>
            </a:r>
            <a:r>
              <a:rPr lang="nl-NL" sz="1000" err="1">
                <a:latin typeface="+mj-lt"/>
                <a:cs typeface="Arial" panose="020B0604020202020204" pitchFamily="34" charset="0"/>
              </a:rPr>
              <a:t>Bullet</a:t>
            </a:r>
            <a:r>
              <a:rPr lang="nl-NL" sz="1000">
                <a:latin typeface="+mj-lt"/>
                <a:cs typeface="Arial" panose="020B0604020202020204" pitchFamily="34" charset="0"/>
              </a:rPr>
              <a:t> (30 </a:t>
            </a:r>
            <a:r>
              <a:rPr lang="nl-NL" sz="1000" err="1">
                <a:latin typeface="+mj-lt"/>
                <a:cs typeface="Arial" panose="020B0604020202020204" pitchFamily="34" charset="0"/>
              </a:rPr>
              <a:t>pt</a:t>
            </a:r>
            <a:r>
              <a:rPr lang="nl-NL" sz="1000">
                <a:latin typeface="+mj-lt"/>
                <a:cs typeface="Arial" panose="020B0604020202020204" pitchFamily="34" charset="0"/>
              </a:rPr>
              <a:t>.)</a:t>
            </a:r>
            <a:endParaRPr lang="en-US" sz="1000">
              <a:latin typeface="+mj-lt"/>
              <a:cs typeface="Arial" panose="020B0604020202020204" pitchFamily="34" charset="0"/>
            </a:endParaRPr>
          </a:p>
        </p:txBody>
      </p:sp>
      <p:sp>
        <p:nvSpPr>
          <p:cNvPr id="70" name="TextBox 19">
            <a:extLst>
              <a:ext uri="{FF2B5EF4-FFF2-40B4-BE49-F238E27FC236}">
                <a16:creationId xmlns:a16="http://schemas.microsoft.com/office/drawing/2014/main" id="{CAEC4801-5397-41B9-9E72-5DDEA520036D}"/>
              </a:ext>
            </a:extLst>
          </p:cNvPr>
          <p:cNvSpPr txBox="1"/>
          <p:nvPr userDrawn="1"/>
        </p:nvSpPr>
        <p:spPr>
          <a:xfrm>
            <a:off x="6952508" y="4628174"/>
            <a:ext cx="1693619" cy="246221"/>
          </a:xfrm>
          <a:prstGeom prst="rect">
            <a:avLst/>
          </a:prstGeom>
          <a:noFill/>
        </p:spPr>
        <p:txBody>
          <a:bodyPr wrap="square" rtlCol="0">
            <a:spAutoFit/>
          </a:bodyPr>
          <a:lstStyle/>
          <a:p>
            <a:r>
              <a:rPr lang="nl-NL" sz="1000" b="1">
                <a:solidFill>
                  <a:schemeClr val="tx2"/>
                </a:solidFill>
                <a:latin typeface="+mj-lt"/>
                <a:cs typeface="Arial" panose="020B0604020202020204" pitchFamily="34" charset="0"/>
              </a:rPr>
              <a:t>Kopje (24 </a:t>
            </a:r>
            <a:r>
              <a:rPr lang="nl-NL" sz="1000" b="1" err="1">
                <a:solidFill>
                  <a:schemeClr val="tx2"/>
                </a:solidFill>
                <a:latin typeface="+mj-lt"/>
                <a:cs typeface="Arial" panose="020B0604020202020204" pitchFamily="34" charset="0"/>
              </a:rPr>
              <a:t>pt</a:t>
            </a:r>
            <a:r>
              <a:rPr lang="nl-NL" sz="1000" b="1">
                <a:solidFill>
                  <a:schemeClr val="tx2"/>
                </a:solidFill>
                <a:latin typeface="+mj-lt"/>
                <a:cs typeface="Arial" panose="020B0604020202020204" pitchFamily="34" charset="0"/>
              </a:rPr>
              <a:t>)</a:t>
            </a:r>
            <a:endParaRPr lang="en-US" sz="1000" b="1">
              <a:solidFill>
                <a:schemeClr val="tx2"/>
              </a:solidFill>
              <a:latin typeface="+mj-lt"/>
              <a:cs typeface="Arial" panose="020B0604020202020204" pitchFamily="34" charset="0"/>
            </a:endParaRPr>
          </a:p>
        </p:txBody>
      </p:sp>
      <p:sp>
        <p:nvSpPr>
          <p:cNvPr id="71" name="TextBox 20">
            <a:extLst>
              <a:ext uri="{FF2B5EF4-FFF2-40B4-BE49-F238E27FC236}">
                <a16:creationId xmlns:a16="http://schemas.microsoft.com/office/drawing/2014/main" id="{D9D1C5E5-2606-4C2B-AD14-1AC2583A5B60}"/>
              </a:ext>
            </a:extLst>
          </p:cNvPr>
          <p:cNvSpPr txBox="1"/>
          <p:nvPr userDrawn="1"/>
        </p:nvSpPr>
        <p:spPr>
          <a:xfrm>
            <a:off x="6942268" y="4934969"/>
            <a:ext cx="1693619" cy="246221"/>
          </a:xfrm>
          <a:prstGeom prst="rect">
            <a:avLst/>
          </a:prstGeom>
          <a:noFill/>
        </p:spPr>
        <p:txBody>
          <a:bodyPr wrap="square" rtlCol="0">
            <a:spAutoFit/>
          </a:bodyPr>
          <a:lstStyle/>
          <a:p>
            <a:r>
              <a:rPr lang="nl-NL" sz="1000" i="1">
                <a:solidFill>
                  <a:schemeClr val="tx2"/>
                </a:solidFill>
                <a:latin typeface="+mj-lt"/>
                <a:cs typeface="Arial" panose="020B0604020202020204" pitchFamily="34" charset="0"/>
              </a:rPr>
              <a:t>Kopje (16 </a:t>
            </a:r>
            <a:r>
              <a:rPr lang="nl-NL" sz="1000" i="1" err="1">
                <a:solidFill>
                  <a:schemeClr val="tx2"/>
                </a:solidFill>
                <a:latin typeface="+mj-lt"/>
                <a:cs typeface="Arial" panose="020B0604020202020204" pitchFamily="34" charset="0"/>
              </a:rPr>
              <a:t>pt</a:t>
            </a:r>
            <a:r>
              <a:rPr lang="nl-NL" sz="1000" i="1">
                <a:solidFill>
                  <a:schemeClr val="tx2"/>
                </a:solidFill>
                <a:latin typeface="+mj-lt"/>
                <a:cs typeface="Arial" panose="020B0604020202020204" pitchFamily="34" charset="0"/>
              </a:rPr>
              <a:t>)</a:t>
            </a:r>
            <a:endParaRPr lang="en-US" sz="1000" i="1">
              <a:solidFill>
                <a:schemeClr val="tx2"/>
              </a:solidFill>
              <a:latin typeface="+mj-lt"/>
              <a:cs typeface="Arial" panose="020B0604020202020204" pitchFamily="34" charset="0"/>
            </a:endParaRPr>
          </a:p>
        </p:txBody>
      </p:sp>
      <p:grpSp>
        <p:nvGrpSpPr>
          <p:cNvPr id="72" name="Group 21">
            <a:extLst>
              <a:ext uri="{FF2B5EF4-FFF2-40B4-BE49-F238E27FC236}">
                <a16:creationId xmlns:a16="http://schemas.microsoft.com/office/drawing/2014/main" id="{DCA6FBB8-0B5B-4B20-A40A-69E72333338B}"/>
              </a:ext>
            </a:extLst>
          </p:cNvPr>
          <p:cNvGrpSpPr/>
          <p:nvPr userDrawn="1"/>
        </p:nvGrpSpPr>
        <p:grpSpPr>
          <a:xfrm>
            <a:off x="6610470" y="3730564"/>
            <a:ext cx="288032" cy="276999"/>
            <a:chOff x="12492689" y="2721406"/>
            <a:chExt cx="288032" cy="276999"/>
          </a:xfrm>
          <a:solidFill>
            <a:srgbClr val="44C8F5"/>
          </a:solidFill>
        </p:grpSpPr>
        <p:sp>
          <p:nvSpPr>
            <p:cNvPr id="73" name="Rectangle 22">
              <a:extLst>
                <a:ext uri="{FF2B5EF4-FFF2-40B4-BE49-F238E27FC236}">
                  <a16:creationId xmlns:a16="http://schemas.microsoft.com/office/drawing/2014/main" id="{3303F621-D257-4446-9687-E7B2F2A348BB}"/>
                </a:ext>
              </a:extLst>
            </p:cNvPr>
            <p:cNvSpPr/>
            <p:nvPr/>
          </p:nvSpPr>
          <p:spPr>
            <a:xfrm>
              <a:off x="12507842" y="2721406"/>
              <a:ext cx="252028" cy="2520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4" name="TextBox 23">
              <a:extLst>
                <a:ext uri="{FF2B5EF4-FFF2-40B4-BE49-F238E27FC236}">
                  <a16:creationId xmlns:a16="http://schemas.microsoft.com/office/drawing/2014/main" id="{638D987B-415A-4A7F-B50E-3D051A5A2279}"/>
                </a:ext>
              </a:extLst>
            </p:cNvPr>
            <p:cNvSpPr txBox="1"/>
            <p:nvPr/>
          </p:nvSpPr>
          <p:spPr>
            <a:xfrm>
              <a:off x="12492689" y="2721406"/>
              <a:ext cx="288032" cy="276999"/>
            </a:xfrm>
            <a:prstGeom prst="rect">
              <a:avLst/>
            </a:prstGeom>
            <a:grpFill/>
          </p:spPr>
          <p:txBody>
            <a:bodyPr wrap="square" rtlCol="0">
              <a:spAutoFit/>
            </a:bodyPr>
            <a:lstStyle/>
            <a:p>
              <a:r>
                <a:rPr lang="nl-NL" sz="1200" b="1">
                  <a:solidFill>
                    <a:schemeClr val="tx1"/>
                  </a:solidFill>
                  <a:latin typeface="Arial" panose="020B0604020202020204" pitchFamily="34" charset="0"/>
                  <a:cs typeface="Arial" panose="020B0604020202020204" pitchFamily="34" charset="0"/>
                </a:rPr>
                <a:t>1</a:t>
              </a:r>
              <a:endParaRPr lang="en-US" sz="1200" b="1">
                <a:solidFill>
                  <a:schemeClr val="tx1"/>
                </a:solidFill>
                <a:latin typeface="Arial" panose="020B0604020202020204" pitchFamily="34" charset="0"/>
                <a:cs typeface="Arial" panose="020B0604020202020204" pitchFamily="34" charset="0"/>
              </a:endParaRPr>
            </a:p>
          </p:txBody>
        </p:sp>
      </p:grpSp>
      <p:grpSp>
        <p:nvGrpSpPr>
          <p:cNvPr id="75" name="Group 24">
            <a:extLst>
              <a:ext uri="{FF2B5EF4-FFF2-40B4-BE49-F238E27FC236}">
                <a16:creationId xmlns:a16="http://schemas.microsoft.com/office/drawing/2014/main" id="{BCA00273-5CEB-457A-B685-1DA8F51D1E49}"/>
              </a:ext>
            </a:extLst>
          </p:cNvPr>
          <p:cNvGrpSpPr/>
          <p:nvPr userDrawn="1"/>
        </p:nvGrpSpPr>
        <p:grpSpPr>
          <a:xfrm>
            <a:off x="6609883" y="4024410"/>
            <a:ext cx="288032" cy="276999"/>
            <a:chOff x="12492689" y="2721406"/>
            <a:chExt cx="288032" cy="276999"/>
          </a:xfrm>
          <a:solidFill>
            <a:srgbClr val="44C8F5"/>
          </a:solidFill>
        </p:grpSpPr>
        <p:sp>
          <p:nvSpPr>
            <p:cNvPr id="76" name="Rectangle 25">
              <a:extLst>
                <a:ext uri="{FF2B5EF4-FFF2-40B4-BE49-F238E27FC236}">
                  <a16:creationId xmlns:a16="http://schemas.microsoft.com/office/drawing/2014/main" id="{9BE469DF-3E44-4806-BC3E-332EC0E9A62E}"/>
                </a:ext>
              </a:extLst>
            </p:cNvPr>
            <p:cNvSpPr/>
            <p:nvPr/>
          </p:nvSpPr>
          <p:spPr>
            <a:xfrm>
              <a:off x="12507842" y="2721406"/>
              <a:ext cx="252028" cy="2520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7" name="TextBox 26">
              <a:extLst>
                <a:ext uri="{FF2B5EF4-FFF2-40B4-BE49-F238E27FC236}">
                  <a16:creationId xmlns:a16="http://schemas.microsoft.com/office/drawing/2014/main" id="{FA9897B3-A75D-4D9B-8C4C-11A1188D6182}"/>
                </a:ext>
              </a:extLst>
            </p:cNvPr>
            <p:cNvSpPr txBox="1"/>
            <p:nvPr/>
          </p:nvSpPr>
          <p:spPr>
            <a:xfrm>
              <a:off x="12492689" y="2721406"/>
              <a:ext cx="288032" cy="276999"/>
            </a:xfrm>
            <a:prstGeom prst="rect">
              <a:avLst/>
            </a:prstGeom>
            <a:grpFill/>
          </p:spPr>
          <p:txBody>
            <a:bodyPr wrap="square" rtlCol="0">
              <a:spAutoFit/>
            </a:bodyPr>
            <a:lstStyle/>
            <a:p>
              <a:r>
                <a:rPr lang="nl-NL" sz="1200" b="1">
                  <a:solidFill>
                    <a:schemeClr val="tx1"/>
                  </a:solidFill>
                  <a:latin typeface="Arial" panose="020B0604020202020204" pitchFamily="34" charset="0"/>
                  <a:cs typeface="Arial" panose="020B0604020202020204" pitchFamily="34" charset="0"/>
                </a:rPr>
                <a:t>2</a:t>
              </a:r>
              <a:endParaRPr lang="en-US" sz="1200" b="1">
                <a:solidFill>
                  <a:schemeClr val="tx1"/>
                </a:solidFill>
                <a:latin typeface="Arial" panose="020B0604020202020204" pitchFamily="34" charset="0"/>
                <a:cs typeface="Arial" panose="020B0604020202020204" pitchFamily="34" charset="0"/>
              </a:endParaRPr>
            </a:p>
          </p:txBody>
        </p:sp>
      </p:grpSp>
      <p:grpSp>
        <p:nvGrpSpPr>
          <p:cNvPr id="78" name="Group 27">
            <a:extLst>
              <a:ext uri="{FF2B5EF4-FFF2-40B4-BE49-F238E27FC236}">
                <a16:creationId xmlns:a16="http://schemas.microsoft.com/office/drawing/2014/main" id="{E6820C75-E2AB-4C6C-B67B-ED4C50FDF6F2}"/>
              </a:ext>
            </a:extLst>
          </p:cNvPr>
          <p:cNvGrpSpPr/>
          <p:nvPr userDrawn="1"/>
        </p:nvGrpSpPr>
        <p:grpSpPr>
          <a:xfrm>
            <a:off x="6610470" y="4321748"/>
            <a:ext cx="288032" cy="276999"/>
            <a:chOff x="12492689" y="2721406"/>
            <a:chExt cx="288032" cy="276999"/>
          </a:xfrm>
          <a:solidFill>
            <a:srgbClr val="44C8F5"/>
          </a:solidFill>
        </p:grpSpPr>
        <p:sp>
          <p:nvSpPr>
            <p:cNvPr id="79" name="Rectangle 28">
              <a:extLst>
                <a:ext uri="{FF2B5EF4-FFF2-40B4-BE49-F238E27FC236}">
                  <a16:creationId xmlns:a16="http://schemas.microsoft.com/office/drawing/2014/main" id="{34F4BD05-AF9E-4547-8D4D-A8FE59DADE92}"/>
                </a:ext>
              </a:extLst>
            </p:cNvPr>
            <p:cNvSpPr/>
            <p:nvPr/>
          </p:nvSpPr>
          <p:spPr>
            <a:xfrm>
              <a:off x="12507842" y="2721406"/>
              <a:ext cx="252028" cy="2520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0" name="TextBox 29">
              <a:extLst>
                <a:ext uri="{FF2B5EF4-FFF2-40B4-BE49-F238E27FC236}">
                  <a16:creationId xmlns:a16="http://schemas.microsoft.com/office/drawing/2014/main" id="{03C54032-59B5-401F-8867-DAD8B493A21D}"/>
                </a:ext>
              </a:extLst>
            </p:cNvPr>
            <p:cNvSpPr txBox="1"/>
            <p:nvPr/>
          </p:nvSpPr>
          <p:spPr>
            <a:xfrm>
              <a:off x="12492689" y="2721406"/>
              <a:ext cx="288032" cy="276999"/>
            </a:xfrm>
            <a:prstGeom prst="rect">
              <a:avLst/>
            </a:prstGeom>
            <a:grpFill/>
          </p:spPr>
          <p:txBody>
            <a:bodyPr wrap="square" rtlCol="0">
              <a:spAutoFit/>
            </a:bodyPr>
            <a:lstStyle/>
            <a:p>
              <a:r>
                <a:rPr lang="nl-NL" sz="1200" b="1">
                  <a:solidFill>
                    <a:schemeClr val="tx1"/>
                  </a:solidFill>
                  <a:latin typeface="Arial" panose="020B0604020202020204" pitchFamily="34" charset="0"/>
                  <a:cs typeface="Arial" panose="020B0604020202020204" pitchFamily="34" charset="0"/>
                </a:rPr>
                <a:t>3</a:t>
              </a:r>
              <a:endParaRPr lang="en-US" sz="1200" b="1">
                <a:solidFill>
                  <a:schemeClr val="tx1"/>
                </a:solidFill>
                <a:latin typeface="Arial" panose="020B0604020202020204" pitchFamily="34" charset="0"/>
                <a:cs typeface="Arial" panose="020B0604020202020204" pitchFamily="34" charset="0"/>
              </a:endParaRPr>
            </a:p>
          </p:txBody>
        </p:sp>
      </p:grpSp>
      <p:grpSp>
        <p:nvGrpSpPr>
          <p:cNvPr id="81" name="Group 30">
            <a:extLst>
              <a:ext uri="{FF2B5EF4-FFF2-40B4-BE49-F238E27FC236}">
                <a16:creationId xmlns:a16="http://schemas.microsoft.com/office/drawing/2014/main" id="{3B0AE87D-B7D1-4FB1-BB7C-FBCC97F67006}"/>
              </a:ext>
            </a:extLst>
          </p:cNvPr>
          <p:cNvGrpSpPr/>
          <p:nvPr userDrawn="1"/>
        </p:nvGrpSpPr>
        <p:grpSpPr>
          <a:xfrm>
            <a:off x="6610470" y="4628174"/>
            <a:ext cx="288032" cy="276999"/>
            <a:chOff x="12492689" y="2721406"/>
            <a:chExt cx="288032" cy="276999"/>
          </a:xfrm>
          <a:solidFill>
            <a:srgbClr val="44C8F5"/>
          </a:solidFill>
        </p:grpSpPr>
        <p:sp>
          <p:nvSpPr>
            <p:cNvPr id="82" name="Rectangle 31">
              <a:extLst>
                <a:ext uri="{FF2B5EF4-FFF2-40B4-BE49-F238E27FC236}">
                  <a16:creationId xmlns:a16="http://schemas.microsoft.com/office/drawing/2014/main" id="{AA112DFC-4271-45A6-90DC-18F46981691F}"/>
                </a:ext>
              </a:extLst>
            </p:cNvPr>
            <p:cNvSpPr/>
            <p:nvPr/>
          </p:nvSpPr>
          <p:spPr>
            <a:xfrm>
              <a:off x="12507842" y="2721406"/>
              <a:ext cx="252028" cy="2520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3" name="TextBox 32">
              <a:extLst>
                <a:ext uri="{FF2B5EF4-FFF2-40B4-BE49-F238E27FC236}">
                  <a16:creationId xmlns:a16="http://schemas.microsoft.com/office/drawing/2014/main" id="{17A947B4-15D0-44C6-8C94-1B9A07B9A4B0}"/>
                </a:ext>
              </a:extLst>
            </p:cNvPr>
            <p:cNvSpPr txBox="1"/>
            <p:nvPr/>
          </p:nvSpPr>
          <p:spPr>
            <a:xfrm>
              <a:off x="12492689" y="2721406"/>
              <a:ext cx="288032" cy="276999"/>
            </a:xfrm>
            <a:prstGeom prst="rect">
              <a:avLst/>
            </a:prstGeom>
            <a:grpFill/>
          </p:spPr>
          <p:txBody>
            <a:bodyPr wrap="square" rtlCol="0">
              <a:spAutoFit/>
            </a:bodyPr>
            <a:lstStyle/>
            <a:p>
              <a:r>
                <a:rPr lang="nl-NL" sz="1200" b="1">
                  <a:solidFill>
                    <a:schemeClr val="tx1"/>
                  </a:solidFill>
                  <a:latin typeface="Arial" panose="020B0604020202020204" pitchFamily="34" charset="0"/>
                  <a:cs typeface="Arial" panose="020B0604020202020204" pitchFamily="34" charset="0"/>
                </a:rPr>
                <a:t>4</a:t>
              </a:r>
              <a:endParaRPr lang="en-US" sz="1200" b="1">
                <a:solidFill>
                  <a:schemeClr val="tx1"/>
                </a:solidFill>
                <a:latin typeface="Arial" panose="020B0604020202020204" pitchFamily="34" charset="0"/>
                <a:cs typeface="Arial" panose="020B0604020202020204" pitchFamily="34" charset="0"/>
              </a:endParaRPr>
            </a:p>
          </p:txBody>
        </p:sp>
      </p:grpSp>
      <p:grpSp>
        <p:nvGrpSpPr>
          <p:cNvPr id="84" name="Group 33">
            <a:extLst>
              <a:ext uri="{FF2B5EF4-FFF2-40B4-BE49-F238E27FC236}">
                <a16:creationId xmlns:a16="http://schemas.microsoft.com/office/drawing/2014/main" id="{44113840-8227-48FF-87BE-83E5BFDBD726}"/>
              </a:ext>
            </a:extLst>
          </p:cNvPr>
          <p:cNvGrpSpPr/>
          <p:nvPr userDrawn="1"/>
        </p:nvGrpSpPr>
        <p:grpSpPr>
          <a:xfrm>
            <a:off x="6608159" y="4929162"/>
            <a:ext cx="288032" cy="276999"/>
            <a:chOff x="12492689" y="2721406"/>
            <a:chExt cx="288032" cy="276999"/>
          </a:xfrm>
          <a:solidFill>
            <a:srgbClr val="44C8F5"/>
          </a:solidFill>
        </p:grpSpPr>
        <p:sp>
          <p:nvSpPr>
            <p:cNvPr id="85" name="Rectangle 34">
              <a:extLst>
                <a:ext uri="{FF2B5EF4-FFF2-40B4-BE49-F238E27FC236}">
                  <a16:creationId xmlns:a16="http://schemas.microsoft.com/office/drawing/2014/main" id="{450D1A45-ABC5-4E22-9AF4-620CE759ADC0}"/>
                </a:ext>
              </a:extLst>
            </p:cNvPr>
            <p:cNvSpPr/>
            <p:nvPr/>
          </p:nvSpPr>
          <p:spPr>
            <a:xfrm>
              <a:off x="12507842" y="2721406"/>
              <a:ext cx="252028" cy="2520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6" name="TextBox 35">
              <a:extLst>
                <a:ext uri="{FF2B5EF4-FFF2-40B4-BE49-F238E27FC236}">
                  <a16:creationId xmlns:a16="http://schemas.microsoft.com/office/drawing/2014/main" id="{3F564AFC-0F26-4E76-8D99-F528D3C426BA}"/>
                </a:ext>
              </a:extLst>
            </p:cNvPr>
            <p:cNvSpPr txBox="1"/>
            <p:nvPr/>
          </p:nvSpPr>
          <p:spPr>
            <a:xfrm>
              <a:off x="12492689" y="2721406"/>
              <a:ext cx="288032" cy="276999"/>
            </a:xfrm>
            <a:prstGeom prst="rect">
              <a:avLst/>
            </a:prstGeom>
            <a:grpFill/>
          </p:spPr>
          <p:txBody>
            <a:bodyPr wrap="square" rtlCol="0">
              <a:spAutoFit/>
            </a:bodyPr>
            <a:lstStyle/>
            <a:p>
              <a:r>
                <a:rPr lang="nl-NL" sz="1200" b="1">
                  <a:solidFill>
                    <a:schemeClr val="tx1"/>
                  </a:solidFill>
                  <a:latin typeface="Arial" panose="020B0604020202020204" pitchFamily="34" charset="0"/>
                  <a:cs typeface="Arial" panose="020B0604020202020204" pitchFamily="34" charset="0"/>
                </a:rPr>
                <a:t>5</a:t>
              </a:r>
              <a:endParaRPr lang="en-US" sz="1200" b="1">
                <a:solidFill>
                  <a:schemeClr val="tx1"/>
                </a:solidFill>
                <a:latin typeface="Arial" panose="020B0604020202020204" pitchFamily="34" charset="0"/>
                <a:cs typeface="Arial" panose="020B0604020202020204" pitchFamily="34" charset="0"/>
              </a:endParaRPr>
            </a:p>
          </p:txBody>
        </p:sp>
      </p:grpSp>
      <p:sp>
        <p:nvSpPr>
          <p:cNvPr id="87" name="TextBox 36">
            <a:extLst>
              <a:ext uri="{FF2B5EF4-FFF2-40B4-BE49-F238E27FC236}">
                <a16:creationId xmlns:a16="http://schemas.microsoft.com/office/drawing/2014/main" id="{AA2F5529-00E8-4650-ABAF-4A6F7DD9C9DB}"/>
              </a:ext>
            </a:extLst>
          </p:cNvPr>
          <p:cNvSpPr txBox="1"/>
          <p:nvPr userDrawn="1"/>
        </p:nvSpPr>
        <p:spPr>
          <a:xfrm>
            <a:off x="9300404" y="3609192"/>
            <a:ext cx="2376264" cy="307777"/>
          </a:xfrm>
          <a:prstGeom prst="rect">
            <a:avLst/>
          </a:prstGeom>
          <a:noFill/>
        </p:spPr>
        <p:txBody>
          <a:bodyPr wrap="square" rtlCol="0">
            <a:spAutoFit/>
          </a:bodyPr>
          <a:lstStyle/>
          <a:p>
            <a:r>
              <a:rPr lang="nl-NL" sz="1400" b="1">
                <a:solidFill>
                  <a:schemeClr val="tx2"/>
                </a:solidFill>
                <a:latin typeface="+mn-lt"/>
                <a:cs typeface="Arial" panose="020B0604020202020204" pitchFamily="34" charset="0"/>
              </a:rPr>
              <a:t>Kaart aanpassen</a:t>
            </a:r>
            <a:endParaRPr lang="en-US" sz="1400" b="1">
              <a:solidFill>
                <a:schemeClr val="tx2"/>
              </a:solidFill>
              <a:latin typeface="+mn-lt"/>
              <a:cs typeface="Arial" panose="020B0604020202020204" pitchFamily="34" charset="0"/>
            </a:endParaRPr>
          </a:p>
        </p:txBody>
      </p:sp>
      <p:sp>
        <p:nvSpPr>
          <p:cNvPr id="89" name="TextBox 38">
            <a:extLst>
              <a:ext uri="{FF2B5EF4-FFF2-40B4-BE49-F238E27FC236}">
                <a16:creationId xmlns:a16="http://schemas.microsoft.com/office/drawing/2014/main" id="{EA78FF7D-82BB-436C-B986-A5CE702A00A3}"/>
              </a:ext>
            </a:extLst>
          </p:cNvPr>
          <p:cNvSpPr txBox="1"/>
          <p:nvPr userDrawn="1"/>
        </p:nvSpPr>
        <p:spPr>
          <a:xfrm>
            <a:off x="9310260" y="4349764"/>
            <a:ext cx="2770672" cy="861774"/>
          </a:xfrm>
          <a:prstGeom prst="rect">
            <a:avLst/>
          </a:prstGeom>
          <a:noFill/>
        </p:spPr>
        <p:txBody>
          <a:bodyPr wrap="square" rtlCol="0">
            <a:spAutoFit/>
          </a:bodyPr>
          <a:lstStyle/>
          <a:p>
            <a:r>
              <a:rPr lang="nl-NL" sz="1000">
                <a:latin typeface="+mn-lt"/>
                <a:cs typeface="Arial" panose="020B0604020202020204" pitchFamily="34" charset="0"/>
              </a:rPr>
              <a:t>Selecteer eerst de kaart en vervolgens het deel dat je wenst te kleuren. Klik naast de kaart om deze weer te verlaten.</a:t>
            </a:r>
          </a:p>
          <a:p>
            <a:endParaRPr lang="nl-NL" sz="1000">
              <a:latin typeface="+mn-lt"/>
              <a:cs typeface="Arial" panose="020B0604020202020204" pitchFamily="34" charset="0"/>
            </a:endParaRPr>
          </a:p>
          <a:p>
            <a:r>
              <a:rPr lang="nl-NL" sz="1000">
                <a:latin typeface="+mn-lt"/>
                <a:cs typeface="Arial" panose="020B0604020202020204" pitchFamily="34" charset="0"/>
              </a:rPr>
              <a:t>Copier de </a:t>
            </a:r>
            <a:r>
              <a:rPr lang="nl-NL" sz="1000" err="1">
                <a:latin typeface="+mn-lt"/>
                <a:cs typeface="Arial" panose="020B0604020202020204" pitchFamily="34" charset="0"/>
              </a:rPr>
              <a:t>pushpin</a:t>
            </a:r>
            <a:r>
              <a:rPr lang="nl-NL" sz="1000">
                <a:latin typeface="+mn-lt"/>
                <a:cs typeface="Arial" panose="020B0604020202020204" pitchFamily="34" charset="0"/>
              </a:rPr>
              <a:t> waar nodig.</a:t>
            </a:r>
          </a:p>
        </p:txBody>
      </p:sp>
      <p:sp>
        <p:nvSpPr>
          <p:cNvPr id="90" name="TextBox 36">
            <a:extLst>
              <a:ext uri="{FF2B5EF4-FFF2-40B4-BE49-F238E27FC236}">
                <a16:creationId xmlns:a16="http://schemas.microsoft.com/office/drawing/2014/main" id="{6DBAA09B-77BC-46DD-9C2D-C9B2FF1BDD67}"/>
              </a:ext>
            </a:extLst>
          </p:cNvPr>
          <p:cNvSpPr txBox="1"/>
          <p:nvPr userDrawn="1"/>
        </p:nvSpPr>
        <p:spPr>
          <a:xfrm>
            <a:off x="12086214" y="6390560"/>
            <a:ext cx="2376264" cy="307777"/>
          </a:xfrm>
          <a:prstGeom prst="rect">
            <a:avLst/>
          </a:prstGeom>
          <a:noFill/>
        </p:spPr>
        <p:txBody>
          <a:bodyPr wrap="square" rtlCol="0">
            <a:spAutoFit/>
          </a:bodyPr>
          <a:lstStyle/>
          <a:p>
            <a:r>
              <a:rPr lang="nl-NL" sz="1400" b="1">
                <a:solidFill>
                  <a:schemeClr val="tx2"/>
                </a:solidFill>
                <a:latin typeface="+mn-lt"/>
                <a:cs typeface="Arial" panose="020B0604020202020204" pitchFamily="34" charset="0"/>
              </a:rPr>
              <a:t>Grafieken aanpassen</a:t>
            </a:r>
            <a:endParaRPr lang="en-US" sz="1400" b="1">
              <a:solidFill>
                <a:schemeClr val="tx2"/>
              </a:solidFill>
              <a:latin typeface="+mn-lt"/>
              <a:cs typeface="Arial" panose="020B0604020202020204" pitchFamily="34" charset="0"/>
            </a:endParaRPr>
          </a:p>
        </p:txBody>
      </p:sp>
      <p:sp>
        <p:nvSpPr>
          <p:cNvPr id="92" name="TextBox 38">
            <a:extLst>
              <a:ext uri="{FF2B5EF4-FFF2-40B4-BE49-F238E27FC236}">
                <a16:creationId xmlns:a16="http://schemas.microsoft.com/office/drawing/2014/main" id="{3A1EC23F-6179-4B7D-99C6-F692362999F2}"/>
              </a:ext>
            </a:extLst>
          </p:cNvPr>
          <p:cNvSpPr txBox="1"/>
          <p:nvPr userDrawn="1"/>
        </p:nvSpPr>
        <p:spPr>
          <a:xfrm>
            <a:off x="12081034" y="7140986"/>
            <a:ext cx="2770671" cy="1323439"/>
          </a:xfrm>
          <a:prstGeom prst="rect">
            <a:avLst/>
          </a:prstGeom>
          <a:noFill/>
        </p:spPr>
        <p:txBody>
          <a:bodyPr wrap="square" rtlCol="0">
            <a:spAutoFit/>
          </a:bodyPr>
          <a:lstStyle/>
          <a:p>
            <a:r>
              <a:rPr lang="nl-NL" sz="1000">
                <a:latin typeface="+mn-lt"/>
                <a:cs typeface="Arial" panose="020B0604020202020204" pitchFamily="34" charset="0"/>
              </a:rPr>
              <a:t>Klik rechts op de grafiek en kies voor:</a:t>
            </a:r>
          </a:p>
          <a:p>
            <a:endParaRPr lang="nl-NL" sz="1000">
              <a:latin typeface="+mn-lt"/>
              <a:cs typeface="Arial" panose="020B0604020202020204" pitchFamily="34" charset="0"/>
            </a:endParaRPr>
          </a:p>
          <a:p>
            <a:endParaRPr lang="nl-NL" sz="1000">
              <a:latin typeface="+mn-lt"/>
              <a:cs typeface="Arial" panose="020B0604020202020204" pitchFamily="34" charset="0"/>
            </a:endParaRPr>
          </a:p>
          <a:p>
            <a:endParaRPr lang="nl-NL" sz="1000">
              <a:latin typeface="+mn-lt"/>
              <a:cs typeface="Arial" panose="020B0604020202020204" pitchFamily="34" charset="0"/>
            </a:endParaRPr>
          </a:p>
          <a:p>
            <a:endParaRPr lang="nl-NL" sz="1000">
              <a:latin typeface="+mn-lt"/>
              <a:cs typeface="Arial" panose="020B0604020202020204" pitchFamily="34" charset="0"/>
            </a:endParaRPr>
          </a:p>
          <a:p>
            <a:r>
              <a:rPr lang="nl-NL" sz="1000">
                <a:latin typeface="+mn-lt"/>
                <a:cs typeface="Arial" panose="020B0604020202020204" pitchFamily="34" charset="0"/>
              </a:rPr>
              <a:t>Kies steeds voor voldoende duidelijke kleuren in de grafieken. </a:t>
            </a:r>
            <a:r>
              <a:rPr lang="nl-NL" sz="1000" err="1">
                <a:latin typeface="+mn-lt"/>
                <a:cs typeface="Arial" panose="020B0604020202020204" pitchFamily="34" charset="0"/>
              </a:rPr>
              <a:t>Eventeel</a:t>
            </a:r>
            <a:r>
              <a:rPr lang="nl-NL" sz="1000">
                <a:latin typeface="+mn-lt"/>
                <a:cs typeface="Arial" panose="020B0604020202020204" pitchFamily="34" charset="0"/>
              </a:rPr>
              <a:t> kies je voor een patroonopvulling (via rechtsklik &gt; vorm opmaken) </a:t>
            </a:r>
          </a:p>
        </p:txBody>
      </p:sp>
      <p:pic>
        <p:nvPicPr>
          <p:cNvPr id="93" name="chart">
            <a:extLst>
              <a:ext uri="{FF2B5EF4-FFF2-40B4-BE49-F238E27FC236}">
                <a16:creationId xmlns:a16="http://schemas.microsoft.com/office/drawing/2014/main" id="{A2A04AF4-78CB-4D09-A7E2-599E51065672}"/>
              </a:ext>
            </a:extLst>
          </p:cNvPr>
          <p:cNvPicPr>
            <a:picLocks noChangeAspect="1"/>
          </p:cNvPicPr>
          <p:nvPr userDrawn="1"/>
        </p:nvPicPr>
        <p:blipFill rotWithShape="1">
          <a:blip r:embed="rId8" cstate="email">
            <a:extLst>
              <a:ext uri="{28A0092B-C50C-407E-A947-70E740481C1C}">
                <a14:useLocalDpi xmlns:a14="http://schemas.microsoft.com/office/drawing/2010/main" val="0"/>
              </a:ext>
            </a:extLst>
          </a:blip>
          <a:srcRect/>
          <a:stretch/>
        </p:blipFill>
        <p:spPr>
          <a:xfrm>
            <a:off x="12821439" y="7457420"/>
            <a:ext cx="1345121" cy="247310"/>
          </a:xfrm>
          <a:prstGeom prst="rect">
            <a:avLst/>
          </a:prstGeom>
        </p:spPr>
      </p:pic>
      <p:sp>
        <p:nvSpPr>
          <p:cNvPr id="94" name="TextBox 36">
            <a:extLst>
              <a:ext uri="{FF2B5EF4-FFF2-40B4-BE49-F238E27FC236}">
                <a16:creationId xmlns:a16="http://schemas.microsoft.com/office/drawing/2014/main" id="{4F7CAB68-4C68-4C04-91CF-D69844A9EAC1}"/>
              </a:ext>
            </a:extLst>
          </p:cNvPr>
          <p:cNvSpPr txBox="1"/>
          <p:nvPr userDrawn="1"/>
        </p:nvSpPr>
        <p:spPr>
          <a:xfrm>
            <a:off x="14856787" y="5038324"/>
            <a:ext cx="2376264" cy="307777"/>
          </a:xfrm>
          <a:prstGeom prst="rect">
            <a:avLst/>
          </a:prstGeom>
          <a:noFill/>
        </p:spPr>
        <p:txBody>
          <a:bodyPr wrap="square" rtlCol="0">
            <a:spAutoFit/>
          </a:bodyPr>
          <a:lstStyle/>
          <a:p>
            <a:r>
              <a:rPr lang="nl-NL" sz="1400" b="1">
                <a:solidFill>
                  <a:schemeClr val="tx2"/>
                </a:solidFill>
                <a:latin typeface="+mn-lt"/>
                <a:cs typeface="Arial" panose="020B0604020202020204" pitchFamily="34" charset="0"/>
              </a:rPr>
              <a:t>Vragen of hulp</a:t>
            </a:r>
            <a:endParaRPr lang="en-US" sz="1400" b="1">
              <a:solidFill>
                <a:schemeClr val="tx2"/>
              </a:solidFill>
              <a:latin typeface="+mn-lt"/>
              <a:cs typeface="Arial" panose="020B0604020202020204" pitchFamily="34" charset="0"/>
            </a:endParaRPr>
          </a:p>
        </p:txBody>
      </p:sp>
      <p:sp>
        <p:nvSpPr>
          <p:cNvPr id="96" name="TextBox 38">
            <a:extLst>
              <a:ext uri="{FF2B5EF4-FFF2-40B4-BE49-F238E27FC236}">
                <a16:creationId xmlns:a16="http://schemas.microsoft.com/office/drawing/2014/main" id="{6D7CAE6B-E18B-4842-93CE-2304F8AB88F4}"/>
              </a:ext>
            </a:extLst>
          </p:cNvPr>
          <p:cNvSpPr txBox="1"/>
          <p:nvPr userDrawn="1"/>
        </p:nvSpPr>
        <p:spPr>
          <a:xfrm>
            <a:off x="14866311" y="5757113"/>
            <a:ext cx="2750175" cy="400110"/>
          </a:xfrm>
          <a:prstGeom prst="rect">
            <a:avLst/>
          </a:prstGeom>
          <a:noFill/>
        </p:spPr>
        <p:txBody>
          <a:bodyPr wrap="square" rtlCol="0">
            <a:spAutoFit/>
          </a:bodyPr>
          <a:lstStyle/>
          <a:p>
            <a:r>
              <a:rPr lang="nl-NL" sz="1000">
                <a:latin typeface="+mn-lt"/>
                <a:cs typeface="Arial" panose="020B0604020202020204" pitchFamily="34" charset="0"/>
              </a:rPr>
              <a:t>Contacteer de dienst communicatie of </a:t>
            </a:r>
            <a:r>
              <a:rPr lang="nl-NL" sz="1000">
                <a:latin typeface="+mn-lt"/>
                <a:cs typeface="Arial" panose="020B0604020202020204" pitchFamily="34" charset="0"/>
                <a:hlinkClick r:id="rId9"/>
              </a:rPr>
              <a:t>regis.le.roy@howest.be</a:t>
            </a:r>
            <a:r>
              <a:rPr lang="nl-NL" sz="1000">
                <a:latin typeface="+mn-lt"/>
                <a:cs typeface="Arial" panose="020B0604020202020204" pitchFamily="34" charset="0"/>
              </a:rPr>
              <a:t> </a:t>
            </a:r>
          </a:p>
        </p:txBody>
      </p:sp>
      <p:sp>
        <p:nvSpPr>
          <p:cNvPr id="97" name="TextBox 36">
            <a:extLst>
              <a:ext uri="{FF2B5EF4-FFF2-40B4-BE49-F238E27FC236}">
                <a16:creationId xmlns:a16="http://schemas.microsoft.com/office/drawing/2014/main" id="{1C8AE7A2-7D59-4B12-8827-31714EDA2018}"/>
              </a:ext>
            </a:extLst>
          </p:cNvPr>
          <p:cNvSpPr txBox="1"/>
          <p:nvPr userDrawn="1"/>
        </p:nvSpPr>
        <p:spPr>
          <a:xfrm>
            <a:off x="12094058" y="1530329"/>
            <a:ext cx="2376264" cy="307777"/>
          </a:xfrm>
          <a:prstGeom prst="rect">
            <a:avLst/>
          </a:prstGeom>
          <a:noFill/>
        </p:spPr>
        <p:txBody>
          <a:bodyPr wrap="square" rtlCol="0">
            <a:spAutoFit/>
          </a:bodyPr>
          <a:lstStyle/>
          <a:p>
            <a:r>
              <a:rPr lang="nl-NL" sz="1400" b="1" err="1">
                <a:solidFill>
                  <a:schemeClr val="tx2"/>
                </a:solidFill>
                <a:latin typeface="+mn-lt"/>
                <a:cs typeface="Arial" panose="020B0604020202020204" pitchFamily="34" charset="0"/>
              </a:rPr>
              <a:t>SmartArt</a:t>
            </a:r>
            <a:r>
              <a:rPr lang="nl-NL" sz="1400" b="1">
                <a:solidFill>
                  <a:schemeClr val="tx2"/>
                </a:solidFill>
                <a:latin typeface="+mn-lt"/>
                <a:cs typeface="Arial" panose="020B0604020202020204" pitchFamily="34" charset="0"/>
              </a:rPr>
              <a:t> aanpassen</a:t>
            </a:r>
            <a:endParaRPr lang="en-US" sz="1400" b="1">
              <a:solidFill>
                <a:schemeClr val="tx2"/>
              </a:solidFill>
              <a:latin typeface="+mn-lt"/>
              <a:cs typeface="Arial" panose="020B0604020202020204" pitchFamily="34" charset="0"/>
            </a:endParaRPr>
          </a:p>
        </p:txBody>
      </p:sp>
      <p:sp>
        <p:nvSpPr>
          <p:cNvPr id="99" name="TextBox 38">
            <a:extLst>
              <a:ext uri="{FF2B5EF4-FFF2-40B4-BE49-F238E27FC236}">
                <a16:creationId xmlns:a16="http://schemas.microsoft.com/office/drawing/2014/main" id="{4BCF1475-8589-479C-9632-7EAB42D84812}"/>
              </a:ext>
            </a:extLst>
          </p:cNvPr>
          <p:cNvSpPr txBox="1"/>
          <p:nvPr userDrawn="1"/>
        </p:nvSpPr>
        <p:spPr>
          <a:xfrm>
            <a:off x="12084102" y="2250825"/>
            <a:ext cx="2770673" cy="1015663"/>
          </a:xfrm>
          <a:prstGeom prst="rect">
            <a:avLst/>
          </a:prstGeom>
          <a:noFill/>
        </p:spPr>
        <p:txBody>
          <a:bodyPr wrap="square" rtlCol="0">
            <a:spAutoFit/>
          </a:bodyPr>
          <a:lstStyle/>
          <a:p>
            <a:r>
              <a:rPr lang="nl-NL" sz="1000">
                <a:latin typeface="+mn-lt"/>
                <a:cs typeface="Arial" panose="020B0604020202020204" pitchFamily="34" charset="0"/>
              </a:rPr>
              <a:t>Copier de </a:t>
            </a:r>
            <a:r>
              <a:rPr lang="nl-NL" sz="1000" err="1">
                <a:latin typeface="+mn-lt"/>
                <a:cs typeface="Arial" panose="020B0604020202020204" pitchFamily="34" charset="0"/>
              </a:rPr>
              <a:t>smartart</a:t>
            </a:r>
            <a:r>
              <a:rPr lang="nl-NL" sz="1000">
                <a:latin typeface="+mn-lt"/>
                <a:cs typeface="Arial" panose="020B0604020202020204" pitchFamily="34" charset="0"/>
              </a:rPr>
              <a:t> naar de template je slide.</a:t>
            </a:r>
          </a:p>
          <a:p>
            <a:endParaRPr lang="nl-NL" sz="1000">
              <a:latin typeface="+mn-lt"/>
              <a:cs typeface="Arial" panose="020B0604020202020204" pitchFamily="34" charset="0"/>
            </a:endParaRPr>
          </a:p>
          <a:p>
            <a:r>
              <a:rPr lang="nl-NL" sz="1000">
                <a:latin typeface="+mn-lt"/>
                <a:cs typeface="Arial" panose="020B0604020202020204" pitchFamily="34" charset="0"/>
              </a:rPr>
              <a:t>Klik op het pijltje in het midden-links, en voer de juiste gegevens in. Indien je ver der wilt aanpassen maar de smart Art laat het niet toe, klik rechts en kies voor converteren naar vormen </a:t>
            </a:r>
          </a:p>
        </p:txBody>
      </p:sp>
      <p:sp>
        <p:nvSpPr>
          <p:cNvPr id="113" name="TextBox 38">
            <a:extLst>
              <a:ext uri="{FF2B5EF4-FFF2-40B4-BE49-F238E27FC236}">
                <a16:creationId xmlns:a16="http://schemas.microsoft.com/office/drawing/2014/main" id="{850E5F4D-E92E-4DFD-BF6D-D0EC3EA4592A}"/>
              </a:ext>
            </a:extLst>
          </p:cNvPr>
          <p:cNvSpPr txBox="1"/>
          <p:nvPr userDrawn="1"/>
        </p:nvSpPr>
        <p:spPr>
          <a:xfrm>
            <a:off x="14856787" y="3659658"/>
            <a:ext cx="2759700" cy="707886"/>
          </a:xfrm>
          <a:prstGeom prst="rect">
            <a:avLst/>
          </a:prstGeom>
          <a:noFill/>
        </p:spPr>
        <p:txBody>
          <a:bodyPr wrap="square" rtlCol="0">
            <a:spAutoFit/>
          </a:bodyPr>
          <a:lstStyle/>
          <a:p>
            <a:r>
              <a:rPr lang="nl-BE" sz="1000">
                <a:latin typeface="+mn-lt"/>
                <a:cs typeface="Arial" panose="020B0604020202020204" pitchFamily="34" charset="0"/>
              </a:rPr>
              <a:t>Gelieve steeds de laatste versie af te halen van dit bestand! Via het intranet op </a:t>
            </a:r>
          </a:p>
          <a:p>
            <a:r>
              <a:rPr lang="nl-BE" sz="1000">
                <a:latin typeface="+mn-lt"/>
                <a:cs typeface="Arial" panose="020B0604020202020204" pitchFamily="34" charset="0"/>
                <a:hlinkClick r:id="rId10"/>
              </a:rPr>
              <a:t>https://start.howest.be/StrategieCommunicatie/Communicatie</a:t>
            </a:r>
            <a:endParaRPr lang="nl-BE" sz="1000">
              <a:latin typeface="+mn-lt"/>
              <a:cs typeface="Arial" panose="020B0604020202020204" pitchFamily="34" charset="0"/>
            </a:endParaRPr>
          </a:p>
        </p:txBody>
      </p:sp>
      <p:sp>
        <p:nvSpPr>
          <p:cNvPr id="114" name="TextBox 36">
            <a:extLst>
              <a:ext uri="{FF2B5EF4-FFF2-40B4-BE49-F238E27FC236}">
                <a16:creationId xmlns:a16="http://schemas.microsoft.com/office/drawing/2014/main" id="{8B38AB47-D7F6-43A9-82FC-26DB1C7F11F0}"/>
              </a:ext>
            </a:extLst>
          </p:cNvPr>
          <p:cNvSpPr txBox="1"/>
          <p:nvPr userDrawn="1"/>
        </p:nvSpPr>
        <p:spPr>
          <a:xfrm>
            <a:off x="14856787" y="2951997"/>
            <a:ext cx="2376264" cy="307777"/>
          </a:xfrm>
          <a:prstGeom prst="rect">
            <a:avLst/>
          </a:prstGeom>
          <a:noFill/>
        </p:spPr>
        <p:txBody>
          <a:bodyPr wrap="square" rtlCol="0">
            <a:spAutoFit/>
          </a:bodyPr>
          <a:lstStyle/>
          <a:p>
            <a:r>
              <a:rPr lang="nl-NL" sz="1400" b="1">
                <a:solidFill>
                  <a:schemeClr val="tx2"/>
                </a:solidFill>
                <a:latin typeface="+mn-lt"/>
                <a:cs typeface="Arial" panose="020B0604020202020204" pitchFamily="34" charset="0"/>
              </a:rPr>
              <a:t>Over deze template</a:t>
            </a:r>
            <a:endParaRPr lang="en-US" sz="1400" b="1">
              <a:solidFill>
                <a:schemeClr val="tx2"/>
              </a:solidFill>
              <a:latin typeface="+mn-lt"/>
              <a:cs typeface="Arial" panose="020B0604020202020204" pitchFamily="34" charset="0"/>
            </a:endParaRPr>
          </a:p>
        </p:txBody>
      </p:sp>
      <p:sp>
        <p:nvSpPr>
          <p:cNvPr id="116" name="TextBox 36">
            <a:extLst>
              <a:ext uri="{FF2B5EF4-FFF2-40B4-BE49-F238E27FC236}">
                <a16:creationId xmlns:a16="http://schemas.microsoft.com/office/drawing/2014/main" id="{DE98C9ED-DA0E-4489-AFB6-87BCD764E8A7}"/>
              </a:ext>
            </a:extLst>
          </p:cNvPr>
          <p:cNvSpPr txBox="1"/>
          <p:nvPr userDrawn="1"/>
        </p:nvSpPr>
        <p:spPr>
          <a:xfrm>
            <a:off x="9292223" y="5700406"/>
            <a:ext cx="2376264" cy="307777"/>
          </a:xfrm>
          <a:prstGeom prst="rect">
            <a:avLst/>
          </a:prstGeom>
          <a:noFill/>
        </p:spPr>
        <p:txBody>
          <a:bodyPr wrap="square" rtlCol="0">
            <a:spAutoFit/>
          </a:bodyPr>
          <a:lstStyle/>
          <a:p>
            <a:r>
              <a:rPr lang="nl-NL" sz="1400" b="1">
                <a:solidFill>
                  <a:schemeClr val="tx2"/>
                </a:solidFill>
                <a:latin typeface="+mn-lt"/>
                <a:cs typeface="Arial" panose="020B0604020202020204" pitchFamily="34" charset="0"/>
              </a:rPr>
              <a:t>Kleuren</a:t>
            </a:r>
            <a:endParaRPr lang="en-US" sz="1400" b="1">
              <a:solidFill>
                <a:schemeClr val="tx2"/>
              </a:solidFill>
              <a:latin typeface="+mn-lt"/>
              <a:cs typeface="Arial" panose="020B0604020202020204" pitchFamily="34" charset="0"/>
            </a:endParaRPr>
          </a:p>
        </p:txBody>
      </p:sp>
      <p:cxnSp>
        <p:nvCxnSpPr>
          <p:cNvPr id="117" name="Straight Connector 37">
            <a:extLst>
              <a:ext uri="{FF2B5EF4-FFF2-40B4-BE49-F238E27FC236}">
                <a16:creationId xmlns:a16="http://schemas.microsoft.com/office/drawing/2014/main" id="{3EED5409-45F2-4D7E-8B14-5980F8596974}"/>
              </a:ext>
            </a:extLst>
          </p:cNvPr>
          <p:cNvCxnSpPr>
            <a:cxnSpLocks/>
          </p:cNvCxnSpPr>
          <p:nvPr userDrawn="1"/>
        </p:nvCxnSpPr>
        <p:spPr>
          <a:xfrm>
            <a:off x="9395015" y="6373382"/>
            <a:ext cx="2663345"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grpSp>
        <p:nvGrpSpPr>
          <p:cNvPr id="119" name="Groep 118">
            <a:extLst>
              <a:ext uri="{FF2B5EF4-FFF2-40B4-BE49-F238E27FC236}">
                <a16:creationId xmlns:a16="http://schemas.microsoft.com/office/drawing/2014/main" id="{A8B5B5E1-95C0-4AEC-B273-7921DC462D82}"/>
              </a:ext>
            </a:extLst>
          </p:cNvPr>
          <p:cNvGrpSpPr/>
          <p:nvPr userDrawn="1"/>
        </p:nvGrpSpPr>
        <p:grpSpPr>
          <a:xfrm>
            <a:off x="9402506" y="6426409"/>
            <a:ext cx="1871067" cy="1785104"/>
            <a:chOff x="15665503" y="2139926"/>
            <a:chExt cx="1871067" cy="1785104"/>
          </a:xfrm>
        </p:grpSpPr>
        <p:sp>
          <p:nvSpPr>
            <p:cNvPr id="103" name="Rechthoek 102">
              <a:extLst>
                <a:ext uri="{FF2B5EF4-FFF2-40B4-BE49-F238E27FC236}">
                  <a16:creationId xmlns:a16="http://schemas.microsoft.com/office/drawing/2014/main" id="{04E0274B-4A23-4599-8B39-A2CDABB5ECA3}"/>
                </a:ext>
              </a:extLst>
            </p:cNvPr>
            <p:cNvSpPr/>
            <p:nvPr userDrawn="1"/>
          </p:nvSpPr>
          <p:spPr>
            <a:xfrm>
              <a:off x="15665506" y="2356874"/>
              <a:ext cx="142875" cy="142875"/>
            </a:xfrm>
            <a:prstGeom prst="rect">
              <a:avLst/>
            </a:prstGeom>
            <a:solidFill>
              <a:srgbClr val="44C8F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44C8F5"/>
                </a:solidFill>
              </a:endParaRPr>
            </a:p>
          </p:txBody>
        </p:sp>
        <p:sp>
          <p:nvSpPr>
            <p:cNvPr id="104" name="Rechthoek 103">
              <a:extLst>
                <a:ext uri="{FF2B5EF4-FFF2-40B4-BE49-F238E27FC236}">
                  <a16:creationId xmlns:a16="http://schemas.microsoft.com/office/drawing/2014/main" id="{E1C80EC1-5F77-4E24-97DC-457FB1A14657}"/>
                </a:ext>
              </a:extLst>
            </p:cNvPr>
            <p:cNvSpPr/>
            <p:nvPr userDrawn="1"/>
          </p:nvSpPr>
          <p:spPr>
            <a:xfrm>
              <a:off x="15665505" y="2658102"/>
              <a:ext cx="142875" cy="14287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44C8F5"/>
                </a:solidFill>
              </a:endParaRPr>
            </a:p>
          </p:txBody>
        </p:sp>
        <p:sp>
          <p:nvSpPr>
            <p:cNvPr id="105" name="Rechthoek 104">
              <a:extLst>
                <a:ext uri="{FF2B5EF4-FFF2-40B4-BE49-F238E27FC236}">
                  <a16:creationId xmlns:a16="http://schemas.microsoft.com/office/drawing/2014/main" id="{032FF1D0-E9B8-496A-AD2B-856323BFB5F3}"/>
                </a:ext>
              </a:extLst>
            </p:cNvPr>
            <p:cNvSpPr/>
            <p:nvPr userDrawn="1"/>
          </p:nvSpPr>
          <p:spPr>
            <a:xfrm>
              <a:off x="15665505" y="2959330"/>
              <a:ext cx="142875" cy="14287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44C8F5"/>
                </a:solidFill>
              </a:endParaRPr>
            </a:p>
          </p:txBody>
        </p:sp>
        <p:sp>
          <p:nvSpPr>
            <p:cNvPr id="106" name="Rechthoek 105">
              <a:extLst>
                <a:ext uri="{FF2B5EF4-FFF2-40B4-BE49-F238E27FC236}">
                  <a16:creationId xmlns:a16="http://schemas.microsoft.com/office/drawing/2014/main" id="{7F705A8C-EA5F-4F41-AD15-B86434C8BD00}"/>
                </a:ext>
              </a:extLst>
            </p:cNvPr>
            <p:cNvSpPr/>
            <p:nvPr userDrawn="1"/>
          </p:nvSpPr>
          <p:spPr>
            <a:xfrm>
              <a:off x="15665504" y="3260558"/>
              <a:ext cx="142875" cy="142875"/>
            </a:xfrm>
            <a:prstGeom prst="rect">
              <a:avLst/>
            </a:prstGeom>
            <a:solidFill>
              <a:srgbClr val="EC008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44C8F5"/>
                </a:solidFill>
              </a:endParaRPr>
            </a:p>
          </p:txBody>
        </p:sp>
        <p:sp>
          <p:nvSpPr>
            <p:cNvPr id="107" name="Rechthoek 106">
              <a:extLst>
                <a:ext uri="{FF2B5EF4-FFF2-40B4-BE49-F238E27FC236}">
                  <a16:creationId xmlns:a16="http://schemas.microsoft.com/office/drawing/2014/main" id="{A0474411-4E19-4BC3-8560-FCFC981AB516}"/>
                </a:ext>
              </a:extLst>
            </p:cNvPr>
            <p:cNvSpPr/>
            <p:nvPr userDrawn="1"/>
          </p:nvSpPr>
          <p:spPr>
            <a:xfrm>
              <a:off x="15665503" y="3561785"/>
              <a:ext cx="142875" cy="142875"/>
            </a:xfrm>
            <a:prstGeom prst="rect">
              <a:avLst/>
            </a:prstGeom>
            <a:solidFill>
              <a:srgbClr val="FFF2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44C8F5"/>
                </a:solidFill>
              </a:endParaRPr>
            </a:p>
          </p:txBody>
        </p:sp>
        <p:sp>
          <p:nvSpPr>
            <p:cNvPr id="118" name="TextBox 38">
              <a:extLst>
                <a:ext uri="{FF2B5EF4-FFF2-40B4-BE49-F238E27FC236}">
                  <a16:creationId xmlns:a16="http://schemas.microsoft.com/office/drawing/2014/main" id="{287A7DDB-E8BB-46B2-9EC3-C6D16541431F}"/>
                </a:ext>
              </a:extLst>
            </p:cNvPr>
            <p:cNvSpPr txBox="1"/>
            <p:nvPr userDrawn="1"/>
          </p:nvSpPr>
          <p:spPr>
            <a:xfrm>
              <a:off x="15808378" y="2139926"/>
              <a:ext cx="1728192" cy="1785104"/>
            </a:xfrm>
            <a:prstGeom prst="rect">
              <a:avLst/>
            </a:prstGeom>
            <a:noFill/>
          </p:spPr>
          <p:txBody>
            <a:bodyPr wrap="square" rtlCol="0">
              <a:spAutoFit/>
            </a:bodyPr>
            <a:lstStyle/>
            <a:p>
              <a:pPr marL="0" indent="0" algn="l">
                <a:buFontTx/>
                <a:buNone/>
              </a:pPr>
              <a:r>
                <a:rPr lang="en-US" sz="1000"/>
                <a:t>H</a:t>
              </a:r>
              <a:r>
                <a:rPr lang="nl-BE" sz="1000" err="1"/>
                <a:t>oofdkleur</a:t>
              </a:r>
              <a:endParaRPr lang="nl-BE" sz="1000"/>
            </a:p>
            <a:p>
              <a:pPr marL="0" indent="0" algn="l">
                <a:buFontTx/>
                <a:buNone/>
              </a:pPr>
              <a:r>
                <a:rPr lang="nl-BE" sz="1000"/>
                <a:t>Blauw (RGB: 68,200,245)</a:t>
              </a:r>
            </a:p>
            <a:p>
              <a:pPr marL="0" indent="0">
                <a:buFontTx/>
                <a:buNone/>
              </a:pPr>
              <a:r>
                <a:rPr lang="en-US" sz="1000"/>
                <a:t>1</a:t>
              </a:r>
              <a:r>
                <a:rPr lang="en-US" sz="1000" baseline="30000"/>
                <a:t>ste </a:t>
              </a:r>
              <a:r>
                <a:rPr lang="nl-BE" sz="1000"/>
                <a:t> Tekstkleur </a:t>
              </a:r>
            </a:p>
            <a:p>
              <a:pPr marL="0" indent="0">
                <a:buFontTx/>
                <a:buNone/>
              </a:pPr>
              <a:r>
                <a:rPr lang="nl-BE" sz="1000"/>
                <a:t>Wit (RGB:255,255,255)</a:t>
              </a:r>
            </a:p>
            <a:p>
              <a:pPr marL="0" indent="0">
                <a:buFontTx/>
                <a:buNone/>
              </a:pPr>
              <a:r>
                <a:rPr lang="en-US" sz="1000"/>
                <a:t>2</a:t>
              </a:r>
              <a:r>
                <a:rPr lang="en-US" sz="1000" baseline="30000"/>
                <a:t>de</a:t>
              </a:r>
              <a:r>
                <a:rPr lang="en-US" sz="1000"/>
                <a:t>   </a:t>
              </a:r>
              <a:r>
                <a:rPr lang="en-US" sz="1000" err="1"/>
                <a:t>Tekstkleur</a:t>
              </a:r>
              <a:endParaRPr lang="en-US" sz="1000"/>
            </a:p>
            <a:p>
              <a:pPr marL="0" indent="0">
                <a:buFontTx/>
                <a:buNone/>
              </a:pPr>
              <a:r>
                <a:rPr lang="en-US" sz="1000"/>
                <a:t>Z</a:t>
              </a:r>
              <a:r>
                <a:rPr lang="nl-BE" sz="1000"/>
                <a:t>wart (RGB:0,0,0)</a:t>
              </a:r>
            </a:p>
            <a:p>
              <a:pPr marL="0" indent="0">
                <a:buFontTx/>
                <a:buNone/>
              </a:pPr>
              <a:r>
                <a:rPr lang="en-US" sz="1000"/>
                <a:t>Extra: </a:t>
              </a:r>
            </a:p>
            <a:p>
              <a:pPr marL="0" indent="0">
                <a:buFontTx/>
                <a:buNone/>
              </a:pPr>
              <a:r>
                <a:rPr lang="en-US" sz="1000"/>
                <a:t>Magenta</a:t>
              </a:r>
              <a:r>
                <a:rPr lang="nl-BE" sz="1000"/>
                <a:t> (RGB: 236,0,140)</a:t>
              </a:r>
            </a:p>
            <a:p>
              <a:pPr marL="0" indent="0">
                <a:buFontTx/>
                <a:buNone/>
              </a:pPr>
              <a:r>
                <a:rPr lang="nl-BE" sz="1000"/>
                <a:t>Extra:</a:t>
              </a:r>
            </a:p>
            <a:p>
              <a:pPr marL="0" indent="0">
                <a:buFontTx/>
                <a:buNone/>
              </a:pPr>
              <a:r>
                <a:rPr lang="nl-BE" sz="1000"/>
                <a:t>Geel (RGB: 255,242,0) (niet gebruiken op wit)</a:t>
              </a:r>
            </a:p>
          </p:txBody>
        </p:sp>
      </p:grpSp>
      <p:sp>
        <p:nvSpPr>
          <p:cNvPr id="120" name="TextBox 36">
            <a:extLst>
              <a:ext uri="{FF2B5EF4-FFF2-40B4-BE49-F238E27FC236}">
                <a16:creationId xmlns:a16="http://schemas.microsoft.com/office/drawing/2014/main" id="{3EAF5BE9-EF67-47E5-A682-94D24FB13906}"/>
              </a:ext>
            </a:extLst>
          </p:cNvPr>
          <p:cNvSpPr txBox="1"/>
          <p:nvPr userDrawn="1"/>
        </p:nvSpPr>
        <p:spPr>
          <a:xfrm>
            <a:off x="14843097" y="1530329"/>
            <a:ext cx="2376264" cy="307777"/>
          </a:xfrm>
          <a:prstGeom prst="rect">
            <a:avLst/>
          </a:prstGeom>
          <a:noFill/>
        </p:spPr>
        <p:txBody>
          <a:bodyPr wrap="square" rtlCol="0">
            <a:spAutoFit/>
          </a:bodyPr>
          <a:lstStyle/>
          <a:p>
            <a:r>
              <a:rPr lang="nl-NL" sz="1400" b="1">
                <a:solidFill>
                  <a:schemeClr val="tx2"/>
                </a:solidFill>
                <a:latin typeface="+mn-lt"/>
                <a:cs typeface="Arial" panose="020B0604020202020204" pitchFamily="34" charset="0"/>
              </a:rPr>
              <a:t>Hulplijnen tonen aanpassen</a:t>
            </a:r>
            <a:endParaRPr lang="en-US" sz="1400" b="1">
              <a:solidFill>
                <a:schemeClr val="tx2"/>
              </a:solidFill>
              <a:latin typeface="+mn-lt"/>
              <a:cs typeface="Arial" panose="020B0604020202020204" pitchFamily="34" charset="0"/>
            </a:endParaRPr>
          </a:p>
        </p:txBody>
      </p:sp>
      <p:cxnSp>
        <p:nvCxnSpPr>
          <p:cNvPr id="121" name="Straight Connector 37">
            <a:extLst>
              <a:ext uri="{FF2B5EF4-FFF2-40B4-BE49-F238E27FC236}">
                <a16:creationId xmlns:a16="http://schemas.microsoft.com/office/drawing/2014/main" id="{819FD590-9EA9-40CE-B351-6A5B55A4522C}"/>
              </a:ext>
            </a:extLst>
          </p:cNvPr>
          <p:cNvCxnSpPr>
            <a:cxnSpLocks/>
          </p:cNvCxnSpPr>
          <p:nvPr userDrawn="1"/>
        </p:nvCxnSpPr>
        <p:spPr>
          <a:xfrm>
            <a:off x="14951109" y="2192081"/>
            <a:ext cx="2665379"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sp>
        <p:nvSpPr>
          <p:cNvPr id="122" name="TextBox 38">
            <a:extLst>
              <a:ext uri="{FF2B5EF4-FFF2-40B4-BE49-F238E27FC236}">
                <a16:creationId xmlns:a16="http://schemas.microsoft.com/office/drawing/2014/main" id="{4B3EA554-D090-4E0C-B829-633532215D24}"/>
              </a:ext>
            </a:extLst>
          </p:cNvPr>
          <p:cNvSpPr txBox="1"/>
          <p:nvPr userDrawn="1"/>
        </p:nvSpPr>
        <p:spPr>
          <a:xfrm>
            <a:off x="14845814" y="2258927"/>
            <a:ext cx="2770673" cy="553998"/>
          </a:xfrm>
          <a:prstGeom prst="rect">
            <a:avLst/>
          </a:prstGeom>
          <a:noFill/>
        </p:spPr>
        <p:txBody>
          <a:bodyPr wrap="square" rtlCol="0">
            <a:spAutoFit/>
          </a:bodyPr>
          <a:lstStyle/>
          <a:p>
            <a:r>
              <a:rPr lang="nl-NL" sz="1000">
                <a:latin typeface="+mn-lt"/>
                <a:cs typeface="Arial" panose="020B0604020202020204" pitchFamily="34" charset="0"/>
              </a:rPr>
              <a:t>In elke slide </a:t>
            </a:r>
            <a:r>
              <a:rPr lang="nl-NL" sz="1000" err="1">
                <a:latin typeface="+mn-lt"/>
                <a:cs typeface="Arial" panose="020B0604020202020204" pitchFamily="34" charset="0"/>
              </a:rPr>
              <a:t>layout</a:t>
            </a:r>
            <a:r>
              <a:rPr lang="nl-NL" sz="1000">
                <a:latin typeface="+mn-lt"/>
                <a:cs typeface="Arial" panose="020B0604020202020204" pitchFamily="34" charset="0"/>
              </a:rPr>
              <a:t> zijn er hulplijnen beschikbaar, deze kan je tonen/verbergen via Beeld &gt; hulplijnen  </a:t>
            </a:r>
          </a:p>
        </p:txBody>
      </p:sp>
      <p:cxnSp>
        <p:nvCxnSpPr>
          <p:cNvPr id="100" name="Straight Connector 37">
            <a:extLst>
              <a:ext uri="{FF2B5EF4-FFF2-40B4-BE49-F238E27FC236}">
                <a16:creationId xmlns:a16="http://schemas.microsoft.com/office/drawing/2014/main" id="{6F7C9DAC-41A9-4153-AE22-D38B2FBB1ADB}"/>
              </a:ext>
            </a:extLst>
          </p:cNvPr>
          <p:cNvCxnSpPr>
            <a:cxnSpLocks/>
          </p:cNvCxnSpPr>
          <p:nvPr userDrawn="1"/>
        </p:nvCxnSpPr>
        <p:spPr>
          <a:xfrm>
            <a:off x="14940538" y="3589460"/>
            <a:ext cx="2665379"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cxnSp>
        <p:nvCxnSpPr>
          <p:cNvPr id="101" name="Straight Connector 37">
            <a:extLst>
              <a:ext uri="{FF2B5EF4-FFF2-40B4-BE49-F238E27FC236}">
                <a16:creationId xmlns:a16="http://schemas.microsoft.com/office/drawing/2014/main" id="{EC732D33-6040-427E-9F3D-46B5263A9C64}"/>
              </a:ext>
            </a:extLst>
          </p:cNvPr>
          <p:cNvCxnSpPr>
            <a:cxnSpLocks/>
          </p:cNvCxnSpPr>
          <p:nvPr userDrawn="1"/>
        </p:nvCxnSpPr>
        <p:spPr>
          <a:xfrm>
            <a:off x="14951108" y="5676190"/>
            <a:ext cx="2665379"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cxnSp>
        <p:nvCxnSpPr>
          <p:cNvPr id="102" name="Straight Connector 37">
            <a:extLst>
              <a:ext uri="{FF2B5EF4-FFF2-40B4-BE49-F238E27FC236}">
                <a16:creationId xmlns:a16="http://schemas.microsoft.com/office/drawing/2014/main" id="{26947BBD-0A4B-44D3-A915-652A012A7A58}"/>
              </a:ext>
            </a:extLst>
          </p:cNvPr>
          <p:cNvCxnSpPr>
            <a:cxnSpLocks/>
          </p:cNvCxnSpPr>
          <p:nvPr userDrawn="1"/>
        </p:nvCxnSpPr>
        <p:spPr>
          <a:xfrm>
            <a:off x="12172955" y="2192081"/>
            <a:ext cx="2665379"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cxnSp>
        <p:nvCxnSpPr>
          <p:cNvPr id="108" name="Straight Connector 37">
            <a:extLst>
              <a:ext uri="{FF2B5EF4-FFF2-40B4-BE49-F238E27FC236}">
                <a16:creationId xmlns:a16="http://schemas.microsoft.com/office/drawing/2014/main" id="{0D0046EC-C8CD-4C56-9DC8-1478BB78D138}"/>
              </a:ext>
            </a:extLst>
          </p:cNvPr>
          <p:cNvCxnSpPr>
            <a:cxnSpLocks/>
          </p:cNvCxnSpPr>
          <p:nvPr userDrawn="1"/>
        </p:nvCxnSpPr>
        <p:spPr>
          <a:xfrm>
            <a:off x="9409198" y="2201606"/>
            <a:ext cx="2665379"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cxnSp>
        <p:nvCxnSpPr>
          <p:cNvPr id="109" name="Straight Connector 37">
            <a:extLst>
              <a:ext uri="{FF2B5EF4-FFF2-40B4-BE49-F238E27FC236}">
                <a16:creationId xmlns:a16="http://schemas.microsoft.com/office/drawing/2014/main" id="{B2DDD7FA-819F-4750-AE5F-4436241AE3CB}"/>
              </a:ext>
            </a:extLst>
          </p:cNvPr>
          <p:cNvCxnSpPr>
            <a:cxnSpLocks/>
          </p:cNvCxnSpPr>
          <p:nvPr userDrawn="1"/>
        </p:nvCxnSpPr>
        <p:spPr>
          <a:xfrm>
            <a:off x="6608159" y="2201606"/>
            <a:ext cx="2665379"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cxnSp>
        <p:nvCxnSpPr>
          <p:cNvPr id="110" name="Straight Connector 37">
            <a:extLst>
              <a:ext uri="{FF2B5EF4-FFF2-40B4-BE49-F238E27FC236}">
                <a16:creationId xmlns:a16="http://schemas.microsoft.com/office/drawing/2014/main" id="{5C1725D8-6592-425C-9718-5A8059E62B2B}"/>
              </a:ext>
            </a:extLst>
          </p:cNvPr>
          <p:cNvCxnSpPr>
            <a:cxnSpLocks/>
          </p:cNvCxnSpPr>
          <p:nvPr userDrawn="1"/>
        </p:nvCxnSpPr>
        <p:spPr>
          <a:xfrm>
            <a:off x="6596037" y="6369872"/>
            <a:ext cx="2665379"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cxnSp>
        <p:nvCxnSpPr>
          <p:cNvPr id="111" name="Straight Connector 37">
            <a:extLst>
              <a:ext uri="{FF2B5EF4-FFF2-40B4-BE49-F238E27FC236}">
                <a16:creationId xmlns:a16="http://schemas.microsoft.com/office/drawing/2014/main" id="{CA82EA55-5530-4901-8B06-125D61B51802}"/>
              </a:ext>
            </a:extLst>
          </p:cNvPr>
          <p:cNvCxnSpPr>
            <a:cxnSpLocks/>
          </p:cNvCxnSpPr>
          <p:nvPr userDrawn="1"/>
        </p:nvCxnSpPr>
        <p:spPr>
          <a:xfrm>
            <a:off x="9396501" y="4288366"/>
            <a:ext cx="2665379"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cxnSp>
        <p:nvCxnSpPr>
          <p:cNvPr id="112" name="Straight Connector 37">
            <a:extLst>
              <a:ext uri="{FF2B5EF4-FFF2-40B4-BE49-F238E27FC236}">
                <a16:creationId xmlns:a16="http://schemas.microsoft.com/office/drawing/2014/main" id="{668DCCB7-376A-483D-AFAB-A8639131083C}"/>
              </a:ext>
            </a:extLst>
          </p:cNvPr>
          <p:cNvCxnSpPr>
            <a:cxnSpLocks/>
          </p:cNvCxnSpPr>
          <p:nvPr userDrawn="1"/>
        </p:nvCxnSpPr>
        <p:spPr>
          <a:xfrm>
            <a:off x="12194909" y="7084284"/>
            <a:ext cx="2665379"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cxnSp>
        <p:nvCxnSpPr>
          <p:cNvPr id="88" name="Straight Connector 37">
            <a:extLst>
              <a:ext uri="{FF2B5EF4-FFF2-40B4-BE49-F238E27FC236}">
                <a16:creationId xmlns:a16="http://schemas.microsoft.com/office/drawing/2014/main" id="{8FB72589-A4DA-4C84-8350-C97570E4F447}"/>
              </a:ext>
            </a:extLst>
          </p:cNvPr>
          <p:cNvCxnSpPr>
            <a:cxnSpLocks/>
          </p:cNvCxnSpPr>
          <p:nvPr userDrawn="1"/>
        </p:nvCxnSpPr>
        <p:spPr>
          <a:xfrm>
            <a:off x="6605430" y="3600349"/>
            <a:ext cx="2663345"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sp>
        <p:nvSpPr>
          <p:cNvPr id="91" name="TextBox 36">
            <a:extLst>
              <a:ext uri="{FF2B5EF4-FFF2-40B4-BE49-F238E27FC236}">
                <a16:creationId xmlns:a16="http://schemas.microsoft.com/office/drawing/2014/main" id="{D7713FE1-89B6-48B8-BAF6-7D35FD23F464}"/>
              </a:ext>
            </a:extLst>
          </p:cNvPr>
          <p:cNvSpPr txBox="1"/>
          <p:nvPr userDrawn="1"/>
        </p:nvSpPr>
        <p:spPr>
          <a:xfrm>
            <a:off x="12081358" y="3600447"/>
            <a:ext cx="2376264" cy="307777"/>
          </a:xfrm>
          <a:prstGeom prst="rect">
            <a:avLst/>
          </a:prstGeom>
          <a:noFill/>
        </p:spPr>
        <p:txBody>
          <a:bodyPr wrap="square" rtlCol="0">
            <a:spAutoFit/>
          </a:bodyPr>
          <a:lstStyle/>
          <a:p>
            <a:r>
              <a:rPr lang="nl-NL" sz="1400" b="1">
                <a:solidFill>
                  <a:schemeClr val="tx2"/>
                </a:solidFill>
                <a:latin typeface="+mn-lt"/>
                <a:cs typeface="Arial" panose="020B0604020202020204" pitchFamily="34" charset="0"/>
              </a:rPr>
              <a:t>Tabellen aanpassen</a:t>
            </a:r>
            <a:endParaRPr lang="en-US" sz="1400" b="1">
              <a:solidFill>
                <a:schemeClr val="tx2"/>
              </a:solidFill>
              <a:latin typeface="+mn-lt"/>
              <a:cs typeface="Arial" panose="020B0604020202020204" pitchFamily="34" charset="0"/>
            </a:endParaRPr>
          </a:p>
        </p:txBody>
      </p:sp>
      <p:sp>
        <p:nvSpPr>
          <p:cNvPr id="95" name="TextBox 38">
            <a:extLst>
              <a:ext uri="{FF2B5EF4-FFF2-40B4-BE49-F238E27FC236}">
                <a16:creationId xmlns:a16="http://schemas.microsoft.com/office/drawing/2014/main" id="{CF99A2DF-E6DD-48A7-B7C5-F9C05A360C92}"/>
              </a:ext>
            </a:extLst>
          </p:cNvPr>
          <p:cNvSpPr txBox="1"/>
          <p:nvPr userDrawn="1"/>
        </p:nvSpPr>
        <p:spPr>
          <a:xfrm>
            <a:off x="12084102" y="4341532"/>
            <a:ext cx="2770673" cy="1477328"/>
          </a:xfrm>
          <a:prstGeom prst="rect">
            <a:avLst/>
          </a:prstGeom>
          <a:noFill/>
        </p:spPr>
        <p:txBody>
          <a:bodyPr wrap="square" rtlCol="0">
            <a:spAutoFit/>
          </a:bodyPr>
          <a:lstStyle/>
          <a:p>
            <a:r>
              <a:rPr lang="nl-NL" sz="1000">
                <a:latin typeface="+mn-lt"/>
                <a:cs typeface="Arial" panose="020B0604020202020204" pitchFamily="34" charset="0"/>
              </a:rPr>
              <a:t>Tabellen werkt niet altijd even vlot in PowerPoint. </a:t>
            </a:r>
          </a:p>
          <a:p>
            <a:endParaRPr lang="nl-NL" sz="1000">
              <a:latin typeface="+mn-lt"/>
              <a:cs typeface="Arial" panose="020B0604020202020204" pitchFamily="34" charset="0"/>
            </a:endParaRPr>
          </a:p>
          <a:p>
            <a:r>
              <a:rPr lang="nl-NL" sz="1000">
                <a:latin typeface="+mn-lt"/>
                <a:cs typeface="Arial" panose="020B0604020202020204" pitchFamily="34" charset="0"/>
              </a:rPr>
              <a:t>Indien je de template gebruikt, klik op het icoontje voor een nieuwe tabel. Het aantal kolommen wordt automatisch verdeeld over de volledige breedte. De hoogte is zelf aan te passen. Gebruik de hulplijnen als gids.</a:t>
            </a:r>
          </a:p>
          <a:p>
            <a:endParaRPr lang="nl-NL" sz="1000">
              <a:latin typeface="+mn-lt"/>
              <a:cs typeface="Arial" panose="020B0604020202020204" pitchFamily="34" charset="0"/>
            </a:endParaRPr>
          </a:p>
          <a:p>
            <a:r>
              <a:rPr lang="nl-NL" sz="1000">
                <a:latin typeface="+mn-lt"/>
                <a:cs typeface="Arial" panose="020B0604020202020204" pitchFamily="34" charset="0"/>
              </a:rPr>
              <a:t>Pas bij ontwerpen de kleuren aan naar blauw.</a:t>
            </a:r>
          </a:p>
        </p:txBody>
      </p:sp>
      <p:cxnSp>
        <p:nvCxnSpPr>
          <p:cNvPr id="98" name="Straight Connector 37">
            <a:extLst>
              <a:ext uri="{FF2B5EF4-FFF2-40B4-BE49-F238E27FC236}">
                <a16:creationId xmlns:a16="http://schemas.microsoft.com/office/drawing/2014/main" id="{99AFE722-09B8-413F-829D-9216ACF9A7EF}"/>
              </a:ext>
            </a:extLst>
          </p:cNvPr>
          <p:cNvCxnSpPr>
            <a:cxnSpLocks/>
          </p:cNvCxnSpPr>
          <p:nvPr userDrawn="1"/>
        </p:nvCxnSpPr>
        <p:spPr>
          <a:xfrm>
            <a:off x="12172955" y="4282788"/>
            <a:ext cx="2665379"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pic>
        <p:nvPicPr>
          <p:cNvPr id="7" name="Afbeelding 6">
            <a:extLst>
              <a:ext uri="{FF2B5EF4-FFF2-40B4-BE49-F238E27FC236}">
                <a16:creationId xmlns:a16="http://schemas.microsoft.com/office/drawing/2014/main" id="{62AC454E-32D4-42BD-A1BE-ACA903B31E66}"/>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2176607" y="5827087"/>
            <a:ext cx="2585662" cy="361700"/>
          </a:xfrm>
          <a:prstGeom prst="rect">
            <a:avLst/>
          </a:prstGeom>
        </p:spPr>
      </p:pic>
      <p:pic>
        <p:nvPicPr>
          <p:cNvPr id="4" name="Afbeelding 3">
            <a:extLst>
              <a:ext uri="{FF2B5EF4-FFF2-40B4-BE49-F238E27FC236}">
                <a16:creationId xmlns:a16="http://schemas.microsoft.com/office/drawing/2014/main" id="{5B39836E-004F-43A1-BAE3-C85C57A18D2C}"/>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068067" y="4309577"/>
            <a:ext cx="5267788" cy="4845238"/>
          </a:xfrm>
          <a:prstGeom prst="rect">
            <a:avLst/>
          </a:prstGeom>
        </p:spPr>
      </p:pic>
    </p:spTree>
    <p:extLst>
      <p:ext uri="{BB962C8B-B14F-4D97-AF65-F5344CB8AC3E}">
        <p14:creationId xmlns:p14="http://schemas.microsoft.com/office/powerpoint/2010/main" val="10073629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eeg met titel">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11" name="balk onderaan">
            <a:extLst>
              <a:ext uri="{FF2B5EF4-FFF2-40B4-BE49-F238E27FC236}">
                <a16:creationId xmlns:a16="http://schemas.microsoft.com/office/drawing/2014/main" id="{38804C87-12C0-421E-90B2-DF14E0302FE7}"/>
              </a:ext>
            </a:extLst>
          </p:cNvPr>
          <p:cNvSpPr/>
          <p:nvPr userDrawn="1"/>
        </p:nvSpPr>
        <p:spPr>
          <a:xfrm>
            <a:off x="-7144" y="9305925"/>
            <a:ext cx="15988888" cy="548480"/>
          </a:xfrm>
          <a:custGeom>
            <a:avLst/>
            <a:gdLst>
              <a:gd name="connsiteX0" fmla="*/ 0 w 15948660"/>
              <a:gd name="connsiteY0" fmla="*/ 0 h 547688"/>
              <a:gd name="connsiteX1" fmla="*/ 15948660 w 15948660"/>
              <a:gd name="connsiteY1" fmla="*/ 0 h 547688"/>
              <a:gd name="connsiteX2" fmla="*/ 15948660 w 15948660"/>
              <a:gd name="connsiteY2" fmla="*/ 547688 h 547688"/>
              <a:gd name="connsiteX3" fmla="*/ 0 w 15948660"/>
              <a:gd name="connsiteY3" fmla="*/ 547688 h 547688"/>
              <a:gd name="connsiteX4" fmla="*/ 0 w 15948660"/>
              <a:gd name="connsiteY4" fmla="*/ 0 h 547688"/>
              <a:gd name="connsiteX0" fmla="*/ 0 w 15948660"/>
              <a:gd name="connsiteY0" fmla="*/ 0 h 547688"/>
              <a:gd name="connsiteX1" fmla="*/ 15948660 w 15948660"/>
              <a:gd name="connsiteY1" fmla="*/ 0 h 547688"/>
              <a:gd name="connsiteX2" fmla="*/ 15946734 w 15948660"/>
              <a:gd name="connsiteY2" fmla="*/ 165212 h 547688"/>
              <a:gd name="connsiteX3" fmla="*/ 15948660 w 15948660"/>
              <a:gd name="connsiteY3" fmla="*/ 547688 h 547688"/>
              <a:gd name="connsiteX4" fmla="*/ 0 w 15948660"/>
              <a:gd name="connsiteY4" fmla="*/ 547688 h 547688"/>
              <a:gd name="connsiteX5" fmla="*/ 0 w 15948660"/>
              <a:gd name="connsiteY5" fmla="*/ 0 h 547688"/>
              <a:gd name="connsiteX0" fmla="*/ 0 w 16140165"/>
              <a:gd name="connsiteY0" fmla="*/ 0 h 547688"/>
              <a:gd name="connsiteX1" fmla="*/ 15948660 w 16140165"/>
              <a:gd name="connsiteY1" fmla="*/ 0 h 547688"/>
              <a:gd name="connsiteX2" fmla="*/ 16140165 w 16140165"/>
              <a:gd name="connsiteY2" fmla="*/ 1926 h 547688"/>
              <a:gd name="connsiteX3" fmla="*/ 15948660 w 16140165"/>
              <a:gd name="connsiteY3" fmla="*/ 547688 h 547688"/>
              <a:gd name="connsiteX4" fmla="*/ 0 w 16140165"/>
              <a:gd name="connsiteY4" fmla="*/ 547688 h 547688"/>
              <a:gd name="connsiteX5" fmla="*/ 0 w 16140165"/>
              <a:gd name="connsiteY5" fmla="*/ 0 h 547688"/>
              <a:gd name="connsiteX0" fmla="*/ 0 w 16097459"/>
              <a:gd name="connsiteY0" fmla="*/ 0 h 547688"/>
              <a:gd name="connsiteX1" fmla="*/ 15948660 w 16097459"/>
              <a:gd name="connsiteY1" fmla="*/ 0 h 547688"/>
              <a:gd name="connsiteX2" fmla="*/ 16097459 w 16097459"/>
              <a:gd name="connsiteY2" fmla="*/ 122506 h 547688"/>
              <a:gd name="connsiteX3" fmla="*/ 15948660 w 16097459"/>
              <a:gd name="connsiteY3" fmla="*/ 547688 h 547688"/>
              <a:gd name="connsiteX4" fmla="*/ 0 w 16097459"/>
              <a:gd name="connsiteY4" fmla="*/ 547688 h 547688"/>
              <a:gd name="connsiteX5" fmla="*/ 0 w 16097459"/>
              <a:gd name="connsiteY5" fmla="*/ 0 h 547688"/>
              <a:gd name="connsiteX0" fmla="*/ 0 w 16135140"/>
              <a:gd name="connsiteY0" fmla="*/ 586 h 548274"/>
              <a:gd name="connsiteX1" fmla="*/ 15948660 w 16135140"/>
              <a:gd name="connsiteY1" fmla="*/ 586 h 548274"/>
              <a:gd name="connsiteX2" fmla="*/ 16135140 w 16135140"/>
              <a:gd name="connsiteY2" fmla="*/ 0 h 548274"/>
              <a:gd name="connsiteX3" fmla="*/ 15948660 w 16135140"/>
              <a:gd name="connsiteY3" fmla="*/ 548274 h 548274"/>
              <a:gd name="connsiteX4" fmla="*/ 0 w 16135140"/>
              <a:gd name="connsiteY4" fmla="*/ 548274 h 548274"/>
              <a:gd name="connsiteX5" fmla="*/ 0 w 16135140"/>
              <a:gd name="connsiteY5" fmla="*/ 586 h 548274"/>
              <a:gd name="connsiteX0" fmla="*/ 0 w 16135140"/>
              <a:gd name="connsiteY0" fmla="*/ 792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0 w 16135140"/>
              <a:gd name="connsiteY5" fmla="*/ 548480 h 548480"/>
              <a:gd name="connsiteX6" fmla="*/ 0 w 16135140"/>
              <a:gd name="connsiteY6" fmla="*/ 792 h 548480"/>
              <a:gd name="connsiteX0" fmla="*/ 0 w 16135140"/>
              <a:gd name="connsiteY0" fmla="*/ 792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146252 w 16135140"/>
              <a:gd name="connsiteY5" fmla="*/ 547688 h 548480"/>
              <a:gd name="connsiteX6" fmla="*/ 0 w 16135140"/>
              <a:gd name="connsiteY6" fmla="*/ 548480 h 548480"/>
              <a:gd name="connsiteX7" fmla="*/ 0 w 16135140"/>
              <a:gd name="connsiteY7" fmla="*/ 792 h 548480"/>
              <a:gd name="connsiteX0" fmla="*/ 0 w 16135140"/>
              <a:gd name="connsiteY0" fmla="*/ 548480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146252 w 16135140"/>
              <a:gd name="connsiteY5" fmla="*/ 547688 h 548480"/>
              <a:gd name="connsiteX6" fmla="*/ 0 w 16135140"/>
              <a:gd name="connsiteY6" fmla="*/ 548480 h 548480"/>
              <a:gd name="connsiteX0" fmla="*/ 0 w 15988888"/>
              <a:gd name="connsiteY0" fmla="*/ 547688 h 548480"/>
              <a:gd name="connsiteX1" fmla="*/ 2381 w 15988888"/>
              <a:gd name="connsiteY1" fmla="*/ 0 h 548480"/>
              <a:gd name="connsiteX2" fmla="*/ 15802408 w 15988888"/>
              <a:gd name="connsiteY2" fmla="*/ 792 h 548480"/>
              <a:gd name="connsiteX3" fmla="*/ 15988888 w 15988888"/>
              <a:gd name="connsiteY3" fmla="*/ 206 h 548480"/>
              <a:gd name="connsiteX4" fmla="*/ 15802408 w 15988888"/>
              <a:gd name="connsiteY4" fmla="*/ 548480 h 548480"/>
              <a:gd name="connsiteX5" fmla="*/ 0 w 15988888"/>
              <a:gd name="connsiteY5" fmla="*/ 547688 h 54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88888" h="548480">
                <a:moveTo>
                  <a:pt x="0" y="547688"/>
                </a:moveTo>
                <a:cubicBezTo>
                  <a:pt x="794" y="365125"/>
                  <a:pt x="1587" y="182563"/>
                  <a:pt x="2381" y="0"/>
                </a:cubicBezTo>
                <a:lnTo>
                  <a:pt x="15802408" y="792"/>
                </a:lnTo>
                <a:lnTo>
                  <a:pt x="15988888" y="206"/>
                </a:lnTo>
                <a:lnTo>
                  <a:pt x="15802408" y="548480"/>
                </a:lnTo>
                <a:lnTo>
                  <a:pt x="0" y="547688"/>
                </a:lnTo>
                <a:close/>
              </a:path>
            </a:pathLst>
          </a:custGeom>
          <a:solidFill>
            <a:srgbClr val="44C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4" name="Afbeelding 13">
            <a:extLst>
              <a:ext uri="{FF2B5EF4-FFF2-40B4-BE49-F238E27FC236}">
                <a16:creationId xmlns:a16="http://schemas.microsoft.com/office/drawing/2014/main" id="{776346FE-287C-4E4F-85A0-653AF7B4AA3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988887" y="9145588"/>
            <a:ext cx="1841761" cy="943903"/>
          </a:xfrm>
          <a:prstGeom prst="rect">
            <a:avLst/>
          </a:prstGeom>
        </p:spPr>
      </p:pic>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p:spPr>
        <p:txBody>
          <a:bodyPr/>
          <a:lstStyle>
            <a:lvl1pPr>
              <a:defRPr>
                <a:solidFill>
                  <a:schemeClr val="bg1"/>
                </a:solidFill>
              </a:defRPr>
            </a:lvl1pPr>
          </a:lstStyle>
          <a:p>
            <a:fld id="{B7527A74-2D87-4307-9531-5A57D9647EEB}" type="slidenum">
              <a:rPr lang="nl-BE" smtClean="0"/>
              <a:pPr/>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NL"/>
              <a:t>Titel</a:t>
            </a:r>
            <a:endParaRPr lang="en-US"/>
          </a:p>
        </p:txBody>
      </p:sp>
      <p:cxnSp>
        <p:nvCxnSpPr>
          <p:cNvPr id="8" name="Rechte verbindingslijn 7">
            <a:extLst>
              <a:ext uri="{FF2B5EF4-FFF2-40B4-BE49-F238E27FC236}">
                <a16:creationId xmlns:a16="http://schemas.microsoft.com/office/drawing/2014/main" id="{6E916ED6-1D5C-4BD5-A13A-5B98D6CE638F}"/>
              </a:ext>
            </a:extLst>
          </p:cNvPr>
          <p:cNvCxnSpPr>
            <a:cxnSpLocks/>
          </p:cNvCxnSpPr>
          <p:nvPr userDrawn="1"/>
        </p:nvCxnSpPr>
        <p:spPr>
          <a:xfrm>
            <a:off x="1040607" y="1648800"/>
            <a:ext cx="16559212"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
        <p:nvSpPr>
          <p:cNvPr id="20" name="Footer Placeholder 4">
            <a:extLst>
              <a:ext uri="{FF2B5EF4-FFF2-40B4-BE49-F238E27FC236}">
                <a16:creationId xmlns:a16="http://schemas.microsoft.com/office/drawing/2014/main" id="{F1F583E7-15C9-4A51-83EB-9FC4D7B086FC}"/>
              </a:ext>
            </a:extLst>
          </p:cNvPr>
          <p:cNvSpPr>
            <a:spLocks noGrp="1"/>
          </p:cNvSpPr>
          <p:nvPr>
            <p:ph type="ftr" sz="quarter" idx="11"/>
          </p:nvPr>
        </p:nvSpPr>
        <p:spPr>
          <a:xfrm>
            <a:off x="1040607" y="9290429"/>
            <a:ext cx="6172200" cy="547688"/>
          </a:xfrm>
        </p:spPr>
        <p:txBody>
          <a:bodyPr lIns="0" tIns="0" rIns="0" bIns="0"/>
          <a:lstStyle>
            <a:lvl1pPr algn="l">
              <a:defRPr>
                <a:solidFill>
                  <a:schemeClr val="bg1"/>
                </a:solidFill>
              </a:defRPr>
            </a:lvl1pPr>
          </a:lstStyle>
          <a:p>
            <a:r>
              <a:rPr lang="nl-BE"/>
              <a:t>Leren studeren</a:t>
            </a:r>
          </a:p>
        </p:txBody>
      </p:sp>
      <p:sp>
        <p:nvSpPr>
          <p:cNvPr id="12" name="TextBox 4">
            <a:extLst>
              <a:ext uri="{FF2B5EF4-FFF2-40B4-BE49-F238E27FC236}">
                <a16:creationId xmlns:a16="http://schemas.microsoft.com/office/drawing/2014/main" id="{892813D1-327F-45DC-8DDF-53948CE8C5F5}"/>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Lege slide</a:t>
            </a:r>
            <a:endParaRPr lang="en-US" sz="2000" b="1">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4141238711"/>
      </p:ext>
    </p:extLst>
  </p:cSld>
  <p:clrMapOvr>
    <a:masterClrMapping/>
  </p:clrMapOvr>
  <p:extLst>
    <p:ext uri="{DCECCB84-F9BA-43D5-87BE-67443E8EF086}">
      <p15:sldGuideLst xmlns:p15="http://schemas.microsoft.com/office/powerpoint/2012/main">
        <p15:guide id="4" pos="1109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eeg zonder titel">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11" name="balk onderaan">
            <a:extLst>
              <a:ext uri="{FF2B5EF4-FFF2-40B4-BE49-F238E27FC236}">
                <a16:creationId xmlns:a16="http://schemas.microsoft.com/office/drawing/2014/main" id="{38804C87-12C0-421E-90B2-DF14E0302FE7}"/>
              </a:ext>
            </a:extLst>
          </p:cNvPr>
          <p:cNvSpPr/>
          <p:nvPr userDrawn="1"/>
        </p:nvSpPr>
        <p:spPr>
          <a:xfrm>
            <a:off x="-7144" y="9305925"/>
            <a:ext cx="15988888" cy="548480"/>
          </a:xfrm>
          <a:custGeom>
            <a:avLst/>
            <a:gdLst>
              <a:gd name="connsiteX0" fmla="*/ 0 w 15948660"/>
              <a:gd name="connsiteY0" fmla="*/ 0 h 547688"/>
              <a:gd name="connsiteX1" fmla="*/ 15948660 w 15948660"/>
              <a:gd name="connsiteY1" fmla="*/ 0 h 547688"/>
              <a:gd name="connsiteX2" fmla="*/ 15948660 w 15948660"/>
              <a:gd name="connsiteY2" fmla="*/ 547688 h 547688"/>
              <a:gd name="connsiteX3" fmla="*/ 0 w 15948660"/>
              <a:gd name="connsiteY3" fmla="*/ 547688 h 547688"/>
              <a:gd name="connsiteX4" fmla="*/ 0 w 15948660"/>
              <a:gd name="connsiteY4" fmla="*/ 0 h 547688"/>
              <a:gd name="connsiteX0" fmla="*/ 0 w 15948660"/>
              <a:gd name="connsiteY0" fmla="*/ 0 h 547688"/>
              <a:gd name="connsiteX1" fmla="*/ 15948660 w 15948660"/>
              <a:gd name="connsiteY1" fmla="*/ 0 h 547688"/>
              <a:gd name="connsiteX2" fmla="*/ 15946734 w 15948660"/>
              <a:gd name="connsiteY2" fmla="*/ 165212 h 547688"/>
              <a:gd name="connsiteX3" fmla="*/ 15948660 w 15948660"/>
              <a:gd name="connsiteY3" fmla="*/ 547688 h 547688"/>
              <a:gd name="connsiteX4" fmla="*/ 0 w 15948660"/>
              <a:gd name="connsiteY4" fmla="*/ 547688 h 547688"/>
              <a:gd name="connsiteX5" fmla="*/ 0 w 15948660"/>
              <a:gd name="connsiteY5" fmla="*/ 0 h 547688"/>
              <a:gd name="connsiteX0" fmla="*/ 0 w 16140165"/>
              <a:gd name="connsiteY0" fmla="*/ 0 h 547688"/>
              <a:gd name="connsiteX1" fmla="*/ 15948660 w 16140165"/>
              <a:gd name="connsiteY1" fmla="*/ 0 h 547688"/>
              <a:gd name="connsiteX2" fmla="*/ 16140165 w 16140165"/>
              <a:gd name="connsiteY2" fmla="*/ 1926 h 547688"/>
              <a:gd name="connsiteX3" fmla="*/ 15948660 w 16140165"/>
              <a:gd name="connsiteY3" fmla="*/ 547688 h 547688"/>
              <a:gd name="connsiteX4" fmla="*/ 0 w 16140165"/>
              <a:gd name="connsiteY4" fmla="*/ 547688 h 547688"/>
              <a:gd name="connsiteX5" fmla="*/ 0 w 16140165"/>
              <a:gd name="connsiteY5" fmla="*/ 0 h 547688"/>
              <a:gd name="connsiteX0" fmla="*/ 0 w 16097459"/>
              <a:gd name="connsiteY0" fmla="*/ 0 h 547688"/>
              <a:gd name="connsiteX1" fmla="*/ 15948660 w 16097459"/>
              <a:gd name="connsiteY1" fmla="*/ 0 h 547688"/>
              <a:gd name="connsiteX2" fmla="*/ 16097459 w 16097459"/>
              <a:gd name="connsiteY2" fmla="*/ 122506 h 547688"/>
              <a:gd name="connsiteX3" fmla="*/ 15948660 w 16097459"/>
              <a:gd name="connsiteY3" fmla="*/ 547688 h 547688"/>
              <a:gd name="connsiteX4" fmla="*/ 0 w 16097459"/>
              <a:gd name="connsiteY4" fmla="*/ 547688 h 547688"/>
              <a:gd name="connsiteX5" fmla="*/ 0 w 16097459"/>
              <a:gd name="connsiteY5" fmla="*/ 0 h 547688"/>
              <a:gd name="connsiteX0" fmla="*/ 0 w 16135140"/>
              <a:gd name="connsiteY0" fmla="*/ 586 h 548274"/>
              <a:gd name="connsiteX1" fmla="*/ 15948660 w 16135140"/>
              <a:gd name="connsiteY1" fmla="*/ 586 h 548274"/>
              <a:gd name="connsiteX2" fmla="*/ 16135140 w 16135140"/>
              <a:gd name="connsiteY2" fmla="*/ 0 h 548274"/>
              <a:gd name="connsiteX3" fmla="*/ 15948660 w 16135140"/>
              <a:gd name="connsiteY3" fmla="*/ 548274 h 548274"/>
              <a:gd name="connsiteX4" fmla="*/ 0 w 16135140"/>
              <a:gd name="connsiteY4" fmla="*/ 548274 h 548274"/>
              <a:gd name="connsiteX5" fmla="*/ 0 w 16135140"/>
              <a:gd name="connsiteY5" fmla="*/ 586 h 548274"/>
              <a:gd name="connsiteX0" fmla="*/ 0 w 16135140"/>
              <a:gd name="connsiteY0" fmla="*/ 792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0 w 16135140"/>
              <a:gd name="connsiteY5" fmla="*/ 548480 h 548480"/>
              <a:gd name="connsiteX6" fmla="*/ 0 w 16135140"/>
              <a:gd name="connsiteY6" fmla="*/ 792 h 548480"/>
              <a:gd name="connsiteX0" fmla="*/ 0 w 16135140"/>
              <a:gd name="connsiteY0" fmla="*/ 792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146252 w 16135140"/>
              <a:gd name="connsiteY5" fmla="*/ 547688 h 548480"/>
              <a:gd name="connsiteX6" fmla="*/ 0 w 16135140"/>
              <a:gd name="connsiteY6" fmla="*/ 548480 h 548480"/>
              <a:gd name="connsiteX7" fmla="*/ 0 w 16135140"/>
              <a:gd name="connsiteY7" fmla="*/ 792 h 548480"/>
              <a:gd name="connsiteX0" fmla="*/ 0 w 16135140"/>
              <a:gd name="connsiteY0" fmla="*/ 548480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146252 w 16135140"/>
              <a:gd name="connsiteY5" fmla="*/ 547688 h 548480"/>
              <a:gd name="connsiteX6" fmla="*/ 0 w 16135140"/>
              <a:gd name="connsiteY6" fmla="*/ 548480 h 548480"/>
              <a:gd name="connsiteX0" fmla="*/ 0 w 15988888"/>
              <a:gd name="connsiteY0" fmla="*/ 547688 h 548480"/>
              <a:gd name="connsiteX1" fmla="*/ 2381 w 15988888"/>
              <a:gd name="connsiteY1" fmla="*/ 0 h 548480"/>
              <a:gd name="connsiteX2" fmla="*/ 15802408 w 15988888"/>
              <a:gd name="connsiteY2" fmla="*/ 792 h 548480"/>
              <a:gd name="connsiteX3" fmla="*/ 15988888 w 15988888"/>
              <a:gd name="connsiteY3" fmla="*/ 206 h 548480"/>
              <a:gd name="connsiteX4" fmla="*/ 15802408 w 15988888"/>
              <a:gd name="connsiteY4" fmla="*/ 548480 h 548480"/>
              <a:gd name="connsiteX5" fmla="*/ 0 w 15988888"/>
              <a:gd name="connsiteY5" fmla="*/ 547688 h 54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88888" h="548480">
                <a:moveTo>
                  <a:pt x="0" y="547688"/>
                </a:moveTo>
                <a:cubicBezTo>
                  <a:pt x="794" y="365125"/>
                  <a:pt x="1587" y="182563"/>
                  <a:pt x="2381" y="0"/>
                </a:cubicBezTo>
                <a:lnTo>
                  <a:pt x="15802408" y="792"/>
                </a:lnTo>
                <a:lnTo>
                  <a:pt x="15988888" y="206"/>
                </a:lnTo>
                <a:lnTo>
                  <a:pt x="15802408" y="548480"/>
                </a:lnTo>
                <a:lnTo>
                  <a:pt x="0" y="547688"/>
                </a:lnTo>
                <a:close/>
              </a:path>
            </a:pathLst>
          </a:custGeom>
          <a:solidFill>
            <a:srgbClr val="44C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4" name="Afbeelding 13">
            <a:extLst>
              <a:ext uri="{FF2B5EF4-FFF2-40B4-BE49-F238E27FC236}">
                <a16:creationId xmlns:a16="http://schemas.microsoft.com/office/drawing/2014/main" id="{776346FE-287C-4E4F-85A0-653AF7B4AA3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988887" y="9145588"/>
            <a:ext cx="1841761" cy="943903"/>
          </a:xfrm>
          <a:prstGeom prst="rect">
            <a:avLst/>
          </a:prstGeom>
        </p:spPr>
      </p:pic>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p:spPr>
        <p:txBody>
          <a:bodyPr/>
          <a:lstStyle>
            <a:lvl1pPr>
              <a:defRPr>
                <a:solidFill>
                  <a:schemeClr val="bg1"/>
                </a:solidFill>
              </a:defRPr>
            </a:lvl1pPr>
          </a:lstStyle>
          <a:p>
            <a:fld id="{B7527A74-2D87-4307-9531-5A57D9647EEB}" type="slidenum">
              <a:rPr lang="nl-BE" smtClean="0"/>
              <a:pPr/>
              <a:t>‹nr.›</a:t>
            </a:fld>
            <a:endParaRPr lang="nl-BE"/>
          </a:p>
        </p:txBody>
      </p:sp>
      <p:sp>
        <p:nvSpPr>
          <p:cNvPr id="20" name="Footer Placeholder 4">
            <a:extLst>
              <a:ext uri="{FF2B5EF4-FFF2-40B4-BE49-F238E27FC236}">
                <a16:creationId xmlns:a16="http://schemas.microsoft.com/office/drawing/2014/main" id="{F1F583E7-15C9-4A51-83EB-9FC4D7B086FC}"/>
              </a:ext>
            </a:extLst>
          </p:cNvPr>
          <p:cNvSpPr>
            <a:spLocks noGrp="1"/>
          </p:cNvSpPr>
          <p:nvPr>
            <p:ph type="ftr" sz="quarter" idx="11"/>
          </p:nvPr>
        </p:nvSpPr>
        <p:spPr>
          <a:xfrm>
            <a:off x="1050878" y="9305925"/>
            <a:ext cx="6217208" cy="547688"/>
          </a:xfrm>
        </p:spPr>
        <p:txBody>
          <a:bodyPr lIns="0" tIns="0" rIns="0" bIns="0"/>
          <a:lstStyle>
            <a:lvl1pPr algn="l">
              <a:defRPr>
                <a:solidFill>
                  <a:schemeClr val="bg1"/>
                </a:solidFill>
              </a:defRPr>
            </a:lvl1pPr>
          </a:lstStyle>
          <a:p>
            <a:r>
              <a:rPr lang="nl-BE"/>
              <a:t>Leren studeren</a:t>
            </a:r>
          </a:p>
        </p:txBody>
      </p:sp>
      <p:sp>
        <p:nvSpPr>
          <p:cNvPr id="9" name="TextBox 4">
            <a:extLst>
              <a:ext uri="{FF2B5EF4-FFF2-40B4-BE49-F238E27FC236}">
                <a16:creationId xmlns:a16="http://schemas.microsoft.com/office/drawing/2014/main" id="{C531524C-A1A5-4485-B21D-E97B5DC3BE3F}"/>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Leeg zonder titel slide</a:t>
            </a:r>
            <a:endParaRPr lang="en-US" sz="2000" b="1">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1915514383"/>
      </p:ext>
    </p:extLst>
  </p:cSld>
  <p:clrMapOvr>
    <a:masterClrMapping/>
  </p:clrMapOvr>
  <p:extLst>
    <p:ext uri="{DCECCB84-F9BA-43D5-87BE-67443E8EF086}">
      <p15:sldGuideLst xmlns:p15="http://schemas.microsoft.com/office/powerpoint/2012/main">
        <p15:guide id="4" pos="1109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 Tekst en 1/2 afbeelding">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11" name="balk onderaan">
            <a:extLst>
              <a:ext uri="{FF2B5EF4-FFF2-40B4-BE49-F238E27FC236}">
                <a16:creationId xmlns:a16="http://schemas.microsoft.com/office/drawing/2014/main" id="{38804C87-12C0-421E-90B2-DF14E0302FE7}"/>
              </a:ext>
            </a:extLst>
          </p:cNvPr>
          <p:cNvSpPr/>
          <p:nvPr userDrawn="1"/>
        </p:nvSpPr>
        <p:spPr>
          <a:xfrm>
            <a:off x="-7144" y="9305925"/>
            <a:ext cx="15988888" cy="548480"/>
          </a:xfrm>
          <a:custGeom>
            <a:avLst/>
            <a:gdLst>
              <a:gd name="connsiteX0" fmla="*/ 0 w 15948660"/>
              <a:gd name="connsiteY0" fmla="*/ 0 h 547688"/>
              <a:gd name="connsiteX1" fmla="*/ 15948660 w 15948660"/>
              <a:gd name="connsiteY1" fmla="*/ 0 h 547688"/>
              <a:gd name="connsiteX2" fmla="*/ 15948660 w 15948660"/>
              <a:gd name="connsiteY2" fmla="*/ 547688 h 547688"/>
              <a:gd name="connsiteX3" fmla="*/ 0 w 15948660"/>
              <a:gd name="connsiteY3" fmla="*/ 547688 h 547688"/>
              <a:gd name="connsiteX4" fmla="*/ 0 w 15948660"/>
              <a:gd name="connsiteY4" fmla="*/ 0 h 547688"/>
              <a:gd name="connsiteX0" fmla="*/ 0 w 15948660"/>
              <a:gd name="connsiteY0" fmla="*/ 0 h 547688"/>
              <a:gd name="connsiteX1" fmla="*/ 15948660 w 15948660"/>
              <a:gd name="connsiteY1" fmla="*/ 0 h 547688"/>
              <a:gd name="connsiteX2" fmla="*/ 15946734 w 15948660"/>
              <a:gd name="connsiteY2" fmla="*/ 165212 h 547688"/>
              <a:gd name="connsiteX3" fmla="*/ 15948660 w 15948660"/>
              <a:gd name="connsiteY3" fmla="*/ 547688 h 547688"/>
              <a:gd name="connsiteX4" fmla="*/ 0 w 15948660"/>
              <a:gd name="connsiteY4" fmla="*/ 547688 h 547688"/>
              <a:gd name="connsiteX5" fmla="*/ 0 w 15948660"/>
              <a:gd name="connsiteY5" fmla="*/ 0 h 547688"/>
              <a:gd name="connsiteX0" fmla="*/ 0 w 16140165"/>
              <a:gd name="connsiteY0" fmla="*/ 0 h 547688"/>
              <a:gd name="connsiteX1" fmla="*/ 15948660 w 16140165"/>
              <a:gd name="connsiteY1" fmla="*/ 0 h 547688"/>
              <a:gd name="connsiteX2" fmla="*/ 16140165 w 16140165"/>
              <a:gd name="connsiteY2" fmla="*/ 1926 h 547688"/>
              <a:gd name="connsiteX3" fmla="*/ 15948660 w 16140165"/>
              <a:gd name="connsiteY3" fmla="*/ 547688 h 547688"/>
              <a:gd name="connsiteX4" fmla="*/ 0 w 16140165"/>
              <a:gd name="connsiteY4" fmla="*/ 547688 h 547688"/>
              <a:gd name="connsiteX5" fmla="*/ 0 w 16140165"/>
              <a:gd name="connsiteY5" fmla="*/ 0 h 547688"/>
              <a:gd name="connsiteX0" fmla="*/ 0 w 16097459"/>
              <a:gd name="connsiteY0" fmla="*/ 0 h 547688"/>
              <a:gd name="connsiteX1" fmla="*/ 15948660 w 16097459"/>
              <a:gd name="connsiteY1" fmla="*/ 0 h 547688"/>
              <a:gd name="connsiteX2" fmla="*/ 16097459 w 16097459"/>
              <a:gd name="connsiteY2" fmla="*/ 122506 h 547688"/>
              <a:gd name="connsiteX3" fmla="*/ 15948660 w 16097459"/>
              <a:gd name="connsiteY3" fmla="*/ 547688 h 547688"/>
              <a:gd name="connsiteX4" fmla="*/ 0 w 16097459"/>
              <a:gd name="connsiteY4" fmla="*/ 547688 h 547688"/>
              <a:gd name="connsiteX5" fmla="*/ 0 w 16097459"/>
              <a:gd name="connsiteY5" fmla="*/ 0 h 547688"/>
              <a:gd name="connsiteX0" fmla="*/ 0 w 16135140"/>
              <a:gd name="connsiteY0" fmla="*/ 586 h 548274"/>
              <a:gd name="connsiteX1" fmla="*/ 15948660 w 16135140"/>
              <a:gd name="connsiteY1" fmla="*/ 586 h 548274"/>
              <a:gd name="connsiteX2" fmla="*/ 16135140 w 16135140"/>
              <a:gd name="connsiteY2" fmla="*/ 0 h 548274"/>
              <a:gd name="connsiteX3" fmla="*/ 15948660 w 16135140"/>
              <a:gd name="connsiteY3" fmla="*/ 548274 h 548274"/>
              <a:gd name="connsiteX4" fmla="*/ 0 w 16135140"/>
              <a:gd name="connsiteY4" fmla="*/ 548274 h 548274"/>
              <a:gd name="connsiteX5" fmla="*/ 0 w 16135140"/>
              <a:gd name="connsiteY5" fmla="*/ 586 h 548274"/>
              <a:gd name="connsiteX0" fmla="*/ 0 w 16135140"/>
              <a:gd name="connsiteY0" fmla="*/ 792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0 w 16135140"/>
              <a:gd name="connsiteY5" fmla="*/ 548480 h 548480"/>
              <a:gd name="connsiteX6" fmla="*/ 0 w 16135140"/>
              <a:gd name="connsiteY6" fmla="*/ 792 h 548480"/>
              <a:gd name="connsiteX0" fmla="*/ 0 w 16135140"/>
              <a:gd name="connsiteY0" fmla="*/ 792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146252 w 16135140"/>
              <a:gd name="connsiteY5" fmla="*/ 547688 h 548480"/>
              <a:gd name="connsiteX6" fmla="*/ 0 w 16135140"/>
              <a:gd name="connsiteY6" fmla="*/ 548480 h 548480"/>
              <a:gd name="connsiteX7" fmla="*/ 0 w 16135140"/>
              <a:gd name="connsiteY7" fmla="*/ 792 h 548480"/>
              <a:gd name="connsiteX0" fmla="*/ 0 w 16135140"/>
              <a:gd name="connsiteY0" fmla="*/ 548480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146252 w 16135140"/>
              <a:gd name="connsiteY5" fmla="*/ 547688 h 548480"/>
              <a:gd name="connsiteX6" fmla="*/ 0 w 16135140"/>
              <a:gd name="connsiteY6" fmla="*/ 548480 h 548480"/>
              <a:gd name="connsiteX0" fmla="*/ 0 w 15988888"/>
              <a:gd name="connsiteY0" fmla="*/ 547688 h 548480"/>
              <a:gd name="connsiteX1" fmla="*/ 2381 w 15988888"/>
              <a:gd name="connsiteY1" fmla="*/ 0 h 548480"/>
              <a:gd name="connsiteX2" fmla="*/ 15802408 w 15988888"/>
              <a:gd name="connsiteY2" fmla="*/ 792 h 548480"/>
              <a:gd name="connsiteX3" fmla="*/ 15988888 w 15988888"/>
              <a:gd name="connsiteY3" fmla="*/ 206 h 548480"/>
              <a:gd name="connsiteX4" fmla="*/ 15802408 w 15988888"/>
              <a:gd name="connsiteY4" fmla="*/ 548480 h 548480"/>
              <a:gd name="connsiteX5" fmla="*/ 0 w 15988888"/>
              <a:gd name="connsiteY5" fmla="*/ 547688 h 54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88888" h="548480">
                <a:moveTo>
                  <a:pt x="0" y="547688"/>
                </a:moveTo>
                <a:cubicBezTo>
                  <a:pt x="794" y="365125"/>
                  <a:pt x="1587" y="182563"/>
                  <a:pt x="2381" y="0"/>
                </a:cubicBezTo>
                <a:lnTo>
                  <a:pt x="15802408" y="792"/>
                </a:lnTo>
                <a:lnTo>
                  <a:pt x="15988888" y="206"/>
                </a:lnTo>
                <a:lnTo>
                  <a:pt x="15802408" y="548480"/>
                </a:lnTo>
                <a:lnTo>
                  <a:pt x="0" y="547688"/>
                </a:lnTo>
                <a:close/>
              </a:path>
            </a:pathLst>
          </a:custGeom>
          <a:solidFill>
            <a:srgbClr val="44C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0" name="afbeelding placeholder">
            <a:extLst>
              <a:ext uri="{FF2B5EF4-FFF2-40B4-BE49-F238E27FC236}">
                <a16:creationId xmlns:a16="http://schemas.microsoft.com/office/drawing/2014/main" id="{BF11F0D6-36C4-4080-A5EE-1C71DA09C63D}"/>
              </a:ext>
            </a:extLst>
          </p:cNvPr>
          <p:cNvSpPr>
            <a:spLocks noGrp="1"/>
          </p:cNvSpPr>
          <p:nvPr>
            <p:ph type="pic" sz="quarter" idx="13"/>
          </p:nvPr>
        </p:nvSpPr>
        <p:spPr>
          <a:xfrm>
            <a:off x="9394190" y="1648800"/>
            <a:ext cx="8217535" cy="7498800"/>
          </a:xfrm>
        </p:spPr>
        <p:txBody>
          <a:bodyPr tIns="1440000">
            <a:normAutofit/>
          </a:bodyPr>
          <a:lstStyle>
            <a:lvl1pPr marL="0" indent="0" algn="ctr">
              <a:buNone/>
              <a:defRPr sz="1600"/>
            </a:lvl1pPr>
          </a:lstStyle>
          <a:p>
            <a:endParaRPr lang="nl-BE"/>
          </a:p>
        </p:txBody>
      </p:sp>
      <p:pic>
        <p:nvPicPr>
          <p:cNvPr id="14" name="Afbeelding 13">
            <a:extLst>
              <a:ext uri="{FF2B5EF4-FFF2-40B4-BE49-F238E27FC236}">
                <a16:creationId xmlns:a16="http://schemas.microsoft.com/office/drawing/2014/main" id="{776346FE-287C-4E4F-85A0-653AF7B4AA3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988887" y="9145588"/>
            <a:ext cx="1841761" cy="943903"/>
          </a:xfrm>
          <a:prstGeom prst="rect">
            <a:avLst/>
          </a:prstGeom>
        </p:spPr>
      </p:pic>
      <p:sp>
        <p:nvSpPr>
          <p:cNvPr id="3" name="Tijdelijke aanduiding voor tekst 2">
            <a:extLst>
              <a:ext uri="{FF2B5EF4-FFF2-40B4-BE49-F238E27FC236}">
                <a16:creationId xmlns:a16="http://schemas.microsoft.com/office/drawing/2014/main" id="{4A7D640B-CDD8-4169-B1E1-C9092DA4F966}"/>
              </a:ext>
            </a:extLst>
          </p:cNvPr>
          <p:cNvSpPr>
            <a:spLocks noGrp="1"/>
          </p:cNvSpPr>
          <p:nvPr>
            <p:ph type="body" sz="quarter" idx="17"/>
          </p:nvPr>
        </p:nvSpPr>
        <p:spPr>
          <a:xfrm>
            <a:off x="1050131" y="2354401"/>
            <a:ext cx="8217535" cy="6111506"/>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p:spPr>
        <p:txBody>
          <a:bodyPr/>
          <a:lstStyle>
            <a:lvl1pPr>
              <a:defRPr>
                <a:solidFill>
                  <a:schemeClr val="bg1"/>
                </a:solidFill>
              </a:defRPr>
            </a:lvl1pPr>
          </a:lstStyle>
          <a:p>
            <a:fld id="{B7527A74-2D87-4307-9531-5A57D9647EEB}" type="slidenum">
              <a:rPr lang="nl-BE" smtClean="0"/>
              <a:pPr/>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NL"/>
              <a:t>Titel</a:t>
            </a:r>
            <a:endParaRPr lang="en-US"/>
          </a:p>
        </p:txBody>
      </p:sp>
      <p:cxnSp>
        <p:nvCxnSpPr>
          <p:cNvPr id="8" name="Rechte verbindingslijn 7">
            <a:extLst>
              <a:ext uri="{FF2B5EF4-FFF2-40B4-BE49-F238E27FC236}">
                <a16:creationId xmlns:a16="http://schemas.microsoft.com/office/drawing/2014/main" id="{6E916ED6-1D5C-4BD5-A13A-5B98D6CE638F}"/>
              </a:ext>
            </a:extLst>
          </p:cNvPr>
          <p:cNvCxnSpPr>
            <a:cxnSpLocks/>
          </p:cNvCxnSpPr>
          <p:nvPr userDrawn="1"/>
        </p:nvCxnSpPr>
        <p:spPr>
          <a:xfrm>
            <a:off x="1040607" y="1648800"/>
            <a:ext cx="8227059"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
        <p:nvSpPr>
          <p:cNvPr id="20" name="Footer Placeholder 4">
            <a:extLst>
              <a:ext uri="{FF2B5EF4-FFF2-40B4-BE49-F238E27FC236}">
                <a16:creationId xmlns:a16="http://schemas.microsoft.com/office/drawing/2014/main" id="{7FDB5F77-B327-47F1-9F88-CF970A7A21FD}"/>
              </a:ext>
            </a:extLst>
          </p:cNvPr>
          <p:cNvSpPr>
            <a:spLocks noGrp="1"/>
          </p:cNvSpPr>
          <p:nvPr>
            <p:ph type="ftr" sz="quarter" idx="11"/>
          </p:nvPr>
        </p:nvSpPr>
        <p:spPr>
          <a:xfrm>
            <a:off x="1040607" y="9305925"/>
            <a:ext cx="6172200" cy="547688"/>
          </a:xfrm>
        </p:spPr>
        <p:txBody>
          <a:bodyPr lIns="0" tIns="0" rIns="0" bIns="0"/>
          <a:lstStyle>
            <a:lvl1pPr algn="l">
              <a:defRPr>
                <a:solidFill>
                  <a:schemeClr val="bg1"/>
                </a:solidFill>
              </a:defRPr>
            </a:lvl1pPr>
          </a:lstStyle>
          <a:p>
            <a:r>
              <a:rPr lang="nl-BE"/>
              <a:t>Leren studeren</a:t>
            </a:r>
          </a:p>
        </p:txBody>
      </p:sp>
      <p:sp>
        <p:nvSpPr>
          <p:cNvPr id="13" name="TextBox 4">
            <a:extLst>
              <a:ext uri="{FF2B5EF4-FFF2-40B4-BE49-F238E27FC236}">
                <a16:creationId xmlns:a16="http://schemas.microsoft.com/office/drawing/2014/main" id="{6CBDB841-5208-4BD2-9409-EA7134D69442}"/>
              </a:ext>
            </a:extLst>
          </p:cNvPr>
          <p:cNvSpPr txBox="1"/>
          <p:nvPr userDrawn="1"/>
        </p:nvSpPr>
        <p:spPr>
          <a:xfrm>
            <a:off x="12608689" y="-528424"/>
            <a:ext cx="5663952" cy="400110"/>
          </a:xfrm>
          <a:prstGeom prst="rect">
            <a:avLst/>
          </a:prstGeom>
          <a:noFill/>
        </p:spPr>
        <p:txBody>
          <a:bodyPr wrap="square" rtlCol="0">
            <a:spAutoFit/>
          </a:bodyPr>
          <a:lstStyle/>
          <a:p>
            <a:pPr algn="r"/>
            <a:r>
              <a:rPr lang="nl-BE" sz="2000" b="1">
                <a:solidFill>
                  <a:schemeClr val="tx1"/>
                </a:solidFill>
                <a:latin typeface="+mn-lt"/>
                <a:cs typeface="Arial" panose="020B0604020202020204" pitchFamily="34" charset="0"/>
              </a:rPr>
              <a:t>1/2 Tekst en 1/2 afbeelding</a:t>
            </a:r>
            <a:r>
              <a:rPr lang="nl-NL" sz="2000" b="1">
                <a:solidFill>
                  <a:schemeClr val="tx1"/>
                </a:solidFill>
                <a:latin typeface="+mn-lt"/>
                <a:cs typeface="Arial" panose="020B0604020202020204" pitchFamily="34" charset="0"/>
              </a:rPr>
              <a:t> slide</a:t>
            </a:r>
            <a:endParaRPr lang="en-US" sz="2000" b="1">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3216327320"/>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Afbeelding en tekst">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11" name="balk onderaan">
            <a:extLst>
              <a:ext uri="{FF2B5EF4-FFF2-40B4-BE49-F238E27FC236}">
                <a16:creationId xmlns:a16="http://schemas.microsoft.com/office/drawing/2014/main" id="{38804C87-12C0-421E-90B2-DF14E0302FE7}"/>
              </a:ext>
            </a:extLst>
          </p:cNvPr>
          <p:cNvSpPr/>
          <p:nvPr userDrawn="1"/>
        </p:nvSpPr>
        <p:spPr>
          <a:xfrm>
            <a:off x="-7144" y="9305925"/>
            <a:ext cx="15988888" cy="548480"/>
          </a:xfrm>
          <a:custGeom>
            <a:avLst/>
            <a:gdLst>
              <a:gd name="connsiteX0" fmla="*/ 0 w 15948660"/>
              <a:gd name="connsiteY0" fmla="*/ 0 h 547688"/>
              <a:gd name="connsiteX1" fmla="*/ 15948660 w 15948660"/>
              <a:gd name="connsiteY1" fmla="*/ 0 h 547688"/>
              <a:gd name="connsiteX2" fmla="*/ 15948660 w 15948660"/>
              <a:gd name="connsiteY2" fmla="*/ 547688 h 547688"/>
              <a:gd name="connsiteX3" fmla="*/ 0 w 15948660"/>
              <a:gd name="connsiteY3" fmla="*/ 547688 h 547688"/>
              <a:gd name="connsiteX4" fmla="*/ 0 w 15948660"/>
              <a:gd name="connsiteY4" fmla="*/ 0 h 547688"/>
              <a:gd name="connsiteX0" fmla="*/ 0 w 15948660"/>
              <a:gd name="connsiteY0" fmla="*/ 0 h 547688"/>
              <a:gd name="connsiteX1" fmla="*/ 15948660 w 15948660"/>
              <a:gd name="connsiteY1" fmla="*/ 0 h 547688"/>
              <a:gd name="connsiteX2" fmla="*/ 15946734 w 15948660"/>
              <a:gd name="connsiteY2" fmla="*/ 165212 h 547688"/>
              <a:gd name="connsiteX3" fmla="*/ 15948660 w 15948660"/>
              <a:gd name="connsiteY3" fmla="*/ 547688 h 547688"/>
              <a:gd name="connsiteX4" fmla="*/ 0 w 15948660"/>
              <a:gd name="connsiteY4" fmla="*/ 547688 h 547688"/>
              <a:gd name="connsiteX5" fmla="*/ 0 w 15948660"/>
              <a:gd name="connsiteY5" fmla="*/ 0 h 547688"/>
              <a:gd name="connsiteX0" fmla="*/ 0 w 16140165"/>
              <a:gd name="connsiteY0" fmla="*/ 0 h 547688"/>
              <a:gd name="connsiteX1" fmla="*/ 15948660 w 16140165"/>
              <a:gd name="connsiteY1" fmla="*/ 0 h 547688"/>
              <a:gd name="connsiteX2" fmla="*/ 16140165 w 16140165"/>
              <a:gd name="connsiteY2" fmla="*/ 1926 h 547688"/>
              <a:gd name="connsiteX3" fmla="*/ 15948660 w 16140165"/>
              <a:gd name="connsiteY3" fmla="*/ 547688 h 547688"/>
              <a:gd name="connsiteX4" fmla="*/ 0 w 16140165"/>
              <a:gd name="connsiteY4" fmla="*/ 547688 h 547688"/>
              <a:gd name="connsiteX5" fmla="*/ 0 w 16140165"/>
              <a:gd name="connsiteY5" fmla="*/ 0 h 547688"/>
              <a:gd name="connsiteX0" fmla="*/ 0 w 16097459"/>
              <a:gd name="connsiteY0" fmla="*/ 0 h 547688"/>
              <a:gd name="connsiteX1" fmla="*/ 15948660 w 16097459"/>
              <a:gd name="connsiteY1" fmla="*/ 0 h 547688"/>
              <a:gd name="connsiteX2" fmla="*/ 16097459 w 16097459"/>
              <a:gd name="connsiteY2" fmla="*/ 122506 h 547688"/>
              <a:gd name="connsiteX3" fmla="*/ 15948660 w 16097459"/>
              <a:gd name="connsiteY3" fmla="*/ 547688 h 547688"/>
              <a:gd name="connsiteX4" fmla="*/ 0 w 16097459"/>
              <a:gd name="connsiteY4" fmla="*/ 547688 h 547688"/>
              <a:gd name="connsiteX5" fmla="*/ 0 w 16097459"/>
              <a:gd name="connsiteY5" fmla="*/ 0 h 547688"/>
              <a:gd name="connsiteX0" fmla="*/ 0 w 16135140"/>
              <a:gd name="connsiteY0" fmla="*/ 586 h 548274"/>
              <a:gd name="connsiteX1" fmla="*/ 15948660 w 16135140"/>
              <a:gd name="connsiteY1" fmla="*/ 586 h 548274"/>
              <a:gd name="connsiteX2" fmla="*/ 16135140 w 16135140"/>
              <a:gd name="connsiteY2" fmla="*/ 0 h 548274"/>
              <a:gd name="connsiteX3" fmla="*/ 15948660 w 16135140"/>
              <a:gd name="connsiteY3" fmla="*/ 548274 h 548274"/>
              <a:gd name="connsiteX4" fmla="*/ 0 w 16135140"/>
              <a:gd name="connsiteY4" fmla="*/ 548274 h 548274"/>
              <a:gd name="connsiteX5" fmla="*/ 0 w 16135140"/>
              <a:gd name="connsiteY5" fmla="*/ 586 h 548274"/>
              <a:gd name="connsiteX0" fmla="*/ 0 w 16135140"/>
              <a:gd name="connsiteY0" fmla="*/ 792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0 w 16135140"/>
              <a:gd name="connsiteY5" fmla="*/ 548480 h 548480"/>
              <a:gd name="connsiteX6" fmla="*/ 0 w 16135140"/>
              <a:gd name="connsiteY6" fmla="*/ 792 h 548480"/>
              <a:gd name="connsiteX0" fmla="*/ 0 w 16135140"/>
              <a:gd name="connsiteY0" fmla="*/ 792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146252 w 16135140"/>
              <a:gd name="connsiteY5" fmla="*/ 547688 h 548480"/>
              <a:gd name="connsiteX6" fmla="*/ 0 w 16135140"/>
              <a:gd name="connsiteY6" fmla="*/ 548480 h 548480"/>
              <a:gd name="connsiteX7" fmla="*/ 0 w 16135140"/>
              <a:gd name="connsiteY7" fmla="*/ 792 h 548480"/>
              <a:gd name="connsiteX0" fmla="*/ 0 w 16135140"/>
              <a:gd name="connsiteY0" fmla="*/ 548480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146252 w 16135140"/>
              <a:gd name="connsiteY5" fmla="*/ 547688 h 548480"/>
              <a:gd name="connsiteX6" fmla="*/ 0 w 16135140"/>
              <a:gd name="connsiteY6" fmla="*/ 548480 h 548480"/>
              <a:gd name="connsiteX0" fmla="*/ 0 w 15988888"/>
              <a:gd name="connsiteY0" fmla="*/ 547688 h 548480"/>
              <a:gd name="connsiteX1" fmla="*/ 2381 w 15988888"/>
              <a:gd name="connsiteY1" fmla="*/ 0 h 548480"/>
              <a:gd name="connsiteX2" fmla="*/ 15802408 w 15988888"/>
              <a:gd name="connsiteY2" fmla="*/ 792 h 548480"/>
              <a:gd name="connsiteX3" fmla="*/ 15988888 w 15988888"/>
              <a:gd name="connsiteY3" fmla="*/ 206 h 548480"/>
              <a:gd name="connsiteX4" fmla="*/ 15802408 w 15988888"/>
              <a:gd name="connsiteY4" fmla="*/ 548480 h 548480"/>
              <a:gd name="connsiteX5" fmla="*/ 0 w 15988888"/>
              <a:gd name="connsiteY5" fmla="*/ 547688 h 54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88888" h="548480">
                <a:moveTo>
                  <a:pt x="0" y="547688"/>
                </a:moveTo>
                <a:cubicBezTo>
                  <a:pt x="794" y="365125"/>
                  <a:pt x="1587" y="182563"/>
                  <a:pt x="2381" y="0"/>
                </a:cubicBezTo>
                <a:lnTo>
                  <a:pt x="15802408" y="792"/>
                </a:lnTo>
                <a:lnTo>
                  <a:pt x="15988888" y="206"/>
                </a:lnTo>
                <a:lnTo>
                  <a:pt x="15802408" y="548480"/>
                </a:lnTo>
                <a:lnTo>
                  <a:pt x="0" y="547688"/>
                </a:lnTo>
                <a:close/>
              </a:path>
            </a:pathLst>
          </a:custGeom>
          <a:solidFill>
            <a:srgbClr val="44C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4" name="Afbeelding 13">
            <a:extLst>
              <a:ext uri="{FF2B5EF4-FFF2-40B4-BE49-F238E27FC236}">
                <a16:creationId xmlns:a16="http://schemas.microsoft.com/office/drawing/2014/main" id="{776346FE-287C-4E4F-85A0-653AF7B4AA3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988887" y="9145588"/>
            <a:ext cx="1841761" cy="943903"/>
          </a:xfrm>
          <a:prstGeom prst="rect">
            <a:avLst/>
          </a:prstGeom>
        </p:spPr>
      </p:pic>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p:spPr>
        <p:txBody>
          <a:bodyPr/>
          <a:lstStyle>
            <a:lvl1pPr>
              <a:defRPr>
                <a:solidFill>
                  <a:schemeClr val="bg1"/>
                </a:solidFill>
              </a:defRPr>
            </a:lvl1pPr>
          </a:lstStyle>
          <a:p>
            <a:fld id="{B7527A74-2D87-4307-9531-5A57D9647EEB}" type="slidenum">
              <a:rPr lang="nl-BE" smtClean="0"/>
              <a:pPr/>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NL"/>
              <a:t>Titel</a:t>
            </a:r>
            <a:endParaRPr lang="en-US"/>
          </a:p>
        </p:txBody>
      </p:sp>
      <p:cxnSp>
        <p:nvCxnSpPr>
          <p:cNvPr id="8" name="Rechte verbindingslijn 7">
            <a:extLst>
              <a:ext uri="{FF2B5EF4-FFF2-40B4-BE49-F238E27FC236}">
                <a16:creationId xmlns:a16="http://schemas.microsoft.com/office/drawing/2014/main" id="{6E916ED6-1D5C-4BD5-A13A-5B98D6CE638F}"/>
              </a:ext>
            </a:extLst>
          </p:cNvPr>
          <p:cNvCxnSpPr>
            <a:cxnSpLocks/>
          </p:cNvCxnSpPr>
          <p:nvPr userDrawn="1"/>
        </p:nvCxnSpPr>
        <p:spPr>
          <a:xfrm>
            <a:off x="1042988" y="1648800"/>
            <a:ext cx="11011829"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
        <p:nvSpPr>
          <p:cNvPr id="13" name="Tijdelijke aanduiding voor tekst 2">
            <a:extLst>
              <a:ext uri="{FF2B5EF4-FFF2-40B4-BE49-F238E27FC236}">
                <a16:creationId xmlns:a16="http://schemas.microsoft.com/office/drawing/2014/main" id="{CBF26FD0-A3C3-48D7-9476-CC92E74B1F11}"/>
              </a:ext>
            </a:extLst>
          </p:cNvPr>
          <p:cNvSpPr>
            <a:spLocks noGrp="1"/>
          </p:cNvSpPr>
          <p:nvPr>
            <p:ph type="body" sz="quarter" idx="18"/>
          </p:nvPr>
        </p:nvSpPr>
        <p:spPr>
          <a:xfrm>
            <a:off x="1020995" y="2354400"/>
            <a:ext cx="11009448" cy="6781003"/>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19" name="Footer Placeholder 4">
            <a:extLst>
              <a:ext uri="{FF2B5EF4-FFF2-40B4-BE49-F238E27FC236}">
                <a16:creationId xmlns:a16="http://schemas.microsoft.com/office/drawing/2014/main" id="{AE0DE597-1C12-43AF-8CDA-EAFFEDDDBEF7}"/>
              </a:ext>
            </a:extLst>
          </p:cNvPr>
          <p:cNvSpPr>
            <a:spLocks noGrp="1"/>
          </p:cNvSpPr>
          <p:nvPr>
            <p:ph type="ftr" sz="quarter" idx="11"/>
          </p:nvPr>
        </p:nvSpPr>
        <p:spPr>
          <a:xfrm>
            <a:off x="998692" y="9343695"/>
            <a:ext cx="6172200" cy="547688"/>
          </a:xfrm>
        </p:spPr>
        <p:txBody>
          <a:bodyPr lIns="0" tIns="0" rIns="0" bIns="0"/>
          <a:lstStyle>
            <a:lvl1pPr algn="l">
              <a:defRPr>
                <a:solidFill>
                  <a:schemeClr val="bg1"/>
                </a:solidFill>
              </a:defRPr>
            </a:lvl1pPr>
          </a:lstStyle>
          <a:p>
            <a:r>
              <a:rPr lang="nl-BE"/>
              <a:t>Leren studeren</a:t>
            </a:r>
          </a:p>
        </p:txBody>
      </p:sp>
      <p:sp>
        <p:nvSpPr>
          <p:cNvPr id="21" name="afbeelding placeholder">
            <a:extLst>
              <a:ext uri="{FF2B5EF4-FFF2-40B4-BE49-F238E27FC236}">
                <a16:creationId xmlns:a16="http://schemas.microsoft.com/office/drawing/2014/main" id="{DF77DBF1-9A0F-498F-B871-134CB42F881D}"/>
              </a:ext>
            </a:extLst>
          </p:cNvPr>
          <p:cNvSpPr>
            <a:spLocks noGrp="1"/>
          </p:cNvSpPr>
          <p:nvPr>
            <p:ph type="pic" sz="quarter" idx="14"/>
          </p:nvPr>
        </p:nvSpPr>
        <p:spPr>
          <a:xfrm>
            <a:off x="12180332" y="1648800"/>
            <a:ext cx="5438775" cy="7498800"/>
          </a:xfrm>
        </p:spPr>
        <p:txBody>
          <a:bodyPr tIns="1440000">
            <a:normAutofit/>
          </a:bodyPr>
          <a:lstStyle>
            <a:lvl1pPr marL="0" indent="0" algn="ctr">
              <a:buNone/>
              <a:defRPr sz="1600"/>
            </a:lvl1pPr>
          </a:lstStyle>
          <a:p>
            <a:endParaRPr lang="nl-BE"/>
          </a:p>
        </p:txBody>
      </p:sp>
      <p:sp>
        <p:nvSpPr>
          <p:cNvPr id="20" name="TextBox 4">
            <a:extLst>
              <a:ext uri="{FF2B5EF4-FFF2-40B4-BE49-F238E27FC236}">
                <a16:creationId xmlns:a16="http://schemas.microsoft.com/office/drawing/2014/main" id="{D974BD34-E475-4E02-86F0-8932E1B41725}"/>
              </a:ext>
            </a:extLst>
          </p:cNvPr>
          <p:cNvSpPr txBox="1"/>
          <p:nvPr userDrawn="1"/>
        </p:nvSpPr>
        <p:spPr>
          <a:xfrm>
            <a:off x="12608689" y="-528424"/>
            <a:ext cx="5663952" cy="400110"/>
          </a:xfrm>
          <a:prstGeom prst="rect">
            <a:avLst/>
          </a:prstGeom>
          <a:noFill/>
        </p:spPr>
        <p:txBody>
          <a:bodyPr wrap="square" rtlCol="0">
            <a:spAutoFit/>
          </a:bodyPr>
          <a:lstStyle/>
          <a:p>
            <a:pPr algn="r"/>
            <a:r>
              <a:rPr lang="nl-BE" sz="2000" b="1">
                <a:solidFill>
                  <a:schemeClr val="tx1"/>
                </a:solidFill>
                <a:latin typeface="+mn-lt"/>
                <a:cs typeface="Arial" panose="020B0604020202020204" pitchFamily="34" charset="0"/>
              </a:rPr>
              <a:t>2/3 Tekst en 1/3 afbeelding</a:t>
            </a:r>
            <a:r>
              <a:rPr lang="nl-NL" sz="2000" b="1">
                <a:solidFill>
                  <a:schemeClr val="tx1"/>
                </a:solidFill>
                <a:latin typeface="+mn-lt"/>
                <a:cs typeface="Arial" panose="020B0604020202020204" pitchFamily="34" charset="0"/>
              </a:rPr>
              <a:t> slide</a:t>
            </a:r>
            <a:endParaRPr lang="en-US" sz="2000" b="1">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2723719073"/>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fbeelding en afbeelding">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11" name="balk onderaan">
            <a:extLst>
              <a:ext uri="{FF2B5EF4-FFF2-40B4-BE49-F238E27FC236}">
                <a16:creationId xmlns:a16="http://schemas.microsoft.com/office/drawing/2014/main" id="{38804C87-12C0-421E-90B2-DF14E0302FE7}"/>
              </a:ext>
            </a:extLst>
          </p:cNvPr>
          <p:cNvSpPr/>
          <p:nvPr userDrawn="1"/>
        </p:nvSpPr>
        <p:spPr>
          <a:xfrm>
            <a:off x="-7144" y="9305925"/>
            <a:ext cx="15988888" cy="548480"/>
          </a:xfrm>
          <a:custGeom>
            <a:avLst/>
            <a:gdLst>
              <a:gd name="connsiteX0" fmla="*/ 0 w 15948660"/>
              <a:gd name="connsiteY0" fmla="*/ 0 h 547688"/>
              <a:gd name="connsiteX1" fmla="*/ 15948660 w 15948660"/>
              <a:gd name="connsiteY1" fmla="*/ 0 h 547688"/>
              <a:gd name="connsiteX2" fmla="*/ 15948660 w 15948660"/>
              <a:gd name="connsiteY2" fmla="*/ 547688 h 547688"/>
              <a:gd name="connsiteX3" fmla="*/ 0 w 15948660"/>
              <a:gd name="connsiteY3" fmla="*/ 547688 h 547688"/>
              <a:gd name="connsiteX4" fmla="*/ 0 w 15948660"/>
              <a:gd name="connsiteY4" fmla="*/ 0 h 547688"/>
              <a:gd name="connsiteX0" fmla="*/ 0 w 15948660"/>
              <a:gd name="connsiteY0" fmla="*/ 0 h 547688"/>
              <a:gd name="connsiteX1" fmla="*/ 15948660 w 15948660"/>
              <a:gd name="connsiteY1" fmla="*/ 0 h 547688"/>
              <a:gd name="connsiteX2" fmla="*/ 15946734 w 15948660"/>
              <a:gd name="connsiteY2" fmla="*/ 165212 h 547688"/>
              <a:gd name="connsiteX3" fmla="*/ 15948660 w 15948660"/>
              <a:gd name="connsiteY3" fmla="*/ 547688 h 547688"/>
              <a:gd name="connsiteX4" fmla="*/ 0 w 15948660"/>
              <a:gd name="connsiteY4" fmla="*/ 547688 h 547688"/>
              <a:gd name="connsiteX5" fmla="*/ 0 w 15948660"/>
              <a:gd name="connsiteY5" fmla="*/ 0 h 547688"/>
              <a:gd name="connsiteX0" fmla="*/ 0 w 16140165"/>
              <a:gd name="connsiteY0" fmla="*/ 0 h 547688"/>
              <a:gd name="connsiteX1" fmla="*/ 15948660 w 16140165"/>
              <a:gd name="connsiteY1" fmla="*/ 0 h 547688"/>
              <a:gd name="connsiteX2" fmla="*/ 16140165 w 16140165"/>
              <a:gd name="connsiteY2" fmla="*/ 1926 h 547688"/>
              <a:gd name="connsiteX3" fmla="*/ 15948660 w 16140165"/>
              <a:gd name="connsiteY3" fmla="*/ 547688 h 547688"/>
              <a:gd name="connsiteX4" fmla="*/ 0 w 16140165"/>
              <a:gd name="connsiteY4" fmla="*/ 547688 h 547688"/>
              <a:gd name="connsiteX5" fmla="*/ 0 w 16140165"/>
              <a:gd name="connsiteY5" fmla="*/ 0 h 547688"/>
              <a:gd name="connsiteX0" fmla="*/ 0 w 16097459"/>
              <a:gd name="connsiteY0" fmla="*/ 0 h 547688"/>
              <a:gd name="connsiteX1" fmla="*/ 15948660 w 16097459"/>
              <a:gd name="connsiteY1" fmla="*/ 0 h 547688"/>
              <a:gd name="connsiteX2" fmla="*/ 16097459 w 16097459"/>
              <a:gd name="connsiteY2" fmla="*/ 122506 h 547688"/>
              <a:gd name="connsiteX3" fmla="*/ 15948660 w 16097459"/>
              <a:gd name="connsiteY3" fmla="*/ 547688 h 547688"/>
              <a:gd name="connsiteX4" fmla="*/ 0 w 16097459"/>
              <a:gd name="connsiteY4" fmla="*/ 547688 h 547688"/>
              <a:gd name="connsiteX5" fmla="*/ 0 w 16097459"/>
              <a:gd name="connsiteY5" fmla="*/ 0 h 547688"/>
              <a:gd name="connsiteX0" fmla="*/ 0 w 16135140"/>
              <a:gd name="connsiteY0" fmla="*/ 586 h 548274"/>
              <a:gd name="connsiteX1" fmla="*/ 15948660 w 16135140"/>
              <a:gd name="connsiteY1" fmla="*/ 586 h 548274"/>
              <a:gd name="connsiteX2" fmla="*/ 16135140 w 16135140"/>
              <a:gd name="connsiteY2" fmla="*/ 0 h 548274"/>
              <a:gd name="connsiteX3" fmla="*/ 15948660 w 16135140"/>
              <a:gd name="connsiteY3" fmla="*/ 548274 h 548274"/>
              <a:gd name="connsiteX4" fmla="*/ 0 w 16135140"/>
              <a:gd name="connsiteY4" fmla="*/ 548274 h 548274"/>
              <a:gd name="connsiteX5" fmla="*/ 0 w 16135140"/>
              <a:gd name="connsiteY5" fmla="*/ 586 h 548274"/>
              <a:gd name="connsiteX0" fmla="*/ 0 w 16135140"/>
              <a:gd name="connsiteY0" fmla="*/ 792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0 w 16135140"/>
              <a:gd name="connsiteY5" fmla="*/ 548480 h 548480"/>
              <a:gd name="connsiteX6" fmla="*/ 0 w 16135140"/>
              <a:gd name="connsiteY6" fmla="*/ 792 h 548480"/>
              <a:gd name="connsiteX0" fmla="*/ 0 w 16135140"/>
              <a:gd name="connsiteY0" fmla="*/ 792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146252 w 16135140"/>
              <a:gd name="connsiteY5" fmla="*/ 547688 h 548480"/>
              <a:gd name="connsiteX6" fmla="*/ 0 w 16135140"/>
              <a:gd name="connsiteY6" fmla="*/ 548480 h 548480"/>
              <a:gd name="connsiteX7" fmla="*/ 0 w 16135140"/>
              <a:gd name="connsiteY7" fmla="*/ 792 h 548480"/>
              <a:gd name="connsiteX0" fmla="*/ 0 w 16135140"/>
              <a:gd name="connsiteY0" fmla="*/ 548480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146252 w 16135140"/>
              <a:gd name="connsiteY5" fmla="*/ 547688 h 548480"/>
              <a:gd name="connsiteX6" fmla="*/ 0 w 16135140"/>
              <a:gd name="connsiteY6" fmla="*/ 548480 h 548480"/>
              <a:gd name="connsiteX0" fmla="*/ 0 w 15988888"/>
              <a:gd name="connsiteY0" fmla="*/ 547688 h 548480"/>
              <a:gd name="connsiteX1" fmla="*/ 2381 w 15988888"/>
              <a:gd name="connsiteY1" fmla="*/ 0 h 548480"/>
              <a:gd name="connsiteX2" fmla="*/ 15802408 w 15988888"/>
              <a:gd name="connsiteY2" fmla="*/ 792 h 548480"/>
              <a:gd name="connsiteX3" fmla="*/ 15988888 w 15988888"/>
              <a:gd name="connsiteY3" fmla="*/ 206 h 548480"/>
              <a:gd name="connsiteX4" fmla="*/ 15802408 w 15988888"/>
              <a:gd name="connsiteY4" fmla="*/ 548480 h 548480"/>
              <a:gd name="connsiteX5" fmla="*/ 0 w 15988888"/>
              <a:gd name="connsiteY5" fmla="*/ 547688 h 54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88888" h="548480">
                <a:moveTo>
                  <a:pt x="0" y="547688"/>
                </a:moveTo>
                <a:cubicBezTo>
                  <a:pt x="794" y="365125"/>
                  <a:pt x="1587" y="182563"/>
                  <a:pt x="2381" y="0"/>
                </a:cubicBezTo>
                <a:lnTo>
                  <a:pt x="15802408" y="792"/>
                </a:lnTo>
                <a:lnTo>
                  <a:pt x="15988888" y="206"/>
                </a:lnTo>
                <a:lnTo>
                  <a:pt x="15802408" y="548480"/>
                </a:lnTo>
                <a:lnTo>
                  <a:pt x="0" y="547688"/>
                </a:lnTo>
                <a:close/>
              </a:path>
            </a:pathLst>
          </a:custGeom>
          <a:solidFill>
            <a:srgbClr val="44C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0" name="afbeelding placeholder">
            <a:extLst>
              <a:ext uri="{FF2B5EF4-FFF2-40B4-BE49-F238E27FC236}">
                <a16:creationId xmlns:a16="http://schemas.microsoft.com/office/drawing/2014/main" id="{BF11F0D6-36C4-4080-A5EE-1C71DA09C63D}"/>
              </a:ext>
            </a:extLst>
          </p:cNvPr>
          <p:cNvSpPr>
            <a:spLocks noGrp="1"/>
          </p:cNvSpPr>
          <p:nvPr>
            <p:ph type="pic" sz="quarter" idx="13"/>
          </p:nvPr>
        </p:nvSpPr>
        <p:spPr>
          <a:xfrm>
            <a:off x="1040606" y="1648800"/>
            <a:ext cx="8217535" cy="7498800"/>
          </a:xfrm>
        </p:spPr>
        <p:txBody>
          <a:bodyPr tIns="1440000">
            <a:normAutofit/>
          </a:bodyPr>
          <a:lstStyle>
            <a:lvl1pPr marL="0" indent="0" algn="ctr">
              <a:buNone/>
              <a:defRPr sz="1600"/>
            </a:lvl1pPr>
          </a:lstStyle>
          <a:p>
            <a:endParaRPr lang="nl-BE"/>
          </a:p>
        </p:txBody>
      </p:sp>
      <p:pic>
        <p:nvPicPr>
          <p:cNvPr id="14" name="Afbeelding 13">
            <a:extLst>
              <a:ext uri="{FF2B5EF4-FFF2-40B4-BE49-F238E27FC236}">
                <a16:creationId xmlns:a16="http://schemas.microsoft.com/office/drawing/2014/main" id="{776346FE-287C-4E4F-85A0-653AF7B4AA3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988887" y="9145588"/>
            <a:ext cx="1841761" cy="943903"/>
          </a:xfrm>
          <a:prstGeom prst="rect">
            <a:avLst/>
          </a:prstGeom>
        </p:spPr>
      </p:pic>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p:spPr>
        <p:txBody>
          <a:bodyPr/>
          <a:lstStyle>
            <a:lvl1pPr>
              <a:defRPr>
                <a:solidFill>
                  <a:schemeClr val="bg1"/>
                </a:solidFill>
              </a:defRPr>
            </a:lvl1pPr>
          </a:lstStyle>
          <a:p>
            <a:fld id="{B7527A74-2D87-4307-9531-5A57D9647EEB}" type="slidenum">
              <a:rPr lang="nl-BE" smtClean="0"/>
              <a:pPr/>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NL"/>
              <a:t>Titel</a:t>
            </a:r>
            <a:endParaRPr lang="en-US"/>
          </a:p>
        </p:txBody>
      </p:sp>
      <p:sp>
        <p:nvSpPr>
          <p:cNvPr id="19" name="Footer Placeholder 4">
            <a:extLst>
              <a:ext uri="{FF2B5EF4-FFF2-40B4-BE49-F238E27FC236}">
                <a16:creationId xmlns:a16="http://schemas.microsoft.com/office/drawing/2014/main" id="{AE0DE597-1C12-43AF-8CDA-EAFFEDDDBEF7}"/>
              </a:ext>
            </a:extLst>
          </p:cNvPr>
          <p:cNvSpPr>
            <a:spLocks noGrp="1"/>
          </p:cNvSpPr>
          <p:nvPr>
            <p:ph type="ftr" sz="quarter" idx="11"/>
          </p:nvPr>
        </p:nvSpPr>
        <p:spPr>
          <a:xfrm>
            <a:off x="1040606" y="9343695"/>
            <a:ext cx="6172200" cy="547688"/>
          </a:xfrm>
        </p:spPr>
        <p:txBody>
          <a:bodyPr lIns="0" tIns="0" rIns="0" bIns="0"/>
          <a:lstStyle>
            <a:lvl1pPr algn="l">
              <a:defRPr>
                <a:solidFill>
                  <a:schemeClr val="bg1"/>
                </a:solidFill>
              </a:defRPr>
            </a:lvl1pPr>
          </a:lstStyle>
          <a:p>
            <a:r>
              <a:rPr lang="nl-BE"/>
              <a:t>Leren studeren</a:t>
            </a:r>
          </a:p>
        </p:txBody>
      </p:sp>
      <p:sp>
        <p:nvSpPr>
          <p:cNvPr id="20" name="afbeelding placeholder">
            <a:extLst>
              <a:ext uri="{FF2B5EF4-FFF2-40B4-BE49-F238E27FC236}">
                <a16:creationId xmlns:a16="http://schemas.microsoft.com/office/drawing/2014/main" id="{8079D545-5B83-4040-948C-2702F46AFFC2}"/>
              </a:ext>
            </a:extLst>
          </p:cNvPr>
          <p:cNvSpPr>
            <a:spLocks noGrp="1"/>
          </p:cNvSpPr>
          <p:nvPr>
            <p:ph type="pic" sz="quarter" idx="14"/>
          </p:nvPr>
        </p:nvSpPr>
        <p:spPr>
          <a:xfrm>
            <a:off x="9394190" y="1648800"/>
            <a:ext cx="8217535" cy="7498800"/>
          </a:xfrm>
        </p:spPr>
        <p:txBody>
          <a:bodyPr tIns="1440000">
            <a:normAutofit/>
          </a:bodyPr>
          <a:lstStyle>
            <a:lvl1pPr marL="0" indent="0" algn="ctr">
              <a:buNone/>
              <a:defRPr sz="1600"/>
            </a:lvl1pPr>
          </a:lstStyle>
          <a:p>
            <a:endParaRPr lang="nl-BE"/>
          </a:p>
        </p:txBody>
      </p:sp>
      <p:sp>
        <p:nvSpPr>
          <p:cNvPr id="12" name="TextBox 4">
            <a:extLst>
              <a:ext uri="{FF2B5EF4-FFF2-40B4-BE49-F238E27FC236}">
                <a16:creationId xmlns:a16="http://schemas.microsoft.com/office/drawing/2014/main" id="{E2274F51-95F7-4E5E-815B-1F996E645FE7}"/>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Afbeelding en afbeelding slide</a:t>
            </a:r>
            <a:endParaRPr lang="en-US" sz="2000" b="1">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2796737148"/>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 x 2 Afbeeldingen">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11" name="balk onderaan">
            <a:extLst>
              <a:ext uri="{FF2B5EF4-FFF2-40B4-BE49-F238E27FC236}">
                <a16:creationId xmlns:a16="http://schemas.microsoft.com/office/drawing/2014/main" id="{38804C87-12C0-421E-90B2-DF14E0302FE7}"/>
              </a:ext>
            </a:extLst>
          </p:cNvPr>
          <p:cNvSpPr/>
          <p:nvPr userDrawn="1"/>
        </p:nvSpPr>
        <p:spPr>
          <a:xfrm>
            <a:off x="-7144" y="9305925"/>
            <a:ext cx="15988888" cy="548480"/>
          </a:xfrm>
          <a:custGeom>
            <a:avLst/>
            <a:gdLst>
              <a:gd name="connsiteX0" fmla="*/ 0 w 15948660"/>
              <a:gd name="connsiteY0" fmla="*/ 0 h 547688"/>
              <a:gd name="connsiteX1" fmla="*/ 15948660 w 15948660"/>
              <a:gd name="connsiteY1" fmla="*/ 0 h 547688"/>
              <a:gd name="connsiteX2" fmla="*/ 15948660 w 15948660"/>
              <a:gd name="connsiteY2" fmla="*/ 547688 h 547688"/>
              <a:gd name="connsiteX3" fmla="*/ 0 w 15948660"/>
              <a:gd name="connsiteY3" fmla="*/ 547688 h 547688"/>
              <a:gd name="connsiteX4" fmla="*/ 0 w 15948660"/>
              <a:gd name="connsiteY4" fmla="*/ 0 h 547688"/>
              <a:gd name="connsiteX0" fmla="*/ 0 w 15948660"/>
              <a:gd name="connsiteY0" fmla="*/ 0 h 547688"/>
              <a:gd name="connsiteX1" fmla="*/ 15948660 w 15948660"/>
              <a:gd name="connsiteY1" fmla="*/ 0 h 547688"/>
              <a:gd name="connsiteX2" fmla="*/ 15946734 w 15948660"/>
              <a:gd name="connsiteY2" fmla="*/ 165212 h 547688"/>
              <a:gd name="connsiteX3" fmla="*/ 15948660 w 15948660"/>
              <a:gd name="connsiteY3" fmla="*/ 547688 h 547688"/>
              <a:gd name="connsiteX4" fmla="*/ 0 w 15948660"/>
              <a:gd name="connsiteY4" fmla="*/ 547688 h 547688"/>
              <a:gd name="connsiteX5" fmla="*/ 0 w 15948660"/>
              <a:gd name="connsiteY5" fmla="*/ 0 h 547688"/>
              <a:gd name="connsiteX0" fmla="*/ 0 w 16140165"/>
              <a:gd name="connsiteY0" fmla="*/ 0 h 547688"/>
              <a:gd name="connsiteX1" fmla="*/ 15948660 w 16140165"/>
              <a:gd name="connsiteY1" fmla="*/ 0 h 547688"/>
              <a:gd name="connsiteX2" fmla="*/ 16140165 w 16140165"/>
              <a:gd name="connsiteY2" fmla="*/ 1926 h 547688"/>
              <a:gd name="connsiteX3" fmla="*/ 15948660 w 16140165"/>
              <a:gd name="connsiteY3" fmla="*/ 547688 h 547688"/>
              <a:gd name="connsiteX4" fmla="*/ 0 w 16140165"/>
              <a:gd name="connsiteY4" fmla="*/ 547688 h 547688"/>
              <a:gd name="connsiteX5" fmla="*/ 0 w 16140165"/>
              <a:gd name="connsiteY5" fmla="*/ 0 h 547688"/>
              <a:gd name="connsiteX0" fmla="*/ 0 w 16097459"/>
              <a:gd name="connsiteY0" fmla="*/ 0 h 547688"/>
              <a:gd name="connsiteX1" fmla="*/ 15948660 w 16097459"/>
              <a:gd name="connsiteY1" fmla="*/ 0 h 547688"/>
              <a:gd name="connsiteX2" fmla="*/ 16097459 w 16097459"/>
              <a:gd name="connsiteY2" fmla="*/ 122506 h 547688"/>
              <a:gd name="connsiteX3" fmla="*/ 15948660 w 16097459"/>
              <a:gd name="connsiteY3" fmla="*/ 547688 h 547688"/>
              <a:gd name="connsiteX4" fmla="*/ 0 w 16097459"/>
              <a:gd name="connsiteY4" fmla="*/ 547688 h 547688"/>
              <a:gd name="connsiteX5" fmla="*/ 0 w 16097459"/>
              <a:gd name="connsiteY5" fmla="*/ 0 h 547688"/>
              <a:gd name="connsiteX0" fmla="*/ 0 w 16135140"/>
              <a:gd name="connsiteY0" fmla="*/ 586 h 548274"/>
              <a:gd name="connsiteX1" fmla="*/ 15948660 w 16135140"/>
              <a:gd name="connsiteY1" fmla="*/ 586 h 548274"/>
              <a:gd name="connsiteX2" fmla="*/ 16135140 w 16135140"/>
              <a:gd name="connsiteY2" fmla="*/ 0 h 548274"/>
              <a:gd name="connsiteX3" fmla="*/ 15948660 w 16135140"/>
              <a:gd name="connsiteY3" fmla="*/ 548274 h 548274"/>
              <a:gd name="connsiteX4" fmla="*/ 0 w 16135140"/>
              <a:gd name="connsiteY4" fmla="*/ 548274 h 548274"/>
              <a:gd name="connsiteX5" fmla="*/ 0 w 16135140"/>
              <a:gd name="connsiteY5" fmla="*/ 586 h 548274"/>
              <a:gd name="connsiteX0" fmla="*/ 0 w 16135140"/>
              <a:gd name="connsiteY0" fmla="*/ 792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0 w 16135140"/>
              <a:gd name="connsiteY5" fmla="*/ 548480 h 548480"/>
              <a:gd name="connsiteX6" fmla="*/ 0 w 16135140"/>
              <a:gd name="connsiteY6" fmla="*/ 792 h 548480"/>
              <a:gd name="connsiteX0" fmla="*/ 0 w 16135140"/>
              <a:gd name="connsiteY0" fmla="*/ 792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146252 w 16135140"/>
              <a:gd name="connsiteY5" fmla="*/ 547688 h 548480"/>
              <a:gd name="connsiteX6" fmla="*/ 0 w 16135140"/>
              <a:gd name="connsiteY6" fmla="*/ 548480 h 548480"/>
              <a:gd name="connsiteX7" fmla="*/ 0 w 16135140"/>
              <a:gd name="connsiteY7" fmla="*/ 792 h 548480"/>
              <a:gd name="connsiteX0" fmla="*/ 0 w 16135140"/>
              <a:gd name="connsiteY0" fmla="*/ 548480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146252 w 16135140"/>
              <a:gd name="connsiteY5" fmla="*/ 547688 h 548480"/>
              <a:gd name="connsiteX6" fmla="*/ 0 w 16135140"/>
              <a:gd name="connsiteY6" fmla="*/ 548480 h 548480"/>
              <a:gd name="connsiteX0" fmla="*/ 0 w 15988888"/>
              <a:gd name="connsiteY0" fmla="*/ 547688 h 548480"/>
              <a:gd name="connsiteX1" fmla="*/ 2381 w 15988888"/>
              <a:gd name="connsiteY1" fmla="*/ 0 h 548480"/>
              <a:gd name="connsiteX2" fmla="*/ 15802408 w 15988888"/>
              <a:gd name="connsiteY2" fmla="*/ 792 h 548480"/>
              <a:gd name="connsiteX3" fmla="*/ 15988888 w 15988888"/>
              <a:gd name="connsiteY3" fmla="*/ 206 h 548480"/>
              <a:gd name="connsiteX4" fmla="*/ 15802408 w 15988888"/>
              <a:gd name="connsiteY4" fmla="*/ 548480 h 548480"/>
              <a:gd name="connsiteX5" fmla="*/ 0 w 15988888"/>
              <a:gd name="connsiteY5" fmla="*/ 547688 h 54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88888" h="548480">
                <a:moveTo>
                  <a:pt x="0" y="547688"/>
                </a:moveTo>
                <a:cubicBezTo>
                  <a:pt x="794" y="365125"/>
                  <a:pt x="1587" y="182563"/>
                  <a:pt x="2381" y="0"/>
                </a:cubicBezTo>
                <a:lnTo>
                  <a:pt x="15802408" y="792"/>
                </a:lnTo>
                <a:lnTo>
                  <a:pt x="15988888" y="206"/>
                </a:lnTo>
                <a:lnTo>
                  <a:pt x="15802408" y="548480"/>
                </a:lnTo>
                <a:lnTo>
                  <a:pt x="0" y="547688"/>
                </a:lnTo>
                <a:close/>
              </a:path>
            </a:pathLst>
          </a:custGeom>
          <a:solidFill>
            <a:srgbClr val="44C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0" name="afbeelding placeholder">
            <a:extLst>
              <a:ext uri="{FF2B5EF4-FFF2-40B4-BE49-F238E27FC236}">
                <a16:creationId xmlns:a16="http://schemas.microsoft.com/office/drawing/2014/main" id="{BF11F0D6-36C4-4080-A5EE-1C71DA09C63D}"/>
              </a:ext>
            </a:extLst>
          </p:cNvPr>
          <p:cNvSpPr>
            <a:spLocks noGrp="1"/>
          </p:cNvSpPr>
          <p:nvPr>
            <p:ph type="pic" sz="quarter" idx="13"/>
          </p:nvPr>
        </p:nvSpPr>
        <p:spPr>
          <a:xfrm>
            <a:off x="1040606" y="1648800"/>
            <a:ext cx="8217535" cy="3672000"/>
          </a:xfrm>
        </p:spPr>
        <p:txBody>
          <a:bodyPr tIns="1440000">
            <a:normAutofit/>
          </a:bodyPr>
          <a:lstStyle>
            <a:lvl1pPr marL="0" indent="0" algn="ctr">
              <a:buNone/>
              <a:defRPr sz="1600"/>
            </a:lvl1pPr>
          </a:lstStyle>
          <a:p>
            <a:endParaRPr lang="nl-BE"/>
          </a:p>
        </p:txBody>
      </p:sp>
      <p:pic>
        <p:nvPicPr>
          <p:cNvPr id="14" name="Afbeelding 13">
            <a:extLst>
              <a:ext uri="{FF2B5EF4-FFF2-40B4-BE49-F238E27FC236}">
                <a16:creationId xmlns:a16="http://schemas.microsoft.com/office/drawing/2014/main" id="{776346FE-287C-4E4F-85A0-653AF7B4AA3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988887" y="9145588"/>
            <a:ext cx="1841761" cy="943903"/>
          </a:xfrm>
          <a:prstGeom prst="rect">
            <a:avLst/>
          </a:prstGeom>
        </p:spPr>
      </p:pic>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p:spPr>
        <p:txBody>
          <a:bodyPr/>
          <a:lstStyle>
            <a:lvl1pPr>
              <a:defRPr>
                <a:solidFill>
                  <a:schemeClr val="bg1"/>
                </a:solidFill>
              </a:defRPr>
            </a:lvl1pPr>
          </a:lstStyle>
          <a:p>
            <a:fld id="{B7527A74-2D87-4307-9531-5A57D9647EEB}" type="slidenum">
              <a:rPr lang="nl-BE" smtClean="0"/>
              <a:pPr/>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NL"/>
              <a:t>Titel</a:t>
            </a:r>
            <a:endParaRPr lang="en-US"/>
          </a:p>
        </p:txBody>
      </p:sp>
      <p:sp>
        <p:nvSpPr>
          <p:cNvPr id="19" name="Footer Placeholder 4">
            <a:extLst>
              <a:ext uri="{FF2B5EF4-FFF2-40B4-BE49-F238E27FC236}">
                <a16:creationId xmlns:a16="http://schemas.microsoft.com/office/drawing/2014/main" id="{AE0DE597-1C12-43AF-8CDA-EAFFEDDDBEF7}"/>
              </a:ext>
            </a:extLst>
          </p:cNvPr>
          <p:cNvSpPr>
            <a:spLocks noGrp="1"/>
          </p:cNvSpPr>
          <p:nvPr>
            <p:ph type="ftr" sz="quarter" idx="11"/>
          </p:nvPr>
        </p:nvSpPr>
        <p:spPr>
          <a:xfrm>
            <a:off x="1040400" y="9297584"/>
            <a:ext cx="6172200" cy="547688"/>
          </a:xfrm>
        </p:spPr>
        <p:txBody>
          <a:bodyPr lIns="0" tIns="0" rIns="0" bIns="0"/>
          <a:lstStyle>
            <a:lvl1pPr algn="l">
              <a:defRPr>
                <a:solidFill>
                  <a:schemeClr val="bg1"/>
                </a:solidFill>
              </a:defRPr>
            </a:lvl1pPr>
          </a:lstStyle>
          <a:p>
            <a:r>
              <a:rPr lang="nl-BE"/>
              <a:t>Leren studeren</a:t>
            </a:r>
          </a:p>
        </p:txBody>
      </p:sp>
      <p:sp>
        <p:nvSpPr>
          <p:cNvPr id="20" name="afbeelding placeholder">
            <a:extLst>
              <a:ext uri="{FF2B5EF4-FFF2-40B4-BE49-F238E27FC236}">
                <a16:creationId xmlns:a16="http://schemas.microsoft.com/office/drawing/2014/main" id="{8079D545-5B83-4040-948C-2702F46AFFC2}"/>
              </a:ext>
            </a:extLst>
          </p:cNvPr>
          <p:cNvSpPr>
            <a:spLocks noGrp="1"/>
          </p:cNvSpPr>
          <p:nvPr>
            <p:ph type="pic" sz="quarter" idx="14"/>
          </p:nvPr>
        </p:nvSpPr>
        <p:spPr>
          <a:xfrm>
            <a:off x="9394190" y="1648800"/>
            <a:ext cx="8217535" cy="3672000"/>
          </a:xfrm>
        </p:spPr>
        <p:txBody>
          <a:bodyPr tIns="1440000">
            <a:normAutofit/>
          </a:bodyPr>
          <a:lstStyle>
            <a:lvl1pPr marL="0" indent="0" algn="ctr">
              <a:buNone/>
              <a:defRPr sz="1600"/>
            </a:lvl1pPr>
          </a:lstStyle>
          <a:p>
            <a:endParaRPr lang="nl-BE"/>
          </a:p>
        </p:txBody>
      </p:sp>
      <p:sp>
        <p:nvSpPr>
          <p:cNvPr id="21" name="TextBox 4">
            <a:extLst>
              <a:ext uri="{FF2B5EF4-FFF2-40B4-BE49-F238E27FC236}">
                <a16:creationId xmlns:a16="http://schemas.microsoft.com/office/drawing/2014/main" id="{92B1CA4A-0389-4751-BD3D-D8526698D995}"/>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2 x 2 afbeeldingen slide</a:t>
            </a:r>
            <a:endParaRPr lang="en-US" sz="2000" b="1">
              <a:solidFill>
                <a:schemeClr val="tx1"/>
              </a:solidFill>
              <a:latin typeface="+mn-lt"/>
              <a:cs typeface="Arial" panose="020B0604020202020204" pitchFamily="34" charset="0"/>
            </a:endParaRPr>
          </a:p>
        </p:txBody>
      </p:sp>
      <p:sp>
        <p:nvSpPr>
          <p:cNvPr id="15" name="afbeelding placeholder">
            <a:extLst>
              <a:ext uri="{FF2B5EF4-FFF2-40B4-BE49-F238E27FC236}">
                <a16:creationId xmlns:a16="http://schemas.microsoft.com/office/drawing/2014/main" id="{82CCC512-3142-40C3-84D6-0EEE34ABAA8E}"/>
              </a:ext>
            </a:extLst>
          </p:cNvPr>
          <p:cNvSpPr>
            <a:spLocks noGrp="1"/>
          </p:cNvSpPr>
          <p:nvPr>
            <p:ph type="pic" sz="quarter" idx="15"/>
          </p:nvPr>
        </p:nvSpPr>
        <p:spPr>
          <a:xfrm>
            <a:off x="1040400" y="5473192"/>
            <a:ext cx="8217535" cy="3672000"/>
          </a:xfrm>
        </p:spPr>
        <p:txBody>
          <a:bodyPr tIns="1440000">
            <a:normAutofit/>
          </a:bodyPr>
          <a:lstStyle>
            <a:lvl1pPr marL="0" indent="0" algn="ctr">
              <a:buNone/>
              <a:defRPr sz="1600"/>
            </a:lvl1pPr>
          </a:lstStyle>
          <a:p>
            <a:endParaRPr lang="nl-BE"/>
          </a:p>
        </p:txBody>
      </p:sp>
      <p:sp>
        <p:nvSpPr>
          <p:cNvPr id="22" name="afbeelding placeholder">
            <a:extLst>
              <a:ext uri="{FF2B5EF4-FFF2-40B4-BE49-F238E27FC236}">
                <a16:creationId xmlns:a16="http://schemas.microsoft.com/office/drawing/2014/main" id="{EFC31C83-3462-44CC-A863-6C9D9ADF81D9}"/>
              </a:ext>
            </a:extLst>
          </p:cNvPr>
          <p:cNvSpPr>
            <a:spLocks noGrp="1"/>
          </p:cNvSpPr>
          <p:nvPr>
            <p:ph type="pic" sz="quarter" idx="16"/>
          </p:nvPr>
        </p:nvSpPr>
        <p:spPr>
          <a:xfrm>
            <a:off x="9396000" y="5473192"/>
            <a:ext cx="8217535" cy="3672000"/>
          </a:xfrm>
        </p:spPr>
        <p:txBody>
          <a:bodyPr tIns="1440000">
            <a:normAutofit/>
          </a:bodyPr>
          <a:lstStyle>
            <a:lvl1pPr marL="0" indent="0" algn="ctr">
              <a:buNone/>
              <a:defRPr sz="1600"/>
            </a:lvl1pPr>
          </a:lstStyle>
          <a:p>
            <a:endParaRPr lang="nl-BE"/>
          </a:p>
        </p:txBody>
      </p:sp>
    </p:spTree>
    <p:extLst>
      <p:ext uri="{BB962C8B-B14F-4D97-AF65-F5344CB8AC3E}">
        <p14:creationId xmlns:p14="http://schemas.microsoft.com/office/powerpoint/2010/main" val="2051129045"/>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 x Afbeelding">
    <p:spTree>
      <p:nvGrpSpPr>
        <p:cNvPr id="1" name=""/>
        <p:cNvGrpSpPr/>
        <p:nvPr/>
      </p:nvGrpSpPr>
      <p:grpSpPr>
        <a:xfrm>
          <a:off x="0" y="0"/>
          <a:ext cx="0" cy="0"/>
          <a:chOff x="0" y="0"/>
          <a:chExt cx="0" cy="0"/>
        </a:xfrm>
      </p:grpSpPr>
      <p:sp>
        <p:nvSpPr>
          <p:cNvPr id="20" name="afbeelding placeholder">
            <a:extLst>
              <a:ext uri="{FF2B5EF4-FFF2-40B4-BE49-F238E27FC236}">
                <a16:creationId xmlns:a16="http://schemas.microsoft.com/office/drawing/2014/main" id="{8079D545-5B83-4040-948C-2702F46AFFC2}"/>
              </a:ext>
            </a:extLst>
          </p:cNvPr>
          <p:cNvSpPr>
            <a:spLocks noGrp="1"/>
          </p:cNvSpPr>
          <p:nvPr>
            <p:ph type="pic" sz="quarter" idx="14"/>
          </p:nvPr>
        </p:nvSpPr>
        <p:spPr>
          <a:xfrm>
            <a:off x="12180332" y="1648800"/>
            <a:ext cx="5438775" cy="7498800"/>
          </a:xfrm>
        </p:spPr>
        <p:txBody>
          <a:bodyPr tIns="1440000">
            <a:normAutofit/>
          </a:bodyPr>
          <a:lstStyle>
            <a:lvl1pPr marL="0" indent="0" algn="ctr">
              <a:buNone/>
              <a:defRPr sz="1600"/>
            </a:lvl1pPr>
          </a:lstStyle>
          <a:p>
            <a:endParaRPr lang="nl-BE"/>
          </a:p>
        </p:txBody>
      </p:sp>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11" name="balk onderaan">
            <a:extLst>
              <a:ext uri="{FF2B5EF4-FFF2-40B4-BE49-F238E27FC236}">
                <a16:creationId xmlns:a16="http://schemas.microsoft.com/office/drawing/2014/main" id="{38804C87-12C0-421E-90B2-DF14E0302FE7}"/>
              </a:ext>
            </a:extLst>
          </p:cNvPr>
          <p:cNvSpPr/>
          <p:nvPr userDrawn="1"/>
        </p:nvSpPr>
        <p:spPr>
          <a:xfrm>
            <a:off x="-7144" y="9305925"/>
            <a:ext cx="15988888" cy="548480"/>
          </a:xfrm>
          <a:custGeom>
            <a:avLst/>
            <a:gdLst>
              <a:gd name="connsiteX0" fmla="*/ 0 w 15948660"/>
              <a:gd name="connsiteY0" fmla="*/ 0 h 547688"/>
              <a:gd name="connsiteX1" fmla="*/ 15948660 w 15948660"/>
              <a:gd name="connsiteY1" fmla="*/ 0 h 547688"/>
              <a:gd name="connsiteX2" fmla="*/ 15948660 w 15948660"/>
              <a:gd name="connsiteY2" fmla="*/ 547688 h 547688"/>
              <a:gd name="connsiteX3" fmla="*/ 0 w 15948660"/>
              <a:gd name="connsiteY3" fmla="*/ 547688 h 547688"/>
              <a:gd name="connsiteX4" fmla="*/ 0 w 15948660"/>
              <a:gd name="connsiteY4" fmla="*/ 0 h 547688"/>
              <a:gd name="connsiteX0" fmla="*/ 0 w 15948660"/>
              <a:gd name="connsiteY0" fmla="*/ 0 h 547688"/>
              <a:gd name="connsiteX1" fmla="*/ 15948660 w 15948660"/>
              <a:gd name="connsiteY1" fmla="*/ 0 h 547688"/>
              <a:gd name="connsiteX2" fmla="*/ 15946734 w 15948660"/>
              <a:gd name="connsiteY2" fmla="*/ 165212 h 547688"/>
              <a:gd name="connsiteX3" fmla="*/ 15948660 w 15948660"/>
              <a:gd name="connsiteY3" fmla="*/ 547688 h 547688"/>
              <a:gd name="connsiteX4" fmla="*/ 0 w 15948660"/>
              <a:gd name="connsiteY4" fmla="*/ 547688 h 547688"/>
              <a:gd name="connsiteX5" fmla="*/ 0 w 15948660"/>
              <a:gd name="connsiteY5" fmla="*/ 0 h 547688"/>
              <a:gd name="connsiteX0" fmla="*/ 0 w 16140165"/>
              <a:gd name="connsiteY0" fmla="*/ 0 h 547688"/>
              <a:gd name="connsiteX1" fmla="*/ 15948660 w 16140165"/>
              <a:gd name="connsiteY1" fmla="*/ 0 h 547688"/>
              <a:gd name="connsiteX2" fmla="*/ 16140165 w 16140165"/>
              <a:gd name="connsiteY2" fmla="*/ 1926 h 547688"/>
              <a:gd name="connsiteX3" fmla="*/ 15948660 w 16140165"/>
              <a:gd name="connsiteY3" fmla="*/ 547688 h 547688"/>
              <a:gd name="connsiteX4" fmla="*/ 0 w 16140165"/>
              <a:gd name="connsiteY4" fmla="*/ 547688 h 547688"/>
              <a:gd name="connsiteX5" fmla="*/ 0 w 16140165"/>
              <a:gd name="connsiteY5" fmla="*/ 0 h 547688"/>
              <a:gd name="connsiteX0" fmla="*/ 0 w 16097459"/>
              <a:gd name="connsiteY0" fmla="*/ 0 h 547688"/>
              <a:gd name="connsiteX1" fmla="*/ 15948660 w 16097459"/>
              <a:gd name="connsiteY1" fmla="*/ 0 h 547688"/>
              <a:gd name="connsiteX2" fmla="*/ 16097459 w 16097459"/>
              <a:gd name="connsiteY2" fmla="*/ 122506 h 547688"/>
              <a:gd name="connsiteX3" fmla="*/ 15948660 w 16097459"/>
              <a:gd name="connsiteY3" fmla="*/ 547688 h 547688"/>
              <a:gd name="connsiteX4" fmla="*/ 0 w 16097459"/>
              <a:gd name="connsiteY4" fmla="*/ 547688 h 547688"/>
              <a:gd name="connsiteX5" fmla="*/ 0 w 16097459"/>
              <a:gd name="connsiteY5" fmla="*/ 0 h 547688"/>
              <a:gd name="connsiteX0" fmla="*/ 0 w 16135140"/>
              <a:gd name="connsiteY0" fmla="*/ 586 h 548274"/>
              <a:gd name="connsiteX1" fmla="*/ 15948660 w 16135140"/>
              <a:gd name="connsiteY1" fmla="*/ 586 h 548274"/>
              <a:gd name="connsiteX2" fmla="*/ 16135140 w 16135140"/>
              <a:gd name="connsiteY2" fmla="*/ 0 h 548274"/>
              <a:gd name="connsiteX3" fmla="*/ 15948660 w 16135140"/>
              <a:gd name="connsiteY3" fmla="*/ 548274 h 548274"/>
              <a:gd name="connsiteX4" fmla="*/ 0 w 16135140"/>
              <a:gd name="connsiteY4" fmla="*/ 548274 h 548274"/>
              <a:gd name="connsiteX5" fmla="*/ 0 w 16135140"/>
              <a:gd name="connsiteY5" fmla="*/ 586 h 548274"/>
              <a:gd name="connsiteX0" fmla="*/ 0 w 16135140"/>
              <a:gd name="connsiteY0" fmla="*/ 792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0 w 16135140"/>
              <a:gd name="connsiteY5" fmla="*/ 548480 h 548480"/>
              <a:gd name="connsiteX6" fmla="*/ 0 w 16135140"/>
              <a:gd name="connsiteY6" fmla="*/ 792 h 548480"/>
              <a:gd name="connsiteX0" fmla="*/ 0 w 16135140"/>
              <a:gd name="connsiteY0" fmla="*/ 792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146252 w 16135140"/>
              <a:gd name="connsiteY5" fmla="*/ 547688 h 548480"/>
              <a:gd name="connsiteX6" fmla="*/ 0 w 16135140"/>
              <a:gd name="connsiteY6" fmla="*/ 548480 h 548480"/>
              <a:gd name="connsiteX7" fmla="*/ 0 w 16135140"/>
              <a:gd name="connsiteY7" fmla="*/ 792 h 548480"/>
              <a:gd name="connsiteX0" fmla="*/ 0 w 16135140"/>
              <a:gd name="connsiteY0" fmla="*/ 548480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146252 w 16135140"/>
              <a:gd name="connsiteY5" fmla="*/ 547688 h 548480"/>
              <a:gd name="connsiteX6" fmla="*/ 0 w 16135140"/>
              <a:gd name="connsiteY6" fmla="*/ 548480 h 548480"/>
              <a:gd name="connsiteX0" fmla="*/ 0 w 15988888"/>
              <a:gd name="connsiteY0" fmla="*/ 547688 h 548480"/>
              <a:gd name="connsiteX1" fmla="*/ 2381 w 15988888"/>
              <a:gd name="connsiteY1" fmla="*/ 0 h 548480"/>
              <a:gd name="connsiteX2" fmla="*/ 15802408 w 15988888"/>
              <a:gd name="connsiteY2" fmla="*/ 792 h 548480"/>
              <a:gd name="connsiteX3" fmla="*/ 15988888 w 15988888"/>
              <a:gd name="connsiteY3" fmla="*/ 206 h 548480"/>
              <a:gd name="connsiteX4" fmla="*/ 15802408 w 15988888"/>
              <a:gd name="connsiteY4" fmla="*/ 548480 h 548480"/>
              <a:gd name="connsiteX5" fmla="*/ 0 w 15988888"/>
              <a:gd name="connsiteY5" fmla="*/ 547688 h 54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88888" h="548480">
                <a:moveTo>
                  <a:pt x="0" y="547688"/>
                </a:moveTo>
                <a:cubicBezTo>
                  <a:pt x="794" y="365125"/>
                  <a:pt x="1587" y="182563"/>
                  <a:pt x="2381" y="0"/>
                </a:cubicBezTo>
                <a:lnTo>
                  <a:pt x="15802408" y="792"/>
                </a:lnTo>
                <a:lnTo>
                  <a:pt x="15988888" y="206"/>
                </a:lnTo>
                <a:lnTo>
                  <a:pt x="15802408" y="548480"/>
                </a:lnTo>
                <a:lnTo>
                  <a:pt x="0" y="547688"/>
                </a:lnTo>
                <a:close/>
              </a:path>
            </a:pathLst>
          </a:custGeom>
          <a:solidFill>
            <a:srgbClr val="44C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0" name="afbeelding placeholder">
            <a:extLst>
              <a:ext uri="{FF2B5EF4-FFF2-40B4-BE49-F238E27FC236}">
                <a16:creationId xmlns:a16="http://schemas.microsoft.com/office/drawing/2014/main" id="{BF11F0D6-36C4-4080-A5EE-1C71DA09C63D}"/>
              </a:ext>
            </a:extLst>
          </p:cNvPr>
          <p:cNvSpPr>
            <a:spLocks noGrp="1"/>
          </p:cNvSpPr>
          <p:nvPr>
            <p:ph type="pic" sz="quarter" idx="13"/>
          </p:nvPr>
        </p:nvSpPr>
        <p:spPr>
          <a:xfrm>
            <a:off x="1040606" y="1648800"/>
            <a:ext cx="5438775" cy="7498800"/>
          </a:xfrm>
        </p:spPr>
        <p:txBody>
          <a:bodyPr tIns="1440000">
            <a:normAutofit/>
          </a:bodyPr>
          <a:lstStyle>
            <a:lvl1pPr marL="0" indent="0" algn="ctr">
              <a:buNone/>
              <a:defRPr sz="1600"/>
            </a:lvl1pPr>
          </a:lstStyle>
          <a:p>
            <a:endParaRPr lang="nl-BE"/>
          </a:p>
        </p:txBody>
      </p:sp>
      <p:pic>
        <p:nvPicPr>
          <p:cNvPr id="14" name="Afbeelding 13">
            <a:extLst>
              <a:ext uri="{FF2B5EF4-FFF2-40B4-BE49-F238E27FC236}">
                <a16:creationId xmlns:a16="http://schemas.microsoft.com/office/drawing/2014/main" id="{776346FE-287C-4E4F-85A0-653AF7B4AA3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988887" y="9145588"/>
            <a:ext cx="1841761" cy="943903"/>
          </a:xfrm>
          <a:prstGeom prst="rect">
            <a:avLst/>
          </a:prstGeom>
        </p:spPr>
      </p:pic>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p:spPr>
        <p:txBody>
          <a:bodyPr/>
          <a:lstStyle>
            <a:lvl1pPr>
              <a:defRPr>
                <a:solidFill>
                  <a:schemeClr val="bg1"/>
                </a:solidFill>
              </a:defRPr>
            </a:lvl1pPr>
          </a:lstStyle>
          <a:p>
            <a:fld id="{B7527A74-2D87-4307-9531-5A57D9647EEB}" type="slidenum">
              <a:rPr lang="nl-BE" smtClean="0"/>
              <a:pPr/>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NL"/>
              <a:t>Titel</a:t>
            </a:r>
            <a:endParaRPr lang="en-US"/>
          </a:p>
        </p:txBody>
      </p:sp>
      <p:sp>
        <p:nvSpPr>
          <p:cNvPr id="19" name="Footer Placeholder 4">
            <a:extLst>
              <a:ext uri="{FF2B5EF4-FFF2-40B4-BE49-F238E27FC236}">
                <a16:creationId xmlns:a16="http://schemas.microsoft.com/office/drawing/2014/main" id="{AE0DE597-1C12-43AF-8CDA-EAFFEDDDBEF7}"/>
              </a:ext>
            </a:extLst>
          </p:cNvPr>
          <p:cNvSpPr>
            <a:spLocks noGrp="1"/>
          </p:cNvSpPr>
          <p:nvPr>
            <p:ph type="ftr" sz="quarter" idx="11"/>
          </p:nvPr>
        </p:nvSpPr>
        <p:spPr>
          <a:xfrm>
            <a:off x="1040606" y="9343695"/>
            <a:ext cx="6172200" cy="547688"/>
          </a:xfrm>
        </p:spPr>
        <p:txBody>
          <a:bodyPr lIns="0" tIns="0" rIns="0" bIns="0"/>
          <a:lstStyle>
            <a:lvl1pPr algn="l">
              <a:defRPr>
                <a:solidFill>
                  <a:schemeClr val="bg1"/>
                </a:solidFill>
              </a:defRPr>
            </a:lvl1pPr>
          </a:lstStyle>
          <a:p>
            <a:r>
              <a:rPr lang="nl-BE"/>
              <a:t>Leren studeren</a:t>
            </a:r>
          </a:p>
        </p:txBody>
      </p:sp>
      <p:sp>
        <p:nvSpPr>
          <p:cNvPr id="13" name="afbeelding placeholder">
            <a:extLst>
              <a:ext uri="{FF2B5EF4-FFF2-40B4-BE49-F238E27FC236}">
                <a16:creationId xmlns:a16="http://schemas.microsoft.com/office/drawing/2014/main" id="{4622EB30-198A-45C2-B1E5-FA0B9C14C60D}"/>
              </a:ext>
            </a:extLst>
          </p:cNvPr>
          <p:cNvSpPr>
            <a:spLocks noGrp="1"/>
          </p:cNvSpPr>
          <p:nvPr>
            <p:ph type="pic" sz="quarter" idx="16"/>
          </p:nvPr>
        </p:nvSpPr>
        <p:spPr>
          <a:xfrm>
            <a:off x="6610350" y="1648800"/>
            <a:ext cx="5438775" cy="7498800"/>
          </a:xfrm>
        </p:spPr>
        <p:txBody>
          <a:bodyPr tIns="1440000">
            <a:normAutofit/>
          </a:bodyPr>
          <a:lstStyle>
            <a:lvl1pPr marL="0" indent="0" algn="ctr">
              <a:buNone/>
              <a:defRPr sz="1600"/>
            </a:lvl1pPr>
          </a:lstStyle>
          <a:p>
            <a:endParaRPr lang="nl-BE"/>
          </a:p>
        </p:txBody>
      </p:sp>
      <p:sp>
        <p:nvSpPr>
          <p:cNvPr id="21" name="TextBox 4">
            <a:extLst>
              <a:ext uri="{FF2B5EF4-FFF2-40B4-BE49-F238E27FC236}">
                <a16:creationId xmlns:a16="http://schemas.microsoft.com/office/drawing/2014/main" id="{009A3169-8C0D-4A2D-9C66-BE525BCD338D}"/>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3 x Afbeelding slide</a:t>
            </a:r>
            <a:endParaRPr lang="en-US" sz="2000" b="1">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1754770187"/>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 x Afbeelding">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11" name="balk onderaan">
            <a:extLst>
              <a:ext uri="{FF2B5EF4-FFF2-40B4-BE49-F238E27FC236}">
                <a16:creationId xmlns:a16="http://schemas.microsoft.com/office/drawing/2014/main" id="{38804C87-12C0-421E-90B2-DF14E0302FE7}"/>
              </a:ext>
            </a:extLst>
          </p:cNvPr>
          <p:cNvSpPr/>
          <p:nvPr userDrawn="1"/>
        </p:nvSpPr>
        <p:spPr>
          <a:xfrm>
            <a:off x="-7144" y="9305925"/>
            <a:ext cx="15988888" cy="548480"/>
          </a:xfrm>
          <a:custGeom>
            <a:avLst/>
            <a:gdLst>
              <a:gd name="connsiteX0" fmla="*/ 0 w 15948660"/>
              <a:gd name="connsiteY0" fmla="*/ 0 h 547688"/>
              <a:gd name="connsiteX1" fmla="*/ 15948660 w 15948660"/>
              <a:gd name="connsiteY1" fmla="*/ 0 h 547688"/>
              <a:gd name="connsiteX2" fmla="*/ 15948660 w 15948660"/>
              <a:gd name="connsiteY2" fmla="*/ 547688 h 547688"/>
              <a:gd name="connsiteX3" fmla="*/ 0 w 15948660"/>
              <a:gd name="connsiteY3" fmla="*/ 547688 h 547688"/>
              <a:gd name="connsiteX4" fmla="*/ 0 w 15948660"/>
              <a:gd name="connsiteY4" fmla="*/ 0 h 547688"/>
              <a:gd name="connsiteX0" fmla="*/ 0 w 15948660"/>
              <a:gd name="connsiteY0" fmla="*/ 0 h 547688"/>
              <a:gd name="connsiteX1" fmla="*/ 15948660 w 15948660"/>
              <a:gd name="connsiteY1" fmla="*/ 0 h 547688"/>
              <a:gd name="connsiteX2" fmla="*/ 15946734 w 15948660"/>
              <a:gd name="connsiteY2" fmla="*/ 165212 h 547688"/>
              <a:gd name="connsiteX3" fmla="*/ 15948660 w 15948660"/>
              <a:gd name="connsiteY3" fmla="*/ 547688 h 547688"/>
              <a:gd name="connsiteX4" fmla="*/ 0 w 15948660"/>
              <a:gd name="connsiteY4" fmla="*/ 547688 h 547688"/>
              <a:gd name="connsiteX5" fmla="*/ 0 w 15948660"/>
              <a:gd name="connsiteY5" fmla="*/ 0 h 547688"/>
              <a:gd name="connsiteX0" fmla="*/ 0 w 16140165"/>
              <a:gd name="connsiteY0" fmla="*/ 0 h 547688"/>
              <a:gd name="connsiteX1" fmla="*/ 15948660 w 16140165"/>
              <a:gd name="connsiteY1" fmla="*/ 0 h 547688"/>
              <a:gd name="connsiteX2" fmla="*/ 16140165 w 16140165"/>
              <a:gd name="connsiteY2" fmla="*/ 1926 h 547688"/>
              <a:gd name="connsiteX3" fmla="*/ 15948660 w 16140165"/>
              <a:gd name="connsiteY3" fmla="*/ 547688 h 547688"/>
              <a:gd name="connsiteX4" fmla="*/ 0 w 16140165"/>
              <a:gd name="connsiteY4" fmla="*/ 547688 h 547688"/>
              <a:gd name="connsiteX5" fmla="*/ 0 w 16140165"/>
              <a:gd name="connsiteY5" fmla="*/ 0 h 547688"/>
              <a:gd name="connsiteX0" fmla="*/ 0 w 16097459"/>
              <a:gd name="connsiteY0" fmla="*/ 0 h 547688"/>
              <a:gd name="connsiteX1" fmla="*/ 15948660 w 16097459"/>
              <a:gd name="connsiteY1" fmla="*/ 0 h 547688"/>
              <a:gd name="connsiteX2" fmla="*/ 16097459 w 16097459"/>
              <a:gd name="connsiteY2" fmla="*/ 122506 h 547688"/>
              <a:gd name="connsiteX3" fmla="*/ 15948660 w 16097459"/>
              <a:gd name="connsiteY3" fmla="*/ 547688 h 547688"/>
              <a:gd name="connsiteX4" fmla="*/ 0 w 16097459"/>
              <a:gd name="connsiteY4" fmla="*/ 547688 h 547688"/>
              <a:gd name="connsiteX5" fmla="*/ 0 w 16097459"/>
              <a:gd name="connsiteY5" fmla="*/ 0 h 547688"/>
              <a:gd name="connsiteX0" fmla="*/ 0 w 16135140"/>
              <a:gd name="connsiteY0" fmla="*/ 586 h 548274"/>
              <a:gd name="connsiteX1" fmla="*/ 15948660 w 16135140"/>
              <a:gd name="connsiteY1" fmla="*/ 586 h 548274"/>
              <a:gd name="connsiteX2" fmla="*/ 16135140 w 16135140"/>
              <a:gd name="connsiteY2" fmla="*/ 0 h 548274"/>
              <a:gd name="connsiteX3" fmla="*/ 15948660 w 16135140"/>
              <a:gd name="connsiteY3" fmla="*/ 548274 h 548274"/>
              <a:gd name="connsiteX4" fmla="*/ 0 w 16135140"/>
              <a:gd name="connsiteY4" fmla="*/ 548274 h 548274"/>
              <a:gd name="connsiteX5" fmla="*/ 0 w 16135140"/>
              <a:gd name="connsiteY5" fmla="*/ 586 h 548274"/>
              <a:gd name="connsiteX0" fmla="*/ 0 w 16135140"/>
              <a:gd name="connsiteY0" fmla="*/ 792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0 w 16135140"/>
              <a:gd name="connsiteY5" fmla="*/ 548480 h 548480"/>
              <a:gd name="connsiteX6" fmla="*/ 0 w 16135140"/>
              <a:gd name="connsiteY6" fmla="*/ 792 h 548480"/>
              <a:gd name="connsiteX0" fmla="*/ 0 w 16135140"/>
              <a:gd name="connsiteY0" fmla="*/ 792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146252 w 16135140"/>
              <a:gd name="connsiteY5" fmla="*/ 547688 h 548480"/>
              <a:gd name="connsiteX6" fmla="*/ 0 w 16135140"/>
              <a:gd name="connsiteY6" fmla="*/ 548480 h 548480"/>
              <a:gd name="connsiteX7" fmla="*/ 0 w 16135140"/>
              <a:gd name="connsiteY7" fmla="*/ 792 h 548480"/>
              <a:gd name="connsiteX0" fmla="*/ 0 w 16135140"/>
              <a:gd name="connsiteY0" fmla="*/ 548480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146252 w 16135140"/>
              <a:gd name="connsiteY5" fmla="*/ 547688 h 548480"/>
              <a:gd name="connsiteX6" fmla="*/ 0 w 16135140"/>
              <a:gd name="connsiteY6" fmla="*/ 548480 h 548480"/>
              <a:gd name="connsiteX0" fmla="*/ 0 w 15988888"/>
              <a:gd name="connsiteY0" fmla="*/ 547688 h 548480"/>
              <a:gd name="connsiteX1" fmla="*/ 2381 w 15988888"/>
              <a:gd name="connsiteY1" fmla="*/ 0 h 548480"/>
              <a:gd name="connsiteX2" fmla="*/ 15802408 w 15988888"/>
              <a:gd name="connsiteY2" fmla="*/ 792 h 548480"/>
              <a:gd name="connsiteX3" fmla="*/ 15988888 w 15988888"/>
              <a:gd name="connsiteY3" fmla="*/ 206 h 548480"/>
              <a:gd name="connsiteX4" fmla="*/ 15802408 w 15988888"/>
              <a:gd name="connsiteY4" fmla="*/ 548480 h 548480"/>
              <a:gd name="connsiteX5" fmla="*/ 0 w 15988888"/>
              <a:gd name="connsiteY5" fmla="*/ 547688 h 54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88888" h="548480">
                <a:moveTo>
                  <a:pt x="0" y="547688"/>
                </a:moveTo>
                <a:cubicBezTo>
                  <a:pt x="794" y="365125"/>
                  <a:pt x="1587" y="182563"/>
                  <a:pt x="2381" y="0"/>
                </a:cubicBezTo>
                <a:lnTo>
                  <a:pt x="15802408" y="792"/>
                </a:lnTo>
                <a:lnTo>
                  <a:pt x="15988888" y="206"/>
                </a:lnTo>
                <a:lnTo>
                  <a:pt x="15802408" y="548480"/>
                </a:lnTo>
                <a:lnTo>
                  <a:pt x="0" y="547688"/>
                </a:lnTo>
                <a:close/>
              </a:path>
            </a:pathLst>
          </a:custGeom>
          <a:solidFill>
            <a:srgbClr val="44C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0" name="afbeelding placeholder">
            <a:extLst>
              <a:ext uri="{FF2B5EF4-FFF2-40B4-BE49-F238E27FC236}">
                <a16:creationId xmlns:a16="http://schemas.microsoft.com/office/drawing/2014/main" id="{BF11F0D6-36C4-4080-A5EE-1C71DA09C63D}"/>
              </a:ext>
            </a:extLst>
          </p:cNvPr>
          <p:cNvSpPr>
            <a:spLocks noGrp="1"/>
          </p:cNvSpPr>
          <p:nvPr>
            <p:ph type="pic" sz="quarter" idx="13"/>
          </p:nvPr>
        </p:nvSpPr>
        <p:spPr>
          <a:xfrm>
            <a:off x="1040606" y="1648800"/>
            <a:ext cx="4048125" cy="7498800"/>
          </a:xfrm>
        </p:spPr>
        <p:txBody>
          <a:bodyPr tIns="1440000">
            <a:normAutofit/>
          </a:bodyPr>
          <a:lstStyle>
            <a:lvl1pPr marL="0" indent="0" algn="ctr">
              <a:buNone/>
              <a:defRPr sz="1600"/>
            </a:lvl1pPr>
          </a:lstStyle>
          <a:p>
            <a:endParaRPr lang="nl-BE"/>
          </a:p>
        </p:txBody>
      </p:sp>
      <p:pic>
        <p:nvPicPr>
          <p:cNvPr id="14" name="Afbeelding 13">
            <a:extLst>
              <a:ext uri="{FF2B5EF4-FFF2-40B4-BE49-F238E27FC236}">
                <a16:creationId xmlns:a16="http://schemas.microsoft.com/office/drawing/2014/main" id="{776346FE-287C-4E4F-85A0-653AF7B4AA3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988887" y="9145588"/>
            <a:ext cx="1841761" cy="943903"/>
          </a:xfrm>
          <a:prstGeom prst="rect">
            <a:avLst/>
          </a:prstGeom>
        </p:spPr>
      </p:pic>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p:spPr>
        <p:txBody>
          <a:bodyPr/>
          <a:lstStyle>
            <a:lvl1pPr>
              <a:defRPr>
                <a:solidFill>
                  <a:schemeClr val="bg1"/>
                </a:solidFill>
              </a:defRPr>
            </a:lvl1pPr>
          </a:lstStyle>
          <a:p>
            <a:fld id="{B7527A74-2D87-4307-9531-5A57D9647EEB}" type="slidenum">
              <a:rPr lang="nl-BE" smtClean="0"/>
              <a:pPr/>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NL"/>
              <a:t>Titel</a:t>
            </a:r>
            <a:endParaRPr lang="en-US"/>
          </a:p>
        </p:txBody>
      </p:sp>
      <p:sp>
        <p:nvSpPr>
          <p:cNvPr id="19" name="Footer Placeholder 4">
            <a:extLst>
              <a:ext uri="{FF2B5EF4-FFF2-40B4-BE49-F238E27FC236}">
                <a16:creationId xmlns:a16="http://schemas.microsoft.com/office/drawing/2014/main" id="{AE0DE597-1C12-43AF-8CDA-EAFFEDDDBEF7}"/>
              </a:ext>
            </a:extLst>
          </p:cNvPr>
          <p:cNvSpPr>
            <a:spLocks noGrp="1"/>
          </p:cNvSpPr>
          <p:nvPr>
            <p:ph type="ftr" sz="quarter" idx="11"/>
          </p:nvPr>
        </p:nvSpPr>
        <p:spPr>
          <a:xfrm>
            <a:off x="1040606" y="9343695"/>
            <a:ext cx="6172200" cy="547688"/>
          </a:xfrm>
        </p:spPr>
        <p:txBody>
          <a:bodyPr lIns="0" tIns="0" rIns="0" bIns="0"/>
          <a:lstStyle>
            <a:lvl1pPr algn="l">
              <a:defRPr>
                <a:solidFill>
                  <a:schemeClr val="bg1"/>
                </a:solidFill>
              </a:defRPr>
            </a:lvl1pPr>
          </a:lstStyle>
          <a:p>
            <a:r>
              <a:rPr lang="nl-BE"/>
              <a:t>Leren studeren</a:t>
            </a:r>
          </a:p>
        </p:txBody>
      </p:sp>
      <p:sp>
        <p:nvSpPr>
          <p:cNvPr id="20" name="afbeelding placeholder">
            <a:extLst>
              <a:ext uri="{FF2B5EF4-FFF2-40B4-BE49-F238E27FC236}">
                <a16:creationId xmlns:a16="http://schemas.microsoft.com/office/drawing/2014/main" id="{8079D545-5B83-4040-948C-2702F46AFFC2}"/>
              </a:ext>
            </a:extLst>
          </p:cNvPr>
          <p:cNvSpPr>
            <a:spLocks noGrp="1"/>
          </p:cNvSpPr>
          <p:nvPr>
            <p:ph type="pic" sz="quarter" idx="14"/>
          </p:nvPr>
        </p:nvSpPr>
        <p:spPr>
          <a:xfrm>
            <a:off x="9394190" y="1648800"/>
            <a:ext cx="4048125" cy="7498800"/>
          </a:xfrm>
        </p:spPr>
        <p:txBody>
          <a:bodyPr tIns="1440000">
            <a:normAutofit/>
          </a:bodyPr>
          <a:lstStyle>
            <a:lvl1pPr marL="0" indent="0" algn="ctr">
              <a:buNone/>
              <a:defRPr sz="1600"/>
            </a:lvl1pPr>
          </a:lstStyle>
          <a:p>
            <a:endParaRPr lang="nl-BE"/>
          </a:p>
        </p:txBody>
      </p:sp>
      <p:sp>
        <p:nvSpPr>
          <p:cNvPr id="12" name="afbeelding placeholder">
            <a:extLst>
              <a:ext uri="{FF2B5EF4-FFF2-40B4-BE49-F238E27FC236}">
                <a16:creationId xmlns:a16="http://schemas.microsoft.com/office/drawing/2014/main" id="{5F2D9633-36C4-4FE7-93AA-868431641FFF}"/>
              </a:ext>
            </a:extLst>
          </p:cNvPr>
          <p:cNvSpPr>
            <a:spLocks noGrp="1"/>
          </p:cNvSpPr>
          <p:nvPr>
            <p:ph type="pic" sz="quarter" idx="15"/>
          </p:nvPr>
        </p:nvSpPr>
        <p:spPr>
          <a:xfrm>
            <a:off x="5217398" y="1648800"/>
            <a:ext cx="4048125" cy="7498800"/>
          </a:xfrm>
        </p:spPr>
        <p:txBody>
          <a:bodyPr tIns="1440000">
            <a:normAutofit/>
          </a:bodyPr>
          <a:lstStyle>
            <a:lvl1pPr marL="0" indent="0" algn="ctr">
              <a:buNone/>
              <a:defRPr sz="1600"/>
            </a:lvl1pPr>
          </a:lstStyle>
          <a:p>
            <a:endParaRPr lang="nl-BE"/>
          </a:p>
        </p:txBody>
      </p:sp>
      <p:sp>
        <p:nvSpPr>
          <p:cNvPr id="13" name="afbeelding placeholder">
            <a:extLst>
              <a:ext uri="{FF2B5EF4-FFF2-40B4-BE49-F238E27FC236}">
                <a16:creationId xmlns:a16="http://schemas.microsoft.com/office/drawing/2014/main" id="{4622EB30-198A-45C2-B1E5-FA0B9C14C60D}"/>
              </a:ext>
            </a:extLst>
          </p:cNvPr>
          <p:cNvSpPr>
            <a:spLocks noGrp="1"/>
          </p:cNvSpPr>
          <p:nvPr>
            <p:ph type="pic" sz="quarter" idx="16"/>
          </p:nvPr>
        </p:nvSpPr>
        <p:spPr>
          <a:xfrm>
            <a:off x="13570982" y="1648800"/>
            <a:ext cx="4048125" cy="7498800"/>
          </a:xfrm>
        </p:spPr>
        <p:txBody>
          <a:bodyPr tIns="1440000">
            <a:normAutofit/>
          </a:bodyPr>
          <a:lstStyle>
            <a:lvl1pPr marL="0" indent="0" algn="ctr">
              <a:buNone/>
              <a:defRPr sz="1600"/>
            </a:lvl1pPr>
          </a:lstStyle>
          <a:p>
            <a:endParaRPr lang="nl-BE"/>
          </a:p>
        </p:txBody>
      </p:sp>
      <p:sp>
        <p:nvSpPr>
          <p:cNvPr id="21" name="TextBox 4">
            <a:extLst>
              <a:ext uri="{FF2B5EF4-FFF2-40B4-BE49-F238E27FC236}">
                <a16:creationId xmlns:a16="http://schemas.microsoft.com/office/drawing/2014/main" id="{BB27EBDF-C895-4A3E-8D3F-1D5142CF7789}"/>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4 x Afbeelding slide</a:t>
            </a:r>
            <a:endParaRPr lang="en-US" sz="2000" b="1">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3486804945"/>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 x Afbeelding en tekst">
    <p:spTree>
      <p:nvGrpSpPr>
        <p:cNvPr id="1" name=""/>
        <p:cNvGrpSpPr/>
        <p:nvPr/>
      </p:nvGrpSpPr>
      <p:grpSpPr>
        <a:xfrm>
          <a:off x="0" y="0"/>
          <a:ext cx="0" cy="0"/>
          <a:chOff x="0" y="0"/>
          <a:chExt cx="0" cy="0"/>
        </a:xfrm>
      </p:grpSpPr>
      <p:sp>
        <p:nvSpPr>
          <p:cNvPr id="20" name="afbeelding placeholder">
            <a:extLst>
              <a:ext uri="{FF2B5EF4-FFF2-40B4-BE49-F238E27FC236}">
                <a16:creationId xmlns:a16="http://schemas.microsoft.com/office/drawing/2014/main" id="{8079D545-5B83-4040-948C-2702F46AFFC2}"/>
              </a:ext>
            </a:extLst>
          </p:cNvPr>
          <p:cNvSpPr>
            <a:spLocks noGrp="1"/>
          </p:cNvSpPr>
          <p:nvPr>
            <p:ph type="pic" sz="quarter" idx="14"/>
          </p:nvPr>
        </p:nvSpPr>
        <p:spPr>
          <a:xfrm>
            <a:off x="12180332" y="1648800"/>
            <a:ext cx="5438775" cy="2638800"/>
          </a:xfrm>
        </p:spPr>
        <p:txBody>
          <a:bodyPr tIns="1440000">
            <a:normAutofit/>
          </a:bodyPr>
          <a:lstStyle>
            <a:lvl1pPr marL="0" indent="0" algn="ctr">
              <a:buNone/>
              <a:defRPr sz="1600"/>
            </a:lvl1pPr>
          </a:lstStyle>
          <a:p>
            <a:endParaRPr lang="nl-BE"/>
          </a:p>
        </p:txBody>
      </p:sp>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11" name="balk onderaan">
            <a:extLst>
              <a:ext uri="{FF2B5EF4-FFF2-40B4-BE49-F238E27FC236}">
                <a16:creationId xmlns:a16="http://schemas.microsoft.com/office/drawing/2014/main" id="{38804C87-12C0-421E-90B2-DF14E0302FE7}"/>
              </a:ext>
            </a:extLst>
          </p:cNvPr>
          <p:cNvSpPr/>
          <p:nvPr userDrawn="1"/>
        </p:nvSpPr>
        <p:spPr>
          <a:xfrm>
            <a:off x="-7144" y="9305925"/>
            <a:ext cx="15988888" cy="548480"/>
          </a:xfrm>
          <a:custGeom>
            <a:avLst/>
            <a:gdLst>
              <a:gd name="connsiteX0" fmla="*/ 0 w 15948660"/>
              <a:gd name="connsiteY0" fmla="*/ 0 h 547688"/>
              <a:gd name="connsiteX1" fmla="*/ 15948660 w 15948660"/>
              <a:gd name="connsiteY1" fmla="*/ 0 h 547688"/>
              <a:gd name="connsiteX2" fmla="*/ 15948660 w 15948660"/>
              <a:gd name="connsiteY2" fmla="*/ 547688 h 547688"/>
              <a:gd name="connsiteX3" fmla="*/ 0 w 15948660"/>
              <a:gd name="connsiteY3" fmla="*/ 547688 h 547688"/>
              <a:gd name="connsiteX4" fmla="*/ 0 w 15948660"/>
              <a:gd name="connsiteY4" fmla="*/ 0 h 547688"/>
              <a:gd name="connsiteX0" fmla="*/ 0 w 15948660"/>
              <a:gd name="connsiteY0" fmla="*/ 0 h 547688"/>
              <a:gd name="connsiteX1" fmla="*/ 15948660 w 15948660"/>
              <a:gd name="connsiteY1" fmla="*/ 0 h 547688"/>
              <a:gd name="connsiteX2" fmla="*/ 15946734 w 15948660"/>
              <a:gd name="connsiteY2" fmla="*/ 165212 h 547688"/>
              <a:gd name="connsiteX3" fmla="*/ 15948660 w 15948660"/>
              <a:gd name="connsiteY3" fmla="*/ 547688 h 547688"/>
              <a:gd name="connsiteX4" fmla="*/ 0 w 15948660"/>
              <a:gd name="connsiteY4" fmla="*/ 547688 h 547688"/>
              <a:gd name="connsiteX5" fmla="*/ 0 w 15948660"/>
              <a:gd name="connsiteY5" fmla="*/ 0 h 547688"/>
              <a:gd name="connsiteX0" fmla="*/ 0 w 16140165"/>
              <a:gd name="connsiteY0" fmla="*/ 0 h 547688"/>
              <a:gd name="connsiteX1" fmla="*/ 15948660 w 16140165"/>
              <a:gd name="connsiteY1" fmla="*/ 0 h 547688"/>
              <a:gd name="connsiteX2" fmla="*/ 16140165 w 16140165"/>
              <a:gd name="connsiteY2" fmla="*/ 1926 h 547688"/>
              <a:gd name="connsiteX3" fmla="*/ 15948660 w 16140165"/>
              <a:gd name="connsiteY3" fmla="*/ 547688 h 547688"/>
              <a:gd name="connsiteX4" fmla="*/ 0 w 16140165"/>
              <a:gd name="connsiteY4" fmla="*/ 547688 h 547688"/>
              <a:gd name="connsiteX5" fmla="*/ 0 w 16140165"/>
              <a:gd name="connsiteY5" fmla="*/ 0 h 547688"/>
              <a:gd name="connsiteX0" fmla="*/ 0 w 16097459"/>
              <a:gd name="connsiteY0" fmla="*/ 0 h 547688"/>
              <a:gd name="connsiteX1" fmla="*/ 15948660 w 16097459"/>
              <a:gd name="connsiteY1" fmla="*/ 0 h 547688"/>
              <a:gd name="connsiteX2" fmla="*/ 16097459 w 16097459"/>
              <a:gd name="connsiteY2" fmla="*/ 122506 h 547688"/>
              <a:gd name="connsiteX3" fmla="*/ 15948660 w 16097459"/>
              <a:gd name="connsiteY3" fmla="*/ 547688 h 547688"/>
              <a:gd name="connsiteX4" fmla="*/ 0 w 16097459"/>
              <a:gd name="connsiteY4" fmla="*/ 547688 h 547688"/>
              <a:gd name="connsiteX5" fmla="*/ 0 w 16097459"/>
              <a:gd name="connsiteY5" fmla="*/ 0 h 547688"/>
              <a:gd name="connsiteX0" fmla="*/ 0 w 16135140"/>
              <a:gd name="connsiteY0" fmla="*/ 586 h 548274"/>
              <a:gd name="connsiteX1" fmla="*/ 15948660 w 16135140"/>
              <a:gd name="connsiteY1" fmla="*/ 586 h 548274"/>
              <a:gd name="connsiteX2" fmla="*/ 16135140 w 16135140"/>
              <a:gd name="connsiteY2" fmla="*/ 0 h 548274"/>
              <a:gd name="connsiteX3" fmla="*/ 15948660 w 16135140"/>
              <a:gd name="connsiteY3" fmla="*/ 548274 h 548274"/>
              <a:gd name="connsiteX4" fmla="*/ 0 w 16135140"/>
              <a:gd name="connsiteY4" fmla="*/ 548274 h 548274"/>
              <a:gd name="connsiteX5" fmla="*/ 0 w 16135140"/>
              <a:gd name="connsiteY5" fmla="*/ 586 h 548274"/>
              <a:gd name="connsiteX0" fmla="*/ 0 w 16135140"/>
              <a:gd name="connsiteY0" fmla="*/ 792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0 w 16135140"/>
              <a:gd name="connsiteY5" fmla="*/ 548480 h 548480"/>
              <a:gd name="connsiteX6" fmla="*/ 0 w 16135140"/>
              <a:gd name="connsiteY6" fmla="*/ 792 h 548480"/>
              <a:gd name="connsiteX0" fmla="*/ 0 w 16135140"/>
              <a:gd name="connsiteY0" fmla="*/ 792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146252 w 16135140"/>
              <a:gd name="connsiteY5" fmla="*/ 547688 h 548480"/>
              <a:gd name="connsiteX6" fmla="*/ 0 w 16135140"/>
              <a:gd name="connsiteY6" fmla="*/ 548480 h 548480"/>
              <a:gd name="connsiteX7" fmla="*/ 0 w 16135140"/>
              <a:gd name="connsiteY7" fmla="*/ 792 h 548480"/>
              <a:gd name="connsiteX0" fmla="*/ 0 w 16135140"/>
              <a:gd name="connsiteY0" fmla="*/ 548480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146252 w 16135140"/>
              <a:gd name="connsiteY5" fmla="*/ 547688 h 548480"/>
              <a:gd name="connsiteX6" fmla="*/ 0 w 16135140"/>
              <a:gd name="connsiteY6" fmla="*/ 548480 h 548480"/>
              <a:gd name="connsiteX0" fmla="*/ 0 w 15988888"/>
              <a:gd name="connsiteY0" fmla="*/ 547688 h 548480"/>
              <a:gd name="connsiteX1" fmla="*/ 2381 w 15988888"/>
              <a:gd name="connsiteY1" fmla="*/ 0 h 548480"/>
              <a:gd name="connsiteX2" fmla="*/ 15802408 w 15988888"/>
              <a:gd name="connsiteY2" fmla="*/ 792 h 548480"/>
              <a:gd name="connsiteX3" fmla="*/ 15988888 w 15988888"/>
              <a:gd name="connsiteY3" fmla="*/ 206 h 548480"/>
              <a:gd name="connsiteX4" fmla="*/ 15802408 w 15988888"/>
              <a:gd name="connsiteY4" fmla="*/ 548480 h 548480"/>
              <a:gd name="connsiteX5" fmla="*/ 0 w 15988888"/>
              <a:gd name="connsiteY5" fmla="*/ 547688 h 54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88888" h="548480">
                <a:moveTo>
                  <a:pt x="0" y="547688"/>
                </a:moveTo>
                <a:cubicBezTo>
                  <a:pt x="794" y="365125"/>
                  <a:pt x="1587" y="182563"/>
                  <a:pt x="2381" y="0"/>
                </a:cubicBezTo>
                <a:lnTo>
                  <a:pt x="15802408" y="792"/>
                </a:lnTo>
                <a:lnTo>
                  <a:pt x="15988888" y="206"/>
                </a:lnTo>
                <a:lnTo>
                  <a:pt x="15802408" y="548480"/>
                </a:lnTo>
                <a:lnTo>
                  <a:pt x="0" y="547688"/>
                </a:lnTo>
                <a:close/>
              </a:path>
            </a:pathLst>
          </a:custGeom>
          <a:solidFill>
            <a:srgbClr val="44C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0" name="afbeelding placeholder">
            <a:extLst>
              <a:ext uri="{FF2B5EF4-FFF2-40B4-BE49-F238E27FC236}">
                <a16:creationId xmlns:a16="http://schemas.microsoft.com/office/drawing/2014/main" id="{BF11F0D6-36C4-4080-A5EE-1C71DA09C63D}"/>
              </a:ext>
            </a:extLst>
          </p:cNvPr>
          <p:cNvSpPr>
            <a:spLocks noGrp="1"/>
          </p:cNvSpPr>
          <p:nvPr>
            <p:ph type="pic" sz="quarter" idx="13"/>
          </p:nvPr>
        </p:nvSpPr>
        <p:spPr>
          <a:xfrm>
            <a:off x="1040606" y="1648800"/>
            <a:ext cx="5438775" cy="2638800"/>
          </a:xfrm>
        </p:spPr>
        <p:txBody>
          <a:bodyPr tIns="1440000">
            <a:normAutofit/>
          </a:bodyPr>
          <a:lstStyle>
            <a:lvl1pPr marL="0" indent="0" algn="ctr">
              <a:buNone/>
              <a:defRPr sz="1600"/>
            </a:lvl1pPr>
          </a:lstStyle>
          <a:p>
            <a:endParaRPr lang="nl-BE"/>
          </a:p>
        </p:txBody>
      </p:sp>
      <p:pic>
        <p:nvPicPr>
          <p:cNvPr id="14" name="Afbeelding 13">
            <a:extLst>
              <a:ext uri="{FF2B5EF4-FFF2-40B4-BE49-F238E27FC236}">
                <a16:creationId xmlns:a16="http://schemas.microsoft.com/office/drawing/2014/main" id="{776346FE-287C-4E4F-85A0-653AF7B4AA3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988887" y="9145588"/>
            <a:ext cx="1841761" cy="943903"/>
          </a:xfrm>
          <a:prstGeom prst="rect">
            <a:avLst/>
          </a:prstGeom>
        </p:spPr>
      </p:pic>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p:spPr>
        <p:txBody>
          <a:bodyPr/>
          <a:lstStyle>
            <a:lvl1pPr>
              <a:defRPr>
                <a:solidFill>
                  <a:schemeClr val="bg1"/>
                </a:solidFill>
              </a:defRPr>
            </a:lvl1pPr>
          </a:lstStyle>
          <a:p>
            <a:fld id="{B7527A74-2D87-4307-9531-5A57D9647EEB}" type="slidenum">
              <a:rPr lang="nl-BE" smtClean="0"/>
              <a:pPr/>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NL"/>
              <a:t>Titel</a:t>
            </a:r>
            <a:endParaRPr lang="en-US"/>
          </a:p>
        </p:txBody>
      </p:sp>
      <p:sp>
        <p:nvSpPr>
          <p:cNvPr id="19" name="Footer Placeholder 4">
            <a:extLst>
              <a:ext uri="{FF2B5EF4-FFF2-40B4-BE49-F238E27FC236}">
                <a16:creationId xmlns:a16="http://schemas.microsoft.com/office/drawing/2014/main" id="{AE0DE597-1C12-43AF-8CDA-EAFFEDDDBEF7}"/>
              </a:ext>
            </a:extLst>
          </p:cNvPr>
          <p:cNvSpPr>
            <a:spLocks noGrp="1"/>
          </p:cNvSpPr>
          <p:nvPr>
            <p:ph type="ftr" sz="quarter" idx="11"/>
          </p:nvPr>
        </p:nvSpPr>
        <p:spPr>
          <a:xfrm>
            <a:off x="1050130" y="9343695"/>
            <a:ext cx="6172200" cy="547688"/>
          </a:xfrm>
        </p:spPr>
        <p:txBody>
          <a:bodyPr lIns="0" tIns="0" rIns="0" bIns="0"/>
          <a:lstStyle>
            <a:lvl1pPr algn="l">
              <a:defRPr>
                <a:solidFill>
                  <a:schemeClr val="bg1"/>
                </a:solidFill>
              </a:defRPr>
            </a:lvl1pPr>
          </a:lstStyle>
          <a:p>
            <a:r>
              <a:rPr lang="nl-BE"/>
              <a:t>Leren studeren</a:t>
            </a:r>
          </a:p>
        </p:txBody>
      </p:sp>
      <p:sp>
        <p:nvSpPr>
          <p:cNvPr id="13" name="afbeelding placeholder">
            <a:extLst>
              <a:ext uri="{FF2B5EF4-FFF2-40B4-BE49-F238E27FC236}">
                <a16:creationId xmlns:a16="http://schemas.microsoft.com/office/drawing/2014/main" id="{4622EB30-198A-45C2-B1E5-FA0B9C14C60D}"/>
              </a:ext>
            </a:extLst>
          </p:cNvPr>
          <p:cNvSpPr>
            <a:spLocks noGrp="1"/>
          </p:cNvSpPr>
          <p:nvPr>
            <p:ph type="pic" sz="quarter" idx="16"/>
          </p:nvPr>
        </p:nvSpPr>
        <p:spPr>
          <a:xfrm>
            <a:off x="6610350" y="1648800"/>
            <a:ext cx="5438775" cy="2638800"/>
          </a:xfrm>
        </p:spPr>
        <p:txBody>
          <a:bodyPr tIns="1440000">
            <a:normAutofit/>
          </a:bodyPr>
          <a:lstStyle>
            <a:lvl1pPr marL="0" indent="0" algn="ctr">
              <a:buNone/>
              <a:defRPr sz="1600"/>
            </a:lvl1pPr>
          </a:lstStyle>
          <a:p>
            <a:endParaRPr lang="nl-BE"/>
          </a:p>
        </p:txBody>
      </p:sp>
      <p:sp>
        <p:nvSpPr>
          <p:cNvPr id="21" name="tekst 2">
            <a:extLst>
              <a:ext uri="{FF2B5EF4-FFF2-40B4-BE49-F238E27FC236}">
                <a16:creationId xmlns:a16="http://schemas.microsoft.com/office/drawing/2014/main" id="{2C9D76FB-B5C8-4189-9BD7-56BAEF2C5585}"/>
              </a:ext>
            </a:extLst>
          </p:cNvPr>
          <p:cNvSpPr>
            <a:spLocks noGrp="1"/>
          </p:cNvSpPr>
          <p:nvPr>
            <p:ph type="body" sz="quarter" idx="17"/>
          </p:nvPr>
        </p:nvSpPr>
        <p:spPr>
          <a:xfrm>
            <a:off x="1050130" y="4263948"/>
            <a:ext cx="5439600" cy="428400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22" name="tekst 2">
            <a:extLst>
              <a:ext uri="{FF2B5EF4-FFF2-40B4-BE49-F238E27FC236}">
                <a16:creationId xmlns:a16="http://schemas.microsoft.com/office/drawing/2014/main" id="{99919468-E4E2-4DD7-A749-A135BF3C1605}"/>
              </a:ext>
            </a:extLst>
          </p:cNvPr>
          <p:cNvSpPr>
            <a:spLocks noGrp="1"/>
          </p:cNvSpPr>
          <p:nvPr>
            <p:ph type="body" sz="quarter" idx="18"/>
          </p:nvPr>
        </p:nvSpPr>
        <p:spPr>
          <a:xfrm>
            <a:off x="6609599" y="4262400"/>
            <a:ext cx="5439600" cy="428400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23" name="tekst 2">
            <a:extLst>
              <a:ext uri="{FF2B5EF4-FFF2-40B4-BE49-F238E27FC236}">
                <a16:creationId xmlns:a16="http://schemas.microsoft.com/office/drawing/2014/main" id="{115EA5E1-3426-4F50-8A79-52A1F52C5A34}"/>
              </a:ext>
            </a:extLst>
          </p:cNvPr>
          <p:cNvSpPr>
            <a:spLocks noGrp="1"/>
          </p:cNvSpPr>
          <p:nvPr>
            <p:ph type="body" sz="quarter" idx="19"/>
          </p:nvPr>
        </p:nvSpPr>
        <p:spPr>
          <a:xfrm>
            <a:off x="12178799" y="4262400"/>
            <a:ext cx="5439600" cy="428400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24" name="TextBox 4">
            <a:extLst>
              <a:ext uri="{FF2B5EF4-FFF2-40B4-BE49-F238E27FC236}">
                <a16:creationId xmlns:a16="http://schemas.microsoft.com/office/drawing/2014/main" id="{88A38384-9998-4BC5-BA90-E15895259F2B}"/>
              </a:ext>
            </a:extLst>
          </p:cNvPr>
          <p:cNvSpPr txBox="1"/>
          <p:nvPr userDrawn="1"/>
        </p:nvSpPr>
        <p:spPr>
          <a:xfrm>
            <a:off x="12608689" y="-528424"/>
            <a:ext cx="5663952" cy="400110"/>
          </a:xfrm>
          <a:prstGeom prst="rect">
            <a:avLst/>
          </a:prstGeom>
          <a:noFill/>
        </p:spPr>
        <p:txBody>
          <a:bodyPr wrap="square" rtlCol="0">
            <a:spAutoFit/>
          </a:bodyPr>
          <a:lstStyle/>
          <a:p>
            <a:pPr algn="r"/>
            <a:r>
              <a:rPr lang="nl-BE" sz="2000" b="1">
                <a:solidFill>
                  <a:schemeClr val="tx1"/>
                </a:solidFill>
                <a:latin typeface="+mn-lt"/>
                <a:cs typeface="Arial" panose="020B0604020202020204" pitchFamily="34" charset="0"/>
              </a:rPr>
              <a:t>3 x Afbeelding en tekst</a:t>
            </a:r>
            <a:r>
              <a:rPr lang="nl-NL" sz="2000" b="1">
                <a:solidFill>
                  <a:schemeClr val="tx1"/>
                </a:solidFill>
                <a:latin typeface="+mn-lt"/>
                <a:cs typeface="Arial" panose="020B0604020202020204" pitchFamily="34" charset="0"/>
              </a:rPr>
              <a:t> slide</a:t>
            </a:r>
            <a:endParaRPr lang="en-US" sz="2000" b="1">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1828114513"/>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 x Afbeelding en tekst">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11" name="balk onderaan">
            <a:extLst>
              <a:ext uri="{FF2B5EF4-FFF2-40B4-BE49-F238E27FC236}">
                <a16:creationId xmlns:a16="http://schemas.microsoft.com/office/drawing/2014/main" id="{38804C87-12C0-421E-90B2-DF14E0302FE7}"/>
              </a:ext>
            </a:extLst>
          </p:cNvPr>
          <p:cNvSpPr/>
          <p:nvPr userDrawn="1"/>
        </p:nvSpPr>
        <p:spPr>
          <a:xfrm>
            <a:off x="-7144" y="9305925"/>
            <a:ext cx="15988888" cy="548480"/>
          </a:xfrm>
          <a:custGeom>
            <a:avLst/>
            <a:gdLst>
              <a:gd name="connsiteX0" fmla="*/ 0 w 15948660"/>
              <a:gd name="connsiteY0" fmla="*/ 0 h 547688"/>
              <a:gd name="connsiteX1" fmla="*/ 15948660 w 15948660"/>
              <a:gd name="connsiteY1" fmla="*/ 0 h 547688"/>
              <a:gd name="connsiteX2" fmla="*/ 15948660 w 15948660"/>
              <a:gd name="connsiteY2" fmla="*/ 547688 h 547688"/>
              <a:gd name="connsiteX3" fmla="*/ 0 w 15948660"/>
              <a:gd name="connsiteY3" fmla="*/ 547688 h 547688"/>
              <a:gd name="connsiteX4" fmla="*/ 0 w 15948660"/>
              <a:gd name="connsiteY4" fmla="*/ 0 h 547688"/>
              <a:gd name="connsiteX0" fmla="*/ 0 w 15948660"/>
              <a:gd name="connsiteY0" fmla="*/ 0 h 547688"/>
              <a:gd name="connsiteX1" fmla="*/ 15948660 w 15948660"/>
              <a:gd name="connsiteY1" fmla="*/ 0 h 547688"/>
              <a:gd name="connsiteX2" fmla="*/ 15946734 w 15948660"/>
              <a:gd name="connsiteY2" fmla="*/ 165212 h 547688"/>
              <a:gd name="connsiteX3" fmla="*/ 15948660 w 15948660"/>
              <a:gd name="connsiteY3" fmla="*/ 547688 h 547688"/>
              <a:gd name="connsiteX4" fmla="*/ 0 w 15948660"/>
              <a:gd name="connsiteY4" fmla="*/ 547688 h 547688"/>
              <a:gd name="connsiteX5" fmla="*/ 0 w 15948660"/>
              <a:gd name="connsiteY5" fmla="*/ 0 h 547688"/>
              <a:gd name="connsiteX0" fmla="*/ 0 w 16140165"/>
              <a:gd name="connsiteY0" fmla="*/ 0 h 547688"/>
              <a:gd name="connsiteX1" fmla="*/ 15948660 w 16140165"/>
              <a:gd name="connsiteY1" fmla="*/ 0 h 547688"/>
              <a:gd name="connsiteX2" fmla="*/ 16140165 w 16140165"/>
              <a:gd name="connsiteY2" fmla="*/ 1926 h 547688"/>
              <a:gd name="connsiteX3" fmla="*/ 15948660 w 16140165"/>
              <a:gd name="connsiteY3" fmla="*/ 547688 h 547688"/>
              <a:gd name="connsiteX4" fmla="*/ 0 w 16140165"/>
              <a:gd name="connsiteY4" fmla="*/ 547688 h 547688"/>
              <a:gd name="connsiteX5" fmla="*/ 0 w 16140165"/>
              <a:gd name="connsiteY5" fmla="*/ 0 h 547688"/>
              <a:gd name="connsiteX0" fmla="*/ 0 w 16097459"/>
              <a:gd name="connsiteY0" fmla="*/ 0 h 547688"/>
              <a:gd name="connsiteX1" fmla="*/ 15948660 w 16097459"/>
              <a:gd name="connsiteY1" fmla="*/ 0 h 547688"/>
              <a:gd name="connsiteX2" fmla="*/ 16097459 w 16097459"/>
              <a:gd name="connsiteY2" fmla="*/ 122506 h 547688"/>
              <a:gd name="connsiteX3" fmla="*/ 15948660 w 16097459"/>
              <a:gd name="connsiteY3" fmla="*/ 547688 h 547688"/>
              <a:gd name="connsiteX4" fmla="*/ 0 w 16097459"/>
              <a:gd name="connsiteY4" fmla="*/ 547688 h 547688"/>
              <a:gd name="connsiteX5" fmla="*/ 0 w 16097459"/>
              <a:gd name="connsiteY5" fmla="*/ 0 h 547688"/>
              <a:gd name="connsiteX0" fmla="*/ 0 w 16135140"/>
              <a:gd name="connsiteY0" fmla="*/ 586 h 548274"/>
              <a:gd name="connsiteX1" fmla="*/ 15948660 w 16135140"/>
              <a:gd name="connsiteY1" fmla="*/ 586 h 548274"/>
              <a:gd name="connsiteX2" fmla="*/ 16135140 w 16135140"/>
              <a:gd name="connsiteY2" fmla="*/ 0 h 548274"/>
              <a:gd name="connsiteX3" fmla="*/ 15948660 w 16135140"/>
              <a:gd name="connsiteY3" fmla="*/ 548274 h 548274"/>
              <a:gd name="connsiteX4" fmla="*/ 0 w 16135140"/>
              <a:gd name="connsiteY4" fmla="*/ 548274 h 548274"/>
              <a:gd name="connsiteX5" fmla="*/ 0 w 16135140"/>
              <a:gd name="connsiteY5" fmla="*/ 586 h 548274"/>
              <a:gd name="connsiteX0" fmla="*/ 0 w 16135140"/>
              <a:gd name="connsiteY0" fmla="*/ 792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0 w 16135140"/>
              <a:gd name="connsiteY5" fmla="*/ 548480 h 548480"/>
              <a:gd name="connsiteX6" fmla="*/ 0 w 16135140"/>
              <a:gd name="connsiteY6" fmla="*/ 792 h 548480"/>
              <a:gd name="connsiteX0" fmla="*/ 0 w 16135140"/>
              <a:gd name="connsiteY0" fmla="*/ 792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146252 w 16135140"/>
              <a:gd name="connsiteY5" fmla="*/ 547688 h 548480"/>
              <a:gd name="connsiteX6" fmla="*/ 0 w 16135140"/>
              <a:gd name="connsiteY6" fmla="*/ 548480 h 548480"/>
              <a:gd name="connsiteX7" fmla="*/ 0 w 16135140"/>
              <a:gd name="connsiteY7" fmla="*/ 792 h 548480"/>
              <a:gd name="connsiteX0" fmla="*/ 0 w 16135140"/>
              <a:gd name="connsiteY0" fmla="*/ 548480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146252 w 16135140"/>
              <a:gd name="connsiteY5" fmla="*/ 547688 h 548480"/>
              <a:gd name="connsiteX6" fmla="*/ 0 w 16135140"/>
              <a:gd name="connsiteY6" fmla="*/ 548480 h 548480"/>
              <a:gd name="connsiteX0" fmla="*/ 0 w 15988888"/>
              <a:gd name="connsiteY0" fmla="*/ 547688 h 548480"/>
              <a:gd name="connsiteX1" fmla="*/ 2381 w 15988888"/>
              <a:gd name="connsiteY1" fmla="*/ 0 h 548480"/>
              <a:gd name="connsiteX2" fmla="*/ 15802408 w 15988888"/>
              <a:gd name="connsiteY2" fmla="*/ 792 h 548480"/>
              <a:gd name="connsiteX3" fmla="*/ 15988888 w 15988888"/>
              <a:gd name="connsiteY3" fmla="*/ 206 h 548480"/>
              <a:gd name="connsiteX4" fmla="*/ 15802408 w 15988888"/>
              <a:gd name="connsiteY4" fmla="*/ 548480 h 548480"/>
              <a:gd name="connsiteX5" fmla="*/ 0 w 15988888"/>
              <a:gd name="connsiteY5" fmla="*/ 547688 h 54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88888" h="548480">
                <a:moveTo>
                  <a:pt x="0" y="547688"/>
                </a:moveTo>
                <a:cubicBezTo>
                  <a:pt x="794" y="365125"/>
                  <a:pt x="1587" y="182563"/>
                  <a:pt x="2381" y="0"/>
                </a:cubicBezTo>
                <a:lnTo>
                  <a:pt x="15802408" y="792"/>
                </a:lnTo>
                <a:lnTo>
                  <a:pt x="15988888" y="206"/>
                </a:lnTo>
                <a:lnTo>
                  <a:pt x="15802408" y="548480"/>
                </a:lnTo>
                <a:lnTo>
                  <a:pt x="0" y="547688"/>
                </a:lnTo>
                <a:close/>
              </a:path>
            </a:pathLst>
          </a:custGeom>
          <a:solidFill>
            <a:srgbClr val="44C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0" name="afbeelding placeholder">
            <a:extLst>
              <a:ext uri="{FF2B5EF4-FFF2-40B4-BE49-F238E27FC236}">
                <a16:creationId xmlns:a16="http://schemas.microsoft.com/office/drawing/2014/main" id="{BF11F0D6-36C4-4080-A5EE-1C71DA09C63D}"/>
              </a:ext>
            </a:extLst>
          </p:cNvPr>
          <p:cNvSpPr>
            <a:spLocks noGrp="1"/>
          </p:cNvSpPr>
          <p:nvPr>
            <p:ph type="pic" sz="quarter" idx="13"/>
          </p:nvPr>
        </p:nvSpPr>
        <p:spPr>
          <a:xfrm>
            <a:off x="1040606" y="1648801"/>
            <a:ext cx="4048125" cy="2638425"/>
          </a:xfrm>
        </p:spPr>
        <p:txBody>
          <a:bodyPr tIns="1440000">
            <a:normAutofit/>
          </a:bodyPr>
          <a:lstStyle>
            <a:lvl1pPr marL="0" indent="0" algn="ctr">
              <a:buNone/>
              <a:defRPr sz="1600"/>
            </a:lvl1pPr>
          </a:lstStyle>
          <a:p>
            <a:endParaRPr lang="nl-BE"/>
          </a:p>
        </p:txBody>
      </p:sp>
      <p:pic>
        <p:nvPicPr>
          <p:cNvPr id="14" name="Afbeelding 13">
            <a:extLst>
              <a:ext uri="{FF2B5EF4-FFF2-40B4-BE49-F238E27FC236}">
                <a16:creationId xmlns:a16="http://schemas.microsoft.com/office/drawing/2014/main" id="{776346FE-287C-4E4F-85A0-653AF7B4AA3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988887" y="9145588"/>
            <a:ext cx="1841761" cy="943903"/>
          </a:xfrm>
          <a:prstGeom prst="rect">
            <a:avLst/>
          </a:prstGeom>
        </p:spPr>
      </p:pic>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p:spPr>
        <p:txBody>
          <a:bodyPr/>
          <a:lstStyle>
            <a:lvl1pPr>
              <a:defRPr>
                <a:solidFill>
                  <a:schemeClr val="bg1"/>
                </a:solidFill>
              </a:defRPr>
            </a:lvl1pPr>
          </a:lstStyle>
          <a:p>
            <a:fld id="{B7527A74-2D87-4307-9531-5A57D9647EEB}" type="slidenum">
              <a:rPr lang="nl-BE" smtClean="0"/>
              <a:pPr/>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NL"/>
              <a:t>Titel</a:t>
            </a:r>
            <a:endParaRPr lang="en-US"/>
          </a:p>
        </p:txBody>
      </p:sp>
      <p:sp>
        <p:nvSpPr>
          <p:cNvPr id="19" name="Footer Placeholder 4">
            <a:extLst>
              <a:ext uri="{FF2B5EF4-FFF2-40B4-BE49-F238E27FC236}">
                <a16:creationId xmlns:a16="http://schemas.microsoft.com/office/drawing/2014/main" id="{AE0DE597-1C12-43AF-8CDA-EAFFEDDDBEF7}"/>
              </a:ext>
            </a:extLst>
          </p:cNvPr>
          <p:cNvSpPr>
            <a:spLocks noGrp="1"/>
          </p:cNvSpPr>
          <p:nvPr>
            <p:ph type="ftr" sz="quarter" idx="11"/>
          </p:nvPr>
        </p:nvSpPr>
        <p:spPr>
          <a:xfrm>
            <a:off x="998692" y="9300981"/>
            <a:ext cx="6172200" cy="547688"/>
          </a:xfrm>
        </p:spPr>
        <p:txBody>
          <a:bodyPr lIns="0" tIns="0" rIns="0" bIns="0"/>
          <a:lstStyle>
            <a:lvl1pPr algn="l">
              <a:defRPr>
                <a:solidFill>
                  <a:schemeClr val="bg1"/>
                </a:solidFill>
              </a:defRPr>
            </a:lvl1pPr>
          </a:lstStyle>
          <a:p>
            <a:r>
              <a:rPr lang="nl-BE"/>
              <a:t>Leren studeren</a:t>
            </a:r>
          </a:p>
        </p:txBody>
      </p:sp>
      <p:sp>
        <p:nvSpPr>
          <p:cNvPr id="20" name="afbeelding placeholder">
            <a:extLst>
              <a:ext uri="{FF2B5EF4-FFF2-40B4-BE49-F238E27FC236}">
                <a16:creationId xmlns:a16="http://schemas.microsoft.com/office/drawing/2014/main" id="{8079D545-5B83-4040-948C-2702F46AFFC2}"/>
              </a:ext>
            </a:extLst>
          </p:cNvPr>
          <p:cNvSpPr>
            <a:spLocks noGrp="1"/>
          </p:cNvSpPr>
          <p:nvPr>
            <p:ph type="pic" sz="quarter" idx="14"/>
          </p:nvPr>
        </p:nvSpPr>
        <p:spPr>
          <a:xfrm>
            <a:off x="9394190" y="1648801"/>
            <a:ext cx="4048125" cy="2638425"/>
          </a:xfrm>
        </p:spPr>
        <p:txBody>
          <a:bodyPr tIns="1440000">
            <a:normAutofit/>
          </a:bodyPr>
          <a:lstStyle>
            <a:lvl1pPr marL="0" indent="0" algn="ctr">
              <a:buNone/>
              <a:defRPr sz="1600"/>
            </a:lvl1pPr>
          </a:lstStyle>
          <a:p>
            <a:endParaRPr lang="nl-BE"/>
          </a:p>
        </p:txBody>
      </p:sp>
      <p:sp>
        <p:nvSpPr>
          <p:cNvPr id="12" name="afbeelding placeholder">
            <a:extLst>
              <a:ext uri="{FF2B5EF4-FFF2-40B4-BE49-F238E27FC236}">
                <a16:creationId xmlns:a16="http://schemas.microsoft.com/office/drawing/2014/main" id="{5F2D9633-36C4-4FE7-93AA-868431641FFF}"/>
              </a:ext>
            </a:extLst>
          </p:cNvPr>
          <p:cNvSpPr>
            <a:spLocks noGrp="1"/>
          </p:cNvSpPr>
          <p:nvPr>
            <p:ph type="pic" sz="quarter" idx="15"/>
          </p:nvPr>
        </p:nvSpPr>
        <p:spPr>
          <a:xfrm>
            <a:off x="5217398" y="1648801"/>
            <a:ext cx="4048125" cy="2638425"/>
          </a:xfrm>
        </p:spPr>
        <p:txBody>
          <a:bodyPr tIns="1440000">
            <a:normAutofit/>
          </a:bodyPr>
          <a:lstStyle>
            <a:lvl1pPr marL="0" indent="0" algn="ctr">
              <a:buNone/>
              <a:defRPr sz="1600"/>
            </a:lvl1pPr>
          </a:lstStyle>
          <a:p>
            <a:endParaRPr lang="nl-BE"/>
          </a:p>
        </p:txBody>
      </p:sp>
      <p:sp>
        <p:nvSpPr>
          <p:cNvPr id="13" name="afbeelding placeholder">
            <a:extLst>
              <a:ext uri="{FF2B5EF4-FFF2-40B4-BE49-F238E27FC236}">
                <a16:creationId xmlns:a16="http://schemas.microsoft.com/office/drawing/2014/main" id="{4622EB30-198A-45C2-B1E5-FA0B9C14C60D}"/>
              </a:ext>
            </a:extLst>
          </p:cNvPr>
          <p:cNvSpPr>
            <a:spLocks noGrp="1"/>
          </p:cNvSpPr>
          <p:nvPr>
            <p:ph type="pic" sz="quarter" idx="16"/>
          </p:nvPr>
        </p:nvSpPr>
        <p:spPr>
          <a:xfrm>
            <a:off x="13570982" y="1648801"/>
            <a:ext cx="4048125" cy="2638425"/>
          </a:xfrm>
        </p:spPr>
        <p:txBody>
          <a:bodyPr tIns="1440000">
            <a:normAutofit/>
          </a:bodyPr>
          <a:lstStyle>
            <a:lvl1pPr marL="0" indent="0" algn="ctr">
              <a:buNone/>
              <a:defRPr sz="1600"/>
            </a:lvl1pPr>
          </a:lstStyle>
          <a:p>
            <a:endParaRPr lang="nl-BE"/>
          </a:p>
        </p:txBody>
      </p:sp>
      <p:sp>
        <p:nvSpPr>
          <p:cNvPr id="21" name="tekst 2">
            <a:extLst>
              <a:ext uri="{FF2B5EF4-FFF2-40B4-BE49-F238E27FC236}">
                <a16:creationId xmlns:a16="http://schemas.microsoft.com/office/drawing/2014/main" id="{4122F8F5-104B-4819-A14B-2146F8DF983F}"/>
              </a:ext>
            </a:extLst>
          </p:cNvPr>
          <p:cNvSpPr>
            <a:spLocks noGrp="1"/>
          </p:cNvSpPr>
          <p:nvPr>
            <p:ph type="body" sz="quarter" idx="17"/>
          </p:nvPr>
        </p:nvSpPr>
        <p:spPr>
          <a:xfrm>
            <a:off x="1050131" y="4263948"/>
            <a:ext cx="4048125" cy="428400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22" name="tekst 2">
            <a:extLst>
              <a:ext uri="{FF2B5EF4-FFF2-40B4-BE49-F238E27FC236}">
                <a16:creationId xmlns:a16="http://schemas.microsoft.com/office/drawing/2014/main" id="{282FC339-B1B5-4159-8648-002E9F1CF62F}"/>
              </a:ext>
            </a:extLst>
          </p:cNvPr>
          <p:cNvSpPr>
            <a:spLocks noGrp="1"/>
          </p:cNvSpPr>
          <p:nvPr>
            <p:ph type="body" sz="quarter" idx="18"/>
          </p:nvPr>
        </p:nvSpPr>
        <p:spPr>
          <a:xfrm>
            <a:off x="5217397" y="4262400"/>
            <a:ext cx="4048125" cy="428400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23" name="tekst 2">
            <a:extLst>
              <a:ext uri="{FF2B5EF4-FFF2-40B4-BE49-F238E27FC236}">
                <a16:creationId xmlns:a16="http://schemas.microsoft.com/office/drawing/2014/main" id="{04B33FD7-F31A-4199-B81F-93BB91AE4A7B}"/>
              </a:ext>
            </a:extLst>
          </p:cNvPr>
          <p:cNvSpPr>
            <a:spLocks noGrp="1"/>
          </p:cNvSpPr>
          <p:nvPr>
            <p:ph type="body" sz="quarter" idx="19"/>
          </p:nvPr>
        </p:nvSpPr>
        <p:spPr>
          <a:xfrm>
            <a:off x="9394190" y="4262400"/>
            <a:ext cx="4048125" cy="428400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24" name="tekst 2">
            <a:extLst>
              <a:ext uri="{FF2B5EF4-FFF2-40B4-BE49-F238E27FC236}">
                <a16:creationId xmlns:a16="http://schemas.microsoft.com/office/drawing/2014/main" id="{092C2D3D-C7DF-408D-BE0C-A73771486B95}"/>
              </a:ext>
            </a:extLst>
          </p:cNvPr>
          <p:cNvSpPr>
            <a:spLocks noGrp="1"/>
          </p:cNvSpPr>
          <p:nvPr>
            <p:ph type="body" sz="quarter" idx="20"/>
          </p:nvPr>
        </p:nvSpPr>
        <p:spPr>
          <a:xfrm>
            <a:off x="13570982" y="4262400"/>
            <a:ext cx="4048125" cy="428400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25" name="TextBox 4">
            <a:extLst>
              <a:ext uri="{FF2B5EF4-FFF2-40B4-BE49-F238E27FC236}">
                <a16:creationId xmlns:a16="http://schemas.microsoft.com/office/drawing/2014/main" id="{59DAB652-AFD5-4D77-ACBB-A5CC3110B332}"/>
              </a:ext>
            </a:extLst>
          </p:cNvPr>
          <p:cNvSpPr txBox="1"/>
          <p:nvPr userDrawn="1"/>
        </p:nvSpPr>
        <p:spPr>
          <a:xfrm>
            <a:off x="12608689" y="-528424"/>
            <a:ext cx="5663952" cy="400110"/>
          </a:xfrm>
          <a:prstGeom prst="rect">
            <a:avLst/>
          </a:prstGeom>
          <a:noFill/>
        </p:spPr>
        <p:txBody>
          <a:bodyPr wrap="square" rtlCol="0">
            <a:spAutoFit/>
          </a:bodyPr>
          <a:lstStyle/>
          <a:p>
            <a:pPr algn="r"/>
            <a:r>
              <a:rPr lang="nl-BE" sz="2000" b="1">
                <a:solidFill>
                  <a:schemeClr val="tx1"/>
                </a:solidFill>
                <a:latin typeface="+mn-lt"/>
                <a:cs typeface="Arial" panose="020B0604020202020204" pitchFamily="34" charset="0"/>
              </a:rPr>
              <a:t>4 x Afbeelding en tekst</a:t>
            </a:r>
            <a:r>
              <a:rPr lang="nl-NL" sz="2000" b="1">
                <a:solidFill>
                  <a:schemeClr val="tx1"/>
                </a:solidFill>
                <a:latin typeface="+mn-lt"/>
                <a:cs typeface="Arial" panose="020B0604020202020204" pitchFamily="34" charset="0"/>
              </a:rPr>
              <a:t> slide</a:t>
            </a:r>
            <a:endParaRPr lang="en-US" sz="2000" b="1">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435543086"/>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el">
    <p:spTree>
      <p:nvGrpSpPr>
        <p:cNvPr id="1" name=""/>
        <p:cNvGrpSpPr/>
        <p:nvPr/>
      </p:nvGrpSpPr>
      <p:grpSpPr>
        <a:xfrm>
          <a:off x="0" y="0"/>
          <a:ext cx="0" cy="0"/>
          <a:chOff x="0" y="0"/>
          <a:chExt cx="0" cy="0"/>
        </a:xfrm>
      </p:grpSpPr>
      <p:sp>
        <p:nvSpPr>
          <p:cNvPr id="10" name="Achtergrond Blauw">
            <a:extLst>
              <a:ext uri="{FF2B5EF4-FFF2-40B4-BE49-F238E27FC236}">
                <a16:creationId xmlns:a16="http://schemas.microsoft.com/office/drawing/2014/main" id="{127BD0DD-96EC-4659-8C98-AD33554F5AEF}"/>
              </a:ext>
            </a:extLst>
          </p:cNvPr>
          <p:cNvSpPr/>
          <p:nvPr userDrawn="1"/>
        </p:nvSpPr>
        <p:spPr>
          <a:xfrm>
            <a:off x="1019175" y="-1"/>
            <a:ext cx="17271206" cy="10287001"/>
          </a:xfrm>
          <a:custGeom>
            <a:avLst/>
            <a:gdLst>
              <a:gd name="connsiteX0" fmla="*/ 17335500 w 17335500"/>
              <a:gd name="connsiteY0" fmla="*/ 9525 h 10382250"/>
              <a:gd name="connsiteX1" fmla="*/ 3409950 w 17335500"/>
              <a:gd name="connsiteY1" fmla="*/ 0 h 10382250"/>
              <a:gd name="connsiteX2" fmla="*/ 0 w 17335500"/>
              <a:gd name="connsiteY2" fmla="*/ 10382250 h 10382250"/>
              <a:gd name="connsiteX3" fmla="*/ 17335500 w 17335500"/>
              <a:gd name="connsiteY3" fmla="*/ 10334625 h 10382250"/>
              <a:gd name="connsiteX4" fmla="*/ 17335500 w 17335500"/>
              <a:gd name="connsiteY4" fmla="*/ 9525 h 10382250"/>
              <a:gd name="connsiteX0" fmla="*/ 17335500 w 17335500"/>
              <a:gd name="connsiteY0" fmla="*/ 0 h 10372725"/>
              <a:gd name="connsiteX1" fmla="*/ 3398044 w 17335500"/>
              <a:gd name="connsiteY1" fmla="*/ 28575 h 10372725"/>
              <a:gd name="connsiteX2" fmla="*/ 0 w 17335500"/>
              <a:gd name="connsiteY2" fmla="*/ 10372725 h 10372725"/>
              <a:gd name="connsiteX3" fmla="*/ 17335500 w 17335500"/>
              <a:gd name="connsiteY3" fmla="*/ 10325100 h 10372725"/>
              <a:gd name="connsiteX4" fmla="*/ 17335500 w 17335500"/>
              <a:gd name="connsiteY4" fmla="*/ 0 h 10372725"/>
              <a:gd name="connsiteX0" fmla="*/ 16937831 w 17335500"/>
              <a:gd name="connsiteY0" fmla="*/ 481012 h 10344150"/>
              <a:gd name="connsiteX1" fmla="*/ 3398044 w 17335500"/>
              <a:gd name="connsiteY1" fmla="*/ 0 h 10344150"/>
              <a:gd name="connsiteX2" fmla="*/ 0 w 17335500"/>
              <a:gd name="connsiteY2" fmla="*/ 10344150 h 10344150"/>
              <a:gd name="connsiteX3" fmla="*/ 17335500 w 17335500"/>
              <a:gd name="connsiteY3" fmla="*/ 10296525 h 10344150"/>
              <a:gd name="connsiteX4" fmla="*/ 16937831 w 17335500"/>
              <a:gd name="connsiteY4" fmla="*/ 481012 h 10344150"/>
              <a:gd name="connsiteX0" fmla="*/ 17304544 w 17335500"/>
              <a:gd name="connsiteY0" fmla="*/ 0 h 10344151"/>
              <a:gd name="connsiteX1" fmla="*/ 3398044 w 17335500"/>
              <a:gd name="connsiteY1" fmla="*/ 1 h 10344151"/>
              <a:gd name="connsiteX2" fmla="*/ 0 w 17335500"/>
              <a:gd name="connsiteY2" fmla="*/ 10344151 h 10344151"/>
              <a:gd name="connsiteX3" fmla="*/ 17335500 w 17335500"/>
              <a:gd name="connsiteY3" fmla="*/ 10296526 h 10344151"/>
              <a:gd name="connsiteX4" fmla="*/ 17304544 w 17335500"/>
              <a:gd name="connsiteY4" fmla="*/ 0 h 10344151"/>
              <a:gd name="connsiteX0" fmla="*/ 17304544 w 17304622"/>
              <a:gd name="connsiteY0" fmla="*/ 0 h 10344151"/>
              <a:gd name="connsiteX1" fmla="*/ 3398044 w 17304622"/>
              <a:gd name="connsiteY1" fmla="*/ 1 h 10344151"/>
              <a:gd name="connsiteX2" fmla="*/ 0 w 17304622"/>
              <a:gd name="connsiteY2" fmla="*/ 10344151 h 10344151"/>
              <a:gd name="connsiteX3" fmla="*/ 16309181 w 17304622"/>
              <a:gd name="connsiteY3" fmla="*/ 9244014 h 10344151"/>
              <a:gd name="connsiteX4" fmla="*/ 17304544 w 17304622"/>
              <a:gd name="connsiteY4" fmla="*/ 0 h 10344151"/>
              <a:gd name="connsiteX0" fmla="*/ 17304544 w 17309306"/>
              <a:gd name="connsiteY0" fmla="*/ 0 h 10344151"/>
              <a:gd name="connsiteX1" fmla="*/ 3398044 w 17309306"/>
              <a:gd name="connsiteY1" fmla="*/ 1 h 10344151"/>
              <a:gd name="connsiteX2" fmla="*/ 0 w 17309306"/>
              <a:gd name="connsiteY2" fmla="*/ 10344151 h 10344151"/>
              <a:gd name="connsiteX3" fmla="*/ 17309306 w 17309306"/>
              <a:gd name="connsiteY3" fmla="*/ 10287001 h 10344151"/>
              <a:gd name="connsiteX4" fmla="*/ 17304544 w 17309306"/>
              <a:gd name="connsiteY4" fmla="*/ 0 h 10344151"/>
              <a:gd name="connsiteX0" fmla="*/ 16740188 w 16744950"/>
              <a:gd name="connsiteY0" fmla="*/ 0 h 10287001"/>
              <a:gd name="connsiteX1" fmla="*/ 2833688 w 16744950"/>
              <a:gd name="connsiteY1" fmla="*/ 1 h 10287001"/>
              <a:gd name="connsiteX2" fmla="*/ 0 w 16744950"/>
              <a:gd name="connsiteY2" fmla="*/ 10106026 h 10287001"/>
              <a:gd name="connsiteX3" fmla="*/ 16744950 w 16744950"/>
              <a:gd name="connsiteY3" fmla="*/ 10287001 h 10287001"/>
              <a:gd name="connsiteX4" fmla="*/ 16740188 w 16744950"/>
              <a:gd name="connsiteY4" fmla="*/ 0 h 10287001"/>
              <a:gd name="connsiteX0" fmla="*/ 17266444 w 17271206"/>
              <a:gd name="connsiteY0" fmla="*/ 0 h 10287001"/>
              <a:gd name="connsiteX1" fmla="*/ 3359944 w 17271206"/>
              <a:gd name="connsiteY1" fmla="*/ 1 h 10287001"/>
              <a:gd name="connsiteX2" fmla="*/ 0 w 17271206"/>
              <a:gd name="connsiteY2" fmla="*/ 10287001 h 10287001"/>
              <a:gd name="connsiteX3" fmla="*/ 17271206 w 17271206"/>
              <a:gd name="connsiteY3" fmla="*/ 10287001 h 10287001"/>
              <a:gd name="connsiteX4" fmla="*/ 17266444 w 17271206"/>
              <a:gd name="connsiteY4" fmla="*/ 0 h 10287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71206" h="10287001">
                <a:moveTo>
                  <a:pt x="17266444" y="0"/>
                </a:moveTo>
                <a:lnTo>
                  <a:pt x="3359944" y="1"/>
                </a:lnTo>
                <a:lnTo>
                  <a:pt x="0" y="10287001"/>
                </a:lnTo>
                <a:lnTo>
                  <a:pt x="17271206" y="10287001"/>
                </a:lnTo>
                <a:cubicBezTo>
                  <a:pt x="17260887" y="6854826"/>
                  <a:pt x="17276763" y="3432175"/>
                  <a:pt x="17266444" y="0"/>
                </a:cubicBezTo>
                <a:close/>
              </a:path>
            </a:pathLst>
          </a:custGeom>
          <a:solidFill>
            <a:srgbClr val="44C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5" name="template Image TEMP" hidden="1">
            <a:extLst>
              <a:ext uri="{FF2B5EF4-FFF2-40B4-BE49-F238E27FC236}">
                <a16:creationId xmlns:a16="http://schemas.microsoft.com/office/drawing/2014/main" id="{4A45DE4B-E045-4661-8F27-4DF498AAD24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8288000" cy="10287000"/>
          </a:xfrm>
          <a:prstGeom prst="rect">
            <a:avLst/>
          </a:prstGeom>
        </p:spPr>
      </p:pic>
      <p:sp>
        <p:nvSpPr>
          <p:cNvPr id="2" name="Title 1"/>
          <p:cNvSpPr>
            <a:spLocks noGrp="1"/>
          </p:cNvSpPr>
          <p:nvPr>
            <p:ph type="ctrTitle" hasCustomPrompt="1"/>
          </p:nvPr>
        </p:nvSpPr>
        <p:spPr>
          <a:xfrm>
            <a:off x="5149215" y="4078514"/>
            <a:ext cx="12376786" cy="1964494"/>
          </a:xfrm>
        </p:spPr>
        <p:txBody>
          <a:bodyPr wrap="none" lIns="0" tIns="0" rIns="0" bIns="0" anchor="b">
            <a:noAutofit/>
          </a:bodyPr>
          <a:lstStyle>
            <a:lvl1pPr algn="l">
              <a:lnSpc>
                <a:spcPct val="100000"/>
              </a:lnSpc>
              <a:defRPr sz="5400">
                <a:solidFill>
                  <a:schemeClr val="bg1"/>
                </a:solidFill>
                <a:latin typeface="Arial Rounded MT Bold" panose="020F0704030504030204" pitchFamily="34" charset="0"/>
              </a:defRPr>
            </a:lvl1pPr>
          </a:lstStyle>
          <a:p>
            <a:br>
              <a:rPr lang="nl-NL"/>
            </a:br>
            <a:br>
              <a:rPr lang="nl-NL"/>
            </a:br>
            <a:r>
              <a:rPr lang="nl-NL"/>
              <a:t>Titel</a:t>
            </a:r>
            <a:endParaRPr lang="en-US"/>
          </a:p>
        </p:txBody>
      </p:sp>
      <p:sp>
        <p:nvSpPr>
          <p:cNvPr id="3" name="Subtitle 2"/>
          <p:cNvSpPr>
            <a:spLocks noGrp="1"/>
          </p:cNvSpPr>
          <p:nvPr>
            <p:ph type="subTitle" idx="1" hasCustomPrompt="1"/>
          </p:nvPr>
        </p:nvSpPr>
        <p:spPr>
          <a:xfrm>
            <a:off x="5177790" y="6692164"/>
            <a:ext cx="12376786" cy="2483643"/>
          </a:xfrm>
        </p:spPr>
        <p:txBody>
          <a:bodyPr lIns="0" tIns="0" rIns="0" bIns="0"/>
          <a:lstStyle>
            <a:lvl1pPr marL="0" indent="0" algn="l">
              <a:lnSpc>
                <a:spcPct val="65000"/>
              </a:lnSpc>
              <a:buNone/>
              <a:defRPr sz="3600">
                <a:solidFill>
                  <a:schemeClr val="bg1"/>
                </a:solidFill>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nl-NL"/>
              <a:t>Ondertitel tekst</a:t>
            </a:r>
          </a:p>
        </p:txBody>
      </p:sp>
      <p:pic>
        <p:nvPicPr>
          <p:cNvPr id="11" name="Howest Logo">
            <a:extLst>
              <a:ext uri="{FF2B5EF4-FFF2-40B4-BE49-F238E27FC236}">
                <a16:creationId xmlns:a16="http://schemas.microsoft.com/office/drawing/2014/main" id="{F0A4337E-4309-4111-B746-78D887371E5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3350" y="365592"/>
            <a:ext cx="7567613" cy="3878402"/>
          </a:xfrm>
          <a:prstGeom prst="rect">
            <a:avLst/>
          </a:prstGeom>
        </p:spPr>
      </p:pic>
      <p:sp>
        <p:nvSpPr>
          <p:cNvPr id="8" name="TextBox 4">
            <a:extLst>
              <a:ext uri="{FF2B5EF4-FFF2-40B4-BE49-F238E27FC236}">
                <a16:creationId xmlns:a16="http://schemas.microsoft.com/office/drawing/2014/main" id="{3518A324-C96E-44BE-ACA2-A56AC1F14FF4}"/>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Titel slide</a:t>
            </a:r>
            <a:endParaRPr lang="en-US" sz="2000" b="1">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3474629940"/>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 x Grafiek en tekst">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11" name="balk onderaan">
            <a:extLst>
              <a:ext uri="{FF2B5EF4-FFF2-40B4-BE49-F238E27FC236}">
                <a16:creationId xmlns:a16="http://schemas.microsoft.com/office/drawing/2014/main" id="{38804C87-12C0-421E-90B2-DF14E0302FE7}"/>
              </a:ext>
            </a:extLst>
          </p:cNvPr>
          <p:cNvSpPr/>
          <p:nvPr userDrawn="1"/>
        </p:nvSpPr>
        <p:spPr>
          <a:xfrm>
            <a:off x="-7144" y="9305925"/>
            <a:ext cx="15988888" cy="548480"/>
          </a:xfrm>
          <a:custGeom>
            <a:avLst/>
            <a:gdLst>
              <a:gd name="connsiteX0" fmla="*/ 0 w 15948660"/>
              <a:gd name="connsiteY0" fmla="*/ 0 h 547688"/>
              <a:gd name="connsiteX1" fmla="*/ 15948660 w 15948660"/>
              <a:gd name="connsiteY1" fmla="*/ 0 h 547688"/>
              <a:gd name="connsiteX2" fmla="*/ 15948660 w 15948660"/>
              <a:gd name="connsiteY2" fmla="*/ 547688 h 547688"/>
              <a:gd name="connsiteX3" fmla="*/ 0 w 15948660"/>
              <a:gd name="connsiteY3" fmla="*/ 547688 h 547688"/>
              <a:gd name="connsiteX4" fmla="*/ 0 w 15948660"/>
              <a:gd name="connsiteY4" fmla="*/ 0 h 547688"/>
              <a:gd name="connsiteX0" fmla="*/ 0 w 15948660"/>
              <a:gd name="connsiteY0" fmla="*/ 0 h 547688"/>
              <a:gd name="connsiteX1" fmla="*/ 15948660 w 15948660"/>
              <a:gd name="connsiteY1" fmla="*/ 0 h 547688"/>
              <a:gd name="connsiteX2" fmla="*/ 15946734 w 15948660"/>
              <a:gd name="connsiteY2" fmla="*/ 165212 h 547688"/>
              <a:gd name="connsiteX3" fmla="*/ 15948660 w 15948660"/>
              <a:gd name="connsiteY3" fmla="*/ 547688 h 547688"/>
              <a:gd name="connsiteX4" fmla="*/ 0 w 15948660"/>
              <a:gd name="connsiteY4" fmla="*/ 547688 h 547688"/>
              <a:gd name="connsiteX5" fmla="*/ 0 w 15948660"/>
              <a:gd name="connsiteY5" fmla="*/ 0 h 547688"/>
              <a:gd name="connsiteX0" fmla="*/ 0 w 16140165"/>
              <a:gd name="connsiteY0" fmla="*/ 0 h 547688"/>
              <a:gd name="connsiteX1" fmla="*/ 15948660 w 16140165"/>
              <a:gd name="connsiteY1" fmla="*/ 0 h 547688"/>
              <a:gd name="connsiteX2" fmla="*/ 16140165 w 16140165"/>
              <a:gd name="connsiteY2" fmla="*/ 1926 h 547688"/>
              <a:gd name="connsiteX3" fmla="*/ 15948660 w 16140165"/>
              <a:gd name="connsiteY3" fmla="*/ 547688 h 547688"/>
              <a:gd name="connsiteX4" fmla="*/ 0 w 16140165"/>
              <a:gd name="connsiteY4" fmla="*/ 547688 h 547688"/>
              <a:gd name="connsiteX5" fmla="*/ 0 w 16140165"/>
              <a:gd name="connsiteY5" fmla="*/ 0 h 547688"/>
              <a:gd name="connsiteX0" fmla="*/ 0 w 16097459"/>
              <a:gd name="connsiteY0" fmla="*/ 0 h 547688"/>
              <a:gd name="connsiteX1" fmla="*/ 15948660 w 16097459"/>
              <a:gd name="connsiteY1" fmla="*/ 0 h 547688"/>
              <a:gd name="connsiteX2" fmla="*/ 16097459 w 16097459"/>
              <a:gd name="connsiteY2" fmla="*/ 122506 h 547688"/>
              <a:gd name="connsiteX3" fmla="*/ 15948660 w 16097459"/>
              <a:gd name="connsiteY3" fmla="*/ 547688 h 547688"/>
              <a:gd name="connsiteX4" fmla="*/ 0 w 16097459"/>
              <a:gd name="connsiteY4" fmla="*/ 547688 h 547688"/>
              <a:gd name="connsiteX5" fmla="*/ 0 w 16097459"/>
              <a:gd name="connsiteY5" fmla="*/ 0 h 547688"/>
              <a:gd name="connsiteX0" fmla="*/ 0 w 16135140"/>
              <a:gd name="connsiteY0" fmla="*/ 586 h 548274"/>
              <a:gd name="connsiteX1" fmla="*/ 15948660 w 16135140"/>
              <a:gd name="connsiteY1" fmla="*/ 586 h 548274"/>
              <a:gd name="connsiteX2" fmla="*/ 16135140 w 16135140"/>
              <a:gd name="connsiteY2" fmla="*/ 0 h 548274"/>
              <a:gd name="connsiteX3" fmla="*/ 15948660 w 16135140"/>
              <a:gd name="connsiteY3" fmla="*/ 548274 h 548274"/>
              <a:gd name="connsiteX4" fmla="*/ 0 w 16135140"/>
              <a:gd name="connsiteY4" fmla="*/ 548274 h 548274"/>
              <a:gd name="connsiteX5" fmla="*/ 0 w 16135140"/>
              <a:gd name="connsiteY5" fmla="*/ 586 h 548274"/>
              <a:gd name="connsiteX0" fmla="*/ 0 w 16135140"/>
              <a:gd name="connsiteY0" fmla="*/ 792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0 w 16135140"/>
              <a:gd name="connsiteY5" fmla="*/ 548480 h 548480"/>
              <a:gd name="connsiteX6" fmla="*/ 0 w 16135140"/>
              <a:gd name="connsiteY6" fmla="*/ 792 h 548480"/>
              <a:gd name="connsiteX0" fmla="*/ 0 w 16135140"/>
              <a:gd name="connsiteY0" fmla="*/ 792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146252 w 16135140"/>
              <a:gd name="connsiteY5" fmla="*/ 547688 h 548480"/>
              <a:gd name="connsiteX6" fmla="*/ 0 w 16135140"/>
              <a:gd name="connsiteY6" fmla="*/ 548480 h 548480"/>
              <a:gd name="connsiteX7" fmla="*/ 0 w 16135140"/>
              <a:gd name="connsiteY7" fmla="*/ 792 h 548480"/>
              <a:gd name="connsiteX0" fmla="*/ 0 w 16135140"/>
              <a:gd name="connsiteY0" fmla="*/ 548480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146252 w 16135140"/>
              <a:gd name="connsiteY5" fmla="*/ 547688 h 548480"/>
              <a:gd name="connsiteX6" fmla="*/ 0 w 16135140"/>
              <a:gd name="connsiteY6" fmla="*/ 548480 h 548480"/>
              <a:gd name="connsiteX0" fmla="*/ 0 w 15988888"/>
              <a:gd name="connsiteY0" fmla="*/ 547688 h 548480"/>
              <a:gd name="connsiteX1" fmla="*/ 2381 w 15988888"/>
              <a:gd name="connsiteY1" fmla="*/ 0 h 548480"/>
              <a:gd name="connsiteX2" fmla="*/ 15802408 w 15988888"/>
              <a:gd name="connsiteY2" fmla="*/ 792 h 548480"/>
              <a:gd name="connsiteX3" fmla="*/ 15988888 w 15988888"/>
              <a:gd name="connsiteY3" fmla="*/ 206 h 548480"/>
              <a:gd name="connsiteX4" fmla="*/ 15802408 w 15988888"/>
              <a:gd name="connsiteY4" fmla="*/ 548480 h 548480"/>
              <a:gd name="connsiteX5" fmla="*/ 0 w 15988888"/>
              <a:gd name="connsiteY5" fmla="*/ 547688 h 54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88888" h="548480">
                <a:moveTo>
                  <a:pt x="0" y="547688"/>
                </a:moveTo>
                <a:cubicBezTo>
                  <a:pt x="794" y="365125"/>
                  <a:pt x="1587" y="182563"/>
                  <a:pt x="2381" y="0"/>
                </a:cubicBezTo>
                <a:lnTo>
                  <a:pt x="15802408" y="792"/>
                </a:lnTo>
                <a:lnTo>
                  <a:pt x="15988888" y="206"/>
                </a:lnTo>
                <a:lnTo>
                  <a:pt x="15802408" y="548480"/>
                </a:lnTo>
                <a:lnTo>
                  <a:pt x="0" y="547688"/>
                </a:lnTo>
                <a:close/>
              </a:path>
            </a:pathLst>
          </a:custGeom>
          <a:solidFill>
            <a:srgbClr val="44C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4" name="Afbeelding 13">
            <a:extLst>
              <a:ext uri="{FF2B5EF4-FFF2-40B4-BE49-F238E27FC236}">
                <a16:creationId xmlns:a16="http://schemas.microsoft.com/office/drawing/2014/main" id="{776346FE-287C-4E4F-85A0-653AF7B4AA3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988887" y="9145588"/>
            <a:ext cx="1841761" cy="943903"/>
          </a:xfrm>
          <a:prstGeom prst="rect">
            <a:avLst/>
          </a:prstGeom>
        </p:spPr>
      </p:pic>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p:spPr>
        <p:txBody>
          <a:bodyPr/>
          <a:lstStyle>
            <a:lvl1pPr>
              <a:defRPr>
                <a:solidFill>
                  <a:schemeClr val="bg1"/>
                </a:solidFill>
              </a:defRPr>
            </a:lvl1pPr>
          </a:lstStyle>
          <a:p>
            <a:fld id="{B7527A74-2D87-4307-9531-5A57D9647EEB}" type="slidenum">
              <a:rPr lang="nl-BE" smtClean="0"/>
              <a:pPr/>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NL"/>
              <a:t>Titel</a:t>
            </a:r>
            <a:endParaRPr lang="en-US"/>
          </a:p>
        </p:txBody>
      </p:sp>
      <p:sp>
        <p:nvSpPr>
          <p:cNvPr id="19" name="Footer Placeholder 4">
            <a:extLst>
              <a:ext uri="{FF2B5EF4-FFF2-40B4-BE49-F238E27FC236}">
                <a16:creationId xmlns:a16="http://schemas.microsoft.com/office/drawing/2014/main" id="{AE0DE597-1C12-43AF-8CDA-EAFFEDDDBEF7}"/>
              </a:ext>
            </a:extLst>
          </p:cNvPr>
          <p:cNvSpPr>
            <a:spLocks noGrp="1"/>
          </p:cNvSpPr>
          <p:nvPr>
            <p:ph type="ftr" sz="quarter" idx="11"/>
          </p:nvPr>
        </p:nvSpPr>
        <p:spPr>
          <a:xfrm>
            <a:off x="995761" y="9304377"/>
            <a:ext cx="6172200" cy="547688"/>
          </a:xfrm>
        </p:spPr>
        <p:txBody>
          <a:bodyPr lIns="0" tIns="0" rIns="0" bIns="0"/>
          <a:lstStyle>
            <a:lvl1pPr algn="l">
              <a:defRPr>
                <a:solidFill>
                  <a:schemeClr val="bg1"/>
                </a:solidFill>
              </a:defRPr>
            </a:lvl1pPr>
          </a:lstStyle>
          <a:p>
            <a:r>
              <a:rPr lang="nl-BE"/>
              <a:t>Leren studeren</a:t>
            </a:r>
          </a:p>
        </p:txBody>
      </p:sp>
      <p:sp>
        <p:nvSpPr>
          <p:cNvPr id="21" name="tekst 2">
            <a:extLst>
              <a:ext uri="{FF2B5EF4-FFF2-40B4-BE49-F238E27FC236}">
                <a16:creationId xmlns:a16="http://schemas.microsoft.com/office/drawing/2014/main" id="{4122F8F5-104B-4819-A14B-2146F8DF983F}"/>
              </a:ext>
            </a:extLst>
          </p:cNvPr>
          <p:cNvSpPr>
            <a:spLocks noGrp="1"/>
          </p:cNvSpPr>
          <p:nvPr>
            <p:ph type="body" sz="quarter" idx="17"/>
          </p:nvPr>
        </p:nvSpPr>
        <p:spPr>
          <a:xfrm>
            <a:off x="1050131" y="4263948"/>
            <a:ext cx="4048125" cy="428400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22" name="tekst 2">
            <a:extLst>
              <a:ext uri="{FF2B5EF4-FFF2-40B4-BE49-F238E27FC236}">
                <a16:creationId xmlns:a16="http://schemas.microsoft.com/office/drawing/2014/main" id="{282FC339-B1B5-4159-8648-002E9F1CF62F}"/>
              </a:ext>
            </a:extLst>
          </p:cNvPr>
          <p:cNvSpPr>
            <a:spLocks noGrp="1"/>
          </p:cNvSpPr>
          <p:nvPr>
            <p:ph type="body" sz="quarter" idx="18"/>
          </p:nvPr>
        </p:nvSpPr>
        <p:spPr>
          <a:xfrm>
            <a:off x="5217397" y="4262400"/>
            <a:ext cx="4048125" cy="428400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23" name="tekst 2">
            <a:extLst>
              <a:ext uri="{FF2B5EF4-FFF2-40B4-BE49-F238E27FC236}">
                <a16:creationId xmlns:a16="http://schemas.microsoft.com/office/drawing/2014/main" id="{04B33FD7-F31A-4199-B81F-93BB91AE4A7B}"/>
              </a:ext>
            </a:extLst>
          </p:cNvPr>
          <p:cNvSpPr>
            <a:spLocks noGrp="1"/>
          </p:cNvSpPr>
          <p:nvPr>
            <p:ph type="body" sz="quarter" idx="19"/>
          </p:nvPr>
        </p:nvSpPr>
        <p:spPr>
          <a:xfrm>
            <a:off x="9394190" y="4262400"/>
            <a:ext cx="4048125" cy="428400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24" name="tekst 2">
            <a:extLst>
              <a:ext uri="{FF2B5EF4-FFF2-40B4-BE49-F238E27FC236}">
                <a16:creationId xmlns:a16="http://schemas.microsoft.com/office/drawing/2014/main" id="{092C2D3D-C7DF-408D-BE0C-A73771486B95}"/>
              </a:ext>
            </a:extLst>
          </p:cNvPr>
          <p:cNvSpPr>
            <a:spLocks noGrp="1"/>
          </p:cNvSpPr>
          <p:nvPr>
            <p:ph type="body" sz="quarter" idx="20"/>
          </p:nvPr>
        </p:nvSpPr>
        <p:spPr>
          <a:xfrm>
            <a:off x="13570982" y="4262400"/>
            <a:ext cx="4048125" cy="428400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3" name="Tijdelijke aanduiding voor grafiek 2">
            <a:extLst>
              <a:ext uri="{FF2B5EF4-FFF2-40B4-BE49-F238E27FC236}">
                <a16:creationId xmlns:a16="http://schemas.microsoft.com/office/drawing/2014/main" id="{954FC3A0-5B09-46B3-AF11-1AA71E7BE9D0}"/>
              </a:ext>
            </a:extLst>
          </p:cNvPr>
          <p:cNvSpPr>
            <a:spLocks noGrp="1"/>
          </p:cNvSpPr>
          <p:nvPr>
            <p:ph type="chart" sz="quarter" idx="21"/>
          </p:nvPr>
        </p:nvSpPr>
        <p:spPr>
          <a:xfrm>
            <a:off x="13570981" y="1648801"/>
            <a:ext cx="4048125" cy="2638424"/>
          </a:xfrm>
        </p:spPr>
        <p:txBody>
          <a:bodyPr>
            <a:normAutofit/>
          </a:bodyPr>
          <a:lstStyle>
            <a:lvl1pPr marL="0" indent="0" algn="ctr">
              <a:buNone/>
              <a:defRPr sz="1600"/>
            </a:lvl1pPr>
          </a:lstStyle>
          <a:p>
            <a:endParaRPr lang="nl-BE"/>
          </a:p>
        </p:txBody>
      </p:sp>
      <p:sp>
        <p:nvSpPr>
          <p:cNvPr id="25" name="Tijdelijke aanduiding voor grafiek 2">
            <a:extLst>
              <a:ext uri="{FF2B5EF4-FFF2-40B4-BE49-F238E27FC236}">
                <a16:creationId xmlns:a16="http://schemas.microsoft.com/office/drawing/2014/main" id="{E8ED0ED7-31CC-4369-A3E5-B0BED19B6AC7}"/>
              </a:ext>
            </a:extLst>
          </p:cNvPr>
          <p:cNvSpPr>
            <a:spLocks noGrp="1"/>
          </p:cNvSpPr>
          <p:nvPr>
            <p:ph type="chart" sz="quarter" idx="22"/>
          </p:nvPr>
        </p:nvSpPr>
        <p:spPr>
          <a:xfrm>
            <a:off x="1057276" y="1648800"/>
            <a:ext cx="4048125" cy="2638424"/>
          </a:xfrm>
        </p:spPr>
        <p:txBody>
          <a:bodyPr>
            <a:normAutofit/>
          </a:bodyPr>
          <a:lstStyle>
            <a:lvl1pPr marL="0" indent="0" algn="ctr">
              <a:buNone/>
              <a:defRPr sz="1600"/>
            </a:lvl1pPr>
          </a:lstStyle>
          <a:p>
            <a:endParaRPr lang="nl-BE"/>
          </a:p>
        </p:txBody>
      </p:sp>
      <p:sp>
        <p:nvSpPr>
          <p:cNvPr id="26" name="Tijdelijke aanduiding voor grafiek 2">
            <a:extLst>
              <a:ext uri="{FF2B5EF4-FFF2-40B4-BE49-F238E27FC236}">
                <a16:creationId xmlns:a16="http://schemas.microsoft.com/office/drawing/2014/main" id="{208D46EB-D604-4977-8266-2D9F94EB29AA}"/>
              </a:ext>
            </a:extLst>
          </p:cNvPr>
          <p:cNvSpPr>
            <a:spLocks noGrp="1"/>
          </p:cNvSpPr>
          <p:nvPr>
            <p:ph type="chart" sz="quarter" idx="23"/>
          </p:nvPr>
        </p:nvSpPr>
        <p:spPr>
          <a:xfrm>
            <a:off x="5228511" y="1648800"/>
            <a:ext cx="4048125" cy="2638424"/>
          </a:xfrm>
        </p:spPr>
        <p:txBody>
          <a:bodyPr>
            <a:normAutofit/>
          </a:bodyPr>
          <a:lstStyle>
            <a:lvl1pPr marL="0" indent="0" algn="ctr">
              <a:buNone/>
              <a:defRPr sz="1600"/>
            </a:lvl1pPr>
          </a:lstStyle>
          <a:p>
            <a:endParaRPr lang="nl-BE"/>
          </a:p>
        </p:txBody>
      </p:sp>
      <p:sp>
        <p:nvSpPr>
          <p:cNvPr id="27" name="Tijdelijke aanduiding voor grafiek 2">
            <a:extLst>
              <a:ext uri="{FF2B5EF4-FFF2-40B4-BE49-F238E27FC236}">
                <a16:creationId xmlns:a16="http://schemas.microsoft.com/office/drawing/2014/main" id="{82703302-D87B-48DC-ACE7-F126874EE444}"/>
              </a:ext>
            </a:extLst>
          </p:cNvPr>
          <p:cNvSpPr>
            <a:spLocks noGrp="1"/>
          </p:cNvSpPr>
          <p:nvPr>
            <p:ph type="chart" sz="quarter" idx="24"/>
          </p:nvPr>
        </p:nvSpPr>
        <p:spPr>
          <a:xfrm>
            <a:off x="9399746" y="1648800"/>
            <a:ext cx="4048125" cy="2638424"/>
          </a:xfrm>
        </p:spPr>
        <p:txBody>
          <a:bodyPr>
            <a:normAutofit/>
          </a:bodyPr>
          <a:lstStyle>
            <a:lvl1pPr marL="0" indent="0" algn="ctr">
              <a:buNone/>
              <a:defRPr sz="1600"/>
            </a:lvl1pPr>
          </a:lstStyle>
          <a:p>
            <a:endParaRPr lang="nl-BE"/>
          </a:p>
        </p:txBody>
      </p:sp>
      <p:sp>
        <p:nvSpPr>
          <p:cNvPr id="20" name="TextBox 4">
            <a:extLst>
              <a:ext uri="{FF2B5EF4-FFF2-40B4-BE49-F238E27FC236}">
                <a16:creationId xmlns:a16="http://schemas.microsoft.com/office/drawing/2014/main" id="{DB6ED84B-8E7F-4228-B427-1EDE681C5A63}"/>
              </a:ext>
            </a:extLst>
          </p:cNvPr>
          <p:cNvSpPr txBox="1"/>
          <p:nvPr userDrawn="1"/>
        </p:nvSpPr>
        <p:spPr>
          <a:xfrm>
            <a:off x="12608689" y="-528424"/>
            <a:ext cx="5663952" cy="400110"/>
          </a:xfrm>
          <a:prstGeom prst="rect">
            <a:avLst/>
          </a:prstGeom>
          <a:noFill/>
        </p:spPr>
        <p:txBody>
          <a:bodyPr wrap="square" rtlCol="0">
            <a:spAutoFit/>
          </a:bodyPr>
          <a:lstStyle/>
          <a:p>
            <a:pPr algn="r"/>
            <a:r>
              <a:rPr lang="nl-BE" sz="2000" b="1">
                <a:solidFill>
                  <a:schemeClr val="tx1"/>
                </a:solidFill>
                <a:latin typeface="+mn-lt"/>
                <a:cs typeface="Arial" panose="020B0604020202020204" pitchFamily="34" charset="0"/>
              </a:rPr>
              <a:t>4 x Grafiek en tekst</a:t>
            </a:r>
            <a:r>
              <a:rPr lang="nl-NL" sz="2000" b="1">
                <a:solidFill>
                  <a:schemeClr val="tx1"/>
                </a:solidFill>
                <a:latin typeface="+mn-lt"/>
                <a:cs typeface="Arial" panose="020B0604020202020204" pitchFamily="34" charset="0"/>
              </a:rPr>
              <a:t> slide</a:t>
            </a:r>
            <a:endParaRPr lang="en-US" sz="2000" b="1">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1217915519"/>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kst en grafiek">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11" name="balk onderaan">
            <a:extLst>
              <a:ext uri="{FF2B5EF4-FFF2-40B4-BE49-F238E27FC236}">
                <a16:creationId xmlns:a16="http://schemas.microsoft.com/office/drawing/2014/main" id="{38804C87-12C0-421E-90B2-DF14E0302FE7}"/>
              </a:ext>
            </a:extLst>
          </p:cNvPr>
          <p:cNvSpPr/>
          <p:nvPr userDrawn="1"/>
        </p:nvSpPr>
        <p:spPr>
          <a:xfrm>
            <a:off x="-7144" y="9305925"/>
            <a:ext cx="15988888" cy="548480"/>
          </a:xfrm>
          <a:custGeom>
            <a:avLst/>
            <a:gdLst>
              <a:gd name="connsiteX0" fmla="*/ 0 w 15948660"/>
              <a:gd name="connsiteY0" fmla="*/ 0 h 547688"/>
              <a:gd name="connsiteX1" fmla="*/ 15948660 w 15948660"/>
              <a:gd name="connsiteY1" fmla="*/ 0 h 547688"/>
              <a:gd name="connsiteX2" fmla="*/ 15948660 w 15948660"/>
              <a:gd name="connsiteY2" fmla="*/ 547688 h 547688"/>
              <a:gd name="connsiteX3" fmla="*/ 0 w 15948660"/>
              <a:gd name="connsiteY3" fmla="*/ 547688 h 547688"/>
              <a:gd name="connsiteX4" fmla="*/ 0 w 15948660"/>
              <a:gd name="connsiteY4" fmla="*/ 0 h 547688"/>
              <a:gd name="connsiteX0" fmla="*/ 0 w 15948660"/>
              <a:gd name="connsiteY0" fmla="*/ 0 h 547688"/>
              <a:gd name="connsiteX1" fmla="*/ 15948660 w 15948660"/>
              <a:gd name="connsiteY1" fmla="*/ 0 h 547688"/>
              <a:gd name="connsiteX2" fmla="*/ 15946734 w 15948660"/>
              <a:gd name="connsiteY2" fmla="*/ 165212 h 547688"/>
              <a:gd name="connsiteX3" fmla="*/ 15948660 w 15948660"/>
              <a:gd name="connsiteY3" fmla="*/ 547688 h 547688"/>
              <a:gd name="connsiteX4" fmla="*/ 0 w 15948660"/>
              <a:gd name="connsiteY4" fmla="*/ 547688 h 547688"/>
              <a:gd name="connsiteX5" fmla="*/ 0 w 15948660"/>
              <a:gd name="connsiteY5" fmla="*/ 0 h 547688"/>
              <a:gd name="connsiteX0" fmla="*/ 0 w 16140165"/>
              <a:gd name="connsiteY0" fmla="*/ 0 h 547688"/>
              <a:gd name="connsiteX1" fmla="*/ 15948660 w 16140165"/>
              <a:gd name="connsiteY1" fmla="*/ 0 h 547688"/>
              <a:gd name="connsiteX2" fmla="*/ 16140165 w 16140165"/>
              <a:gd name="connsiteY2" fmla="*/ 1926 h 547688"/>
              <a:gd name="connsiteX3" fmla="*/ 15948660 w 16140165"/>
              <a:gd name="connsiteY3" fmla="*/ 547688 h 547688"/>
              <a:gd name="connsiteX4" fmla="*/ 0 w 16140165"/>
              <a:gd name="connsiteY4" fmla="*/ 547688 h 547688"/>
              <a:gd name="connsiteX5" fmla="*/ 0 w 16140165"/>
              <a:gd name="connsiteY5" fmla="*/ 0 h 547688"/>
              <a:gd name="connsiteX0" fmla="*/ 0 w 16097459"/>
              <a:gd name="connsiteY0" fmla="*/ 0 h 547688"/>
              <a:gd name="connsiteX1" fmla="*/ 15948660 w 16097459"/>
              <a:gd name="connsiteY1" fmla="*/ 0 h 547688"/>
              <a:gd name="connsiteX2" fmla="*/ 16097459 w 16097459"/>
              <a:gd name="connsiteY2" fmla="*/ 122506 h 547688"/>
              <a:gd name="connsiteX3" fmla="*/ 15948660 w 16097459"/>
              <a:gd name="connsiteY3" fmla="*/ 547688 h 547688"/>
              <a:gd name="connsiteX4" fmla="*/ 0 w 16097459"/>
              <a:gd name="connsiteY4" fmla="*/ 547688 h 547688"/>
              <a:gd name="connsiteX5" fmla="*/ 0 w 16097459"/>
              <a:gd name="connsiteY5" fmla="*/ 0 h 547688"/>
              <a:gd name="connsiteX0" fmla="*/ 0 w 16135140"/>
              <a:gd name="connsiteY0" fmla="*/ 586 h 548274"/>
              <a:gd name="connsiteX1" fmla="*/ 15948660 w 16135140"/>
              <a:gd name="connsiteY1" fmla="*/ 586 h 548274"/>
              <a:gd name="connsiteX2" fmla="*/ 16135140 w 16135140"/>
              <a:gd name="connsiteY2" fmla="*/ 0 h 548274"/>
              <a:gd name="connsiteX3" fmla="*/ 15948660 w 16135140"/>
              <a:gd name="connsiteY3" fmla="*/ 548274 h 548274"/>
              <a:gd name="connsiteX4" fmla="*/ 0 w 16135140"/>
              <a:gd name="connsiteY4" fmla="*/ 548274 h 548274"/>
              <a:gd name="connsiteX5" fmla="*/ 0 w 16135140"/>
              <a:gd name="connsiteY5" fmla="*/ 586 h 548274"/>
              <a:gd name="connsiteX0" fmla="*/ 0 w 16135140"/>
              <a:gd name="connsiteY0" fmla="*/ 792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0 w 16135140"/>
              <a:gd name="connsiteY5" fmla="*/ 548480 h 548480"/>
              <a:gd name="connsiteX6" fmla="*/ 0 w 16135140"/>
              <a:gd name="connsiteY6" fmla="*/ 792 h 548480"/>
              <a:gd name="connsiteX0" fmla="*/ 0 w 16135140"/>
              <a:gd name="connsiteY0" fmla="*/ 792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146252 w 16135140"/>
              <a:gd name="connsiteY5" fmla="*/ 547688 h 548480"/>
              <a:gd name="connsiteX6" fmla="*/ 0 w 16135140"/>
              <a:gd name="connsiteY6" fmla="*/ 548480 h 548480"/>
              <a:gd name="connsiteX7" fmla="*/ 0 w 16135140"/>
              <a:gd name="connsiteY7" fmla="*/ 792 h 548480"/>
              <a:gd name="connsiteX0" fmla="*/ 0 w 16135140"/>
              <a:gd name="connsiteY0" fmla="*/ 548480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146252 w 16135140"/>
              <a:gd name="connsiteY5" fmla="*/ 547688 h 548480"/>
              <a:gd name="connsiteX6" fmla="*/ 0 w 16135140"/>
              <a:gd name="connsiteY6" fmla="*/ 548480 h 548480"/>
              <a:gd name="connsiteX0" fmla="*/ 0 w 15988888"/>
              <a:gd name="connsiteY0" fmla="*/ 547688 h 548480"/>
              <a:gd name="connsiteX1" fmla="*/ 2381 w 15988888"/>
              <a:gd name="connsiteY1" fmla="*/ 0 h 548480"/>
              <a:gd name="connsiteX2" fmla="*/ 15802408 w 15988888"/>
              <a:gd name="connsiteY2" fmla="*/ 792 h 548480"/>
              <a:gd name="connsiteX3" fmla="*/ 15988888 w 15988888"/>
              <a:gd name="connsiteY3" fmla="*/ 206 h 548480"/>
              <a:gd name="connsiteX4" fmla="*/ 15802408 w 15988888"/>
              <a:gd name="connsiteY4" fmla="*/ 548480 h 548480"/>
              <a:gd name="connsiteX5" fmla="*/ 0 w 15988888"/>
              <a:gd name="connsiteY5" fmla="*/ 547688 h 54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88888" h="548480">
                <a:moveTo>
                  <a:pt x="0" y="547688"/>
                </a:moveTo>
                <a:cubicBezTo>
                  <a:pt x="794" y="365125"/>
                  <a:pt x="1587" y="182563"/>
                  <a:pt x="2381" y="0"/>
                </a:cubicBezTo>
                <a:lnTo>
                  <a:pt x="15802408" y="792"/>
                </a:lnTo>
                <a:lnTo>
                  <a:pt x="15988888" y="206"/>
                </a:lnTo>
                <a:lnTo>
                  <a:pt x="15802408" y="548480"/>
                </a:lnTo>
                <a:lnTo>
                  <a:pt x="0" y="547688"/>
                </a:lnTo>
                <a:close/>
              </a:path>
            </a:pathLst>
          </a:custGeom>
          <a:solidFill>
            <a:srgbClr val="44C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4" name="Afbeelding 13">
            <a:extLst>
              <a:ext uri="{FF2B5EF4-FFF2-40B4-BE49-F238E27FC236}">
                <a16:creationId xmlns:a16="http://schemas.microsoft.com/office/drawing/2014/main" id="{776346FE-287C-4E4F-85A0-653AF7B4AA3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988887" y="9145588"/>
            <a:ext cx="1841761" cy="943903"/>
          </a:xfrm>
          <a:prstGeom prst="rect">
            <a:avLst/>
          </a:prstGeom>
        </p:spPr>
      </p:pic>
      <p:sp>
        <p:nvSpPr>
          <p:cNvPr id="3" name="tekst 2">
            <a:extLst>
              <a:ext uri="{FF2B5EF4-FFF2-40B4-BE49-F238E27FC236}">
                <a16:creationId xmlns:a16="http://schemas.microsoft.com/office/drawing/2014/main" id="{4A7D640B-CDD8-4169-B1E1-C9092DA4F966}"/>
              </a:ext>
            </a:extLst>
          </p:cNvPr>
          <p:cNvSpPr>
            <a:spLocks noGrp="1"/>
          </p:cNvSpPr>
          <p:nvPr>
            <p:ph type="body" sz="quarter" idx="17"/>
          </p:nvPr>
        </p:nvSpPr>
        <p:spPr>
          <a:xfrm>
            <a:off x="1050131" y="2354400"/>
            <a:ext cx="5451029" cy="6781003"/>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p:spPr>
        <p:txBody>
          <a:bodyPr/>
          <a:lstStyle>
            <a:lvl1pPr>
              <a:defRPr>
                <a:solidFill>
                  <a:schemeClr val="bg1"/>
                </a:solidFill>
              </a:defRPr>
            </a:lvl1pPr>
          </a:lstStyle>
          <a:p>
            <a:fld id="{B7527A74-2D87-4307-9531-5A57D9647EEB}" type="slidenum">
              <a:rPr lang="nl-BE" smtClean="0"/>
              <a:pPr/>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NL"/>
              <a:t>Titel</a:t>
            </a:r>
            <a:endParaRPr lang="en-US"/>
          </a:p>
        </p:txBody>
      </p:sp>
      <p:sp>
        <p:nvSpPr>
          <p:cNvPr id="6" name="Tijdelijke aanduiding voor grafiek 5">
            <a:extLst>
              <a:ext uri="{FF2B5EF4-FFF2-40B4-BE49-F238E27FC236}">
                <a16:creationId xmlns:a16="http://schemas.microsoft.com/office/drawing/2014/main" id="{614134C0-F4E4-44CC-8706-88387C9D5861}"/>
              </a:ext>
            </a:extLst>
          </p:cNvPr>
          <p:cNvSpPr>
            <a:spLocks noGrp="1"/>
          </p:cNvSpPr>
          <p:nvPr>
            <p:ph type="chart" sz="quarter" idx="18"/>
          </p:nvPr>
        </p:nvSpPr>
        <p:spPr>
          <a:xfrm>
            <a:off x="6604059" y="1648798"/>
            <a:ext cx="11007666" cy="7498800"/>
          </a:xfrm>
        </p:spPr>
        <p:txBody>
          <a:bodyPr>
            <a:normAutofit/>
          </a:bodyPr>
          <a:lstStyle>
            <a:lvl1pPr marL="0" indent="0" algn="ctr">
              <a:buNone/>
              <a:defRPr sz="1600"/>
            </a:lvl1pPr>
          </a:lstStyle>
          <a:p>
            <a:endParaRPr lang="nl-BE"/>
          </a:p>
        </p:txBody>
      </p:sp>
      <p:cxnSp>
        <p:nvCxnSpPr>
          <p:cNvPr id="16" name="Rechte verbindingslijn 15">
            <a:extLst>
              <a:ext uri="{FF2B5EF4-FFF2-40B4-BE49-F238E27FC236}">
                <a16:creationId xmlns:a16="http://schemas.microsoft.com/office/drawing/2014/main" id="{4F905B5B-8045-449F-895D-38D309C4501E}"/>
              </a:ext>
            </a:extLst>
          </p:cNvPr>
          <p:cNvCxnSpPr>
            <a:cxnSpLocks/>
          </p:cNvCxnSpPr>
          <p:nvPr userDrawn="1"/>
        </p:nvCxnSpPr>
        <p:spPr>
          <a:xfrm>
            <a:off x="1040607" y="1648800"/>
            <a:ext cx="16559212"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
        <p:nvSpPr>
          <p:cNvPr id="20" name="Footer Placeholder 4">
            <a:extLst>
              <a:ext uri="{FF2B5EF4-FFF2-40B4-BE49-F238E27FC236}">
                <a16:creationId xmlns:a16="http://schemas.microsoft.com/office/drawing/2014/main" id="{7054F025-F953-4787-9A33-0B39B2404125}"/>
              </a:ext>
            </a:extLst>
          </p:cNvPr>
          <p:cNvSpPr>
            <a:spLocks noGrp="1"/>
          </p:cNvSpPr>
          <p:nvPr>
            <p:ph type="ftr" sz="quarter" idx="11"/>
          </p:nvPr>
        </p:nvSpPr>
        <p:spPr>
          <a:xfrm>
            <a:off x="1050131" y="9306321"/>
            <a:ext cx="6172200" cy="547688"/>
          </a:xfrm>
        </p:spPr>
        <p:txBody>
          <a:bodyPr lIns="0" tIns="0" rIns="0" bIns="0"/>
          <a:lstStyle>
            <a:lvl1pPr algn="l">
              <a:defRPr>
                <a:solidFill>
                  <a:schemeClr val="bg1"/>
                </a:solidFill>
              </a:defRPr>
            </a:lvl1pPr>
          </a:lstStyle>
          <a:p>
            <a:r>
              <a:rPr lang="nl-BE"/>
              <a:t>Leren studeren</a:t>
            </a:r>
          </a:p>
        </p:txBody>
      </p:sp>
      <p:sp>
        <p:nvSpPr>
          <p:cNvPr id="13" name="TextBox 4">
            <a:extLst>
              <a:ext uri="{FF2B5EF4-FFF2-40B4-BE49-F238E27FC236}">
                <a16:creationId xmlns:a16="http://schemas.microsoft.com/office/drawing/2014/main" id="{A500405E-274E-4C95-9B93-F6B1F82EF01B}"/>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1/3 Tekst en 2/3 grafiek slide</a:t>
            </a:r>
            <a:endParaRPr lang="en-US" sz="2000" b="1">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2994656123"/>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Grafiek">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11" name="balk onderaan">
            <a:extLst>
              <a:ext uri="{FF2B5EF4-FFF2-40B4-BE49-F238E27FC236}">
                <a16:creationId xmlns:a16="http://schemas.microsoft.com/office/drawing/2014/main" id="{38804C87-12C0-421E-90B2-DF14E0302FE7}"/>
              </a:ext>
            </a:extLst>
          </p:cNvPr>
          <p:cNvSpPr/>
          <p:nvPr userDrawn="1"/>
        </p:nvSpPr>
        <p:spPr>
          <a:xfrm>
            <a:off x="-7144" y="9305925"/>
            <a:ext cx="15988888" cy="548480"/>
          </a:xfrm>
          <a:custGeom>
            <a:avLst/>
            <a:gdLst>
              <a:gd name="connsiteX0" fmla="*/ 0 w 15948660"/>
              <a:gd name="connsiteY0" fmla="*/ 0 h 547688"/>
              <a:gd name="connsiteX1" fmla="*/ 15948660 w 15948660"/>
              <a:gd name="connsiteY1" fmla="*/ 0 h 547688"/>
              <a:gd name="connsiteX2" fmla="*/ 15948660 w 15948660"/>
              <a:gd name="connsiteY2" fmla="*/ 547688 h 547688"/>
              <a:gd name="connsiteX3" fmla="*/ 0 w 15948660"/>
              <a:gd name="connsiteY3" fmla="*/ 547688 h 547688"/>
              <a:gd name="connsiteX4" fmla="*/ 0 w 15948660"/>
              <a:gd name="connsiteY4" fmla="*/ 0 h 547688"/>
              <a:gd name="connsiteX0" fmla="*/ 0 w 15948660"/>
              <a:gd name="connsiteY0" fmla="*/ 0 h 547688"/>
              <a:gd name="connsiteX1" fmla="*/ 15948660 w 15948660"/>
              <a:gd name="connsiteY1" fmla="*/ 0 h 547688"/>
              <a:gd name="connsiteX2" fmla="*/ 15946734 w 15948660"/>
              <a:gd name="connsiteY2" fmla="*/ 165212 h 547688"/>
              <a:gd name="connsiteX3" fmla="*/ 15948660 w 15948660"/>
              <a:gd name="connsiteY3" fmla="*/ 547688 h 547688"/>
              <a:gd name="connsiteX4" fmla="*/ 0 w 15948660"/>
              <a:gd name="connsiteY4" fmla="*/ 547688 h 547688"/>
              <a:gd name="connsiteX5" fmla="*/ 0 w 15948660"/>
              <a:gd name="connsiteY5" fmla="*/ 0 h 547688"/>
              <a:gd name="connsiteX0" fmla="*/ 0 w 16140165"/>
              <a:gd name="connsiteY0" fmla="*/ 0 h 547688"/>
              <a:gd name="connsiteX1" fmla="*/ 15948660 w 16140165"/>
              <a:gd name="connsiteY1" fmla="*/ 0 h 547688"/>
              <a:gd name="connsiteX2" fmla="*/ 16140165 w 16140165"/>
              <a:gd name="connsiteY2" fmla="*/ 1926 h 547688"/>
              <a:gd name="connsiteX3" fmla="*/ 15948660 w 16140165"/>
              <a:gd name="connsiteY3" fmla="*/ 547688 h 547688"/>
              <a:gd name="connsiteX4" fmla="*/ 0 w 16140165"/>
              <a:gd name="connsiteY4" fmla="*/ 547688 h 547688"/>
              <a:gd name="connsiteX5" fmla="*/ 0 w 16140165"/>
              <a:gd name="connsiteY5" fmla="*/ 0 h 547688"/>
              <a:gd name="connsiteX0" fmla="*/ 0 w 16097459"/>
              <a:gd name="connsiteY0" fmla="*/ 0 h 547688"/>
              <a:gd name="connsiteX1" fmla="*/ 15948660 w 16097459"/>
              <a:gd name="connsiteY1" fmla="*/ 0 h 547688"/>
              <a:gd name="connsiteX2" fmla="*/ 16097459 w 16097459"/>
              <a:gd name="connsiteY2" fmla="*/ 122506 h 547688"/>
              <a:gd name="connsiteX3" fmla="*/ 15948660 w 16097459"/>
              <a:gd name="connsiteY3" fmla="*/ 547688 h 547688"/>
              <a:gd name="connsiteX4" fmla="*/ 0 w 16097459"/>
              <a:gd name="connsiteY4" fmla="*/ 547688 h 547688"/>
              <a:gd name="connsiteX5" fmla="*/ 0 w 16097459"/>
              <a:gd name="connsiteY5" fmla="*/ 0 h 547688"/>
              <a:gd name="connsiteX0" fmla="*/ 0 w 16135140"/>
              <a:gd name="connsiteY0" fmla="*/ 586 h 548274"/>
              <a:gd name="connsiteX1" fmla="*/ 15948660 w 16135140"/>
              <a:gd name="connsiteY1" fmla="*/ 586 h 548274"/>
              <a:gd name="connsiteX2" fmla="*/ 16135140 w 16135140"/>
              <a:gd name="connsiteY2" fmla="*/ 0 h 548274"/>
              <a:gd name="connsiteX3" fmla="*/ 15948660 w 16135140"/>
              <a:gd name="connsiteY3" fmla="*/ 548274 h 548274"/>
              <a:gd name="connsiteX4" fmla="*/ 0 w 16135140"/>
              <a:gd name="connsiteY4" fmla="*/ 548274 h 548274"/>
              <a:gd name="connsiteX5" fmla="*/ 0 w 16135140"/>
              <a:gd name="connsiteY5" fmla="*/ 586 h 548274"/>
              <a:gd name="connsiteX0" fmla="*/ 0 w 16135140"/>
              <a:gd name="connsiteY0" fmla="*/ 792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0 w 16135140"/>
              <a:gd name="connsiteY5" fmla="*/ 548480 h 548480"/>
              <a:gd name="connsiteX6" fmla="*/ 0 w 16135140"/>
              <a:gd name="connsiteY6" fmla="*/ 792 h 548480"/>
              <a:gd name="connsiteX0" fmla="*/ 0 w 16135140"/>
              <a:gd name="connsiteY0" fmla="*/ 792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146252 w 16135140"/>
              <a:gd name="connsiteY5" fmla="*/ 547688 h 548480"/>
              <a:gd name="connsiteX6" fmla="*/ 0 w 16135140"/>
              <a:gd name="connsiteY6" fmla="*/ 548480 h 548480"/>
              <a:gd name="connsiteX7" fmla="*/ 0 w 16135140"/>
              <a:gd name="connsiteY7" fmla="*/ 792 h 548480"/>
              <a:gd name="connsiteX0" fmla="*/ 0 w 16135140"/>
              <a:gd name="connsiteY0" fmla="*/ 548480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146252 w 16135140"/>
              <a:gd name="connsiteY5" fmla="*/ 547688 h 548480"/>
              <a:gd name="connsiteX6" fmla="*/ 0 w 16135140"/>
              <a:gd name="connsiteY6" fmla="*/ 548480 h 548480"/>
              <a:gd name="connsiteX0" fmla="*/ 0 w 15988888"/>
              <a:gd name="connsiteY0" fmla="*/ 547688 h 548480"/>
              <a:gd name="connsiteX1" fmla="*/ 2381 w 15988888"/>
              <a:gd name="connsiteY1" fmla="*/ 0 h 548480"/>
              <a:gd name="connsiteX2" fmla="*/ 15802408 w 15988888"/>
              <a:gd name="connsiteY2" fmla="*/ 792 h 548480"/>
              <a:gd name="connsiteX3" fmla="*/ 15988888 w 15988888"/>
              <a:gd name="connsiteY3" fmla="*/ 206 h 548480"/>
              <a:gd name="connsiteX4" fmla="*/ 15802408 w 15988888"/>
              <a:gd name="connsiteY4" fmla="*/ 548480 h 548480"/>
              <a:gd name="connsiteX5" fmla="*/ 0 w 15988888"/>
              <a:gd name="connsiteY5" fmla="*/ 547688 h 54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88888" h="548480">
                <a:moveTo>
                  <a:pt x="0" y="547688"/>
                </a:moveTo>
                <a:cubicBezTo>
                  <a:pt x="794" y="365125"/>
                  <a:pt x="1587" y="182563"/>
                  <a:pt x="2381" y="0"/>
                </a:cubicBezTo>
                <a:lnTo>
                  <a:pt x="15802408" y="792"/>
                </a:lnTo>
                <a:lnTo>
                  <a:pt x="15988888" y="206"/>
                </a:lnTo>
                <a:lnTo>
                  <a:pt x="15802408" y="548480"/>
                </a:lnTo>
                <a:lnTo>
                  <a:pt x="0" y="547688"/>
                </a:lnTo>
                <a:close/>
              </a:path>
            </a:pathLst>
          </a:custGeom>
          <a:solidFill>
            <a:srgbClr val="44C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4" name="Afbeelding 13">
            <a:extLst>
              <a:ext uri="{FF2B5EF4-FFF2-40B4-BE49-F238E27FC236}">
                <a16:creationId xmlns:a16="http://schemas.microsoft.com/office/drawing/2014/main" id="{776346FE-287C-4E4F-85A0-653AF7B4AA3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988887" y="9145588"/>
            <a:ext cx="1841761" cy="943903"/>
          </a:xfrm>
          <a:prstGeom prst="rect">
            <a:avLst/>
          </a:prstGeom>
        </p:spPr>
      </p:pic>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p:spPr>
        <p:txBody>
          <a:bodyPr/>
          <a:lstStyle>
            <a:lvl1pPr>
              <a:defRPr>
                <a:solidFill>
                  <a:schemeClr val="bg1"/>
                </a:solidFill>
              </a:defRPr>
            </a:lvl1pPr>
          </a:lstStyle>
          <a:p>
            <a:fld id="{B7527A74-2D87-4307-9531-5A57D9647EEB}" type="slidenum">
              <a:rPr lang="nl-BE" smtClean="0"/>
              <a:pPr/>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NL"/>
              <a:t>Titel</a:t>
            </a:r>
            <a:endParaRPr lang="en-US"/>
          </a:p>
        </p:txBody>
      </p:sp>
      <p:sp>
        <p:nvSpPr>
          <p:cNvPr id="6" name="Tijdelijke aanduiding voor grafiek 5">
            <a:extLst>
              <a:ext uri="{FF2B5EF4-FFF2-40B4-BE49-F238E27FC236}">
                <a16:creationId xmlns:a16="http://schemas.microsoft.com/office/drawing/2014/main" id="{614134C0-F4E4-44CC-8706-88387C9D5861}"/>
              </a:ext>
            </a:extLst>
          </p:cNvPr>
          <p:cNvSpPr>
            <a:spLocks noGrp="1"/>
          </p:cNvSpPr>
          <p:nvPr>
            <p:ph type="chart" sz="quarter" idx="18"/>
          </p:nvPr>
        </p:nvSpPr>
        <p:spPr>
          <a:xfrm>
            <a:off x="1052513" y="1648799"/>
            <a:ext cx="16559212" cy="7475533"/>
          </a:xfrm>
        </p:spPr>
        <p:txBody>
          <a:bodyPr>
            <a:normAutofit/>
          </a:bodyPr>
          <a:lstStyle>
            <a:lvl1pPr marL="0" indent="0" algn="ctr">
              <a:buNone/>
              <a:defRPr sz="1600"/>
            </a:lvl1pPr>
          </a:lstStyle>
          <a:p>
            <a:endParaRPr lang="nl-BE"/>
          </a:p>
        </p:txBody>
      </p:sp>
      <p:cxnSp>
        <p:nvCxnSpPr>
          <p:cNvPr id="16" name="Rechte verbindingslijn 15">
            <a:extLst>
              <a:ext uri="{FF2B5EF4-FFF2-40B4-BE49-F238E27FC236}">
                <a16:creationId xmlns:a16="http://schemas.microsoft.com/office/drawing/2014/main" id="{4F905B5B-8045-449F-895D-38D309C4501E}"/>
              </a:ext>
            </a:extLst>
          </p:cNvPr>
          <p:cNvCxnSpPr>
            <a:cxnSpLocks/>
          </p:cNvCxnSpPr>
          <p:nvPr userDrawn="1"/>
        </p:nvCxnSpPr>
        <p:spPr>
          <a:xfrm>
            <a:off x="1040607" y="1648800"/>
            <a:ext cx="16559212"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
        <p:nvSpPr>
          <p:cNvPr id="20" name="Footer Placeholder 4">
            <a:extLst>
              <a:ext uri="{FF2B5EF4-FFF2-40B4-BE49-F238E27FC236}">
                <a16:creationId xmlns:a16="http://schemas.microsoft.com/office/drawing/2014/main" id="{7054F025-F953-4787-9A33-0B39B2404125}"/>
              </a:ext>
            </a:extLst>
          </p:cNvPr>
          <p:cNvSpPr>
            <a:spLocks noGrp="1"/>
          </p:cNvSpPr>
          <p:nvPr>
            <p:ph type="ftr" sz="quarter" idx="11"/>
          </p:nvPr>
        </p:nvSpPr>
        <p:spPr>
          <a:xfrm>
            <a:off x="1052513" y="9343695"/>
            <a:ext cx="6172200" cy="547688"/>
          </a:xfrm>
        </p:spPr>
        <p:txBody>
          <a:bodyPr lIns="0" tIns="0" rIns="0" bIns="0"/>
          <a:lstStyle>
            <a:lvl1pPr algn="l">
              <a:defRPr>
                <a:solidFill>
                  <a:schemeClr val="bg1"/>
                </a:solidFill>
              </a:defRPr>
            </a:lvl1pPr>
          </a:lstStyle>
          <a:p>
            <a:r>
              <a:rPr lang="nl-BE"/>
              <a:t>Leren studeren</a:t>
            </a:r>
          </a:p>
        </p:txBody>
      </p:sp>
      <p:sp>
        <p:nvSpPr>
          <p:cNvPr id="12" name="TextBox 4">
            <a:extLst>
              <a:ext uri="{FF2B5EF4-FFF2-40B4-BE49-F238E27FC236}">
                <a16:creationId xmlns:a16="http://schemas.microsoft.com/office/drawing/2014/main" id="{C2C04373-6D00-42D5-86E3-4AF79B52EF61}"/>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Grafiek slide</a:t>
            </a:r>
            <a:endParaRPr lang="en-US" sz="2000" b="1">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2803230516"/>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kst en tekst">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11" name="balk onderaan">
            <a:extLst>
              <a:ext uri="{FF2B5EF4-FFF2-40B4-BE49-F238E27FC236}">
                <a16:creationId xmlns:a16="http://schemas.microsoft.com/office/drawing/2014/main" id="{38804C87-12C0-421E-90B2-DF14E0302FE7}"/>
              </a:ext>
            </a:extLst>
          </p:cNvPr>
          <p:cNvSpPr/>
          <p:nvPr userDrawn="1"/>
        </p:nvSpPr>
        <p:spPr>
          <a:xfrm>
            <a:off x="-7144" y="9305925"/>
            <a:ext cx="15988888" cy="548480"/>
          </a:xfrm>
          <a:custGeom>
            <a:avLst/>
            <a:gdLst>
              <a:gd name="connsiteX0" fmla="*/ 0 w 15948660"/>
              <a:gd name="connsiteY0" fmla="*/ 0 h 547688"/>
              <a:gd name="connsiteX1" fmla="*/ 15948660 w 15948660"/>
              <a:gd name="connsiteY1" fmla="*/ 0 h 547688"/>
              <a:gd name="connsiteX2" fmla="*/ 15948660 w 15948660"/>
              <a:gd name="connsiteY2" fmla="*/ 547688 h 547688"/>
              <a:gd name="connsiteX3" fmla="*/ 0 w 15948660"/>
              <a:gd name="connsiteY3" fmla="*/ 547688 h 547688"/>
              <a:gd name="connsiteX4" fmla="*/ 0 w 15948660"/>
              <a:gd name="connsiteY4" fmla="*/ 0 h 547688"/>
              <a:gd name="connsiteX0" fmla="*/ 0 w 15948660"/>
              <a:gd name="connsiteY0" fmla="*/ 0 h 547688"/>
              <a:gd name="connsiteX1" fmla="*/ 15948660 w 15948660"/>
              <a:gd name="connsiteY1" fmla="*/ 0 h 547688"/>
              <a:gd name="connsiteX2" fmla="*/ 15946734 w 15948660"/>
              <a:gd name="connsiteY2" fmla="*/ 165212 h 547688"/>
              <a:gd name="connsiteX3" fmla="*/ 15948660 w 15948660"/>
              <a:gd name="connsiteY3" fmla="*/ 547688 h 547688"/>
              <a:gd name="connsiteX4" fmla="*/ 0 w 15948660"/>
              <a:gd name="connsiteY4" fmla="*/ 547688 h 547688"/>
              <a:gd name="connsiteX5" fmla="*/ 0 w 15948660"/>
              <a:gd name="connsiteY5" fmla="*/ 0 h 547688"/>
              <a:gd name="connsiteX0" fmla="*/ 0 w 16140165"/>
              <a:gd name="connsiteY0" fmla="*/ 0 h 547688"/>
              <a:gd name="connsiteX1" fmla="*/ 15948660 w 16140165"/>
              <a:gd name="connsiteY1" fmla="*/ 0 h 547688"/>
              <a:gd name="connsiteX2" fmla="*/ 16140165 w 16140165"/>
              <a:gd name="connsiteY2" fmla="*/ 1926 h 547688"/>
              <a:gd name="connsiteX3" fmla="*/ 15948660 w 16140165"/>
              <a:gd name="connsiteY3" fmla="*/ 547688 h 547688"/>
              <a:gd name="connsiteX4" fmla="*/ 0 w 16140165"/>
              <a:gd name="connsiteY4" fmla="*/ 547688 h 547688"/>
              <a:gd name="connsiteX5" fmla="*/ 0 w 16140165"/>
              <a:gd name="connsiteY5" fmla="*/ 0 h 547688"/>
              <a:gd name="connsiteX0" fmla="*/ 0 w 16097459"/>
              <a:gd name="connsiteY0" fmla="*/ 0 h 547688"/>
              <a:gd name="connsiteX1" fmla="*/ 15948660 w 16097459"/>
              <a:gd name="connsiteY1" fmla="*/ 0 h 547688"/>
              <a:gd name="connsiteX2" fmla="*/ 16097459 w 16097459"/>
              <a:gd name="connsiteY2" fmla="*/ 122506 h 547688"/>
              <a:gd name="connsiteX3" fmla="*/ 15948660 w 16097459"/>
              <a:gd name="connsiteY3" fmla="*/ 547688 h 547688"/>
              <a:gd name="connsiteX4" fmla="*/ 0 w 16097459"/>
              <a:gd name="connsiteY4" fmla="*/ 547688 h 547688"/>
              <a:gd name="connsiteX5" fmla="*/ 0 w 16097459"/>
              <a:gd name="connsiteY5" fmla="*/ 0 h 547688"/>
              <a:gd name="connsiteX0" fmla="*/ 0 w 16135140"/>
              <a:gd name="connsiteY0" fmla="*/ 586 h 548274"/>
              <a:gd name="connsiteX1" fmla="*/ 15948660 w 16135140"/>
              <a:gd name="connsiteY1" fmla="*/ 586 h 548274"/>
              <a:gd name="connsiteX2" fmla="*/ 16135140 w 16135140"/>
              <a:gd name="connsiteY2" fmla="*/ 0 h 548274"/>
              <a:gd name="connsiteX3" fmla="*/ 15948660 w 16135140"/>
              <a:gd name="connsiteY3" fmla="*/ 548274 h 548274"/>
              <a:gd name="connsiteX4" fmla="*/ 0 w 16135140"/>
              <a:gd name="connsiteY4" fmla="*/ 548274 h 548274"/>
              <a:gd name="connsiteX5" fmla="*/ 0 w 16135140"/>
              <a:gd name="connsiteY5" fmla="*/ 586 h 548274"/>
              <a:gd name="connsiteX0" fmla="*/ 0 w 16135140"/>
              <a:gd name="connsiteY0" fmla="*/ 792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0 w 16135140"/>
              <a:gd name="connsiteY5" fmla="*/ 548480 h 548480"/>
              <a:gd name="connsiteX6" fmla="*/ 0 w 16135140"/>
              <a:gd name="connsiteY6" fmla="*/ 792 h 548480"/>
              <a:gd name="connsiteX0" fmla="*/ 0 w 16135140"/>
              <a:gd name="connsiteY0" fmla="*/ 792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146252 w 16135140"/>
              <a:gd name="connsiteY5" fmla="*/ 547688 h 548480"/>
              <a:gd name="connsiteX6" fmla="*/ 0 w 16135140"/>
              <a:gd name="connsiteY6" fmla="*/ 548480 h 548480"/>
              <a:gd name="connsiteX7" fmla="*/ 0 w 16135140"/>
              <a:gd name="connsiteY7" fmla="*/ 792 h 548480"/>
              <a:gd name="connsiteX0" fmla="*/ 0 w 16135140"/>
              <a:gd name="connsiteY0" fmla="*/ 548480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146252 w 16135140"/>
              <a:gd name="connsiteY5" fmla="*/ 547688 h 548480"/>
              <a:gd name="connsiteX6" fmla="*/ 0 w 16135140"/>
              <a:gd name="connsiteY6" fmla="*/ 548480 h 548480"/>
              <a:gd name="connsiteX0" fmla="*/ 0 w 15988888"/>
              <a:gd name="connsiteY0" fmla="*/ 547688 h 548480"/>
              <a:gd name="connsiteX1" fmla="*/ 2381 w 15988888"/>
              <a:gd name="connsiteY1" fmla="*/ 0 h 548480"/>
              <a:gd name="connsiteX2" fmla="*/ 15802408 w 15988888"/>
              <a:gd name="connsiteY2" fmla="*/ 792 h 548480"/>
              <a:gd name="connsiteX3" fmla="*/ 15988888 w 15988888"/>
              <a:gd name="connsiteY3" fmla="*/ 206 h 548480"/>
              <a:gd name="connsiteX4" fmla="*/ 15802408 w 15988888"/>
              <a:gd name="connsiteY4" fmla="*/ 548480 h 548480"/>
              <a:gd name="connsiteX5" fmla="*/ 0 w 15988888"/>
              <a:gd name="connsiteY5" fmla="*/ 547688 h 54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88888" h="548480">
                <a:moveTo>
                  <a:pt x="0" y="547688"/>
                </a:moveTo>
                <a:cubicBezTo>
                  <a:pt x="794" y="365125"/>
                  <a:pt x="1587" y="182563"/>
                  <a:pt x="2381" y="0"/>
                </a:cubicBezTo>
                <a:lnTo>
                  <a:pt x="15802408" y="792"/>
                </a:lnTo>
                <a:lnTo>
                  <a:pt x="15988888" y="206"/>
                </a:lnTo>
                <a:lnTo>
                  <a:pt x="15802408" y="548480"/>
                </a:lnTo>
                <a:lnTo>
                  <a:pt x="0" y="547688"/>
                </a:lnTo>
                <a:close/>
              </a:path>
            </a:pathLst>
          </a:custGeom>
          <a:solidFill>
            <a:srgbClr val="44C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4" name="Afbeelding 13">
            <a:extLst>
              <a:ext uri="{FF2B5EF4-FFF2-40B4-BE49-F238E27FC236}">
                <a16:creationId xmlns:a16="http://schemas.microsoft.com/office/drawing/2014/main" id="{776346FE-287C-4E4F-85A0-653AF7B4AA3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988887" y="9145588"/>
            <a:ext cx="1841761" cy="943903"/>
          </a:xfrm>
          <a:prstGeom prst="rect">
            <a:avLst/>
          </a:prstGeom>
        </p:spPr>
      </p:pic>
      <p:sp>
        <p:nvSpPr>
          <p:cNvPr id="3" name="Tijdelijke aanduiding voor tekst 2">
            <a:extLst>
              <a:ext uri="{FF2B5EF4-FFF2-40B4-BE49-F238E27FC236}">
                <a16:creationId xmlns:a16="http://schemas.microsoft.com/office/drawing/2014/main" id="{4A7D640B-CDD8-4169-B1E1-C9092DA4F966}"/>
              </a:ext>
            </a:extLst>
          </p:cNvPr>
          <p:cNvSpPr>
            <a:spLocks noGrp="1"/>
          </p:cNvSpPr>
          <p:nvPr>
            <p:ph type="body" sz="quarter" idx="17"/>
          </p:nvPr>
        </p:nvSpPr>
        <p:spPr>
          <a:xfrm>
            <a:off x="1050131" y="2354401"/>
            <a:ext cx="8217535" cy="6107802"/>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p:spPr>
        <p:txBody>
          <a:bodyPr/>
          <a:lstStyle>
            <a:lvl1pPr>
              <a:defRPr>
                <a:solidFill>
                  <a:schemeClr val="bg1"/>
                </a:solidFill>
              </a:defRPr>
            </a:lvl1pPr>
          </a:lstStyle>
          <a:p>
            <a:fld id="{B7527A74-2D87-4307-9531-5A57D9647EEB}" type="slidenum">
              <a:rPr lang="nl-BE" smtClean="0"/>
              <a:pPr/>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NL"/>
              <a:t>Titel</a:t>
            </a:r>
            <a:endParaRPr lang="en-US"/>
          </a:p>
        </p:txBody>
      </p:sp>
      <p:cxnSp>
        <p:nvCxnSpPr>
          <p:cNvPr id="13" name="Rechte verbindingslijn 12">
            <a:extLst>
              <a:ext uri="{FF2B5EF4-FFF2-40B4-BE49-F238E27FC236}">
                <a16:creationId xmlns:a16="http://schemas.microsoft.com/office/drawing/2014/main" id="{7110FD9F-E4AC-400C-8565-106120363BBA}"/>
              </a:ext>
            </a:extLst>
          </p:cNvPr>
          <p:cNvCxnSpPr>
            <a:cxnSpLocks/>
          </p:cNvCxnSpPr>
          <p:nvPr userDrawn="1"/>
        </p:nvCxnSpPr>
        <p:spPr>
          <a:xfrm>
            <a:off x="1040607" y="1648800"/>
            <a:ext cx="16559212"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
        <p:nvSpPr>
          <p:cNvPr id="16" name="Tijdelijke aanduiding voor tekst 2">
            <a:extLst>
              <a:ext uri="{FF2B5EF4-FFF2-40B4-BE49-F238E27FC236}">
                <a16:creationId xmlns:a16="http://schemas.microsoft.com/office/drawing/2014/main" id="{FD4BBC61-64E8-48C4-9538-1D4C3F6AC215}"/>
              </a:ext>
            </a:extLst>
          </p:cNvPr>
          <p:cNvSpPr>
            <a:spLocks noGrp="1"/>
          </p:cNvSpPr>
          <p:nvPr>
            <p:ph type="body" sz="quarter" idx="18"/>
          </p:nvPr>
        </p:nvSpPr>
        <p:spPr>
          <a:xfrm>
            <a:off x="9280800" y="2354401"/>
            <a:ext cx="8317894" cy="6107802"/>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20" name="Footer Placeholder 4">
            <a:extLst>
              <a:ext uri="{FF2B5EF4-FFF2-40B4-BE49-F238E27FC236}">
                <a16:creationId xmlns:a16="http://schemas.microsoft.com/office/drawing/2014/main" id="{5B38A2BD-CD2D-4371-8728-9584522E5B28}"/>
              </a:ext>
            </a:extLst>
          </p:cNvPr>
          <p:cNvSpPr>
            <a:spLocks noGrp="1"/>
          </p:cNvSpPr>
          <p:nvPr>
            <p:ph type="ftr" sz="quarter" idx="11"/>
          </p:nvPr>
        </p:nvSpPr>
        <p:spPr>
          <a:xfrm>
            <a:off x="998692" y="9343695"/>
            <a:ext cx="6172200" cy="547688"/>
          </a:xfrm>
        </p:spPr>
        <p:txBody>
          <a:bodyPr lIns="0" tIns="0" rIns="0" bIns="0"/>
          <a:lstStyle>
            <a:lvl1pPr algn="l">
              <a:defRPr>
                <a:solidFill>
                  <a:schemeClr val="bg1"/>
                </a:solidFill>
              </a:defRPr>
            </a:lvl1pPr>
          </a:lstStyle>
          <a:p>
            <a:r>
              <a:rPr lang="nl-BE"/>
              <a:t>Leren studeren</a:t>
            </a:r>
          </a:p>
        </p:txBody>
      </p:sp>
      <p:sp>
        <p:nvSpPr>
          <p:cNvPr id="21" name="TextBox 4">
            <a:extLst>
              <a:ext uri="{FF2B5EF4-FFF2-40B4-BE49-F238E27FC236}">
                <a16:creationId xmlns:a16="http://schemas.microsoft.com/office/drawing/2014/main" id="{B76F8740-BA9B-4238-9C9D-5EB368209556}"/>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1/2 Tekst en 1/2 tekst slide</a:t>
            </a:r>
            <a:endParaRPr lang="en-US" sz="2000" b="1">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3519207618"/>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kst en tekst met titels">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11" name="balk onderaan">
            <a:extLst>
              <a:ext uri="{FF2B5EF4-FFF2-40B4-BE49-F238E27FC236}">
                <a16:creationId xmlns:a16="http://schemas.microsoft.com/office/drawing/2014/main" id="{38804C87-12C0-421E-90B2-DF14E0302FE7}"/>
              </a:ext>
            </a:extLst>
          </p:cNvPr>
          <p:cNvSpPr/>
          <p:nvPr userDrawn="1"/>
        </p:nvSpPr>
        <p:spPr>
          <a:xfrm>
            <a:off x="-7144" y="9305925"/>
            <a:ext cx="15988888" cy="548480"/>
          </a:xfrm>
          <a:custGeom>
            <a:avLst/>
            <a:gdLst>
              <a:gd name="connsiteX0" fmla="*/ 0 w 15948660"/>
              <a:gd name="connsiteY0" fmla="*/ 0 h 547688"/>
              <a:gd name="connsiteX1" fmla="*/ 15948660 w 15948660"/>
              <a:gd name="connsiteY1" fmla="*/ 0 h 547688"/>
              <a:gd name="connsiteX2" fmla="*/ 15948660 w 15948660"/>
              <a:gd name="connsiteY2" fmla="*/ 547688 h 547688"/>
              <a:gd name="connsiteX3" fmla="*/ 0 w 15948660"/>
              <a:gd name="connsiteY3" fmla="*/ 547688 h 547688"/>
              <a:gd name="connsiteX4" fmla="*/ 0 w 15948660"/>
              <a:gd name="connsiteY4" fmla="*/ 0 h 547688"/>
              <a:gd name="connsiteX0" fmla="*/ 0 w 15948660"/>
              <a:gd name="connsiteY0" fmla="*/ 0 h 547688"/>
              <a:gd name="connsiteX1" fmla="*/ 15948660 w 15948660"/>
              <a:gd name="connsiteY1" fmla="*/ 0 h 547688"/>
              <a:gd name="connsiteX2" fmla="*/ 15946734 w 15948660"/>
              <a:gd name="connsiteY2" fmla="*/ 165212 h 547688"/>
              <a:gd name="connsiteX3" fmla="*/ 15948660 w 15948660"/>
              <a:gd name="connsiteY3" fmla="*/ 547688 h 547688"/>
              <a:gd name="connsiteX4" fmla="*/ 0 w 15948660"/>
              <a:gd name="connsiteY4" fmla="*/ 547688 h 547688"/>
              <a:gd name="connsiteX5" fmla="*/ 0 w 15948660"/>
              <a:gd name="connsiteY5" fmla="*/ 0 h 547688"/>
              <a:gd name="connsiteX0" fmla="*/ 0 w 16140165"/>
              <a:gd name="connsiteY0" fmla="*/ 0 h 547688"/>
              <a:gd name="connsiteX1" fmla="*/ 15948660 w 16140165"/>
              <a:gd name="connsiteY1" fmla="*/ 0 h 547688"/>
              <a:gd name="connsiteX2" fmla="*/ 16140165 w 16140165"/>
              <a:gd name="connsiteY2" fmla="*/ 1926 h 547688"/>
              <a:gd name="connsiteX3" fmla="*/ 15948660 w 16140165"/>
              <a:gd name="connsiteY3" fmla="*/ 547688 h 547688"/>
              <a:gd name="connsiteX4" fmla="*/ 0 w 16140165"/>
              <a:gd name="connsiteY4" fmla="*/ 547688 h 547688"/>
              <a:gd name="connsiteX5" fmla="*/ 0 w 16140165"/>
              <a:gd name="connsiteY5" fmla="*/ 0 h 547688"/>
              <a:gd name="connsiteX0" fmla="*/ 0 w 16097459"/>
              <a:gd name="connsiteY0" fmla="*/ 0 h 547688"/>
              <a:gd name="connsiteX1" fmla="*/ 15948660 w 16097459"/>
              <a:gd name="connsiteY1" fmla="*/ 0 h 547688"/>
              <a:gd name="connsiteX2" fmla="*/ 16097459 w 16097459"/>
              <a:gd name="connsiteY2" fmla="*/ 122506 h 547688"/>
              <a:gd name="connsiteX3" fmla="*/ 15948660 w 16097459"/>
              <a:gd name="connsiteY3" fmla="*/ 547688 h 547688"/>
              <a:gd name="connsiteX4" fmla="*/ 0 w 16097459"/>
              <a:gd name="connsiteY4" fmla="*/ 547688 h 547688"/>
              <a:gd name="connsiteX5" fmla="*/ 0 w 16097459"/>
              <a:gd name="connsiteY5" fmla="*/ 0 h 547688"/>
              <a:gd name="connsiteX0" fmla="*/ 0 w 16135140"/>
              <a:gd name="connsiteY0" fmla="*/ 586 h 548274"/>
              <a:gd name="connsiteX1" fmla="*/ 15948660 w 16135140"/>
              <a:gd name="connsiteY1" fmla="*/ 586 h 548274"/>
              <a:gd name="connsiteX2" fmla="*/ 16135140 w 16135140"/>
              <a:gd name="connsiteY2" fmla="*/ 0 h 548274"/>
              <a:gd name="connsiteX3" fmla="*/ 15948660 w 16135140"/>
              <a:gd name="connsiteY3" fmla="*/ 548274 h 548274"/>
              <a:gd name="connsiteX4" fmla="*/ 0 w 16135140"/>
              <a:gd name="connsiteY4" fmla="*/ 548274 h 548274"/>
              <a:gd name="connsiteX5" fmla="*/ 0 w 16135140"/>
              <a:gd name="connsiteY5" fmla="*/ 586 h 548274"/>
              <a:gd name="connsiteX0" fmla="*/ 0 w 16135140"/>
              <a:gd name="connsiteY0" fmla="*/ 792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0 w 16135140"/>
              <a:gd name="connsiteY5" fmla="*/ 548480 h 548480"/>
              <a:gd name="connsiteX6" fmla="*/ 0 w 16135140"/>
              <a:gd name="connsiteY6" fmla="*/ 792 h 548480"/>
              <a:gd name="connsiteX0" fmla="*/ 0 w 16135140"/>
              <a:gd name="connsiteY0" fmla="*/ 792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146252 w 16135140"/>
              <a:gd name="connsiteY5" fmla="*/ 547688 h 548480"/>
              <a:gd name="connsiteX6" fmla="*/ 0 w 16135140"/>
              <a:gd name="connsiteY6" fmla="*/ 548480 h 548480"/>
              <a:gd name="connsiteX7" fmla="*/ 0 w 16135140"/>
              <a:gd name="connsiteY7" fmla="*/ 792 h 548480"/>
              <a:gd name="connsiteX0" fmla="*/ 0 w 16135140"/>
              <a:gd name="connsiteY0" fmla="*/ 548480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146252 w 16135140"/>
              <a:gd name="connsiteY5" fmla="*/ 547688 h 548480"/>
              <a:gd name="connsiteX6" fmla="*/ 0 w 16135140"/>
              <a:gd name="connsiteY6" fmla="*/ 548480 h 548480"/>
              <a:gd name="connsiteX0" fmla="*/ 0 w 15988888"/>
              <a:gd name="connsiteY0" fmla="*/ 547688 h 548480"/>
              <a:gd name="connsiteX1" fmla="*/ 2381 w 15988888"/>
              <a:gd name="connsiteY1" fmla="*/ 0 h 548480"/>
              <a:gd name="connsiteX2" fmla="*/ 15802408 w 15988888"/>
              <a:gd name="connsiteY2" fmla="*/ 792 h 548480"/>
              <a:gd name="connsiteX3" fmla="*/ 15988888 w 15988888"/>
              <a:gd name="connsiteY3" fmla="*/ 206 h 548480"/>
              <a:gd name="connsiteX4" fmla="*/ 15802408 w 15988888"/>
              <a:gd name="connsiteY4" fmla="*/ 548480 h 548480"/>
              <a:gd name="connsiteX5" fmla="*/ 0 w 15988888"/>
              <a:gd name="connsiteY5" fmla="*/ 547688 h 54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88888" h="548480">
                <a:moveTo>
                  <a:pt x="0" y="547688"/>
                </a:moveTo>
                <a:cubicBezTo>
                  <a:pt x="794" y="365125"/>
                  <a:pt x="1587" y="182563"/>
                  <a:pt x="2381" y="0"/>
                </a:cubicBezTo>
                <a:lnTo>
                  <a:pt x="15802408" y="792"/>
                </a:lnTo>
                <a:lnTo>
                  <a:pt x="15988888" y="206"/>
                </a:lnTo>
                <a:lnTo>
                  <a:pt x="15802408" y="548480"/>
                </a:lnTo>
                <a:lnTo>
                  <a:pt x="0" y="547688"/>
                </a:lnTo>
                <a:close/>
              </a:path>
            </a:pathLst>
          </a:custGeom>
          <a:solidFill>
            <a:srgbClr val="44C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4" name="Afbeelding 13">
            <a:extLst>
              <a:ext uri="{FF2B5EF4-FFF2-40B4-BE49-F238E27FC236}">
                <a16:creationId xmlns:a16="http://schemas.microsoft.com/office/drawing/2014/main" id="{776346FE-287C-4E4F-85A0-653AF7B4AA3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988887" y="9145588"/>
            <a:ext cx="1841761" cy="943903"/>
          </a:xfrm>
          <a:prstGeom prst="rect">
            <a:avLst/>
          </a:prstGeom>
        </p:spPr>
      </p:pic>
      <p:sp>
        <p:nvSpPr>
          <p:cNvPr id="3" name="Tijdelijke aanduiding voor tekst 2">
            <a:extLst>
              <a:ext uri="{FF2B5EF4-FFF2-40B4-BE49-F238E27FC236}">
                <a16:creationId xmlns:a16="http://schemas.microsoft.com/office/drawing/2014/main" id="{4A7D640B-CDD8-4169-B1E1-C9092DA4F966}"/>
              </a:ext>
            </a:extLst>
          </p:cNvPr>
          <p:cNvSpPr>
            <a:spLocks noGrp="1"/>
          </p:cNvSpPr>
          <p:nvPr>
            <p:ph type="body" sz="quarter" idx="17"/>
          </p:nvPr>
        </p:nvSpPr>
        <p:spPr>
          <a:xfrm>
            <a:off x="1050131" y="2360672"/>
            <a:ext cx="8217535" cy="6781003"/>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p:spPr>
        <p:txBody>
          <a:bodyPr/>
          <a:lstStyle>
            <a:lvl1pPr>
              <a:defRPr>
                <a:solidFill>
                  <a:schemeClr val="bg1"/>
                </a:solidFill>
              </a:defRPr>
            </a:lvl1pPr>
          </a:lstStyle>
          <a:p>
            <a:fld id="{B7527A74-2D87-4307-9531-5A57D9647EEB}" type="slidenum">
              <a:rPr lang="nl-BE" smtClean="0"/>
              <a:pPr/>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NL"/>
              <a:t>Titel</a:t>
            </a:r>
            <a:endParaRPr lang="en-US"/>
          </a:p>
        </p:txBody>
      </p:sp>
      <p:cxnSp>
        <p:nvCxnSpPr>
          <p:cNvPr id="13" name="Rechte verbindingslijn 12">
            <a:extLst>
              <a:ext uri="{FF2B5EF4-FFF2-40B4-BE49-F238E27FC236}">
                <a16:creationId xmlns:a16="http://schemas.microsoft.com/office/drawing/2014/main" id="{7110FD9F-E4AC-400C-8565-106120363BBA}"/>
              </a:ext>
            </a:extLst>
          </p:cNvPr>
          <p:cNvCxnSpPr>
            <a:cxnSpLocks/>
          </p:cNvCxnSpPr>
          <p:nvPr userDrawn="1"/>
        </p:nvCxnSpPr>
        <p:spPr>
          <a:xfrm>
            <a:off x="1040607" y="1648800"/>
            <a:ext cx="16559212"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
        <p:nvSpPr>
          <p:cNvPr id="16" name="Tijdelijke aanduiding voor tekst 2">
            <a:extLst>
              <a:ext uri="{FF2B5EF4-FFF2-40B4-BE49-F238E27FC236}">
                <a16:creationId xmlns:a16="http://schemas.microsoft.com/office/drawing/2014/main" id="{FD4BBC61-64E8-48C4-9538-1D4C3F6AC215}"/>
              </a:ext>
            </a:extLst>
          </p:cNvPr>
          <p:cNvSpPr>
            <a:spLocks noGrp="1"/>
          </p:cNvSpPr>
          <p:nvPr>
            <p:ph type="body" sz="quarter" idx="18"/>
          </p:nvPr>
        </p:nvSpPr>
        <p:spPr>
          <a:xfrm>
            <a:off x="9281925" y="2372571"/>
            <a:ext cx="8317894" cy="6781003"/>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19" name="Tijdelijke aanduiding voor tekst 2">
            <a:extLst>
              <a:ext uri="{FF2B5EF4-FFF2-40B4-BE49-F238E27FC236}">
                <a16:creationId xmlns:a16="http://schemas.microsoft.com/office/drawing/2014/main" id="{27C51278-DB61-42EE-9F33-A777E0DF1AC2}"/>
              </a:ext>
            </a:extLst>
          </p:cNvPr>
          <p:cNvSpPr>
            <a:spLocks noGrp="1"/>
          </p:cNvSpPr>
          <p:nvPr>
            <p:ph type="body" sz="quarter" idx="19" hasCustomPrompt="1"/>
          </p:nvPr>
        </p:nvSpPr>
        <p:spPr>
          <a:xfrm>
            <a:off x="1051200" y="1681200"/>
            <a:ext cx="8217535" cy="487516"/>
          </a:xfrm>
        </p:spPr>
        <p:txBody>
          <a:bodyPr>
            <a:noAutofit/>
          </a:bodyPr>
          <a:lstStyle>
            <a:lvl1pPr marL="0" indent="0">
              <a:buNone/>
              <a:defRPr>
                <a:latin typeface="Arial Rounded MT Bold" panose="020F0704030504030204" pitchFamily="34" charset="0"/>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NL"/>
              <a:t>Titel</a:t>
            </a:r>
          </a:p>
        </p:txBody>
      </p:sp>
      <p:sp>
        <p:nvSpPr>
          <p:cNvPr id="20" name="Tijdelijke aanduiding voor tekst 2">
            <a:extLst>
              <a:ext uri="{FF2B5EF4-FFF2-40B4-BE49-F238E27FC236}">
                <a16:creationId xmlns:a16="http://schemas.microsoft.com/office/drawing/2014/main" id="{42CA813D-BD1A-4071-BC9A-FA47A2EE0923}"/>
              </a:ext>
            </a:extLst>
          </p:cNvPr>
          <p:cNvSpPr>
            <a:spLocks noGrp="1"/>
          </p:cNvSpPr>
          <p:nvPr>
            <p:ph type="body" sz="quarter" idx="20" hasCustomPrompt="1"/>
          </p:nvPr>
        </p:nvSpPr>
        <p:spPr>
          <a:xfrm>
            <a:off x="9280800" y="1681200"/>
            <a:ext cx="8317894" cy="487516"/>
          </a:xfrm>
        </p:spPr>
        <p:txBody>
          <a:bodyPr>
            <a:noAutofit/>
          </a:bodyPr>
          <a:lstStyle>
            <a:lvl1pPr marL="0" indent="0">
              <a:buNone/>
              <a:defRPr>
                <a:latin typeface="Arial Rounded MT Bold" panose="020F0704030504030204" pitchFamily="34" charset="0"/>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NL"/>
              <a:t>Titel</a:t>
            </a:r>
            <a:endParaRPr lang="nl-BE"/>
          </a:p>
        </p:txBody>
      </p:sp>
      <p:sp>
        <p:nvSpPr>
          <p:cNvPr id="22" name="Footer Placeholder 4">
            <a:extLst>
              <a:ext uri="{FF2B5EF4-FFF2-40B4-BE49-F238E27FC236}">
                <a16:creationId xmlns:a16="http://schemas.microsoft.com/office/drawing/2014/main" id="{84F2FAB1-4F58-45C2-A410-C1CF7D683BA6}"/>
              </a:ext>
            </a:extLst>
          </p:cNvPr>
          <p:cNvSpPr>
            <a:spLocks noGrp="1"/>
          </p:cNvSpPr>
          <p:nvPr>
            <p:ph type="ftr" sz="quarter" idx="11"/>
          </p:nvPr>
        </p:nvSpPr>
        <p:spPr>
          <a:xfrm>
            <a:off x="1050131" y="9306321"/>
            <a:ext cx="6172200" cy="547688"/>
          </a:xfrm>
        </p:spPr>
        <p:txBody>
          <a:bodyPr lIns="0" tIns="0" rIns="0" bIns="0"/>
          <a:lstStyle>
            <a:lvl1pPr algn="l">
              <a:defRPr>
                <a:solidFill>
                  <a:schemeClr val="bg1"/>
                </a:solidFill>
              </a:defRPr>
            </a:lvl1pPr>
          </a:lstStyle>
          <a:p>
            <a:r>
              <a:rPr lang="nl-BE"/>
              <a:t>Leren studeren</a:t>
            </a:r>
          </a:p>
        </p:txBody>
      </p:sp>
      <p:sp>
        <p:nvSpPr>
          <p:cNvPr id="23" name="TextBox 4">
            <a:extLst>
              <a:ext uri="{FF2B5EF4-FFF2-40B4-BE49-F238E27FC236}">
                <a16:creationId xmlns:a16="http://schemas.microsoft.com/office/drawing/2014/main" id="{B415E543-5122-4ED4-A8AA-647C117F1825}"/>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Titel slide</a:t>
            </a:r>
            <a:endParaRPr lang="en-US" sz="2000" b="1">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2977979155"/>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kst en 3 afbeeldingen">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11" name="balk onderaan">
            <a:extLst>
              <a:ext uri="{FF2B5EF4-FFF2-40B4-BE49-F238E27FC236}">
                <a16:creationId xmlns:a16="http://schemas.microsoft.com/office/drawing/2014/main" id="{38804C87-12C0-421E-90B2-DF14E0302FE7}"/>
              </a:ext>
            </a:extLst>
          </p:cNvPr>
          <p:cNvSpPr/>
          <p:nvPr userDrawn="1"/>
        </p:nvSpPr>
        <p:spPr>
          <a:xfrm>
            <a:off x="-7144" y="9305925"/>
            <a:ext cx="15988888" cy="548480"/>
          </a:xfrm>
          <a:custGeom>
            <a:avLst/>
            <a:gdLst>
              <a:gd name="connsiteX0" fmla="*/ 0 w 15948660"/>
              <a:gd name="connsiteY0" fmla="*/ 0 h 547688"/>
              <a:gd name="connsiteX1" fmla="*/ 15948660 w 15948660"/>
              <a:gd name="connsiteY1" fmla="*/ 0 h 547688"/>
              <a:gd name="connsiteX2" fmla="*/ 15948660 w 15948660"/>
              <a:gd name="connsiteY2" fmla="*/ 547688 h 547688"/>
              <a:gd name="connsiteX3" fmla="*/ 0 w 15948660"/>
              <a:gd name="connsiteY3" fmla="*/ 547688 h 547688"/>
              <a:gd name="connsiteX4" fmla="*/ 0 w 15948660"/>
              <a:gd name="connsiteY4" fmla="*/ 0 h 547688"/>
              <a:gd name="connsiteX0" fmla="*/ 0 w 15948660"/>
              <a:gd name="connsiteY0" fmla="*/ 0 h 547688"/>
              <a:gd name="connsiteX1" fmla="*/ 15948660 w 15948660"/>
              <a:gd name="connsiteY1" fmla="*/ 0 h 547688"/>
              <a:gd name="connsiteX2" fmla="*/ 15946734 w 15948660"/>
              <a:gd name="connsiteY2" fmla="*/ 165212 h 547688"/>
              <a:gd name="connsiteX3" fmla="*/ 15948660 w 15948660"/>
              <a:gd name="connsiteY3" fmla="*/ 547688 h 547688"/>
              <a:gd name="connsiteX4" fmla="*/ 0 w 15948660"/>
              <a:gd name="connsiteY4" fmla="*/ 547688 h 547688"/>
              <a:gd name="connsiteX5" fmla="*/ 0 w 15948660"/>
              <a:gd name="connsiteY5" fmla="*/ 0 h 547688"/>
              <a:gd name="connsiteX0" fmla="*/ 0 w 16140165"/>
              <a:gd name="connsiteY0" fmla="*/ 0 h 547688"/>
              <a:gd name="connsiteX1" fmla="*/ 15948660 w 16140165"/>
              <a:gd name="connsiteY1" fmla="*/ 0 h 547688"/>
              <a:gd name="connsiteX2" fmla="*/ 16140165 w 16140165"/>
              <a:gd name="connsiteY2" fmla="*/ 1926 h 547688"/>
              <a:gd name="connsiteX3" fmla="*/ 15948660 w 16140165"/>
              <a:gd name="connsiteY3" fmla="*/ 547688 h 547688"/>
              <a:gd name="connsiteX4" fmla="*/ 0 w 16140165"/>
              <a:gd name="connsiteY4" fmla="*/ 547688 h 547688"/>
              <a:gd name="connsiteX5" fmla="*/ 0 w 16140165"/>
              <a:gd name="connsiteY5" fmla="*/ 0 h 547688"/>
              <a:gd name="connsiteX0" fmla="*/ 0 w 16097459"/>
              <a:gd name="connsiteY0" fmla="*/ 0 h 547688"/>
              <a:gd name="connsiteX1" fmla="*/ 15948660 w 16097459"/>
              <a:gd name="connsiteY1" fmla="*/ 0 h 547688"/>
              <a:gd name="connsiteX2" fmla="*/ 16097459 w 16097459"/>
              <a:gd name="connsiteY2" fmla="*/ 122506 h 547688"/>
              <a:gd name="connsiteX3" fmla="*/ 15948660 w 16097459"/>
              <a:gd name="connsiteY3" fmla="*/ 547688 h 547688"/>
              <a:gd name="connsiteX4" fmla="*/ 0 w 16097459"/>
              <a:gd name="connsiteY4" fmla="*/ 547688 h 547688"/>
              <a:gd name="connsiteX5" fmla="*/ 0 w 16097459"/>
              <a:gd name="connsiteY5" fmla="*/ 0 h 547688"/>
              <a:gd name="connsiteX0" fmla="*/ 0 w 16135140"/>
              <a:gd name="connsiteY0" fmla="*/ 586 h 548274"/>
              <a:gd name="connsiteX1" fmla="*/ 15948660 w 16135140"/>
              <a:gd name="connsiteY1" fmla="*/ 586 h 548274"/>
              <a:gd name="connsiteX2" fmla="*/ 16135140 w 16135140"/>
              <a:gd name="connsiteY2" fmla="*/ 0 h 548274"/>
              <a:gd name="connsiteX3" fmla="*/ 15948660 w 16135140"/>
              <a:gd name="connsiteY3" fmla="*/ 548274 h 548274"/>
              <a:gd name="connsiteX4" fmla="*/ 0 w 16135140"/>
              <a:gd name="connsiteY4" fmla="*/ 548274 h 548274"/>
              <a:gd name="connsiteX5" fmla="*/ 0 w 16135140"/>
              <a:gd name="connsiteY5" fmla="*/ 586 h 548274"/>
              <a:gd name="connsiteX0" fmla="*/ 0 w 16135140"/>
              <a:gd name="connsiteY0" fmla="*/ 792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0 w 16135140"/>
              <a:gd name="connsiteY5" fmla="*/ 548480 h 548480"/>
              <a:gd name="connsiteX6" fmla="*/ 0 w 16135140"/>
              <a:gd name="connsiteY6" fmla="*/ 792 h 548480"/>
              <a:gd name="connsiteX0" fmla="*/ 0 w 16135140"/>
              <a:gd name="connsiteY0" fmla="*/ 792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146252 w 16135140"/>
              <a:gd name="connsiteY5" fmla="*/ 547688 h 548480"/>
              <a:gd name="connsiteX6" fmla="*/ 0 w 16135140"/>
              <a:gd name="connsiteY6" fmla="*/ 548480 h 548480"/>
              <a:gd name="connsiteX7" fmla="*/ 0 w 16135140"/>
              <a:gd name="connsiteY7" fmla="*/ 792 h 548480"/>
              <a:gd name="connsiteX0" fmla="*/ 0 w 16135140"/>
              <a:gd name="connsiteY0" fmla="*/ 548480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146252 w 16135140"/>
              <a:gd name="connsiteY5" fmla="*/ 547688 h 548480"/>
              <a:gd name="connsiteX6" fmla="*/ 0 w 16135140"/>
              <a:gd name="connsiteY6" fmla="*/ 548480 h 548480"/>
              <a:gd name="connsiteX0" fmla="*/ 0 w 15988888"/>
              <a:gd name="connsiteY0" fmla="*/ 547688 h 548480"/>
              <a:gd name="connsiteX1" fmla="*/ 2381 w 15988888"/>
              <a:gd name="connsiteY1" fmla="*/ 0 h 548480"/>
              <a:gd name="connsiteX2" fmla="*/ 15802408 w 15988888"/>
              <a:gd name="connsiteY2" fmla="*/ 792 h 548480"/>
              <a:gd name="connsiteX3" fmla="*/ 15988888 w 15988888"/>
              <a:gd name="connsiteY3" fmla="*/ 206 h 548480"/>
              <a:gd name="connsiteX4" fmla="*/ 15802408 w 15988888"/>
              <a:gd name="connsiteY4" fmla="*/ 548480 h 548480"/>
              <a:gd name="connsiteX5" fmla="*/ 0 w 15988888"/>
              <a:gd name="connsiteY5" fmla="*/ 547688 h 54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88888" h="548480">
                <a:moveTo>
                  <a:pt x="0" y="547688"/>
                </a:moveTo>
                <a:cubicBezTo>
                  <a:pt x="794" y="365125"/>
                  <a:pt x="1587" y="182563"/>
                  <a:pt x="2381" y="0"/>
                </a:cubicBezTo>
                <a:lnTo>
                  <a:pt x="15802408" y="792"/>
                </a:lnTo>
                <a:lnTo>
                  <a:pt x="15988888" y="206"/>
                </a:lnTo>
                <a:lnTo>
                  <a:pt x="15802408" y="548480"/>
                </a:lnTo>
                <a:lnTo>
                  <a:pt x="0" y="547688"/>
                </a:lnTo>
                <a:close/>
              </a:path>
            </a:pathLst>
          </a:custGeom>
          <a:solidFill>
            <a:srgbClr val="44C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0" name="afbeelding placeholder">
            <a:extLst>
              <a:ext uri="{FF2B5EF4-FFF2-40B4-BE49-F238E27FC236}">
                <a16:creationId xmlns:a16="http://schemas.microsoft.com/office/drawing/2014/main" id="{BF11F0D6-36C4-4080-A5EE-1C71DA09C63D}"/>
              </a:ext>
            </a:extLst>
          </p:cNvPr>
          <p:cNvSpPr>
            <a:spLocks noGrp="1"/>
          </p:cNvSpPr>
          <p:nvPr>
            <p:ph type="pic" sz="quarter" idx="13"/>
          </p:nvPr>
        </p:nvSpPr>
        <p:spPr>
          <a:xfrm>
            <a:off x="9394190" y="1648800"/>
            <a:ext cx="8217535" cy="4695826"/>
          </a:xfrm>
        </p:spPr>
        <p:txBody>
          <a:bodyPr tIns="1440000">
            <a:normAutofit/>
          </a:bodyPr>
          <a:lstStyle>
            <a:lvl1pPr marL="0" indent="0" algn="ctr">
              <a:buNone/>
              <a:defRPr sz="1600"/>
            </a:lvl1pPr>
          </a:lstStyle>
          <a:p>
            <a:endParaRPr lang="nl-BE"/>
          </a:p>
        </p:txBody>
      </p:sp>
      <p:pic>
        <p:nvPicPr>
          <p:cNvPr id="14" name="Afbeelding 13">
            <a:extLst>
              <a:ext uri="{FF2B5EF4-FFF2-40B4-BE49-F238E27FC236}">
                <a16:creationId xmlns:a16="http://schemas.microsoft.com/office/drawing/2014/main" id="{776346FE-287C-4E4F-85A0-653AF7B4AA3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988887" y="9145588"/>
            <a:ext cx="1841761" cy="943903"/>
          </a:xfrm>
          <a:prstGeom prst="rect">
            <a:avLst/>
          </a:prstGeom>
        </p:spPr>
      </p:pic>
      <p:sp>
        <p:nvSpPr>
          <p:cNvPr id="12" name="afbeelding placeholder klein L">
            <a:extLst>
              <a:ext uri="{FF2B5EF4-FFF2-40B4-BE49-F238E27FC236}">
                <a16:creationId xmlns:a16="http://schemas.microsoft.com/office/drawing/2014/main" id="{5C550790-1878-4E4B-B46B-972377CCD569}"/>
              </a:ext>
            </a:extLst>
          </p:cNvPr>
          <p:cNvSpPr>
            <a:spLocks noGrp="1"/>
          </p:cNvSpPr>
          <p:nvPr>
            <p:ph type="pic" sz="quarter" idx="14"/>
          </p:nvPr>
        </p:nvSpPr>
        <p:spPr>
          <a:xfrm>
            <a:off x="9394189" y="6516687"/>
            <a:ext cx="4045743" cy="2628899"/>
          </a:xfrm>
        </p:spPr>
        <p:txBody>
          <a:bodyPr>
            <a:normAutofit/>
          </a:bodyPr>
          <a:lstStyle>
            <a:lvl1pPr marL="0" indent="0">
              <a:buNone/>
              <a:defRPr sz="1600"/>
            </a:lvl1pPr>
          </a:lstStyle>
          <a:p>
            <a:endParaRPr lang="nl-BE"/>
          </a:p>
        </p:txBody>
      </p:sp>
      <p:sp>
        <p:nvSpPr>
          <p:cNvPr id="16" name="afbeelding placeholder klein R">
            <a:extLst>
              <a:ext uri="{FF2B5EF4-FFF2-40B4-BE49-F238E27FC236}">
                <a16:creationId xmlns:a16="http://schemas.microsoft.com/office/drawing/2014/main" id="{0AD5257D-D027-4510-AE37-6478FB52D6AC}"/>
              </a:ext>
            </a:extLst>
          </p:cNvPr>
          <p:cNvSpPr>
            <a:spLocks noGrp="1"/>
          </p:cNvSpPr>
          <p:nvPr>
            <p:ph type="pic" sz="quarter" idx="15"/>
          </p:nvPr>
        </p:nvSpPr>
        <p:spPr>
          <a:xfrm>
            <a:off x="13565982" y="6516688"/>
            <a:ext cx="4045743" cy="2628899"/>
          </a:xfrm>
        </p:spPr>
        <p:txBody>
          <a:bodyPr>
            <a:normAutofit/>
          </a:bodyPr>
          <a:lstStyle>
            <a:lvl1pPr marL="0" indent="0">
              <a:buNone/>
              <a:defRPr sz="1600"/>
            </a:lvl1pPr>
          </a:lstStyle>
          <a:p>
            <a:endParaRPr lang="nl-BE"/>
          </a:p>
        </p:txBody>
      </p:sp>
      <p:sp>
        <p:nvSpPr>
          <p:cNvPr id="3" name="Tijdelijke aanduiding voor tekst 2">
            <a:extLst>
              <a:ext uri="{FF2B5EF4-FFF2-40B4-BE49-F238E27FC236}">
                <a16:creationId xmlns:a16="http://schemas.microsoft.com/office/drawing/2014/main" id="{4A7D640B-CDD8-4169-B1E1-C9092DA4F966}"/>
              </a:ext>
            </a:extLst>
          </p:cNvPr>
          <p:cNvSpPr>
            <a:spLocks noGrp="1"/>
          </p:cNvSpPr>
          <p:nvPr>
            <p:ph type="body" sz="quarter" idx="17"/>
          </p:nvPr>
        </p:nvSpPr>
        <p:spPr>
          <a:xfrm>
            <a:off x="1051200" y="2354401"/>
            <a:ext cx="8217535" cy="612178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p:spPr>
        <p:txBody>
          <a:bodyPr/>
          <a:lstStyle>
            <a:lvl1pPr>
              <a:defRPr>
                <a:solidFill>
                  <a:schemeClr val="bg1"/>
                </a:solidFill>
              </a:defRPr>
            </a:lvl1pPr>
          </a:lstStyle>
          <a:p>
            <a:fld id="{B7527A74-2D87-4307-9531-5A57D9647EEB}" type="slidenum">
              <a:rPr lang="nl-BE" smtClean="0"/>
              <a:pPr/>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NL"/>
              <a:t>Titel</a:t>
            </a:r>
            <a:endParaRPr lang="en-US"/>
          </a:p>
        </p:txBody>
      </p:sp>
      <p:cxnSp>
        <p:nvCxnSpPr>
          <p:cNvPr id="8" name="Rechte verbindingslijn 7">
            <a:extLst>
              <a:ext uri="{FF2B5EF4-FFF2-40B4-BE49-F238E27FC236}">
                <a16:creationId xmlns:a16="http://schemas.microsoft.com/office/drawing/2014/main" id="{6E916ED6-1D5C-4BD5-A13A-5B98D6CE638F}"/>
              </a:ext>
            </a:extLst>
          </p:cNvPr>
          <p:cNvCxnSpPr>
            <a:cxnSpLocks/>
          </p:cNvCxnSpPr>
          <p:nvPr userDrawn="1"/>
        </p:nvCxnSpPr>
        <p:spPr>
          <a:xfrm>
            <a:off x="1040607" y="1648800"/>
            <a:ext cx="8227059"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
        <p:nvSpPr>
          <p:cNvPr id="22" name="Footer Placeholder 4">
            <a:extLst>
              <a:ext uri="{FF2B5EF4-FFF2-40B4-BE49-F238E27FC236}">
                <a16:creationId xmlns:a16="http://schemas.microsoft.com/office/drawing/2014/main" id="{9D8DD6B7-D598-4C95-97E9-BC30A87EE5C1}"/>
              </a:ext>
            </a:extLst>
          </p:cNvPr>
          <p:cNvSpPr>
            <a:spLocks noGrp="1"/>
          </p:cNvSpPr>
          <p:nvPr>
            <p:ph type="ftr" sz="quarter" idx="11"/>
          </p:nvPr>
        </p:nvSpPr>
        <p:spPr>
          <a:xfrm>
            <a:off x="1051200" y="9306717"/>
            <a:ext cx="6172200" cy="547688"/>
          </a:xfrm>
        </p:spPr>
        <p:txBody>
          <a:bodyPr lIns="0" tIns="0" rIns="0" bIns="0"/>
          <a:lstStyle>
            <a:lvl1pPr algn="l">
              <a:defRPr>
                <a:solidFill>
                  <a:schemeClr val="bg1"/>
                </a:solidFill>
              </a:defRPr>
            </a:lvl1pPr>
          </a:lstStyle>
          <a:p>
            <a:r>
              <a:rPr lang="nl-BE"/>
              <a:t>Leren studeren</a:t>
            </a:r>
          </a:p>
        </p:txBody>
      </p:sp>
      <p:sp>
        <p:nvSpPr>
          <p:cNvPr id="19" name="TextBox 4">
            <a:extLst>
              <a:ext uri="{FF2B5EF4-FFF2-40B4-BE49-F238E27FC236}">
                <a16:creationId xmlns:a16="http://schemas.microsoft.com/office/drawing/2014/main" id="{2CD7B7E4-430F-492F-AE79-EDAE65BABEA5}"/>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Tekst en 3 afbeelding slide</a:t>
            </a:r>
            <a:endParaRPr lang="en-US" sz="2000" b="1">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3762620811"/>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nfo">
    <p:spTree>
      <p:nvGrpSpPr>
        <p:cNvPr id="1" name=""/>
        <p:cNvGrpSpPr/>
        <p:nvPr/>
      </p:nvGrpSpPr>
      <p:grpSpPr>
        <a:xfrm>
          <a:off x="0" y="0"/>
          <a:ext cx="0" cy="0"/>
          <a:chOff x="0" y="0"/>
          <a:chExt cx="0" cy="0"/>
        </a:xfrm>
      </p:grpSpPr>
      <p:pic>
        <p:nvPicPr>
          <p:cNvPr id="8" name="template Image TEMP" hidden="1">
            <a:extLst>
              <a:ext uri="{FF2B5EF4-FFF2-40B4-BE49-F238E27FC236}">
                <a16:creationId xmlns:a16="http://schemas.microsoft.com/office/drawing/2014/main" id="{8B469C1A-565F-459B-93C7-43E5D877DAE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12" name="TextBox 4">
            <a:extLst>
              <a:ext uri="{FF2B5EF4-FFF2-40B4-BE49-F238E27FC236}">
                <a16:creationId xmlns:a16="http://schemas.microsoft.com/office/drawing/2014/main" id="{22214A23-4B57-4EDB-9FCA-6715CD113D98}"/>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Info slide</a:t>
            </a:r>
            <a:endParaRPr lang="en-US" sz="2000" b="1">
              <a:solidFill>
                <a:schemeClr val="tx1"/>
              </a:solidFill>
              <a:latin typeface="+mn-lt"/>
              <a:cs typeface="Arial" panose="020B0604020202020204" pitchFamily="34" charset="0"/>
            </a:endParaRPr>
          </a:p>
        </p:txBody>
      </p:sp>
      <p:sp>
        <p:nvSpPr>
          <p:cNvPr id="36" name="TextBox 36">
            <a:extLst>
              <a:ext uri="{FF2B5EF4-FFF2-40B4-BE49-F238E27FC236}">
                <a16:creationId xmlns:a16="http://schemas.microsoft.com/office/drawing/2014/main" id="{44C7C4AE-D418-42DF-87C9-0EEE364DAA8B}"/>
              </a:ext>
            </a:extLst>
          </p:cNvPr>
          <p:cNvSpPr txBox="1"/>
          <p:nvPr userDrawn="1"/>
        </p:nvSpPr>
        <p:spPr>
          <a:xfrm>
            <a:off x="970117" y="1530329"/>
            <a:ext cx="2376264" cy="307777"/>
          </a:xfrm>
          <a:prstGeom prst="rect">
            <a:avLst/>
          </a:prstGeom>
          <a:noFill/>
        </p:spPr>
        <p:txBody>
          <a:bodyPr wrap="square" rtlCol="0">
            <a:spAutoFit/>
          </a:bodyPr>
          <a:lstStyle/>
          <a:p>
            <a:r>
              <a:rPr lang="nl-NL" sz="1400" b="1">
                <a:solidFill>
                  <a:schemeClr val="tx2"/>
                </a:solidFill>
                <a:latin typeface="+mn-lt"/>
                <a:cs typeface="Arial" panose="020B0604020202020204" pitchFamily="34" charset="0"/>
              </a:rPr>
              <a:t>Afbeelding invoegen</a:t>
            </a:r>
            <a:endParaRPr lang="en-US" sz="1400" b="1">
              <a:solidFill>
                <a:schemeClr val="tx2"/>
              </a:solidFill>
              <a:latin typeface="+mn-lt"/>
              <a:cs typeface="Arial" panose="020B0604020202020204" pitchFamily="34" charset="0"/>
            </a:endParaRPr>
          </a:p>
        </p:txBody>
      </p:sp>
      <p:cxnSp>
        <p:nvCxnSpPr>
          <p:cNvPr id="37" name="Straight Connector 37">
            <a:extLst>
              <a:ext uri="{FF2B5EF4-FFF2-40B4-BE49-F238E27FC236}">
                <a16:creationId xmlns:a16="http://schemas.microsoft.com/office/drawing/2014/main" id="{B40A38B9-2AAB-47E3-AE1F-C0AFE51A7A63}"/>
              </a:ext>
            </a:extLst>
          </p:cNvPr>
          <p:cNvCxnSpPr>
            <a:cxnSpLocks/>
          </p:cNvCxnSpPr>
          <p:nvPr userDrawn="1"/>
        </p:nvCxnSpPr>
        <p:spPr>
          <a:xfrm>
            <a:off x="1031435" y="2201606"/>
            <a:ext cx="2670818"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sp>
        <p:nvSpPr>
          <p:cNvPr id="38" name="TextBox 38">
            <a:extLst>
              <a:ext uri="{FF2B5EF4-FFF2-40B4-BE49-F238E27FC236}">
                <a16:creationId xmlns:a16="http://schemas.microsoft.com/office/drawing/2014/main" id="{536B82A6-6264-438B-A97E-741449A365B1}"/>
              </a:ext>
            </a:extLst>
          </p:cNvPr>
          <p:cNvSpPr txBox="1"/>
          <p:nvPr userDrawn="1"/>
        </p:nvSpPr>
        <p:spPr>
          <a:xfrm>
            <a:off x="956335" y="2280453"/>
            <a:ext cx="2752302" cy="861774"/>
          </a:xfrm>
          <a:prstGeom prst="rect">
            <a:avLst/>
          </a:prstGeom>
          <a:noFill/>
        </p:spPr>
        <p:txBody>
          <a:bodyPr wrap="square" rtlCol="0">
            <a:spAutoFit/>
          </a:bodyPr>
          <a:lstStyle/>
          <a:p>
            <a:r>
              <a:rPr lang="nl-NL" sz="1000">
                <a:latin typeface="+mn-lt"/>
                <a:cs typeface="Arial" panose="020B0604020202020204" pitchFamily="34" charset="0"/>
              </a:rPr>
              <a:t>Klik op het pictogram dat vervolgens verschijnt om een afbeelding in te voegen.</a:t>
            </a:r>
          </a:p>
          <a:p>
            <a:endParaRPr lang="nl-NL" sz="1000">
              <a:latin typeface="+mn-lt"/>
              <a:cs typeface="Arial" panose="020B0604020202020204" pitchFamily="34" charset="0"/>
            </a:endParaRPr>
          </a:p>
          <a:p>
            <a:r>
              <a:rPr lang="nl-NL" sz="1000">
                <a:latin typeface="+mn-lt"/>
                <a:cs typeface="Arial" panose="020B0604020202020204" pitchFamily="34" charset="0"/>
              </a:rPr>
              <a:t>Voor </a:t>
            </a:r>
            <a:r>
              <a:rPr lang="nl-NL" sz="1000" err="1">
                <a:latin typeface="+mn-lt"/>
                <a:cs typeface="Arial" panose="020B0604020202020204" pitchFamily="34" charset="0"/>
              </a:rPr>
              <a:t>copy+paste</a:t>
            </a:r>
            <a:r>
              <a:rPr lang="nl-NL" sz="1000">
                <a:latin typeface="+mn-lt"/>
                <a:cs typeface="Arial" panose="020B0604020202020204" pitchFamily="34" charset="0"/>
              </a:rPr>
              <a:t> commando:</a:t>
            </a:r>
          </a:p>
          <a:p>
            <a:r>
              <a:rPr lang="nl-NL" sz="1000">
                <a:latin typeface="+mn-lt"/>
                <a:cs typeface="Arial" panose="020B0604020202020204" pitchFamily="34" charset="0"/>
              </a:rPr>
              <a:t>Selecteer de </a:t>
            </a:r>
            <a:r>
              <a:rPr lang="nl-NL" sz="1000" err="1">
                <a:latin typeface="+mn-lt"/>
                <a:cs typeface="Arial" panose="020B0604020202020204" pitchFamily="34" charset="0"/>
              </a:rPr>
              <a:t>placeholder</a:t>
            </a:r>
            <a:r>
              <a:rPr lang="nl-NL" sz="1000">
                <a:latin typeface="+mn-lt"/>
                <a:cs typeface="Arial" panose="020B0604020202020204" pitchFamily="34" charset="0"/>
              </a:rPr>
              <a:t> en plak.de afbeelding</a:t>
            </a:r>
          </a:p>
        </p:txBody>
      </p:sp>
      <p:sp>
        <p:nvSpPr>
          <p:cNvPr id="39" name="TextBox 46">
            <a:extLst>
              <a:ext uri="{FF2B5EF4-FFF2-40B4-BE49-F238E27FC236}">
                <a16:creationId xmlns:a16="http://schemas.microsoft.com/office/drawing/2014/main" id="{F0FA5799-9C4C-446C-9207-94C4B5D748A3}"/>
              </a:ext>
            </a:extLst>
          </p:cNvPr>
          <p:cNvSpPr txBox="1"/>
          <p:nvPr userDrawn="1"/>
        </p:nvSpPr>
        <p:spPr>
          <a:xfrm>
            <a:off x="954849" y="3216398"/>
            <a:ext cx="2731369" cy="1015663"/>
          </a:xfrm>
          <a:prstGeom prst="rect">
            <a:avLst/>
          </a:prstGeom>
          <a:noFill/>
        </p:spPr>
        <p:txBody>
          <a:bodyPr wrap="square" rtlCol="0">
            <a:spAutoFit/>
          </a:bodyPr>
          <a:lstStyle/>
          <a:p>
            <a:r>
              <a:rPr lang="nl-NL" sz="1000">
                <a:latin typeface="+mn-lt"/>
                <a:cs typeface="Arial" panose="020B0604020202020204" pitchFamily="34" charset="0"/>
              </a:rPr>
              <a:t>Wanneer je de afbeelding wilt schalen of verslepen, ga dan naar </a:t>
            </a:r>
          </a:p>
          <a:p>
            <a:r>
              <a:rPr lang="nl-NL" sz="1000" b="1">
                <a:latin typeface="+mn-lt"/>
                <a:cs typeface="Arial" panose="020B0604020202020204" pitchFamily="34" charset="0"/>
              </a:rPr>
              <a:t>‘Hulpmiddelen voor afbeeldingen’ </a:t>
            </a:r>
          </a:p>
          <a:p>
            <a:r>
              <a:rPr lang="nl-NL" sz="1000">
                <a:latin typeface="+mn-lt"/>
                <a:cs typeface="Arial" panose="020B0604020202020204" pitchFamily="34" charset="0"/>
              </a:rPr>
              <a:t>en klik op </a:t>
            </a:r>
            <a:r>
              <a:rPr lang="nl-NL" sz="1000" b="1">
                <a:latin typeface="+mn-lt"/>
                <a:cs typeface="Arial" panose="020B0604020202020204" pitchFamily="34" charset="0"/>
              </a:rPr>
              <a:t>‘Bijsnijden’. </a:t>
            </a:r>
            <a:r>
              <a:rPr lang="nl-NL" sz="1000">
                <a:latin typeface="+mn-lt"/>
                <a:cs typeface="Arial" panose="020B0604020202020204" pitchFamily="34" charset="0"/>
              </a:rPr>
              <a:t>Met de witte bolletjes schaal je de afbeelding, met de zwarte haakjes schaal je het afbeeldingskader. </a:t>
            </a:r>
            <a:endParaRPr lang="en-US" sz="1000">
              <a:latin typeface="+mn-lt"/>
              <a:cs typeface="Arial" panose="020B0604020202020204" pitchFamily="34" charset="0"/>
            </a:endParaRPr>
          </a:p>
        </p:txBody>
      </p:sp>
      <p:pic>
        <p:nvPicPr>
          <p:cNvPr id="40" name="Picture 5">
            <a:extLst>
              <a:ext uri="{FF2B5EF4-FFF2-40B4-BE49-F238E27FC236}">
                <a16:creationId xmlns:a16="http://schemas.microsoft.com/office/drawing/2014/main" id="{040BA48D-125B-4304-B3D5-BC245FDDCE24}"/>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382241" y="3264214"/>
            <a:ext cx="271463" cy="476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3" name="TextBox 46">
            <a:extLst>
              <a:ext uri="{FF2B5EF4-FFF2-40B4-BE49-F238E27FC236}">
                <a16:creationId xmlns:a16="http://schemas.microsoft.com/office/drawing/2014/main" id="{3F368D08-D40E-4F7F-9166-57146C54B4FE}"/>
              </a:ext>
            </a:extLst>
          </p:cNvPr>
          <p:cNvSpPr txBox="1"/>
          <p:nvPr userDrawn="1"/>
        </p:nvSpPr>
        <p:spPr>
          <a:xfrm>
            <a:off x="3739472" y="3659037"/>
            <a:ext cx="2785649" cy="553998"/>
          </a:xfrm>
          <a:prstGeom prst="rect">
            <a:avLst/>
          </a:prstGeom>
          <a:noFill/>
        </p:spPr>
        <p:txBody>
          <a:bodyPr wrap="square" rtlCol="0">
            <a:spAutoFit/>
          </a:bodyPr>
          <a:lstStyle/>
          <a:p>
            <a:r>
              <a:rPr lang="nl-NL" sz="1000">
                <a:latin typeface="+mn-lt"/>
                <a:cs typeface="Arial" panose="020B0604020202020204" pitchFamily="34" charset="0"/>
              </a:rPr>
              <a:t>Howest stock Afbeeldingen kan je downloaden op</a:t>
            </a:r>
          </a:p>
          <a:p>
            <a:r>
              <a:rPr lang="nl-NL" sz="1000">
                <a:latin typeface="+mn-lt"/>
                <a:cs typeface="Arial" panose="020B0604020202020204" pitchFamily="34" charset="0"/>
              </a:rPr>
              <a:t> </a:t>
            </a:r>
            <a:r>
              <a:rPr lang="nl-BE" sz="1000">
                <a:latin typeface="+mn-lt"/>
                <a:hlinkClick r:id="rId4"/>
              </a:rPr>
              <a:t>https://www.flickr.com/photos/howestbe/albums</a:t>
            </a:r>
            <a:endParaRPr lang="nl-NL" sz="1000">
              <a:latin typeface="+mn-lt"/>
              <a:cs typeface="Arial" panose="020B0604020202020204" pitchFamily="34" charset="0"/>
            </a:endParaRPr>
          </a:p>
        </p:txBody>
      </p:sp>
      <p:sp>
        <p:nvSpPr>
          <p:cNvPr id="44" name="TextBox 36">
            <a:extLst>
              <a:ext uri="{FF2B5EF4-FFF2-40B4-BE49-F238E27FC236}">
                <a16:creationId xmlns:a16="http://schemas.microsoft.com/office/drawing/2014/main" id="{F1BAA920-A476-47C6-8DBB-C2C99C48688A}"/>
              </a:ext>
            </a:extLst>
          </p:cNvPr>
          <p:cNvSpPr txBox="1"/>
          <p:nvPr userDrawn="1"/>
        </p:nvSpPr>
        <p:spPr>
          <a:xfrm>
            <a:off x="3744719" y="1530329"/>
            <a:ext cx="2376264" cy="307777"/>
          </a:xfrm>
          <a:prstGeom prst="rect">
            <a:avLst/>
          </a:prstGeom>
          <a:noFill/>
        </p:spPr>
        <p:txBody>
          <a:bodyPr wrap="square" rtlCol="0">
            <a:spAutoFit/>
          </a:bodyPr>
          <a:lstStyle/>
          <a:p>
            <a:r>
              <a:rPr lang="nl-NL" sz="1400" b="1">
                <a:solidFill>
                  <a:schemeClr val="tx2"/>
                </a:solidFill>
                <a:latin typeface="+mn-lt"/>
                <a:cs typeface="Arial" panose="020B0604020202020204" pitchFamily="34" charset="0"/>
              </a:rPr>
              <a:t>Afbeelding optimaliseren</a:t>
            </a:r>
            <a:endParaRPr lang="en-US" sz="1400" b="1">
              <a:solidFill>
                <a:schemeClr val="tx2"/>
              </a:solidFill>
              <a:latin typeface="+mn-lt"/>
              <a:cs typeface="Arial" panose="020B0604020202020204" pitchFamily="34" charset="0"/>
            </a:endParaRPr>
          </a:p>
        </p:txBody>
      </p:sp>
      <p:cxnSp>
        <p:nvCxnSpPr>
          <p:cNvPr id="45" name="Straight Connector 37">
            <a:extLst>
              <a:ext uri="{FF2B5EF4-FFF2-40B4-BE49-F238E27FC236}">
                <a16:creationId xmlns:a16="http://schemas.microsoft.com/office/drawing/2014/main" id="{7C043D1C-A8E6-4EC8-BA0D-36E15F1CEC1E}"/>
              </a:ext>
            </a:extLst>
          </p:cNvPr>
          <p:cNvCxnSpPr>
            <a:cxnSpLocks/>
          </p:cNvCxnSpPr>
          <p:nvPr userDrawn="1"/>
        </p:nvCxnSpPr>
        <p:spPr>
          <a:xfrm>
            <a:off x="3843206" y="2214279"/>
            <a:ext cx="2650606"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sp>
        <p:nvSpPr>
          <p:cNvPr id="46" name="TextBox 38">
            <a:extLst>
              <a:ext uri="{FF2B5EF4-FFF2-40B4-BE49-F238E27FC236}">
                <a16:creationId xmlns:a16="http://schemas.microsoft.com/office/drawing/2014/main" id="{79C207DC-6067-44B0-A786-DD106419929F}"/>
              </a:ext>
            </a:extLst>
          </p:cNvPr>
          <p:cNvSpPr txBox="1"/>
          <p:nvPr userDrawn="1"/>
        </p:nvSpPr>
        <p:spPr>
          <a:xfrm>
            <a:off x="3743234" y="2275074"/>
            <a:ext cx="2737877" cy="1323439"/>
          </a:xfrm>
          <a:prstGeom prst="rect">
            <a:avLst/>
          </a:prstGeom>
          <a:noFill/>
        </p:spPr>
        <p:txBody>
          <a:bodyPr wrap="square" rtlCol="0">
            <a:spAutoFit/>
          </a:bodyPr>
          <a:lstStyle/>
          <a:p>
            <a:r>
              <a:rPr lang="nl-NL" sz="1000">
                <a:latin typeface="+mn-lt"/>
                <a:cs typeface="Arial" panose="020B0604020202020204" pitchFamily="34" charset="0"/>
              </a:rPr>
              <a:t>Afbeeldingen maken je PPT vaak heel groot, indien nodig kan je ze comprimeren door ze te selecteren naar </a:t>
            </a:r>
            <a:r>
              <a:rPr lang="nl-NL" sz="1000" b="1">
                <a:latin typeface="+mn-lt"/>
                <a:cs typeface="Arial" panose="020B0604020202020204" pitchFamily="34" charset="0"/>
              </a:rPr>
              <a:t>opmaak</a:t>
            </a:r>
            <a:r>
              <a:rPr lang="nl-NL" sz="1000">
                <a:latin typeface="+mn-lt"/>
                <a:cs typeface="Arial" panose="020B0604020202020204" pitchFamily="34" charset="0"/>
              </a:rPr>
              <a:t> te gaan</a:t>
            </a:r>
          </a:p>
          <a:p>
            <a:endParaRPr lang="nl-NL" sz="1000">
              <a:latin typeface="+mn-lt"/>
              <a:cs typeface="Arial" panose="020B0604020202020204" pitchFamily="34" charset="0"/>
            </a:endParaRPr>
          </a:p>
          <a:p>
            <a:r>
              <a:rPr lang="nl-NL" sz="1000">
                <a:latin typeface="+mn-lt"/>
                <a:cs typeface="Arial" panose="020B0604020202020204" pitchFamily="34" charset="0"/>
              </a:rPr>
              <a:t>Daar kan je volgende optie vinden:</a:t>
            </a:r>
          </a:p>
          <a:p>
            <a:endParaRPr lang="nl-NL" sz="1000">
              <a:latin typeface="+mn-lt"/>
              <a:cs typeface="Arial" panose="020B0604020202020204" pitchFamily="34" charset="0"/>
            </a:endParaRPr>
          </a:p>
          <a:p>
            <a:endParaRPr lang="nl-NL" sz="1000">
              <a:latin typeface="+mn-lt"/>
              <a:cs typeface="Arial" panose="020B0604020202020204" pitchFamily="34" charset="0"/>
            </a:endParaRPr>
          </a:p>
          <a:p>
            <a:r>
              <a:rPr lang="nl-NL" sz="1000">
                <a:latin typeface="+mn-lt"/>
                <a:cs typeface="Arial" panose="020B0604020202020204" pitchFamily="34" charset="0"/>
              </a:rPr>
              <a:t>Pas dit toe op enkel afbeelding of op allemaal.</a:t>
            </a:r>
          </a:p>
        </p:txBody>
      </p:sp>
      <p:pic>
        <p:nvPicPr>
          <p:cNvPr id="47" name="Afbeelding 46">
            <a:extLst>
              <a:ext uri="{FF2B5EF4-FFF2-40B4-BE49-F238E27FC236}">
                <a16:creationId xmlns:a16="http://schemas.microsoft.com/office/drawing/2014/main" id="{9624625B-2F92-4B10-AD60-3A18C86D1BE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256559" y="3117812"/>
            <a:ext cx="1685925" cy="219075"/>
          </a:xfrm>
          <a:prstGeom prst="rect">
            <a:avLst/>
          </a:prstGeom>
        </p:spPr>
      </p:pic>
      <p:sp>
        <p:nvSpPr>
          <p:cNvPr id="48" name="TextBox 36">
            <a:extLst>
              <a:ext uri="{FF2B5EF4-FFF2-40B4-BE49-F238E27FC236}">
                <a16:creationId xmlns:a16="http://schemas.microsoft.com/office/drawing/2014/main" id="{A7BF0C0F-7298-4E03-99DD-ACBA17F57C1E}"/>
              </a:ext>
            </a:extLst>
          </p:cNvPr>
          <p:cNvSpPr txBox="1"/>
          <p:nvPr userDrawn="1"/>
        </p:nvSpPr>
        <p:spPr>
          <a:xfrm>
            <a:off x="9297501" y="1530329"/>
            <a:ext cx="2376264" cy="307777"/>
          </a:xfrm>
          <a:prstGeom prst="rect">
            <a:avLst/>
          </a:prstGeom>
          <a:noFill/>
        </p:spPr>
        <p:txBody>
          <a:bodyPr wrap="square" rtlCol="0">
            <a:spAutoFit/>
          </a:bodyPr>
          <a:lstStyle/>
          <a:p>
            <a:r>
              <a:rPr lang="nl-NL" sz="1400" b="1">
                <a:solidFill>
                  <a:schemeClr val="tx2"/>
                </a:solidFill>
                <a:latin typeface="+mn-lt"/>
                <a:cs typeface="Arial" panose="020B0604020202020204" pitchFamily="34" charset="0"/>
              </a:rPr>
              <a:t>Gebruik iconen /logo`s</a:t>
            </a:r>
            <a:endParaRPr lang="en-US" sz="1400" b="1">
              <a:solidFill>
                <a:schemeClr val="tx2"/>
              </a:solidFill>
              <a:latin typeface="+mn-lt"/>
              <a:cs typeface="Arial" panose="020B0604020202020204" pitchFamily="34" charset="0"/>
            </a:endParaRPr>
          </a:p>
        </p:txBody>
      </p:sp>
      <p:sp>
        <p:nvSpPr>
          <p:cNvPr id="50" name="TextBox 38">
            <a:extLst>
              <a:ext uri="{FF2B5EF4-FFF2-40B4-BE49-F238E27FC236}">
                <a16:creationId xmlns:a16="http://schemas.microsoft.com/office/drawing/2014/main" id="{20835A17-C1AD-4185-BDEC-29A8E07ACCF9}"/>
              </a:ext>
            </a:extLst>
          </p:cNvPr>
          <p:cNvSpPr txBox="1"/>
          <p:nvPr userDrawn="1"/>
        </p:nvSpPr>
        <p:spPr>
          <a:xfrm>
            <a:off x="9293556" y="2260350"/>
            <a:ext cx="2788533" cy="1631216"/>
          </a:xfrm>
          <a:prstGeom prst="rect">
            <a:avLst/>
          </a:prstGeom>
          <a:noFill/>
        </p:spPr>
        <p:txBody>
          <a:bodyPr wrap="square" rtlCol="0">
            <a:spAutoFit/>
          </a:bodyPr>
          <a:lstStyle/>
          <a:p>
            <a:r>
              <a:rPr lang="nl-NL" sz="1000">
                <a:latin typeface="+mn-lt"/>
                <a:cs typeface="Arial" panose="020B0604020202020204" pitchFamily="34" charset="0"/>
              </a:rPr>
              <a:t>Copier de iconen/logo`s vanuit de extra slides deze kunnen zonder kwaliteitsverlies vergroot en verkleind worden, maar zorg steeds dat dit uniform is (breedte en hoogte verhoudingen moeten gelijk blijven).</a:t>
            </a:r>
          </a:p>
          <a:p>
            <a:endParaRPr lang="nl-NL" sz="1000">
              <a:latin typeface="+mn-lt"/>
              <a:cs typeface="Arial" panose="020B0604020202020204" pitchFamily="34" charset="0"/>
            </a:endParaRPr>
          </a:p>
          <a:p>
            <a:r>
              <a:rPr lang="nl-NL" sz="1000">
                <a:latin typeface="+mn-lt"/>
                <a:cs typeface="Arial" panose="020B0604020202020204" pitchFamily="34" charset="0"/>
              </a:rPr>
              <a:t> </a:t>
            </a:r>
            <a:r>
              <a:rPr lang="nl-NL" sz="1000" b="1">
                <a:latin typeface="+mn-lt"/>
                <a:cs typeface="Arial" panose="020B0604020202020204" pitchFamily="34" charset="0"/>
              </a:rPr>
              <a:t>Sleep hiervoor aan de witte bolletjes op de hoeken maar hou SHIFT ingedrukt</a:t>
            </a:r>
          </a:p>
          <a:p>
            <a:endParaRPr lang="nl-NL" sz="1000">
              <a:latin typeface="+mn-lt"/>
              <a:cs typeface="Arial" panose="020B0604020202020204" pitchFamily="34" charset="0"/>
            </a:endParaRPr>
          </a:p>
          <a:p>
            <a:endParaRPr lang="nl-NL" sz="1000">
              <a:latin typeface="+mn-lt"/>
              <a:cs typeface="Arial" panose="020B0604020202020204" pitchFamily="34" charset="0"/>
            </a:endParaRPr>
          </a:p>
        </p:txBody>
      </p:sp>
      <p:sp>
        <p:nvSpPr>
          <p:cNvPr id="51" name="TextBox 36">
            <a:extLst>
              <a:ext uri="{FF2B5EF4-FFF2-40B4-BE49-F238E27FC236}">
                <a16:creationId xmlns:a16="http://schemas.microsoft.com/office/drawing/2014/main" id="{A49F9C38-87B6-450F-AEDC-3FCD28F601C2}"/>
              </a:ext>
            </a:extLst>
          </p:cNvPr>
          <p:cNvSpPr txBox="1"/>
          <p:nvPr userDrawn="1"/>
        </p:nvSpPr>
        <p:spPr>
          <a:xfrm>
            <a:off x="6519002" y="5696112"/>
            <a:ext cx="2376264" cy="523220"/>
          </a:xfrm>
          <a:prstGeom prst="rect">
            <a:avLst/>
          </a:prstGeom>
          <a:noFill/>
        </p:spPr>
        <p:txBody>
          <a:bodyPr wrap="square" rtlCol="0">
            <a:spAutoFit/>
          </a:bodyPr>
          <a:lstStyle/>
          <a:p>
            <a:r>
              <a:rPr lang="nl-NL" sz="1400" b="1">
                <a:solidFill>
                  <a:schemeClr val="tx2"/>
                </a:solidFill>
                <a:latin typeface="+mn-lt"/>
                <a:cs typeface="Arial" panose="020B0604020202020204" pitchFamily="34" charset="0"/>
              </a:rPr>
              <a:t>Aanpassen datum en voettekst</a:t>
            </a:r>
            <a:endParaRPr lang="en-US" sz="1400" b="1">
              <a:solidFill>
                <a:schemeClr val="tx2"/>
              </a:solidFill>
              <a:latin typeface="+mn-lt"/>
              <a:cs typeface="Arial" panose="020B0604020202020204" pitchFamily="34" charset="0"/>
            </a:endParaRPr>
          </a:p>
        </p:txBody>
      </p:sp>
      <p:sp>
        <p:nvSpPr>
          <p:cNvPr id="53" name="TextBox 38">
            <a:extLst>
              <a:ext uri="{FF2B5EF4-FFF2-40B4-BE49-F238E27FC236}">
                <a16:creationId xmlns:a16="http://schemas.microsoft.com/office/drawing/2014/main" id="{B01ED82F-70A2-429E-B6BF-0F3557673A03}"/>
              </a:ext>
            </a:extLst>
          </p:cNvPr>
          <p:cNvSpPr txBox="1"/>
          <p:nvPr userDrawn="1"/>
        </p:nvSpPr>
        <p:spPr>
          <a:xfrm>
            <a:off x="6510860" y="6436655"/>
            <a:ext cx="2759700" cy="1938992"/>
          </a:xfrm>
          <a:prstGeom prst="rect">
            <a:avLst/>
          </a:prstGeom>
          <a:noFill/>
        </p:spPr>
        <p:txBody>
          <a:bodyPr wrap="square" rtlCol="0">
            <a:spAutoFit/>
          </a:bodyPr>
          <a:lstStyle/>
          <a:p>
            <a:r>
              <a:rPr lang="nl-NL" sz="1000">
                <a:latin typeface="+mn-lt"/>
                <a:cs typeface="Arial" panose="020B0604020202020204" pitchFamily="34" charset="0"/>
              </a:rPr>
              <a:t>Pas de voettekst niet rechtstreeks aan maar ga via invoegen en klik op:</a:t>
            </a:r>
          </a:p>
          <a:p>
            <a:endParaRPr lang="nl-NL" sz="1000" b="1">
              <a:latin typeface="+mn-lt"/>
              <a:cs typeface="Arial" panose="020B0604020202020204" pitchFamily="34" charset="0"/>
            </a:endParaRPr>
          </a:p>
          <a:p>
            <a:endParaRPr lang="nl-NL" sz="1000" b="1">
              <a:latin typeface="+mn-lt"/>
              <a:cs typeface="Arial" panose="020B0604020202020204" pitchFamily="34" charset="0"/>
            </a:endParaRPr>
          </a:p>
          <a:p>
            <a:endParaRPr lang="nl-NL" sz="1000" b="1">
              <a:latin typeface="+mn-lt"/>
              <a:cs typeface="Arial" panose="020B0604020202020204" pitchFamily="34" charset="0"/>
            </a:endParaRPr>
          </a:p>
          <a:p>
            <a:endParaRPr lang="nl-NL" sz="1000" b="1">
              <a:latin typeface="+mn-lt"/>
              <a:cs typeface="Arial" panose="020B0604020202020204" pitchFamily="34" charset="0"/>
            </a:endParaRPr>
          </a:p>
          <a:p>
            <a:endParaRPr lang="nl-NL" sz="1000" b="1">
              <a:latin typeface="+mn-lt"/>
              <a:cs typeface="Arial" panose="020B0604020202020204" pitchFamily="34" charset="0"/>
            </a:endParaRPr>
          </a:p>
          <a:p>
            <a:endParaRPr lang="nl-NL" sz="1000" b="1">
              <a:latin typeface="+mn-lt"/>
              <a:cs typeface="Arial" panose="020B0604020202020204" pitchFamily="34" charset="0"/>
            </a:endParaRPr>
          </a:p>
          <a:p>
            <a:r>
              <a:rPr lang="nl-NL" sz="1000" b="0">
                <a:latin typeface="+mn-lt"/>
                <a:cs typeface="Arial" panose="020B0604020202020204" pitchFamily="34" charset="0"/>
              </a:rPr>
              <a:t>Daar kan je deze aanpassen en toepassen op de slide of op alle slides.</a:t>
            </a:r>
          </a:p>
          <a:p>
            <a:endParaRPr lang="nl-NL" sz="1000">
              <a:latin typeface="+mn-lt"/>
              <a:cs typeface="Arial" panose="020B0604020202020204" pitchFamily="34" charset="0"/>
            </a:endParaRPr>
          </a:p>
          <a:p>
            <a:endParaRPr lang="nl-NL" sz="1000">
              <a:latin typeface="+mn-lt"/>
              <a:cs typeface="Arial" panose="020B0604020202020204" pitchFamily="34" charset="0"/>
            </a:endParaRPr>
          </a:p>
        </p:txBody>
      </p:sp>
      <p:pic>
        <p:nvPicPr>
          <p:cNvPr id="54" name="Afbeelding 53">
            <a:extLst>
              <a:ext uri="{FF2B5EF4-FFF2-40B4-BE49-F238E27FC236}">
                <a16:creationId xmlns:a16="http://schemas.microsoft.com/office/drawing/2014/main" id="{B1027754-1E8B-4EB4-A7C1-3942817B5059}"/>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693592" y="6936447"/>
            <a:ext cx="527417" cy="574649"/>
          </a:xfrm>
          <a:prstGeom prst="rect">
            <a:avLst/>
          </a:prstGeom>
        </p:spPr>
      </p:pic>
      <p:sp>
        <p:nvSpPr>
          <p:cNvPr id="55" name="TextBox 46">
            <a:extLst>
              <a:ext uri="{FF2B5EF4-FFF2-40B4-BE49-F238E27FC236}">
                <a16:creationId xmlns:a16="http://schemas.microsoft.com/office/drawing/2014/main" id="{1811EA10-E46A-4FD9-BEB9-88794940FB36}"/>
              </a:ext>
            </a:extLst>
          </p:cNvPr>
          <p:cNvSpPr txBox="1"/>
          <p:nvPr userDrawn="1"/>
        </p:nvSpPr>
        <p:spPr>
          <a:xfrm>
            <a:off x="14860914" y="7140510"/>
            <a:ext cx="2752302" cy="707886"/>
          </a:xfrm>
          <a:prstGeom prst="rect">
            <a:avLst/>
          </a:prstGeom>
          <a:noFill/>
        </p:spPr>
        <p:txBody>
          <a:bodyPr wrap="square" rtlCol="0">
            <a:spAutoFit/>
          </a:bodyPr>
          <a:lstStyle/>
          <a:p>
            <a:r>
              <a:rPr lang="nl-NL" sz="1000">
                <a:latin typeface="+mn-lt"/>
                <a:cs typeface="Arial" panose="020B0604020202020204" pitchFamily="34" charset="0"/>
              </a:rPr>
              <a:t>Indien je per ongeluk elementen verschoven hebt in de </a:t>
            </a:r>
            <a:r>
              <a:rPr lang="nl-NL" sz="1000" err="1">
                <a:latin typeface="+mn-lt"/>
                <a:cs typeface="Arial" panose="020B0604020202020204" pitchFamily="34" charset="0"/>
              </a:rPr>
              <a:t>layout</a:t>
            </a:r>
            <a:r>
              <a:rPr lang="nl-NL" sz="1000">
                <a:latin typeface="+mn-lt"/>
                <a:cs typeface="Arial" panose="020B0604020202020204" pitchFamily="34" charset="0"/>
              </a:rPr>
              <a:t>, pas opnieuw de juiste template toe:</a:t>
            </a:r>
          </a:p>
          <a:p>
            <a:endParaRPr lang="nl-NL" sz="1000" b="1">
              <a:latin typeface="+mn-lt"/>
              <a:cs typeface="Arial" panose="020B0604020202020204" pitchFamily="34" charset="0"/>
            </a:endParaRPr>
          </a:p>
          <a:p>
            <a:r>
              <a:rPr lang="nl-NL" sz="1000" b="1">
                <a:latin typeface="+mn-lt"/>
                <a:cs typeface="Arial" panose="020B0604020202020204" pitchFamily="34" charset="0"/>
              </a:rPr>
              <a:t> (rechtsklikken op de slide &gt; indeling)</a:t>
            </a:r>
          </a:p>
        </p:txBody>
      </p:sp>
      <p:sp>
        <p:nvSpPr>
          <p:cNvPr id="56" name="TextBox 36">
            <a:extLst>
              <a:ext uri="{FF2B5EF4-FFF2-40B4-BE49-F238E27FC236}">
                <a16:creationId xmlns:a16="http://schemas.microsoft.com/office/drawing/2014/main" id="{C65E0A94-0AE2-4BF0-94F3-981F51FDAD58}"/>
              </a:ext>
            </a:extLst>
          </p:cNvPr>
          <p:cNvSpPr txBox="1"/>
          <p:nvPr userDrawn="1"/>
        </p:nvSpPr>
        <p:spPr>
          <a:xfrm>
            <a:off x="14856440" y="6407859"/>
            <a:ext cx="2376264" cy="307777"/>
          </a:xfrm>
          <a:prstGeom prst="rect">
            <a:avLst/>
          </a:prstGeom>
          <a:noFill/>
        </p:spPr>
        <p:txBody>
          <a:bodyPr wrap="square" rtlCol="0">
            <a:spAutoFit/>
          </a:bodyPr>
          <a:lstStyle/>
          <a:p>
            <a:r>
              <a:rPr lang="nl-NL" sz="1400" b="1">
                <a:solidFill>
                  <a:schemeClr val="tx2"/>
                </a:solidFill>
                <a:latin typeface="+mn-lt"/>
                <a:cs typeface="Arial" panose="020B0604020202020204" pitchFamily="34" charset="0"/>
              </a:rPr>
              <a:t>Reset </a:t>
            </a:r>
            <a:r>
              <a:rPr lang="nl-NL" sz="1400" b="1" err="1">
                <a:solidFill>
                  <a:schemeClr val="tx2"/>
                </a:solidFill>
                <a:latin typeface="+mn-lt"/>
                <a:cs typeface="Arial" panose="020B0604020202020204" pitchFamily="34" charset="0"/>
              </a:rPr>
              <a:t>layout</a:t>
            </a:r>
            <a:endParaRPr lang="en-US" sz="1400" b="1">
              <a:solidFill>
                <a:schemeClr val="tx2"/>
              </a:solidFill>
              <a:latin typeface="+mn-lt"/>
              <a:cs typeface="Arial" panose="020B0604020202020204" pitchFamily="34" charset="0"/>
            </a:endParaRPr>
          </a:p>
        </p:txBody>
      </p:sp>
      <p:cxnSp>
        <p:nvCxnSpPr>
          <p:cNvPr id="57" name="Straight Connector 37">
            <a:extLst>
              <a:ext uri="{FF2B5EF4-FFF2-40B4-BE49-F238E27FC236}">
                <a16:creationId xmlns:a16="http://schemas.microsoft.com/office/drawing/2014/main" id="{31B0A778-7F67-4F32-A787-07E1420116D2}"/>
              </a:ext>
            </a:extLst>
          </p:cNvPr>
          <p:cNvCxnSpPr>
            <a:cxnSpLocks/>
          </p:cNvCxnSpPr>
          <p:nvPr userDrawn="1"/>
        </p:nvCxnSpPr>
        <p:spPr>
          <a:xfrm>
            <a:off x="14941583" y="7080206"/>
            <a:ext cx="2658217"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sp>
        <p:nvSpPr>
          <p:cNvPr id="3" name="Tekstvak 2">
            <a:extLst>
              <a:ext uri="{FF2B5EF4-FFF2-40B4-BE49-F238E27FC236}">
                <a16:creationId xmlns:a16="http://schemas.microsoft.com/office/drawing/2014/main" id="{A83EF73B-00D5-4305-8A60-F766C7797476}"/>
              </a:ext>
            </a:extLst>
          </p:cNvPr>
          <p:cNvSpPr txBox="1"/>
          <p:nvPr userDrawn="1"/>
        </p:nvSpPr>
        <p:spPr>
          <a:xfrm>
            <a:off x="998692" y="825823"/>
            <a:ext cx="11377048" cy="677108"/>
          </a:xfrm>
          <a:prstGeom prst="rect">
            <a:avLst/>
          </a:prstGeom>
          <a:noFill/>
        </p:spPr>
        <p:txBody>
          <a:bodyPr wrap="square" lIns="0" tIns="0" rIns="0" bIns="0" rtlCol="0">
            <a:spAutoFit/>
          </a:bodyPr>
          <a:lstStyle/>
          <a:p>
            <a:r>
              <a:rPr lang="nl-NL" sz="4400">
                <a:latin typeface="Arial Rounded MT Bold" panose="020F0704030504030204" pitchFamily="34" charset="0"/>
              </a:rPr>
              <a:t>Gebruik Howest template </a:t>
            </a:r>
            <a:r>
              <a:rPr lang="nl-NL" sz="1100">
                <a:latin typeface="Arial Rounded MT Bold" panose="020F0704030504030204" pitchFamily="34" charset="0"/>
              </a:rPr>
              <a:t>versie 1.0</a:t>
            </a:r>
            <a:endParaRPr lang="nl-BE" sz="1100">
              <a:latin typeface="Arial Rounded MT Bold" panose="020F0704030504030204" pitchFamily="34" charset="0"/>
            </a:endParaRPr>
          </a:p>
        </p:txBody>
      </p:sp>
      <p:sp>
        <p:nvSpPr>
          <p:cNvPr id="58" name="TextBox 5">
            <a:extLst>
              <a:ext uri="{FF2B5EF4-FFF2-40B4-BE49-F238E27FC236}">
                <a16:creationId xmlns:a16="http://schemas.microsoft.com/office/drawing/2014/main" id="{0EE007A9-4C6B-4E19-8BD5-A5B91873D589}"/>
              </a:ext>
            </a:extLst>
          </p:cNvPr>
          <p:cNvSpPr txBox="1"/>
          <p:nvPr userDrawn="1"/>
        </p:nvSpPr>
        <p:spPr>
          <a:xfrm>
            <a:off x="6527017" y="1530329"/>
            <a:ext cx="2376264" cy="307777"/>
          </a:xfrm>
          <a:prstGeom prst="rect">
            <a:avLst/>
          </a:prstGeom>
          <a:noFill/>
        </p:spPr>
        <p:txBody>
          <a:bodyPr wrap="square" rtlCol="0">
            <a:spAutoFit/>
          </a:bodyPr>
          <a:lstStyle/>
          <a:p>
            <a:r>
              <a:rPr lang="nl-NL" sz="1400" b="1">
                <a:solidFill>
                  <a:schemeClr val="tx2"/>
                </a:solidFill>
                <a:latin typeface="+mn-lt"/>
                <a:cs typeface="Arial" panose="020B0604020202020204" pitchFamily="34" charset="0"/>
              </a:rPr>
              <a:t>Tekst niveaus</a:t>
            </a:r>
            <a:endParaRPr lang="en-US" sz="1400" b="1">
              <a:solidFill>
                <a:schemeClr val="tx2"/>
              </a:solidFill>
              <a:latin typeface="+mn-lt"/>
              <a:cs typeface="Arial" panose="020B0604020202020204" pitchFamily="34" charset="0"/>
            </a:endParaRPr>
          </a:p>
        </p:txBody>
      </p:sp>
      <p:sp>
        <p:nvSpPr>
          <p:cNvPr id="62" name="TextBox 10">
            <a:extLst>
              <a:ext uri="{FF2B5EF4-FFF2-40B4-BE49-F238E27FC236}">
                <a16:creationId xmlns:a16="http://schemas.microsoft.com/office/drawing/2014/main" id="{31597EE0-D92E-4F12-9898-CE26C4965B73}"/>
              </a:ext>
            </a:extLst>
          </p:cNvPr>
          <p:cNvSpPr txBox="1"/>
          <p:nvPr userDrawn="1"/>
        </p:nvSpPr>
        <p:spPr>
          <a:xfrm>
            <a:off x="6525467" y="2250825"/>
            <a:ext cx="2766076" cy="400110"/>
          </a:xfrm>
          <a:prstGeom prst="rect">
            <a:avLst/>
          </a:prstGeom>
          <a:noFill/>
        </p:spPr>
        <p:txBody>
          <a:bodyPr wrap="square" rtlCol="0">
            <a:spAutoFit/>
          </a:bodyPr>
          <a:lstStyle/>
          <a:p>
            <a:r>
              <a:rPr lang="nl-BE" sz="1000"/>
              <a:t>Titelfont is </a:t>
            </a:r>
            <a:r>
              <a:rPr lang="nl-BE" sz="1000" err="1"/>
              <a:t>Arial</a:t>
            </a:r>
            <a:r>
              <a:rPr lang="nl-BE" sz="1000"/>
              <a:t> </a:t>
            </a:r>
            <a:r>
              <a:rPr lang="nl-BE" sz="1000" err="1"/>
              <a:t>Rounded</a:t>
            </a:r>
            <a:r>
              <a:rPr lang="nl-BE" sz="1000"/>
              <a:t> MT </a:t>
            </a:r>
            <a:r>
              <a:rPr lang="nl-BE" sz="1000" err="1"/>
              <a:t>Bold</a:t>
            </a:r>
            <a:endParaRPr lang="nl-BE" sz="1000"/>
          </a:p>
          <a:p>
            <a:r>
              <a:rPr lang="en-US" sz="1000" err="1"/>
              <a:t>Daarnaast</a:t>
            </a:r>
            <a:r>
              <a:rPr lang="en-US" sz="1000"/>
              <a:t> </a:t>
            </a:r>
            <a:r>
              <a:rPr lang="en-US" sz="1000" err="1"/>
              <a:t>voor</a:t>
            </a:r>
            <a:r>
              <a:rPr lang="en-US" sz="1000"/>
              <a:t> </a:t>
            </a:r>
            <a:r>
              <a:rPr lang="en-US" sz="1000" err="1"/>
              <a:t>tekst</a:t>
            </a:r>
            <a:r>
              <a:rPr lang="en-US" sz="1000"/>
              <a:t> Calibri </a:t>
            </a:r>
            <a:r>
              <a:rPr lang="en-US" sz="1000" err="1"/>
              <a:t>gebruiken</a:t>
            </a:r>
            <a:endParaRPr lang="en-US" sz="1000"/>
          </a:p>
        </p:txBody>
      </p:sp>
      <p:sp>
        <p:nvSpPr>
          <p:cNvPr id="66" name="TextBox 15">
            <a:extLst>
              <a:ext uri="{FF2B5EF4-FFF2-40B4-BE49-F238E27FC236}">
                <a16:creationId xmlns:a16="http://schemas.microsoft.com/office/drawing/2014/main" id="{B726A7B0-FC55-4FD2-B93B-47F52DFE16C4}"/>
              </a:ext>
            </a:extLst>
          </p:cNvPr>
          <p:cNvSpPr txBox="1"/>
          <p:nvPr userDrawn="1"/>
        </p:nvSpPr>
        <p:spPr>
          <a:xfrm>
            <a:off x="6512729" y="2952175"/>
            <a:ext cx="1376953" cy="246221"/>
          </a:xfrm>
          <a:prstGeom prst="rect">
            <a:avLst/>
          </a:prstGeom>
          <a:noFill/>
        </p:spPr>
        <p:txBody>
          <a:bodyPr wrap="square" rtlCol="0">
            <a:spAutoFit/>
          </a:bodyPr>
          <a:lstStyle/>
          <a:p>
            <a:r>
              <a:rPr lang="nl-NL" sz="1000" b="1">
                <a:solidFill>
                  <a:schemeClr val="tx2"/>
                </a:solidFill>
                <a:latin typeface="Arial" panose="020B0604020202020204" pitchFamily="34" charset="0"/>
                <a:cs typeface="Arial" panose="020B0604020202020204" pitchFamily="34" charset="0"/>
              </a:rPr>
              <a:t>Tekstgroottes</a:t>
            </a:r>
            <a:endParaRPr lang="en-US" sz="1000" b="1">
              <a:solidFill>
                <a:schemeClr val="tx2"/>
              </a:solidFill>
              <a:latin typeface="Arial" panose="020B0604020202020204" pitchFamily="34" charset="0"/>
              <a:cs typeface="Arial" panose="020B0604020202020204" pitchFamily="34" charset="0"/>
            </a:endParaRPr>
          </a:p>
        </p:txBody>
      </p:sp>
      <p:sp>
        <p:nvSpPr>
          <p:cNvPr id="67" name="TextBox 16">
            <a:extLst>
              <a:ext uri="{FF2B5EF4-FFF2-40B4-BE49-F238E27FC236}">
                <a16:creationId xmlns:a16="http://schemas.microsoft.com/office/drawing/2014/main" id="{B45A2199-B972-4A30-9A14-4D403AB25F33}"/>
              </a:ext>
            </a:extLst>
          </p:cNvPr>
          <p:cNvSpPr txBox="1"/>
          <p:nvPr userDrawn="1"/>
        </p:nvSpPr>
        <p:spPr>
          <a:xfrm>
            <a:off x="6869009" y="3752065"/>
            <a:ext cx="1854206" cy="246221"/>
          </a:xfrm>
          <a:prstGeom prst="rect">
            <a:avLst/>
          </a:prstGeom>
          <a:noFill/>
        </p:spPr>
        <p:txBody>
          <a:bodyPr wrap="square" rtlCol="0">
            <a:spAutoFit/>
          </a:bodyPr>
          <a:lstStyle/>
          <a:p>
            <a:r>
              <a:rPr lang="nl-NL" sz="1000">
                <a:latin typeface="+mj-lt"/>
                <a:cs typeface="Arial" panose="020B0604020202020204" pitchFamily="34" charset="0"/>
              </a:rPr>
              <a:t>Platte tekst (36 </a:t>
            </a:r>
            <a:r>
              <a:rPr lang="nl-NL" sz="1000" err="1">
                <a:latin typeface="+mj-lt"/>
                <a:cs typeface="Arial" panose="020B0604020202020204" pitchFamily="34" charset="0"/>
              </a:rPr>
              <a:t>pt</a:t>
            </a:r>
            <a:r>
              <a:rPr lang="nl-NL" sz="1000">
                <a:latin typeface="+mj-lt"/>
                <a:cs typeface="Arial" panose="020B0604020202020204" pitchFamily="34" charset="0"/>
              </a:rPr>
              <a:t>.)</a:t>
            </a:r>
            <a:endParaRPr lang="en-US" sz="1000">
              <a:latin typeface="+mj-lt"/>
              <a:cs typeface="Arial" panose="020B0604020202020204" pitchFamily="34" charset="0"/>
            </a:endParaRPr>
          </a:p>
        </p:txBody>
      </p:sp>
      <p:sp>
        <p:nvSpPr>
          <p:cNvPr id="68" name="TextBox 17">
            <a:extLst>
              <a:ext uri="{FF2B5EF4-FFF2-40B4-BE49-F238E27FC236}">
                <a16:creationId xmlns:a16="http://schemas.microsoft.com/office/drawing/2014/main" id="{3DCF2DEA-CE41-45EC-9BEC-E689AE264D8C}"/>
              </a:ext>
            </a:extLst>
          </p:cNvPr>
          <p:cNvSpPr txBox="1"/>
          <p:nvPr userDrawn="1"/>
        </p:nvSpPr>
        <p:spPr>
          <a:xfrm>
            <a:off x="6866337" y="4021905"/>
            <a:ext cx="1854206" cy="246221"/>
          </a:xfrm>
          <a:prstGeom prst="rect">
            <a:avLst/>
          </a:prstGeom>
          <a:noFill/>
        </p:spPr>
        <p:txBody>
          <a:bodyPr wrap="square" rtlCol="0">
            <a:spAutoFit/>
          </a:bodyPr>
          <a:lstStyle/>
          <a:p>
            <a:pPr marL="171450" indent="-171450">
              <a:buFont typeface="Arial" panose="020B0604020202020204" pitchFamily="34" charset="0"/>
              <a:buChar char="•"/>
            </a:pPr>
            <a:r>
              <a:rPr lang="nl-NL" sz="1000" err="1">
                <a:latin typeface="+mj-lt"/>
                <a:cs typeface="Arial" panose="020B0604020202020204" pitchFamily="34" charset="0"/>
              </a:rPr>
              <a:t>Bullet</a:t>
            </a:r>
            <a:r>
              <a:rPr lang="nl-NL" sz="1000">
                <a:latin typeface="+mj-lt"/>
                <a:cs typeface="Arial" panose="020B0604020202020204" pitchFamily="34" charset="0"/>
              </a:rPr>
              <a:t> (36 </a:t>
            </a:r>
            <a:r>
              <a:rPr lang="nl-NL" sz="1000" err="1">
                <a:latin typeface="+mj-lt"/>
                <a:cs typeface="Arial" panose="020B0604020202020204" pitchFamily="34" charset="0"/>
              </a:rPr>
              <a:t>pt</a:t>
            </a:r>
            <a:r>
              <a:rPr lang="nl-NL" sz="1000">
                <a:latin typeface="+mj-lt"/>
                <a:cs typeface="Arial" panose="020B0604020202020204" pitchFamily="34" charset="0"/>
              </a:rPr>
              <a:t>.)</a:t>
            </a:r>
            <a:endParaRPr lang="en-US" sz="1000">
              <a:latin typeface="+mj-lt"/>
              <a:cs typeface="Arial" panose="020B0604020202020204" pitchFamily="34" charset="0"/>
            </a:endParaRPr>
          </a:p>
        </p:txBody>
      </p:sp>
      <p:sp>
        <p:nvSpPr>
          <p:cNvPr id="69" name="TextBox 18">
            <a:extLst>
              <a:ext uri="{FF2B5EF4-FFF2-40B4-BE49-F238E27FC236}">
                <a16:creationId xmlns:a16="http://schemas.microsoft.com/office/drawing/2014/main" id="{24DD9C80-0A47-4BD6-9C48-115A5ED8F097}"/>
              </a:ext>
            </a:extLst>
          </p:cNvPr>
          <p:cNvSpPr txBox="1"/>
          <p:nvPr userDrawn="1"/>
        </p:nvSpPr>
        <p:spPr>
          <a:xfrm>
            <a:off x="6952508" y="4321748"/>
            <a:ext cx="1693619" cy="246221"/>
          </a:xfrm>
          <a:prstGeom prst="rect">
            <a:avLst/>
          </a:prstGeom>
          <a:noFill/>
        </p:spPr>
        <p:txBody>
          <a:bodyPr wrap="square" rtlCol="0">
            <a:spAutoFit/>
          </a:bodyPr>
          <a:lstStyle/>
          <a:p>
            <a:pPr marL="360363" lvl="1" indent="-180975">
              <a:buFont typeface="Arial" panose="020B0604020202020204" pitchFamily="34" charset="0"/>
              <a:buChar char="•"/>
            </a:pPr>
            <a:r>
              <a:rPr lang="nl-NL" sz="1000">
                <a:latin typeface="+mj-lt"/>
                <a:cs typeface="Arial" panose="020B0604020202020204" pitchFamily="34" charset="0"/>
              </a:rPr>
              <a:t>Sub </a:t>
            </a:r>
            <a:r>
              <a:rPr lang="nl-NL" sz="1000" err="1">
                <a:latin typeface="+mj-lt"/>
                <a:cs typeface="Arial" panose="020B0604020202020204" pitchFamily="34" charset="0"/>
              </a:rPr>
              <a:t>Bullet</a:t>
            </a:r>
            <a:r>
              <a:rPr lang="nl-NL" sz="1000">
                <a:latin typeface="+mj-lt"/>
                <a:cs typeface="Arial" panose="020B0604020202020204" pitchFamily="34" charset="0"/>
              </a:rPr>
              <a:t> (30 </a:t>
            </a:r>
            <a:r>
              <a:rPr lang="nl-NL" sz="1000" err="1">
                <a:latin typeface="+mj-lt"/>
                <a:cs typeface="Arial" panose="020B0604020202020204" pitchFamily="34" charset="0"/>
              </a:rPr>
              <a:t>pt</a:t>
            </a:r>
            <a:r>
              <a:rPr lang="nl-NL" sz="1000">
                <a:latin typeface="+mj-lt"/>
                <a:cs typeface="Arial" panose="020B0604020202020204" pitchFamily="34" charset="0"/>
              </a:rPr>
              <a:t>.)</a:t>
            </a:r>
            <a:endParaRPr lang="en-US" sz="1000">
              <a:latin typeface="+mj-lt"/>
              <a:cs typeface="Arial" panose="020B0604020202020204" pitchFamily="34" charset="0"/>
            </a:endParaRPr>
          </a:p>
        </p:txBody>
      </p:sp>
      <p:sp>
        <p:nvSpPr>
          <p:cNvPr id="70" name="TextBox 19">
            <a:extLst>
              <a:ext uri="{FF2B5EF4-FFF2-40B4-BE49-F238E27FC236}">
                <a16:creationId xmlns:a16="http://schemas.microsoft.com/office/drawing/2014/main" id="{CAEC4801-5397-41B9-9E72-5DDEA520036D}"/>
              </a:ext>
            </a:extLst>
          </p:cNvPr>
          <p:cNvSpPr txBox="1"/>
          <p:nvPr userDrawn="1"/>
        </p:nvSpPr>
        <p:spPr>
          <a:xfrm>
            <a:off x="6952508" y="4628174"/>
            <a:ext cx="1693619" cy="246221"/>
          </a:xfrm>
          <a:prstGeom prst="rect">
            <a:avLst/>
          </a:prstGeom>
          <a:noFill/>
        </p:spPr>
        <p:txBody>
          <a:bodyPr wrap="square" rtlCol="0">
            <a:spAutoFit/>
          </a:bodyPr>
          <a:lstStyle/>
          <a:p>
            <a:r>
              <a:rPr lang="nl-NL" sz="1000" b="1">
                <a:solidFill>
                  <a:schemeClr val="tx2"/>
                </a:solidFill>
                <a:latin typeface="+mj-lt"/>
                <a:cs typeface="Arial" panose="020B0604020202020204" pitchFamily="34" charset="0"/>
              </a:rPr>
              <a:t>Kopje (24 </a:t>
            </a:r>
            <a:r>
              <a:rPr lang="nl-NL" sz="1000" b="1" err="1">
                <a:solidFill>
                  <a:schemeClr val="tx2"/>
                </a:solidFill>
                <a:latin typeface="+mj-lt"/>
                <a:cs typeface="Arial" panose="020B0604020202020204" pitchFamily="34" charset="0"/>
              </a:rPr>
              <a:t>pt</a:t>
            </a:r>
            <a:r>
              <a:rPr lang="nl-NL" sz="1000" b="1">
                <a:solidFill>
                  <a:schemeClr val="tx2"/>
                </a:solidFill>
                <a:latin typeface="+mj-lt"/>
                <a:cs typeface="Arial" panose="020B0604020202020204" pitchFamily="34" charset="0"/>
              </a:rPr>
              <a:t>)</a:t>
            </a:r>
            <a:endParaRPr lang="en-US" sz="1000" b="1">
              <a:solidFill>
                <a:schemeClr val="tx2"/>
              </a:solidFill>
              <a:latin typeface="+mj-lt"/>
              <a:cs typeface="Arial" panose="020B0604020202020204" pitchFamily="34" charset="0"/>
            </a:endParaRPr>
          </a:p>
        </p:txBody>
      </p:sp>
      <p:sp>
        <p:nvSpPr>
          <p:cNvPr id="71" name="TextBox 20">
            <a:extLst>
              <a:ext uri="{FF2B5EF4-FFF2-40B4-BE49-F238E27FC236}">
                <a16:creationId xmlns:a16="http://schemas.microsoft.com/office/drawing/2014/main" id="{D9D1C5E5-2606-4C2B-AD14-1AC2583A5B60}"/>
              </a:ext>
            </a:extLst>
          </p:cNvPr>
          <p:cNvSpPr txBox="1"/>
          <p:nvPr userDrawn="1"/>
        </p:nvSpPr>
        <p:spPr>
          <a:xfrm>
            <a:off x="6942268" y="4934969"/>
            <a:ext cx="1693619" cy="246221"/>
          </a:xfrm>
          <a:prstGeom prst="rect">
            <a:avLst/>
          </a:prstGeom>
          <a:noFill/>
        </p:spPr>
        <p:txBody>
          <a:bodyPr wrap="square" rtlCol="0">
            <a:spAutoFit/>
          </a:bodyPr>
          <a:lstStyle/>
          <a:p>
            <a:r>
              <a:rPr lang="nl-NL" sz="1000" i="1">
                <a:solidFill>
                  <a:schemeClr val="tx2"/>
                </a:solidFill>
                <a:latin typeface="+mj-lt"/>
                <a:cs typeface="Arial" panose="020B0604020202020204" pitchFamily="34" charset="0"/>
              </a:rPr>
              <a:t>Kopje (16 </a:t>
            </a:r>
            <a:r>
              <a:rPr lang="nl-NL" sz="1000" i="1" err="1">
                <a:solidFill>
                  <a:schemeClr val="tx2"/>
                </a:solidFill>
                <a:latin typeface="+mj-lt"/>
                <a:cs typeface="Arial" panose="020B0604020202020204" pitchFamily="34" charset="0"/>
              </a:rPr>
              <a:t>pt</a:t>
            </a:r>
            <a:r>
              <a:rPr lang="nl-NL" sz="1000" i="1">
                <a:solidFill>
                  <a:schemeClr val="tx2"/>
                </a:solidFill>
                <a:latin typeface="+mj-lt"/>
                <a:cs typeface="Arial" panose="020B0604020202020204" pitchFamily="34" charset="0"/>
              </a:rPr>
              <a:t>)</a:t>
            </a:r>
            <a:endParaRPr lang="en-US" sz="1000" i="1">
              <a:solidFill>
                <a:schemeClr val="tx2"/>
              </a:solidFill>
              <a:latin typeface="+mj-lt"/>
              <a:cs typeface="Arial" panose="020B0604020202020204" pitchFamily="34" charset="0"/>
            </a:endParaRPr>
          </a:p>
        </p:txBody>
      </p:sp>
      <p:grpSp>
        <p:nvGrpSpPr>
          <p:cNvPr id="72" name="Group 21">
            <a:extLst>
              <a:ext uri="{FF2B5EF4-FFF2-40B4-BE49-F238E27FC236}">
                <a16:creationId xmlns:a16="http://schemas.microsoft.com/office/drawing/2014/main" id="{DCA6FBB8-0B5B-4B20-A40A-69E72333338B}"/>
              </a:ext>
            </a:extLst>
          </p:cNvPr>
          <p:cNvGrpSpPr/>
          <p:nvPr userDrawn="1"/>
        </p:nvGrpSpPr>
        <p:grpSpPr>
          <a:xfrm>
            <a:off x="6610470" y="3730564"/>
            <a:ext cx="288032" cy="276999"/>
            <a:chOff x="12492689" y="2721406"/>
            <a:chExt cx="288032" cy="276999"/>
          </a:xfrm>
          <a:solidFill>
            <a:srgbClr val="44C8F5"/>
          </a:solidFill>
        </p:grpSpPr>
        <p:sp>
          <p:nvSpPr>
            <p:cNvPr id="73" name="Rectangle 22">
              <a:extLst>
                <a:ext uri="{FF2B5EF4-FFF2-40B4-BE49-F238E27FC236}">
                  <a16:creationId xmlns:a16="http://schemas.microsoft.com/office/drawing/2014/main" id="{3303F621-D257-4446-9687-E7B2F2A348BB}"/>
                </a:ext>
              </a:extLst>
            </p:cNvPr>
            <p:cNvSpPr/>
            <p:nvPr/>
          </p:nvSpPr>
          <p:spPr>
            <a:xfrm>
              <a:off x="12507842" y="2721406"/>
              <a:ext cx="252028" cy="2520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4" name="TextBox 23">
              <a:extLst>
                <a:ext uri="{FF2B5EF4-FFF2-40B4-BE49-F238E27FC236}">
                  <a16:creationId xmlns:a16="http://schemas.microsoft.com/office/drawing/2014/main" id="{638D987B-415A-4A7F-B50E-3D051A5A2279}"/>
                </a:ext>
              </a:extLst>
            </p:cNvPr>
            <p:cNvSpPr txBox="1"/>
            <p:nvPr/>
          </p:nvSpPr>
          <p:spPr>
            <a:xfrm>
              <a:off x="12492689" y="2721406"/>
              <a:ext cx="288032" cy="276999"/>
            </a:xfrm>
            <a:prstGeom prst="rect">
              <a:avLst/>
            </a:prstGeom>
            <a:grpFill/>
          </p:spPr>
          <p:txBody>
            <a:bodyPr wrap="square" rtlCol="0">
              <a:spAutoFit/>
            </a:bodyPr>
            <a:lstStyle/>
            <a:p>
              <a:r>
                <a:rPr lang="nl-NL" sz="1200" b="1">
                  <a:solidFill>
                    <a:schemeClr val="tx1"/>
                  </a:solidFill>
                  <a:latin typeface="Arial" panose="020B0604020202020204" pitchFamily="34" charset="0"/>
                  <a:cs typeface="Arial" panose="020B0604020202020204" pitchFamily="34" charset="0"/>
                </a:rPr>
                <a:t>1</a:t>
              </a:r>
              <a:endParaRPr lang="en-US" sz="1200" b="1">
                <a:solidFill>
                  <a:schemeClr val="tx1"/>
                </a:solidFill>
                <a:latin typeface="Arial" panose="020B0604020202020204" pitchFamily="34" charset="0"/>
                <a:cs typeface="Arial" panose="020B0604020202020204" pitchFamily="34" charset="0"/>
              </a:endParaRPr>
            </a:p>
          </p:txBody>
        </p:sp>
      </p:grpSp>
      <p:grpSp>
        <p:nvGrpSpPr>
          <p:cNvPr id="75" name="Group 24">
            <a:extLst>
              <a:ext uri="{FF2B5EF4-FFF2-40B4-BE49-F238E27FC236}">
                <a16:creationId xmlns:a16="http://schemas.microsoft.com/office/drawing/2014/main" id="{BCA00273-5CEB-457A-B685-1DA8F51D1E49}"/>
              </a:ext>
            </a:extLst>
          </p:cNvPr>
          <p:cNvGrpSpPr/>
          <p:nvPr userDrawn="1"/>
        </p:nvGrpSpPr>
        <p:grpSpPr>
          <a:xfrm>
            <a:off x="6609883" y="4024410"/>
            <a:ext cx="288032" cy="276999"/>
            <a:chOff x="12492689" y="2721406"/>
            <a:chExt cx="288032" cy="276999"/>
          </a:xfrm>
          <a:solidFill>
            <a:srgbClr val="44C8F5"/>
          </a:solidFill>
        </p:grpSpPr>
        <p:sp>
          <p:nvSpPr>
            <p:cNvPr id="76" name="Rectangle 25">
              <a:extLst>
                <a:ext uri="{FF2B5EF4-FFF2-40B4-BE49-F238E27FC236}">
                  <a16:creationId xmlns:a16="http://schemas.microsoft.com/office/drawing/2014/main" id="{9BE469DF-3E44-4806-BC3E-332EC0E9A62E}"/>
                </a:ext>
              </a:extLst>
            </p:cNvPr>
            <p:cNvSpPr/>
            <p:nvPr/>
          </p:nvSpPr>
          <p:spPr>
            <a:xfrm>
              <a:off x="12507842" y="2721406"/>
              <a:ext cx="252028" cy="2520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7" name="TextBox 26">
              <a:extLst>
                <a:ext uri="{FF2B5EF4-FFF2-40B4-BE49-F238E27FC236}">
                  <a16:creationId xmlns:a16="http://schemas.microsoft.com/office/drawing/2014/main" id="{FA9897B3-A75D-4D9B-8C4C-11A1188D6182}"/>
                </a:ext>
              </a:extLst>
            </p:cNvPr>
            <p:cNvSpPr txBox="1"/>
            <p:nvPr/>
          </p:nvSpPr>
          <p:spPr>
            <a:xfrm>
              <a:off x="12492689" y="2721406"/>
              <a:ext cx="288032" cy="276999"/>
            </a:xfrm>
            <a:prstGeom prst="rect">
              <a:avLst/>
            </a:prstGeom>
            <a:grpFill/>
          </p:spPr>
          <p:txBody>
            <a:bodyPr wrap="square" rtlCol="0">
              <a:spAutoFit/>
            </a:bodyPr>
            <a:lstStyle/>
            <a:p>
              <a:r>
                <a:rPr lang="nl-NL" sz="1200" b="1">
                  <a:solidFill>
                    <a:schemeClr val="tx1"/>
                  </a:solidFill>
                  <a:latin typeface="Arial" panose="020B0604020202020204" pitchFamily="34" charset="0"/>
                  <a:cs typeface="Arial" panose="020B0604020202020204" pitchFamily="34" charset="0"/>
                </a:rPr>
                <a:t>2</a:t>
              </a:r>
              <a:endParaRPr lang="en-US" sz="1200" b="1">
                <a:solidFill>
                  <a:schemeClr val="tx1"/>
                </a:solidFill>
                <a:latin typeface="Arial" panose="020B0604020202020204" pitchFamily="34" charset="0"/>
                <a:cs typeface="Arial" panose="020B0604020202020204" pitchFamily="34" charset="0"/>
              </a:endParaRPr>
            </a:p>
          </p:txBody>
        </p:sp>
      </p:grpSp>
      <p:grpSp>
        <p:nvGrpSpPr>
          <p:cNvPr id="78" name="Group 27">
            <a:extLst>
              <a:ext uri="{FF2B5EF4-FFF2-40B4-BE49-F238E27FC236}">
                <a16:creationId xmlns:a16="http://schemas.microsoft.com/office/drawing/2014/main" id="{E6820C75-E2AB-4C6C-B67B-ED4C50FDF6F2}"/>
              </a:ext>
            </a:extLst>
          </p:cNvPr>
          <p:cNvGrpSpPr/>
          <p:nvPr userDrawn="1"/>
        </p:nvGrpSpPr>
        <p:grpSpPr>
          <a:xfrm>
            <a:off x="6610470" y="4321748"/>
            <a:ext cx="288032" cy="276999"/>
            <a:chOff x="12492689" y="2721406"/>
            <a:chExt cx="288032" cy="276999"/>
          </a:xfrm>
          <a:solidFill>
            <a:srgbClr val="44C8F5"/>
          </a:solidFill>
        </p:grpSpPr>
        <p:sp>
          <p:nvSpPr>
            <p:cNvPr id="79" name="Rectangle 28">
              <a:extLst>
                <a:ext uri="{FF2B5EF4-FFF2-40B4-BE49-F238E27FC236}">
                  <a16:creationId xmlns:a16="http://schemas.microsoft.com/office/drawing/2014/main" id="{34F4BD05-AF9E-4547-8D4D-A8FE59DADE92}"/>
                </a:ext>
              </a:extLst>
            </p:cNvPr>
            <p:cNvSpPr/>
            <p:nvPr/>
          </p:nvSpPr>
          <p:spPr>
            <a:xfrm>
              <a:off x="12507842" y="2721406"/>
              <a:ext cx="252028" cy="2520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0" name="TextBox 29">
              <a:extLst>
                <a:ext uri="{FF2B5EF4-FFF2-40B4-BE49-F238E27FC236}">
                  <a16:creationId xmlns:a16="http://schemas.microsoft.com/office/drawing/2014/main" id="{03C54032-59B5-401F-8867-DAD8B493A21D}"/>
                </a:ext>
              </a:extLst>
            </p:cNvPr>
            <p:cNvSpPr txBox="1"/>
            <p:nvPr/>
          </p:nvSpPr>
          <p:spPr>
            <a:xfrm>
              <a:off x="12492689" y="2721406"/>
              <a:ext cx="288032" cy="276999"/>
            </a:xfrm>
            <a:prstGeom prst="rect">
              <a:avLst/>
            </a:prstGeom>
            <a:grpFill/>
          </p:spPr>
          <p:txBody>
            <a:bodyPr wrap="square" rtlCol="0">
              <a:spAutoFit/>
            </a:bodyPr>
            <a:lstStyle/>
            <a:p>
              <a:r>
                <a:rPr lang="nl-NL" sz="1200" b="1">
                  <a:solidFill>
                    <a:schemeClr val="tx1"/>
                  </a:solidFill>
                  <a:latin typeface="Arial" panose="020B0604020202020204" pitchFamily="34" charset="0"/>
                  <a:cs typeface="Arial" panose="020B0604020202020204" pitchFamily="34" charset="0"/>
                </a:rPr>
                <a:t>3</a:t>
              </a:r>
              <a:endParaRPr lang="en-US" sz="1200" b="1">
                <a:solidFill>
                  <a:schemeClr val="tx1"/>
                </a:solidFill>
                <a:latin typeface="Arial" panose="020B0604020202020204" pitchFamily="34" charset="0"/>
                <a:cs typeface="Arial" panose="020B0604020202020204" pitchFamily="34" charset="0"/>
              </a:endParaRPr>
            </a:p>
          </p:txBody>
        </p:sp>
      </p:grpSp>
      <p:grpSp>
        <p:nvGrpSpPr>
          <p:cNvPr id="81" name="Group 30">
            <a:extLst>
              <a:ext uri="{FF2B5EF4-FFF2-40B4-BE49-F238E27FC236}">
                <a16:creationId xmlns:a16="http://schemas.microsoft.com/office/drawing/2014/main" id="{3B0AE87D-B7D1-4FB1-BB7C-FBCC97F67006}"/>
              </a:ext>
            </a:extLst>
          </p:cNvPr>
          <p:cNvGrpSpPr/>
          <p:nvPr userDrawn="1"/>
        </p:nvGrpSpPr>
        <p:grpSpPr>
          <a:xfrm>
            <a:off x="6610470" y="4628174"/>
            <a:ext cx="288032" cy="276999"/>
            <a:chOff x="12492689" y="2721406"/>
            <a:chExt cx="288032" cy="276999"/>
          </a:xfrm>
          <a:solidFill>
            <a:srgbClr val="44C8F5"/>
          </a:solidFill>
        </p:grpSpPr>
        <p:sp>
          <p:nvSpPr>
            <p:cNvPr id="82" name="Rectangle 31">
              <a:extLst>
                <a:ext uri="{FF2B5EF4-FFF2-40B4-BE49-F238E27FC236}">
                  <a16:creationId xmlns:a16="http://schemas.microsoft.com/office/drawing/2014/main" id="{AA112DFC-4271-45A6-90DC-18F46981691F}"/>
                </a:ext>
              </a:extLst>
            </p:cNvPr>
            <p:cNvSpPr/>
            <p:nvPr/>
          </p:nvSpPr>
          <p:spPr>
            <a:xfrm>
              <a:off x="12507842" y="2721406"/>
              <a:ext cx="252028" cy="2520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3" name="TextBox 32">
              <a:extLst>
                <a:ext uri="{FF2B5EF4-FFF2-40B4-BE49-F238E27FC236}">
                  <a16:creationId xmlns:a16="http://schemas.microsoft.com/office/drawing/2014/main" id="{17A947B4-15D0-44C6-8C94-1B9A07B9A4B0}"/>
                </a:ext>
              </a:extLst>
            </p:cNvPr>
            <p:cNvSpPr txBox="1"/>
            <p:nvPr/>
          </p:nvSpPr>
          <p:spPr>
            <a:xfrm>
              <a:off x="12492689" y="2721406"/>
              <a:ext cx="288032" cy="276999"/>
            </a:xfrm>
            <a:prstGeom prst="rect">
              <a:avLst/>
            </a:prstGeom>
            <a:grpFill/>
          </p:spPr>
          <p:txBody>
            <a:bodyPr wrap="square" rtlCol="0">
              <a:spAutoFit/>
            </a:bodyPr>
            <a:lstStyle/>
            <a:p>
              <a:r>
                <a:rPr lang="nl-NL" sz="1200" b="1">
                  <a:solidFill>
                    <a:schemeClr val="tx1"/>
                  </a:solidFill>
                  <a:latin typeface="Arial" panose="020B0604020202020204" pitchFamily="34" charset="0"/>
                  <a:cs typeface="Arial" panose="020B0604020202020204" pitchFamily="34" charset="0"/>
                </a:rPr>
                <a:t>4</a:t>
              </a:r>
              <a:endParaRPr lang="en-US" sz="1200" b="1">
                <a:solidFill>
                  <a:schemeClr val="tx1"/>
                </a:solidFill>
                <a:latin typeface="Arial" panose="020B0604020202020204" pitchFamily="34" charset="0"/>
                <a:cs typeface="Arial" panose="020B0604020202020204" pitchFamily="34" charset="0"/>
              </a:endParaRPr>
            </a:p>
          </p:txBody>
        </p:sp>
      </p:grpSp>
      <p:grpSp>
        <p:nvGrpSpPr>
          <p:cNvPr id="84" name="Group 33">
            <a:extLst>
              <a:ext uri="{FF2B5EF4-FFF2-40B4-BE49-F238E27FC236}">
                <a16:creationId xmlns:a16="http://schemas.microsoft.com/office/drawing/2014/main" id="{44113840-8227-48FF-87BE-83E5BFDBD726}"/>
              </a:ext>
            </a:extLst>
          </p:cNvPr>
          <p:cNvGrpSpPr/>
          <p:nvPr userDrawn="1"/>
        </p:nvGrpSpPr>
        <p:grpSpPr>
          <a:xfrm>
            <a:off x="6608159" y="4929162"/>
            <a:ext cx="288032" cy="276999"/>
            <a:chOff x="12492689" y="2721406"/>
            <a:chExt cx="288032" cy="276999"/>
          </a:xfrm>
          <a:solidFill>
            <a:srgbClr val="44C8F5"/>
          </a:solidFill>
        </p:grpSpPr>
        <p:sp>
          <p:nvSpPr>
            <p:cNvPr id="85" name="Rectangle 34">
              <a:extLst>
                <a:ext uri="{FF2B5EF4-FFF2-40B4-BE49-F238E27FC236}">
                  <a16:creationId xmlns:a16="http://schemas.microsoft.com/office/drawing/2014/main" id="{450D1A45-ABC5-4E22-9AF4-620CE759ADC0}"/>
                </a:ext>
              </a:extLst>
            </p:cNvPr>
            <p:cNvSpPr/>
            <p:nvPr/>
          </p:nvSpPr>
          <p:spPr>
            <a:xfrm>
              <a:off x="12507842" y="2721406"/>
              <a:ext cx="252028" cy="2520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6" name="TextBox 35">
              <a:extLst>
                <a:ext uri="{FF2B5EF4-FFF2-40B4-BE49-F238E27FC236}">
                  <a16:creationId xmlns:a16="http://schemas.microsoft.com/office/drawing/2014/main" id="{3F564AFC-0F26-4E76-8D99-F528D3C426BA}"/>
                </a:ext>
              </a:extLst>
            </p:cNvPr>
            <p:cNvSpPr txBox="1"/>
            <p:nvPr/>
          </p:nvSpPr>
          <p:spPr>
            <a:xfrm>
              <a:off x="12492689" y="2721406"/>
              <a:ext cx="288032" cy="276999"/>
            </a:xfrm>
            <a:prstGeom prst="rect">
              <a:avLst/>
            </a:prstGeom>
            <a:grpFill/>
          </p:spPr>
          <p:txBody>
            <a:bodyPr wrap="square" rtlCol="0">
              <a:spAutoFit/>
            </a:bodyPr>
            <a:lstStyle/>
            <a:p>
              <a:r>
                <a:rPr lang="nl-NL" sz="1200" b="1">
                  <a:solidFill>
                    <a:schemeClr val="tx1"/>
                  </a:solidFill>
                  <a:latin typeface="Arial" panose="020B0604020202020204" pitchFamily="34" charset="0"/>
                  <a:cs typeface="Arial" panose="020B0604020202020204" pitchFamily="34" charset="0"/>
                </a:rPr>
                <a:t>5</a:t>
              </a:r>
              <a:endParaRPr lang="en-US" sz="1200" b="1">
                <a:solidFill>
                  <a:schemeClr val="tx1"/>
                </a:solidFill>
                <a:latin typeface="Arial" panose="020B0604020202020204" pitchFamily="34" charset="0"/>
                <a:cs typeface="Arial" panose="020B0604020202020204" pitchFamily="34" charset="0"/>
              </a:endParaRPr>
            </a:p>
          </p:txBody>
        </p:sp>
      </p:grpSp>
      <p:sp>
        <p:nvSpPr>
          <p:cNvPr id="87" name="TextBox 36">
            <a:extLst>
              <a:ext uri="{FF2B5EF4-FFF2-40B4-BE49-F238E27FC236}">
                <a16:creationId xmlns:a16="http://schemas.microsoft.com/office/drawing/2014/main" id="{AA2F5529-00E8-4650-ABAF-4A6F7DD9C9DB}"/>
              </a:ext>
            </a:extLst>
          </p:cNvPr>
          <p:cNvSpPr txBox="1"/>
          <p:nvPr userDrawn="1"/>
        </p:nvSpPr>
        <p:spPr>
          <a:xfrm>
            <a:off x="9300404" y="3609192"/>
            <a:ext cx="2376264" cy="307777"/>
          </a:xfrm>
          <a:prstGeom prst="rect">
            <a:avLst/>
          </a:prstGeom>
          <a:noFill/>
        </p:spPr>
        <p:txBody>
          <a:bodyPr wrap="square" rtlCol="0">
            <a:spAutoFit/>
          </a:bodyPr>
          <a:lstStyle/>
          <a:p>
            <a:r>
              <a:rPr lang="nl-NL" sz="1400" b="1">
                <a:solidFill>
                  <a:schemeClr val="tx2"/>
                </a:solidFill>
                <a:latin typeface="+mn-lt"/>
                <a:cs typeface="Arial" panose="020B0604020202020204" pitchFamily="34" charset="0"/>
              </a:rPr>
              <a:t>Kaart aanpassen</a:t>
            </a:r>
            <a:endParaRPr lang="en-US" sz="1400" b="1">
              <a:solidFill>
                <a:schemeClr val="tx2"/>
              </a:solidFill>
              <a:latin typeface="+mn-lt"/>
              <a:cs typeface="Arial" panose="020B0604020202020204" pitchFamily="34" charset="0"/>
            </a:endParaRPr>
          </a:p>
        </p:txBody>
      </p:sp>
      <p:sp>
        <p:nvSpPr>
          <p:cNvPr id="89" name="TextBox 38">
            <a:extLst>
              <a:ext uri="{FF2B5EF4-FFF2-40B4-BE49-F238E27FC236}">
                <a16:creationId xmlns:a16="http://schemas.microsoft.com/office/drawing/2014/main" id="{EA78FF7D-82BB-436C-B986-A5CE702A00A3}"/>
              </a:ext>
            </a:extLst>
          </p:cNvPr>
          <p:cNvSpPr txBox="1"/>
          <p:nvPr userDrawn="1"/>
        </p:nvSpPr>
        <p:spPr>
          <a:xfrm>
            <a:off x="9310260" y="4349764"/>
            <a:ext cx="2770672" cy="861774"/>
          </a:xfrm>
          <a:prstGeom prst="rect">
            <a:avLst/>
          </a:prstGeom>
          <a:noFill/>
        </p:spPr>
        <p:txBody>
          <a:bodyPr wrap="square" rtlCol="0">
            <a:spAutoFit/>
          </a:bodyPr>
          <a:lstStyle/>
          <a:p>
            <a:r>
              <a:rPr lang="nl-NL" sz="1000">
                <a:latin typeface="+mn-lt"/>
                <a:cs typeface="Arial" panose="020B0604020202020204" pitchFamily="34" charset="0"/>
              </a:rPr>
              <a:t>Selecteer eerst de kaart en vervolgens het deel dat je wenst te kleuren. Klik naast de kaart om deze weer te verlaten.</a:t>
            </a:r>
          </a:p>
          <a:p>
            <a:endParaRPr lang="nl-NL" sz="1000">
              <a:latin typeface="+mn-lt"/>
              <a:cs typeface="Arial" panose="020B0604020202020204" pitchFamily="34" charset="0"/>
            </a:endParaRPr>
          </a:p>
          <a:p>
            <a:r>
              <a:rPr lang="nl-NL" sz="1000">
                <a:latin typeface="+mn-lt"/>
                <a:cs typeface="Arial" panose="020B0604020202020204" pitchFamily="34" charset="0"/>
              </a:rPr>
              <a:t>Copier de </a:t>
            </a:r>
            <a:r>
              <a:rPr lang="nl-NL" sz="1000" err="1">
                <a:latin typeface="+mn-lt"/>
                <a:cs typeface="Arial" panose="020B0604020202020204" pitchFamily="34" charset="0"/>
              </a:rPr>
              <a:t>pushpin</a:t>
            </a:r>
            <a:r>
              <a:rPr lang="nl-NL" sz="1000">
                <a:latin typeface="+mn-lt"/>
                <a:cs typeface="Arial" panose="020B0604020202020204" pitchFamily="34" charset="0"/>
              </a:rPr>
              <a:t> waar nodig.</a:t>
            </a:r>
          </a:p>
        </p:txBody>
      </p:sp>
      <p:sp>
        <p:nvSpPr>
          <p:cNvPr id="90" name="TextBox 36">
            <a:extLst>
              <a:ext uri="{FF2B5EF4-FFF2-40B4-BE49-F238E27FC236}">
                <a16:creationId xmlns:a16="http://schemas.microsoft.com/office/drawing/2014/main" id="{6DBAA09B-77BC-46DD-9C2D-C9B2FF1BDD67}"/>
              </a:ext>
            </a:extLst>
          </p:cNvPr>
          <p:cNvSpPr txBox="1"/>
          <p:nvPr userDrawn="1"/>
        </p:nvSpPr>
        <p:spPr>
          <a:xfrm>
            <a:off x="12086214" y="6390560"/>
            <a:ext cx="2376264" cy="307777"/>
          </a:xfrm>
          <a:prstGeom prst="rect">
            <a:avLst/>
          </a:prstGeom>
          <a:noFill/>
        </p:spPr>
        <p:txBody>
          <a:bodyPr wrap="square" rtlCol="0">
            <a:spAutoFit/>
          </a:bodyPr>
          <a:lstStyle/>
          <a:p>
            <a:r>
              <a:rPr lang="nl-NL" sz="1400" b="1">
                <a:solidFill>
                  <a:schemeClr val="tx2"/>
                </a:solidFill>
                <a:latin typeface="+mn-lt"/>
                <a:cs typeface="Arial" panose="020B0604020202020204" pitchFamily="34" charset="0"/>
              </a:rPr>
              <a:t>Grafieken aanpassen</a:t>
            </a:r>
            <a:endParaRPr lang="en-US" sz="1400" b="1">
              <a:solidFill>
                <a:schemeClr val="tx2"/>
              </a:solidFill>
              <a:latin typeface="+mn-lt"/>
              <a:cs typeface="Arial" panose="020B0604020202020204" pitchFamily="34" charset="0"/>
            </a:endParaRPr>
          </a:p>
        </p:txBody>
      </p:sp>
      <p:sp>
        <p:nvSpPr>
          <p:cNvPr id="92" name="TextBox 38">
            <a:extLst>
              <a:ext uri="{FF2B5EF4-FFF2-40B4-BE49-F238E27FC236}">
                <a16:creationId xmlns:a16="http://schemas.microsoft.com/office/drawing/2014/main" id="{3A1EC23F-6179-4B7D-99C6-F692362999F2}"/>
              </a:ext>
            </a:extLst>
          </p:cNvPr>
          <p:cNvSpPr txBox="1"/>
          <p:nvPr userDrawn="1"/>
        </p:nvSpPr>
        <p:spPr>
          <a:xfrm>
            <a:off x="12081034" y="7140986"/>
            <a:ext cx="2770671" cy="1323439"/>
          </a:xfrm>
          <a:prstGeom prst="rect">
            <a:avLst/>
          </a:prstGeom>
          <a:noFill/>
        </p:spPr>
        <p:txBody>
          <a:bodyPr wrap="square" rtlCol="0">
            <a:spAutoFit/>
          </a:bodyPr>
          <a:lstStyle/>
          <a:p>
            <a:r>
              <a:rPr lang="nl-NL" sz="1000">
                <a:latin typeface="+mn-lt"/>
                <a:cs typeface="Arial" panose="020B0604020202020204" pitchFamily="34" charset="0"/>
              </a:rPr>
              <a:t>Klik rechts op de grafiek en kies voor:</a:t>
            </a:r>
          </a:p>
          <a:p>
            <a:endParaRPr lang="nl-NL" sz="1000">
              <a:latin typeface="+mn-lt"/>
              <a:cs typeface="Arial" panose="020B0604020202020204" pitchFamily="34" charset="0"/>
            </a:endParaRPr>
          </a:p>
          <a:p>
            <a:endParaRPr lang="nl-NL" sz="1000">
              <a:latin typeface="+mn-lt"/>
              <a:cs typeface="Arial" panose="020B0604020202020204" pitchFamily="34" charset="0"/>
            </a:endParaRPr>
          </a:p>
          <a:p>
            <a:endParaRPr lang="nl-NL" sz="1000">
              <a:latin typeface="+mn-lt"/>
              <a:cs typeface="Arial" panose="020B0604020202020204" pitchFamily="34" charset="0"/>
            </a:endParaRPr>
          </a:p>
          <a:p>
            <a:endParaRPr lang="nl-NL" sz="1000">
              <a:latin typeface="+mn-lt"/>
              <a:cs typeface="Arial" panose="020B0604020202020204" pitchFamily="34" charset="0"/>
            </a:endParaRPr>
          </a:p>
          <a:p>
            <a:r>
              <a:rPr lang="nl-NL" sz="1000">
                <a:latin typeface="+mn-lt"/>
                <a:cs typeface="Arial" panose="020B0604020202020204" pitchFamily="34" charset="0"/>
              </a:rPr>
              <a:t>Kies steeds voor voldoende duidelijke kleuren in de grafieken. Eventueel kies je voor een patroonopvulling (via rechtsklik &gt; vorm opmaken) </a:t>
            </a:r>
          </a:p>
        </p:txBody>
      </p:sp>
      <p:pic>
        <p:nvPicPr>
          <p:cNvPr id="93" name="chart">
            <a:extLst>
              <a:ext uri="{FF2B5EF4-FFF2-40B4-BE49-F238E27FC236}">
                <a16:creationId xmlns:a16="http://schemas.microsoft.com/office/drawing/2014/main" id="{A2A04AF4-78CB-4D09-A7E2-599E51065672}"/>
              </a:ext>
            </a:extLst>
          </p:cNvPr>
          <p:cNvPicPr>
            <a:picLocks noChangeAspect="1"/>
          </p:cNvPicPr>
          <p:nvPr userDrawn="1"/>
        </p:nvPicPr>
        <p:blipFill rotWithShape="1">
          <a:blip r:embed="rId7" cstate="email">
            <a:extLst>
              <a:ext uri="{28A0092B-C50C-407E-A947-70E740481C1C}">
                <a14:useLocalDpi xmlns:a14="http://schemas.microsoft.com/office/drawing/2010/main" val="0"/>
              </a:ext>
            </a:extLst>
          </a:blip>
          <a:srcRect/>
          <a:stretch/>
        </p:blipFill>
        <p:spPr>
          <a:xfrm>
            <a:off x="12821439" y="7457420"/>
            <a:ext cx="1345121" cy="247310"/>
          </a:xfrm>
          <a:prstGeom prst="rect">
            <a:avLst/>
          </a:prstGeom>
        </p:spPr>
      </p:pic>
      <p:sp>
        <p:nvSpPr>
          <p:cNvPr id="94" name="TextBox 36">
            <a:extLst>
              <a:ext uri="{FF2B5EF4-FFF2-40B4-BE49-F238E27FC236}">
                <a16:creationId xmlns:a16="http://schemas.microsoft.com/office/drawing/2014/main" id="{4F7CAB68-4C68-4C04-91CF-D69844A9EAC1}"/>
              </a:ext>
            </a:extLst>
          </p:cNvPr>
          <p:cNvSpPr txBox="1"/>
          <p:nvPr userDrawn="1"/>
        </p:nvSpPr>
        <p:spPr>
          <a:xfrm>
            <a:off x="14856787" y="5038324"/>
            <a:ext cx="2376264" cy="307777"/>
          </a:xfrm>
          <a:prstGeom prst="rect">
            <a:avLst/>
          </a:prstGeom>
          <a:noFill/>
        </p:spPr>
        <p:txBody>
          <a:bodyPr wrap="square" rtlCol="0">
            <a:spAutoFit/>
          </a:bodyPr>
          <a:lstStyle/>
          <a:p>
            <a:r>
              <a:rPr lang="nl-NL" sz="1400" b="1">
                <a:solidFill>
                  <a:schemeClr val="tx2"/>
                </a:solidFill>
                <a:latin typeface="+mn-lt"/>
                <a:cs typeface="Arial" panose="020B0604020202020204" pitchFamily="34" charset="0"/>
              </a:rPr>
              <a:t>Vragen of hulp</a:t>
            </a:r>
            <a:endParaRPr lang="en-US" sz="1400" b="1">
              <a:solidFill>
                <a:schemeClr val="tx2"/>
              </a:solidFill>
              <a:latin typeface="+mn-lt"/>
              <a:cs typeface="Arial" panose="020B0604020202020204" pitchFamily="34" charset="0"/>
            </a:endParaRPr>
          </a:p>
        </p:txBody>
      </p:sp>
      <p:sp>
        <p:nvSpPr>
          <p:cNvPr id="96" name="TextBox 38">
            <a:extLst>
              <a:ext uri="{FF2B5EF4-FFF2-40B4-BE49-F238E27FC236}">
                <a16:creationId xmlns:a16="http://schemas.microsoft.com/office/drawing/2014/main" id="{6D7CAE6B-E18B-4842-93CE-2304F8AB88F4}"/>
              </a:ext>
            </a:extLst>
          </p:cNvPr>
          <p:cNvSpPr txBox="1"/>
          <p:nvPr userDrawn="1"/>
        </p:nvSpPr>
        <p:spPr>
          <a:xfrm>
            <a:off x="14866311" y="5757113"/>
            <a:ext cx="2750175" cy="400110"/>
          </a:xfrm>
          <a:prstGeom prst="rect">
            <a:avLst/>
          </a:prstGeom>
          <a:noFill/>
        </p:spPr>
        <p:txBody>
          <a:bodyPr wrap="square" rtlCol="0">
            <a:spAutoFit/>
          </a:bodyPr>
          <a:lstStyle/>
          <a:p>
            <a:r>
              <a:rPr lang="nl-NL" sz="1000">
                <a:latin typeface="+mn-lt"/>
                <a:cs typeface="Arial" panose="020B0604020202020204" pitchFamily="34" charset="0"/>
              </a:rPr>
              <a:t>Contacteer de dienst communicatie of </a:t>
            </a:r>
            <a:r>
              <a:rPr lang="nl-NL" sz="1000">
                <a:latin typeface="+mn-lt"/>
                <a:cs typeface="Arial" panose="020B0604020202020204" pitchFamily="34" charset="0"/>
                <a:hlinkClick r:id="rId8"/>
              </a:rPr>
              <a:t>regis.le.roy@howest.be</a:t>
            </a:r>
            <a:r>
              <a:rPr lang="nl-NL" sz="1000">
                <a:latin typeface="+mn-lt"/>
                <a:cs typeface="Arial" panose="020B0604020202020204" pitchFamily="34" charset="0"/>
              </a:rPr>
              <a:t> </a:t>
            </a:r>
          </a:p>
        </p:txBody>
      </p:sp>
      <p:sp>
        <p:nvSpPr>
          <p:cNvPr id="97" name="TextBox 36">
            <a:extLst>
              <a:ext uri="{FF2B5EF4-FFF2-40B4-BE49-F238E27FC236}">
                <a16:creationId xmlns:a16="http://schemas.microsoft.com/office/drawing/2014/main" id="{1C8AE7A2-7D59-4B12-8827-31714EDA2018}"/>
              </a:ext>
            </a:extLst>
          </p:cNvPr>
          <p:cNvSpPr txBox="1"/>
          <p:nvPr userDrawn="1"/>
        </p:nvSpPr>
        <p:spPr>
          <a:xfrm>
            <a:off x="12094058" y="1530329"/>
            <a:ext cx="2376264" cy="307777"/>
          </a:xfrm>
          <a:prstGeom prst="rect">
            <a:avLst/>
          </a:prstGeom>
          <a:noFill/>
        </p:spPr>
        <p:txBody>
          <a:bodyPr wrap="square" rtlCol="0">
            <a:spAutoFit/>
          </a:bodyPr>
          <a:lstStyle/>
          <a:p>
            <a:r>
              <a:rPr lang="nl-NL" sz="1400" b="1" err="1">
                <a:solidFill>
                  <a:schemeClr val="tx2"/>
                </a:solidFill>
                <a:latin typeface="+mn-lt"/>
                <a:cs typeface="Arial" panose="020B0604020202020204" pitchFamily="34" charset="0"/>
              </a:rPr>
              <a:t>SmartArt</a:t>
            </a:r>
            <a:r>
              <a:rPr lang="nl-NL" sz="1400" b="1">
                <a:solidFill>
                  <a:schemeClr val="tx2"/>
                </a:solidFill>
                <a:latin typeface="+mn-lt"/>
                <a:cs typeface="Arial" panose="020B0604020202020204" pitchFamily="34" charset="0"/>
              </a:rPr>
              <a:t> aanpassen</a:t>
            </a:r>
            <a:endParaRPr lang="en-US" sz="1400" b="1">
              <a:solidFill>
                <a:schemeClr val="tx2"/>
              </a:solidFill>
              <a:latin typeface="+mn-lt"/>
              <a:cs typeface="Arial" panose="020B0604020202020204" pitchFamily="34" charset="0"/>
            </a:endParaRPr>
          </a:p>
        </p:txBody>
      </p:sp>
      <p:sp>
        <p:nvSpPr>
          <p:cNvPr id="99" name="TextBox 38">
            <a:extLst>
              <a:ext uri="{FF2B5EF4-FFF2-40B4-BE49-F238E27FC236}">
                <a16:creationId xmlns:a16="http://schemas.microsoft.com/office/drawing/2014/main" id="{4BCF1475-8589-479C-9632-7EAB42D84812}"/>
              </a:ext>
            </a:extLst>
          </p:cNvPr>
          <p:cNvSpPr txBox="1"/>
          <p:nvPr userDrawn="1"/>
        </p:nvSpPr>
        <p:spPr>
          <a:xfrm>
            <a:off x="12084102" y="2250825"/>
            <a:ext cx="2770673" cy="1015663"/>
          </a:xfrm>
          <a:prstGeom prst="rect">
            <a:avLst/>
          </a:prstGeom>
          <a:noFill/>
        </p:spPr>
        <p:txBody>
          <a:bodyPr wrap="square" rtlCol="0">
            <a:spAutoFit/>
          </a:bodyPr>
          <a:lstStyle/>
          <a:p>
            <a:r>
              <a:rPr lang="nl-NL" sz="1000">
                <a:latin typeface="+mn-lt"/>
                <a:cs typeface="Arial" panose="020B0604020202020204" pitchFamily="34" charset="0"/>
              </a:rPr>
              <a:t>Copier de </a:t>
            </a:r>
            <a:r>
              <a:rPr lang="nl-NL" sz="1000" err="1">
                <a:latin typeface="+mn-lt"/>
                <a:cs typeface="Arial" panose="020B0604020202020204" pitchFamily="34" charset="0"/>
              </a:rPr>
              <a:t>smartart</a:t>
            </a:r>
            <a:r>
              <a:rPr lang="nl-NL" sz="1000">
                <a:latin typeface="+mn-lt"/>
                <a:cs typeface="Arial" panose="020B0604020202020204" pitchFamily="34" charset="0"/>
              </a:rPr>
              <a:t> naar de template je slide.</a:t>
            </a:r>
          </a:p>
          <a:p>
            <a:endParaRPr lang="nl-NL" sz="1000">
              <a:latin typeface="+mn-lt"/>
              <a:cs typeface="Arial" panose="020B0604020202020204" pitchFamily="34" charset="0"/>
            </a:endParaRPr>
          </a:p>
          <a:p>
            <a:r>
              <a:rPr lang="nl-NL" sz="1000">
                <a:latin typeface="+mn-lt"/>
                <a:cs typeface="Arial" panose="020B0604020202020204" pitchFamily="34" charset="0"/>
              </a:rPr>
              <a:t>Klik op het pijltje in het midden-links, en voer de juiste gegevens in. Indien je ver der wilt aanpassen maar de smart Art laat het niet toe, klik rechts en kies voor converteren naar vormen </a:t>
            </a:r>
          </a:p>
        </p:txBody>
      </p:sp>
      <p:sp>
        <p:nvSpPr>
          <p:cNvPr id="113" name="TextBox 38">
            <a:extLst>
              <a:ext uri="{FF2B5EF4-FFF2-40B4-BE49-F238E27FC236}">
                <a16:creationId xmlns:a16="http://schemas.microsoft.com/office/drawing/2014/main" id="{850E5F4D-E92E-4DFD-BF6D-D0EC3EA4592A}"/>
              </a:ext>
            </a:extLst>
          </p:cNvPr>
          <p:cNvSpPr txBox="1"/>
          <p:nvPr userDrawn="1"/>
        </p:nvSpPr>
        <p:spPr>
          <a:xfrm>
            <a:off x="14856787" y="3659658"/>
            <a:ext cx="2759700" cy="707886"/>
          </a:xfrm>
          <a:prstGeom prst="rect">
            <a:avLst/>
          </a:prstGeom>
          <a:noFill/>
        </p:spPr>
        <p:txBody>
          <a:bodyPr wrap="square" rtlCol="0">
            <a:spAutoFit/>
          </a:bodyPr>
          <a:lstStyle/>
          <a:p>
            <a:r>
              <a:rPr lang="nl-BE" sz="1000">
                <a:latin typeface="+mn-lt"/>
                <a:cs typeface="Arial" panose="020B0604020202020204" pitchFamily="34" charset="0"/>
              </a:rPr>
              <a:t>Gelieve steeds de laatste versie af te halen van dit bestand! Via het intranet op </a:t>
            </a:r>
          </a:p>
          <a:p>
            <a:r>
              <a:rPr lang="nl-BE" sz="1000">
                <a:latin typeface="+mn-lt"/>
                <a:cs typeface="Arial" panose="020B0604020202020204" pitchFamily="34" charset="0"/>
                <a:hlinkClick r:id="rId9"/>
              </a:rPr>
              <a:t>https://start.howest.be/StrategieCommunicatie/Communicatie</a:t>
            </a:r>
            <a:endParaRPr lang="nl-BE" sz="1000">
              <a:latin typeface="+mn-lt"/>
              <a:cs typeface="Arial" panose="020B0604020202020204" pitchFamily="34" charset="0"/>
            </a:endParaRPr>
          </a:p>
        </p:txBody>
      </p:sp>
      <p:sp>
        <p:nvSpPr>
          <p:cNvPr id="114" name="TextBox 36">
            <a:extLst>
              <a:ext uri="{FF2B5EF4-FFF2-40B4-BE49-F238E27FC236}">
                <a16:creationId xmlns:a16="http://schemas.microsoft.com/office/drawing/2014/main" id="{8B38AB47-D7F6-43A9-82FC-26DB1C7F11F0}"/>
              </a:ext>
            </a:extLst>
          </p:cNvPr>
          <p:cNvSpPr txBox="1"/>
          <p:nvPr userDrawn="1"/>
        </p:nvSpPr>
        <p:spPr>
          <a:xfrm>
            <a:off x="14856787" y="2951997"/>
            <a:ext cx="2376264" cy="307777"/>
          </a:xfrm>
          <a:prstGeom prst="rect">
            <a:avLst/>
          </a:prstGeom>
          <a:noFill/>
        </p:spPr>
        <p:txBody>
          <a:bodyPr wrap="square" rtlCol="0">
            <a:spAutoFit/>
          </a:bodyPr>
          <a:lstStyle/>
          <a:p>
            <a:r>
              <a:rPr lang="nl-NL" sz="1400" b="1">
                <a:solidFill>
                  <a:schemeClr val="tx2"/>
                </a:solidFill>
                <a:latin typeface="+mn-lt"/>
                <a:cs typeface="Arial" panose="020B0604020202020204" pitchFamily="34" charset="0"/>
              </a:rPr>
              <a:t>Over deze template</a:t>
            </a:r>
            <a:endParaRPr lang="en-US" sz="1400" b="1">
              <a:solidFill>
                <a:schemeClr val="tx2"/>
              </a:solidFill>
              <a:latin typeface="+mn-lt"/>
              <a:cs typeface="Arial" panose="020B0604020202020204" pitchFamily="34" charset="0"/>
            </a:endParaRPr>
          </a:p>
        </p:txBody>
      </p:sp>
      <p:sp>
        <p:nvSpPr>
          <p:cNvPr id="116" name="TextBox 36">
            <a:extLst>
              <a:ext uri="{FF2B5EF4-FFF2-40B4-BE49-F238E27FC236}">
                <a16:creationId xmlns:a16="http://schemas.microsoft.com/office/drawing/2014/main" id="{DE98C9ED-DA0E-4489-AFB6-87BCD764E8A7}"/>
              </a:ext>
            </a:extLst>
          </p:cNvPr>
          <p:cNvSpPr txBox="1"/>
          <p:nvPr userDrawn="1"/>
        </p:nvSpPr>
        <p:spPr>
          <a:xfrm>
            <a:off x="9292223" y="5700406"/>
            <a:ext cx="2376264" cy="307777"/>
          </a:xfrm>
          <a:prstGeom prst="rect">
            <a:avLst/>
          </a:prstGeom>
          <a:noFill/>
        </p:spPr>
        <p:txBody>
          <a:bodyPr wrap="square" rtlCol="0">
            <a:spAutoFit/>
          </a:bodyPr>
          <a:lstStyle/>
          <a:p>
            <a:r>
              <a:rPr lang="nl-NL" sz="1400" b="1">
                <a:solidFill>
                  <a:schemeClr val="tx2"/>
                </a:solidFill>
                <a:latin typeface="+mn-lt"/>
                <a:cs typeface="Arial" panose="020B0604020202020204" pitchFamily="34" charset="0"/>
              </a:rPr>
              <a:t>Kleuren</a:t>
            </a:r>
            <a:endParaRPr lang="en-US" sz="1400" b="1">
              <a:solidFill>
                <a:schemeClr val="tx2"/>
              </a:solidFill>
              <a:latin typeface="+mn-lt"/>
              <a:cs typeface="Arial" panose="020B0604020202020204" pitchFamily="34" charset="0"/>
            </a:endParaRPr>
          </a:p>
        </p:txBody>
      </p:sp>
      <p:cxnSp>
        <p:nvCxnSpPr>
          <p:cNvPr id="117" name="Straight Connector 37">
            <a:extLst>
              <a:ext uri="{FF2B5EF4-FFF2-40B4-BE49-F238E27FC236}">
                <a16:creationId xmlns:a16="http://schemas.microsoft.com/office/drawing/2014/main" id="{3EED5409-45F2-4D7E-8B14-5980F8596974}"/>
              </a:ext>
            </a:extLst>
          </p:cNvPr>
          <p:cNvCxnSpPr>
            <a:cxnSpLocks/>
          </p:cNvCxnSpPr>
          <p:nvPr userDrawn="1"/>
        </p:nvCxnSpPr>
        <p:spPr>
          <a:xfrm>
            <a:off x="9395015" y="6373382"/>
            <a:ext cx="2663345"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grpSp>
        <p:nvGrpSpPr>
          <p:cNvPr id="119" name="Groep 118">
            <a:extLst>
              <a:ext uri="{FF2B5EF4-FFF2-40B4-BE49-F238E27FC236}">
                <a16:creationId xmlns:a16="http://schemas.microsoft.com/office/drawing/2014/main" id="{A8B5B5E1-95C0-4AEC-B273-7921DC462D82}"/>
              </a:ext>
            </a:extLst>
          </p:cNvPr>
          <p:cNvGrpSpPr/>
          <p:nvPr userDrawn="1"/>
        </p:nvGrpSpPr>
        <p:grpSpPr>
          <a:xfrm>
            <a:off x="9402506" y="6426409"/>
            <a:ext cx="1871067" cy="1785104"/>
            <a:chOff x="15665503" y="2139926"/>
            <a:chExt cx="1871067" cy="1785104"/>
          </a:xfrm>
        </p:grpSpPr>
        <p:sp>
          <p:nvSpPr>
            <p:cNvPr id="103" name="Rechthoek 102">
              <a:extLst>
                <a:ext uri="{FF2B5EF4-FFF2-40B4-BE49-F238E27FC236}">
                  <a16:creationId xmlns:a16="http://schemas.microsoft.com/office/drawing/2014/main" id="{04E0274B-4A23-4599-8B39-A2CDABB5ECA3}"/>
                </a:ext>
              </a:extLst>
            </p:cNvPr>
            <p:cNvSpPr/>
            <p:nvPr userDrawn="1"/>
          </p:nvSpPr>
          <p:spPr>
            <a:xfrm>
              <a:off x="15665506" y="2356874"/>
              <a:ext cx="142875" cy="142875"/>
            </a:xfrm>
            <a:prstGeom prst="rect">
              <a:avLst/>
            </a:prstGeom>
            <a:solidFill>
              <a:srgbClr val="44C8F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44C8F5"/>
                </a:solidFill>
              </a:endParaRPr>
            </a:p>
          </p:txBody>
        </p:sp>
        <p:sp>
          <p:nvSpPr>
            <p:cNvPr id="104" name="Rechthoek 103">
              <a:extLst>
                <a:ext uri="{FF2B5EF4-FFF2-40B4-BE49-F238E27FC236}">
                  <a16:creationId xmlns:a16="http://schemas.microsoft.com/office/drawing/2014/main" id="{E1C80EC1-5F77-4E24-97DC-457FB1A14657}"/>
                </a:ext>
              </a:extLst>
            </p:cNvPr>
            <p:cNvSpPr/>
            <p:nvPr userDrawn="1"/>
          </p:nvSpPr>
          <p:spPr>
            <a:xfrm>
              <a:off x="15665505" y="2658102"/>
              <a:ext cx="142875" cy="14287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44C8F5"/>
                </a:solidFill>
              </a:endParaRPr>
            </a:p>
          </p:txBody>
        </p:sp>
        <p:sp>
          <p:nvSpPr>
            <p:cNvPr id="105" name="Rechthoek 104">
              <a:extLst>
                <a:ext uri="{FF2B5EF4-FFF2-40B4-BE49-F238E27FC236}">
                  <a16:creationId xmlns:a16="http://schemas.microsoft.com/office/drawing/2014/main" id="{032FF1D0-E9B8-496A-AD2B-856323BFB5F3}"/>
                </a:ext>
              </a:extLst>
            </p:cNvPr>
            <p:cNvSpPr/>
            <p:nvPr userDrawn="1"/>
          </p:nvSpPr>
          <p:spPr>
            <a:xfrm>
              <a:off x="15665505" y="2959330"/>
              <a:ext cx="142875" cy="14287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44C8F5"/>
                </a:solidFill>
              </a:endParaRPr>
            </a:p>
          </p:txBody>
        </p:sp>
        <p:sp>
          <p:nvSpPr>
            <p:cNvPr id="106" name="Rechthoek 105">
              <a:extLst>
                <a:ext uri="{FF2B5EF4-FFF2-40B4-BE49-F238E27FC236}">
                  <a16:creationId xmlns:a16="http://schemas.microsoft.com/office/drawing/2014/main" id="{7F705A8C-EA5F-4F41-AD15-B86434C8BD00}"/>
                </a:ext>
              </a:extLst>
            </p:cNvPr>
            <p:cNvSpPr/>
            <p:nvPr userDrawn="1"/>
          </p:nvSpPr>
          <p:spPr>
            <a:xfrm>
              <a:off x="15665504" y="3260558"/>
              <a:ext cx="142875" cy="142875"/>
            </a:xfrm>
            <a:prstGeom prst="rect">
              <a:avLst/>
            </a:prstGeom>
            <a:solidFill>
              <a:srgbClr val="EC008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44C8F5"/>
                </a:solidFill>
              </a:endParaRPr>
            </a:p>
          </p:txBody>
        </p:sp>
        <p:sp>
          <p:nvSpPr>
            <p:cNvPr id="107" name="Rechthoek 106">
              <a:extLst>
                <a:ext uri="{FF2B5EF4-FFF2-40B4-BE49-F238E27FC236}">
                  <a16:creationId xmlns:a16="http://schemas.microsoft.com/office/drawing/2014/main" id="{A0474411-4E19-4BC3-8560-FCFC981AB516}"/>
                </a:ext>
              </a:extLst>
            </p:cNvPr>
            <p:cNvSpPr/>
            <p:nvPr userDrawn="1"/>
          </p:nvSpPr>
          <p:spPr>
            <a:xfrm>
              <a:off x="15665503" y="3561785"/>
              <a:ext cx="142875" cy="142875"/>
            </a:xfrm>
            <a:prstGeom prst="rect">
              <a:avLst/>
            </a:prstGeom>
            <a:solidFill>
              <a:srgbClr val="FFF2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44C8F5"/>
                </a:solidFill>
              </a:endParaRPr>
            </a:p>
          </p:txBody>
        </p:sp>
        <p:sp>
          <p:nvSpPr>
            <p:cNvPr id="118" name="TextBox 38">
              <a:extLst>
                <a:ext uri="{FF2B5EF4-FFF2-40B4-BE49-F238E27FC236}">
                  <a16:creationId xmlns:a16="http://schemas.microsoft.com/office/drawing/2014/main" id="{287A7DDB-E8BB-46B2-9EC3-C6D16541431F}"/>
                </a:ext>
              </a:extLst>
            </p:cNvPr>
            <p:cNvSpPr txBox="1"/>
            <p:nvPr userDrawn="1"/>
          </p:nvSpPr>
          <p:spPr>
            <a:xfrm>
              <a:off x="15808378" y="2139926"/>
              <a:ext cx="1728192" cy="1785104"/>
            </a:xfrm>
            <a:prstGeom prst="rect">
              <a:avLst/>
            </a:prstGeom>
            <a:noFill/>
          </p:spPr>
          <p:txBody>
            <a:bodyPr wrap="square" rtlCol="0">
              <a:spAutoFit/>
            </a:bodyPr>
            <a:lstStyle/>
            <a:p>
              <a:pPr marL="0" indent="0" algn="l">
                <a:buFontTx/>
                <a:buNone/>
              </a:pPr>
              <a:r>
                <a:rPr lang="en-US" sz="1000"/>
                <a:t>H</a:t>
              </a:r>
              <a:r>
                <a:rPr lang="nl-BE" sz="1000" err="1"/>
                <a:t>oofdkleur</a:t>
              </a:r>
              <a:endParaRPr lang="nl-BE" sz="1000"/>
            </a:p>
            <a:p>
              <a:pPr marL="0" indent="0" algn="l">
                <a:buFontTx/>
                <a:buNone/>
              </a:pPr>
              <a:r>
                <a:rPr lang="nl-BE" sz="1000"/>
                <a:t>Blauw (RGB: 68,200,245)</a:t>
              </a:r>
            </a:p>
            <a:p>
              <a:pPr marL="0" indent="0">
                <a:buFontTx/>
                <a:buNone/>
              </a:pPr>
              <a:r>
                <a:rPr lang="en-US" sz="1000"/>
                <a:t>1</a:t>
              </a:r>
              <a:r>
                <a:rPr lang="en-US" sz="1000" baseline="30000"/>
                <a:t>ste </a:t>
              </a:r>
              <a:r>
                <a:rPr lang="nl-BE" sz="1000"/>
                <a:t> Tekstkleur </a:t>
              </a:r>
            </a:p>
            <a:p>
              <a:pPr marL="0" indent="0">
                <a:buFontTx/>
                <a:buNone/>
              </a:pPr>
              <a:r>
                <a:rPr lang="nl-BE" sz="1000"/>
                <a:t>Wit (RGB:255,255,255)</a:t>
              </a:r>
            </a:p>
            <a:p>
              <a:pPr marL="0" indent="0">
                <a:buFontTx/>
                <a:buNone/>
              </a:pPr>
              <a:r>
                <a:rPr lang="en-US" sz="1000"/>
                <a:t>2</a:t>
              </a:r>
              <a:r>
                <a:rPr lang="en-US" sz="1000" baseline="30000"/>
                <a:t>de</a:t>
              </a:r>
              <a:r>
                <a:rPr lang="en-US" sz="1000"/>
                <a:t>   </a:t>
              </a:r>
              <a:r>
                <a:rPr lang="en-US" sz="1000" err="1"/>
                <a:t>Tekstkleur</a:t>
              </a:r>
              <a:endParaRPr lang="en-US" sz="1000"/>
            </a:p>
            <a:p>
              <a:pPr marL="0" indent="0">
                <a:buFontTx/>
                <a:buNone/>
              </a:pPr>
              <a:r>
                <a:rPr lang="en-US" sz="1000"/>
                <a:t>Z</a:t>
              </a:r>
              <a:r>
                <a:rPr lang="nl-BE" sz="1000"/>
                <a:t>wart (RGB:0,0,0)</a:t>
              </a:r>
            </a:p>
            <a:p>
              <a:pPr marL="0" indent="0">
                <a:buFontTx/>
                <a:buNone/>
              </a:pPr>
              <a:r>
                <a:rPr lang="en-US" sz="1000"/>
                <a:t>Extra: </a:t>
              </a:r>
            </a:p>
            <a:p>
              <a:pPr marL="0" indent="0">
                <a:buFontTx/>
                <a:buNone/>
              </a:pPr>
              <a:r>
                <a:rPr lang="en-US" sz="1000"/>
                <a:t>Magenta</a:t>
              </a:r>
              <a:r>
                <a:rPr lang="nl-BE" sz="1000"/>
                <a:t> (RGB: 236,0,140)</a:t>
              </a:r>
            </a:p>
            <a:p>
              <a:pPr marL="0" indent="0">
                <a:buFontTx/>
                <a:buNone/>
              </a:pPr>
              <a:r>
                <a:rPr lang="nl-BE" sz="1000"/>
                <a:t>Extra:</a:t>
              </a:r>
            </a:p>
            <a:p>
              <a:pPr marL="0" indent="0">
                <a:buFontTx/>
                <a:buNone/>
              </a:pPr>
              <a:r>
                <a:rPr lang="nl-BE" sz="1000"/>
                <a:t>Geel (RGB: 255,242,0) (niet gebruiken op wit)</a:t>
              </a:r>
            </a:p>
          </p:txBody>
        </p:sp>
      </p:grpSp>
      <p:sp>
        <p:nvSpPr>
          <p:cNvPr id="120" name="TextBox 36">
            <a:extLst>
              <a:ext uri="{FF2B5EF4-FFF2-40B4-BE49-F238E27FC236}">
                <a16:creationId xmlns:a16="http://schemas.microsoft.com/office/drawing/2014/main" id="{3EAF5BE9-EF67-47E5-A682-94D24FB13906}"/>
              </a:ext>
            </a:extLst>
          </p:cNvPr>
          <p:cNvSpPr txBox="1"/>
          <p:nvPr userDrawn="1"/>
        </p:nvSpPr>
        <p:spPr>
          <a:xfrm>
            <a:off x="14843097" y="1530329"/>
            <a:ext cx="2376264" cy="307777"/>
          </a:xfrm>
          <a:prstGeom prst="rect">
            <a:avLst/>
          </a:prstGeom>
          <a:noFill/>
        </p:spPr>
        <p:txBody>
          <a:bodyPr wrap="square" rtlCol="0">
            <a:spAutoFit/>
          </a:bodyPr>
          <a:lstStyle/>
          <a:p>
            <a:r>
              <a:rPr lang="nl-NL" sz="1400" b="1">
                <a:solidFill>
                  <a:schemeClr val="tx2"/>
                </a:solidFill>
                <a:latin typeface="+mn-lt"/>
                <a:cs typeface="Arial" panose="020B0604020202020204" pitchFamily="34" charset="0"/>
              </a:rPr>
              <a:t>Hulplijnen tonen aanpassen</a:t>
            </a:r>
            <a:endParaRPr lang="en-US" sz="1400" b="1">
              <a:solidFill>
                <a:schemeClr val="tx2"/>
              </a:solidFill>
              <a:latin typeface="+mn-lt"/>
              <a:cs typeface="Arial" panose="020B0604020202020204" pitchFamily="34" charset="0"/>
            </a:endParaRPr>
          </a:p>
        </p:txBody>
      </p:sp>
      <p:cxnSp>
        <p:nvCxnSpPr>
          <p:cNvPr id="121" name="Straight Connector 37">
            <a:extLst>
              <a:ext uri="{FF2B5EF4-FFF2-40B4-BE49-F238E27FC236}">
                <a16:creationId xmlns:a16="http://schemas.microsoft.com/office/drawing/2014/main" id="{819FD590-9EA9-40CE-B351-6A5B55A4522C}"/>
              </a:ext>
            </a:extLst>
          </p:cNvPr>
          <p:cNvCxnSpPr>
            <a:cxnSpLocks/>
          </p:cNvCxnSpPr>
          <p:nvPr userDrawn="1"/>
        </p:nvCxnSpPr>
        <p:spPr>
          <a:xfrm>
            <a:off x="14951109" y="2192081"/>
            <a:ext cx="2665379"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sp>
        <p:nvSpPr>
          <p:cNvPr id="122" name="TextBox 38">
            <a:extLst>
              <a:ext uri="{FF2B5EF4-FFF2-40B4-BE49-F238E27FC236}">
                <a16:creationId xmlns:a16="http://schemas.microsoft.com/office/drawing/2014/main" id="{4B3EA554-D090-4E0C-B829-633532215D24}"/>
              </a:ext>
            </a:extLst>
          </p:cNvPr>
          <p:cNvSpPr txBox="1"/>
          <p:nvPr userDrawn="1"/>
        </p:nvSpPr>
        <p:spPr>
          <a:xfrm>
            <a:off x="14845814" y="2258927"/>
            <a:ext cx="2770673" cy="553998"/>
          </a:xfrm>
          <a:prstGeom prst="rect">
            <a:avLst/>
          </a:prstGeom>
          <a:noFill/>
        </p:spPr>
        <p:txBody>
          <a:bodyPr wrap="square" rtlCol="0">
            <a:spAutoFit/>
          </a:bodyPr>
          <a:lstStyle/>
          <a:p>
            <a:r>
              <a:rPr lang="nl-NL" sz="1000">
                <a:latin typeface="+mn-lt"/>
                <a:cs typeface="Arial" panose="020B0604020202020204" pitchFamily="34" charset="0"/>
              </a:rPr>
              <a:t>In elke slide </a:t>
            </a:r>
            <a:r>
              <a:rPr lang="nl-NL" sz="1000" err="1">
                <a:latin typeface="+mn-lt"/>
                <a:cs typeface="Arial" panose="020B0604020202020204" pitchFamily="34" charset="0"/>
              </a:rPr>
              <a:t>layout</a:t>
            </a:r>
            <a:r>
              <a:rPr lang="nl-NL" sz="1000">
                <a:latin typeface="+mn-lt"/>
                <a:cs typeface="Arial" panose="020B0604020202020204" pitchFamily="34" charset="0"/>
              </a:rPr>
              <a:t> zijn er hulplijnen beschikbaar, deze kan je tonen/verbergen via Beeld &gt; hulplijnen  </a:t>
            </a:r>
          </a:p>
        </p:txBody>
      </p:sp>
      <p:cxnSp>
        <p:nvCxnSpPr>
          <p:cNvPr id="100" name="Straight Connector 37">
            <a:extLst>
              <a:ext uri="{FF2B5EF4-FFF2-40B4-BE49-F238E27FC236}">
                <a16:creationId xmlns:a16="http://schemas.microsoft.com/office/drawing/2014/main" id="{6F7C9DAC-41A9-4153-AE22-D38B2FBB1ADB}"/>
              </a:ext>
            </a:extLst>
          </p:cNvPr>
          <p:cNvCxnSpPr>
            <a:cxnSpLocks/>
          </p:cNvCxnSpPr>
          <p:nvPr userDrawn="1"/>
        </p:nvCxnSpPr>
        <p:spPr>
          <a:xfrm>
            <a:off x="14940538" y="3589460"/>
            <a:ext cx="2665379"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cxnSp>
        <p:nvCxnSpPr>
          <p:cNvPr id="101" name="Straight Connector 37">
            <a:extLst>
              <a:ext uri="{FF2B5EF4-FFF2-40B4-BE49-F238E27FC236}">
                <a16:creationId xmlns:a16="http://schemas.microsoft.com/office/drawing/2014/main" id="{EC732D33-6040-427E-9F3D-46B5263A9C64}"/>
              </a:ext>
            </a:extLst>
          </p:cNvPr>
          <p:cNvCxnSpPr>
            <a:cxnSpLocks/>
          </p:cNvCxnSpPr>
          <p:nvPr userDrawn="1"/>
        </p:nvCxnSpPr>
        <p:spPr>
          <a:xfrm>
            <a:off x="14951108" y="5676190"/>
            <a:ext cx="2665379"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cxnSp>
        <p:nvCxnSpPr>
          <p:cNvPr id="102" name="Straight Connector 37">
            <a:extLst>
              <a:ext uri="{FF2B5EF4-FFF2-40B4-BE49-F238E27FC236}">
                <a16:creationId xmlns:a16="http://schemas.microsoft.com/office/drawing/2014/main" id="{26947BBD-0A4B-44D3-A915-652A012A7A58}"/>
              </a:ext>
            </a:extLst>
          </p:cNvPr>
          <p:cNvCxnSpPr>
            <a:cxnSpLocks/>
          </p:cNvCxnSpPr>
          <p:nvPr userDrawn="1"/>
        </p:nvCxnSpPr>
        <p:spPr>
          <a:xfrm>
            <a:off x="12172955" y="2192081"/>
            <a:ext cx="2665379"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cxnSp>
        <p:nvCxnSpPr>
          <p:cNvPr id="108" name="Straight Connector 37">
            <a:extLst>
              <a:ext uri="{FF2B5EF4-FFF2-40B4-BE49-F238E27FC236}">
                <a16:creationId xmlns:a16="http://schemas.microsoft.com/office/drawing/2014/main" id="{0D0046EC-C8CD-4C56-9DC8-1478BB78D138}"/>
              </a:ext>
            </a:extLst>
          </p:cNvPr>
          <p:cNvCxnSpPr>
            <a:cxnSpLocks/>
          </p:cNvCxnSpPr>
          <p:nvPr userDrawn="1"/>
        </p:nvCxnSpPr>
        <p:spPr>
          <a:xfrm>
            <a:off x="9409198" y="2201606"/>
            <a:ext cx="2665379"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cxnSp>
        <p:nvCxnSpPr>
          <p:cNvPr id="109" name="Straight Connector 37">
            <a:extLst>
              <a:ext uri="{FF2B5EF4-FFF2-40B4-BE49-F238E27FC236}">
                <a16:creationId xmlns:a16="http://schemas.microsoft.com/office/drawing/2014/main" id="{B2DDD7FA-819F-4750-AE5F-4436241AE3CB}"/>
              </a:ext>
            </a:extLst>
          </p:cNvPr>
          <p:cNvCxnSpPr>
            <a:cxnSpLocks/>
          </p:cNvCxnSpPr>
          <p:nvPr userDrawn="1"/>
        </p:nvCxnSpPr>
        <p:spPr>
          <a:xfrm>
            <a:off x="6608159" y="2201606"/>
            <a:ext cx="2665379"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cxnSp>
        <p:nvCxnSpPr>
          <p:cNvPr id="110" name="Straight Connector 37">
            <a:extLst>
              <a:ext uri="{FF2B5EF4-FFF2-40B4-BE49-F238E27FC236}">
                <a16:creationId xmlns:a16="http://schemas.microsoft.com/office/drawing/2014/main" id="{5C1725D8-6592-425C-9718-5A8059E62B2B}"/>
              </a:ext>
            </a:extLst>
          </p:cNvPr>
          <p:cNvCxnSpPr>
            <a:cxnSpLocks/>
          </p:cNvCxnSpPr>
          <p:nvPr userDrawn="1"/>
        </p:nvCxnSpPr>
        <p:spPr>
          <a:xfrm>
            <a:off x="6596037" y="6369872"/>
            <a:ext cx="2665379"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cxnSp>
        <p:nvCxnSpPr>
          <p:cNvPr id="111" name="Straight Connector 37">
            <a:extLst>
              <a:ext uri="{FF2B5EF4-FFF2-40B4-BE49-F238E27FC236}">
                <a16:creationId xmlns:a16="http://schemas.microsoft.com/office/drawing/2014/main" id="{CA82EA55-5530-4901-8B06-125D61B51802}"/>
              </a:ext>
            </a:extLst>
          </p:cNvPr>
          <p:cNvCxnSpPr>
            <a:cxnSpLocks/>
          </p:cNvCxnSpPr>
          <p:nvPr userDrawn="1"/>
        </p:nvCxnSpPr>
        <p:spPr>
          <a:xfrm>
            <a:off x="9396501" y="4288366"/>
            <a:ext cx="2665379"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cxnSp>
        <p:nvCxnSpPr>
          <p:cNvPr id="112" name="Straight Connector 37">
            <a:extLst>
              <a:ext uri="{FF2B5EF4-FFF2-40B4-BE49-F238E27FC236}">
                <a16:creationId xmlns:a16="http://schemas.microsoft.com/office/drawing/2014/main" id="{668DCCB7-376A-483D-AFAB-A8639131083C}"/>
              </a:ext>
            </a:extLst>
          </p:cNvPr>
          <p:cNvCxnSpPr>
            <a:cxnSpLocks/>
          </p:cNvCxnSpPr>
          <p:nvPr userDrawn="1"/>
        </p:nvCxnSpPr>
        <p:spPr>
          <a:xfrm>
            <a:off x="12194909" y="7084284"/>
            <a:ext cx="2665379"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cxnSp>
        <p:nvCxnSpPr>
          <p:cNvPr id="88" name="Straight Connector 37">
            <a:extLst>
              <a:ext uri="{FF2B5EF4-FFF2-40B4-BE49-F238E27FC236}">
                <a16:creationId xmlns:a16="http://schemas.microsoft.com/office/drawing/2014/main" id="{8FB72589-A4DA-4C84-8350-C97570E4F447}"/>
              </a:ext>
            </a:extLst>
          </p:cNvPr>
          <p:cNvCxnSpPr>
            <a:cxnSpLocks/>
          </p:cNvCxnSpPr>
          <p:nvPr userDrawn="1"/>
        </p:nvCxnSpPr>
        <p:spPr>
          <a:xfrm>
            <a:off x="6605430" y="3600349"/>
            <a:ext cx="2663345"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sp>
        <p:nvSpPr>
          <p:cNvPr id="91" name="TextBox 36">
            <a:extLst>
              <a:ext uri="{FF2B5EF4-FFF2-40B4-BE49-F238E27FC236}">
                <a16:creationId xmlns:a16="http://schemas.microsoft.com/office/drawing/2014/main" id="{D7713FE1-89B6-48B8-BAF6-7D35FD23F464}"/>
              </a:ext>
            </a:extLst>
          </p:cNvPr>
          <p:cNvSpPr txBox="1"/>
          <p:nvPr userDrawn="1"/>
        </p:nvSpPr>
        <p:spPr>
          <a:xfrm>
            <a:off x="12081358" y="3600447"/>
            <a:ext cx="2376264" cy="307777"/>
          </a:xfrm>
          <a:prstGeom prst="rect">
            <a:avLst/>
          </a:prstGeom>
          <a:noFill/>
        </p:spPr>
        <p:txBody>
          <a:bodyPr wrap="square" rtlCol="0">
            <a:spAutoFit/>
          </a:bodyPr>
          <a:lstStyle/>
          <a:p>
            <a:r>
              <a:rPr lang="nl-NL" sz="1400" b="1">
                <a:solidFill>
                  <a:schemeClr val="tx2"/>
                </a:solidFill>
                <a:latin typeface="+mn-lt"/>
                <a:cs typeface="Arial" panose="020B0604020202020204" pitchFamily="34" charset="0"/>
              </a:rPr>
              <a:t>Tabellen aanpassen</a:t>
            </a:r>
            <a:endParaRPr lang="en-US" sz="1400" b="1">
              <a:solidFill>
                <a:schemeClr val="tx2"/>
              </a:solidFill>
              <a:latin typeface="+mn-lt"/>
              <a:cs typeface="Arial" panose="020B0604020202020204" pitchFamily="34" charset="0"/>
            </a:endParaRPr>
          </a:p>
        </p:txBody>
      </p:sp>
      <p:sp>
        <p:nvSpPr>
          <p:cNvPr id="95" name="TextBox 38">
            <a:extLst>
              <a:ext uri="{FF2B5EF4-FFF2-40B4-BE49-F238E27FC236}">
                <a16:creationId xmlns:a16="http://schemas.microsoft.com/office/drawing/2014/main" id="{CF99A2DF-E6DD-48A7-B7C5-F9C05A360C92}"/>
              </a:ext>
            </a:extLst>
          </p:cNvPr>
          <p:cNvSpPr txBox="1"/>
          <p:nvPr userDrawn="1"/>
        </p:nvSpPr>
        <p:spPr>
          <a:xfrm>
            <a:off x="12084102" y="4341532"/>
            <a:ext cx="2770673" cy="1477328"/>
          </a:xfrm>
          <a:prstGeom prst="rect">
            <a:avLst/>
          </a:prstGeom>
          <a:noFill/>
        </p:spPr>
        <p:txBody>
          <a:bodyPr wrap="square" rtlCol="0">
            <a:spAutoFit/>
          </a:bodyPr>
          <a:lstStyle/>
          <a:p>
            <a:r>
              <a:rPr lang="nl-NL" sz="1000">
                <a:latin typeface="+mn-lt"/>
                <a:cs typeface="Arial" panose="020B0604020202020204" pitchFamily="34" charset="0"/>
              </a:rPr>
              <a:t>Tabellen werkt niet altijd even vlot in PowerPoint. </a:t>
            </a:r>
          </a:p>
          <a:p>
            <a:endParaRPr lang="nl-NL" sz="1000">
              <a:latin typeface="+mn-lt"/>
              <a:cs typeface="Arial" panose="020B0604020202020204" pitchFamily="34" charset="0"/>
            </a:endParaRPr>
          </a:p>
          <a:p>
            <a:r>
              <a:rPr lang="nl-NL" sz="1000">
                <a:latin typeface="+mn-lt"/>
                <a:cs typeface="Arial" panose="020B0604020202020204" pitchFamily="34" charset="0"/>
              </a:rPr>
              <a:t>Indien je de template gebruikt, klik op het icoontje voor een nieuwe tabel. Het aantal kolommen wordt automatisch verdeeld over de volledige breedte. De hoogte is zelf aan te passen. Gebruik de hulplijnen als gids.</a:t>
            </a:r>
          </a:p>
          <a:p>
            <a:endParaRPr lang="nl-NL" sz="1000">
              <a:latin typeface="+mn-lt"/>
              <a:cs typeface="Arial" panose="020B0604020202020204" pitchFamily="34" charset="0"/>
            </a:endParaRPr>
          </a:p>
          <a:p>
            <a:r>
              <a:rPr lang="nl-NL" sz="1000">
                <a:latin typeface="+mn-lt"/>
                <a:cs typeface="Arial" panose="020B0604020202020204" pitchFamily="34" charset="0"/>
              </a:rPr>
              <a:t>Pas bij ontwerpen de kleuren aan naar blauw.</a:t>
            </a:r>
          </a:p>
        </p:txBody>
      </p:sp>
      <p:cxnSp>
        <p:nvCxnSpPr>
          <p:cNvPr id="98" name="Straight Connector 37">
            <a:extLst>
              <a:ext uri="{FF2B5EF4-FFF2-40B4-BE49-F238E27FC236}">
                <a16:creationId xmlns:a16="http://schemas.microsoft.com/office/drawing/2014/main" id="{99AFE722-09B8-413F-829D-9216ACF9A7EF}"/>
              </a:ext>
            </a:extLst>
          </p:cNvPr>
          <p:cNvCxnSpPr>
            <a:cxnSpLocks/>
          </p:cNvCxnSpPr>
          <p:nvPr userDrawn="1"/>
        </p:nvCxnSpPr>
        <p:spPr>
          <a:xfrm>
            <a:off x="12172955" y="4282788"/>
            <a:ext cx="2665379"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pic>
        <p:nvPicPr>
          <p:cNvPr id="7" name="Afbeelding 6">
            <a:extLst>
              <a:ext uri="{FF2B5EF4-FFF2-40B4-BE49-F238E27FC236}">
                <a16:creationId xmlns:a16="http://schemas.microsoft.com/office/drawing/2014/main" id="{62AC454E-32D4-42BD-A1BE-ACA903B31E66}"/>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2176607" y="5827087"/>
            <a:ext cx="2585662" cy="361700"/>
          </a:xfrm>
          <a:prstGeom prst="rect">
            <a:avLst/>
          </a:prstGeom>
        </p:spPr>
      </p:pic>
      <p:pic>
        <p:nvPicPr>
          <p:cNvPr id="4" name="Afbeelding 3">
            <a:extLst>
              <a:ext uri="{FF2B5EF4-FFF2-40B4-BE49-F238E27FC236}">
                <a16:creationId xmlns:a16="http://schemas.microsoft.com/office/drawing/2014/main" id="{5B39836E-004F-43A1-BAE3-C85C57A18D2C}"/>
              </a:ext>
            </a:extLst>
          </p:cNvPr>
          <p:cNvPicPr>
            <a:picLocks noChangeAspect="1"/>
          </p:cNvPicPr>
          <p:nvPr userDrawn="1"/>
        </p:nvPicPr>
        <p:blipFill rotWithShape="1">
          <a:blip r:embed="rId11">
            <a:extLst>
              <a:ext uri="{28A0092B-C50C-407E-A947-70E740481C1C}">
                <a14:useLocalDpi xmlns:a14="http://schemas.microsoft.com/office/drawing/2010/main" val="0"/>
              </a:ext>
            </a:extLst>
          </a:blip>
          <a:srcRect t="4581"/>
          <a:stretch/>
        </p:blipFill>
        <p:spPr>
          <a:xfrm>
            <a:off x="1068067" y="4531519"/>
            <a:ext cx="5267788" cy="4623295"/>
          </a:xfrm>
          <a:prstGeom prst="rect">
            <a:avLst/>
          </a:prstGeom>
        </p:spPr>
      </p:pic>
    </p:spTree>
    <p:extLst>
      <p:ext uri="{BB962C8B-B14F-4D97-AF65-F5344CB8AC3E}">
        <p14:creationId xmlns:p14="http://schemas.microsoft.com/office/powerpoint/2010/main" val="35823513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el">
    <p:spTree>
      <p:nvGrpSpPr>
        <p:cNvPr id="1" name=""/>
        <p:cNvGrpSpPr/>
        <p:nvPr/>
      </p:nvGrpSpPr>
      <p:grpSpPr>
        <a:xfrm>
          <a:off x="0" y="0"/>
          <a:ext cx="0" cy="0"/>
          <a:chOff x="0" y="0"/>
          <a:chExt cx="0" cy="0"/>
        </a:xfrm>
      </p:grpSpPr>
      <p:sp>
        <p:nvSpPr>
          <p:cNvPr id="10" name="Achtergrond Blauw">
            <a:extLst>
              <a:ext uri="{FF2B5EF4-FFF2-40B4-BE49-F238E27FC236}">
                <a16:creationId xmlns:a16="http://schemas.microsoft.com/office/drawing/2014/main" id="{127BD0DD-96EC-4659-8C98-AD33554F5AEF}"/>
              </a:ext>
            </a:extLst>
          </p:cNvPr>
          <p:cNvSpPr/>
          <p:nvPr userDrawn="1"/>
        </p:nvSpPr>
        <p:spPr>
          <a:xfrm>
            <a:off x="1019175" y="-1"/>
            <a:ext cx="17271206" cy="10287001"/>
          </a:xfrm>
          <a:custGeom>
            <a:avLst/>
            <a:gdLst>
              <a:gd name="connsiteX0" fmla="*/ 17335500 w 17335500"/>
              <a:gd name="connsiteY0" fmla="*/ 9525 h 10382250"/>
              <a:gd name="connsiteX1" fmla="*/ 3409950 w 17335500"/>
              <a:gd name="connsiteY1" fmla="*/ 0 h 10382250"/>
              <a:gd name="connsiteX2" fmla="*/ 0 w 17335500"/>
              <a:gd name="connsiteY2" fmla="*/ 10382250 h 10382250"/>
              <a:gd name="connsiteX3" fmla="*/ 17335500 w 17335500"/>
              <a:gd name="connsiteY3" fmla="*/ 10334625 h 10382250"/>
              <a:gd name="connsiteX4" fmla="*/ 17335500 w 17335500"/>
              <a:gd name="connsiteY4" fmla="*/ 9525 h 10382250"/>
              <a:gd name="connsiteX0" fmla="*/ 17335500 w 17335500"/>
              <a:gd name="connsiteY0" fmla="*/ 0 h 10372725"/>
              <a:gd name="connsiteX1" fmla="*/ 3398044 w 17335500"/>
              <a:gd name="connsiteY1" fmla="*/ 28575 h 10372725"/>
              <a:gd name="connsiteX2" fmla="*/ 0 w 17335500"/>
              <a:gd name="connsiteY2" fmla="*/ 10372725 h 10372725"/>
              <a:gd name="connsiteX3" fmla="*/ 17335500 w 17335500"/>
              <a:gd name="connsiteY3" fmla="*/ 10325100 h 10372725"/>
              <a:gd name="connsiteX4" fmla="*/ 17335500 w 17335500"/>
              <a:gd name="connsiteY4" fmla="*/ 0 h 10372725"/>
              <a:gd name="connsiteX0" fmla="*/ 16937831 w 17335500"/>
              <a:gd name="connsiteY0" fmla="*/ 481012 h 10344150"/>
              <a:gd name="connsiteX1" fmla="*/ 3398044 w 17335500"/>
              <a:gd name="connsiteY1" fmla="*/ 0 h 10344150"/>
              <a:gd name="connsiteX2" fmla="*/ 0 w 17335500"/>
              <a:gd name="connsiteY2" fmla="*/ 10344150 h 10344150"/>
              <a:gd name="connsiteX3" fmla="*/ 17335500 w 17335500"/>
              <a:gd name="connsiteY3" fmla="*/ 10296525 h 10344150"/>
              <a:gd name="connsiteX4" fmla="*/ 16937831 w 17335500"/>
              <a:gd name="connsiteY4" fmla="*/ 481012 h 10344150"/>
              <a:gd name="connsiteX0" fmla="*/ 17304544 w 17335500"/>
              <a:gd name="connsiteY0" fmla="*/ 0 h 10344151"/>
              <a:gd name="connsiteX1" fmla="*/ 3398044 w 17335500"/>
              <a:gd name="connsiteY1" fmla="*/ 1 h 10344151"/>
              <a:gd name="connsiteX2" fmla="*/ 0 w 17335500"/>
              <a:gd name="connsiteY2" fmla="*/ 10344151 h 10344151"/>
              <a:gd name="connsiteX3" fmla="*/ 17335500 w 17335500"/>
              <a:gd name="connsiteY3" fmla="*/ 10296526 h 10344151"/>
              <a:gd name="connsiteX4" fmla="*/ 17304544 w 17335500"/>
              <a:gd name="connsiteY4" fmla="*/ 0 h 10344151"/>
              <a:gd name="connsiteX0" fmla="*/ 17304544 w 17304622"/>
              <a:gd name="connsiteY0" fmla="*/ 0 h 10344151"/>
              <a:gd name="connsiteX1" fmla="*/ 3398044 w 17304622"/>
              <a:gd name="connsiteY1" fmla="*/ 1 h 10344151"/>
              <a:gd name="connsiteX2" fmla="*/ 0 w 17304622"/>
              <a:gd name="connsiteY2" fmla="*/ 10344151 h 10344151"/>
              <a:gd name="connsiteX3" fmla="*/ 16309181 w 17304622"/>
              <a:gd name="connsiteY3" fmla="*/ 9244014 h 10344151"/>
              <a:gd name="connsiteX4" fmla="*/ 17304544 w 17304622"/>
              <a:gd name="connsiteY4" fmla="*/ 0 h 10344151"/>
              <a:gd name="connsiteX0" fmla="*/ 17304544 w 17309306"/>
              <a:gd name="connsiteY0" fmla="*/ 0 h 10344151"/>
              <a:gd name="connsiteX1" fmla="*/ 3398044 w 17309306"/>
              <a:gd name="connsiteY1" fmla="*/ 1 h 10344151"/>
              <a:gd name="connsiteX2" fmla="*/ 0 w 17309306"/>
              <a:gd name="connsiteY2" fmla="*/ 10344151 h 10344151"/>
              <a:gd name="connsiteX3" fmla="*/ 17309306 w 17309306"/>
              <a:gd name="connsiteY3" fmla="*/ 10287001 h 10344151"/>
              <a:gd name="connsiteX4" fmla="*/ 17304544 w 17309306"/>
              <a:gd name="connsiteY4" fmla="*/ 0 h 10344151"/>
              <a:gd name="connsiteX0" fmla="*/ 16740188 w 16744950"/>
              <a:gd name="connsiteY0" fmla="*/ 0 h 10287001"/>
              <a:gd name="connsiteX1" fmla="*/ 2833688 w 16744950"/>
              <a:gd name="connsiteY1" fmla="*/ 1 h 10287001"/>
              <a:gd name="connsiteX2" fmla="*/ 0 w 16744950"/>
              <a:gd name="connsiteY2" fmla="*/ 10106026 h 10287001"/>
              <a:gd name="connsiteX3" fmla="*/ 16744950 w 16744950"/>
              <a:gd name="connsiteY3" fmla="*/ 10287001 h 10287001"/>
              <a:gd name="connsiteX4" fmla="*/ 16740188 w 16744950"/>
              <a:gd name="connsiteY4" fmla="*/ 0 h 10287001"/>
              <a:gd name="connsiteX0" fmla="*/ 17266444 w 17271206"/>
              <a:gd name="connsiteY0" fmla="*/ 0 h 10287001"/>
              <a:gd name="connsiteX1" fmla="*/ 3359944 w 17271206"/>
              <a:gd name="connsiteY1" fmla="*/ 1 h 10287001"/>
              <a:gd name="connsiteX2" fmla="*/ 0 w 17271206"/>
              <a:gd name="connsiteY2" fmla="*/ 10287001 h 10287001"/>
              <a:gd name="connsiteX3" fmla="*/ 17271206 w 17271206"/>
              <a:gd name="connsiteY3" fmla="*/ 10287001 h 10287001"/>
              <a:gd name="connsiteX4" fmla="*/ 17266444 w 17271206"/>
              <a:gd name="connsiteY4" fmla="*/ 0 h 10287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71206" h="10287001">
                <a:moveTo>
                  <a:pt x="17266444" y="0"/>
                </a:moveTo>
                <a:lnTo>
                  <a:pt x="3359944" y="1"/>
                </a:lnTo>
                <a:lnTo>
                  <a:pt x="0" y="10287001"/>
                </a:lnTo>
                <a:lnTo>
                  <a:pt x="17271206" y="10287001"/>
                </a:lnTo>
                <a:cubicBezTo>
                  <a:pt x="17260887" y="6854826"/>
                  <a:pt x="17276763" y="3432175"/>
                  <a:pt x="17266444" y="0"/>
                </a:cubicBezTo>
                <a:close/>
              </a:path>
            </a:pathLst>
          </a:custGeom>
          <a:solidFill>
            <a:srgbClr val="44C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5" name="template Image TEMP" hidden="1">
            <a:extLst>
              <a:ext uri="{FF2B5EF4-FFF2-40B4-BE49-F238E27FC236}">
                <a16:creationId xmlns:a16="http://schemas.microsoft.com/office/drawing/2014/main" id="{4A45DE4B-E045-4661-8F27-4DF498AAD24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8288000" cy="10287000"/>
          </a:xfrm>
          <a:prstGeom prst="rect">
            <a:avLst/>
          </a:prstGeom>
        </p:spPr>
      </p:pic>
      <p:sp>
        <p:nvSpPr>
          <p:cNvPr id="2" name="Title 1"/>
          <p:cNvSpPr>
            <a:spLocks noGrp="1"/>
          </p:cNvSpPr>
          <p:nvPr>
            <p:ph type="ctrTitle" hasCustomPrompt="1"/>
          </p:nvPr>
        </p:nvSpPr>
        <p:spPr>
          <a:xfrm>
            <a:off x="5149215" y="4078514"/>
            <a:ext cx="12376786" cy="1964494"/>
          </a:xfrm>
        </p:spPr>
        <p:txBody>
          <a:bodyPr wrap="none" lIns="0" tIns="0" rIns="0" bIns="0" anchor="b">
            <a:noAutofit/>
          </a:bodyPr>
          <a:lstStyle>
            <a:lvl1pPr algn="l">
              <a:lnSpc>
                <a:spcPct val="100000"/>
              </a:lnSpc>
              <a:defRPr sz="5400">
                <a:solidFill>
                  <a:schemeClr val="bg1"/>
                </a:solidFill>
                <a:latin typeface="Arial Rounded MT Bold" panose="020F0704030504030204" pitchFamily="34" charset="0"/>
              </a:defRPr>
            </a:lvl1pPr>
          </a:lstStyle>
          <a:p>
            <a:br>
              <a:rPr lang="nl-NL"/>
            </a:br>
            <a:br>
              <a:rPr lang="nl-NL"/>
            </a:br>
            <a:r>
              <a:rPr lang="nl-NL"/>
              <a:t>Titel</a:t>
            </a:r>
            <a:endParaRPr lang="en-US"/>
          </a:p>
        </p:txBody>
      </p:sp>
      <p:sp>
        <p:nvSpPr>
          <p:cNvPr id="3" name="Subtitle 2"/>
          <p:cNvSpPr>
            <a:spLocks noGrp="1"/>
          </p:cNvSpPr>
          <p:nvPr>
            <p:ph type="subTitle" idx="1" hasCustomPrompt="1"/>
          </p:nvPr>
        </p:nvSpPr>
        <p:spPr>
          <a:xfrm>
            <a:off x="5177790" y="6692164"/>
            <a:ext cx="12376786" cy="2483643"/>
          </a:xfrm>
        </p:spPr>
        <p:txBody>
          <a:bodyPr lIns="0" tIns="0" rIns="0" bIns="0"/>
          <a:lstStyle>
            <a:lvl1pPr marL="0" indent="0" algn="l">
              <a:lnSpc>
                <a:spcPct val="65000"/>
              </a:lnSpc>
              <a:buNone/>
              <a:defRPr sz="3600">
                <a:solidFill>
                  <a:schemeClr val="bg1"/>
                </a:solidFill>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nl-NL"/>
              <a:t>Ondertitel tekst</a:t>
            </a:r>
          </a:p>
        </p:txBody>
      </p:sp>
      <p:pic>
        <p:nvPicPr>
          <p:cNvPr id="11" name="Howest Logo">
            <a:extLst>
              <a:ext uri="{FF2B5EF4-FFF2-40B4-BE49-F238E27FC236}">
                <a16:creationId xmlns:a16="http://schemas.microsoft.com/office/drawing/2014/main" id="{F0A4337E-4309-4111-B746-78D887371E5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3350" y="365592"/>
            <a:ext cx="7567613" cy="3878402"/>
          </a:xfrm>
          <a:prstGeom prst="rect">
            <a:avLst/>
          </a:prstGeom>
        </p:spPr>
      </p:pic>
      <p:sp>
        <p:nvSpPr>
          <p:cNvPr id="8" name="TextBox 4">
            <a:extLst>
              <a:ext uri="{FF2B5EF4-FFF2-40B4-BE49-F238E27FC236}">
                <a16:creationId xmlns:a16="http://schemas.microsoft.com/office/drawing/2014/main" id="{3518A324-C96E-44BE-ACA2-A56AC1F14FF4}"/>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Titel slide</a:t>
            </a:r>
            <a:endParaRPr lang="en-US" sz="2000" b="1">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513047909"/>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ussentitel">
    <p:spTree>
      <p:nvGrpSpPr>
        <p:cNvPr id="1" name=""/>
        <p:cNvGrpSpPr/>
        <p:nvPr/>
      </p:nvGrpSpPr>
      <p:grpSpPr>
        <a:xfrm>
          <a:off x="0" y="0"/>
          <a:ext cx="0" cy="0"/>
          <a:chOff x="0" y="0"/>
          <a:chExt cx="0" cy="0"/>
        </a:xfrm>
      </p:grpSpPr>
      <p:pic>
        <p:nvPicPr>
          <p:cNvPr id="5" name="Afbeelding 4" hidden="1">
            <a:extLst>
              <a:ext uri="{FF2B5EF4-FFF2-40B4-BE49-F238E27FC236}">
                <a16:creationId xmlns:a16="http://schemas.microsoft.com/office/drawing/2014/main" id="{6146C605-8F34-42B6-AD9C-0FA5DF4B76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10" name="Achtergrond">
            <a:extLst>
              <a:ext uri="{FF2B5EF4-FFF2-40B4-BE49-F238E27FC236}">
                <a16:creationId xmlns:a16="http://schemas.microsoft.com/office/drawing/2014/main" id="{127BD0DD-96EC-4659-8C98-AD33554F5AEF}"/>
              </a:ext>
            </a:extLst>
          </p:cNvPr>
          <p:cNvSpPr/>
          <p:nvPr userDrawn="1"/>
        </p:nvSpPr>
        <p:spPr>
          <a:xfrm>
            <a:off x="-1361" y="-6350"/>
            <a:ext cx="18291742" cy="10293350"/>
          </a:xfrm>
          <a:custGeom>
            <a:avLst/>
            <a:gdLst>
              <a:gd name="connsiteX0" fmla="*/ 17335500 w 17335500"/>
              <a:gd name="connsiteY0" fmla="*/ 9525 h 10382250"/>
              <a:gd name="connsiteX1" fmla="*/ 3409950 w 17335500"/>
              <a:gd name="connsiteY1" fmla="*/ 0 h 10382250"/>
              <a:gd name="connsiteX2" fmla="*/ 0 w 17335500"/>
              <a:gd name="connsiteY2" fmla="*/ 10382250 h 10382250"/>
              <a:gd name="connsiteX3" fmla="*/ 17335500 w 17335500"/>
              <a:gd name="connsiteY3" fmla="*/ 10334625 h 10382250"/>
              <a:gd name="connsiteX4" fmla="*/ 17335500 w 17335500"/>
              <a:gd name="connsiteY4" fmla="*/ 9525 h 10382250"/>
              <a:gd name="connsiteX0" fmla="*/ 17335500 w 17335500"/>
              <a:gd name="connsiteY0" fmla="*/ 0 h 10372725"/>
              <a:gd name="connsiteX1" fmla="*/ 3398044 w 17335500"/>
              <a:gd name="connsiteY1" fmla="*/ 28575 h 10372725"/>
              <a:gd name="connsiteX2" fmla="*/ 0 w 17335500"/>
              <a:gd name="connsiteY2" fmla="*/ 10372725 h 10372725"/>
              <a:gd name="connsiteX3" fmla="*/ 17335500 w 17335500"/>
              <a:gd name="connsiteY3" fmla="*/ 10325100 h 10372725"/>
              <a:gd name="connsiteX4" fmla="*/ 17335500 w 17335500"/>
              <a:gd name="connsiteY4" fmla="*/ 0 h 10372725"/>
              <a:gd name="connsiteX0" fmla="*/ 16937831 w 17335500"/>
              <a:gd name="connsiteY0" fmla="*/ 481012 h 10344150"/>
              <a:gd name="connsiteX1" fmla="*/ 3398044 w 17335500"/>
              <a:gd name="connsiteY1" fmla="*/ 0 h 10344150"/>
              <a:gd name="connsiteX2" fmla="*/ 0 w 17335500"/>
              <a:gd name="connsiteY2" fmla="*/ 10344150 h 10344150"/>
              <a:gd name="connsiteX3" fmla="*/ 17335500 w 17335500"/>
              <a:gd name="connsiteY3" fmla="*/ 10296525 h 10344150"/>
              <a:gd name="connsiteX4" fmla="*/ 16937831 w 17335500"/>
              <a:gd name="connsiteY4" fmla="*/ 481012 h 10344150"/>
              <a:gd name="connsiteX0" fmla="*/ 17304544 w 17335500"/>
              <a:gd name="connsiteY0" fmla="*/ 0 h 10344151"/>
              <a:gd name="connsiteX1" fmla="*/ 3398044 w 17335500"/>
              <a:gd name="connsiteY1" fmla="*/ 1 h 10344151"/>
              <a:gd name="connsiteX2" fmla="*/ 0 w 17335500"/>
              <a:gd name="connsiteY2" fmla="*/ 10344151 h 10344151"/>
              <a:gd name="connsiteX3" fmla="*/ 17335500 w 17335500"/>
              <a:gd name="connsiteY3" fmla="*/ 10296526 h 10344151"/>
              <a:gd name="connsiteX4" fmla="*/ 17304544 w 17335500"/>
              <a:gd name="connsiteY4" fmla="*/ 0 h 10344151"/>
              <a:gd name="connsiteX0" fmla="*/ 17304544 w 17304622"/>
              <a:gd name="connsiteY0" fmla="*/ 0 h 10344151"/>
              <a:gd name="connsiteX1" fmla="*/ 3398044 w 17304622"/>
              <a:gd name="connsiteY1" fmla="*/ 1 h 10344151"/>
              <a:gd name="connsiteX2" fmla="*/ 0 w 17304622"/>
              <a:gd name="connsiteY2" fmla="*/ 10344151 h 10344151"/>
              <a:gd name="connsiteX3" fmla="*/ 16309181 w 17304622"/>
              <a:gd name="connsiteY3" fmla="*/ 9244014 h 10344151"/>
              <a:gd name="connsiteX4" fmla="*/ 17304544 w 17304622"/>
              <a:gd name="connsiteY4" fmla="*/ 0 h 10344151"/>
              <a:gd name="connsiteX0" fmla="*/ 17304544 w 17309306"/>
              <a:gd name="connsiteY0" fmla="*/ 0 h 10344151"/>
              <a:gd name="connsiteX1" fmla="*/ 3398044 w 17309306"/>
              <a:gd name="connsiteY1" fmla="*/ 1 h 10344151"/>
              <a:gd name="connsiteX2" fmla="*/ 0 w 17309306"/>
              <a:gd name="connsiteY2" fmla="*/ 10344151 h 10344151"/>
              <a:gd name="connsiteX3" fmla="*/ 17309306 w 17309306"/>
              <a:gd name="connsiteY3" fmla="*/ 10287001 h 10344151"/>
              <a:gd name="connsiteX4" fmla="*/ 17304544 w 17309306"/>
              <a:gd name="connsiteY4" fmla="*/ 0 h 10344151"/>
              <a:gd name="connsiteX0" fmla="*/ 16740188 w 16744950"/>
              <a:gd name="connsiteY0" fmla="*/ 0 h 10287001"/>
              <a:gd name="connsiteX1" fmla="*/ 2833688 w 16744950"/>
              <a:gd name="connsiteY1" fmla="*/ 1 h 10287001"/>
              <a:gd name="connsiteX2" fmla="*/ 0 w 16744950"/>
              <a:gd name="connsiteY2" fmla="*/ 10106026 h 10287001"/>
              <a:gd name="connsiteX3" fmla="*/ 16744950 w 16744950"/>
              <a:gd name="connsiteY3" fmla="*/ 10287001 h 10287001"/>
              <a:gd name="connsiteX4" fmla="*/ 16740188 w 16744950"/>
              <a:gd name="connsiteY4" fmla="*/ 0 h 10287001"/>
              <a:gd name="connsiteX0" fmla="*/ 17266444 w 17271206"/>
              <a:gd name="connsiteY0" fmla="*/ 0 h 10287001"/>
              <a:gd name="connsiteX1" fmla="*/ 3359944 w 17271206"/>
              <a:gd name="connsiteY1" fmla="*/ 1 h 10287001"/>
              <a:gd name="connsiteX2" fmla="*/ 0 w 17271206"/>
              <a:gd name="connsiteY2" fmla="*/ 10287001 h 10287001"/>
              <a:gd name="connsiteX3" fmla="*/ 17271206 w 17271206"/>
              <a:gd name="connsiteY3" fmla="*/ 10287001 h 10287001"/>
              <a:gd name="connsiteX4" fmla="*/ 17266444 w 17271206"/>
              <a:gd name="connsiteY4" fmla="*/ 0 h 10287001"/>
              <a:gd name="connsiteX0" fmla="*/ 17266444 w 17271206"/>
              <a:gd name="connsiteY0" fmla="*/ 0 h 10287001"/>
              <a:gd name="connsiteX1" fmla="*/ 3359944 w 17271206"/>
              <a:gd name="connsiteY1" fmla="*/ 1 h 10287001"/>
              <a:gd name="connsiteX2" fmla="*/ 1056368 w 17271206"/>
              <a:gd name="connsiteY2" fmla="*/ 7068458 h 10287001"/>
              <a:gd name="connsiteX3" fmla="*/ 0 w 17271206"/>
              <a:gd name="connsiteY3" fmla="*/ 10287001 h 10287001"/>
              <a:gd name="connsiteX4" fmla="*/ 17271206 w 17271206"/>
              <a:gd name="connsiteY4" fmla="*/ 10287001 h 10287001"/>
              <a:gd name="connsiteX5" fmla="*/ 17266444 w 17271206"/>
              <a:gd name="connsiteY5" fmla="*/ 0 h 10287001"/>
              <a:gd name="connsiteX0" fmla="*/ 18285619 w 18290381"/>
              <a:gd name="connsiteY0" fmla="*/ 0 h 10287001"/>
              <a:gd name="connsiteX1" fmla="*/ 4379119 w 18290381"/>
              <a:gd name="connsiteY1" fmla="*/ 1 h 10287001"/>
              <a:gd name="connsiteX2" fmla="*/ 0 w 18290381"/>
              <a:gd name="connsiteY2" fmla="*/ 5863772 h 10287001"/>
              <a:gd name="connsiteX3" fmla="*/ 1019175 w 18290381"/>
              <a:gd name="connsiteY3" fmla="*/ 10287001 h 10287001"/>
              <a:gd name="connsiteX4" fmla="*/ 18290381 w 18290381"/>
              <a:gd name="connsiteY4" fmla="*/ 10287001 h 10287001"/>
              <a:gd name="connsiteX5" fmla="*/ 18285619 w 18290381"/>
              <a:gd name="connsiteY5" fmla="*/ 0 h 10287001"/>
              <a:gd name="connsiteX0" fmla="*/ 18285619 w 18290381"/>
              <a:gd name="connsiteY0" fmla="*/ 0 h 10287001"/>
              <a:gd name="connsiteX1" fmla="*/ 4379119 w 18290381"/>
              <a:gd name="connsiteY1" fmla="*/ 1 h 10287001"/>
              <a:gd name="connsiteX2" fmla="*/ 0 w 18290381"/>
              <a:gd name="connsiteY2" fmla="*/ 5863772 h 10287001"/>
              <a:gd name="connsiteX3" fmla="*/ 3175 w 18290381"/>
              <a:gd name="connsiteY3" fmla="*/ 10287001 h 10287001"/>
              <a:gd name="connsiteX4" fmla="*/ 18290381 w 18290381"/>
              <a:gd name="connsiteY4" fmla="*/ 10287001 h 10287001"/>
              <a:gd name="connsiteX5" fmla="*/ 18285619 w 18290381"/>
              <a:gd name="connsiteY5" fmla="*/ 0 h 10287001"/>
              <a:gd name="connsiteX0" fmla="*/ 18285619 w 18290381"/>
              <a:gd name="connsiteY0" fmla="*/ 3174 h 10290175"/>
              <a:gd name="connsiteX1" fmla="*/ 2709069 w 18290381"/>
              <a:gd name="connsiteY1" fmla="*/ 0 h 10290175"/>
              <a:gd name="connsiteX2" fmla="*/ 0 w 18290381"/>
              <a:gd name="connsiteY2" fmla="*/ 5866946 h 10290175"/>
              <a:gd name="connsiteX3" fmla="*/ 3175 w 18290381"/>
              <a:gd name="connsiteY3" fmla="*/ 10290175 h 10290175"/>
              <a:gd name="connsiteX4" fmla="*/ 18290381 w 18290381"/>
              <a:gd name="connsiteY4" fmla="*/ 10290175 h 10290175"/>
              <a:gd name="connsiteX5" fmla="*/ 18285619 w 18290381"/>
              <a:gd name="connsiteY5" fmla="*/ 3174 h 10290175"/>
              <a:gd name="connsiteX0" fmla="*/ 18285619 w 18290381"/>
              <a:gd name="connsiteY0" fmla="*/ 0 h 10287001"/>
              <a:gd name="connsiteX1" fmla="*/ 2699544 w 18290381"/>
              <a:gd name="connsiteY1" fmla="*/ 3176 h 10287001"/>
              <a:gd name="connsiteX2" fmla="*/ 0 w 18290381"/>
              <a:gd name="connsiteY2" fmla="*/ 5863772 h 10287001"/>
              <a:gd name="connsiteX3" fmla="*/ 3175 w 18290381"/>
              <a:gd name="connsiteY3" fmla="*/ 10287001 h 10287001"/>
              <a:gd name="connsiteX4" fmla="*/ 18290381 w 18290381"/>
              <a:gd name="connsiteY4" fmla="*/ 10287001 h 10287001"/>
              <a:gd name="connsiteX5" fmla="*/ 18285619 w 18290381"/>
              <a:gd name="connsiteY5" fmla="*/ 0 h 10287001"/>
              <a:gd name="connsiteX0" fmla="*/ 18285619 w 18290381"/>
              <a:gd name="connsiteY0" fmla="*/ 6349 h 10293350"/>
              <a:gd name="connsiteX1" fmla="*/ 2699544 w 18290381"/>
              <a:gd name="connsiteY1" fmla="*/ 0 h 10293350"/>
              <a:gd name="connsiteX2" fmla="*/ 0 w 18290381"/>
              <a:gd name="connsiteY2" fmla="*/ 5870121 h 10293350"/>
              <a:gd name="connsiteX3" fmla="*/ 3175 w 18290381"/>
              <a:gd name="connsiteY3" fmla="*/ 10293350 h 10293350"/>
              <a:gd name="connsiteX4" fmla="*/ 18290381 w 18290381"/>
              <a:gd name="connsiteY4" fmla="*/ 10293350 h 10293350"/>
              <a:gd name="connsiteX5" fmla="*/ 18285619 w 18290381"/>
              <a:gd name="connsiteY5" fmla="*/ 6349 h 10293350"/>
              <a:gd name="connsiteX0" fmla="*/ 18300133 w 18304895"/>
              <a:gd name="connsiteY0" fmla="*/ 6349 h 10293350"/>
              <a:gd name="connsiteX1" fmla="*/ 2714058 w 18304895"/>
              <a:gd name="connsiteY1" fmla="*/ 0 h 10293350"/>
              <a:gd name="connsiteX2" fmla="*/ 0 w 18304895"/>
              <a:gd name="connsiteY2" fmla="*/ 8250464 h 10293350"/>
              <a:gd name="connsiteX3" fmla="*/ 17689 w 18304895"/>
              <a:gd name="connsiteY3" fmla="*/ 10293350 h 10293350"/>
              <a:gd name="connsiteX4" fmla="*/ 18304895 w 18304895"/>
              <a:gd name="connsiteY4" fmla="*/ 10293350 h 10293350"/>
              <a:gd name="connsiteX5" fmla="*/ 18300133 w 18304895"/>
              <a:gd name="connsiteY5" fmla="*/ 6349 h 10293350"/>
              <a:gd name="connsiteX0" fmla="*/ 18282504 w 18287266"/>
              <a:gd name="connsiteY0" fmla="*/ 6349 h 10293350"/>
              <a:gd name="connsiteX1" fmla="*/ 2696429 w 18287266"/>
              <a:gd name="connsiteY1" fmla="*/ 0 h 10293350"/>
              <a:gd name="connsiteX2" fmla="*/ 11399 w 18287266"/>
              <a:gd name="connsiteY2" fmla="*/ 8743949 h 10293350"/>
              <a:gd name="connsiteX3" fmla="*/ 60 w 18287266"/>
              <a:gd name="connsiteY3" fmla="*/ 10293350 h 10293350"/>
              <a:gd name="connsiteX4" fmla="*/ 18287266 w 18287266"/>
              <a:gd name="connsiteY4" fmla="*/ 10293350 h 10293350"/>
              <a:gd name="connsiteX5" fmla="*/ 18282504 w 18287266"/>
              <a:gd name="connsiteY5" fmla="*/ 6349 h 10293350"/>
              <a:gd name="connsiteX0" fmla="*/ 18286980 w 18291742"/>
              <a:gd name="connsiteY0" fmla="*/ 6349 h 10293350"/>
              <a:gd name="connsiteX1" fmla="*/ 2700905 w 18291742"/>
              <a:gd name="connsiteY1" fmla="*/ 0 h 10293350"/>
              <a:gd name="connsiteX2" fmla="*/ 0 w 18291742"/>
              <a:gd name="connsiteY2" fmla="*/ 8207374 h 10293350"/>
              <a:gd name="connsiteX3" fmla="*/ 4536 w 18291742"/>
              <a:gd name="connsiteY3" fmla="*/ 10293350 h 10293350"/>
              <a:gd name="connsiteX4" fmla="*/ 18291742 w 18291742"/>
              <a:gd name="connsiteY4" fmla="*/ 10293350 h 10293350"/>
              <a:gd name="connsiteX5" fmla="*/ 18286980 w 18291742"/>
              <a:gd name="connsiteY5" fmla="*/ 6349 h 10293350"/>
              <a:gd name="connsiteX0" fmla="*/ 18286980 w 18291742"/>
              <a:gd name="connsiteY0" fmla="*/ 6349 h 10293350"/>
              <a:gd name="connsiteX1" fmla="*/ 2684237 w 18291742"/>
              <a:gd name="connsiteY1" fmla="*/ 0 h 10293350"/>
              <a:gd name="connsiteX2" fmla="*/ 0 w 18291742"/>
              <a:gd name="connsiteY2" fmla="*/ 8207374 h 10293350"/>
              <a:gd name="connsiteX3" fmla="*/ 4536 w 18291742"/>
              <a:gd name="connsiteY3" fmla="*/ 10293350 h 10293350"/>
              <a:gd name="connsiteX4" fmla="*/ 18291742 w 18291742"/>
              <a:gd name="connsiteY4" fmla="*/ 10293350 h 10293350"/>
              <a:gd name="connsiteX5" fmla="*/ 18286980 w 18291742"/>
              <a:gd name="connsiteY5" fmla="*/ 6349 h 1029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91742" h="10293350">
                <a:moveTo>
                  <a:pt x="18286980" y="6349"/>
                </a:moveTo>
                <a:lnTo>
                  <a:pt x="2684237" y="0"/>
                </a:lnTo>
                <a:lnTo>
                  <a:pt x="0" y="8207374"/>
                </a:lnTo>
                <a:cubicBezTo>
                  <a:pt x="1058" y="9681784"/>
                  <a:pt x="3478" y="8818940"/>
                  <a:pt x="4536" y="10293350"/>
                </a:cubicBezTo>
                <a:lnTo>
                  <a:pt x="18291742" y="10293350"/>
                </a:lnTo>
                <a:cubicBezTo>
                  <a:pt x="18281423" y="6861175"/>
                  <a:pt x="18297299" y="3438524"/>
                  <a:pt x="18286980" y="6349"/>
                </a:cubicBezTo>
                <a:close/>
              </a:path>
            </a:pathLst>
          </a:custGeom>
          <a:solidFill>
            <a:srgbClr val="44C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Title"/>
          <p:cNvSpPr>
            <a:spLocks noGrp="1"/>
          </p:cNvSpPr>
          <p:nvPr>
            <p:ph type="ctrTitle" hasCustomPrompt="1"/>
          </p:nvPr>
        </p:nvSpPr>
        <p:spPr>
          <a:xfrm>
            <a:off x="5149215" y="3398303"/>
            <a:ext cx="12376786" cy="1964494"/>
          </a:xfrm>
        </p:spPr>
        <p:txBody>
          <a:bodyPr wrap="none" lIns="0" tIns="0" rIns="0" bIns="0" anchor="b">
            <a:noAutofit/>
          </a:bodyPr>
          <a:lstStyle>
            <a:lvl1pPr algn="l">
              <a:lnSpc>
                <a:spcPct val="64000"/>
              </a:lnSpc>
              <a:defRPr sz="5400">
                <a:solidFill>
                  <a:schemeClr val="bg1"/>
                </a:solidFill>
                <a:latin typeface="Arial Rounded MT Bold" panose="020F0704030504030204" pitchFamily="34" charset="0"/>
              </a:defRPr>
            </a:lvl1pPr>
          </a:lstStyle>
          <a:p>
            <a:r>
              <a:rPr lang="nl-NL"/>
              <a:t>Klik om Titel te bewerken</a:t>
            </a:r>
            <a:endParaRPr lang="en-US"/>
          </a:p>
        </p:txBody>
      </p:sp>
      <p:sp>
        <p:nvSpPr>
          <p:cNvPr id="3" name="Subtitle 2"/>
          <p:cNvSpPr>
            <a:spLocks noGrp="1"/>
          </p:cNvSpPr>
          <p:nvPr>
            <p:ph type="subTitle" idx="1"/>
          </p:nvPr>
        </p:nvSpPr>
        <p:spPr>
          <a:xfrm>
            <a:off x="5177790" y="5833530"/>
            <a:ext cx="12376786" cy="2719455"/>
          </a:xfrm>
        </p:spPr>
        <p:txBody>
          <a:bodyPr lIns="0" tIns="0" rIns="0" bIns="0"/>
          <a:lstStyle>
            <a:lvl1pPr marL="0" indent="0" algn="l">
              <a:lnSpc>
                <a:spcPct val="65000"/>
              </a:lnSpc>
              <a:buNone/>
              <a:defRPr sz="3600">
                <a:solidFill>
                  <a:schemeClr val="bg1"/>
                </a:solidFill>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nl-NL"/>
              <a:t>Klikken om de ondertitelstijl </a:t>
            </a:r>
          </a:p>
          <a:p>
            <a:r>
              <a:rPr lang="nl-NL"/>
              <a:t>van het model </a:t>
            </a:r>
          </a:p>
          <a:p>
            <a:r>
              <a:rPr lang="nl-NL"/>
              <a:t>te bewerken</a:t>
            </a:r>
            <a:endParaRPr lang="en-US"/>
          </a:p>
        </p:txBody>
      </p:sp>
      <p:pic>
        <p:nvPicPr>
          <p:cNvPr id="11" name="Howest Logo">
            <a:extLst>
              <a:ext uri="{FF2B5EF4-FFF2-40B4-BE49-F238E27FC236}">
                <a16:creationId xmlns:a16="http://schemas.microsoft.com/office/drawing/2014/main" id="{F0A4337E-4309-4111-B746-78D887371E50}"/>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695756" y="1153469"/>
            <a:ext cx="2949143" cy="1511437"/>
          </a:xfrm>
          <a:prstGeom prst="rect">
            <a:avLst/>
          </a:prstGeom>
        </p:spPr>
      </p:pic>
      <p:sp>
        <p:nvSpPr>
          <p:cNvPr id="8" name="TextBox 4">
            <a:extLst>
              <a:ext uri="{FF2B5EF4-FFF2-40B4-BE49-F238E27FC236}">
                <a16:creationId xmlns:a16="http://schemas.microsoft.com/office/drawing/2014/main" id="{DA42037B-F9D4-4CC2-9863-1CC1A6AE5F12}"/>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Tussentitel slide</a:t>
            </a:r>
            <a:endParaRPr lang="en-US" sz="2000" b="1">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2898489248"/>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Quote">
    <p:spTree>
      <p:nvGrpSpPr>
        <p:cNvPr id="1" name=""/>
        <p:cNvGrpSpPr/>
        <p:nvPr/>
      </p:nvGrpSpPr>
      <p:grpSpPr>
        <a:xfrm>
          <a:off x="0" y="0"/>
          <a:ext cx="0" cy="0"/>
          <a:chOff x="0" y="0"/>
          <a:chExt cx="0" cy="0"/>
        </a:xfrm>
      </p:grpSpPr>
      <p:pic>
        <p:nvPicPr>
          <p:cNvPr id="5" name="Afbeelding 4" hidden="1">
            <a:extLst>
              <a:ext uri="{FF2B5EF4-FFF2-40B4-BE49-F238E27FC236}">
                <a16:creationId xmlns:a16="http://schemas.microsoft.com/office/drawing/2014/main" id="{6146C605-8F34-42B6-AD9C-0FA5DF4B76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10" name="Achtergrond">
            <a:extLst>
              <a:ext uri="{FF2B5EF4-FFF2-40B4-BE49-F238E27FC236}">
                <a16:creationId xmlns:a16="http://schemas.microsoft.com/office/drawing/2014/main" id="{127BD0DD-96EC-4659-8C98-AD33554F5AEF}"/>
              </a:ext>
            </a:extLst>
          </p:cNvPr>
          <p:cNvSpPr/>
          <p:nvPr userDrawn="1"/>
        </p:nvSpPr>
        <p:spPr>
          <a:xfrm>
            <a:off x="-1361" y="-6350"/>
            <a:ext cx="18291742" cy="10293350"/>
          </a:xfrm>
          <a:custGeom>
            <a:avLst/>
            <a:gdLst>
              <a:gd name="connsiteX0" fmla="*/ 17335500 w 17335500"/>
              <a:gd name="connsiteY0" fmla="*/ 9525 h 10382250"/>
              <a:gd name="connsiteX1" fmla="*/ 3409950 w 17335500"/>
              <a:gd name="connsiteY1" fmla="*/ 0 h 10382250"/>
              <a:gd name="connsiteX2" fmla="*/ 0 w 17335500"/>
              <a:gd name="connsiteY2" fmla="*/ 10382250 h 10382250"/>
              <a:gd name="connsiteX3" fmla="*/ 17335500 w 17335500"/>
              <a:gd name="connsiteY3" fmla="*/ 10334625 h 10382250"/>
              <a:gd name="connsiteX4" fmla="*/ 17335500 w 17335500"/>
              <a:gd name="connsiteY4" fmla="*/ 9525 h 10382250"/>
              <a:gd name="connsiteX0" fmla="*/ 17335500 w 17335500"/>
              <a:gd name="connsiteY0" fmla="*/ 0 h 10372725"/>
              <a:gd name="connsiteX1" fmla="*/ 3398044 w 17335500"/>
              <a:gd name="connsiteY1" fmla="*/ 28575 h 10372725"/>
              <a:gd name="connsiteX2" fmla="*/ 0 w 17335500"/>
              <a:gd name="connsiteY2" fmla="*/ 10372725 h 10372725"/>
              <a:gd name="connsiteX3" fmla="*/ 17335500 w 17335500"/>
              <a:gd name="connsiteY3" fmla="*/ 10325100 h 10372725"/>
              <a:gd name="connsiteX4" fmla="*/ 17335500 w 17335500"/>
              <a:gd name="connsiteY4" fmla="*/ 0 h 10372725"/>
              <a:gd name="connsiteX0" fmla="*/ 16937831 w 17335500"/>
              <a:gd name="connsiteY0" fmla="*/ 481012 h 10344150"/>
              <a:gd name="connsiteX1" fmla="*/ 3398044 w 17335500"/>
              <a:gd name="connsiteY1" fmla="*/ 0 h 10344150"/>
              <a:gd name="connsiteX2" fmla="*/ 0 w 17335500"/>
              <a:gd name="connsiteY2" fmla="*/ 10344150 h 10344150"/>
              <a:gd name="connsiteX3" fmla="*/ 17335500 w 17335500"/>
              <a:gd name="connsiteY3" fmla="*/ 10296525 h 10344150"/>
              <a:gd name="connsiteX4" fmla="*/ 16937831 w 17335500"/>
              <a:gd name="connsiteY4" fmla="*/ 481012 h 10344150"/>
              <a:gd name="connsiteX0" fmla="*/ 17304544 w 17335500"/>
              <a:gd name="connsiteY0" fmla="*/ 0 h 10344151"/>
              <a:gd name="connsiteX1" fmla="*/ 3398044 w 17335500"/>
              <a:gd name="connsiteY1" fmla="*/ 1 h 10344151"/>
              <a:gd name="connsiteX2" fmla="*/ 0 w 17335500"/>
              <a:gd name="connsiteY2" fmla="*/ 10344151 h 10344151"/>
              <a:gd name="connsiteX3" fmla="*/ 17335500 w 17335500"/>
              <a:gd name="connsiteY3" fmla="*/ 10296526 h 10344151"/>
              <a:gd name="connsiteX4" fmla="*/ 17304544 w 17335500"/>
              <a:gd name="connsiteY4" fmla="*/ 0 h 10344151"/>
              <a:gd name="connsiteX0" fmla="*/ 17304544 w 17304622"/>
              <a:gd name="connsiteY0" fmla="*/ 0 h 10344151"/>
              <a:gd name="connsiteX1" fmla="*/ 3398044 w 17304622"/>
              <a:gd name="connsiteY1" fmla="*/ 1 h 10344151"/>
              <a:gd name="connsiteX2" fmla="*/ 0 w 17304622"/>
              <a:gd name="connsiteY2" fmla="*/ 10344151 h 10344151"/>
              <a:gd name="connsiteX3" fmla="*/ 16309181 w 17304622"/>
              <a:gd name="connsiteY3" fmla="*/ 9244014 h 10344151"/>
              <a:gd name="connsiteX4" fmla="*/ 17304544 w 17304622"/>
              <a:gd name="connsiteY4" fmla="*/ 0 h 10344151"/>
              <a:gd name="connsiteX0" fmla="*/ 17304544 w 17309306"/>
              <a:gd name="connsiteY0" fmla="*/ 0 h 10344151"/>
              <a:gd name="connsiteX1" fmla="*/ 3398044 w 17309306"/>
              <a:gd name="connsiteY1" fmla="*/ 1 h 10344151"/>
              <a:gd name="connsiteX2" fmla="*/ 0 w 17309306"/>
              <a:gd name="connsiteY2" fmla="*/ 10344151 h 10344151"/>
              <a:gd name="connsiteX3" fmla="*/ 17309306 w 17309306"/>
              <a:gd name="connsiteY3" fmla="*/ 10287001 h 10344151"/>
              <a:gd name="connsiteX4" fmla="*/ 17304544 w 17309306"/>
              <a:gd name="connsiteY4" fmla="*/ 0 h 10344151"/>
              <a:gd name="connsiteX0" fmla="*/ 16740188 w 16744950"/>
              <a:gd name="connsiteY0" fmla="*/ 0 h 10287001"/>
              <a:gd name="connsiteX1" fmla="*/ 2833688 w 16744950"/>
              <a:gd name="connsiteY1" fmla="*/ 1 h 10287001"/>
              <a:gd name="connsiteX2" fmla="*/ 0 w 16744950"/>
              <a:gd name="connsiteY2" fmla="*/ 10106026 h 10287001"/>
              <a:gd name="connsiteX3" fmla="*/ 16744950 w 16744950"/>
              <a:gd name="connsiteY3" fmla="*/ 10287001 h 10287001"/>
              <a:gd name="connsiteX4" fmla="*/ 16740188 w 16744950"/>
              <a:gd name="connsiteY4" fmla="*/ 0 h 10287001"/>
              <a:gd name="connsiteX0" fmla="*/ 17266444 w 17271206"/>
              <a:gd name="connsiteY0" fmla="*/ 0 h 10287001"/>
              <a:gd name="connsiteX1" fmla="*/ 3359944 w 17271206"/>
              <a:gd name="connsiteY1" fmla="*/ 1 h 10287001"/>
              <a:gd name="connsiteX2" fmla="*/ 0 w 17271206"/>
              <a:gd name="connsiteY2" fmla="*/ 10287001 h 10287001"/>
              <a:gd name="connsiteX3" fmla="*/ 17271206 w 17271206"/>
              <a:gd name="connsiteY3" fmla="*/ 10287001 h 10287001"/>
              <a:gd name="connsiteX4" fmla="*/ 17266444 w 17271206"/>
              <a:gd name="connsiteY4" fmla="*/ 0 h 10287001"/>
              <a:gd name="connsiteX0" fmla="*/ 17266444 w 17271206"/>
              <a:gd name="connsiteY0" fmla="*/ 0 h 10287001"/>
              <a:gd name="connsiteX1" fmla="*/ 3359944 w 17271206"/>
              <a:gd name="connsiteY1" fmla="*/ 1 h 10287001"/>
              <a:gd name="connsiteX2" fmla="*/ 1056368 w 17271206"/>
              <a:gd name="connsiteY2" fmla="*/ 7068458 h 10287001"/>
              <a:gd name="connsiteX3" fmla="*/ 0 w 17271206"/>
              <a:gd name="connsiteY3" fmla="*/ 10287001 h 10287001"/>
              <a:gd name="connsiteX4" fmla="*/ 17271206 w 17271206"/>
              <a:gd name="connsiteY4" fmla="*/ 10287001 h 10287001"/>
              <a:gd name="connsiteX5" fmla="*/ 17266444 w 17271206"/>
              <a:gd name="connsiteY5" fmla="*/ 0 h 10287001"/>
              <a:gd name="connsiteX0" fmla="*/ 18285619 w 18290381"/>
              <a:gd name="connsiteY0" fmla="*/ 0 h 10287001"/>
              <a:gd name="connsiteX1" fmla="*/ 4379119 w 18290381"/>
              <a:gd name="connsiteY1" fmla="*/ 1 h 10287001"/>
              <a:gd name="connsiteX2" fmla="*/ 0 w 18290381"/>
              <a:gd name="connsiteY2" fmla="*/ 5863772 h 10287001"/>
              <a:gd name="connsiteX3" fmla="*/ 1019175 w 18290381"/>
              <a:gd name="connsiteY3" fmla="*/ 10287001 h 10287001"/>
              <a:gd name="connsiteX4" fmla="*/ 18290381 w 18290381"/>
              <a:gd name="connsiteY4" fmla="*/ 10287001 h 10287001"/>
              <a:gd name="connsiteX5" fmla="*/ 18285619 w 18290381"/>
              <a:gd name="connsiteY5" fmla="*/ 0 h 10287001"/>
              <a:gd name="connsiteX0" fmla="*/ 18285619 w 18290381"/>
              <a:gd name="connsiteY0" fmla="*/ 0 h 10287001"/>
              <a:gd name="connsiteX1" fmla="*/ 4379119 w 18290381"/>
              <a:gd name="connsiteY1" fmla="*/ 1 h 10287001"/>
              <a:gd name="connsiteX2" fmla="*/ 0 w 18290381"/>
              <a:gd name="connsiteY2" fmla="*/ 5863772 h 10287001"/>
              <a:gd name="connsiteX3" fmla="*/ 3175 w 18290381"/>
              <a:gd name="connsiteY3" fmla="*/ 10287001 h 10287001"/>
              <a:gd name="connsiteX4" fmla="*/ 18290381 w 18290381"/>
              <a:gd name="connsiteY4" fmla="*/ 10287001 h 10287001"/>
              <a:gd name="connsiteX5" fmla="*/ 18285619 w 18290381"/>
              <a:gd name="connsiteY5" fmla="*/ 0 h 10287001"/>
              <a:gd name="connsiteX0" fmla="*/ 18285619 w 18290381"/>
              <a:gd name="connsiteY0" fmla="*/ 3174 h 10290175"/>
              <a:gd name="connsiteX1" fmla="*/ 2709069 w 18290381"/>
              <a:gd name="connsiteY1" fmla="*/ 0 h 10290175"/>
              <a:gd name="connsiteX2" fmla="*/ 0 w 18290381"/>
              <a:gd name="connsiteY2" fmla="*/ 5866946 h 10290175"/>
              <a:gd name="connsiteX3" fmla="*/ 3175 w 18290381"/>
              <a:gd name="connsiteY3" fmla="*/ 10290175 h 10290175"/>
              <a:gd name="connsiteX4" fmla="*/ 18290381 w 18290381"/>
              <a:gd name="connsiteY4" fmla="*/ 10290175 h 10290175"/>
              <a:gd name="connsiteX5" fmla="*/ 18285619 w 18290381"/>
              <a:gd name="connsiteY5" fmla="*/ 3174 h 10290175"/>
              <a:gd name="connsiteX0" fmla="*/ 18285619 w 18290381"/>
              <a:gd name="connsiteY0" fmla="*/ 0 h 10287001"/>
              <a:gd name="connsiteX1" fmla="*/ 2699544 w 18290381"/>
              <a:gd name="connsiteY1" fmla="*/ 3176 h 10287001"/>
              <a:gd name="connsiteX2" fmla="*/ 0 w 18290381"/>
              <a:gd name="connsiteY2" fmla="*/ 5863772 h 10287001"/>
              <a:gd name="connsiteX3" fmla="*/ 3175 w 18290381"/>
              <a:gd name="connsiteY3" fmla="*/ 10287001 h 10287001"/>
              <a:gd name="connsiteX4" fmla="*/ 18290381 w 18290381"/>
              <a:gd name="connsiteY4" fmla="*/ 10287001 h 10287001"/>
              <a:gd name="connsiteX5" fmla="*/ 18285619 w 18290381"/>
              <a:gd name="connsiteY5" fmla="*/ 0 h 10287001"/>
              <a:gd name="connsiteX0" fmla="*/ 18285619 w 18290381"/>
              <a:gd name="connsiteY0" fmla="*/ 6349 h 10293350"/>
              <a:gd name="connsiteX1" fmla="*/ 2699544 w 18290381"/>
              <a:gd name="connsiteY1" fmla="*/ 0 h 10293350"/>
              <a:gd name="connsiteX2" fmla="*/ 0 w 18290381"/>
              <a:gd name="connsiteY2" fmla="*/ 5870121 h 10293350"/>
              <a:gd name="connsiteX3" fmla="*/ 3175 w 18290381"/>
              <a:gd name="connsiteY3" fmla="*/ 10293350 h 10293350"/>
              <a:gd name="connsiteX4" fmla="*/ 18290381 w 18290381"/>
              <a:gd name="connsiteY4" fmla="*/ 10293350 h 10293350"/>
              <a:gd name="connsiteX5" fmla="*/ 18285619 w 18290381"/>
              <a:gd name="connsiteY5" fmla="*/ 6349 h 10293350"/>
              <a:gd name="connsiteX0" fmla="*/ 18300133 w 18304895"/>
              <a:gd name="connsiteY0" fmla="*/ 6349 h 10293350"/>
              <a:gd name="connsiteX1" fmla="*/ 2714058 w 18304895"/>
              <a:gd name="connsiteY1" fmla="*/ 0 h 10293350"/>
              <a:gd name="connsiteX2" fmla="*/ 0 w 18304895"/>
              <a:gd name="connsiteY2" fmla="*/ 8250464 h 10293350"/>
              <a:gd name="connsiteX3" fmla="*/ 17689 w 18304895"/>
              <a:gd name="connsiteY3" fmla="*/ 10293350 h 10293350"/>
              <a:gd name="connsiteX4" fmla="*/ 18304895 w 18304895"/>
              <a:gd name="connsiteY4" fmla="*/ 10293350 h 10293350"/>
              <a:gd name="connsiteX5" fmla="*/ 18300133 w 18304895"/>
              <a:gd name="connsiteY5" fmla="*/ 6349 h 10293350"/>
              <a:gd name="connsiteX0" fmla="*/ 18282504 w 18287266"/>
              <a:gd name="connsiteY0" fmla="*/ 6349 h 10293350"/>
              <a:gd name="connsiteX1" fmla="*/ 2696429 w 18287266"/>
              <a:gd name="connsiteY1" fmla="*/ 0 h 10293350"/>
              <a:gd name="connsiteX2" fmla="*/ 11399 w 18287266"/>
              <a:gd name="connsiteY2" fmla="*/ 8743949 h 10293350"/>
              <a:gd name="connsiteX3" fmla="*/ 60 w 18287266"/>
              <a:gd name="connsiteY3" fmla="*/ 10293350 h 10293350"/>
              <a:gd name="connsiteX4" fmla="*/ 18287266 w 18287266"/>
              <a:gd name="connsiteY4" fmla="*/ 10293350 h 10293350"/>
              <a:gd name="connsiteX5" fmla="*/ 18282504 w 18287266"/>
              <a:gd name="connsiteY5" fmla="*/ 6349 h 10293350"/>
              <a:gd name="connsiteX0" fmla="*/ 18286980 w 18291742"/>
              <a:gd name="connsiteY0" fmla="*/ 6349 h 10293350"/>
              <a:gd name="connsiteX1" fmla="*/ 2700905 w 18291742"/>
              <a:gd name="connsiteY1" fmla="*/ 0 h 10293350"/>
              <a:gd name="connsiteX2" fmla="*/ 0 w 18291742"/>
              <a:gd name="connsiteY2" fmla="*/ 8207374 h 10293350"/>
              <a:gd name="connsiteX3" fmla="*/ 4536 w 18291742"/>
              <a:gd name="connsiteY3" fmla="*/ 10293350 h 10293350"/>
              <a:gd name="connsiteX4" fmla="*/ 18291742 w 18291742"/>
              <a:gd name="connsiteY4" fmla="*/ 10293350 h 10293350"/>
              <a:gd name="connsiteX5" fmla="*/ 18286980 w 18291742"/>
              <a:gd name="connsiteY5" fmla="*/ 6349 h 10293350"/>
              <a:gd name="connsiteX0" fmla="*/ 18286980 w 18291742"/>
              <a:gd name="connsiteY0" fmla="*/ 6349 h 10293350"/>
              <a:gd name="connsiteX1" fmla="*/ 2684237 w 18291742"/>
              <a:gd name="connsiteY1" fmla="*/ 0 h 10293350"/>
              <a:gd name="connsiteX2" fmla="*/ 0 w 18291742"/>
              <a:gd name="connsiteY2" fmla="*/ 8207374 h 10293350"/>
              <a:gd name="connsiteX3" fmla="*/ 4536 w 18291742"/>
              <a:gd name="connsiteY3" fmla="*/ 10293350 h 10293350"/>
              <a:gd name="connsiteX4" fmla="*/ 18291742 w 18291742"/>
              <a:gd name="connsiteY4" fmla="*/ 10293350 h 10293350"/>
              <a:gd name="connsiteX5" fmla="*/ 18286980 w 18291742"/>
              <a:gd name="connsiteY5" fmla="*/ 6349 h 1029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91742" h="10293350">
                <a:moveTo>
                  <a:pt x="18286980" y="6349"/>
                </a:moveTo>
                <a:lnTo>
                  <a:pt x="2684237" y="0"/>
                </a:lnTo>
                <a:lnTo>
                  <a:pt x="0" y="8207374"/>
                </a:lnTo>
                <a:cubicBezTo>
                  <a:pt x="1058" y="9681784"/>
                  <a:pt x="3478" y="8818940"/>
                  <a:pt x="4536" y="10293350"/>
                </a:cubicBezTo>
                <a:lnTo>
                  <a:pt x="18291742" y="10293350"/>
                </a:lnTo>
                <a:cubicBezTo>
                  <a:pt x="18281423" y="6861175"/>
                  <a:pt x="18297299" y="3438524"/>
                  <a:pt x="18286980" y="6349"/>
                </a:cubicBezTo>
                <a:close/>
              </a:path>
            </a:pathLst>
          </a:custGeom>
          <a:solidFill>
            <a:srgbClr val="44C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Title"/>
          <p:cNvSpPr>
            <a:spLocks noGrp="1"/>
          </p:cNvSpPr>
          <p:nvPr>
            <p:ph type="ctrTitle" hasCustomPrompt="1"/>
          </p:nvPr>
        </p:nvSpPr>
        <p:spPr>
          <a:xfrm>
            <a:off x="1965278" y="3562066"/>
            <a:ext cx="15589298" cy="3192729"/>
          </a:xfrm>
        </p:spPr>
        <p:txBody>
          <a:bodyPr wrap="none" lIns="0" tIns="0" rIns="0" bIns="0" anchor="b">
            <a:noAutofit/>
          </a:bodyPr>
          <a:lstStyle>
            <a:lvl1pPr algn="r">
              <a:lnSpc>
                <a:spcPct val="100000"/>
              </a:lnSpc>
              <a:defRPr sz="4800">
                <a:solidFill>
                  <a:schemeClr val="bg1"/>
                </a:solidFill>
                <a:latin typeface="Arial Rounded MT Bold" panose="020F0704030504030204" pitchFamily="34" charset="0"/>
              </a:defRPr>
            </a:lvl1pPr>
          </a:lstStyle>
          <a:p>
            <a:r>
              <a:rPr lang="nl-NL"/>
              <a:t>“Klik om quote </a:t>
            </a:r>
            <a:br>
              <a:rPr lang="nl-NL"/>
            </a:br>
            <a:r>
              <a:rPr lang="nl-NL"/>
              <a:t>in te Voegen”</a:t>
            </a:r>
            <a:endParaRPr lang="en-US"/>
          </a:p>
        </p:txBody>
      </p:sp>
      <p:sp>
        <p:nvSpPr>
          <p:cNvPr id="3" name="Subtitle 2"/>
          <p:cNvSpPr>
            <a:spLocks noGrp="1"/>
          </p:cNvSpPr>
          <p:nvPr>
            <p:ph type="subTitle" idx="1" hasCustomPrompt="1"/>
          </p:nvPr>
        </p:nvSpPr>
        <p:spPr>
          <a:xfrm>
            <a:off x="5177790" y="7161170"/>
            <a:ext cx="12376786" cy="2719455"/>
          </a:xfrm>
        </p:spPr>
        <p:txBody>
          <a:bodyPr lIns="0" tIns="0" rIns="0" bIns="0"/>
          <a:lstStyle>
            <a:lvl1pPr marL="0" indent="0" algn="r">
              <a:lnSpc>
                <a:spcPct val="65000"/>
              </a:lnSpc>
              <a:buNone/>
              <a:defRPr sz="3600">
                <a:solidFill>
                  <a:schemeClr val="bg1"/>
                </a:solidFill>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nl-NL"/>
              <a:t>Klik om de Naam en Voornaam in te voegen</a:t>
            </a:r>
            <a:endParaRPr lang="en-US"/>
          </a:p>
        </p:txBody>
      </p:sp>
      <p:pic>
        <p:nvPicPr>
          <p:cNvPr id="11" name="Howest Logo">
            <a:extLst>
              <a:ext uri="{FF2B5EF4-FFF2-40B4-BE49-F238E27FC236}">
                <a16:creationId xmlns:a16="http://schemas.microsoft.com/office/drawing/2014/main" id="{F0A4337E-4309-4111-B746-78D887371E50}"/>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695756" y="1153469"/>
            <a:ext cx="2949143" cy="1511437"/>
          </a:xfrm>
          <a:prstGeom prst="rect">
            <a:avLst/>
          </a:prstGeom>
        </p:spPr>
      </p:pic>
      <p:sp>
        <p:nvSpPr>
          <p:cNvPr id="8" name="TextBox 4">
            <a:extLst>
              <a:ext uri="{FF2B5EF4-FFF2-40B4-BE49-F238E27FC236}">
                <a16:creationId xmlns:a16="http://schemas.microsoft.com/office/drawing/2014/main" id="{DA42037B-F9D4-4CC2-9863-1CC1A6AE5F12}"/>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Quote slide</a:t>
            </a:r>
            <a:endParaRPr lang="en-US" sz="2000" b="1">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2852138174"/>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ussentitel">
    <p:spTree>
      <p:nvGrpSpPr>
        <p:cNvPr id="1" name=""/>
        <p:cNvGrpSpPr/>
        <p:nvPr/>
      </p:nvGrpSpPr>
      <p:grpSpPr>
        <a:xfrm>
          <a:off x="0" y="0"/>
          <a:ext cx="0" cy="0"/>
          <a:chOff x="0" y="0"/>
          <a:chExt cx="0" cy="0"/>
        </a:xfrm>
      </p:grpSpPr>
      <p:pic>
        <p:nvPicPr>
          <p:cNvPr id="5" name="Afbeelding 4" hidden="1">
            <a:extLst>
              <a:ext uri="{FF2B5EF4-FFF2-40B4-BE49-F238E27FC236}">
                <a16:creationId xmlns:a16="http://schemas.microsoft.com/office/drawing/2014/main" id="{6146C605-8F34-42B6-AD9C-0FA5DF4B76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10" name="Achtergrond">
            <a:extLst>
              <a:ext uri="{FF2B5EF4-FFF2-40B4-BE49-F238E27FC236}">
                <a16:creationId xmlns:a16="http://schemas.microsoft.com/office/drawing/2014/main" id="{127BD0DD-96EC-4659-8C98-AD33554F5AEF}"/>
              </a:ext>
            </a:extLst>
          </p:cNvPr>
          <p:cNvSpPr/>
          <p:nvPr userDrawn="1"/>
        </p:nvSpPr>
        <p:spPr>
          <a:xfrm>
            <a:off x="-1361" y="-6350"/>
            <a:ext cx="18291742" cy="10293350"/>
          </a:xfrm>
          <a:custGeom>
            <a:avLst/>
            <a:gdLst>
              <a:gd name="connsiteX0" fmla="*/ 17335500 w 17335500"/>
              <a:gd name="connsiteY0" fmla="*/ 9525 h 10382250"/>
              <a:gd name="connsiteX1" fmla="*/ 3409950 w 17335500"/>
              <a:gd name="connsiteY1" fmla="*/ 0 h 10382250"/>
              <a:gd name="connsiteX2" fmla="*/ 0 w 17335500"/>
              <a:gd name="connsiteY2" fmla="*/ 10382250 h 10382250"/>
              <a:gd name="connsiteX3" fmla="*/ 17335500 w 17335500"/>
              <a:gd name="connsiteY3" fmla="*/ 10334625 h 10382250"/>
              <a:gd name="connsiteX4" fmla="*/ 17335500 w 17335500"/>
              <a:gd name="connsiteY4" fmla="*/ 9525 h 10382250"/>
              <a:gd name="connsiteX0" fmla="*/ 17335500 w 17335500"/>
              <a:gd name="connsiteY0" fmla="*/ 0 h 10372725"/>
              <a:gd name="connsiteX1" fmla="*/ 3398044 w 17335500"/>
              <a:gd name="connsiteY1" fmla="*/ 28575 h 10372725"/>
              <a:gd name="connsiteX2" fmla="*/ 0 w 17335500"/>
              <a:gd name="connsiteY2" fmla="*/ 10372725 h 10372725"/>
              <a:gd name="connsiteX3" fmla="*/ 17335500 w 17335500"/>
              <a:gd name="connsiteY3" fmla="*/ 10325100 h 10372725"/>
              <a:gd name="connsiteX4" fmla="*/ 17335500 w 17335500"/>
              <a:gd name="connsiteY4" fmla="*/ 0 h 10372725"/>
              <a:gd name="connsiteX0" fmla="*/ 16937831 w 17335500"/>
              <a:gd name="connsiteY0" fmla="*/ 481012 h 10344150"/>
              <a:gd name="connsiteX1" fmla="*/ 3398044 w 17335500"/>
              <a:gd name="connsiteY1" fmla="*/ 0 h 10344150"/>
              <a:gd name="connsiteX2" fmla="*/ 0 w 17335500"/>
              <a:gd name="connsiteY2" fmla="*/ 10344150 h 10344150"/>
              <a:gd name="connsiteX3" fmla="*/ 17335500 w 17335500"/>
              <a:gd name="connsiteY3" fmla="*/ 10296525 h 10344150"/>
              <a:gd name="connsiteX4" fmla="*/ 16937831 w 17335500"/>
              <a:gd name="connsiteY4" fmla="*/ 481012 h 10344150"/>
              <a:gd name="connsiteX0" fmla="*/ 17304544 w 17335500"/>
              <a:gd name="connsiteY0" fmla="*/ 0 h 10344151"/>
              <a:gd name="connsiteX1" fmla="*/ 3398044 w 17335500"/>
              <a:gd name="connsiteY1" fmla="*/ 1 h 10344151"/>
              <a:gd name="connsiteX2" fmla="*/ 0 w 17335500"/>
              <a:gd name="connsiteY2" fmla="*/ 10344151 h 10344151"/>
              <a:gd name="connsiteX3" fmla="*/ 17335500 w 17335500"/>
              <a:gd name="connsiteY3" fmla="*/ 10296526 h 10344151"/>
              <a:gd name="connsiteX4" fmla="*/ 17304544 w 17335500"/>
              <a:gd name="connsiteY4" fmla="*/ 0 h 10344151"/>
              <a:gd name="connsiteX0" fmla="*/ 17304544 w 17304622"/>
              <a:gd name="connsiteY0" fmla="*/ 0 h 10344151"/>
              <a:gd name="connsiteX1" fmla="*/ 3398044 w 17304622"/>
              <a:gd name="connsiteY1" fmla="*/ 1 h 10344151"/>
              <a:gd name="connsiteX2" fmla="*/ 0 w 17304622"/>
              <a:gd name="connsiteY2" fmla="*/ 10344151 h 10344151"/>
              <a:gd name="connsiteX3" fmla="*/ 16309181 w 17304622"/>
              <a:gd name="connsiteY3" fmla="*/ 9244014 h 10344151"/>
              <a:gd name="connsiteX4" fmla="*/ 17304544 w 17304622"/>
              <a:gd name="connsiteY4" fmla="*/ 0 h 10344151"/>
              <a:gd name="connsiteX0" fmla="*/ 17304544 w 17309306"/>
              <a:gd name="connsiteY0" fmla="*/ 0 h 10344151"/>
              <a:gd name="connsiteX1" fmla="*/ 3398044 w 17309306"/>
              <a:gd name="connsiteY1" fmla="*/ 1 h 10344151"/>
              <a:gd name="connsiteX2" fmla="*/ 0 w 17309306"/>
              <a:gd name="connsiteY2" fmla="*/ 10344151 h 10344151"/>
              <a:gd name="connsiteX3" fmla="*/ 17309306 w 17309306"/>
              <a:gd name="connsiteY3" fmla="*/ 10287001 h 10344151"/>
              <a:gd name="connsiteX4" fmla="*/ 17304544 w 17309306"/>
              <a:gd name="connsiteY4" fmla="*/ 0 h 10344151"/>
              <a:gd name="connsiteX0" fmla="*/ 16740188 w 16744950"/>
              <a:gd name="connsiteY0" fmla="*/ 0 h 10287001"/>
              <a:gd name="connsiteX1" fmla="*/ 2833688 w 16744950"/>
              <a:gd name="connsiteY1" fmla="*/ 1 h 10287001"/>
              <a:gd name="connsiteX2" fmla="*/ 0 w 16744950"/>
              <a:gd name="connsiteY2" fmla="*/ 10106026 h 10287001"/>
              <a:gd name="connsiteX3" fmla="*/ 16744950 w 16744950"/>
              <a:gd name="connsiteY3" fmla="*/ 10287001 h 10287001"/>
              <a:gd name="connsiteX4" fmla="*/ 16740188 w 16744950"/>
              <a:gd name="connsiteY4" fmla="*/ 0 h 10287001"/>
              <a:gd name="connsiteX0" fmla="*/ 17266444 w 17271206"/>
              <a:gd name="connsiteY0" fmla="*/ 0 h 10287001"/>
              <a:gd name="connsiteX1" fmla="*/ 3359944 w 17271206"/>
              <a:gd name="connsiteY1" fmla="*/ 1 h 10287001"/>
              <a:gd name="connsiteX2" fmla="*/ 0 w 17271206"/>
              <a:gd name="connsiteY2" fmla="*/ 10287001 h 10287001"/>
              <a:gd name="connsiteX3" fmla="*/ 17271206 w 17271206"/>
              <a:gd name="connsiteY3" fmla="*/ 10287001 h 10287001"/>
              <a:gd name="connsiteX4" fmla="*/ 17266444 w 17271206"/>
              <a:gd name="connsiteY4" fmla="*/ 0 h 10287001"/>
              <a:gd name="connsiteX0" fmla="*/ 17266444 w 17271206"/>
              <a:gd name="connsiteY0" fmla="*/ 0 h 10287001"/>
              <a:gd name="connsiteX1" fmla="*/ 3359944 w 17271206"/>
              <a:gd name="connsiteY1" fmla="*/ 1 h 10287001"/>
              <a:gd name="connsiteX2" fmla="*/ 1056368 w 17271206"/>
              <a:gd name="connsiteY2" fmla="*/ 7068458 h 10287001"/>
              <a:gd name="connsiteX3" fmla="*/ 0 w 17271206"/>
              <a:gd name="connsiteY3" fmla="*/ 10287001 h 10287001"/>
              <a:gd name="connsiteX4" fmla="*/ 17271206 w 17271206"/>
              <a:gd name="connsiteY4" fmla="*/ 10287001 h 10287001"/>
              <a:gd name="connsiteX5" fmla="*/ 17266444 w 17271206"/>
              <a:gd name="connsiteY5" fmla="*/ 0 h 10287001"/>
              <a:gd name="connsiteX0" fmla="*/ 18285619 w 18290381"/>
              <a:gd name="connsiteY0" fmla="*/ 0 h 10287001"/>
              <a:gd name="connsiteX1" fmla="*/ 4379119 w 18290381"/>
              <a:gd name="connsiteY1" fmla="*/ 1 h 10287001"/>
              <a:gd name="connsiteX2" fmla="*/ 0 w 18290381"/>
              <a:gd name="connsiteY2" fmla="*/ 5863772 h 10287001"/>
              <a:gd name="connsiteX3" fmla="*/ 1019175 w 18290381"/>
              <a:gd name="connsiteY3" fmla="*/ 10287001 h 10287001"/>
              <a:gd name="connsiteX4" fmla="*/ 18290381 w 18290381"/>
              <a:gd name="connsiteY4" fmla="*/ 10287001 h 10287001"/>
              <a:gd name="connsiteX5" fmla="*/ 18285619 w 18290381"/>
              <a:gd name="connsiteY5" fmla="*/ 0 h 10287001"/>
              <a:gd name="connsiteX0" fmla="*/ 18285619 w 18290381"/>
              <a:gd name="connsiteY0" fmla="*/ 0 h 10287001"/>
              <a:gd name="connsiteX1" fmla="*/ 4379119 w 18290381"/>
              <a:gd name="connsiteY1" fmla="*/ 1 h 10287001"/>
              <a:gd name="connsiteX2" fmla="*/ 0 w 18290381"/>
              <a:gd name="connsiteY2" fmla="*/ 5863772 h 10287001"/>
              <a:gd name="connsiteX3" fmla="*/ 3175 w 18290381"/>
              <a:gd name="connsiteY3" fmla="*/ 10287001 h 10287001"/>
              <a:gd name="connsiteX4" fmla="*/ 18290381 w 18290381"/>
              <a:gd name="connsiteY4" fmla="*/ 10287001 h 10287001"/>
              <a:gd name="connsiteX5" fmla="*/ 18285619 w 18290381"/>
              <a:gd name="connsiteY5" fmla="*/ 0 h 10287001"/>
              <a:gd name="connsiteX0" fmla="*/ 18285619 w 18290381"/>
              <a:gd name="connsiteY0" fmla="*/ 3174 h 10290175"/>
              <a:gd name="connsiteX1" fmla="*/ 2709069 w 18290381"/>
              <a:gd name="connsiteY1" fmla="*/ 0 h 10290175"/>
              <a:gd name="connsiteX2" fmla="*/ 0 w 18290381"/>
              <a:gd name="connsiteY2" fmla="*/ 5866946 h 10290175"/>
              <a:gd name="connsiteX3" fmla="*/ 3175 w 18290381"/>
              <a:gd name="connsiteY3" fmla="*/ 10290175 h 10290175"/>
              <a:gd name="connsiteX4" fmla="*/ 18290381 w 18290381"/>
              <a:gd name="connsiteY4" fmla="*/ 10290175 h 10290175"/>
              <a:gd name="connsiteX5" fmla="*/ 18285619 w 18290381"/>
              <a:gd name="connsiteY5" fmla="*/ 3174 h 10290175"/>
              <a:gd name="connsiteX0" fmla="*/ 18285619 w 18290381"/>
              <a:gd name="connsiteY0" fmla="*/ 0 h 10287001"/>
              <a:gd name="connsiteX1" fmla="*/ 2699544 w 18290381"/>
              <a:gd name="connsiteY1" fmla="*/ 3176 h 10287001"/>
              <a:gd name="connsiteX2" fmla="*/ 0 w 18290381"/>
              <a:gd name="connsiteY2" fmla="*/ 5863772 h 10287001"/>
              <a:gd name="connsiteX3" fmla="*/ 3175 w 18290381"/>
              <a:gd name="connsiteY3" fmla="*/ 10287001 h 10287001"/>
              <a:gd name="connsiteX4" fmla="*/ 18290381 w 18290381"/>
              <a:gd name="connsiteY4" fmla="*/ 10287001 h 10287001"/>
              <a:gd name="connsiteX5" fmla="*/ 18285619 w 18290381"/>
              <a:gd name="connsiteY5" fmla="*/ 0 h 10287001"/>
              <a:gd name="connsiteX0" fmla="*/ 18285619 w 18290381"/>
              <a:gd name="connsiteY0" fmla="*/ 6349 h 10293350"/>
              <a:gd name="connsiteX1" fmla="*/ 2699544 w 18290381"/>
              <a:gd name="connsiteY1" fmla="*/ 0 h 10293350"/>
              <a:gd name="connsiteX2" fmla="*/ 0 w 18290381"/>
              <a:gd name="connsiteY2" fmla="*/ 5870121 h 10293350"/>
              <a:gd name="connsiteX3" fmla="*/ 3175 w 18290381"/>
              <a:gd name="connsiteY3" fmla="*/ 10293350 h 10293350"/>
              <a:gd name="connsiteX4" fmla="*/ 18290381 w 18290381"/>
              <a:gd name="connsiteY4" fmla="*/ 10293350 h 10293350"/>
              <a:gd name="connsiteX5" fmla="*/ 18285619 w 18290381"/>
              <a:gd name="connsiteY5" fmla="*/ 6349 h 10293350"/>
              <a:gd name="connsiteX0" fmla="*/ 18300133 w 18304895"/>
              <a:gd name="connsiteY0" fmla="*/ 6349 h 10293350"/>
              <a:gd name="connsiteX1" fmla="*/ 2714058 w 18304895"/>
              <a:gd name="connsiteY1" fmla="*/ 0 h 10293350"/>
              <a:gd name="connsiteX2" fmla="*/ 0 w 18304895"/>
              <a:gd name="connsiteY2" fmla="*/ 8250464 h 10293350"/>
              <a:gd name="connsiteX3" fmla="*/ 17689 w 18304895"/>
              <a:gd name="connsiteY3" fmla="*/ 10293350 h 10293350"/>
              <a:gd name="connsiteX4" fmla="*/ 18304895 w 18304895"/>
              <a:gd name="connsiteY4" fmla="*/ 10293350 h 10293350"/>
              <a:gd name="connsiteX5" fmla="*/ 18300133 w 18304895"/>
              <a:gd name="connsiteY5" fmla="*/ 6349 h 10293350"/>
              <a:gd name="connsiteX0" fmla="*/ 18282504 w 18287266"/>
              <a:gd name="connsiteY0" fmla="*/ 6349 h 10293350"/>
              <a:gd name="connsiteX1" fmla="*/ 2696429 w 18287266"/>
              <a:gd name="connsiteY1" fmla="*/ 0 h 10293350"/>
              <a:gd name="connsiteX2" fmla="*/ 11399 w 18287266"/>
              <a:gd name="connsiteY2" fmla="*/ 8743949 h 10293350"/>
              <a:gd name="connsiteX3" fmla="*/ 60 w 18287266"/>
              <a:gd name="connsiteY3" fmla="*/ 10293350 h 10293350"/>
              <a:gd name="connsiteX4" fmla="*/ 18287266 w 18287266"/>
              <a:gd name="connsiteY4" fmla="*/ 10293350 h 10293350"/>
              <a:gd name="connsiteX5" fmla="*/ 18282504 w 18287266"/>
              <a:gd name="connsiteY5" fmla="*/ 6349 h 10293350"/>
              <a:gd name="connsiteX0" fmla="*/ 18286980 w 18291742"/>
              <a:gd name="connsiteY0" fmla="*/ 6349 h 10293350"/>
              <a:gd name="connsiteX1" fmla="*/ 2700905 w 18291742"/>
              <a:gd name="connsiteY1" fmla="*/ 0 h 10293350"/>
              <a:gd name="connsiteX2" fmla="*/ 0 w 18291742"/>
              <a:gd name="connsiteY2" fmla="*/ 8207374 h 10293350"/>
              <a:gd name="connsiteX3" fmla="*/ 4536 w 18291742"/>
              <a:gd name="connsiteY3" fmla="*/ 10293350 h 10293350"/>
              <a:gd name="connsiteX4" fmla="*/ 18291742 w 18291742"/>
              <a:gd name="connsiteY4" fmla="*/ 10293350 h 10293350"/>
              <a:gd name="connsiteX5" fmla="*/ 18286980 w 18291742"/>
              <a:gd name="connsiteY5" fmla="*/ 6349 h 10293350"/>
              <a:gd name="connsiteX0" fmla="*/ 18286980 w 18291742"/>
              <a:gd name="connsiteY0" fmla="*/ 6349 h 10293350"/>
              <a:gd name="connsiteX1" fmla="*/ 2684237 w 18291742"/>
              <a:gd name="connsiteY1" fmla="*/ 0 h 10293350"/>
              <a:gd name="connsiteX2" fmla="*/ 0 w 18291742"/>
              <a:gd name="connsiteY2" fmla="*/ 8207374 h 10293350"/>
              <a:gd name="connsiteX3" fmla="*/ 4536 w 18291742"/>
              <a:gd name="connsiteY3" fmla="*/ 10293350 h 10293350"/>
              <a:gd name="connsiteX4" fmla="*/ 18291742 w 18291742"/>
              <a:gd name="connsiteY4" fmla="*/ 10293350 h 10293350"/>
              <a:gd name="connsiteX5" fmla="*/ 18286980 w 18291742"/>
              <a:gd name="connsiteY5" fmla="*/ 6349 h 1029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91742" h="10293350">
                <a:moveTo>
                  <a:pt x="18286980" y="6349"/>
                </a:moveTo>
                <a:lnTo>
                  <a:pt x="2684237" y="0"/>
                </a:lnTo>
                <a:lnTo>
                  <a:pt x="0" y="8207374"/>
                </a:lnTo>
                <a:cubicBezTo>
                  <a:pt x="1058" y="9681784"/>
                  <a:pt x="3478" y="8818940"/>
                  <a:pt x="4536" y="10293350"/>
                </a:cubicBezTo>
                <a:lnTo>
                  <a:pt x="18291742" y="10293350"/>
                </a:lnTo>
                <a:cubicBezTo>
                  <a:pt x="18281423" y="6861175"/>
                  <a:pt x="18297299" y="3438524"/>
                  <a:pt x="18286980" y="6349"/>
                </a:cubicBezTo>
                <a:close/>
              </a:path>
            </a:pathLst>
          </a:custGeom>
          <a:solidFill>
            <a:srgbClr val="44C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Title"/>
          <p:cNvSpPr>
            <a:spLocks noGrp="1"/>
          </p:cNvSpPr>
          <p:nvPr>
            <p:ph type="ctrTitle" hasCustomPrompt="1"/>
          </p:nvPr>
        </p:nvSpPr>
        <p:spPr>
          <a:xfrm>
            <a:off x="5149215" y="3398303"/>
            <a:ext cx="12376786" cy="1964494"/>
          </a:xfrm>
        </p:spPr>
        <p:txBody>
          <a:bodyPr wrap="none" lIns="0" tIns="0" rIns="0" bIns="0" anchor="b">
            <a:noAutofit/>
          </a:bodyPr>
          <a:lstStyle>
            <a:lvl1pPr algn="l">
              <a:lnSpc>
                <a:spcPct val="64000"/>
              </a:lnSpc>
              <a:defRPr sz="5400">
                <a:solidFill>
                  <a:schemeClr val="bg1"/>
                </a:solidFill>
                <a:latin typeface="Arial Rounded MT Bold" panose="020F0704030504030204" pitchFamily="34" charset="0"/>
              </a:defRPr>
            </a:lvl1pPr>
          </a:lstStyle>
          <a:p>
            <a:r>
              <a:rPr lang="nl-NL"/>
              <a:t>Klik om Titel te bewerken</a:t>
            </a:r>
            <a:endParaRPr lang="en-US"/>
          </a:p>
        </p:txBody>
      </p:sp>
      <p:sp>
        <p:nvSpPr>
          <p:cNvPr id="3" name="Subtitle 2"/>
          <p:cNvSpPr>
            <a:spLocks noGrp="1"/>
          </p:cNvSpPr>
          <p:nvPr>
            <p:ph type="subTitle" idx="1"/>
          </p:nvPr>
        </p:nvSpPr>
        <p:spPr>
          <a:xfrm>
            <a:off x="5177790" y="5833530"/>
            <a:ext cx="12376786" cy="2719455"/>
          </a:xfrm>
        </p:spPr>
        <p:txBody>
          <a:bodyPr lIns="0" tIns="0" rIns="0" bIns="0"/>
          <a:lstStyle>
            <a:lvl1pPr marL="0" indent="0" algn="l">
              <a:lnSpc>
                <a:spcPct val="65000"/>
              </a:lnSpc>
              <a:buNone/>
              <a:defRPr sz="3600">
                <a:solidFill>
                  <a:schemeClr val="bg1"/>
                </a:solidFill>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nl-NL"/>
              <a:t>Klikken om de ondertitelstijl </a:t>
            </a:r>
          </a:p>
          <a:p>
            <a:r>
              <a:rPr lang="nl-NL"/>
              <a:t>van het model </a:t>
            </a:r>
          </a:p>
          <a:p>
            <a:r>
              <a:rPr lang="nl-NL"/>
              <a:t>te bewerken</a:t>
            </a:r>
            <a:endParaRPr lang="en-US"/>
          </a:p>
        </p:txBody>
      </p:sp>
      <p:pic>
        <p:nvPicPr>
          <p:cNvPr id="11" name="Howest Logo">
            <a:extLst>
              <a:ext uri="{FF2B5EF4-FFF2-40B4-BE49-F238E27FC236}">
                <a16:creationId xmlns:a16="http://schemas.microsoft.com/office/drawing/2014/main" id="{F0A4337E-4309-4111-B746-78D887371E5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95756" y="1153469"/>
            <a:ext cx="2949143" cy="1511437"/>
          </a:xfrm>
          <a:prstGeom prst="rect">
            <a:avLst/>
          </a:prstGeom>
        </p:spPr>
      </p:pic>
      <p:sp>
        <p:nvSpPr>
          <p:cNvPr id="8" name="TextBox 4">
            <a:extLst>
              <a:ext uri="{FF2B5EF4-FFF2-40B4-BE49-F238E27FC236}">
                <a16:creationId xmlns:a16="http://schemas.microsoft.com/office/drawing/2014/main" id="{DA42037B-F9D4-4CC2-9863-1CC1A6AE5F12}"/>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Tussentitel slide</a:t>
            </a:r>
            <a:endParaRPr lang="en-US" sz="2000" b="1">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1067119012"/>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Inhoudstafel">
    <p:spTree>
      <p:nvGrpSpPr>
        <p:cNvPr id="1" name=""/>
        <p:cNvGrpSpPr/>
        <p:nvPr/>
      </p:nvGrpSpPr>
      <p:grpSpPr>
        <a:xfrm>
          <a:off x="0" y="0"/>
          <a:ext cx="0" cy="0"/>
          <a:chOff x="0" y="0"/>
          <a:chExt cx="0" cy="0"/>
        </a:xfrm>
      </p:grpSpPr>
      <p:pic>
        <p:nvPicPr>
          <p:cNvPr id="5" name="Afbeelding 4" hidden="1">
            <a:extLst>
              <a:ext uri="{FF2B5EF4-FFF2-40B4-BE49-F238E27FC236}">
                <a16:creationId xmlns:a16="http://schemas.microsoft.com/office/drawing/2014/main" id="{6146C605-8F34-42B6-AD9C-0FA5DF4B76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10" name="Achtergrond">
            <a:extLst>
              <a:ext uri="{FF2B5EF4-FFF2-40B4-BE49-F238E27FC236}">
                <a16:creationId xmlns:a16="http://schemas.microsoft.com/office/drawing/2014/main" id="{127BD0DD-96EC-4659-8C98-AD33554F5AEF}"/>
              </a:ext>
            </a:extLst>
          </p:cNvPr>
          <p:cNvSpPr/>
          <p:nvPr userDrawn="1"/>
        </p:nvSpPr>
        <p:spPr>
          <a:xfrm>
            <a:off x="-1361" y="-6350"/>
            <a:ext cx="18291742" cy="10293350"/>
          </a:xfrm>
          <a:custGeom>
            <a:avLst/>
            <a:gdLst>
              <a:gd name="connsiteX0" fmla="*/ 17335500 w 17335500"/>
              <a:gd name="connsiteY0" fmla="*/ 9525 h 10382250"/>
              <a:gd name="connsiteX1" fmla="*/ 3409950 w 17335500"/>
              <a:gd name="connsiteY1" fmla="*/ 0 h 10382250"/>
              <a:gd name="connsiteX2" fmla="*/ 0 w 17335500"/>
              <a:gd name="connsiteY2" fmla="*/ 10382250 h 10382250"/>
              <a:gd name="connsiteX3" fmla="*/ 17335500 w 17335500"/>
              <a:gd name="connsiteY3" fmla="*/ 10334625 h 10382250"/>
              <a:gd name="connsiteX4" fmla="*/ 17335500 w 17335500"/>
              <a:gd name="connsiteY4" fmla="*/ 9525 h 10382250"/>
              <a:gd name="connsiteX0" fmla="*/ 17335500 w 17335500"/>
              <a:gd name="connsiteY0" fmla="*/ 0 h 10372725"/>
              <a:gd name="connsiteX1" fmla="*/ 3398044 w 17335500"/>
              <a:gd name="connsiteY1" fmla="*/ 28575 h 10372725"/>
              <a:gd name="connsiteX2" fmla="*/ 0 w 17335500"/>
              <a:gd name="connsiteY2" fmla="*/ 10372725 h 10372725"/>
              <a:gd name="connsiteX3" fmla="*/ 17335500 w 17335500"/>
              <a:gd name="connsiteY3" fmla="*/ 10325100 h 10372725"/>
              <a:gd name="connsiteX4" fmla="*/ 17335500 w 17335500"/>
              <a:gd name="connsiteY4" fmla="*/ 0 h 10372725"/>
              <a:gd name="connsiteX0" fmla="*/ 16937831 w 17335500"/>
              <a:gd name="connsiteY0" fmla="*/ 481012 h 10344150"/>
              <a:gd name="connsiteX1" fmla="*/ 3398044 w 17335500"/>
              <a:gd name="connsiteY1" fmla="*/ 0 h 10344150"/>
              <a:gd name="connsiteX2" fmla="*/ 0 w 17335500"/>
              <a:gd name="connsiteY2" fmla="*/ 10344150 h 10344150"/>
              <a:gd name="connsiteX3" fmla="*/ 17335500 w 17335500"/>
              <a:gd name="connsiteY3" fmla="*/ 10296525 h 10344150"/>
              <a:gd name="connsiteX4" fmla="*/ 16937831 w 17335500"/>
              <a:gd name="connsiteY4" fmla="*/ 481012 h 10344150"/>
              <a:gd name="connsiteX0" fmla="*/ 17304544 w 17335500"/>
              <a:gd name="connsiteY0" fmla="*/ 0 h 10344151"/>
              <a:gd name="connsiteX1" fmla="*/ 3398044 w 17335500"/>
              <a:gd name="connsiteY1" fmla="*/ 1 h 10344151"/>
              <a:gd name="connsiteX2" fmla="*/ 0 w 17335500"/>
              <a:gd name="connsiteY2" fmla="*/ 10344151 h 10344151"/>
              <a:gd name="connsiteX3" fmla="*/ 17335500 w 17335500"/>
              <a:gd name="connsiteY3" fmla="*/ 10296526 h 10344151"/>
              <a:gd name="connsiteX4" fmla="*/ 17304544 w 17335500"/>
              <a:gd name="connsiteY4" fmla="*/ 0 h 10344151"/>
              <a:gd name="connsiteX0" fmla="*/ 17304544 w 17304622"/>
              <a:gd name="connsiteY0" fmla="*/ 0 h 10344151"/>
              <a:gd name="connsiteX1" fmla="*/ 3398044 w 17304622"/>
              <a:gd name="connsiteY1" fmla="*/ 1 h 10344151"/>
              <a:gd name="connsiteX2" fmla="*/ 0 w 17304622"/>
              <a:gd name="connsiteY2" fmla="*/ 10344151 h 10344151"/>
              <a:gd name="connsiteX3" fmla="*/ 16309181 w 17304622"/>
              <a:gd name="connsiteY3" fmla="*/ 9244014 h 10344151"/>
              <a:gd name="connsiteX4" fmla="*/ 17304544 w 17304622"/>
              <a:gd name="connsiteY4" fmla="*/ 0 h 10344151"/>
              <a:gd name="connsiteX0" fmla="*/ 17304544 w 17309306"/>
              <a:gd name="connsiteY0" fmla="*/ 0 h 10344151"/>
              <a:gd name="connsiteX1" fmla="*/ 3398044 w 17309306"/>
              <a:gd name="connsiteY1" fmla="*/ 1 h 10344151"/>
              <a:gd name="connsiteX2" fmla="*/ 0 w 17309306"/>
              <a:gd name="connsiteY2" fmla="*/ 10344151 h 10344151"/>
              <a:gd name="connsiteX3" fmla="*/ 17309306 w 17309306"/>
              <a:gd name="connsiteY3" fmla="*/ 10287001 h 10344151"/>
              <a:gd name="connsiteX4" fmla="*/ 17304544 w 17309306"/>
              <a:gd name="connsiteY4" fmla="*/ 0 h 10344151"/>
              <a:gd name="connsiteX0" fmla="*/ 16740188 w 16744950"/>
              <a:gd name="connsiteY0" fmla="*/ 0 h 10287001"/>
              <a:gd name="connsiteX1" fmla="*/ 2833688 w 16744950"/>
              <a:gd name="connsiteY1" fmla="*/ 1 h 10287001"/>
              <a:gd name="connsiteX2" fmla="*/ 0 w 16744950"/>
              <a:gd name="connsiteY2" fmla="*/ 10106026 h 10287001"/>
              <a:gd name="connsiteX3" fmla="*/ 16744950 w 16744950"/>
              <a:gd name="connsiteY3" fmla="*/ 10287001 h 10287001"/>
              <a:gd name="connsiteX4" fmla="*/ 16740188 w 16744950"/>
              <a:gd name="connsiteY4" fmla="*/ 0 h 10287001"/>
              <a:gd name="connsiteX0" fmla="*/ 17266444 w 17271206"/>
              <a:gd name="connsiteY0" fmla="*/ 0 h 10287001"/>
              <a:gd name="connsiteX1" fmla="*/ 3359944 w 17271206"/>
              <a:gd name="connsiteY1" fmla="*/ 1 h 10287001"/>
              <a:gd name="connsiteX2" fmla="*/ 0 w 17271206"/>
              <a:gd name="connsiteY2" fmla="*/ 10287001 h 10287001"/>
              <a:gd name="connsiteX3" fmla="*/ 17271206 w 17271206"/>
              <a:gd name="connsiteY3" fmla="*/ 10287001 h 10287001"/>
              <a:gd name="connsiteX4" fmla="*/ 17266444 w 17271206"/>
              <a:gd name="connsiteY4" fmla="*/ 0 h 10287001"/>
              <a:gd name="connsiteX0" fmla="*/ 17266444 w 17271206"/>
              <a:gd name="connsiteY0" fmla="*/ 0 h 10287001"/>
              <a:gd name="connsiteX1" fmla="*/ 3359944 w 17271206"/>
              <a:gd name="connsiteY1" fmla="*/ 1 h 10287001"/>
              <a:gd name="connsiteX2" fmla="*/ 1056368 w 17271206"/>
              <a:gd name="connsiteY2" fmla="*/ 7068458 h 10287001"/>
              <a:gd name="connsiteX3" fmla="*/ 0 w 17271206"/>
              <a:gd name="connsiteY3" fmla="*/ 10287001 h 10287001"/>
              <a:gd name="connsiteX4" fmla="*/ 17271206 w 17271206"/>
              <a:gd name="connsiteY4" fmla="*/ 10287001 h 10287001"/>
              <a:gd name="connsiteX5" fmla="*/ 17266444 w 17271206"/>
              <a:gd name="connsiteY5" fmla="*/ 0 h 10287001"/>
              <a:gd name="connsiteX0" fmla="*/ 18285619 w 18290381"/>
              <a:gd name="connsiteY0" fmla="*/ 0 h 10287001"/>
              <a:gd name="connsiteX1" fmla="*/ 4379119 w 18290381"/>
              <a:gd name="connsiteY1" fmla="*/ 1 h 10287001"/>
              <a:gd name="connsiteX2" fmla="*/ 0 w 18290381"/>
              <a:gd name="connsiteY2" fmla="*/ 5863772 h 10287001"/>
              <a:gd name="connsiteX3" fmla="*/ 1019175 w 18290381"/>
              <a:gd name="connsiteY3" fmla="*/ 10287001 h 10287001"/>
              <a:gd name="connsiteX4" fmla="*/ 18290381 w 18290381"/>
              <a:gd name="connsiteY4" fmla="*/ 10287001 h 10287001"/>
              <a:gd name="connsiteX5" fmla="*/ 18285619 w 18290381"/>
              <a:gd name="connsiteY5" fmla="*/ 0 h 10287001"/>
              <a:gd name="connsiteX0" fmla="*/ 18285619 w 18290381"/>
              <a:gd name="connsiteY0" fmla="*/ 0 h 10287001"/>
              <a:gd name="connsiteX1" fmla="*/ 4379119 w 18290381"/>
              <a:gd name="connsiteY1" fmla="*/ 1 h 10287001"/>
              <a:gd name="connsiteX2" fmla="*/ 0 w 18290381"/>
              <a:gd name="connsiteY2" fmla="*/ 5863772 h 10287001"/>
              <a:gd name="connsiteX3" fmla="*/ 3175 w 18290381"/>
              <a:gd name="connsiteY3" fmla="*/ 10287001 h 10287001"/>
              <a:gd name="connsiteX4" fmla="*/ 18290381 w 18290381"/>
              <a:gd name="connsiteY4" fmla="*/ 10287001 h 10287001"/>
              <a:gd name="connsiteX5" fmla="*/ 18285619 w 18290381"/>
              <a:gd name="connsiteY5" fmla="*/ 0 h 10287001"/>
              <a:gd name="connsiteX0" fmla="*/ 18285619 w 18290381"/>
              <a:gd name="connsiteY0" fmla="*/ 3174 h 10290175"/>
              <a:gd name="connsiteX1" fmla="*/ 2709069 w 18290381"/>
              <a:gd name="connsiteY1" fmla="*/ 0 h 10290175"/>
              <a:gd name="connsiteX2" fmla="*/ 0 w 18290381"/>
              <a:gd name="connsiteY2" fmla="*/ 5866946 h 10290175"/>
              <a:gd name="connsiteX3" fmla="*/ 3175 w 18290381"/>
              <a:gd name="connsiteY3" fmla="*/ 10290175 h 10290175"/>
              <a:gd name="connsiteX4" fmla="*/ 18290381 w 18290381"/>
              <a:gd name="connsiteY4" fmla="*/ 10290175 h 10290175"/>
              <a:gd name="connsiteX5" fmla="*/ 18285619 w 18290381"/>
              <a:gd name="connsiteY5" fmla="*/ 3174 h 10290175"/>
              <a:gd name="connsiteX0" fmla="*/ 18285619 w 18290381"/>
              <a:gd name="connsiteY0" fmla="*/ 0 h 10287001"/>
              <a:gd name="connsiteX1" fmla="*/ 2699544 w 18290381"/>
              <a:gd name="connsiteY1" fmla="*/ 3176 h 10287001"/>
              <a:gd name="connsiteX2" fmla="*/ 0 w 18290381"/>
              <a:gd name="connsiteY2" fmla="*/ 5863772 h 10287001"/>
              <a:gd name="connsiteX3" fmla="*/ 3175 w 18290381"/>
              <a:gd name="connsiteY3" fmla="*/ 10287001 h 10287001"/>
              <a:gd name="connsiteX4" fmla="*/ 18290381 w 18290381"/>
              <a:gd name="connsiteY4" fmla="*/ 10287001 h 10287001"/>
              <a:gd name="connsiteX5" fmla="*/ 18285619 w 18290381"/>
              <a:gd name="connsiteY5" fmla="*/ 0 h 10287001"/>
              <a:gd name="connsiteX0" fmla="*/ 18285619 w 18290381"/>
              <a:gd name="connsiteY0" fmla="*/ 6349 h 10293350"/>
              <a:gd name="connsiteX1" fmla="*/ 2699544 w 18290381"/>
              <a:gd name="connsiteY1" fmla="*/ 0 h 10293350"/>
              <a:gd name="connsiteX2" fmla="*/ 0 w 18290381"/>
              <a:gd name="connsiteY2" fmla="*/ 5870121 h 10293350"/>
              <a:gd name="connsiteX3" fmla="*/ 3175 w 18290381"/>
              <a:gd name="connsiteY3" fmla="*/ 10293350 h 10293350"/>
              <a:gd name="connsiteX4" fmla="*/ 18290381 w 18290381"/>
              <a:gd name="connsiteY4" fmla="*/ 10293350 h 10293350"/>
              <a:gd name="connsiteX5" fmla="*/ 18285619 w 18290381"/>
              <a:gd name="connsiteY5" fmla="*/ 6349 h 10293350"/>
              <a:gd name="connsiteX0" fmla="*/ 18300133 w 18304895"/>
              <a:gd name="connsiteY0" fmla="*/ 6349 h 10293350"/>
              <a:gd name="connsiteX1" fmla="*/ 2714058 w 18304895"/>
              <a:gd name="connsiteY1" fmla="*/ 0 h 10293350"/>
              <a:gd name="connsiteX2" fmla="*/ 0 w 18304895"/>
              <a:gd name="connsiteY2" fmla="*/ 8250464 h 10293350"/>
              <a:gd name="connsiteX3" fmla="*/ 17689 w 18304895"/>
              <a:gd name="connsiteY3" fmla="*/ 10293350 h 10293350"/>
              <a:gd name="connsiteX4" fmla="*/ 18304895 w 18304895"/>
              <a:gd name="connsiteY4" fmla="*/ 10293350 h 10293350"/>
              <a:gd name="connsiteX5" fmla="*/ 18300133 w 18304895"/>
              <a:gd name="connsiteY5" fmla="*/ 6349 h 10293350"/>
              <a:gd name="connsiteX0" fmla="*/ 18282504 w 18287266"/>
              <a:gd name="connsiteY0" fmla="*/ 6349 h 10293350"/>
              <a:gd name="connsiteX1" fmla="*/ 2696429 w 18287266"/>
              <a:gd name="connsiteY1" fmla="*/ 0 h 10293350"/>
              <a:gd name="connsiteX2" fmla="*/ 11399 w 18287266"/>
              <a:gd name="connsiteY2" fmla="*/ 8743949 h 10293350"/>
              <a:gd name="connsiteX3" fmla="*/ 60 w 18287266"/>
              <a:gd name="connsiteY3" fmla="*/ 10293350 h 10293350"/>
              <a:gd name="connsiteX4" fmla="*/ 18287266 w 18287266"/>
              <a:gd name="connsiteY4" fmla="*/ 10293350 h 10293350"/>
              <a:gd name="connsiteX5" fmla="*/ 18282504 w 18287266"/>
              <a:gd name="connsiteY5" fmla="*/ 6349 h 10293350"/>
              <a:gd name="connsiteX0" fmla="*/ 18286980 w 18291742"/>
              <a:gd name="connsiteY0" fmla="*/ 6349 h 10293350"/>
              <a:gd name="connsiteX1" fmla="*/ 2700905 w 18291742"/>
              <a:gd name="connsiteY1" fmla="*/ 0 h 10293350"/>
              <a:gd name="connsiteX2" fmla="*/ 0 w 18291742"/>
              <a:gd name="connsiteY2" fmla="*/ 8207374 h 10293350"/>
              <a:gd name="connsiteX3" fmla="*/ 4536 w 18291742"/>
              <a:gd name="connsiteY3" fmla="*/ 10293350 h 10293350"/>
              <a:gd name="connsiteX4" fmla="*/ 18291742 w 18291742"/>
              <a:gd name="connsiteY4" fmla="*/ 10293350 h 10293350"/>
              <a:gd name="connsiteX5" fmla="*/ 18286980 w 18291742"/>
              <a:gd name="connsiteY5" fmla="*/ 6349 h 10293350"/>
              <a:gd name="connsiteX0" fmla="*/ 18286980 w 18291742"/>
              <a:gd name="connsiteY0" fmla="*/ 6349 h 10293350"/>
              <a:gd name="connsiteX1" fmla="*/ 2684237 w 18291742"/>
              <a:gd name="connsiteY1" fmla="*/ 0 h 10293350"/>
              <a:gd name="connsiteX2" fmla="*/ 0 w 18291742"/>
              <a:gd name="connsiteY2" fmla="*/ 8207374 h 10293350"/>
              <a:gd name="connsiteX3" fmla="*/ 4536 w 18291742"/>
              <a:gd name="connsiteY3" fmla="*/ 10293350 h 10293350"/>
              <a:gd name="connsiteX4" fmla="*/ 18291742 w 18291742"/>
              <a:gd name="connsiteY4" fmla="*/ 10293350 h 10293350"/>
              <a:gd name="connsiteX5" fmla="*/ 18286980 w 18291742"/>
              <a:gd name="connsiteY5" fmla="*/ 6349 h 1029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91742" h="10293350">
                <a:moveTo>
                  <a:pt x="18286980" y="6349"/>
                </a:moveTo>
                <a:lnTo>
                  <a:pt x="2684237" y="0"/>
                </a:lnTo>
                <a:lnTo>
                  <a:pt x="0" y="8207374"/>
                </a:lnTo>
                <a:cubicBezTo>
                  <a:pt x="1058" y="9681784"/>
                  <a:pt x="3478" y="8818940"/>
                  <a:pt x="4536" y="10293350"/>
                </a:cubicBezTo>
                <a:lnTo>
                  <a:pt x="18291742" y="10293350"/>
                </a:lnTo>
                <a:cubicBezTo>
                  <a:pt x="18281423" y="6861175"/>
                  <a:pt x="18297299" y="3438524"/>
                  <a:pt x="18286980" y="6349"/>
                </a:cubicBezTo>
                <a:close/>
              </a:path>
            </a:pathLst>
          </a:custGeom>
          <a:solidFill>
            <a:srgbClr val="44C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Title"/>
          <p:cNvSpPr>
            <a:spLocks noGrp="1"/>
          </p:cNvSpPr>
          <p:nvPr>
            <p:ph type="ctrTitle" hasCustomPrompt="1"/>
          </p:nvPr>
        </p:nvSpPr>
        <p:spPr>
          <a:xfrm>
            <a:off x="4954136" y="2150785"/>
            <a:ext cx="11003651" cy="1138326"/>
          </a:xfrm>
        </p:spPr>
        <p:txBody>
          <a:bodyPr wrap="none" lIns="0" tIns="0" rIns="0" bIns="0" anchor="t">
            <a:noAutofit/>
          </a:bodyPr>
          <a:lstStyle>
            <a:lvl1pPr algn="l">
              <a:lnSpc>
                <a:spcPct val="100000"/>
              </a:lnSpc>
              <a:defRPr sz="4400">
                <a:solidFill>
                  <a:schemeClr val="bg1"/>
                </a:solidFill>
                <a:latin typeface="Arial Rounded MT Bold" panose="020F0704030504030204" pitchFamily="34" charset="0"/>
              </a:defRPr>
            </a:lvl1pPr>
          </a:lstStyle>
          <a:p>
            <a:r>
              <a:rPr lang="nl-NL"/>
              <a:t>Inhoudstafel / Agenda titel</a:t>
            </a:r>
            <a:endParaRPr lang="en-US"/>
          </a:p>
        </p:txBody>
      </p:sp>
      <p:sp>
        <p:nvSpPr>
          <p:cNvPr id="3" name="Subtitle 2"/>
          <p:cNvSpPr>
            <a:spLocks noGrp="1"/>
          </p:cNvSpPr>
          <p:nvPr>
            <p:ph type="subTitle" idx="1" hasCustomPrompt="1"/>
          </p:nvPr>
        </p:nvSpPr>
        <p:spPr>
          <a:xfrm>
            <a:off x="4954136" y="3771454"/>
            <a:ext cx="12376786" cy="5172333"/>
          </a:xfrm>
        </p:spPr>
        <p:txBody>
          <a:bodyPr lIns="0" tIns="0" rIns="0" bIns="0"/>
          <a:lstStyle>
            <a:lvl1pPr marL="742950" indent="-742950" algn="l">
              <a:lnSpc>
                <a:spcPct val="100000"/>
              </a:lnSpc>
              <a:buFont typeface="+mj-lt"/>
              <a:buAutoNum type="arabicPeriod"/>
              <a:defRPr sz="3600">
                <a:solidFill>
                  <a:schemeClr val="bg1"/>
                </a:solidFill>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nl-NL"/>
              <a:t>Agendapunt 1</a:t>
            </a:r>
          </a:p>
          <a:p>
            <a:r>
              <a:rPr lang="nl-NL"/>
              <a:t>Agendapunt 2</a:t>
            </a:r>
          </a:p>
          <a:p>
            <a:r>
              <a:rPr lang="nl-NL"/>
              <a:t>Agendapunt 3</a:t>
            </a:r>
          </a:p>
          <a:p>
            <a:r>
              <a:rPr lang="nl-NL"/>
              <a:t>Agendapunt 4</a:t>
            </a:r>
          </a:p>
          <a:p>
            <a:r>
              <a:rPr lang="nl-NL"/>
              <a:t>Agendapunt 5</a:t>
            </a:r>
          </a:p>
          <a:p>
            <a:r>
              <a:rPr lang="nl-NL"/>
              <a:t>Agendapunt 6</a:t>
            </a:r>
            <a:endParaRPr lang="en-US"/>
          </a:p>
        </p:txBody>
      </p:sp>
      <p:pic>
        <p:nvPicPr>
          <p:cNvPr id="11" name="Howest Logo">
            <a:extLst>
              <a:ext uri="{FF2B5EF4-FFF2-40B4-BE49-F238E27FC236}">
                <a16:creationId xmlns:a16="http://schemas.microsoft.com/office/drawing/2014/main" id="{F0A4337E-4309-4111-B746-78D887371E50}"/>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695756" y="1153469"/>
            <a:ext cx="2949143" cy="1511437"/>
          </a:xfrm>
          <a:prstGeom prst="rect">
            <a:avLst/>
          </a:prstGeom>
        </p:spPr>
      </p:pic>
      <p:sp>
        <p:nvSpPr>
          <p:cNvPr id="8" name="TextBox 4">
            <a:extLst>
              <a:ext uri="{FF2B5EF4-FFF2-40B4-BE49-F238E27FC236}">
                <a16:creationId xmlns:a16="http://schemas.microsoft.com/office/drawing/2014/main" id="{DA42037B-F9D4-4CC2-9863-1CC1A6AE5F12}"/>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Inhoud slide</a:t>
            </a:r>
            <a:endParaRPr lang="en-US" sz="2000" b="1">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3395386569"/>
      </p:ext>
    </p:extLst>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Grote afbeelding">
    <p:spTree>
      <p:nvGrpSpPr>
        <p:cNvPr id="1" name=""/>
        <p:cNvGrpSpPr/>
        <p:nvPr/>
      </p:nvGrpSpPr>
      <p:grpSpPr>
        <a:xfrm>
          <a:off x="0" y="0"/>
          <a:ext cx="0" cy="0"/>
          <a:chOff x="0" y="0"/>
          <a:chExt cx="0" cy="0"/>
        </a:xfrm>
      </p:grpSpPr>
      <p:pic>
        <p:nvPicPr>
          <p:cNvPr id="8" name="template Image TEMP" hidden="1">
            <a:extLst>
              <a:ext uri="{FF2B5EF4-FFF2-40B4-BE49-F238E27FC236}">
                <a16:creationId xmlns:a16="http://schemas.microsoft.com/office/drawing/2014/main" id="{8B469C1A-565F-459B-93C7-43E5D877DAE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Title 1"/>
          <p:cNvSpPr>
            <a:spLocks noGrp="1"/>
          </p:cNvSpPr>
          <p:nvPr>
            <p:ph type="title" hasCustomPrompt="1"/>
          </p:nvPr>
        </p:nvSpPr>
        <p:spPr>
          <a:xfrm>
            <a:off x="998692" y="888883"/>
            <a:ext cx="16575629" cy="755767"/>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NL"/>
              <a:t>Titel</a:t>
            </a:r>
            <a:endParaRPr lang="en-US"/>
          </a:p>
        </p:txBody>
      </p:sp>
      <p:sp>
        <p:nvSpPr>
          <p:cNvPr id="4" name="Date Placeholder 3"/>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endParaRPr lang="nl-BE"/>
          </a:p>
        </p:txBody>
      </p:sp>
      <p:sp>
        <p:nvSpPr>
          <p:cNvPr id="5" name="Footer Placeholder 4"/>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a:t>Leren studeren</a:t>
            </a:r>
          </a:p>
        </p:txBody>
      </p:sp>
      <p:sp>
        <p:nvSpPr>
          <p:cNvPr id="6" name="Slide Number Placeholder 5"/>
          <p:cNvSpPr>
            <a:spLocks noGrp="1"/>
          </p:cNvSpPr>
          <p:nvPr>
            <p:ph type="sldNum" sz="quarter" idx="12"/>
          </p:nvPr>
        </p:nvSpPr>
        <p:spPr>
          <a:xfrm>
            <a:off x="14543315" y="9306717"/>
            <a:ext cx="1001264" cy="547688"/>
          </a:xfrm>
          <a:prstGeom prst="rect">
            <a:avLst/>
          </a:prstGeom>
        </p:spPr>
        <p:txBody>
          <a:bodyPr/>
          <a:lstStyle>
            <a:lvl1pPr>
              <a:defRPr>
                <a:solidFill>
                  <a:schemeClr val="bg1"/>
                </a:solidFill>
              </a:defRPr>
            </a:lvl1pPr>
          </a:lstStyle>
          <a:p>
            <a:fld id="{B7527A74-2D87-4307-9531-5A57D9647EEB}" type="slidenum">
              <a:rPr lang="nl-BE" smtClean="0"/>
              <a:pPr/>
              <a:t>‹nr.›</a:t>
            </a:fld>
            <a:endParaRPr lang="nl-BE"/>
          </a:p>
        </p:txBody>
      </p:sp>
      <p:sp>
        <p:nvSpPr>
          <p:cNvPr id="10" name="afbeelding placeholder">
            <a:extLst>
              <a:ext uri="{FF2B5EF4-FFF2-40B4-BE49-F238E27FC236}">
                <a16:creationId xmlns:a16="http://schemas.microsoft.com/office/drawing/2014/main" id="{BF11F0D6-36C4-4080-A5EE-1C71DA09C63D}"/>
              </a:ext>
            </a:extLst>
          </p:cNvPr>
          <p:cNvSpPr>
            <a:spLocks noGrp="1"/>
          </p:cNvSpPr>
          <p:nvPr>
            <p:ph type="pic" sz="quarter" idx="13"/>
          </p:nvPr>
        </p:nvSpPr>
        <p:spPr>
          <a:xfrm>
            <a:off x="0" y="1648800"/>
            <a:ext cx="18288000" cy="7505700"/>
          </a:xfrm>
        </p:spPr>
        <p:txBody>
          <a:bodyPr tIns="1440000">
            <a:normAutofit/>
          </a:bodyPr>
          <a:lstStyle>
            <a:lvl1pPr marL="0" indent="0" algn="ctr">
              <a:buNone/>
              <a:defRPr sz="1600"/>
            </a:lvl1pPr>
          </a:lstStyle>
          <a:p>
            <a:endParaRPr lang="nl-BE"/>
          </a:p>
        </p:txBody>
      </p:sp>
      <p:sp>
        <p:nvSpPr>
          <p:cNvPr id="12" name="TextBox 4">
            <a:extLst>
              <a:ext uri="{FF2B5EF4-FFF2-40B4-BE49-F238E27FC236}">
                <a16:creationId xmlns:a16="http://schemas.microsoft.com/office/drawing/2014/main" id="{22214A23-4B57-4EDB-9FCA-6715CD113D98}"/>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Grote afbeelding slide</a:t>
            </a:r>
            <a:endParaRPr lang="en-US" sz="2000" b="1">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2594580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Grote afbeelding + floating titel">
    <p:spTree>
      <p:nvGrpSpPr>
        <p:cNvPr id="1" name=""/>
        <p:cNvGrpSpPr/>
        <p:nvPr/>
      </p:nvGrpSpPr>
      <p:grpSpPr>
        <a:xfrm>
          <a:off x="0" y="0"/>
          <a:ext cx="0" cy="0"/>
          <a:chOff x="0" y="0"/>
          <a:chExt cx="0" cy="0"/>
        </a:xfrm>
      </p:grpSpPr>
      <p:sp>
        <p:nvSpPr>
          <p:cNvPr id="10" name="afbeelding placeholder">
            <a:extLst>
              <a:ext uri="{FF2B5EF4-FFF2-40B4-BE49-F238E27FC236}">
                <a16:creationId xmlns:a16="http://schemas.microsoft.com/office/drawing/2014/main" id="{BF11F0D6-36C4-4080-A5EE-1C71DA09C63D}"/>
              </a:ext>
            </a:extLst>
          </p:cNvPr>
          <p:cNvSpPr>
            <a:spLocks noGrp="1"/>
          </p:cNvSpPr>
          <p:nvPr>
            <p:ph type="pic" sz="quarter" idx="13"/>
          </p:nvPr>
        </p:nvSpPr>
        <p:spPr>
          <a:xfrm>
            <a:off x="0" y="0"/>
            <a:ext cx="18288000" cy="9154500"/>
          </a:xfrm>
        </p:spPr>
        <p:txBody>
          <a:bodyPr tIns="1440000">
            <a:normAutofit/>
          </a:bodyPr>
          <a:lstStyle>
            <a:lvl1pPr marL="0" indent="0" algn="ctr">
              <a:buNone/>
              <a:defRPr sz="1600"/>
            </a:lvl1pPr>
          </a:lstStyle>
          <a:p>
            <a:endParaRPr lang="nl-BE"/>
          </a:p>
        </p:txBody>
      </p:sp>
      <p:sp>
        <p:nvSpPr>
          <p:cNvPr id="4" name="Date Placeholder 3"/>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endParaRPr lang="nl-BE"/>
          </a:p>
        </p:txBody>
      </p:sp>
      <p:sp>
        <p:nvSpPr>
          <p:cNvPr id="5" name="Footer Placeholder 4"/>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a:t>Leren studeren</a:t>
            </a:r>
          </a:p>
        </p:txBody>
      </p:sp>
      <p:sp>
        <p:nvSpPr>
          <p:cNvPr id="6" name="Slide Number Placeholder 5"/>
          <p:cNvSpPr>
            <a:spLocks noGrp="1"/>
          </p:cNvSpPr>
          <p:nvPr>
            <p:ph type="sldNum" sz="quarter" idx="12"/>
          </p:nvPr>
        </p:nvSpPr>
        <p:spPr>
          <a:xfrm>
            <a:off x="14543315" y="9306717"/>
            <a:ext cx="1001264" cy="547688"/>
          </a:xfrm>
          <a:prstGeom prst="rect">
            <a:avLst/>
          </a:prstGeom>
        </p:spPr>
        <p:txBody>
          <a:bodyPr/>
          <a:lstStyle>
            <a:lvl1pPr>
              <a:defRPr>
                <a:solidFill>
                  <a:schemeClr val="bg1"/>
                </a:solidFill>
              </a:defRPr>
            </a:lvl1pPr>
          </a:lstStyle>
          <a:p>
            <a:fld id="{B7527A74-2D87-4307-9531-5A57D9647EEB}" type="slidenum">
              <a:rPr lang="nl-BE" smtClean="0"/>
              <a:pPr/>
              <a:t>‹nr.›</a:t>
            </a:fld>
            <a:endParaRPr lang="nl-BE"/>
          </a:p>
        </p:txBody>
      </p:sp>
      <p:sp>
        <p:nvSpPr>
          <p:cNvPr id="2" name="Title 1"/>
          <p:cNvSpPr>
            <a:spLocks noGrp="1"/>
          </p:cNvSpPr>
          <p:nvPr>
            <p:ph type="title" hasCustomPrompt="1"/>
          </p:nvPr>
        </p:nvSpPr>
        <p:spPr>
          <a:xfrm>
            <a:off x="12132526" y="7056603"/>
            <a:ext cx="5430645" cy="755767"/>
          </a:xfrm>
          <a:noFill/>
        </p:spPr>
        <p:txBody>
          <a:bodyPr lIns="0" tIns="0" rIns="0" bIns="0" anchor="b">
            <a:noAutofit/>
          </a:bodyPr>
          <a:lstStyle>
            <a:lvl1pPr>
              <a:defRPr sz="4400">
                <a:solidFill>
                  <a:schemeClr val="tx1"/>
                </a:solidFill>
                <a:latin typeface="Arial Rounded MT Bold" panose="020F0704030504030204" pitchFamily="34" charset="0"/>
              </a:defRPr>
            </a:lvl1pPr>
          </a:lstStyle>
          <a:p>
            <a:r>
              <a:rPr lang="nl-NL"/>
              <a:t>Titel</a:t>
            </a:r>
            <a:endParaRPr lang="en-US"/>
          </a:p>
        </p:txBody>
      </p:sp>
      <p:cxnSp>
        <p:nvCxnSpPr>
          <p:cNvPr id="16" name="Rechte verbindingslijn 15">
            <a:extLst>
              <a:ext uri="{FF2B5EF4-FFF2-40B4-BE49-F238E27FC236}">
                <a16:creationId xmlns:a16="http://schemas.microsoft.com/office/drawing/2014/main" id="{D2D76672-C87D-44F1-A41F-AA2A35C16DAA}"/>
              </a:ext>
            </a:extLst>
          </p:cNvPr>
          <p:cNvCxnSpPr>
            <a:cxnSpLocks/>
          </p:cNvCxnSpPr>
          <p:nvPr userDrawn="1"/>
        </p:nvCxnSpPr>
        <p:spPr>
          <a:xfrm>
            <a:off x="12132526" y="8004995"/>
            <a:ext cx="5430645"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
        <p:nvSpPr>
          <p:cNvPr id="12" name="TextBox 4">
            <a:extLst>
              <a:ext uri="{FF2B5EF4-FFF2-40B4-BE49-F238E27FC236}">
                <a16:creationId xmlns:a16="http://schemas.microsoft.com/office/drawing/2014/main" id="{44008270-98F6-42B1-97B7-B77ADCC6D3D0}"/>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Grote afbeelding + </a:t>
            </a:r>
            <a:r>
              <a:rPr lang="nl-NL" sz="2000" b="1" err="1">
                <a:solidFill>
                  <a:schemeClr val="tx1"/>
                </a:solidFill>
                <a:latin typeface="+mn-lt"/>
                <a:cs typeface="Arial" panose="020B0604020202020204" pitchFamily="34" charset="0"/>
              </a:rPr>
              <a:t>floating</a:t>
            </a:r>
            <a:r>
              <a:rPr lang="nl-NL" sz="2000" b="1">
                <a:solidFill>
                  <a:schemeClr val="tx1"/>
                </a:solidFill>
                <a:latin typeface="+mn-lt"/>
                <a:cs typeface="Arial" panose="020B0604020202020204" pitchFamily="34" charset="0"/>
              </a:rPr>
              <a:t> titel slide</a:t>
            </a:r>
            <a:endParaRPr lang="en-US" sz="2000" b="1">
              <a:solidFill>
                <a:schemeClr val="tx1"/>
              </a:solidFill>
              <a:latin typeface="+mn-lt"/>
              <a:cs typeface="Arial" panose="020B0604020202020204" pitchFamily="34" charset="0"/>
            </a:endParaRPr>
          </a:p>
        </p:txBody>
      </p:sp>
      <p:sp>
        <p:nvSpPr>
          <p:cNvPr id="13" name="TextBox 46">
            <a:extLst>
              <a:ext uri="{FF2B5EF4-FFF2-40B4-BE49-F238E27FC236}">
                <a16:creationId xmlns:a16="http://schemas.microsoft.com/office/drawing/2014/main" id="{7F1C870B-2989-4A2B-BF54-AD2979A953E7}"/>
              </a:ext>
            </a:extLst>
          </p:cNvPr>
          <p:cNvSpPr txBox="1"/>
          <p:nvPr userDrawn="1"/>
        </p:nvSpPr>
        <p:spPr>
          <a:xfrm>
            <a:off x="0" y="10287000"/>
            <a:ext cx="5166767" cy="707886"/>
          </a:xfrm>
          <a:prstGeom prst="rect">
            <a:avLst/>
          </a:prstGeom>
          <a:noFill/>
        </p:spPr>
        <p:txBody>
          <a:bodyPr wrap="square" rtlCol="0">
            <a:spAutoFit/>
          </a:bodyPr>
          <a:lstStyle/>
          <a:p>
            <a:r>
              <a:rPr lang="nl-NL" sz="1000">
                <a:latin typeface="+mn-lt"/>
                <a:cs typeface="Arial" panose="020B0604020202020204" pitchFamily="34" charset="0"/>
              </a:rPr>
              <a:t>Verplaats na het invoegen van de foto deze weer naar de achtergrond zodat de titel terug vooraan kom te staan. </a:t>
            </a:r>
            <a:r>
              <a:rPr lang="nl-NL" sz="1000" b="1">
                <a:latin typeface="+mn-lt"/>
                <a:cs typeface="Arial" panose="020B0604020202020204" pitchFamily="34" charset="0"/>
              </a:rPr>
              <a:t>(rechtsklikken&gt; naar achtergrond&gt; naar achtergrond)</a:t>
            </a:r>
          </a:p>
          <a:p>
            <a:endParaRPr lang="nl-NL" sz="1000">
              <a:latin typeface="+mn-lt"/>
              <a:cs typeface="Arial" panose="020B0604020202020204" pitchFamily="34" charset="0"/>
            </a:endParaRPr>
          </a:p>
          <a:p>
            <a:r>
              <a:rPr lang="nl-NL" sz="1000">
                <a:latin typeface="+mn-lt"/>
                <a:cs typeface="Arial" panose="020B0604020202020204" pitchFamily="34" charset="0"/>
              </a:rPr>
              <a:t>Indien de tekst niet genoeg zichtbaar is over de foto, verander de kleur van zwart naar wit.</a:t>
            </a:r>
          </a:p>
        </p:txBody>
      </p:sp>
    </p:spTree>
    <p:extLst>
      <p:ext uri="{BB962C8B-B14F-4D97-AF65-F5344CB8AC3E}">
        <p14:creationId xmlns:p14="http://schemas.microsoft.com/office/powerpoint/2010/main" val="4914821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kst">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3" name="Tijdelijke aanduiding voor tekst 2">
            <a:extLst>
              <a:ext uri="{FF2B5EF4-FFF2-40B4-BE49-F238E27FC236}">
                <a16:creationId xmlns:a16="http://schemas.microsoft.com/office/drawing/2014/main" id="{4A7D640B-CDD8-4169-B1E1-C9092DA4F966}"/>
              </a:ext>
            </a:extLst>
          </p:cNvPr>
          <p:cNvSpPr>
            <a:spLocks noGrp="1"/>
          </p:cNvSpPr>
          <p:nvPr>
            <p:ph type="body" sz="quarter" idx="17"/>
          </p:nvPr>
        </p:nvSpPr>
        <p:spPr>
          <a:xfrm>
            <a:off x="1050131" y="2354401"/>
            <a:ext cx="16575629" cy="610380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a:prstGeom prst="rect">
            <a:avLst/>
          </a:prstGeom>
        </p:spPr>
        <p:txBody>
          <a:bodyPr/>
          <a:lstStyle>
            <a:lvl1pPr>
              <a:defRPr>
                <a:solidFill>
                  <a:schemeClr val="bg1"/>
                </a:solidFill>
              </a:defRPr>
            </a:lvl1pPr>
          </a:lstStyle>
          <a:p>
            <a:fld id="{B7527A74-2D87-4307-9531-5A57D9647EEB}" type="slidenum">
              <a:rPr lang="nl-BE" smtClean="0"/>
              <a:pPr/>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NL"/>
              <a:t>Titel</a:t>
            </a:r>
            <a:endParaRPr lang="en-US"/>
          </a:p>
        </p:txBody>
      </p:sp>
      <p:cxnSp>
        <p:nvCxnSpPr>
          <p:cNvPr id="8" name="Rechte verbindingslijn 7">
            <a:extLst>
              <a:ext uri="{FF2B5EF4-FFF2-40B4-BE49-F238E27FC236}">
                <a16:creationId xmlns:a16="http://schemas.microsoft.com/office/drawing/2014/main" id="{6E916ED6-1D5C-4BD5-A13A-5B98D6CE638F}"/>
              </a:ext>
            </a:extLst>
          </p:cNvPr>
          <p:cNvCxnSpPr>
            <a:cxnSpLocks/>
          </p:cNvCxnSpPr>
          <p:nvPr userDrawn="1"/>
        </p:nvCxnSpPr>
        <p:spPr>
          <a:xfrm>
            <a:off x="1040607" y="1648800"/>
            <a:ext cx="16559212"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
        <p:nvSpPr>
          <p:cNvPr id="19" name="Date Placeholder 3">
            <a:extLst>
              <a:ext uri="{FF2B5EF4-FFF2-40B4-BE49-F238E27FC236}">
                <a16:creationId xmlns:a16="http://schemas.microsoft.com/office/drawing/2014/main" id="{BC003533-BC48-439B-A922-F888963D4AC7}"/>
              </a:ext>
            </a:extLst>
          </p:cNvPr>
          <p:cNvSpPr>
            <a:spLocks noGrp="1"/>
          </p:cNvSpPr>
          <p:nvPr>
            <p:ph type="dt" sz="half" idx="10"/>
          </p:nvPr>
        </p:nvSpPr>
        <p:spPr>
          <a:xfrm>
            <a:off x="7750176" y="9306717"/>
            <a:ext cx="2168524" cy="547688"/>
          </a:xfrm>
        </p:spPr>
        <p:txBody>
          <a:bodyPr lIns="0" tIns="0" rIns="0" bIns="0"/>
          <a:lstStyle>
            <a:lvl1pPr>
              <a:defRPr>
                <a:solidFill>
                  <a:schemeClr val="bg1"/>
                </a:solidFill>
              </a:defRPr>
            </a:lvl1pPr>
          </a:lstStyle>
          <a:p>
            <a:endParaRPr lang="nl-BE"/>
          </a:p>
        </p:txBody>
      </p:sp>
      <p:sp>
        <p:nvSpPr>
          <p:cNvPr id="20" name="Footer Placeholder 4">
            <a:extLst>
              <a:ext uri="{FF2B5EF4-FFF2-40B4-BE49-F238E27FC236}">
                <a16:creationId xmlns:a16="http://schemas.microsoft.com/office/drawing/2014/main" id="{F1F583E7-15C9-4A51-83EB-9FC4D7B086FC}"/>
              </a:ext>
            </a:extLst>
          </p:cNvPr>
          <p:cNvSpPr>
            <a:spLocks noGrp="1"/>
          </p:cNvSpPr>
          <p:nvPr>
            <p:ph type="ftr" sz="quarter" idx="11"/>
          </p:nvPr>
        </p:nvSpPr>
        <p:spPr>
          <a:xfrm>
            <a:off x="1050131" y="9306717"/>
            <a:ext cx="6172200" cy="547688"/>
          </a:xfrm>
        </p:spPr>
        <p:txBody>
          <a:bodyPr lIns="0" tIns="0" rIns="0" bIns="0"/>
          <a:lstStyle>
            <a:lvl1pPr algn="l">
              <a:defRPr>
                <a:solidFill>
                  <a:schemeClr val="bg1"/>
                </a:solidFill>
              </a:defRPr>
            </a:lvl1pPr>
          </a:lstStyle>
          <a:p>
            <a:r>
              <a:rPr lang="nl-BE"/>
              <a:t>Leren studeren</a:t>
            </a:r>
          </a:p>
        </p:txBody>
      </p:sp>
      <p:sp>
        <p:nvSpPr>
          <p:cNvPr id="12" name="TextBox 4">
            <a:extLst>
              <a:ext uri="{FF2B5EF4-FFF2-40B4-BE49-F238E27FC236}">
                <a16:creationId xmlns:a16="http://schemas.microsoft.com/office/drawing/2014/main" id="{88A2F8C1-53AF-4DEB-9965-55FC86D3788C}"/>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Tekst slide</a:t>
            </a:r>
            <a:endParaRPr lang="en-US" sz="2000" b="1">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866551774"/>
      </p:ext>
    </p:extLst>
  </p:cSld>
  <p:clrMapOvr>
    <a:masterClrMapping/>
  </p:clrMapOvr>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abel">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a:prstGeom prst="rect">
            <a:avLst/>
          </a:prstGeom>
        </p:spPr>
        <p:txBody>
          <a:bodyPr/>
          <a:lstStyle>
            <a:lvl1pPr>
              <a:defRPr>
                <a:solidFill>
                  <a:schemeClr val="bg1"/>
                </a:solidFill>
              </a:defRPr>
            </a:lvl1pPr>
          </a:lstStyle>
          <a:p>
            <a:fld id="{B7527A74-2D87-4307-9531-5A57D9647EEB}" type="slidenum">
              <a:rPr lang="nl-BE" smtClean="0"/>
              <a:pPr/>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NL"/>
              <a:t>Titel</a:t>
            </a:r>
            <a:endParaRPr lang="en-US"/>
          </a:p>
        </p:txBody>
      </p:sp>
      <p:cxnSp>
        <p:nvCxnSpPr>
          <p:cNvPr id="8" name="Rechte verbindingslijn 7">
            <a:extLst>
              <a:ext uri="{FF2B5EF4-FFF2-40B4-BE49-F238E27FC236}">
                <a16:creationId xmlns:a16="http://schemas.microsoft.com/office/drawing/2014/main" id="{6E916ED6-1D5C-4BD5-A13A-5B98D6CE638F}"/>
              </a:ext>
            </a:extLst>
          </p:cNvPr>
          <p:cNvCxnSpPr>
            <a:cxnSpLocks/>
          </p:cNvCxnSpPr>
          <p:nvPr userDrawn="1"/>
        </p:nvCxnSpPr>
        <p:spPr>
          <a:xfrm>
            <a:off x="1040607" y="1648800"/>
            <a:ext cx="16559212"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
        <p:nvSpPr>
          <p:cNvPr id="19" name="Date Placeholder 3">
            <a:extLst>
              <a:ext uri="{FF2B5EF4-FFF2-40B4-BE49-F238E27FC236}">
                <a16:creationId xmlns:a16="http://schemas.microsoft.com/office/drawing/2014/main" id="{BC003533-BC48-439B-A922-F888963D4AC7}"/>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endParaRPr lang="nl-BE"/>
          </a:p>
        </p:txBody>
      </p:sp>
      <p:sp>
        <p:nvSpPr>
          <p:cNvPr id="20" name="Footer Placeholder 4">
            <a:extLst>
              <a:ext uri="{FF2B5EF4-FFF2-40B4-BE49-F238E27FC236}">
                <a16:creationId xmlns:a16="http://schemas.microsoft.com/office/drawing/2014/main" id="{F1F583E7-15C9-4A51-83EB-9FC4D7B086FC}"/>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a:t>Leren studeren</a:t>
            </a:r>
          </a:p>
        </p:txBody>
      </p:sp>
      <p:sp>
        <p:nvSpPr>
          <p:cNvPr id="4" name="Tijdelijke aanduiding voor tabel 3">
            <a:extLst>
              <a:ext uri="{FF2B5EF4-FFF2-40B4-BE49-F238E27FC236}">
                <a16:creationId xmlns:a16="http://schemas.microsoft.com/office/drawing/2014/main" id="{08476D39-8254-4D49-88E7-E952BF1FA19A}"/>
              </a:ext>
            </a:extLst>
          </p:cNvPr>
          <p:cNvSpPr>
            <a:spLocks noGrp="1" noChangeAspect="1"/>
          </p:cNvSpPr>
          <p:nvPr>
            <p:ph type="tbl" sz="quarter" idx="18"/>
          </p:nvPr>
        </p:nvSpPr>
        <p:spPr>
          <a:xfrm>
            <a:off x="1057275" y="1679575"/>
            <a:ext cx="16575088" cy="6780213"/>
          </a:xfrm>
        </p:spPr>
        <p:txBody>
          <a:bodyPr>
            <a:normAutofit/>
          </a:bodyPr>
          <a:lstStyle>
            <a:lvl1pPr marL="0" indent="0" algn="ctr">
              <a:buNone/>
              <a:defRPr/>
            </a:lvl1pPr>
          </a:lstStyle>
          <a:p>
            <a:endParaRPr lang="nl-BE"/>
          </a:p>
        </p:txBody>
      </p:sp>
      <p:sp>
        <p:nvSpPr>
          <p:cNvPr id="16" name="TextBox 4">
            <a:extLst>
              <a:ext uri="{FF2B5EF4-FFF2-40B4-BE49-F238E27FC236}">
                <a16:creationId xmlns:a16="http://schemas.microsoft.com/office/drawing/2014/main" id="{8C7A8C97-A0A2-4491-BA0D-727C7CE0B7F3}"/>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Tabel slide</a:t>
            </a:r>
            <a:endParaRPr lang="en-US" sz="2000" b="1">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3600110171"/>
      </p:ext>
    </p:extLst>
  </p:cSld>
  <p:clrMapOvr>
    <a:masterClrMapping/>
  </p:clrMapOvr>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Leeg met titel">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a:prstGeom prst="rect">
            <a:avLst/>
          </a:prstGeom>
        </p:spPr>
        <p:txBody>
          <a:bodyPr/>
          <a:lstStyle>
            <a:lvl1pPr>
              <a:defRPr>
                <a:solidFill>
                  <a:schemeClr val="bg1"/>
                </a:solidFill>
              </a:defRPr>
            </a:lvl1pPr>
          </a:lstStyle>
          <a:p>
            <a:fld id="{B7527A74-2D87-4307-9531-5A57D9647EEB}" type="slidenum">
              <a:rPr lang="nl-BE" smtClean="0"/>
              <a:pPr/>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NL"/>
              <a:t>Titel</a:t>
            </a:r>
            <a:endParaRPr lang="en-US"/>
          </a:p>
        </p:txBody>
      </p:sp>
      <p:cxnSp>
        <p:nvCxnSpPr>
          <p:cNvPr id="8" name="Rechte verbindingslijn 7">
            <a:extLst>
              <a:ext uri="{FF2B5EF4-FFF2-40B4-BE49-F238E27FC236}">
                <a16:creationId xmlns:a16="http://schemas.microsoft.com/office/drawing/2014/main" id="{6E916ED6-1D5C-4BD5-A13A-5B98D6CE638F}"/>
              </a:ext>
            </a:extLst>
          </p:cNvPr>
          <p:cNvCxnSpPr>
            <a:cxnSpLocks/>
          </p:cNvCxnSpPr>
          <p:nvPr userDrawn="1"/>
        </p:nvCxnSpPr>
        <p:spPr>
          <a:xfrm>
            <a:off x="1040607" y="1648800"/>
            <a:ext cx="16559212"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
        <p:nvSpPr>
          <p:cNvPr id="19" name="Date Placeholder 3">
            <a:extLst>
              <a:ext uri="{FF2B5EF4-FFF2-40B4-BE49-F238E27FC236}">
                <a16:creationId xmlns:a16="http://schemas.microsoft.com/office/drawing/2014/main" id="{BC003533-BC48-439B-A922-F888963D4AC7}"/>
              </a:ext>
            </a:extLst>
          </p:cNvPr>
          <p:cNvSpPr>
            <a:spLocks noGrp="1"/>
          </p:cNvSpPr>
          <p:nvPr>
            <p:ph type="dt" sz="half" idx="10"/>
          </p:nvPr>
        </p:nvSpPr>
        <p:spPr>
          <a:xfrm>
            <a:off x="9032876" y="9306717"/>
            <a:ext cx="3146424" cy="547688"/>
          </a:xfrm>
        </p:spPr>
        <p:txBody>
          <a:bodyPr lIns="0" tIns="0" rIns="0" bIns="0"/>
          <a:lstStyle>
            <a:lvl1pPr>
              <a:defRPr>
                <a:solidFill>
                  <a:schemeClr val="bg1"/>
                </a:solidFill>
              </a:defRPr>
            </a:lvl1pPr>
          </a:lstStyle>
          <a:p>
            <a:endParaRPr lang="nl-BE"/>
          </a:p>
        </p:txBody>
      </p:sp>
      <p:sp>
        <p:nvSpPr>
          <p:cNvPr id="20" name="Footer Placeholder 4">
            <a:extLst>
              <a:ext uri="{FF2B5EF4-FFF2-40B4-BE49-F238E27FC236}">
                <a16:creationId xmlns:a16="http://schemas.microsoft.com/office/drawing/2014/main" id="{F1F583E7-15C9-4A51-83EB-9FC4D7B086FC}"/>
              </a:ext>
            </a:extLst>
          </p:cNvPr>
          <p:cNvSpPr>
            <a:spLocks noGrp="1"/>
          </p:cNvSpPr>
          <p:nvPr>
            <p:ph type="ftr" sz="quarter" idx="11"/>
          </p:nvPr>
        </p:nvSpPr>
        <p:spPr>
          <a:xfrm>
            <a:off x="1040607" y="9306717"/>
            <a:ext cx="6172200" cy="547688"/>
          </a:xfrm>
        </p:spPr>
        <p:txBody>
          <a:bodyPr lIns="0" tIns="0" rIns="0" bIns="0"/>
          <a:lstStyle>
            <a:lvl1pPr algn="l">
              <a:defRPr>
                <a:solidFill>
                  <a:schemeClr val="bg1"/>
                </a:solidFill>
              </a:defRPr>
            </a:lvl1pPr>
          </a:lstStyle>
          <a:p>
            <a:r>
              <a:rPr lang="nl-BE"/>
              <a:t>Leren studeren</a:t>
            </a:r>
          </a:p>
        </p:txBody>
      </p:sp>
      <p:sp>
        <p:nvSpPr>
          <p:cNvPr id="12" name="TextBox 4">
            <a:extLst>
              <a:ext uri="{FF2B5EF4-FFF2-40B4-BE49-F238E27FC236}">
                <a16:creationId xmlns:a16="http://schemas.microsoft.com/office/drawing/2014/main" id="{892813D1-327F-45DC-8DDF-53948CE8C5F5}"/>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Lege slide</a:t>
            </a:r>
            <a:endParaRPr lang="en-US" sz="2000" b="1">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186064950"/>
      </p:ext>
    </p:extLst>
  </p:cSld>
  <p:clrMapOvr>
    <a:masterClrMapping/>
  </p:clrMapOvr>
  <p:extLst>
    <p:ext uri="{DCECCB84-F9BA-43D5-87BE-67443E8EF086}">
      <p15:sldGuideLst xmlns:p15="http://schemas.microsoft.com/office/powerpoint/2012/main">
        <p15:guide id="4" pos="1109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Leeg zonder titel">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a:prstGeom prst="rect">
            <a:avLst/>
          </a:prstGeom>
        </p:spPr>
        <p:txBody>
          <a:bodyPr/>
          <a:lstStyle>
            <a:lvl1pPr>
              <a:defRPr>
                <a:solidFill>
                  <a:schemeClr val="bg1"/>
                </a:solidFill>
              </a:defRPr>
            </a:lvl1pPr>
          </a:lstStyle>
          <a:p>
            <a:fld id="{B7527A74-2D87-4307-9531-5A57D9647EEB}" type="slidenum">
              <a:rPr lang="nl-BE" smtClean="0"/>
              <a:pPr/>
              <a:t>‹nr.›</a:t>
            </a:fld>
            <a:endParaRPr lang="nl-BE"/>
          </a:p>
        </p:txBody>
      </p:sp>
      <p:sp>
        <p:nvSpPr>
          <p:cNvPr id="19" name="Date Placeholder 3">
            <a:extLst>
              <a:ext uri="{FF2B5EF4-FFF2-40B4-BE49-F238E27FC236}">
                <a16:creationId xmlns:a16="http://schemas.microsoft.com/office/drawing/2014/main" id="{BC003533-BC48-439B-A922-F888963D4AC7}"/>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endParaRPr lang="nl-BE"/>
          </a:p>
        </p:txBody>
      </p:sp>
      <p:sp>
        <p:nvSpPr>
          <p:cNvPr id="20" name="Footer Placeholder 4">
            <a:extLst>
              <a:ext uri="{FF2B5EF4-FFF2-40B4-BE49-F238E27FC236}">
                <a16:creationId xmlns:a16="http://schemas.microsoft.com/office/drawing/2014/main" id="{F1F583E7-15C9-4A51-83EB-9FC4D7B086FC}"/>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a:t>Leren studeren</a:t>
            </a:r>
          </a:p>
        </p:txBody>
      </p:sp>
      <p:sp>
        <p:nvSpPr>
          <p:cNvPr id="9" name="TextBox 4">
            <a:extLst>
              <a:ext uri="{FF2B5EF4-FFF2-40B4-BE49-F238E27FC236}">
                <a16:creationId xmlns:a16="http://schemas.microsoft.com/office/drawing/2014/main" id="{C531524C-A1A5-4485-B21D-E97B5DC3BE3F}"/>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Leeg zonder titel slide</a:t>
            </a:r>
            <a:endParaRPr lang="en-US" sz="2000" b="1">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4126598356"/>
      </p:ext>
    </p:extLst>
  </p:cSld>
  <p:clrMapOvr>
    <a:masterClrMapping/>
  </p:clrMapOvr>
  <p:extLst>
    <p:ext uri="{DCECCB84-F9BA-43D5-87BE-67443E8EF086}">
      <p15:sldGuideLst xmlns:p15="http://schemas.microsoft.com/office/powerpoint/2012/main">
        <p15:guide id="4" pos="1109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2 Tekst en 1/2 afbeelding">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10" name="afbeelding placeholder">
            <a:extLst>
              <a:ext uri="{FF2B5EF4-FFF2-40B4-BE49-F238E27FC236}">
                <a16:creationId xmlns:a16="http://schemas.microsoft.com/office/drawing/2014/main" id="{BF11F0D6-36C4-4080-A5EE-1C71DA09C63D}"/>
              </a:ext>
            </a:extLst>
          </p:cNvPr>
          <p:cNvSpPr>
            <a:spLocks noGrp="1"/>
          </p:cNvSpPr>
          <p:nvPr>
            <p:ph type="pic" sz="quarter" idx="13"/>
          </p:nvPr>
        </p:nvSpPr>
        <p:spPr>
          <a:xfrm>
            <a:off x="9394190" y="1648800"/>
            <a:ext cx="8217535" cy="7498800"/>
          </a:xfrm>
        </p:spPr>
        <p:txBody>
          <a:bodyPr tIns="1440000">
            <a:normAutofit/>
          </a:bodyPr>
          <a:lstStyle>
            <a:lvl1pPr marL="0" indent="0" algn="ctr">
              <a:buNone/>
              <a:defRPr sz="1600"/>
            </a:lvl1pPr>
          </a:lstStyle>
          <a:p>
            <a:endParaRPr lang="nl-BE"/>
          </a:p>
        </p:txBody>
      </p:sp>
      <p:sp>
        <p:nvSpPr>
          <p:cNvPr id="3" name="Tijdelijke aanduiding voor tekst 2">
            <a:extLst>
              <a:ext uri="{FF2B5EF4-FFF2-40B4-BE49-F238E27FC236}">
                <a16:creationId xmlns:a16="http://schemas.microsoft.com/office/drawing/2014/main" id="{4A7D640B-CDD8-4169-B1E1-C9092DA4F966}"/>
              </a:ext>
            </a:extLst>
          </p:cNvPr>
          <p:cNvSpPr>
            <a:spLocks noGrp="1"/>
          </p:cNvSpPr>
          <p:nvPr>
            <p:ph type="body" sz="quarter" idx="17"/>
          </p:nvPr>
        </p:nvSpPr>
        <p:spPr>
          <a:xfrm>
            <a:off x="1050131" y="2354401"/>
            <a:ext cx="8217535" cy="6111506"/>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a:prstGeom prst="rect">
            <a:avLst/>
          </a:prstGeom>
        </p:spPr>
        <p:txBody>
          <a:bodyPr/>
          <a:lstStyle>
            <a:lvl1pPr>
              <a:defRPr>
                <a:solidFill>
                  <a:schemeClr val="bg1"/>
                </a:solidFill>
              </a:defRPr>
            </a:lvl1pPr>
          </a:lstStyle>
          <a:p>
            <a:fld id="{B7527A74-2D87-4307-9531-5A57D9647EEB}" type="slidenum">
              <a:rPr lang="nl-BE" smtClean="0"/>
              <a:pPr/>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NL"/>
              <a:t>Titel</a:t>
            </a:r>
            <a:endParaRPr lang="en-US"/>
          </a:p>
        </p:txBody>
      </p:sp>
      <p:cxnSp>
        <p:nvCxnSpPr>
          <p:cNvPr id="8" name="Rechte verbindingslijn 7">
            <a:extLst>
              <a:ext uri="{FF2B5EF4-FFF2-40B4-BE49-F238E27FC236}">
                <a16:creationId xmlns:a16="http://schemas.microsoft.com/office/drawing/2014/main" id="{6E916ED6-1D5C-4BD5-A13A-5B98D6CE638F}"/>
              </a:ext>
            </a:extLst>
          </p:cNvPr>
          <p:cNvCxnSpPr>
            <a:cxnSpLocks/>
          </p:cNvCxnSpPr>
          <p:nvPr userDrawn="1"/>
        </p:nvCxnSpPr>
        <p:spPr>
          <a:xfrm>
            <a:off x="1040607" y="1648800"/>
            <a:ext cx="8227059"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
        <p:nvSpPr>
          <p:cNvPr id="19" name="Date Placeholder 3">
            <a:extLst>
              <a:ext uri="{FF2B5EF4-FFF2-40B4-BE49-F238E27FC236}">
                <a16:creationId xmlns:a16="http://schemas.microsoft.com/office/drawing/2014/main" id="{7B17C559-ED41-48AE-90A3-DAFE15716B7C}"/>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endParaRPr lang="nl-BE"/>
          </a:p>
        </p:txBody>
      </p:sp>
      <p:sp>
        <p:nvSpPr>
          <p:cNvPr id="20" name="Footer Placeholder 4">
            <a:extLst>
              <a:ext uri="{FF2B5EF4-FFF2-40B4-BE49-F238E27FC236}">
                <a16:creationId xmlns:a16="http://schemas.microsoft.com/office/drawing/2014/main" id="{7FDB5F77-B327-47F1-9F88-CF970A7A21FD}"/>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a:t>Leren studeren</a:t>
            </a:r>
          </a:p>
        </p:txBody>
      </p:sp>
      <p:sp>
        <p:nvSpPr>
          <p:cNvPr id="13" name="TextBox 4">
            <a:extLst>
              <a:ext uri="{FF2B5EF4-FFF2-40B4-BE49-F238E27FC236}">
                <a16:creationId xmlns:a16="http://schemas.microsoft.com/office/drawing/2014/main" id="{6CBDB841-5208-4BD2-9409-EA7134D69442}"/>
              </a:ext>
            </a:extLst>
          </p:cNvPr>
          <p:cNvSpPr txBox="1"/>
          <p:nvPr userDrawn="1"/>
        </p:nvSpPr>
        <p:spPr>
          <a:xfrm>
            <a:off x="12608689" y="-528424"/>
            <a:ext cx="5663952" cy="400110"/>
          </a:xfrm>
          <a:prstGeom prst="rect">
            <a:avLst/>
          </a:prstGeom>
          <a:noFill/>
        </p:spPr>
        <p:txBody>
          <a:bodyPr wrap="square" rtlCol="0">
            <a:spAutoFit/>
          </a:bodyPr>
          <a:lstStyle/>
          <a:p>
            <a:pPr algn="r"/>
            <a:r>
              <a:rPr lang="nl-BE" sz="2000" b="1">
                <a:solidFill>
                  <a:schemeClr val="tx1"/>
                </a:solidFill>
                <a:latin typeface="+mn-lt"/>
                <a:cs typeface="Arial" panose="020B0604020202020204" pitchFamily="34" charset="0"/>
              </a:rPr>
              <a:t>1/2 Tekst en 1/2 afbeelding</a:t>
            </a:r>
            <a:r>
              <a:rPr lang="nl-NL" sz="2000" b="1">
                <a:solidFill>
                  <a:schemeClr val="tx1"/>
                </a:solidFill>
                <a:latin typeface="+mn-lt"/>
                <a:cs typeface="Arial" panose="020B0604020202020204" pitchFamily="34" charset="0"/>
              </a:rPr>
              <a:t> slide</a:t>
            </a:r>
            <a:endParaRPr lang="en-US" sz="2000" b="1">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1808771930"/>
      </p:ext>
    </p:extLst>
  </p:cSld>
  <p:clrMapOvr>
    <a:masterClrMapping/>
  </p:clrMapOvr>
  <p:extLst>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Afbeelding en tekst">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a:prstGeom prst="rect">
            <a:avLst/>
          </a:prstGeom>
        </p:spPr>
        <p:txBody>
          <a:bodyPr/>
          <a:lstStyle>
            <a:lvl1pPr>
              <a:defRPr>
                <a:solidFill>
                  <a:schemeClr val="bg1"/>
                </a:solidFill>
              </a:defRPr>
            </a:lvl1pPr>
          </a:lstStyle>
          <a:p>
            <a:fld id="{B7527A74-2D87-4307-9531-5A57D9647EEB}" type="slidenum">
              <a:rPr lang="nl-BE" smtClean="0"/>
              <a:pPr/>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NL"/>
              <a:t>Titel</a:t>
            </a:r>
            <a:endParaRPr lang="en-US"/>
          </a:p>
        </p:txBody>
      </p:sp>
      <p:cxnSp>
        <p:nvCxnSpPr>
          <p:cNvPr id="8" name="Rechte verbindingslijn 7">
            <a:extLst>
              <a:ext uri="{FF2B5EF4-FFF2-40B4-BE49-F238E27FC236}">
                <a16:creationId xmlns:a16="http://schemas.microsoft.com/office/drawing/2014/main" id="{6E916ED6-1D5C-4BD5-A13A-5B98D6CE638F}"/>
              </a:ext>
            </a:extLst>
          </p:cNvPr>
          <p:cNvCxnSpPr>
            <a:cxnSpLocks/>
          </p:cNvCxnSpPr>
          <p:nvPr userDrawn="1"/>
        </p:nvCxnSpPr>
        <p:spPr>
          <a:xfrm>
            <a:off x="1042988" y="1648800"/>
            <a:ext cx="11011829"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
        <p:nvSpPr>
          <p:cNvPr id="13" name="Tijdelijke aanduiding voor tekst 2">
            <a:extLst>
              <a:ext uri="{FF2B5EF4-FFF2-40B4-BE49-F238E27FC236}">
                <a16:creationId xmlns:a16="http://schemas.microsoft.com/office/drawing/2014/main" id="{CBF26FD0-A3C3-48D7-9476-CC92E74B1F11}"/>
              </a:ext>
            </a:extLst>
          </p:cNvPr>
          <p:cNvSpPr>
            <a:spLocks noGrp="1"/>
          </p:cNvSpPr>
          <p:nvPr>
            <p:ph type="body" sz="quarter" idx="18"/>
          </p:nvPr>
        </p:nvSpPr>
        <p:spPr>
          <a:xfrm>
            <a:off x="1020995" y="2354400"/>
            <a:ext cx="11009448" cy="6781003"/>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16" name="Date Placeholder 3">
            <a:extLst>
              <a:ext uri="{FF2B5EF4-FFF2-40B4-BE49-F238E27FC236}">
                <a16:creationId xmlns:a16="http://schemas.microsoft.com/office/drawing/2014/main" id="{CBBEEC4F-5426-4F05-B96C-AD5513ABE5C3}"/>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endParaRPr lang="nl-BE"/>
          </a:p>
        </p:txBody>
      </p:sp>
      <p:sp>
        <p:nvSpPr>
          <p:cNvPr id="19" name="Footer Placeholder 4">
            <a:extLst>
              <a:ext uri="{FF2B5EF4-FFF2-40B4-BE49-F238E27FC236}">
                <a16:creationId xmlns:a16="http://schemas.microsoft.com/office/drawing/2014/main" id="{AE0DE597-1C12-43AF-8CDA-EAFFEDDDBEF7}"/>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a:t>Leren studeren</a:t>
            </a:r>
          </a:p>
        </p:txBody>
      </p:sp>
      <p:sp>
        <p:nvSpPr>
          <p:cNvPr id="21" name="afbeelding placeholder">
            <a:extLst>
              <a:ext uri="{FF2B5EF4-FFF2-40B4-BE49-F238E27FC236}">
                <a16:creationId xmlns:a16="http://schemas.microsoft.com/office/drawing/2014/main" id="{DF77DBF1-9A0F-498F-B871-134CB42F881D}"/>
              </a:ext>
            </a:extLst>
          </p:cNvPr>
          <p:cNvSpPr>
            <a:spLocks noGrp="1"/>
          </p:cNvSpPr>
          <p:nvPr>
            <p:ph type="pic" sz="quarter" idx="14"/>
          </p:nvPr>
        </p:nvSpPr>
        <p:spPr>
          <a:xfrm>
            <a:off x="12180332" y="1648800"/>
            <a:ext cx="5438775" cy="7498800"/>
          </a:xfrm>
        </p:spPr>
        <p:txBody>
          <a:bodyPr tIns="1440000">
            <a:normAutofit/>
          </a:bodyPr>
          <a:lstStyle>
            <a:lvl1pPr marL="0" indent="0" algn="ctr">
              <a:buNone/>
              <a:defRPr sz="1600"/>
            </a:lvl1pPr>
          </a:lstStyle>
          <a:p>
            <a:endParaRPr lang="nl-BE"/>
          </a:p>
        </p:txBody>
      </p:sp>
      <p:sp>
        <p:nvSpPr>
          <p:cNvPr id="20" name="TextBox 4">
            <a:extLst>
              <a:ext uri="{FF2B5EF4-FFF2-40B4-BE49-F238E27FC236}">
                <a16:creationId xmlns:a16="http://schemas.microsoft.com/office/drawing/2014/main" id="{D974BD34-E475-4E02-86F0-8932E1B41725}"/>
              </a:ext>
            </a:extLst>
          </p:cNvPr>
          <p:cNvSpPr txBox="1"/>
          <p:nvPr userDrawn="1"/>
        </p:nvSpPr>
        <p:spPr>
          <a:xfrm>
            <a:off x="12608689" y="-528424"/>
            <a:ext cx="5663952" cy="400110"/>
          </a:xfrm>
          <a:prstGeom prst="rect">
            <a:avLst/>
          </a:prstGeom>
          <a:noFill/>
        </p:spPr>
        <p:txBody>
          <a:bodyPr wrap="square" rtlCol="0">
            <a:spAutoFit/>
          </a:bodyPr>
          <a:lstStyle/>
          <a:p>
            <a:pPr algn="r"/>
            <a:r>
              <a:rPr lang="nl-BE" sz="2000" b="1">
                <a:solidFill>
                  <a:schemeClr val="tx1"/>
                </a:solidFill>
                <a:latin typeface="+mn-lt"/>
                <a:cs typeface="Arial" panose="020B0604020202020204" pitchFamily="34" charset="0"/>
              </a:rPr>
              <a:t>2/3 Tekst en 1/3 afbeelding</a:t>
            </a:r>
            <a:r>
              <a:rPr lang="nl-NL" sz="2000" b="1">
                <a:solidFill>
                  <a:schemeClr val="tx1"/>
                </a:solidFill>
                <a:latin typeface="+mn-lt"/>
                <a:cs typeface="Arial" panose="020B0604020202020204" pitchFamily="34" charset="0"/>
              </a:rPr>
              <a:t> slide</a:t>
            </a:r>
            <a:endParaRPr lang="en-US" sz="2000" b="1">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3399411251"/>
      </p:ext>
    </p:extLst>
  </p:cSld>
  <p:clrMapOvr>
    <a:masterClrMapping/>
  </p:clrMapOvr>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Afbeelding en afbeelding">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11" name="balk onderaan">
            <a:extLst>
              <a:ext uri="{FF2B5EF4-FFF2-40B4-BE49-F238E27FC236}">
                <a16:creationId xmlns:a16="http://schemas.microsoft.com/office/drawing/2014/main" id="{38804C87-12C0-421E-90B2-DF14E0302FE7}"/>
              </a:ext>
            </a:extLst>
          </p:cNvPr>
          <p:cNvSpPr/>
          <p:nvPr userDrawn="1"/>
        </p:nvSpPr>
        <p:spPr>
          <a:xfrm>
            <a:off x="-7144" y="9305925"/>
            <a:ext cx="15988888" cy="548480"/>
          </a:xfrm>
          <a:custGeom>
            <a:avLst/>
            <a:gdLst>
              <a:gd name="connsiteX0" fmla="*/ 0 w 15948660"/>
              <a:gd name="connsiteY0" fmla="*/ 0 h 547688"/>
              <a:gd name="connsiteX1" fmla="*/ 15948660 w 15948660"/>
              <a:gd name="connsiteY1" fmla="*/ 0 h 547688"/>
              <a:gd name="connsiteX2" fmla="*/ 15948660 w 15948660"/>
              <a:gd name="connsiteY2" fmla="*/ 547688 h 547688"/>
              <a:gd name="connsiteX3" fmla="*/ 0 w 15948660"/>
              <a:gd name="connsiteY3" fmla="*/ 547688 h 547688"/>
              <a:gd name="connsiteX4" fmla="*/ 0 w 15948660"/>
              <a:gd name="connsiteY4" fmla="*/ 0 h 547688"/>
              <a:gd name="connsiteX0" fmla="*/ 0 w 15948660"/>
              <a:gd name="connsiteY0" fmla="*/ 0 h 547688"/>
              <a:gd name="connsiteX1" fmla="*/ 15948660 w 15948660"/>
              <a:gd name="connsiteY1" fmla="*/ 0 h 547688"/>
              <a:gd name="connsiteX2" fmla="*/ 15946734 w 15948660"/>
              <a:gd name="connsiteY2" fmla="*/ 165212 h 547688"/>
              <a:gd name="connsiteX3" fmla="*/ 15948660 w 15948660"/>
              <a:gd name="connsiteY3" fmla="*/ 547688 h 547688"/>
              <a:gd name="connsiteX4" fmla="*/ 0 w 15948660"/>
              <a:gd name="connsiteY4" fmla="*/ 547688 h 547688"/>
              <a:gd name="connsiteX5" fmla="*/ 0 w 15948660"/>
              <a:gd name="connsiteY5" fmla="*/ 0 h 547688"/>
              <a:gd name="connsiteX0" fmla="*/ 0 w 16140165"/>
              <a:gd name="connsiteY0" fmla="*/ 0 h 547688"/>
              <a:gd name="connsiteX1" fmla="*/ 15948660 w 16140165"/>
              <a:gd name="connsiteY1" fmla="*/ 0 h 547688"/>
              <a:gd name="connsiteX2" fmla="*/ 16140165 w 16140165"/>
              <a:gd name="connsiteY2" fmla="*/ 1926 h 547688"/>
              <a:gd name="connsiteX3" fmla="*/ 15948660 w 16140165"/>
              <a:gd name="connsiteY3" fmla="*/ 547688 h 547688"/>
              <a:gd name="connsiteX4" fmla="*/ 0 w 16140165"/>
              <a:gd name="connsiteY4" fmla="*/ 547688 h 547688"/>
              <a:gd name="connsiteX5" fmla="*/ 0 w 16140165"/>
              <a:gd name="connsiteY5" fmla="*/ 0 h 547688"/>
              <a:gd name="connsiteX0" fmla="*/ 0 w 16097459"/>
              <a:gd name="connsiteY0" fmla="*/ 0 h 547688"/>
              <a:gd name="connsiteX1" fmla="*/ 15948660 w 16097459"/>
              <a:gd name="connsiteY1" fmla="*/ 0 h 547688"/>
              <a:gd name="connsiteX2" fmla="*/ 16097459 w 16097459"/>
              <a:gd name="connsiteY2" fmla="*/ 122506 h 547688"/>
              <a:gd name="connsiteX3" fmla="*/ 15948660 w 16097459"/>
              <a:gd name="connsiteY3" fmla="*/ 547688 h 547688"/>
              <a:gd name="connsiteX4" fmla="*/ 0 w 16097459"/>
              <a:gd name="connsiteY4" fmla="*/ 547688 h 547688"/>
              <a:gd name="connsiteX5" fmla="*/ 0 w 16097459"/>
              <a:gd name="connsiteY5" fmla="*/ 0 h 547688"/>
              <a:gd name="connsiteX0" fmla="*/ 0 w 16135140"/>
              <a:gd name="connsiteY0" fmla="*/ 586 h 548274"/>
              <a:gd name="connsiteX1" fmla="*/ 15948660 w 16135140"/>
              <a:gd name="connsiteY1" fmla="*/ 586 h 548274"/>
              <a:gd name="connsiteX2" fmla="*/ 16135140 w 16135140"/>
              <a:gd name="connsiteY2" fmla="*/ 0 h 548274"/>
              <a:gd name="connsiteX3" fmla="*/ 15948660 w 16135140"/>
              <a:gd name="connsiteY3" fmla="*/ 548274 h 548274"/>
              <a:gd name="connsiteX4" fmla="*/ 0 w 16135140"/>
              <a:gd name="connsiteY4" fmla="*/ 548274 h 548274"/>
              <a:gd name="connsiteX5" fmla="*/ 0 w 16135140"/>
              <a:gd name="connsiteY5" fmla="*/ 586 h 548274"/>
              <a:gd name="connsiteX0" fmla="*/ 0 w 16135140"/>
              <a:gd name="connsiteY0" fmla="*/ 792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0 w 16135140"/>
              <a:gd name="connsiteY5" fmla="*/ 548480 h 548480"/>
              <a:gd name="connsiteX6" fmla="*/ 0 w 16135140"/>
              <a:gd name="connsiteY6" fmla="*/ 792 h 548480"/>
              <a:gd name="connsiteX0" fmla="*/ 0 w 16135140"/>
              <a:gd name="connsiteY0" fmla="*/ 792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146252 w 16135140"/>
              <a:gd name="connsiteY5" fmla="*/ 547688 h 548480"/>
              <a:gd name="connsiteX6" fmla="*/ 0 w 16135140"/>
              <a:gd name="connsiteY6" fmla="*/ 548480 h 548480"/>
              <a:gd name="connsiteX7" fmla="*/ 0 w 16135140"/>
              <a:gd name="connsiteY7" fmla="*/ 792 h 548480"/>
              <a:gd name="connsiteX0" fmla="*/ 0 w 16135140"/>
              <a:gd name="connsiteY0" fmla="*/ 548480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146252 w 16135140"/>
              <a:gd name="connsiteY5" fmla="*/ 547688 h 548480"/>
              <a:gd name="connsiteX6" fmla="*/ 0 w 16135140"/>
              <a:gd name="connsiteY6" fmla="*/ 548480 h 548480"/>
              <a:gd name="connsiteX0" fmla="*/ 0 w 15988888"/>
              <a:gd name="connsiteY0" fmla="*/ 547688 h 548480"/>
              <a:gd name="connsiteX1" fmla="*/ 2381 w 15988888"/>
              <a:gd name="connsiteY1" fmla="*/ 0 h 548480"/>
              <a:gd name="connsiteX2" fmla="*/ 15802408 w 15988888"/>
              <a:gd name="connsiteY2" fmla="*/ 792 h 548480"/>
              <a:gd name="connsiteX3" fmla="*/ 15988888 w 15988888"/>
              <a:gd name="connsiteY3" fmla="*/ 206 h 548480"/>
              <a:gd name="connsiteX4" fmla="*/ 15802408 w 15988888"/>
              <a:gd name="connsiteY4" fmla="*/ 548480 h 548480"/>
              <a:gd name="connsiteX5" fmla="*/ 0 w 15988888"/>
              <a:gd name="connsiteY5" fmla="*/ 547688 h 54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88888" h="548480">
                <a:moveTo>
                  <a:pt x="0" y="547688"/>
                </a:moveTo>
                <a:cubicBezTo>
                  <a:pt x="794" y="365125"/>
                  <a:pt x="1587" y="182563"/>
                  <a:pt x="2381" y="0"/>
                </a:cubicBezTo>
                <a:lnTo>
                  <a:pt x="15802408" y="792"/>
                </a:lnTo>
                <a:lnTo>
                  <a:pt x="15988888" y="206"/>
                </a:lnTo>
                <a:lnTo>
                  <a:pt x="15802408" y="548480"/>
                </a:lnTo>
                <a:lnTo>
                  <a:pt x="0" y="547688"/>
                </a:lnTo>
                <a:close/>
              </a:path>
            </a:pathLst>
          </a:custGeom>
          <a:solidFill>
            <a:srgbClr val="44C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0" name="afbeelding placeholder">
            <a:extLst>
              <a:ext uri="{FF2B5EF4-FFF2-40B4-BE49-F238E27FC236}">
                <a16:creationId xmlns:a16="http://schemas.microsoft.com/office/drawing/2014/main" id="{BF11F0D6-36C4-4080-A5EE-1C71DA09C63D}"/>
              </a:ext>
            </a:extLst>
          </p:cNvPr>
          <p:cNvSpPr>
            <a:spLocks noGrp="1"/>
          </p:cNvSpPr>
          <p:nvPr>
            <p:ph type="pic" sz="quarter" idx="13"/>
          </p:nvPr>
        </p:nvSpPr>
        <p:spPr>
          <a:xfrm>
            <a:off x="1040606" y="1648800"/>
            <a:ext cx="8217535" cy="7498800"/>
          </a:xfrm>
        </p:spPr>
        <p:txBody>
          <a:bodyPr tIns="1440000">
            <a:normAutofit/>
          </a:bodyPr>
          <a:lstStyle>
            <a:lvl1pPr marL="0" indent="0" algn="ctr">
              <a:buNone/>
              <a:defRPr sz="1600"/>
            </a:lvl1pPr>
          </a:lstStyle>
          <a:p>
            <a:endParaRPr lang="nl-BE"/>
          </a:p>
        </p:txBody>
      </p:sp>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a:prstGeom prst="rect">
            <a:avLst/>
          </a:prstGeom>
        </p:spPr>
        <p:txBody>
          <a:bodyPr/>
          <a:lstStyle>
            <a:lvl1pPr>
              <a:defRPr>
                <a:solidFill>
                  <a:schemeClr val="bg1"/>
                </a:solidFill>
              </a:defRPr>
            </a:lvl1pPr>
          </a:lstStyle>
          <a:p>
            <a:fld id="{B7527A74-2D87-4307-9531-5A57D9647EEB}" type="slidenum">
              <a:rPr lang="nl-BE" smtClean="0"/>
              <a:pPr/>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NL"/>
              <a:t>Titel</a:t>
            </a:r>
            <a:endParaRPr lang="en-US"/>
          </a:p>
        </p:txBody>
      </p:sp>
      <p:sp>
        <p:nvSpPr>
          <p:cNvPr id="16" name="Date Placeholder 3">
            <a:extLst>
              <a:ext uri="{FF2B5EF4-FFF2-40B4-BE49-F238E27FC236}">
                <a16:creationId xmlns:a16="http://schemas.microsoft.com/office/drawing/2014/main" id="{CBBEEC4F-5426-4F05-B96C-AD5513ABE5C3}"/>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endParaRPr lang="nl-BE"/>
          </a:p>
        </p:txBody>
      </p:sp>
      <p:sp>
        <p:nvSpPr>
          <p:cNvPr id="19" name="Footer Placeholder 4">
            <a:extLst>
              <a:ext uri="{FF2B5EF4-FFF2-40B4-BE49-F238E27FC236}">
                <a16:creationId xmlns:a16="http://schemas.microsoft.com/office/drawing/2014/main" id="{AE0DE597-1C12-43AF-8CDA-EAFFEDDDBEF7}"/>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a:t>Leren studeren</a:t>
            </a:r>
          </a:p>
        </p:txBody>
      </p:sp>
      <p:sp>
        <p:nvSpPr>
          <p:cNvPr id="20" name="afbeelding placeholder">
            <a:extLst>
              <a:ext uri="{FF2B5EF4-FFF2-40B4-BE49-F238E27FC236}">
                <a16:creationId xmlns:a16="http://schemas.microsoft.com/office/drawing/2014/main" id="{8079D545-5B83-4040-948C-2702F46AFFC2}"/>
              </a:ext>
            </a:extLst>
          </p:cNvPr>
          <p:cNvSpPr>
            <a:spLocks noGrp="1"/>
          </p:cNvSpPr>
          <p:nvPr>
            <p:ph type="pic" sz="quarter" idx="14"/>
          </p:nvPr>
        </p:nvSpPr>
        <p:spPr>
          <a:xfrm>
            <a:off x="9394190" y="1648800"/>
            <a:ext cx="8217535" cy="7498800"/>
          </a:xfrm>
        </p:spPr>
        <p:txBody>
          <a:bodyPr tIns="1440000">
            <a:normAutofit/>
          </a:bodyPr>
          <a:lstStyle>
            <a:lvl1pPr marL="0" indent="0" algn="ctr">
              <a:buNone/>
              <a:defRPr sz="1600"/>
            </a:lvl1pPr>
          </a:lstStyle>
          <a:p>
            <a:endParaRPr lang="nl-BE"/>
          </a:p>
        </p:txBody>
      </p:sp>
      <p:sp>
        <p:nvSpPr>
          <p:cNvPr id="12" name="TextBox 4">
            <a:extLst>
              <a:ext uri="{FF2B5EF4-FFF2-40B4-BE49-F238E27FC236}">
                <a16:creationId xmlns:a16="http://schemas.microsoft.com/office/drawing/2014/main" id="{E2274F51-95F7-4E5E-815B-1F996E645FE7}"/>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Afbeelding en afbeelding slide</a:t>
            </a:r>
            <a:endParaRPr lang="en-US" sz="2000" b="1">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4040892981"/>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Quote">
    <p:spTree>
      <p:nvGrpSpPr>
        <p:cNvPr id="1" name=""/>
        <p:cNvGrpSpPr/>
        <p:nvPr/>
      </p:nvGrpSpPr>
      <p:grpSpPr>
        <a:xfrm>
          <a:off x="0" y="0"/>
          <a:ext cx="0" cy="0"/>
          <a:chOff x="0" y="0"/>
          <a:chExt cx="0" cy="0"/>
        </a:xfrm>
      </p:grpSpPr>
      <p:pic>
        <p:nvPicPr>
          <p:cNvPr id="5" name="Afbeelding 4" hidden="1">
            <a:extLst>
              <a:ext uri="{FF2B5EF4-FFF2-40B4-BE49-F238E27FC236}">
                <a16:creationId xmlns:a16="http://schemas.microsoft.com/office/drawing/2014/main" id="{6146C605-8F34-42B6-AD9C-0FA5DF4B76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10" name="Achtergrond">
            <a:extLst>
              <a:ext uri="{FF2B5EF4-FFF2-40B4-BE49-F238E27FC236}">
                <a16:creationId xmlns:a16="http://schemas.microsoft.com/office/drawing/2014/main" id="{127BD0DD-96EC-4659-8C98-AD33554F5AEF}"/>
              </a:ext>
            </a:extLst>
          </p:cNvPr>
          <p:cNvSpPr/>
          <p:nvPr userDrawn="1"/>
        </p:nvSpPr>
        <p:spPr>
          <a:xfrm>
            <a:off x="-1361" y="-6350"/>
            <a:ext cx="18291742" cy="10293350"/>
          </a:xfrm>
          <a:custGeom>
            <a:avLst/>
            <a:gdLst>
              <a:gd name="connsiteX0" fmla="*/ 17335500 w 17335500"/>
              <a:gd name="connsiteY0" fmla="*/ 9525 h 10382250"/>
              <a:gd name="connsiteX1" fmla="*/ 3409950 w 17335500"/>
              <a:gd name="connsiteY1" fmla="*/ 0 h 10382250"/>
              <a:gd name="connsiteX2" fmla="*/ 0 w 17335500"/>
              <a:gd name="connsiteY2" fmla="*/ 10382250 h 10382250"/>
              <a:gd name="connsiteX3" fmla="*/ 17335500 w 17335500"/>
              <a:gd name="connsiteY3" fmla="*/ 10334625 h 10382250"/>
              <a:gd name="connsiteX4" fmla="*/ 17335500 w 17335500"/>
              <a:gd name="connsiteY4" fmla="*/ 9525 h 10382250"/>
              <a:gd name="connsiteX0" fmla="*/ 17335500 w 17335500"/>
              <a:gd name="connsiteY0" fmla="*/ 0 h 10372725"/>
              <a:gd name="connsiteX1" fmla="*/ 3398044 w 17335500"/>
              <a:gd name="connsiteY1" fmla="*/ 28575 h 10372725"/>
              <a:gd name="connsiteX2" fmla="*/ 0 w 17335500"/>
              <a:gd name="connsiteY2" fmla="*/ 10372725 h 10372725"/>
              <a:gd name="connsiteX3" fmla="*/ 17335500 w 17335500"/>
              <a:gd name="connsiteY3" fmla="*/ 10325100 h 10372725"/>
              <a:gd name="connsiteX4" fmla="*/ 17335500 w 17335500"/>
              <a:gd name="connsiteY4" fmla="*/ 0 h 10372725"/>
              <a:gd name="connsiteX0" fmla="*/ 16937831 w 17335500"/>
              <a:gd name="connsiteY0" fmla="*/ 481012 h 10344150"/>
              <a:gd name="connsiteX1" fmla="*/ 3398044 w 17335500"/>
              <a:gd name="connsiteY1" fmla="*/ 0 h 10344150"/>
              <a:gd name="connsiteX2" fmla="*/ 0 w 17335500"/>
              <a:gd name="connsiteY2" fmla="*/ 10344150 h 10344150"/>
              <a:gd name="connsiteX3" fmla="*/ 17335500 w 17335500"/>
              <a:gd name="connsiteY3" fmla="*/ 10296525 h 10344150"/>
              <a:gd name="connsiteX4" fmla="*/ 16937831 w 17335500"/>
              <a:gd name="connsiteY4" fmla="*/ 481012 h 10344150"/>
              <a:gd name="connsiteX0" fmla="*/ 17304544 w 17335500"/>
              <a:gd name="connsiteY0" fmla="*/ 0 h 10344151"/>
              <a:gd name="connsiteX1" fmla="*/ 3398044 w 17335500"/>
              <a:gd name="connsiteY1" fmla="*/ 1 h 10344151"/>
              <a:gd name="connsiteX2" fmla="*/ 0 w 17335500"/>
              <a:gd name="connsiteY2" fmla="*/ 10344151 h 10344151"/>
              <a:gd name="connsiteX3" fmla="*/ 17335500 w 17335500"/>
              <a:gd name="connsiteY3" fmla="*/ 10296526 h 10344151"/>
              <a:gd name="connsiteX4" fmla="*/ 17304544 w 17335500"/>
              <a:gd name="connsiteY4" fmla="*/ 0 h 10344151"/>
              <a:gd name="connsiteX0" fmla="*/ 17304544 w 17304622"/>
              <a:gd name="connsiteY0" fmla="*/ 0 h 10344151"/>
              <a:gd name="connsiteX1" fmla="*/ 3398044 w 17304622"/>
              <a:gd name="connsiteY1" fmla="*/ 1 h 10344151"/>
              <a:gd name="connsiteX2" fmla="*/ 0 w 17304622"/>
              <a:gd name="connsiteY2" fmla="*/ 10344151 h 10344151"/>
              <a:gd name="connsiteX3" fmla="*/ 16309181 w 17304622"/>
              <a:gd name="connsiteY3" fmla="*/ 9244014 h 10344151"/>
              <a:gd name="connsiteX4" fmla="*/ 17304544 w 17304622"/>
              <a:gd name="connsiteY4" fmla="*/ 0 h 10344151"/>
              <a:gd name="connsiteX0" fmla="*/ 17304544 w 17309306"/>
              <a:gd name="connsiteY0" fmla="*/ 0 h 10344151"/>
              <a:gd name="connsiteX1" fmla="*/ 3398044 w 17309306"/>
              <a:gd name="connsiteY1" fmla="*/ 1 h 10344151"/>
              <a:gd name="connsiteX2" fmla="*/ 0 w 17309306"/>
              <a:gd name="connsiteY2" fmla="*/ 10344151 h 10344151"/>
              <a:gd name="connsiteX3" fmla="*/ 17309306 w 17309306"/>
              <a:gd name="connsiteY3" fmla="*/ 10287001 h 10344151"/>
              <a:gd name="connsiteX4" fmla="*/ 17304544 w 17309306"/>
              <a:gd name="connsiteY4" fmla="*/ 0 h 10344151"/>
              <a:gd name="connsiteX0" fmla="*/ 16740188 w 16744950"/>
              <a:gd name="connsiteY0" fmla="*/ 0 h 10287001"/>
              <a:gd name="connsiteX1" fmla="*/ 2833688 w 16744950"/>
              <a:gd name="connsiteY1" fmla="*/ 1 h 10287001"/>
              <a:gd name="connsiteX2" fmla="*/ 0 w 16744950"/>
              <a:gd name="connsiteY2" fmla="*/ 10106026 h 10287001"/>
              <a:gd name="connsiteX3" fmla="*/ 16744950 w 16744950"/>
              <a:gd name="connsiteY3" fmla="*/ 10287001 h 10287001"/>
              <a:gd name="connsiteX4" fmla="*/ 16740188 w 16744950"/>
              <a:gd name="connsiteY4" fmla="*/ 0 h 10287001"/>
              <a:gd name="connsiteX0" fmla="*/ 17266444 w 17271206"/>
              <a:gd name="connsiteY0" fmla="*/ 0 h 10287001"/>
              <a:gd name="connsiteX1" fmla="*/ 3359944 w 17271206"/>
              <a:gd name="connsiteY1" fmla="*/ 1 h 10287001"/>
              <a:gd name="connsiteX2" fmla="*/ 0 w 17271206"/>
              <a:gd name="connsiteY2" fmla="*/ 10287001 h 10287001"/>
              <a:gd name="connsiteX3" fmla="*/ 17271206 w 17271206"/>
              <a:gd name="connsiteY3" fmla="*/ 10287001 h 10287001"/>
              <a:gd name="connsiteX4" fmla="*/ 17266444 w 17271206"/>
              <a:gd name="connsiteY4" fmla="*/ 0 h 10287001"/>
              <a:gd name="connsiteX0" fmla="*/ 17266444 w 17271206"/>
              <a:gd name="connsiteY0" fmla="*/ 0 h 10287001"/>
              <a:gd name="connsiteX1" fmla="*/ 3359944 w 17271206"/>
              <a:gd name="connsiteY1" fmla="*/ 1 h 10287001"/>
              <a:gd name="connsiteX2" fmla="*/ 1056368 w 17271206"/>
              <a:gd name="connsiteY2" fmla="*/ 7068458 h 10287001"/>
              <a:gd name="connsiteX3" fmla="*/ 0 w 17271206"/>
              <a:gd name="connsiteY3" fmla="*/ 10287001 h 10287001"/>
              <a:gd name="connsiteX4" fmla="*/ 17271206 w 17271206"/>
              <a:gd name="connsiteY4" fmla="*/ 10287001 h 10287001"/>
              <a:gd name="connsiteX5" fmla="*/ 17266444 w 17271206"/>
              <a:gd name="connsiteY5" fmla="*/ 0 h 10287001"/>
              <a:gd name="connsiteX0" fmla="*/ 18285619 w 18290381"/>
              <a:gd name="connsiteY0" fmla="*/ 0 h 10287001"/>
              <a:gd name="connsiteX1" fmla="*/ 4379119 w 18290381"/>
              <a:gd name="connsiteY1" fmla="*/ 1 h 10287001"/>
              <a:gd name="connsiteX2" fmla="*/ 0 w 18290381"/>
              <a:gd name="connsiteY2" fmla="*/ 5863772 h 10287001"/>
              <a:gd name="connsiteX3" fmla="*/ 1019175 w 18290381"/>
              <a:gd name="connsiteY3" fmla="*/ 10287001 h 10287001"/>
              <a:gd name="connsiteX4" fmla="*/ 18290381 w 18290381"/>
              <a:gd name="connsiteY4" fmla="*/ 10287001 h 10287001"/>
              <a:gd name="connsiteX5" fmla="*/ 18285619 w 18290381"/>
              <a:gd name="connsiteY5" fmla="*/ 0 h 10287001"/>
              <a:gd name="connsiteX0" fmla="*/ 18285619 w 18290381"/>
              <a:gd name="connsiteY0" fmla="*/ 0 h 10287001"/>
              <a:gd name="connsiteX1" fmla="*/ 4379119 w 18290381"/>
              <a:gd name="connsiteY1" fmla="*/ 1 h 10287001"/>
              <a:gd name="connsiteX2" fmla="*/ 0 w 18290381"/>
              <a:gd name="connsiteY2" fmla="*/ 5863772 h 10287001"/>
              <a:gd name="connsiteX3" fmla="*/ 3175 w 18290381"/>
              <a:gd name="connsiteY3" fmla="*/ 10287001 h 10287001"/>
              <a:gd name="connsiteX4" fmla="*/ 18290381 w 18290381"/>
              <a:gd name="connsiteY4" fmla="*/ 10287001 h 10287001"/>
              <a:gd name="connsiteX5" fmla="*/ 18285619 w 18290381"/>
              <a:gd name="connsiteY5" fmla="*/ 0 h 10287001"/>
              <a:gd name="connsiteX0" fmla="*/ 18285619 w 18290381"/>
              <a:gd name="connsiteY0" fmla="*/ 3174 h 10290175"/>
              <a:gd name="connsiteX1" fmla="*/ 2709069 w 18290381"/>
              <a:gd name="connsiteY1" fmla="*/ 0 h 10290175"/>
              <a:gd name="connsiteX2" fmla="*/ 0 w 18290381"/>
              <a:gd name="connsiteY2" fmla="*/ 5866946 h 10290175"/>
              <a:gd name="connsiteX3" fmla="*/ 3175 w 18290381"/>
              <a:gd name="connsiteY3" fmla="*/ 10290175 h 10290175"/>
              <a:gd name="connsiteX4" fmla="*/ 18290381 w 18290381"/>
              <a:gd name="connsiteY4" fmla="*/ 10290175 h 10290175"/>
              <a:gd name="connsiteX5" fmla="*/ 18285619 w 18290381"/>
              <a:gd name="connsiteY5" fmla="*/ 3174 h 10290175"/>
              <a:gd name="connsiteX0" fmla="*/ 18285619 w 18290381"/>
              <a:gd name="connsiteY0" fmla="*/ 0 h 10287001"/>
              <a:gd name="connsiteX1" fmla="*/ 2699544 w 18290381"/>
              <a:gd name="connsiteY1" fmla="*/ 3176 h 10287001"/>
              <a:gd name="connsiteX2" fmla="*/ 0 w 18290381"/>
              <a:gd name="connsiteY2" fmla="*/ 5863772 h 10287001"/>
              <a:gd name="connsiteX3" fmla="*/ 3175 w 18290381"/>
              <a:gd name="connsiteY3" fmla="*/ 10287001 h 10287001"/>
              <a:gd name="connsiteX4" fmla="*/ 18290381 w 18290381"/>
              <a:gd name="connsiteY4" fmla="*/ 10287001 h 10287001"/>
              <a:gd name="connsiteX5" fmla="*/ 18285619 w 18290381"/>
              <a:gd name="connsiteY5" fmla="*/ 0 h 10287001"/>
              <a:gd name="connsiteX0" fmla="*/ 18285619 w 18290381"/>
              <a:gd name="connsiteY0" fmla="*/ 6349 h 10293350"/>
              <a:gd name="connsiteX1" fmla="*/ 2699544 w 18290381"/>
              <a:gd name="connsiteY1" fmla="*/ 0 h 10293350"/>
              <a:gd name="connsiteX2" fmla="*/ 0 w 18290381"/>
              <a:gd name="connsiteY2" fmla="*/ 5870121 h 10293350"/>
              <a:gd name="connsiteX3" fmla="*/ 3175 w 18290381"/>
              <a:gd name="connsiteY3" fmla="*/ 10293350 h 10293350"/>
              <a:gd name="connsiteX4" fmla="*/ 18290381 w 18290381"/>
              <a:gd name="connsiteY4" fmla="*/ 10293350 h 10293350"/>
              <a:gd name="connsiteX5" fmla="*/ 18285619 w 18290381"/>
              <a:gd name="connsiteY5" fmla="*/ 6349 h 10293350"/>
              <a:gd name="connsiteX0" fmla="*/ 18300133 w 18304895"/>
              <a:gd name="connsiteY0" fmla="*/ 6349 h 10293350"/>
              <a:gd name="connsiteX1" fmla="*/ 2714058 w 18304895"/>
              <a:gd name="connsiteY1" fmla="*/ 0 h 10293350"/>
              <a:gd name="connsiteX2" fmla="*/ 0 w 18304895"/>
              <a:gd name="connsiteY2" fmla="*/ 8250464 h 10293350"/>
              <a:gd name="connsiteX3" fmla="*/ 17689 w 18304895"/>
              <a:gd name="connsiteY3" fmla="*/ 10293350 h 10293350"/>
              <a:gd name="connsiteX4" fmla="*/ 18304895 w 18304895"/>
              <a:gd name="connsiteY4" fmla="*/ 10293350 h 10293350"/>
              <a:gd name="connsiteX5" fmla="*/ 18300133 w 18304895"/>
              <a:gd name="connsiteY5" fmla="*/ 6349 h 10293350"/>
              <a:gd name="connsiteX0" fmla="*/ 18282504 w 18287266"/>
              <a:gd name="connsiteY0" fmla="*/ 6349 h 10293350"/>
              <a:gd name="connsiteX1" fmla="*/ 2696429 w 18287266"/>
              <a:gd name="connsiteY1" fmla="*/ 0 h 10293350"/>
              <a:gd name="connsiteX2" fmla="*/ 11399 w 18287266"/>
              <a:gd name="connsiteY2" fmla="*/ 8743949 h 10293350"/>
              <a:gd name="connsiteX3" fmla="*/ 60 w 18287266"/>
              <a:gd name="connsiteY3" fmla="*/ 10293350 h 10293350"/>
              <a:gd name="connsiteX4" fmla="*/ 18287266 w 18287266"/>
              <a:gd name="connsiteY4" fmla="*/ 10293350 h 10293350"/>
              <a:gd name="connsiteX5" fmla="*/ 18282504 w 18287266"/>
              <a:gd name="connsiteY5" fmla="*/ 6349 h 10293350"/>
              <a:gd name="connsiteX0" fmla="*/ 18286980 w 18291742"/>
              <a:gd name="connsiteY0" fmla="*/ 6349 h 10293350"/>
              <a:gd name="connsiteX1" fmla="*/ 2700905 w 18291742"/>
              <a:gd name="connsiteY1" fmla="*/ 0 h 10293350"/>
              <a:gd name="connsiteX2" fmla="*/ 0 w 18291742"/>
              <a:gd name="connsiteY2" fmla="*/ 8207374 h 10293350"/>
              <a:gd name="connsiteX3" fmla="*/ 4536 w 18291742"/>
              <a:gd name="connsiteY3" fmla="*/ 10293350 h 10293350"/>
              <a:gd name="connsiteX4" fmla="*/ 18291742 w 18291742"/>
              <a:gd name="connsiteY4" fmla="*/ 10293350 h 10293350"/>
              <a:gd name="connsiteX5" fmla="*/ 18286980 w 18291742"/>
              <a:gd name="connsiteY5" fmla="*/ 6349 h 10293350"/>
              <a:gd name="connsiteX0" fmla="*/ 18286980 w 18291742"/>
              <a:gd name="connsiteY0" fmla="*/ 6349 h 10293350"/>
              <a:gd name="connsiteX1" fmla="*/ 2684237 w 18291742"/>
              <a:gd name="connsiteY1" fmla="*/ 0 h 10293350"/>
              <a:gd name="connsiteX2" fmla="*/ 0 w 18291742"/>
              <a:gd name="connsiteY2" fmla="*/ 8207374 h 10293350"/>
              <a:gd name="connsiteX3" fmla="*/ 4536 w 18291742"/>
              <a:gd name="connsiteY3" fmla="*/ 10293350 h 10293350"/>
              <a:gd name="connsiteX4" fmla="*/ 18291742 w 18291742"/>
              <a:gd name="connsiteY4" fmla="*/ 10293350 h 10293350"/>
              <a:gd name="connsiteX5" fmla="*/ 18286980 w 18291742"/>
              <a:gd name="connsiteY5" fmla="*/ 6349 h 1029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91742" h="10293350">
                <a:moveTo>
                  <a:pt x="18286980" y="6349"/>
                </a:moveTo>
                <a:lnTo>
                  <a:pt x="2684237" y="0"/>
                </a:lnTo>
                <a:lnTo>
                  <a:pt x="0" y="8207374"/>
                </a:lnTo>
                <a:cubicBezTo>
                  <a:pt x="1058" y="9681784"/>
                  <a:pt x="3478" y="8818940"/>
                  <a:pt x="4536" y="10293350"/>
                </a:cubicBezTo>
                <a:lnTo>
                  <a:pt x="18291742" y="10293350"/>
                </a:lnTo>
                <a:cubicBezTo>
                  <a:pt x="18281423" y="6861175"/>
                  <a:pt x="18297299" y="3438524"/>
                  <a:pt x="18286980" y="6349"/>
                </a:cubicBezTo>
                <a:close/>
              </a:path>
            </a:pathLst>
          </a:custGeom>
          <a:solidFill>
            <a:srgbClr val="44C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Title"/>
          <p:cNvSpPr>
            <a:spLocks noGrp="1"/>
          </p:cNvSpPr>
          <p:nvPr>
            <p:ph type="ctrTitle" hasCustomPrompt="1"/>
          </p:nvPr>
        </p:nvSpPr>
        <p:spPr>
          <a:xfrm>
            <a:off x="1965278" y="3562066"/>
            <a:ext cx="15589298" cy="3192729"/>
          </a:xfrm>
        </p:spPr>
        <p:txBody>
          <a:bodyPr wrap="none" lIns="0" tIns="0" rIns="0" bIns="0" anchor="b">
            <a:noAutofit/>
          </a:bodyPr>
          <a:lstStyle>
            <a:lvl1pPr algn="r">
              <a:lnSpc>
                <a:spcPct val="100000"/>
              </a:lnSpc>
              <a:defRPr sz="4800">
                <a:solidFill>
                  <a:schemeClr val="bg1"/>
                </a:solidFill>
                <a:latin typeface="Arial Rounded MT Bold" panose="020F0704030504030204" pitchFamily="34" charset="0"/>
              </a:defRPr>
            </a:lvl1pPr>
          </a:lstStyle>
          <a:p>
            <a:r>
              <a:rPr lang="nl-NL"/>
              <a:t>“Klik om quote </a:t>
            </a:r>
            <a:br>
              <a:rPr lang="nl-NL"/>
            </a:br>
            <a:r>
              <a:rPr lang="nl-NL"/>
              <a:t>in te Voegen”</a:t>
            </a:r>
            <a:endParaRPr lang="en-US"/>
          </a:p>
        </p:txBody>
      </p:sp>
      <p:sp>
        <p:nvSpPr>
          <p:cNvPr id="3" name="Subtitle 2"/>
          <p:cNvSpPr>
            <a:spLocks noGrp="1"/>
          </p:cNvSpPr>
          <p:nvPr>
            <p:ph type="subTitle" idx="1" hasCustomPrompt="1"/>
          </p:nvPr>
        </p:nvSpPr>
        <p:spPr>
          <a:xfrm>
            <a:off x="5177790" y="7161170"/>
            <a:ext cx="12376786" cy="2719455"/>
          </a:xfrm>
        </p:spPr>
        <p:txBody>
          <a:bodyPr lIns="0" tIns="0" rIns="0" bIns="0"/>
          <a:lstStyle>
            <a:lvl1pPr marL="0" indent="0" algn="r">
              <a:lnSpc>
                <a:spcPct val="65000"/>
              </a:lnSpc>
              <a:buNone/>
              <a:defRPr sz="3600">
                <a:solidFill>
                  <a:schemeClr val="bg1"/>
                </a:solidFill>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nl-NL"/>
              <a:t>Klik om de Naam en Voornaam in te voegen</a:t>
            </a:r>
            <a:endParaRPr lang="en-US"/>
          </a:p>
        </p:txBody>
      </p:sp>
      <p:pic>
        <p:nvPicPr>
          <p:cNvPr id="11" name="Howest Logo">
            <a:extLst>
              <a:ext uri="{FF2B5EF4-FFF2-40B4-BE49-F238E27FC236}">
                <a16:creationId xmlns:a16="http://schemas.microsoft.com/office/drawing/2014/main" id="{F0A4337E-4309-4111-B746-78D887371E5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95756" y="1153469"/>
            <a:ext cx="2949143" cy="1511437"/>
          </a:xfrm>
          <a:prstGeom prst="rect">
            <a:avLst/>
          </a:prstGeom>
        </p:spPr>
      </p:pic>
      <p:sp>
        <p:nvSpPr>
          <p:cNvPr id="8" name="TextBox 4">
            <a:extLst>
              <a:ext uri="{FF2B5EF4-FFF2-40B4-BE49-F238E27FC236}">
                <a16:creationId xmlns:a16="http://schemas.microsoft.com/office/drawing/2014/main" id="{DA42037B-F9D4-4CC2-9863-1CC1A6AE5F12}"/>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Quote slide</a:t>
            </a:r>
            <a:endParaRPr lang="en-US" sz="2000" b="1">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1675691860"/>
      </p:ext>
    </p:extLst>
  </p:cSld>
  <p:clrMapOvr>
    <a:masterClrMapping/>
  </p:clrMapOvr>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 x 2 Afbeeldingen">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11" name="balk onderaan">
            <a:extLst>
              <a:ext uri="{FF2B5EF4-FFF2-40B4-BE49-F238E27FC236}">
                <a16:creationId xmlns:a16="http://schemas.microsoft.com/office/drawing/2014/main" id="{38804C87-12C0-421E-90B2-DF14E0302FE7}"/>
              </a:ext>
            </a:extLst>
          </p:cNvPr>
          <p:cNvSpPr/>
          <p:nvPr userDrawn="1"/>
        </p:nvSpPr>
        <p:spPr>
          <a:xfrm>
            <a:off x="-7144" y="9305925"/>
            <a:ext cx="15988888" cy="548480"/>
          </a:xfrm>
          <a:custGeom>
            <a:avLst/>
            <a:gdLst>
              <a:gd name="connsiteX0" fmla="*/ 0 w 15948660"/>
              <a:gd name="connsiteY0" fmla="*/ 0 h 547688"/>
              <a:gd name="connsiteX1" fmla="*/ 15948660 w 15948660"/>
              <a:gd name="connsiteY1" fmla="*/ 0 h 547688"/>
              <a:gd name="connsiteX2" fmla="*/ 15948660 w 15948660"/>
              <a:gd name="connsiteY2" fmla="*/ 547688 h 547688"/>
              <a:gd name="connsiteX3" fmla="*/ 0 w 15948660"/>
              <a:gd name="connsiteY3" fmla="*/ 547688 h 547688"/>
              <a:gd name="connsiteX4" fmla="*/ 0 w 15948660"/>
              <a:gd name="connsiteY4" fmla="*/ 0 h 547688"/>
              <a:gd name="connsiteX0" fmla="*/ 0 w 15948660"/>
              <a:gd name="connsiteY0" fmla="*/ 0 h 547688"/>
              <a:gd name="connsiteX1" fmla="*/ 15948660 w 15948660"/>
              <a:gd name="connsiteY1" fmla="*/ 0 h 547688"/>
              <a:gd name="connsiteX2" fmla="*/ 15946734 w 15948660"/>
              <a:gd name="connsiteY2" fmla="*/ 165212 h 547688"/>
              <a:gd name="connsiteX3" fmla="*/ 15948660 w 15948660"/>
              <a:gd name="connsiteY3" fmla="*/ 547688 h 547688"/>
              <a:gd name="connsiteX4" fmla="*/ 0 w 15948660"/>
              <a:gd name="connsiteY4" fmla="*/ 547688 h 547688"/>
              <a:gd name="connsiteX5" fmla="*/ 0 w 15948660"/>
              <a:gd name="connsiteY5" fmla="*/ 0 h 547688"/>
              <a:gd name="connsiteX0" fmla="*/ 0 w 16140165"/>
              <a:gd name="connsiteY0" fmla="*/ 0 h 547688"/>
              <a:gd name="connsiteX1" fmla="*/ 15948660 w 16140165"/>
              <a:gd name="connsiteY1" fmla="*/ 0 h 547688"/>
              <a:gd name="connsiteX2" fmla="*/ 16140165 w 16140165"/>
              <a:gd name="connsiteY2" fmla="*/ 1926 h 547688"/>
              <a:gd name="connsiteX3" fmla="*/ 15948660 w 16140165"/>
              <a:gd name="connsiteY3" fmla="*/ 547688 h 547688"/>
              <a:gd name="connsiteX4" fmla="*/ 0 w 16140165"/>
              <a:gd name="connsiteY4" fmla="*/ 547688 h 547688"/>
              <a:gd name="connsiteX5" fmla="*/ 0 w 16140165"/>
              <a:gd name="connsiteY5" fmla="*/ 0 h 547688"/>
              <a:gd name="connsiteX0" fmla="*/ 0 w 16097459"/>
              <a:gd name="connsiteY0" fmla="*/ 0 h 547688"/>
              <a:gd name="connsiteX1" fmla="*/ 15948660 w 16097459"/>
              <a:gd name="connsiteY1" fmla="*/ 0 h 547688"/>
              <a:gd name="connsiteX2" fmla="*/ 16097459 w 16097459"/>
              <a:gd name="connsiteY2" fmla="*/ 122506 h 547688"/>
              <a:gd name="connsiteX3" fmla="*/ 15948660 w 16097459"/>
              <a:gd name="connsiteY3" fmla="*/ 547688 h 547688"/>
              <a:gd name="connsiteX4" fmla="*/ 0 w 16097459"/>
              <a:gd name="connsiteY4" fmla="*/ 547688 h 547688"/>
              <a:gd name="connsiteX5" fmla="*/ 0 w 16097459"/>
              <a:gd name="connsiteY5" fmla="*/ 0 h 547688"/>
              <a:gd name="connsiteX0" fmla="*/ 0 w 16135140"/>
              <a:gd name="connsiteY0" fmla="*/ 586 h 548274"/>
              <a:gd name="connsiteX1" fmla="*/ 15948660 w 16135140"/>
              <a:gd name="connsiteY1" fmla="*/ 586 h 548274"/>
              <a:gd name="connsiteX2" fmla="*/ 16135140 w 16135140"/>
              <a:gd name="connsiteY2" fmla="*/ 0 h 548274"/>
              <a:gd name="connsiteX3" fmla="*/ 15948660 w 16135140"/>
              <a:gd name="connsiteY3" fmla="*/ 548274 h 548274"/>
              <a:gd name="connsiteX4" fmla="*/ 0 w 16135140"/>
              <a:gd name="connsiteY4" fmla="*/ 548274 h 548274"/>
              <a:gd name="connsiteX5" fmla="*/ 0 w 16135140"/>
              <a:gd name="connsiteY5" fmla="*/ 586 h 548274"/>
              <a:gd name="connsiteX0" fmla="*/ 0 w 16135140"/>
              <a:gd name="connsiteY0" fmla="*/ 792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0 w 16135140"/>
              <a:gd name="connsiteY5" fmla="*/ 548480 h 548480"/>
              <a:gd name="connsiteX6" fmla="*/ 0 w 16135140"/>
              <a:gd name="connsiteY6" fmla="*/ 792 h 548480"/>
              <a:gd name="connsiteX0" fmla="*/ 0 w 16135140"/>
              <a:gd name="connsiteY0" fmla="*/ 792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146252 w 16135140"/>
              <a:gd name="connsiteY5" fmla="*/ 547688 h 548480"/>
              <a:gd name="connsiteX6" fmla="*/ 0 w 16135140"/>
              <a:gd name="connsiteY6" fmla="*/ 548480 h 548480"/>
              <a:gd name="connsiteX7" fmla="*/ 0 w 16135140"/>
              <a:gd name="connsiteY7" fmla="*/ 792 h 548480"/>
              <a:gd name="connsiteX0" fmla="*/ 0 w 16135140"/>
              <a:gd name="connsiteY0" fmla="*/ 548480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146252 w 16135140"/>
              <a:gd name="connsiteY5" fmla="*/ 547688 h 548480"/>
              <a:gd name="connsiteX6" fmla="*/ 0 w 16135140"/>
              <a:gd name="connsiteY6" fmla="*/ 548480 h 548480"/>
              <a:gd name="connsiteX0" fmla="*/ 0 w 15988888"/>
              <a:gd name="connsiteY0" fmla="*/ 547688 h 548480"/>
              <a:gd name="connsiteX1" fmla="*/ 2381 w 15988888"/>
              <a:gd name="connsiteY1" fmla="*/ 0 h 548480"/>
              <a:gd name="connsiteX2" fmla="*/ 15802408 w 15988888"/>
              <a:gd name="connsiteY2" fmla="*/ 792 h 548480"/>
              <a:gd name="connsiteX3" fmla="*/ 15988888 w 15988888"/>
              <a:gd name="connsiteY3" fmla="*/ 206 h 548480"/>
              <a:gd name="connsiteX4" fmla="*/ 15802408 w 15988888"/>
              <a:gd name="connsiteY4" fmla="*/ 548480 h 548480"/>
              <a:gd name="connsiteX5" fmla="*/ 0 w 15988888"/>
              <a:gd name="connsiteY5" fmla="*/ 547688 h 54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88888" h="548480">
                <a:moveTo>
                  <a:pt x="0" y="547688"/>
                </a:moveTo>
                <a:cubicBezTo>
                  <a:pt x="794" y="365125"/>
                  <a:pt x="1587" y="182563"/>
                  <a:pt x="2381" y="0"/>
                </a:cubicBezTo>
                <a:lnTo>
                  <a:pt x="15802408" y="792"/>
                </a:lnTo>
                <a:lnTo>
                  <a:pt x="15988888" y="206"/>
                </a:lnTo>
                <a:lnTo>
                  <a:pt x="15802408" y="548480"/>
                </a:lnTo>
                <a:lnTo>
                  <a:pt x="0" y="547688"/>
                </a:lnTo>
                <a:close/>
              </a:path>
            </a:pathLst>
          </a:custGeom>
          <a:solidFill>
            <a:srgbClr val="44C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0" name="afbeelding placeholder">
            <a:extLst>
              <a:ext uri="{FF2B5EF4-FFF2-40B4-BE49-F238E27FC236}">
                <a16:creationId xmlns:a16="http://schemas.microsoft.com/office/drawing/2014/main" id="{BF11F0D6-36C4-4080-A5EE-1C71DA09C63D}"/>
              </a:ext>
            </a:extLst>
          </p:cNvPr>
          <p:cNvSpPr>
            <a:spLocks noGrp="1"/>
          </p:cNvSpPr>
          <p:nvPr>
            <p:ph type="pic" sz="quarter" idx="13"/>
          </p:nvPr>
        </p:nvSpPr>
        <p:spPr>
          <a:xfrm>
            <a:off x="1040606" y="1648800"/>
            <a:ext cx="8217535" cy="3672000"/>
          </a:xfrm>
        </p:spPr>
        <p:txBody>
          <a:bodyPr tIns="1440000">
            <a:normAutofit/>
          </a:bodyPr>
          <a:lstStyle>
            <a:lvl1pPr marL="0" indent="0" algn="ctr">
              <a:buNone/>
              <a:defRPr sz="1600"/>
            </a:lvl1pPr>
          </a:lstStyle>
          <a:p>
            <a:endParaRPr lang="nl-BE"/>
          </a:p>
        </p:txBody>
      </p:sp>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a:prstGeom prst="rect">
            <a:avLst/>
          </a:prstGeom>
        </p:spPr>
        <p:txBody>
          <a:bodyPr/>
          <a:lstStyle>
            <a:lvl1pPr>
              <a:defRPr>
                <a:solidFill>
                  <a:schemeClr val="bg1"/>
                </a:solidFill>
              </a:defRPr>
            </a:lvl1pPr>
          </a:lstStyle>
          <a:p>
            <a:fld id="{B7527A74-2D87-4307-9531-5A57D9647EEB}" type="slidenum">
              <a:rPr lang="nl-BE" smtClean="0"/>
              <a:pPr/>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NL"/>
              <a:t>Titel</a:t>
            </a:r>
            <a:endParaRPr lang="en-US"/>
          </a:p>
        </p:txBody>
      </p:sp>
      <p:sp>
        <p:nvSpPr>
          <p:cNvPr id="16" name="Date Placeholder 3">
            <a:extLst>
              <a:ext uri="{FF2B5EF4-FFF2-40B4-BE49-F238E27FC236}">
                <a16:creationId xmlns:a16="http://schemas.microsoft.com/office/drawing/2014/main" id="{CBBEEC4F-5426-4F05-B96C-AD5513ABE5C3}"/>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endParaRPr lang="nl-BE"/>
          </a:p>
        </p:txBody>
      </p:sp>
      <p:sp>
        <p:nvSpPr>
          <p:cNvPr id="19" name="Footer Placeholder 4">
            <a:extLst>
              <a:ext uri="{FF2B5EF4-FFF2-40B4-BE49-F238E27FC236}">
                <a16:creationId xmlns:a16="http://schemas.microsoft.com/office/drawing/2014/main" id="{AE0DE597-1C12-43AF-8CDA-EAFFEDDDBEF7}"/>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a:t>Leren studeren</a:t>
            </a:r>
          </a:p>
        </p:txBody>
      </p:sp>
      <p:sp>
        <p:nvSpPr>
          <p:cNvPr id="20" name="afbeelding placeholder">
            <a:extLst>
              <a:ext uri="{FF2B5EF4-FFF2-40B4-BE49-F238E27FC236}">
                <a16:creationId xmlns:a16="http://schemas.microsoft.com/office/drawing/2014/main" id="{8079D545-5B83-4040-948C-2702F46AFFC2}"/>
              </a:ext>
            </a:extLst>
          </p:cNvPr>
          <p:cNvSpPr>
            <a:spLocks noGrp="1"/>
          </p:cNvSpPr>
          <p:nvPr>
            <p:ph type="pic" sz="quarter" idx="14"/>
          </p:nvPr>
        </p:nvSpPr>
        <p:spPr>
          <a:xfrm>
            <a:off x="9394190" y="1648800"/>
            <a:ext cx="8217535" cy="3672000"/>
          </a:xfrm>
        </p:spPr>
        <p:txBody>
          <a:bodyPr tIns="1440000">
            <a:normAutofit/>
          </a:bodyPr>
          <a:lstStyle>
            <a:lvl1pPr marL="0" indent="0" algn="ctr">
              <a:buNone/>
              <a:defRPr sz="1600"/>
            </a:lvl1pPr>
          </a:lstStyle>
          <a:p>
            <a:endParaRPr lang="nl-BE"/>
          </a:p>
        </p:txBody>
      </p:sp>
      <p:sp>
        <p:nvSpPr>
          <p:cNvPr id="21" name="TextBox 4">
            <a:extLst>
              <a:ext uri="{FF2B5EF4-FFF2-40B4-BE49-F238E27FC236}">
                <a16:creationId xmlns:a16="http://schemas.microsoft.com/office/drawing/2014/main" id="{92B1CA4A-0389-4751-BD3D-D8526698D995}"/>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2 x 2 afbeeldingen slide</a:t>
            </a:r>
            <a:endParaRPr lang="en-US" sz="2000" b="1">
              <a:solidFill>
                <a:schemeClr val="tx1"/>
              </a:solidFill>
              <a:latin typeface="+mn-lt"/>
              <a:cs typeface="Arial" panose="020B0604020202020204" pitchFamily="34" charset="0"/>
            </a:endParaRPr>
          </a:p>
        </p:txBody>
      </p:sp>
      <p:sp>
        <p:nvSpPr>
          <p:cNvPr id="15" name="afbeelding placeholder">
            <a:extLst>
              <a:ext uri="{FF2B5EF4-FFF2-40B4-BE49-F238E27FC236}">
                <a16:creationId xmlns:a16="http://schemas.microsoft.com/office/drawing/2014/main" id="{82CCC512-3142-40C3-84D6-0EEE34ABAA8E}"/>
              </a:ext>
            </a:extLst>
          </p:cNvPr>
          <p:cNvSpPr>
            <a:spLocks noGrp="1"/>
          </p:cNvSpPr>
          <p:nvPr>
            <p:ph type="pic" sz="quarter" idx="15"/>
          </p:nvPr>
        </p:nvSpPr>
        <p:spPr>
          <a:xfrm>
            <a:off x="1040400" y="5473192"/>
            <a:ext cx="8217535" cy="3672000"/>
          </a:xfrm>
        </p:spPr>
        <p:txBody>
          <a:bodyPr tIns="1440000">
            <a:normAutofit/>
          </a:bodyPr>
          <a:lstStyle>
            <a:lvl1pPr marL="0" indent="0" algn="ctr">
              <a:buNone/>
              <a:defRPr sz="1600"/>
            </a:lvl1pPr>
          </a:lstStyle>
          <a:p>
            <a:endParaRPr lang="nl-BE"/>
          </a:p>
        </p:txBody>
      </p:sp>
      <p:sp>
        <p:nvSpPr>
          <p:cNvPr id="22" name="afbeelding placeholder">
            <a:extLst>
              <a:ext uri="{FF2B5EF4-FFF2-40B4-BE49-F238E27FC236}">
                <a16:creationId xmlns:a16="http://schemas.microsoft.com/office/drawing/2014/main" id="{EFC31C83-3462-44CC-A863-6C9D9ADF81D9}"/>
              </a:ext>
            </a:extLst>
          </p:cNvPr>
          <p:cNvSpPr>
            <a:spLocks noGrp="1"/>
          </p:cNvSpPr>
          <p:nvPr>
            <p:ph type="pic" sz="quarter" idx="16"/>
          </p:nvPr>
        </p:nvSpPr>
        <p:spPr>
          <a:xfrm>
            <a:off x="9396000" y="5473192"/>
            <a:ext cx="8217535" cy="3672000"/>
          </a:xfrm>
        </p:spPr>
        <p:txBody>
          <a:bodyPr tIns="1440000">
            <a:normAutofit/>
          </a:bodyPr>
          <a:lstStyle>
            <a:lvl1pPr marL="0" indent="0" algn="ctr">
              <a:buNone/>
              <a:defRPr sz="1600"/>
            </a:lvl1pPr>
          </a:lstStyle>
          <a:p>
            <a:endParaRPr lang="nl-BE"/>
          </a:p>
        </p:txBody>
      </p:sp>
    </p:spTree>
    <p:extLst>
      <p:ext uri="{BB962C8B-B14F-4D97-AF65-F5344CB8AC3E}">
        <p14:creationId xmlns:p14="http://schemas.microsoft.com/office/powerpoint/2010/main" val="3794855292"/>
      </p:ext>
    </p:extLst>
  </p:cSld>
  <p:clrMapOvr>
    <a:masterClrMapping/>
  </p:clrMapOvr>
  <p:extLst>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 x Afbeelding">
    <p:spTree>
      <p:nvGrpSpPr>
        <p:cNvPr id="1" name=""/>
        <p:cNvGrpSpPr/>
        <p:nvPr/>
      </p:nvGrpSpPr>
      <p:grpSpPr>
        <a:xfrm>
          <a:off x="0" y="0"/>
          <a:ext cx="0" cy="0"/>
          <a:chOff x="0" y="0"/>
          <a:chExt cx="0" cy="0"/>
        </a:xfrm>
      </p:grpSpPr>
      <p:sp>
        <p:nvSpPr>
          <p:cNvPr id="20" name="afbeelding placeholder">
            <a:extLst>
              <a:ext uri="{FF2B5EF4-FFF2-40B4-BE49-F238E27FC236}">
                <a16:creationId xmlns:a16="http://schemas.microsoft.com/office/drawing/2014/main" id="{8079D545-5B83-4040-948C-2702F46AFFC2}"/>
              </a:ext>
            </a:extLst>
          </p:cNvPr>
          <p:cNvSpPr>
            <a:spLocks noGrp="1"/>
          </p:cNvSpPr>
          <p:nvPr>
            <p:ph type="pic" sz="quarter" idx="14"/>
          </p:nvPr>
        </p:nvSpPr>
        <p:spPr>
          <a:xfrm>
            <a:off x="12180332" y="1648800"/>
            <a:ext cx="5438775" cy="7498800"/>
          </a:xfrm>
        </p:spPr>
        <p:txBody>
          <a:bodyPr tIns="1440000">
            <a:normAutofit/>
          </a:bodyPr>
          <a:lstStyle>
            <a:lvl1pPr marL="0" indent="0" algn="ctr">
              <a:buNone/>
              <a:defRPr sz="1600"/>
            </a:lvl1pPr>
          </a:lstStyle>
          <a:p>
            <a:endParaRPr lang="nl-BE"/>
          </a:p>
        </p:txBody>
      </p:sp>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10" name="afbeelding placeholder">
            <a:extLst>
              <a:ext uri="{FF2B5EF4-FFF2-40B4-BE49-F238E27FC236}">
                <a16:creationId xmlns:a16="http://schemas.microsoft.com/office/drawing/2014/main" id="{BF11F0D6-36C4-4080-A5EE-1C71DA09C63D}"/>
              </a:ext>
            </a:extLst>
          </p:cNvPr>
          <p:cNvSpPr>
            <a:spLocks noGrp="1"/>
          </p:cNvSpPr>
          <p:nvPr>
            <p:ph type="pic" sz="quarter" idx="13"/>
          </p:nvPr>
        </p:nvSpPr>
        <p:spPr>
          <a:xfrm>
            <a:off x="1040606" y="1648800"/>
            <a:ext cx="5438775" cy="7498800"/>
          </a:xfrm>
        </p:spPr>
        <p:txBody>
          <a:bodyPr tIns="1440000">
            <a:normAutofit/>
          </a:bodyPr>
          <a:lstStyle>
            <a:lvl1pPr marL="0" indent="0" algn="ctr">
              <a:buNone/>
              <a:defRPr sz="1600"/>
            </a:lvl1pPr>
          </a:lstStyle>
          <a:p>
            <a:endParaRPr lang="nl-BE"/>
          </a:p>
        </p:txBody>
      </p:sp>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a:prstGeom prst="rect">
            <a:avLst/>
          </a:prstGeom>
        </p:spPr>
        <p:txBody>
          <a:bodyPr/>
          <a:lstStyle>
            <a:lvl1pPr>
              <a:defRPr>
                <a:solidFill>
                  <a:schemeClr val="bg1"/>
                </a:solidFill>
              </a:defRPr>
            </a:lvl1pPr>
          </a:lstStyle>
          <a:p>
            <a:fld id="{B7527A74-2D87-4307-9531-5A57D9647EEB}" type="slidenum">
              <a:rPr lang="nl-BE" smtClean="0"/>
              <a:pPr/>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NL"/>
              <a:t>Titel</a:t>
            </a:r>
            <a:endParaRPr lang="en-US"/>
          </a:p>
        </p:txBody>
      </p:sp>
      <p:sp>
        <p:nvSpPr>
          <p:cNvPr id="16" name="Date Placeholder 3">
            <a:extLst>
              <a:ext uri="{FF2B5EF4-FFF2-40B4-BE49-F238E27FC236}">
                <a16:creationId xmlns:a16="http://schemas.microsoft.com/office/drawing/2014/main" id="{CBBEEC4F-5426-4F05-B96C-AD5513ABE5C3}"/>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endParaRPr lang="nl-BE"/>
          </a:p>
        </p:txBody>
      </p:sp>
      <p:sp>
        <p:nvSpPr>
          <p:cNvPr id="19" name="Footer Placeholder 4">
            <a:extLst>
              <a:ext uri="{FF2B5EF4-FFF2-40B4-BE49-F238E27FC236}">
                <a16:creationId xmlns:a16="http://schemas.microsoft.com/office/drawing/2014/main" id="{AE0DE597-1C12-43AF-8CDA-EAFFEDDDBEF7}"/>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a:t>Leren studeren</a:t>
            </a:r>
          </a:p>
        </p:txBody>
      </p:sp>
      <p:sp>
        <p:nvSpPr>
          <p:cNvPr id="13" name="afbeelding placeholder">
            <a:extLst>
              <a:ext uri="{FF2B5EF4-FFF2-40B4-BE49-F238E27FC236}">
                <a16:creationId xmlns:a16="http://schemas.microsoft.com/office/drawing/2014/main" id="{4622EB30-198A-45C2-B1E5-FA0B9C14C60D}"/>
              </a:ext>
            </a:extLst>
          </p:cNvPr>
          <p:cNvSpPr>
            <a:spLocks noGrp="1"/>
          </p:cNvSpPr>
          <p:nvPr>
            <p:ph type="pic" sz="quarter" idx="16"/>
          </p:nvPr>
        </p:nvSpPr>
        <p:spPr>
          <a:xfrm>
            <a:off x="6610350" y="1648800"/>
            <a:ext cx="5438775" cy="7498800"/>
          </a:xfrm>
        </p:spPr>
        <p:txBody>
          <a:bodyPr tIns="1440000">
            <a:normAutofit/>
          </a:bodyPr>
          <a:lstStyle>
            <a:lvl1pPr marL="0" indent="0" algn="ctr">
              <a:buNone/>
              <a:defRPr sz="1600"/>
            </a:lvl1pPr>
          </a:lstStyle>
          <a:p>
            <a:endParaRPr lang="nl-BE"/>
          </a:p>
        </p:txBody>
      </p:sp>
      <p:sp>
        <p:nvSpPr>
          <p:cNvPr id="21" name="TextBox 4">
            <a:extLst>
              <a:ext uri="{FF2B5EF4-FFF2-40B4-BE49-F238E27FC236}">
                <a16:creationId xmlns:a16="http://schemas.microsoft.com/office/drawing/2014/main" id="{009A3169-8C0D-4A2D-9C66-BE525BCD338D}"/>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3 x Afbeelding slide</a:t>
            </a:r>
            <a:endParaRPr lang="en-US" sz="2000" b="1">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1053323900"/>
      </p:ext>
    </p:extLst>
  </p:cSld>
  <p:clrMapOvr>
    <a:masterClrMapping/>
  </p:clrMapOvr>
  <p:extLst>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4 x Afbeelding">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10" name="afbeelding placeholder">
            <a:extLst>
              <a:ext uri="{FF2B5EF4-FFF2-40B4-BE49-F238E27FC236}">
                <a16:creationId xmlns:a16="http://schemas.microsoft.com/office/drawing/2014/main" id="{BF11F0D6-36C4-4080-A5EE-1C71DA09C63D}"/>
              </a:ext>
            </a:extLst>
          </p:cNvPr>
          <p:cNvSpPr>
            <a:spLocks noGrp="1"/>
          </p:cNvSpPr>
          <p:nvPr>
            <p:ph type="pic" sz="quarter" idx="13"/>
          </p:nvPr>
        </p:nvSpPr>
        <p:spPr>
          <a:xfrm>
            <a:off x="1040606" y="1648800"/>
            <a:ext cx="4048125" cy="7498800"/>
          </a:xfrm>
        </p:spPr>
        <p:txBody>
          <a:bodyPr tIns="1440000">
            <a:normAutofit/>
          </a:bodyPr>
          <a:lstStyle>
            <a:lvl1pPr marL="0" indent="0" algn="ctr">
              <a:buNone/>
              <a:defRPr sz="1600"/>
            </a:lvl1pPr>
          </a:lstStyle>
          <a:p>
            <a:endParaRPr lang="nl-BE"/>
          </a:p>
        </p:txBody>
      </p:sp>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a:prstGeom prst="rect">
            <a:avLst/>
          </a:prstGeom>
        </p:spPr>
        <p:txBody>
          <a:bodyPr/>
          <a:lstStyle>
            <a:lvl1pPr>
              <a:defRPr>
                <a:solidFill>
                  <a:schemeClr val="bg1"/>
                </a:solidFill>
              </a:defRPr>
            </a:lvl1pPr>
          </a:lstStyle>
          <a:p>
            <a:fld id="{B7527A74-2D87-4307-9531-5A57D9647EEB}" type="slidenum">
              <a:rPr lang="nl-BE" smtClean="0"/>
              <a:pPr/>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NL"/>
              <a:t>Titel</a:t>
            </a:r>
            <a:endParaRPr lang="en-US"/>
          </a:p>
        </p:txBody>
      </p:sp>
      <p:sp>
        <p:nvSpPr>
          <p:cNvPr id="16" name="Date Placeholder 3">
            <a:extLst>
              <a:ext uri="{FF2B5EF4-FFF2-40B4-BE49-F238E27FC236}">
                <a16:creationId xmlns:a16="http://schemas.microsoft.com/office/drawing/2014/main" id="{CBBEEC4F-5426-4F05-B96C-AD5513ABE5C3}"/>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endParaRPr lang="nl-BE"/>
          </a:p>
        </p:txBody>
      </p:sp>
      <p:sp>
        <p:nvSpPr>
          <p:cNvPr id="19" name="Footer Placeholder 4">
            <a:extLst>
              <a:ext uri="{FF2B5EF4-FFF2-40B4-BE49-F238E27FC236}">
                <a16:creationId xmlns:a16="http://schemas.microsoft.com/office/drawing/2014/main" id="{AE0DE597-1C12-43AF-8CDA-EAFFEDDDBEF7}"/>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a:t>Leren studeren</a:t>
            </a:r>
          </a:p>
        </p:txBody>
      </p:sp>
      <p:sp>
        <p:nvSpPr>
          <p:cNvPr id="20" name="afbeelding placeholder">
            <a:extLst>
              <a:ext uri="{FF2B5EF4-FFF2-40B4-BE49-F238E27FC236}">
                <a16:creationId xmlns:a16="http://schemas.microsoft.com/office/drawing/2014/main" id="{8079D545-5B83-4040-948C-2702F46AFFC2}"/>
              </a:ext>
            </a:extLst>
          </p:cNvPr>
          <p:cNvSpPr>
            <a:spLocks noGrp="1"/>
          </p:cNvSpPr>
          <p:nvPr>
            <p:ph type="pic" sz="quarter" idx="14"/>
          </p:nvPr>
        </p:nvSpPr>
        <p:spPr>
          <a:xfrm>
            <a:off x="9394190" y="1648800"/>
            <a:ext cx="4048125" cy="7498800"/>
          </a:xfrm>
        </p:spPr>
        <p:txBody>
          <a:bodyPr tIns="1440000">
            <a:normAutofit/>
          </a:bodyPr>
          <a:lstStyle>
            <a:lvl1pPr marL="0" indent="0" algn="ctr">
              <a:buNone/>
              <a:defRPr sz="1600"/>
            </a:lvl1pPr>
          </a:lstStyle>
          <a:p>
            <a:endParaRPr lang="nl-BE"/>
          </a:p>
        </p:txBody>
      </p:sp>
      <p:sp>
        <p:nvSpPr>
          <p:cNvPr id="12" name="afbeelding placeholder">
            <a:extLst>
              <a:ext uri="{FF2B5EF4-FFF2-40B4-BE49-F238E27FC236}">
                <a16:creationId xmlns:a16="http://schemas.microsoft.com/office/drawing/2014/main" id="{5F2D9633-36C4-4FE7-93AA-868431641FFF}"/>
              </a:ext>
            </a:extLst>
          </p:cNvPr>
          <p:cNvSpPr>
            <a:spLocks noGrp="1"/>
          </p:cNvSpPr>
          <p:nvPr>
            <p:ph type="pic" sz="quarter" idx="15"/>
          </p:nvPr>
        </p:nvSpPr>
        <p:spPr>
          <a:xfrm>
            <a:off x="5217398" y="1648800"/>
            <a:ext cx="4048125" cy="7498800"/>
          </a:xfrm>
        </p:spPr>
        <p:txBody>
          <a:bodyPr tIns="1440000">
            <a:normAutofit/>
          </a:bodyPr>
          <a:lstStyle>
            <a:lvl1pPr marL="0" indent="0" algn="ctr">
              <a:buNone/>
              <a:defRPr sz="1600"/>
            </a:lvl1pPr>
          </a:lstStyle>
          <a:p>
            <a:endParaRPr lang="nl-BE"/>
          </a:p>
        </p:txBody>
      </p:sp>
      <p:sp>
        <p:nvSpPr>
          <p:cNvPr id="13" name="afbeelding placeholder">
            <a:extLst>
              <a:ext uri="{FF2B5EF4-FFF2-40B4-BE49-F238E27FC236}">
                <a16:creationId xmlns:a16="http://schemas.microsoft.com/office/drawing/2014/main" id="{4622EB30-198A-45C2-B1E5-FA0B9C14C60D}"/>
              </a:ext>
            </a:extLst>
          </p:cNvPr>
          <p:cNvSpPr>
            <a:spLocks noGrp="1"/>
          </p:cNvSpPr>
          <p:nvPr>
            <p:ph type="pic" sz="quarter" idx="16"/>
          </p:nvPr>
        </p:nvSpPr>
        <p:spPr>
          <a:xfrm>
            <a:off x="13570982" y="1648800"/>
            <a:ext cx="4048125" cy="7498800"/>
          </a:xfrm>
        </p:spPr>
        <p:txBody>
          <a:bodyPr tIns="1440000">
            <a:normAutofit/>
          </a:bodyPr>
          <a:lstStyle>
            <a:lvl1pPr marL="0" indent="0" algn="ctr">
              <a:buNone/>
              <a:defRPr sz="1600"/>
            </a:lvl1pPr>
          </a:lstStyle>
          <a:p>
            <a:endParaRPr lang="nl-BE"/>
          </a:p>
        </p:txBody>
      </p:sp>
      <p:sp>
        <p:nvSpPr>
          <p:cNvPr id="21" name="TextBox 4">
            <a:extLst>
              <a:ext uri="{FF2B5EF4-FFF2-40B4-BE49-F238E27FC236}">
                <a16:creationId xmlns:a16="http://schemas.microsoft.com/office/drawing/2014/main" id="{BB27EBDF-C895-4A3E-8D3F-1D5142CF7789}"/>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4 x Afbeelding slide</a:t>
            </a:r>
            <a:endParaRPr lang="en-US" sz="2000" b="1">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700299331"/>
      </p:ext>
    </p:extLst>
  </p:cSld>
  <p:clrMapOvr>
    <a:masterClrMapping/>
  </p:clrMapOvr>
  <p:extLst>
    <p:ext uri="{DCECCB84-F9BA-43D5-87BE-67443E8EF086}">
      <p15:sldGuideLst xmlns:p15="http://schemas.microsoft.com/office/powerpoint/2012/main"/>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 x Afbeelding en tekst">
    <p:spTree>
      <p:nvGrpSpPr>
        <p:cNvPr id="1" name=""/>
        <p:cNvGrpSpPr/>
        <p:nvPr/>
      </p:nvGrpSpPr>
      <p:grpSpPr>
        <a:xfrm>
          <a:off x="0" y="0"/>
          <a:ext cx="0" cy="0"/>
          <a:chOff x="0" y="0"/>
          <a:chExt cx="0" cy="0"/>
        </a:xfrm>
      </p:grpSpPr>
      <p:sp>
        <p:nvSpPr>
          <p:cNvPr id="20" name="afbeelding placeholder">
            <a:extLst>
              <a:ext uri="{FF2B5EF4-FFF2-40B4-BE49-F238E27FC236}">
                <a16:creationId xmlns:a16="http://schemas.microsoft.com/office/drawing/2014/main" id="{8079D545-5B83-4040-948C-2702F46AFFC2}"/>
              </a:ext>
            </a:extLst>
          </p:cNvPr>
          <p:cNvSpPr>
            <a:spLocks noGrp="1"/>
          </p:cNvSpPr>
          <p:nvPr>
            <p:ph type="pic" sz="quarter" idx="14"/>
          </p:nvPr>
        </p:nvSpPr>
        <p:spPr>
          <a:xfrm>
            <a:off x="12180332" y="1648800"/>
            <a:ext cx="5438775" cy="2638800"/>
          </a:xfrm>
        </p:spPr>
        <p:txBody>
          <a:bodyPr tIns="1440000">
            <a:normAutofit/>
          </a:bodyPr>
          <a:lstStyle>
            <a:lvl1pPr marL="0" indent="0" algn="ctr">
              <a:buNone/>
              <a:defRPr sz="1600"/>
            </a:lvl1pPr>
          </a:lstStyle>
          <a:p>
            <a:endParaRPr lang="nl-BE"/>
          </a:p>
        </p:txBody>
      </p:sp>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10" name="afbeelding placeholder">
            <a:extLst>
              <a:ext uri="{FF2B5EF4-FFF2-40B4-BE49-F238E27FC236}">
                <a16:creationId xmlns:a16="http://schemas.microsoft.com/office/drawing/2014/main" id="{BF11F0D6-36C4-4080-A5EE-1C71DA09C63D}"/>
              </a:ext>
            </a:extLst>
          </p:cNvPr>
          <p:cNvSpPr>
            <a:spLocks noGrp="1"/>
          </p:cNvSpPr>
          <p:nvPr>
            <p:ph type="pic" sz="quarter" idx="13"/>
          </p:nvPr>
        </p:nvSpPr>
        <p:spPr>
          <a:xfrm>
            <a:off x="1040606" y="1648800"/>
            <a:ext cx="5438775" cy="2638800"/>
          </a:xfrm>
        </p:spPr>
        <p:txBody>
          <a:bodyPr tIns="1440000">
            <a:normAutofit/>
          </a:bodyPr>
          <a:lstStyle>
            <a:lvl1pPr marL="0" indent="0" algn="ctr">
              <a:buNone/>
              <a:defRPr sz="1600"/>
            </a:lvl1pPr>
          </a:lstStyle>
          <a:p>
            <a:endParaRPr lang="nl-BE"/>
          </a:p>
        </p:txBody>
      </p:sp>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a:prstGeom prst="rect">
            <a:avLst/>
          </a:prstGeom>
        </p:spPr>
        <p:txBody>
          <a:bodyPr/>
          <a:lstStyle>
            <a:lvl1pPr>
              <a:defRPr>
                <a:solidFill>
                  <a:schemeClr val="bg1"/>
                </a:solidFill>
              </a:defRPr>
            </a:lvl1pPr>
          </a:lstStyle>
          <a:p>
            <a:fld id="{B7527A74-2D87-4307-9531-5A57D9647EEB}" type="slidenum">
              <a:rPr lang="nl-BE" smtClean="0"/>
              <a:pPr/>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NL"/>
              <a:t>Titel</a:t>
            </a:r>
            <a:endParaRPr lang="en-US"/>
          </a:p>
        </p:txBody>
      </p:sp>
      <p:sp>
        <p:nvSpPr>
          <p:cNvPr id="16" name="Date Placeholder 3">
            <a:extLst>
              <a:ext uri="{FF2B5EF4-FFF2-40B4-BE49-F238E27FC236}">
                <a16:creationId xmlns:a16="http://schemas.microsoft.com/office/drawing/2014/main" id="{CBBEEC4F-5426-4F05-B96C-AD5513ABE5C3}"/>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endParaRPr lang="nl-BE"/>
          </a:p>
        </p:txBody>
      </p:sp>
      <p:sp>
        <p:nvSpPr>
          <p:cNvPr id="19" name="Footer Placeholder 4">
            <a:extLst>
              <a:ext uri="{FF2B5EF4-FFF2-40B4-BE49-F238E27FC236}">
                <a16:creationId xmlns:a16="http://schemas.microsoft.com/office/drawing/2014/main" id="{AE0DE597-1C12-43AF-8CDA-EAFFEDDDBEF7}"/>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a:t>Leren studeren</a:t>
            </a:r>
          </a:p>
        </p:txBody>
      </p:sp>
      <p:sp>
        <p:nvSpPr>
          <p:cNvPr id="13" name="afbeelding placeholder">
            <a:extLst>
              <a:ext uri="{FF2B5EF4-FFF2-40B4-BE49-F238E27FC236}">
                <a16:creationId xmlns:a16="http://schemas.microsoft.com/office/drawing/2014/main" id="{4622EB30-198A-45C2-B1E5-FA0B9C14C60D}"/>
              </a:ext>
            </a:extLst>
          </p:cNvPr>
          <p:cNvSpPr>
            <a:spLocks noGrp="1"/>
          </p:cNvSpPr>
          <p:nvPr>
            <p:ph type="pic" sz="quarter" idx="16"/>
          </p:nvPr>
        </p:nvSpPr>
        <p:spPr>
          <a:xfrm>
            <a:off x="6610350" y="1648800"/>
            <a:ext cx="5438775" cy="2638800"/>
          </a:xfrm>
        </p:spPr>
        <p:txBody>
          <a:bodyPr tIns="1440000">
            <a:normAutofit/>
          </a:bodyPr>
          <a:lstStyle>
            <a:lvl1pPr marL="0" indent="0" algn="ctr">
              <a:buNone/>
              <a:defRPr sz="1600"/>
            </a:lvl1pPr>
          </a:lstStyle>
          <a:p>
            <a:endParaRPr lang="nl-BE"/>
          </a:p>
        </p:txBody>
      </p:sp>
      <p:sp>
        <p:nvSpPr>
          <p:cNvPr id="21" name="tekst 2">
            <a:extLst>
              <a:ext uri="{FF2B5EF4-FFF2-40B4-BE49-F238E27FC236}">
                <a16:creationId xmlns:a16="http://schemas.microsoft.com/office/drawing/2014/main" id="{2C9D76FB-B5C8-4189-9BD7-56BAEF2C5585}"/>
              </a:ext>
            </a:extLst>
          </p:cNvPr>
          <p:cNvSpPr>
            <a:spLocks noGrp="1"/>
          </p:cNvSpPr>
          <p:nvPr>
            <p:ph type="body" sz="quarter" idx="17"/>
          </p:nvPr>
        </p:nvSpPr>
        <p:spPr>
          <a:xfrm>
            <a:off x="1050130" y="4263948"/>
            <a:ext cx="5439600" cy="428400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22" name="tekst 2">
            <a:extLst>
              <a:ext uri="{FF2B5EF4-FFF2-40B4-BE49-F238E27FC236}">
                <a16:creationId xmlns:a16="http://schemas.microsoft.com/office/drawing/2014/main" id="{99919468-E4E2-4DD7-A749-A135BF3C1605}"/>
              </a:ext>
            </a:extLst>
          </p:cNvPr>
          <p:cNvSpPr>
            <a:spLocks noGrp="1"/>
          </p:cNvSpPr>
          <p:nvPr>
            <p:ph type="body" sz="quarter" idx="18"/>
          </p:nvPr>
        </p:nvSpPr>
        <p:spPr>
          <a:xfrm>
            <a:off x="6609599" y="4262400"/>
            <a:ext cx="5439600" cy="428400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23" name="tekst 2">
            <a:extLst>
              <a:ext uri="{FF2B5EF4-FFF2-40B4-BE49-F238E27FC236}">
                <a16:creationId xmlns:a16="http://schemas.microsoft.com/office/drawing/2014/main" id="{115EA5E1-3426-4F50-8A79-52A1F52C5A34}"/>
              </a:ext>
            </a:extLst>
          </p:cNvPr>
          <p:cNvSpPr>
            <a:spLocks noGrp="1"/>
          </p:cNvSpPr>
          <p:nvPr>
            <p:ph type="body" sz="quarter" idx="19"/>
          </p:nvPr>
        </p:nvSpPr>
        <p:spPr>
          <a:xfrm>
            <a:off x="12178799" y="4262400"/>
            <a:ext cx="5439600" cy="428400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24" name="TextBox 4">
            <a:extLst>
              <a:ext uri="{FF2B5EF4-FFF2-40B4-BE49-F238E27FC236}">
                <a16:creationId xmlns:a16="http://schemas.microsoft.com/office/drawing/2014/main" id="{88A38384-9998-4BC5-BA90-E15895259F2B}"/>
              </a:ext>
            </a:extLst>
          </p:cNvPr>
          <p:cNvSpPr txBox="1"/>
          <p:nvPr userDrawn="1"/>
        </p:nvSpPr>
        <p:spPr>
          <a:xfrm>
            <a:off x="12608689" y="-528424"/>
            <a:ext cx="5663952" cy="400110"/>
          </a:xfrm>
          <a:prstGeom prst="rect">
            <a:avLst/>
          </a:prstGeom>
          <a:noFill/>
        </p:spPr>
        <p:txBody>
          <a:bodyPr wrap="square" rtlCol="0">
            <a:spAutoFit/>
          </a:bodyPr>
          <a:lstStyle/>
          <a:p>
            <a:pPr algn="r"/>
            <a:r>
              <a:rPr lang="nl-BE" sz="2000" b="1">
                <a:solidFill>
                  <a:schemeClr val="tx1"/>
                </a:solidFill>
                <a:latin typeface="+mn-lt"/>
                <a:cs typeface="Arial" panose="020B0604020202020204" pitchFamily="34" charset="0"/>
              </a:rPr>
              <a:t>3 x Afbeelding en tekst</a:t>
            </a:r>
            <a:r>
              <a:rPr lang="nl-NL" sz="2000" b="1">
                <a:solidFill>
                  <a:schemeClr val="tx1"/>
                </a:solidFill>
                <a:latin typeface="+mn-lt"/>
                <a:cs typeface="Arial" panose="020B0604020202020204" pitchFamily="34" charset="0"/>
              </a:rPr>
              <a:t> slide</a:t>
            </a:r>
            <a:endParaRPr lang="en-US" sz="2000" b="1">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915353470"/>
      </p:ext>
    </p:extLst>
  </p:cSld>
  <p:clrMapOvr>
    <a:masterClrMapping/>
  </p:clrMapOvr>
  <p:extLst>
    <p:ext uri="{DCECCB84-F9BA-43D5-87BE-67443E8EF086}">
      <p15:sldGuideLst xmlns:p15="http://schemas.microsoft.com/office/powerpoint/2012/main"/>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4 x Afbeelding en tekst">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10" name="afbeelding placeholder">
            <a:extLst>
              <a:ext uri="{FF2B5EF4-FFF2-40B4-BE49-F238E27FC236}">
                <a16:creationId xmlns:a16="http://schemas.microsoft.com/office/drawing/2014/main" id="{BF11F0D6-36C4-4080-A5EE-1C71DA09C63D}"/>
              </a:ext>
            </a:extLst>
          </p:cNvPr>
          <p:cNvSpPr>
            <a:spLocks noGrp="1"/>
          </p:cNvSpPr>
          <p:nvPr>
            <p:ph type="pic" sz="quarter" idx="13"/>
          </p:nvPr>
        </p:nvSpPr>
        <p:spPr>
          <a:xfrm>
            <a:off x="1040606" y="1648801"/>
            <a:ext cx="4048125" cy="2638425"/>
          </a:xfrm>
        </p:spPr>
        <p:txBody>
          <a:bodyPr tIns="1440000">
            <a:normAutofit/>
          </a:bodyPr>
          <a:lstStyle>
            <a:lvl1pPr marL="0" indent="0" algn="ctr">
              <a:buNone/>
              <a:defRPr sz="1600"/>
            </a:lvl1pPr>
          </a:lstStyle>
          <a:p>
            <a:endParaRPr lang="nl-BE"/>
          </a:p>
        </p:txBody>
      </p:sp>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a:prstGeom prst="rect">
            <a:avLst/>
          </a:prstGeom>
        </p:spPr>
        <p:txBody>
          <a:bodyPr/>
          <a:lstStyle>
            <a:lvl1pPr>
              <a:defRPr>
                <a:solidFill>
                  <a:schemeClr val="bg1"/>
                </a:solidFill>
              </a:defRPr>
            </a:lvl1pPr>
          </a:lstStyle>
          <a:p>
            <a:fld id="{B7527A74-2D87-4307-9531-5A57D9647EEB}" type="slidenum">
              <a:rPr lang="nl-BE" smtClean="0"/>
              <a:pPr/>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NL"/>
              <a:t>Titel</a:t>
            </a:r>
            <a:endParaRPr lang="en-US"/>
          </a:p>
        </p:txBody>
      </p:sp>
      <p:sp>
        <p:nvSpPr>
          <p:cNvPr id="16" name="Date Placeholder 3">
            <a:extLst>
              <a:ext uri="{FF2B5EF4-FFF2-40B4-BE49-F238E27FC236}">
                <a16:creationId xmlns:a16="http://schemas.microsoft.com/office/drawing/2014/main" id="{CBBEEC4F-5426-4F05-B96C-AD5513ABE5C3}"/>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endParaRPr lang="nl-BE"/>
          </a:p>
        </p:txBody>
      </p:sp>
      <p:sp>
        <p:nvSpPr>
          <p:cNvPr id="19" name="Footer Placeholder 4">
            <a:extLst>
              <a:ext uri="{FF2B5EF4-FFF2-40B4-BE49-F238E27FC236}">
                <a16:creationId xmlns:a16="http://schemas.microsoft.com/office/drawing/2014/main" id="{AE0DE597-1C12-43AF-8CDA-EAFFEDDDBEF7}"/>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a:t>Leren studeren</a:t>
            </a:r>
          </a:p>
        </p:txBody>
      </p:sp>
      <p:sp>
        <p:nvSpPr>
          <p:cNvPr id="20" name="afbeelding placeholder">
            <a:extLst>
              <a:ext uri="{FF2B5EF4-FFF2-40B4-BE49-F238E27FC236}">
                <a16:creationId xmlns:a16="http://schemas.microsoft.com/office/drawing/2014/main" id="{8079D545-5B83-4040-948C-2702F46AFFC2}"/>
              </a:ext>
            </a:extLst>
          </p:cNvPr>
          <p:cNvSpPr>
            <a:spLocks noGrp="1"/>
          </p:cNvSpPr>
          <p:nvPr>
            <p:ph type="pic" sz="quarter" idx="14"/>
          </p:nvPr>
        </p:nvSpPr>
        <p:spPr>
          <a:xfrm>
            <a:off x="9394190" y="1648801"/>
            <a:ext cx="4048125" cy="2638425"/>
          </a:xfrm>
        </p:spPr>
        <p:txBody>
          <a:bodyPr tIns="1440000">
            <a:normAutofit/>
          </a:bodyPr>
          <a:lstStyle>
            <a:lvl1pPr marL="0" indent="0" algn="ctr">
              <a:buNone/>
              <a:defRPr sz="1600"/>
            </a:lvl1pPr>
          </a:lstStyle>
          <a:p>
            <a:endParaRPr lang="nl-BE"/>
          </a:p>
        </p:txBody>
      </p:sp>
      <p:sp>
        <p:nvSpPr>
          <p:cNvPr id="12" name="afbeelding placeholder">
            <a:extLst>
              <a:ext uri="{FF2B5EF4-FFF2-40B4-BE49-F238E27FC236}">
                <a16:creationId xmlns:a16="http://schemas.microsoft.com/office/drawing/2014/main" id="{5F2D9633-36C4-4FE7-93AA-868431641FFF}"/>
              </a:ext>
            </a:extLst>
          </p:cNvPr>
          <p:cNvSpPr>
            <a:spLocks noGrp="1"/>
          </p:cNvSpPr>
          <p:nvPr>
            <p:ph type="pic" sz="quarter" idx="15"/>
          </p:nvPr>
        </p:nvSpPr>
        <p:spPr>
          <a:xfrm>
            <a:off x="5217398" y="1648801"/>
            <a:ext cx="4048125" cy="2638425"/>
          </a:xfrm>
        </p:spPr>
        <p:txBody>
          <a:bodyPr tIns="1440000">
            <a:normAutofit/>
          </a:bodyPr>
          <a:lstStyle>
            <a:lvl1pPr marL="0" indent="0" algn="ctr">
              <a:buNone/>
              <a:defRPr sz="1600"/>
            </a:lvl1pPr>
          </a:lstStyle>
          <a:p>
            <a:endParaRPr lang="nl-BE"/>
          </a:p>
        </p:txBody>
      </p:sp>
      <p:sp>
        <p:nvSpPr>
          <p:cNvPr id="13" name="afbeelding placeholder">
            <a:extLst>
              <a:ext uri="{FF2B5EF4-FFF2-40B4-BE49-F238E27FC236}">
                <a16:creationId xmlns:a16="http://schemas.microsoft.com/office/drawing/2014/main" id="{4622EB30-198A-45C2-B1E5-FA0B9C14C60D}"/>
              </a:ext>
            </a:extLst>
          </p:cNvPr>
          <p:cNvSpPr>
            <a:spLocks noGrp="1"/>
          </p:cNvSpPr>
          <p:nvPr>
            <p:ph type="pic" sz="quarter" idx="16"/>
          </p:nvPr>
        </p:nvSpPr>
        <p:spPr>
          <a:xfrm>
            <a:off x="13570982" y="1648801"/>
            <a:ext cx="4048125" cy="2638425"/>
          </a:xfrm>
        </p:spPr>
        <p:txBody>
          <a:bodyPr tIns="1440000">
            <a:normAutofit/>
          </a:bodyPr>
          <a:lstStyle>
            <a:lvl1pPr marL="0" indent="0" algn="ctr">
              <a:buNone/>
              <a:defRPr sz="1600"/>
            </a:lvl1pPr>
          </a:lstStyle>
          <a:p>
            <a:endParaRPr lang="nl-BE"/>
          </a:p>
        </p:txBody>
      </p:sp>
      <p:sp>
        <p:nvSpPr>
          <p:cNvPr id="21" name="tekst 2">
            <a:extLst>
              <a:ext uri="{FF2B5EF4-FFF2-40B4-BE49-F238E27FC236}">
                <a16:creationId xmlns:a16="http://schemas.microsoft.com/office/drawing/2014/main" id="{4122F8F5-104B-4819-A14B-2146F8DF983F}"/>
              </a:ext>
            </a:extLst>
          </p:cNvPr>
          <p:cNvSpPr>
            <a:spLocks noGrp="1"/>
          </p:cNvSpPr>
          <p:nvPr>
            <p:ph type="body" sz="quarter" idx="17"/>
          </p:nvPr>
        </p:nvSpPr>
        <p:spPr>
          <a:xfrm>
            <a:off x="1050131" y="4263948"/>
            <a:ext cx="4048125" cy="428400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22" name="tekst 2">
            <a:extLst>
              <a:ext uri="{FF2B5EF4-FFF2-40B4-BE49-F238E27FC236}">
                <a16:creationId xmlns:a16="http://schemas.microsoft.com/office/drawing/2014/main" id="{282FC339-B1B5-4159-8648-002E9F1CF62F}"/>
              </a:ext>
            </a:extLst>
          </p:cNvPr>
          <p:cNvSpPr>
            <a:spLocks noGrp="1"/>
          </p:cNvSpPr>
          <p:nvPr>
            <p:ph type="body" sz="quarter" idx="18"/>
          </p:nvPr>
        </p:nvSpPr>
        <p:spPr>
          <a:xfrm>
            <a:off x="5217397" y="4262400"/>
            <a:ext cx="4048125" cy="428400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23" name="tekst 2">
            <a:extLst>
              <a:ext uri="{FF2B5EF4-FFF2-40B4-BE49-F238E27FC236}">
                <a16:creationId xmlns:a16="http://schemas.microsoft.com/office/drawing/2014/main" id="{04B33FD7-F31A-4199-B81F-93BB91AE4A7B}"/>
              </a:ext>
            </a:extLst>
          </p:cNvPr>
          <p:cNvSpPr>
            <a:spLocks noGrp="1"/>
          </p:cNvSpPr>
          <p:nvPr>
            <p:ph type="body" sz="quarter" idx="19"/>
          </p:nvPr>
        </p:nvSpPr>
        <p:spPr>
          <a:xfrm>
            <a:off x="9394190" y="4262400"/>
            <a:ext cx="4048125" cy="428400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24" name="tekst 2">
            <a:extLst>
              <a:ext uri="{FF2B5EF4-FFF2-40B4-BE49-F238E27FC236}">
                <a16:creationId xmlns:a16="http://schemas.microsoft.com/office/drawing/2014/main" id="{092C2D3D-C7DF-408D-BE0C-A73771486B95}"/>
              </a:ext>
            </a:extLst>
          </p:cNvPr>
          <p:cNvSpPr>
            <a:spLocks noGrp="1"/>
          </p:cNvSpPr>
          <p:nvPr>
            <p:ph type="body" sz="quarter" idx="20"/>
          </p:nvPr>
        </p:nvSpPr>
        <p:spPr>
          <a:xfrm>
            <a:off x="13570982" y="4262400"/>
            <a:ext cx="4048125" cy="428400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25" name="TextBox 4">
            <a:extLst>
              <a:ext uri="{FF2B5EF4-FFF2-40B4-BE49-F238E27FC236}">
                <a16:creationId xmlns:a16="http://schemas.microsoft.com/office/drawing/2014/main" id="{59DAB652-AFD5-4D77-ACBB-A5CC3110B332}"/>
              </a:ext>
            </a:extLst>
          </p:cNvPr>
          <p:cNvSpPr txBox="1"/>
          <p:nvPr userDrawn="1"/>
        </p:nvSpPr>
        <p:spPr>
          <a:xfrm>
            <a:off x="12608689" y="-528424"/>
            <a:ext cx="5663952" cy="400110"/>
          </a:xfrm>
          <a:prstGeom prst="rect">
            <a:avLst/>
          </a:prstGeom>
          <a:noFill/>
        </p:spPr>
        <p:txBody>
          <a:bodyPr wrap="square" rtlCol="0">
            <a:spAutoFit/>
          </a:bodyPr>
          <a:lstStyle/>
          <a:p>
            <a:pPr algn="r"/>
            <a:r>
              <a:rPr lang="nl-BE" sz="2000" b="1">
                <a:solidFill>
                  <a:schemeClr val="tx1"/>
                </a:solidFill>
                <a:latin typeface="+mn-lt"/>
                <a:cs typeface="Arial" panose="020B0604020202020204" pitchFamily="34" charset="0"/>
              </a:rPr>
              <a:t>4 x Afbeelding en tekst</a:t>
            </a:r>
            <a:r>
              <a:rPr lang="nl-NL" sz="2000" b="1">
                <a:solidFill>
                  <a:schemeClr val="tx1"/>
                </a:solidFill>
                <a:latin typeface="+mn-lt"/>
                <a:cs typeface="Arial" panose="020B0604020202020204" pitchFamily="34" charset="0"/>
              </a:rPr>
              <a:t> slide</a:t>
            </a:r>
            <a:endParaRPr lang="en-US" sz="2000" b="1">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2476222348"/>
      </p:ext>
    </p:extLst>
  </p:cSld>
  <p:clrMapOvr>
    <a:masterClrMapping/>
  </p:clrMapOvr>
  <p:extLst>
    <p:ext uri="{DCECCB84-F9BA-43D5-87BE-67443E8EF086}">
      <p15:sldGuideLst xmlns:p15="http://schemas.microsoft.com/office/powerpoint/2012/main"/>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4 x Grafiek en tekst">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a:prstGeom prst="rect">
            <a:avLst/>
          </a:prstGeom>
        </p:spPr>
        <p:txBody>
          <a:bodyPr/>
          <a:lstStyle>
            <a:lvl1pPr>
              <a:defRPr>
                <a:solidFill>
                  <a:schemeClr val="bg1"/>
                </a:solidFill>
              </a:defRPr>
            </a:lvl1pPr>
          </a:lstStyle>
          <a:p>
            <a:fld id="{B7527A74-2D87-4307-9531-5A57D9647EEB}" type="slidenum">
              <a:rPr lang="nl-BE" smtClean="0"/>
              <a:pPr/>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NL"/>
              <a:t>Titel</a:t>
            </a:r>
            <a:endParaRPr lang="en-US"/>
          </a:p>
        </p:txBody>
      </p:sp>
      <p:sp>
        <p:nvSpPr>
          <p:cNvPr id="16" name="Date Placeholder 3">
            <a:extLst>
              <a:ext uri="{FF2B5EF4-FFF2-40B4-BE49-F238E27FC236}">
                <a16:creationId xmlns:a16="http://schemas.microsoft.com/office/drawing/2014/main" id="{CBBEEC4F-5426-4F05-B96C-AD5513ABE5C3}"/>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endParaRPr lang="nl-BE"/>
          </a:p>
        </p:txBody>
      </p:sp>
      <p:sp>
        <p:nvSpPr>
          <p:cNvPr id="19" name="Footer Placeholder 4">
            <a:extLst>
              <a:ext uri="{FF2B5EF4-FFF2-40B4-BE49-F238E27FC236}">
                <a16:creationId xmlns:a16="http://schemas.microsoft.com/office/drawing/2014/main" id="{AE0DE597-1C12-43AF-8CDA-EAFFEDDDBEF7}"/>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a:t>Leren studeren</a:t>
            </a:r>
          </a:p>
        </p:txBody>
      </p:sp>
      <p:sp>
        <p:nvSpPr>
          <p:cNvPr id="21" name="tekst 2">
            <a:extLst>
              <a:ext uri="{FF2B5EF4-FFF2-40B4-BE49-F238E27FC236}">
                <a16:creationId xmlns:a16="http://schemas.microsoft.com/office/drawing/2014/main" id="{4122F8F5-104B-4819-A14B-2146F8DF983F}"/>
              </a:ext>
            </a:extLst>
          </p:cNvPr>
          <p:cNvSpPr>
            <a:spLocks noGrp="1"/>
          </p:cNvSpPr>
          <p:nvPr>
            <p:ph type="body" sz="quarter" idx="17"/>
          </p:nvPr>
        </p:nvSpPr>
        <p:spPr>
          <a:xfrm>
            <a:off x="1050131" y="4263948"/>
            <a:ext cx="4048125" cy="428400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22" name="tekst 2">
            <a:extLst>
              <a:ext uri="{FF2B5EF4-FFF2-40B4-BE49-F238E27FC236}">
                <a16:creationId xmlns:a16="http://schemas.microsoft.com/office/drawing/2014/main" id="{282FC339-B1B5-4159-8648-002E9F1CF62F}"/>
              </a:ext>
            </a:extLst>
          </p:cNvPr>
          <p:cNvSpPr>
            <a:spLocks noGrp="1"/>
          </p:cNvSpPr>
          <p:nvPr>
            <p:ph type="body" sz="quarter" idx="18"/>
          </p:nvPr>
        </p:nvSpPr>
        <p:spPr>
          <a:xfrm>
            <a:off x="5217397" y="4262400"/>
            <a:ext cx="4048125" cy="428400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23" name="tekst 2">
            <a:extLst>
              <a:ext uri="{FF2B5EF4-FFF2-40B4-BE49-F238E27FC236}">
                <a16:creationId xmlns:a16="http://schemas.microsoft.com/office/drawing/2014/main" id="{04B33FD7-F31A-4199-B81F-93BB91AE4A7B}"/>
              </a:ext>
            </a:extLst>
          </p:cNvPr>
          <p:cNvSpPr>
            <a:spLocks noGrp="1"/>
          </p:cNvSpPr>
          <p:nvPr>
            <p:ph type="body" sz="quarter" idx="19"/>
          </p:nvPr>
        </p:nvSpPr>
        <p:spPr>
          <a:xfrm>
            <a:off x="9394190" y="4262400"/>
            <a:ext cx="4048125" cy="428400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24" name="tekst 2">
            <a:extLst>
              <a:ext uri="{FF2B5EF4-FFF2-40B4-BE49-F238E27FC236}">
                <a16:creationId xmlns:a16="http://schemas.microsoft.com/office/drawing/2014/main" id="{092C2D3D-C7DF-408D-BE0C-A73771486B95}"/>
              </a:ext>
            </a:extLst>
          </p:cNvPr>
          <p:cNvSpPr>
            <a:spLocks noGrp="1"/>
          </p:cNvSpPr>
          <p:nvPr>
            <p:ph type="body" sz="quarter" idx="20"/>
          </p:nvPr>
        </p:nvSpPr>
        <p:spPr>
          <a:xfrm>
            <a:off x="13570982" y="4262400"/>
            <a:ext cx="4048125" cy="428400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3" name="Tijdelijke aanduiding voor grafiek 2">
            <a:extLst>
              <a:ext uri="{FF2B5EF4-FFF2-40B4-BE49-F238E27FC236}">
                <a16:creationId xmlns:a16="http://schemas.microsoft.com/office/drawing/2014/main" id="{954FC3A0-5B09-46B3-AF11-1AA71E7BE9D0}"/>
              </a:ext>
            </a:extLst>
          </p:cNvPr>
          <p:cNvSpPr>
            <a:spLocks noGrp="1"/>
          </p:cNvSpPr>
          <p:nvPr>
            <p:ph type="chart" sz="quarter" idx="21"/>
          </p:nvPr>
        </p:nvSpPr>
        <p:spPr>
          <a:xfrm>
            <a:off x="13570981" y="1648801"/>
            <a:ext cx="4048125" cy="2638424"/>
          </a:xfrm>
        </p:spPr>
        <p:txBody>
          <a:bodyPr>
            <a:normAutofit/>
          </a:bodyPr>
          <a:lstStyle>
            <a:lvl1pPr marL="0" indent="0" algn="ctr">
              <a:buNone/>
              <a:defRPr sz="1600"/>
            </a:lvl1pPr>
          </a:lstStyle>
          <a:p>
            <a:endParaRPr lang="nl-BE"/>
          </a:p>
        </p:txBody>
      </p:sp>
      <p:sp>
        <p:nvSpPr>
          <p:cNvPr id="25" name="Tijdelijke aanduiding voor grafiek 2">
            <a:extLst>
              <a:ext uri="{FF2B5EF4-FFF2-40B4-BE49-F238E27FC236}">
                <a16:creationId xmlns:a16="http://schemas.microsoft.com/office/drawing/2014/main" id="{E8ED0ED7-31CC-4369-A3E5-B0BED19B6AC7}"/>
              </a:ext>
            </a:extLst>
          </p:cNvPr>
          <p:cNvSpPr>
            <a:spLocks noGrp="1"/>
          </p:cNvSpPr>
          <p:nvPr>
            <p:ph type="chart" sz="quarter" idx="22"/>
          </p:nvPr>
        </p:nvSpPr>
        <p:spPr>
          <a:xfrm>
            <a:off x="1057276" y="1648800"/>
            <a:ext cx="4048125" cy="2638424"/>
          </a:xfrm>
        </p:spPr>
        <p:txBody>
          <a:bodyPr>
            <a:normAutofit/>
          </a:bodyPr>
          <a:lstStyle>
            <a:lvl1pPr marL="0" indent="0" algn="ctr">
              <a:buNone/>
              <a:defRPr sz="1600"/>
            </a:lvl1pPr>
          </a:lstStyle>
          <a:p>
            <a:endParaRPr lang="nl-BE"/>
          </a:p>
        </p:txBody>
      </p:sp>
      <p:sp>
        <p:nvSpPr>
          <p:cNvPr id="26" name="Tijdelijke aanduiding voor grafiek 2">
            <a:extLst>
              <a:ext uri="{FF2B5EF4-FFF2-40B4-BE49-F238E27FC236}">
                <a16:creationId xmlns:a16="http://schemas.microsoft.com/office/drawing/2014/main" id="{208D46EB-D604-4977-8266-2D9F94EB29AA}"/>
              </a:ext>
            </a:extLst>
          </p:cNvPr>
          <p:cNvSpPr>
            <a:spLocks noGrp="1"/>
          </p:cNvSpPr>
          <p:nvPr>
            <p:ph type="chart" sz="quarter" idx="23"/>
          </p:nvPr>
        </p:nvSpPr>
        <p:spPr>
          <a:xfrm>
            <a:off x="5228511" y="1648800"/>
            <a:ext cx="4048125" cy="2638424"/>
          </a:xfrm>
        </p:spPr>
        <p:txBody>
          <a:bodyPr>
            <a:normAutofit/>
          </a:bodyPr>
          <a:lstStyle>
            <a:lvl1pPr marL="0" indent="0" algn="ctr">
              <a:buNone/>
              <a:defRPr sz="1600"/>
            </a:lvl1pPr>
          </a:lstStyle>
          <a:p>
            <a:endParaRPr lang="nl-BE"/>
          </a:p>
        </p:txBody>
      </p:sp>
      <p:sp>
        <p:nvSpPr>
          <p:cNvPr id="27" name="Tijdelijke aanduiding voor grafiek 2">
            <a:extLst>
              <a:ext uri="{FF2B5EF4-FFF2-40B4-BE49-F238E27FC236}">
                <a16:creationId xmlns:a16="http://schemas.microsoft.com/office/drawing/2014/main" id="{82703302-D87B-48DC-ACE7-F126874EE444}"/>
              </a:ext>
            </a:extLst>
          </p:cNvPr>
          <p:cNvSpPr>
            <a:spLocks noGrp="1"/>
          </p:cNvSpPr>
          <p:nvPr>
            <p:ph type="chart" sz="quarter" idx="24"/>
          </p:nvPr>
        </p:nvSpPr>
        <p:spPr>
          <a:xfrm>
            <a:off x="9399746" y="1648800"/>
            <a:ext cx="4048125" cy="2638424"/>
          </a:xfrm>
        </p:spPr>
        <p:txBody>
          <a:bodyPr>
            <a:normAutofit/>
          </a:bodyPr>
          <a:lstStyle>
            <a:lvl1pPr marL="0" indent="0" algn="ctr">
              <a:buNone/>
              <a:defRPr sz="1600"/>
            </a:lvl1pPr>
          </a:lstStyle>
          <a:p>
            <a:endParaRPr lang="nl-BE"/>
          </a:p>
        </p:txBody>
      </p:sp>
      <p:sp>
        <p:nvSpPr>
          <p:cNvPr id="20" name="TextBox 4">
            <a:extLst>
              <a:ext uri="{FF2B5EF4-FFF2-40B4-BE49-F238E27FC236}">
                <a16:creationId xmlns:a16="http://schemas.microsoft.com/office/drawing/2014/main" id="{DB6ED84B-8E7F-4228-B427-1EDE681C5A63}"/>
              </a:ext>
            </a:extLst>
          </p:cNvPr>
          <p:cNvSpPr txBox="1"/>
          <p:nvPr userDrawn="1"/>
        </p:nvSpPr>
        <p:spPr>
          <a:xfrm>
            <a:off x="12608689" y="-528424"/>
            <a:ext cx="5663952" cy="400110"/>
          </a:xfrm>
          <a:prstGeom prst="rect">
            <a:avLst/>
          </a:prstGeom>
          <a:noFill/>
        </p:spPr>
        <p:txBody>
          <a:bodyPr wrap="square" rtlCol="0">
            <a:spAutoFit/>
          </a:bodyPr>
          <a:lstStyle/>
          <a:p>
            <a:pPr algn="r"/>
            <a:r>
              <a:rPr lang="nl-BE" sz="2000" b="1">
                <a:solidFill>
                  <a:schemeClr val="tx1"/>
                </a:solidFill>
                <a:latin typeface="+mn-lt"/>
                <a:cs typeface="Arial" panose="020B0604020202020204" pitchFamily="34" charset="0"/>
              </a:rPr>
              <a:t>4 x Grafiek en tekst</a:t>
            </a:r>
            <a:r>
              <a:rPr lang="nl-NL" sz="2000" b="1">
                <a:solidFill>
                  <a:schemeClr val="tx1"/>
                </a:solidFill>
                <a:latin typeface="+mn-lt"/>
                <a:cs typeface="Arial" panose="020B0604020202020204" pitchFamily="34" charset="0"/>
              </a:rPr>
              <a:t> slide</a:t>
            </a:r>
            <a:endParaRPr lang="en-US" sz="2000" b="1">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4183183165"/>
      </p:ext>
    </p:extLst>
  </p:cSld>
  <p:clrMapOvr>
    <a:masterClrMapping/>
  </p:clrMapOvr>
  <p:extLst>
    <p:ext uri="{DCECCB84-F9BA-43D5-87BE-67443E8EF086}">
      <p15:sldGuideLst xmlns:p15="http://schemas.microsoft.com/office/powerpoint/2012/main"/>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ekst en grafiek">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3" name="tekst 2">
            <a:extLst>
              <a:ext uri="{FF2B5EF4-FFF2-40B4-BE49-F238E27FC236}">
                <a16:creationId xmlns:a16="http://schemas.microsoft.com/office/drawing/2014/main" id="{4A7D640B-CDD8-4169-B1E1-C9092DA4F966}"/>
              </a:ext>
            </a:extLst>
          </p:cNvPr>
          <p:cNvSpPr>
            <a:spLocks noGrp="1"/>
          </p:cNvSpPr>
          <p:nvPr>
            <p:ph type="body" sz="quarter" idx="17"/>
          </p:nvPr>
        </p:nvSpPr>
        <p:spPr>
          <a:xfrm>
            <a:off x="1050131" y="2354400"/>
            <a:ext cx="5451029" cy="6781003"/>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a:prstGeom prst="rect">
            <a:avLst/>
          </a:prstGeom>
        </p:spPr>
        <p:txBody>
          <a:bodyPr/>
          <a:lstStyle>
            <a:lvl1pPr>
              <a:defRPr>
                <a:solidFill>
                  <a:schemeClr val="bg1"/>
                </a:solidFill>
              </a:defRPr>
            </a:lvl1pPr>
          </a:lstStyle>
          <a:p>
            <a:fld id="{B7527A74-2D87-4307-9531-5A57D9647EEB}" type="slidenum">
              <a:rPr lang="nl-BE" smtClean="0"/>
              <a:pPr/>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NL"/>
              <a:t>Titel</a:t>
            </a:r>
            <a:endParaRPr lang="en-US"/>
          </a:p>
        </p:txBody>
      </p:sp>
      <p:sp>
        <p:nvSpPr>
          <p:cNvPr id="6" name="Tijdelijke aanduiding voor grafiek 5">
            <a:extLst>
              <a:ext uri="{FF2B5EF4-FFF2-40B4-BE49-F238E27FC236}">
                <a16:creationId xmlns:a16="http://schemas.microsoft.com/office/drawing/2014/main" id="{614134C0-F4E4-44CC-8706-88387C9D5861}"/>
              </a:ext>
            </a:extLst>
          </p:cNvPr>
          <p:cNvSpPr>
            <a:spLocks noGrp="1"/>
          </p:cNvSpPr>
          <p:nvPr>
            <p:ph type="chart" sz="quarter" idx="18"/>
          </p:nvPr>
        </p:nvSpPr>
        <p:spPr>
          <a:xfrm>
            <a:off x="6604059" y="1648798"/>
            <a:ext cx="11007666" cy="7498800"/>
          </a:xfrm>
        </p:spPr>
        <p:txBody>
          <a:bodyPr>
            <a:normAutofit/>
          </a:bodyPr>
          <a:lstStyle>
            <a:lvl1pPr marL="0" indent="0" algn="ctr">
              <a:buNone/>
              <a:defRPr sz="1600"/>
            </a:lvl1pPr>
          </a:lstStyle>
          <a:p>
            <a:endParaRPr lang="nl-BE"/>
          </a:p>
        </p:txBody>
      </p:sp>
      <p:cxnSp>
        <p:nvCxnSpPr>
          <p:cNvPr id="16" name="Rechte verbindingslijn 15">
            <a:extLst>
              <a:ext uri="{FF2B5EF4-FFF2-40B4-BE49-F238E27FC236}">
                <a16:creationId xmlns:a16="http://schemas.microsoft.com/office/drawing/2014/main" id="{4F905B5B-8045-449F-895D-38D309C4501E}"/>
              </a:ext>
            </a:extLst>
          </p:cNvPr>
          <p:cNvCxnSpPr>
            <a:cxnSpLocks/>
          </p:cNvCxnSpPr>
          <p:nvPr userDrawn="1"/>
        </p:nvCxnSpPr>
        <p:spPr>
          <a:xfrm>
            <a:off x="1040607" y="1648800"/>
            <a:ext cx="16559212"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
        <p:nvSpPr>
          <p:cNvPr id="19" name="Date Placeholder 3">
            <a:extLst>
              <a:ext uri="{FF2B5EF4-FFF2-40B4-BE49-F238E27FC236}">
                <a16:creationId xmlns:a16="http://schemas.microsoft.com/office/drawing/2014/main" id="{8B491326-6D81-4D11-8B65-BA927C226970}"/>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endParaRPr lang="nl-BE"/>
          </a:p>
        </p:txBody>
      </p:sp>
      <p:sp>
        <p:nvSpPr>
          <p:cNvPr id="20" name="Footer Placeholder 4">
            <a:extLst>
              <a:ext uri="{FF2B5EF4-FFF2-40B4-BE49-F238E27FC236}">
                <a16:creationId xmlns:a16="http://schemas.microsoft.com/office/drawing/2014/main" id="{7054F025-F953-4787-9A33-0B39B2404125}"/>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a:t>Leren studeren</a:t>
            </a:r>
          </a:p>
        </p:txBody>
      </p:sp>
      <p:sp>
        <p:nvSpPr>
          <p:cNvPr id="13" name="TextBox 4">
            <a:extLst>
              <a:ext uri="{FF2B5EF4-FFF2-40B4-BE49-F238E27FC236}">
                <a16:creationId xmlns:a16="http://schemas.microsoft.com/office/drawing/2014/main" id="{A500405E-274E-4C95-9B93-F6B1F82EF01B}"/>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1/3 Tekst en 2/3 grafiek slide</a:t>
            </a:r>
            <a:endParaRPr lang="en-US" sz="2000" b="1">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2064790724"/>
      </p:ext>
    </p:extLst>
  </p:cSld>
  <p:clrMapOvr>
    <a:masterClrMapping/>
  </p:clrMapOvr>
  <p:extLst>
    <p:ext uri="{DCECCB84-F9BA-43D5-87BE-67443E8EF086}">
      <p15:sldGuideLst xmlns:p15="http://schemas.microsoft.com/office/powerpoint/2012/main"/>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Grafiek">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a:prstGeom prst="rect">
            <a:avLst/>
          </a:prstGeom>
        </p:spPr>
        <p:txBody>
          <a:bodyPr/>
          <a:lstStyle>
            <a:lvl1pPr>
              <a:defRPr>
                <a:solidFill>
                  <a:schemeClr val="bg1"/>
                </a:solidFill>
              </a:defRPr>
            </a:lvl1pPr>
          </a:lstStyle>
          <a:p>
            <a:fld id="{B7527A74-2D87-4307-9531-5A57D9647EEB}" type="slidenum">
              <a:rPr lang="nl-BE" smtClean="0"/>
              <a:pPr/>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NL"/>
              <a:t>Titel</a:t>
            </a:r>
            <a:endParaRPr lang="en-US"/>
          </a:p>
        </p:txBody>
      </p:sp>
      <p:sp>
        <p:nvSpPr>
          <p:cNvPr id="6" name="Tijdelijke aanduiding voor grafiek 5">
            <a:extLst>
              <a:ext uri="{FF2B5EF4-FFF2-40B4-BE49-F238E27FC236}">
                <a16:creationId xmlns:a16="http://schemas.microsoft.com/office/drawing/2014/main" id="{614134C0-F4E4-44CC-8706-88387C9D5861}"/>
              </a:ext>
            </a:extLst>
          </p:cNvPr>
          <p:cNvSpPr>
            <a:spLocks noGrp="1"/>
          </p:cNvSpPr>
          <p:nvPr>
            <p:ph type="chart" sz="quarter" idx="18"/>
          </p:nvPr>
        </p:nvSpPr>
        <p:spPr>
          <a:xfrm>
            <a:off x="1052513" y="1648799"/>
            <a:ext cx="16559212" cy="7475533"/>
          </a:xfrm>
        </p:spPr>
        <p:txBody>
          <a:bodyPr>
            <a:normAutofit/>
          </a:bodyPr>
          <a:lstStyle>
            <a:lvl1pPr marL="0" indent="0" algn="ctr">
              <a:buNone/>
              <a:defRPr sz="1600"/>
            </a:lvl1pPr>
          </a:lstStyle>
          <a:p>
            <a:endParaRPr lang="nl-BE"/>
          </a:p>
        </p:txBody>
      </p:sp>
      <p:cxnSp>
        <p:nvCxnSpPr>
          <p:cNvPr id="16" name="Rechte verbindingslijn 15">
            <a:extLst>
              <a:ext uri="{FF2B5EF4-FFF2-40B4-BE49-F238E27FC236}">
                <a16:creationId xmlns:a16="http://schemas.microsoft.com/office/drawing/2014/main" id="{4F905B5B-8045-449F-895D-38D309C4501E}"/>
              </a:ext>
            </a:extLst>
          </p:cNvPr>
          <p:cNvCxnSpPr>
            <a:cxnSpLocks/>
          </p:cNvCxnSpPr>
          <p:nvPr userDrawn="1"/>
        </p:nvCxnSpPr>
        <p:spPr>
          <a:xfrm>
            <a:off x="1040607" y="1648800"/>
            <a:ext cx="16559212"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
        <p:nvSpPr>
          <p:cNvPr id="19" name="Date Placeholder 3">
            <a:extLst>
              <a:ext uri="{FF2B5EF4-FFF2-40B4-BE49-F238E27FC236}">
                <a16:creationId xmlns:a16="http://schemas.microsoft.com/office/drawing/2014/main" id="{8B491326-6D81-4D11-8B65-BA927C226970}"/>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endParaRPr lang="nl-BE"/>
          </a:p>
        </p:txBody>
      </p:sp>
      <p:sp>
        <p:nvSpPr>
          <p:cNvPr id="20" name="Footer Placeholder 4">
            <a:extLst>
              <a:ext uri="{FF2B5EF4-FFF2-40B4-BE49-F238E27FC236}">
                <a16:creationId xmlns:a16="http://schemas.microsoft.com/office/drawing/2014/main" id="{7054F025-F953-4787-9A33-0B39B2404125}"/>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a:t>Leren studeren</a:t>
            </a:r>
          </a:p>
        </p:txBody>
      </p:sp>
      <p:sp>
        <p:nvSpPr>
          <p:cNvPr id="12" name="TextBox 4">
            <a:extLst>
              <a:ext uri="{FF2B5EF4-FFF2-40B4-BE49-F238E27FC236}">
                <a16:creationId xmlns:a16="http://schemas.microsoft.com/office/drawing/2014/main" id="{C2C04373-6D00-42D5-86E3-4AF79B52EF61}"/>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Grafiek slide</a:t>
            </a:r>
            <a:endParaRPr lang="en-US" sz="2000" b="1">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3565674411"/>
      </p:ext>
    </p:extLst>
  </p:cSld>
  <p:clrMapOvr>
    <a:masterClrMapping/>
  </p:clrMapOvr>
  <p:extLst>
    <p:ext uri="{DCECCB84-F9BA-43D5-87BE-67443E8EF086}">
      <p15:sldGuideLst xmlns:p15="http://schemas.microsoft.com/office/powerpoint/2012/main"/>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ekst en tekst">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3" name="Tijdelijke aanduiding voor tekst 2">
            <a:extLst>
              <a:ext uri="{FF2B5EF4-FFF2-40B4-BE49-F238E27FC236}">
                <a16:creationId xmlns:a16="http://schemas.microsoft.com/office/drawing/2014/main" id="{4A7D640B-CDD8-4169-B1E1-C9092DA4F966}"/>
              </a:ext>
            </a:extLst>
          </p:cNvPr>
          <p:cNvSpPr>
            <a:spLocks noGrp="1"/>
          </p:cNvSpPr>
          <p:nvPr>
            <p:ph type="body" sz="quarter" idx="17"/>
          </p:nvPr>
        </p:nvSpPr>
        <p:spPr>
          <a:xfrm>
            <a:off x="1050131" y="2354401"/>
            <a:ext cx="8217535" cy="6107802"/>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a:prstGeom prst="rect">
            <a:avLst/>
          </a:prstGeom>
        </p:spPr>
        <p:txBody>
          <a:bodyPr/>
          <a:lstStyle>
            <a:lvl1pPr>
              <a:defRPr>
                <a:solidFill>
                  <a:schemeClr val="bg1"/>
                </a:solidFill>
              </a:defRPr>
            </a:lvl1pPr>
          </a:lstStyle>
          <a:p>
            <a:fld id="{B7527A74-2D87-4307-9531-5A57D9647EEB}" type="slidenum">
              <a:rPr lang="nl-BE" smtClean="0"/>
              <a:pPr/>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NL"/>
              <a:t>Titel</a:t>
            </a:r>
            <a:endParaRPr lang="en-US"/>
          </a:p>
        </p:txBody>
      </p:sp>
      <p:cxnSp>
        <p:nvCxnSpPr>
          <p:cNvPr id="13" name="Rechte verbindingslijn 12">
            <a:extLst>
              <a:ext uri="{FF2B5EF4-FFF2-40B4-BE49-F238E27FC236}">
                <a16:creationId xmlns:a16="http://schemas.microsoft.com/office/drawing/2014/main" id="{7110FD9F-E4AC-400C-8565-106120363BBA}"/>
              </a:ext>
            </a:extLst>
          </p:cNvPr>
          <p:cNvCxnSpPr>
            <a:cxnSpLocks/>
          </p:cNvCxnSpPr>
          <p:nvPr userDrawn="1"/>
        </p:nvCxnSpPr>
        <p:spPr>
          <a:xfrm>
            <a:off x="1040607" y="1648800"/>
            <a:ext cx="16559212"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
        <p:nvSpPr>
          <p:cNvPr id="16" name="Tijdelijke aanduiding voor tekst 2">
            <a:extLst>
              <a:ext uri="{FF2B5EF4-FFF2-40B4-BE49-F238E27FC236}">
                <a16:creationId xmlns:a16="http://schemas.microsoft.com/office/drawing/2014/main" id="{FD4BBC61-64E8-48C4-9538-1D4C3F6AC215}"/>
              </a:ext>
            </a:extLst>
          </p:cNvPr>
          <p:cNvSpPr>
            <a:spLocks noGrp="1"/>
          </p:cNvSpPr>
          <p:nvPr>
            <p:ph type="body" sz="quarter" idx="18"/>
          </p:nvPr>
        </p:nvSpPr>
        <p:spPr>
          <a:xfrm>
            <a:off x="9280800" y="2354401"/>
            <a:ext cx="8317894" cy="6107802"/>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19" name="Date Placeholder 3">
            <a:extLst>
              <a:ext uri="{FF2B5EF4-FFF2-40B4-BE49-F238E27FC236}">
                <a16:creationId xmlns:a16="http://schemas.microsoft.com/office/drawing/2014/main" id="{64A6FC45-6288-4234-BD0E-2E4FD3701752}"/>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endParaRPr lang="nl-BE"/>
          </a:p>
        </p:txBody>
      </p:sp>
      <p:sp>
        <p:nvSpPr>
          <p:cNvPr id="20" name="Footer Placeholder 4">
            <a:extLst>
              <a:ext uri="{FF2B5EF4-FFF2-40B4-BE49-F238E27FC236}">
                <a16:creationId xmlns:a16="http://schemas.microsoft.com/office/drawing/2014/main" id="{5B38A2BD-CD2D-4371-8728-9584522E5B28}"/>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a:t>Leren studeren</a:t>
            </a:r>
          </a:p>
        </p:txBody>
      </p:sp>
      <p:sp>
        <p:nvSpPr>
          <p:cNvPr id="21" name="TextBox 4">
            <a:extLst>
              <a:ext uri="{FF2B5EF4-FFF2-40B4-BE49-F238E27FC236}">
                <a16:creationId xmlns:a16="http://schemas.microsoft.com/office/drawing/2014/main" id="{B76F8740-BA9B-4238-9C9D-5EB368209556}"/>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1/2 Tekst en 1/2 tekst slide</a:t>
            </a:r>
            <a:endParaRPr lang="en-US" sz="2000" b="1">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290389943"/>
      </p:ext>
    </p:extLst>
  </p:cSld>
  <p:clrMapOvr>
    <a:masterClrMapping/>
  </p:clrMapOvr>
  <p:extLst>
    <p:ext uri="{DCECCB84-F9BA-43D5-87BE-67443E8EF086}">
      <p15:sldGuideLst xmlns:p15="http://schemas.microsoft.com/office/powerpoint/2012/main"/>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ekst en tekst met titels">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3" name="Tijdelijke aanduiding voor tekst 2">
            <a:extLst>
              <a:ext uri="{FF2B5EF4-FFF2-40B4-BE49-F238E27FC236}">
                <a16:creationId xmlns:a16="http://schemas.microsoft.com/office/drawing/2014/main" id="{4A7D640B-CDD8-4169-B1E1-C9092DA4F966}"/>
              </a:ext>
            </a:extLst>
          </p:cNvPr>
          <p:cNvSpPr>
            <a:spLocks noGrp="1"/>
          </p:cNvSpPr>
          <p:nvPr>
            <p:ph type="body" sz="quarter" idx="17"/>
          </p:nvPr>
        </p:nvSpPr>
        <p:spPr>
          <a:xfrm>
            <a:off x="1050131" y="2360672"/>
            <a:ext cx="8217535" cy="6781003"/>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a:prstGeom prst="rect">
            <a:avLst/>
          </a:prstGeom>
        </p:spPr>
        <p:txBody>
          <a:bodyPr/>
          <a:lstStyle>
            <a:lvl1pPr>
              <a:defRPr>
                <a:solidFill>
                  <a:schemeClr val="bg1"/>
                </a:solidFill>
              </a:defRPr>
            </a:lvl1pPr>
          </a:lstStyle>
          <a:p>
            <a:fld id="{B7527A74-2D87-4307-9531-5A57D9647EEB}" type="slidenum">
              <a:rPr lang="nl-BE" smtClean="0"/>
              <a:pPr/>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NL"/>
              <a:t>Titel</a:t>
            </a:r>
            <a:endParaRPr lang="en-US"/>
          </a:p>
        </p:txBody>
      </p:sp>
      <p:cxnSp>
        <p:nvCxnSpPr>
          <p:cNvPr id="13" name="Rechte verbindingslijn 12">
            <a:extLst>
              <a:ext uri="{FF2B5EF4-FFF2-40B4-BE49-F238E27FC236}">
                <a16:creationId xmlns:a16="http://schemas.microsoft.com/office/drawing/2014/main" id="{7110FD9F-E4AC-400C-8565-106120363BBA}"/>
              </a:ext>
            </a:extLst>
          </p:cNvPr>
          <p:cNvCxnSpPr>
            <a:cxnSpLocks/>
          </p:cNvCxnSpPr>
          <p:nvPr userDrawn="1"/>
        </p:nvCxnSpPr>
        <p:spPr>
          <a:xfrm>
            <a:off x="1040607" y="1648800"/>
            <a:ext cx="16559212"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
        <p:nvSpPr>
          <p:cNvPr id="16" name="Tijdelijke aanduiding voor tekst 2">
            <a:extLst>
              <a:ext uri="{FF2B5EF4-FFF2-40B4-BE49-F238E27FC236}">
                <a16:creationId xmlns:a16="http://schemas.microsoft.com/office/drawing/2014/main" id="{FD4BBC61-64E8-48C4-9538-1D4C3F6AC215}"/>
              </a:ext>
            </a:extLst>
          </p:cNvPr>
          <p:cNvSpPr>
            <a:spLocks noGrp="1"/>
          </p:cNvSpPr>
          <p:nvPr>
            <p:ph type="body" sz="quarter" idx="18"/>
          </p:nvPr>
        </p:nvSpPr>
        <p:spPr>
          <a:xfrm>
            <a:off x="9281925" y="2372571"/>
            <a:ext cx="8317894" cy="6781003"/>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19" name="Tijdelijke aanduiding voor tekst 2">
            <a:extLst>
              <a:ext uri="{FF2B5EF4-FFF2-40B4-BE49-F238E27FC236}">
                <a16:creationId xmlns:a16="http://schemas.microsoft.com/office/drawing/2014/main" id="{27C51278-DB61-42EE-9F33-A777E0DF1AC2}"/>
              </a:ext>
            </a:extLst>
          </p:cNvPr>
          <p:cNvSpPr>
            <a:spLocks noGrp="1"/>
          </p:cNvSpPr>
          <p:nvPr>
            <p:ph type="body" sz="quarter" idx="19" hasCustomPrompt="1"/>
          </p:nvPr>
        </p:nvSpPr>
        <p:spPr>
          <a:xfrm>
            <a:off x="1051200" y="1681200"/>
            <a:ext cx="8217535" cy="487516"/>
          </a:xfrm>
        </p:spPr>
        <p:txBody>
          <a:bodyPr>
            <a:noAutofit/>
          </a:bodyPr>
          <a:lstStyle>
            <a:lvl1pPr marL="0" indent="0">
              <a:buNone/>
              <a:defRPr>
                <a:latin typeface="Arial Rounded MT Bold" panose="020F0704030504030204" pitchFamily="34" charset="0"/>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NL"/>
              <a:t>Titel</a:t>
            </a:r>
          </a:p>
        </p:txBody>
      </p:sp>
      <p:sp>
        <p:nvSpPr>
          <p:cNvPr id="20" name="Tijdelijke aanduiding voor tekst 2">
            <a:extLst>
              <a:ext uri="{FF2B5EF4-FFF2-40B4-BE49-F238E27FC236}">
                <a16:creationId xmlns:a16="http://schemas.microsoft.com/office/drawing/2014/main" id="{42CA813D-BD1A-4071-BC9A-FA47A2EE0923}"/>
              </a:ext>
            </a:extLst>
          </p:cNvPr>
          <p:cNvSpPr>
            <a:spLocks noGrp="1"/>
          </p:cNvSpPr>
          <p:nvPr>
            <p:ph type="body" sz="quarter" idx="20" hasCustomPrompt="1"/>
          </p:nvPr>
        </p:nvSpPr>
        <p:spPr>
          <a:xfrm>
            <a:off x="9280800" y="1681200"/>
            <a:ext cx="8317894" cy="487516"/>
          </a:xfrm>
        </p:spPr>
        <p:txBody>
          <a:bodyPr>
            <a:noAutofit/>
          </a:bodyPr>
          <a:lstStyle>
            <a:lvl1pPr marL="0" indent="0">
              <a:buNone/>
              <a:defRPr>
                <a:latin typeface="Arial Rounded MT Bold" panose="020F0704030504030204" pitchFamily="34" charset="0"/>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NL"/>
              <a:t>Titel</a:t>
            </a:r>
            <a:endParaRPr lang="nl-BE"/>
          </a:p>
        </p:txBody>
      </p:sp>
      <p:sp>
        <p:nvSpPr>
          <p:cNvPr id="21" name="Date Placeholder 3">
            <a:extLst>
              <a:ext uri="{FF2B5EF4-FFF2-40B4-BE49-F238E27FC236}">
                <a16:creationId xmlns:a16="http://schemas.microsoft.com/office/drawing/2014/main" id="{23797617-9A2A-42BE-91A7-557BA9A3B339}"/>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endParaRPr lang="nl-BE"/>
          </a:p>
        </p:txBody>
      </p:sp>
      <p:sp>
        <p:nvSpPr>
          <p:cNvPr id="22" name="Footer Placeholder 4">
            <a:extLst>
              <a:ext uri="{FF2B5EF4-FFF2-40B4-BE49-F238E27FC236}">
                <a16:creationId xmlns:a16="http://schemas.microsoft.com/office/drawing/2014/main" id="{84F2FAB1-4F58-45C2-A410-C1CF7D683BA6}"/>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a:t>Leren studeren</a:t>
            </a:r>
          </a:p>
        </p:txBody>
      </p:sp>
      <p:sp>
        <p:nvSpPr>
          <p:cNvPr id="23" name="TextBox 4">
            <a:extLst>
              <a:ext uri="{FF2B5EF4-FFF2-40B4-BE49-F238E27FC236}">
                <a16:creationId xmlns:a16="http://schemas.microsoft.com/office/drawing/2014/main" id="{B415E543-5122-4ED4-A8AA-647C117F1825}"/>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Titel slide</a:t>
            </a:r>
            <a:endParaRPr lang="en-US" sz="2000" b="1">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2534124508"/>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Inhoudstafel">
    <p:spTree>
      <p:nvGrpSpPr>
        <p:cNvPr id="1" name=""/>
        <p:cNvGrpSpPr/>
        <p:nvPr/>
      </p:nvGrpSpPr>
      <p:grpSpPr>
        <a:xfrm>
          <a:off x="0" y="0"/>
          <a:ext cx="0" cy="0"/>
          <a:chOff x="0" y="0"/>
          <a:chExt cx="0" cy="0"/>
        </a:xfrm>
      </p:grpSpPr>
      <p:pic>
        <p:nvPicPr>
          <p:cNvPr id="5" name="Afbeelding 4" hidden="1">
            <a:extLst>
              <a:ext uri="{FF2B5EF4-FFF2-40B4-BE49-F238E27FC236}">
                <a16:creationId xmlns:a16="http://schemas.microsoft.com/office/drawing/2014/main" id="{6146C605-8F34-42B6-AD9C-0FA5DF4B76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10" name="Achtergrond">
            <a:extLst>
              <a:ext uri="{FF2B5EF4-FFF2-40B4-BE49-F238E27FC236}">
                <a16:creationId xmlns:a16="http://schemas.microsoft.com/office/drawing/2014/main" id="{127BD0DD-96EC-4659-8C98-AD33554F5AEF}"/>
              </a:ext>
            </a:extLst>
          </p:cNvPr>
          <p:cNvSpPr/>
          <p:nvPr userDrawn="1"/>
        </p:nvSpPr>
        <p:spPr>
          <a:xfrm>
            <a:off x="-1361" y="-6350"/>
            <a:ext cx="18291742" cy="10293350"/>
          </a:xfrm>
          <a:custGeom>
            <a:avLst/>
            <a:gdLst>
              <a:gd name="connsiteX0" fmla="*/ 17335500 w 17335500"/>
              <a:gd name="connsiteY0" fmla="*/ 9525 h 10382250"/>
              <a:gd name="connsiteX1" fmla="*/ 3409950 w 17335500"/>
              <a:gd name="connsiteY1" fmla="*/ 0 h 10382250"/>
              <a:gd name="connsiteX2" fmla="*/ 0 w 17335500"/>
              <a:gd name="connsiteY2" fmla="*/ 10382250 h 10382250"/>
              <a:gd name="connsiteX3" fmla="*/ 17335500 w 17335500"/>
              <a:gd name="connsiteY3" fmla="*/ 10334625 h 10382250"/>
              <a:gd name="connsiteX4" fmla="*/ 17335500 w 17335500"/>
              <a:gd name="connsiteY4" fmla="*/ 9525 h 10382250"/>
              <a:gd name="connsiteX0" fmla="*/ 17335500 w 17335500"/>
              <a:gd name="connsiteY0" fmla="*/ 0 h 10372725"/>
              <a:gd name="connsiteX1" fmla="*/ 3398044 w 17335500"/>
              <a:gd name="connsiteY1" fmla="*/ 28575 h 10372725"/>
              <a:gd name="connsiteX2" fmla="*/ 0 w 17335500"/>
              <a:gd name="connsiteY2" fmla="*/ 10372725 h 10372725"/>
              <a:gd name="connsiteX3" fmla="*/ 17335500 w 17335500"/>
              <a:gd name="connsiteY3" fmla="*/ 10325100 h 10372725"/>
              <a:gd name="connsiteX4" fmla="*/ 17335500 w 17335500"/>
              <a:gd name="connsiteY4" fmla="*/ 0 h 10372725"/>
              <a:gd name="connsiteX0" fmla="*/ 16937831 w 17335500"/>
              <a:gd name="connsiteY0" fmla="*/ 481012 h 10344150"/>
              <a:gd name="connsiteX1" fmla="*/ 3398044 w 17335500"/>
              <a:gd name="connsiteY1" fmla="*/ 0 h 10344150"/>
              <a:gd name="connsiteX2" fmla="*/ 0 w 17335500"/>
              <a:gd name="connsiteY2" fmla="*/ 10344150 h 10344150"/>
              <a:gd name="connsiteX3" fmla="*/ 17335500 w 17335500"/>
              <a:gd name="connsiteY3" fmla="*/ 10296525 h 10344150"/>
              <a:gd name="connsiteX4" fmla="*/ 16937831 w 17335500"/>
              <a:gd name="connsiteY4" fmla="*/ 481012 h 10344150"/>
              <a:gd name="connsiteX0" fmla="*/ 17304544 w 17335500"/>
              <a:gd name="connsiteY0" fmla="*/ 0 h 10344151"/>
              <a:gd name="connsiteX1" fmla="*/ 3398044 w 17335500"/>
              <a:gd name="connsiteY1" fmla="*/ 1 h 10344151"/>
              <a:gd name="connsiteX2" fmla="*/ 0 w 17335500"/>
              <a:gd name="connsiteY2" fmla="*/ 10344151 h 10344151"/>
              <a:gd name="connsiteX3" fmla="*/ 17335500 w 17335500"/>
              <a:gd name="connsiteY3" fmla="*/ 10296526 h 10344151"/>
              <a:gd name="connsiteX4" fmla="*/ 17304544 w 17335500"/>
              <a:gd name="connsiteY4" fmla="*/ 0 h 10344151"/>
              <a:gd name="connsiteX0" fmla="*/ 17304544 w 17304622"/>
              <a:gd name="connsiteY0" fmla="*/ 0 h 10344151"/>
              <a:gd name="connsiteX1" fmla="*/ 3398044 w 17304622"/>
              <a:gd name="connsiteY1" fmla="*/ 1 h 10344151"/>
              <a:gd name="connsiteX2" fmla="*/ 0 w 17304622"/>
              <a:gd name="connsiteY2" fmla="*/ 10344151 h 10344151"/>
              <a:gd name="connsiteX3" fmla="*/ 16309181 w 17304622"/>
              <a:gd name="connsiteY3" fmla="*/ 9244014 h 10344151"/>
              <a:gd name="connsiteX4" fmla="*/ 17304544 w 17304622"/>
              <a:gd name="connsiteY4" fmla="*/ 0 h 10344151"/>
              <a:gd name="connsiteX0" fmla="*/ 17304544 w 17309306"/>
              <a:gd name="connsiteY0" fmla="*/ 0 h 10344151"/>
              <a:gd name="connsiteX1" fmla="*/ 3398044 w 17309306"/>
              <a:gd name="connsiteY1" fmla="*/ 1 h 10344151"/>
              <a:gd name="connsiteX2" fmla="*/ 0 w 17309306"/>
              <a:gd name="connsiteY2" fmla="*/ 10344151 h 10344151"/>
              <a:gd name="connsiteX3" fmla="*/ 17309306 w 17309306"/>
              <a:gd name="connsiteY3" fmla="*/ 10287001 h 10344151"/>
              <a:gd name="connsiteX4" fmla="*/ 17304544 w 17309306"/>
              <a:gd name="connsiteY4" fmla="*/ 0 h 10344151"/>
              <a:gd name="connsiteX0" fmla="*/ 16740188 w 16744950"/>
              <a:gd name="connsiteY0" fmla="*/ 0 h 10287001"/>
              <a:gd name="connsiteX1" fmla="*/ 2833688 w 16744950"/>
              <a:gd name="connsiteY1" fmla="*/ 1 h 10287001"/>
              <a:gd name="connsiteX2" fmla="*/ 0 w 16744950"/>
              <a:gd name="connsiteY2" fmla="*/ 10106026 h 10287001"/>
              <a:gd name="connsiteX3" fmla="*/ 16744950 w 16744950"/>
              <a:gd name="connsiteY3" fmla="*/ 10287001 h 10287001"/>
              <a:gd name="connsiteX4" fmla="*/ 16740188 w 16744950"/>
              <a:gd name="connsiteY4" fmla="*/ 0 h 10287001"/>
              <a:gd name="connsiteX0" fmla="*/ 17266444 w 17271206"/>
              <a:gd name="connsiteY0" fmla="*/ 0 h 10287001"/>
              <a:gd name="connsiteX1" fmla="*/ 3359944 w 17271206"/>
              <a:gd name="connsiteY1" fmla="*/ 1 h 10287001"/>
              <a:gd name="connsiteX2" fmla="*/ 0 w 17271206"/>
              <a:gd name="connsiteY2" fmla="*/ 10287001 h 10287001"/>
              <a:gd name="connsiteX3" fmla="*/ 17271206 w 17271206"/>
              <a:gd name="connsiteY3" fmla="*/ 10287001 h 10287001"/>
              <a:gd name="connsiteX4" fmla="*/ 17266444 w 17271206"/>
              <a:gd name="connsiteY4" fmla="*/ 0 h 10287001"/>
              <a:gd name="connsiteX0" fmla="*/ 17266444 w 17271206"/>
              <a:gd name="connsiteY0" fmla="*/ 0 h 10287001"/>
              <a:gd name="connsiteX1" fmla="*/ 3359944 w 17271206"/>
              <a:gd name="connsiteY1" fmla="*/ 1 h 10287001"/>
              <a:gd name="connsiteX2" fmla="*/ 1056368 w 17271206"/>
              <a:gd name="connsiteY2" fmla="*/ 7068458 h 10287001"/>
              <a:gd name="connsiteX3" fmla="*/ 0 w 17271206"/>
              <a:gd name="connsiteY3" fmla="*/ 10287001 h 10287001"/>
              <a:gd name="connsiteX4" fmla="*/ 17271206 w 17271206"/>
              <a:gd name="connsiteY4" fmla="*/ 10287001 h 10287001"/>
              <a:gd name="connsiteX5" fmla="*/ 17266444 w 17271206"/>
              <a:gd name="connsiteY5" fmla="*/ 0 h 10287001"/>
              <a:gd name="connsiteX0" fmla="*/ 18285619 w 18290381"/>
              <a:gd name="connsiteY0" fmla="*/ 0 h 10287001"/>
              <a:gd name="connsiteX1" fmla="*/ 4379119 w 18290381"/>
              <a:gd name="connsiteY1" fmla="*/ 1 h 10287001"/>
              <a:gd name="connsiteX2" fmla="*/ 0 w 18290381"/>
              <a:gd name="connsiteY2" fmla="*/ 5863772 h 10287001"/>
              <a:gd name="connsiteX3" fmla="*/ 1019175 w 18290381"/>
              <a:gd name="connsiteY3" fmla="*/ 10287001 h 10287001"/>
              <a:gd name="connsiteX4" fmla="*/ 18290381 w 18290381"/>
              <a:gd name="connsiteY4" fmla="*/ 10287001 h 10287001"/>
              <a:gd name="connsiteX5" fmla="*/ 18285619 w 18290381"/>
              <a:gd name="connsiteY5" fmla="*/ 0 h 10287001"/>
              <a:gd name="connsiteX0" fmla="*/ 18285619 w 18290381"/>
              <a:gd name="connsiteY0" fmla="*/ 0 h 10287001"/>
              <a:gd name="connsiteX1" fmla="*/ 4379119 w 18290381"/>
              <a:gd name="connsiteY1" fmla="*/ 1 h 10287001"/>
              <a:gd name="connsiteX2" fmla="*/ 0 w 18290381"/>
              <a:gd name="connsiteY2" fmla="*/ 5863772 h 10287001"/>
              <a:gd name="connsiteX3" fmla="*/ 3175 w 18290381"/>
              <a:gd name="connsiteY3" fmla="*/ 10287001 h 10287001"/>
              <a:gd name="connsiteX4" fmla="*/ 18290381 w 18290381"/>
              <a:gd name="connsiteY4" fmla="*/ 10287001 h 10287001"/>
              <a:gd name="connsiteX5" fmla="*/ 18285619 w 18290381"/>
              <a:gd name="connsiteY5" fmla="*/ 0 h 10287001"/>
              <a:gd name="connsiteX0" fmla="*/ 18285619 w 18290381"/>
              <a:gd name="connsiteY0" fmla="*/ 3174 h 10290175"/>
              <a:gd name="connsiteX1" fmla="*/ 2709069 w 18290381"/>
              <a:gd name="connsiteY1" fmla="*/ 0 h 10290175"/>
              <a:gd name="connsiteX2" fmla="*/ 0 w 18290381"/>
              <a:gd name="connsiteY2" fmla="*/ 5866946 h 10290175"/>
              <a:gd name="connsiteX3" fmla="*/ 3175 w 18290381"/>
              <a:gd name="connsiteY3" fmla="*/ 10290175 h 10290175"/>
              <a:gd name="connsiteX4" fmla="*/ 18290381 w 18290381"/>
              <a:gd name="connsiteY4" fmla="*/ 10290175 h 10290175"/>
              <a:gd name="connsiteX5" fmla="*/ 18285619 w 18290381"/>
              <a:gd name="connsiteY5" fmla="*/ 3174 h 10290175"/>
              <a:gd name="connsiteX0" fmla="*/ 18285619 w 18290381"/>
              <a:gd name="connsiteY0" fmla="*/ 0 h 10287001"/>
              <a:gd name="connsiteX1" fmla="*/ 2699544 w 18290381"/>
              <a:gd name="connsiteY1" fmla="*/ 3176 h 10287001"/>
              <a:gd name="connsiteX2" fmla="*/ 0 w 18290381"/>
              <a:gd name="connsiteY2" fmla="*/ 5863772 h 10287001"/>
              <a:gd name="connsiteX3" fmla="*/ 3175 w 18290381"/>
              <a:gd name="connsiteY3" fmla="*/ 10287001 h 10287001"/>
              <a:gd name="connsiteX4" fmla="*/ 18290381 w 18290381"/>
              <a:gd name="connsiteY4" fmla="*/ 10287001 h 10287001"/>
              <a:gd name="connsiteX5" fmla="*/ 18285619 w 18290381"/>
              <a:gd name="connsiteY5" fmla="*/ 0 h 10287001"/>
              <a:gd name="connsiteX0" fmla="*/ 18285619 w 18290381"/>
              <a:gd name="connsiteY0" fmla="*/ 6349 h 10293350"/>
              <a:gd name="connsiteX1" fmla="*/ 2699544 w 18290381"/>
              <a:gd name="connsiteY1" fmla="*/ 0 h 10293350"/>
              <a:gd name="connsiteX2" fmla="*/ 0 w 18290381"/>
              <a:gd name="connsiteY2" fmla="*/ 5870121 h 10293350"/>
              <a:gd name="connsiteX3" fmla="*/ 3175 w 18290381"/>
              <a:gd name="connsiteY3" fmla="*/ 10293350 h 10293350"/>
              <a:gd name="connsiteX4" fmla="*/ 18290381 w 18290381"/>
              <a:gd name="connsiteY4" fmla="*/ 10293350 h 10293350"/>
              <a:gd name="connsiteX5" fmla="*/ 18285619 w 18290381"/>
              <a:gd name="connsiteY5" fmla="*/ 6349 h 10293350"/>
              <a:gd name="connsiteX0" fmla="*/ 18300133 w 18304895"/>
              <a:gd name="connsiteY0" fmla="*/ 6349 h 10293350"/>
              <a:gd name="connsiteX1" fmla="*/ 2714058 w 18304895"/>
              <a:gd name="connsiteY1" fmla="*/ 0 h 10293350"/>
              <a:gd name="connsiteX2" fmla="*/ 0 w 18304895"/>
              <a:gd name="connsiteY2" fmla="*/ 8250464 h 10293350"/>
              <a:gd name="connsiteX3" fmla="*/ 17689 w 18304895"/>
              <a:gd name="connsiteY3" fmla="*/ 10293350 h 10293350"/>
              <a:gd name="connsiteX4" fmla="*/ 18304895 w 18304895"/>
              <a:gd name="connsiteY4" fmla="*/ 10293350 h 10293350"/>
              <a:gd name="connsiteX5" fmla="*/ 18300133 w 18304895"/>
              <a:gd name="connsiteY5" fmla="*/ 6349 h 10293350"/>
              <a:gd name="connsiteX0" fmla="*/ 18282504 w 18287266"/>
              <a:gd name="connsiteY0" fmla="*/ 6349 h 10293350"/>
              <a:gd name="connsiteX1" fmla="*/ 2696429 w 18287266"/>
              <a:gd name="connsiteY1" fmla="*/ 0 h 10293350"/>
              <a:gd name="connsiteX2" fmla="*/ 11399 w 18287266"/>
              <a:gd name="connsiteY2" fmla="*/ 8743949 h 10293350"/>
              <a:gd name="connsiteX3" fmla="*/ 60 w 18287266"/>
              <a:gd name="connsiteY3" fmla="*/ 10293350 h 10293350"/>
              <a:gd name="connsiteX4" fmla="*/ 18287266 w 18287266"/>
              <a:gd name="connsiteY4" fmla="*/ 10293350 h 10293350"/>
              <a:gd name="connsiteX5" fmla="*/ 18282504 w 18287266"/>
              <a:gd name="connsiteY5" fmla="*/ 6349 h 10293350"/>
              <a:gd name="connsiteX0" fmla="*/ 18286980 w 18291742"/>
              <a:gd name="connsiteY0" fmla="*/ 6349 h 10293350"/>
              <a:gd name="connsiteX1" fmla="*/ 2700905 w 18291742"/>
              <a:gd name="connsiteY1" fmla="*/ 0 h 10293350"/>
              <a:gd name="connsiteX2" fmla="*/ 0 w 18291742"/>
              <a:gd name="connsiteY2" fmla="*/ 8207374 h 10293350"/>
              <a:gd name="connsiteX3" fmla="*/ 4536 w 18291742"/>
              <a:gd name="connsiteY3" fmla="*/ 10293350 h 10293350"/>
              <a:gd name="connsiteX4" fmla="*/ 18291742 w 18291742"/>
              <a:gd name="connsiteY4" fmla="*/ 10293350 h 10293350"/>
              <a:gd name="connsiteX5" fmla="*/ 18286980 w 18291742"/>
              <a:gd name="connsiteY5" fmla="*/ 6349 h 10293350"/>
              <a:gd name="connsiteX0" fmla="*/ 18286980 w 18291742"/>
              <a:gd name="connsiteY0" fmla="*/ 6349 h 10293350"/>
              <a:gd name="connsiteX1" fmla="*/ 2684237 w 18291742"/>
              <a:gd name="connsiteY1" fmla="*/ 0 h 10293350"/>
              <a:gd name="connsiteX2" fmla="*/ 0 w 18291742"/>
              <a:gd name="connsiteY2" fmla="*/ 8207374 h 10293350"/>
              <a:gd name="connsiteX3" fmla="*/ 4536 w 18291742"/>
              <a:gd name="connsiteY3" fmla="*/ 10293350 h 10293350"/>
              <a:gd name="connsiteX4" fmla="*/ 18291742 w 18291742"/>
              <a:gd name="connsiteY4" fmla="*/ 10293350 h 10293350"/>
              <a:gd name="connsiteX5" fmla="*/ 18286980 w 18291742"/>
              <a:gd name="connsiteY5" fmla="*/ 6349 h 1029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91742" h="10293350">
                <a:moveTo>
                  <a:pt x="18286980" y="6349"/>
                </a:moveTo>
                <a:lnTo>
                  <a:pt x="2684237" y="0"/>
                </a:lnTo>
                <a:lnTo>
                  <a:pt x="0" y="8207374"/>
                </a:lnTo>
                <a:cubicBezTo>
                  <a:pt x="1058" y="9681784"/>
                  <a:pt x="3478" y="8818940"/>
                  <a:pt x="4536" y="10293350"/>
                </a:cubicBezTo>
                <a:lnTo>
                  <a:pt x="18291742" y="10293350"/>
                </a:lnTo>
                <a:cubicBezTo>
                  <a:pt x="18281423" y="6861175"/>
                  <a:pt x="18297299" y="3438524"/>
                  <a:pt x="18286980" y="6349"/>
                </a:cubicBezTo>
                <a:close/>
              </a:path>
            </a:pathLst>
          </a:custGeom>
          <a:solidFill>
            <a:srgbClr val="44C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Title"/>
          <p:cNvSpPr>
            <a:spLocks noGrp="1"/>
          </p:cNvSpPr>
          <p:nvPr>
            <p:ph type="ctrTitle" hasCustomPrompt="1"/>
          </p:nvPr>
        </p:nvSpPr>
        <p:spPr>
          <a:xfrm>
            <a:off x="4954136" y="2150785"/>
            <a:ext cx="11003651" cy="1138326"/>
          </a:xfrm>
        </p:spPr>
        <p:txBody>
          <a:bodyPr wrap="none" lIns="0" tIns="0" rIns="0" bIns="0" anchor="t">
            <a:noAutofit/>
          </a:bodyPr>
          <a:lstStyle>
            <a:lvl1pPr algn="l">
              <a:lnSpc>
                <a:spcPct val="100000"/>
              </a:lnSpc>
              <a:defRPr sz="4400">
                <a:solidFill>
                  <a:schemeClr val="bg1"/>
                </a:solidFill>
                <a:latin typeface="Arial Rounded MT Bold" panose="020F0704030504030204" pitchFamily="34" charset="0"/>
              </a:defRPr>
            </a:lvl1pPr>
          </a:lstStyle>
          <a:p>
            <a:r>
              <a:rPr lang="nl-NL"/>
              <a:t>Inhoudstafel / Agenda titel</a:t>
            </a:r>
            <a:endParaRPr lang="en-US"/>
          </a:p>
        </p:txBody>
      </p:sp>
      <p:sp>
        <p:nvSpPr>
          <p:cNvPr id="3" name="Subtitle 2"/>
          <p:cNvSpPr>
            <a:spLocks noGrp="1"/>
          </p:cNvSpPr>
          <p:nvPr>
            <p:ph type="subTitle" idx="1" hasCustomPrompt="1"/>
          </p:nvPr>
        </p:nvSpPr>
        <p:spPr>
          <a:xfrm>
            <a:off x="4954136" y="3771454"/>
            <a:ext cx="12376786" cy="5172333"/>
          </a:xfrm>
        </p:spPr>
        <p:txBody>
          <a:bodyPr lIns="0" tIns="0" rIns="0" bIns="0"/>
          <a:lstStyle>
            <a:lvl1pPr marL="742950" indent="-742950" algn="l">
              <a:lnSpc>
                <a:spcPct val="100000"/>
              </a:lnSpc>
              <a:buFont typeface="+mj-lt"/>
              <a:buAutoNum type="arabicPeriod"/>
              <a:defRPr sz="3600">
                <a:solidFill>
                  <a:schemeClr val="bg1"/>
                </a:solidFill>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nl-NL"/>
              <a:t>Agendapunt 1</a:t>
            </a:r>
          </a:p>
          <a:p>
            <a:r>
              <a:rPr lang="nl-NL"/>
              <a:t>Agendapunt 2</a:t>
            </a:r>
          </a:p>
          <a:p>
            <a:r>
              <a:rPr lang="nl-NL"/>
              <a:t>Agendapunt 3</a:t>
            </a:r>
          </a:p>
          <a:p>
            <a:r>
              <a:rPr lang="nl-NL"/>
              <a:t>Agendapunt 4</a:t>
            </a:r>
          </a:p>
          <a:p>
            <a:r>
              <a:rPr lang="nl-NL"/>
              <a:t>Agendapunt 5</a:t>
            </a:r>
          </a:p>
          <a:p>
            <a:r>
              <a:rPr lang="nl-NL"/>
              <a:t>Agendapunt 6</a:t>
            </a:r>
            <a:endParaRPr lang="en-US"/>
          </a:p>
        </p:txBody>
      </p:sp>
      <p:pic>
        <p:nvPicPr>
          <p:cNvPr id="11" name="Howest Logo">
            <a:extLst>
              <a:ext uri="{FF2B5EF4-FFF2-40B4-BE49-F238E27FC236}">
                <a16:creationId xmlns:a16="http://schemas.microsoft.com/office/drawing/2014/main" id="{F0A4337E-4309-4111-B746-78D887371E5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95756" y="1153469"/>
            <a:ext cx="2949143" cy="1511437"/>
          </a:xfrm>
          <a:prstGeom prst="rect">
            <a:avLst/>
          </a:prstGeom>
        </p:spPr>
      </p:pic>
      <p:sp>
        <p:nvSpPr>
          <p:cNvPr id="8" name="TextBox 4">
            <a:extLst>
              <a:ext uri="{FF2B5EF4-FFF2-40B4-BE49-F238E27FC236}">
                <a16:creationId xmlns:a16="http://schemas.microsoft.com/office/drawing/2014/main" id="{DA42037B-F9D4-4CC2-9863-1CC1A6AE5F12}"/>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Inhoud slide</a:t>
            </a:r>
            <a:endParaRPr lang="en-US" sz="2000" b="1">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1037897611"/>
      </p:ext>
    </p:extLst>
  </p:cSld>
  <p:clrMapOvr>
    <a:masterClrMapping/>
  </p:clrMapOvr>
  <p:extLst>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ekst en 3 afbeeldingen">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10" name="afbeelding placeholder">
            <a:extLst>
              <a:ext uri="{FF2B5EF4-FFF2-40B4-BE49-F238E27FC236}">
                <a16:creationId xmlns:a16="http://schemas.microsoft.com/office/drawing/2014/main" id="{BF11F0D6-36C4-4080-A5EE-1C71DA09C63D}"/>
              </a:ext>
            </a:extLst>
          </p:cNvPr>
          <p:cNvSpPr>
            <a:spLocks noGrp="1"/>
          </p:cNvSpPr>
          <p:nvPr>
            <p:ph type="pic" sz="quarter" idx="13"/>
          </p:nvPr>
        </p:nvSpPr>
        <p:spPr>
          <a:xfrm>
            <a:off x="9394190" y="1648800"/>
            <a:ext cx="8217535" cy="4695826"/>
          </a:xfrm>
        </p:spPr>
        <p:txBody>
          <a:bodyPr tIns="1440000">
            <a:normAutofit/>
          </a:bodyPr>
          <a:lstStyle>
            <a:lvl1pPr marL="0" indent="0" algn="ctr">
              <a:buNone/>
              <a:defRPr sz="1600"/>
            </a:lvl1pPr>
          </a:lstStyle>
          <a:p>
            <a:endParaRPr lang="nl-BE"/>
          </a:p>
        </p:txBody>
      </p:sp>
      <p:sp>
        <p:nvSpPr>
          <p:cNvPr id="12" name="afbeelding placeholder klein L">
            <a:extLst>
              <a:ext uri="{FF2B5EF4-FFF2-40B4-BE49-F238E27FC236}">
                <a16:creationId xmlns:a16="http://schemas.microsoft.com/office/drawing/2014/main" id="{5C550790-1878-4E4B-B46B-972377CCD569}"/>
              </a:ext>
            </a:extLst>
          </p:cNvPr>
          <p:cNvSpPr>
            <a:spLocks noGrp="1"/>
          </p:cNvSpPr>
          <p:nvPr>
            <p:ph type="pic" sz="quarter" idx="14"/>
          </p:nvPr>
        </p:nvSpPr>
        <p:spPr>
          <a:xfrm>
            <a:off x="9394189" y="6516687"/>
            <a:ext cx="4045743" cy="2628899"/>
          </a:xfrm>
        </p:spPr>
        <p:txBody>
          <a:bodyPr>
            <a:normAutofit/>
          </a:bodyPr>
          <a:lstStyle>
            <a:lvl1pPr marL="0" indent="0">
              <a:buNone/>
              <a:defRPr sz="1600"/>
            </a:lvl1pPr>
          </a:lstStyle>
          <a:p>
            <a:endParaRPr lang="nl-BE"/>
          </a:p>
        </p:txBody>
      </p:sp>
      <p:sp>
        <p:nvSpPr>
          <p:cNvPr id="16" name="afbeelding placeholder klein R">
            <a:extLst>
              <a:ext uri="{FF2B5EF4-FFF2-40B4-BE49-F238E27FC236}">
                <a16:creationId xmlns:a16="http://schemas.microsoft.com/office/drawing/2014/main" id="{0AD5257D-D027-4510-AE37-6478FB52D6AC}"/>
              </a:ext>
            </a:extLst>
          </p:cNvPr>
          <p:cNvSpPr>
            <a:spLocks noGrp="1"/>
          </p:cNvSpPr>
          <p:nvPr>
            <p:ph type="pic" sz="quarter" idx="15"/>
          </p:nvPr>
        </p:nvSpPr>
        <p:spPr>
          <a:xfrm>
            <a:off x="13565982" y="6516688"/>
            <a:ext cx="4045743" cy="2628899"/>
          </a:xfrm>
        </p:spPr>
        <p:txBody>
          <a:bodyPr>
            <a:normAutofit/>
          </a:bodyPr>
          <a:lstStyle>
            <a:lvl1pPr marL="0" indent="0">
              <a:buNone/>
              <a:defRPr sz="1600"/>
            </a:lvl1pPr>
          </a:lstStyle>
          <a:p>
            <a:endParaRPr lang="nl-BE"/>
          </a:p>
        </p:txBody>
      </p:sp>
      <p:sp>
        <p:nvSpPr>
          <p:cNvPr id="3" name="Tijdelijke aanduiding voor tekst 2">
            <a:extLst>
              <a:ext uri="{FF2B5EF4-FFF2-40B4-BE49-F238E27FC236}">
                <a16:creationId xmlns:a16="http://schemas.microsoft.com/office/drawing/2014/main" id="{4A7D640B-CDD8-4169-B1E1-C9092DA4F966}"/>
              </a:ext>
            </a:extLst>
          </p:cNvPr>
          <p:cNvSpPr>
            <a:spLocks noGrp="1"/>
          </p:cNvSpPr>
          <p:nvPr>
            <p:ph type="body" sz="quarter" idx="17"/>
          </p:nvPr>
        </p:nvSpPr>
        <p:spPr>
          <a:xfrm>
            <a:off x="1051200" y="2354401"/>
            <a:ext cx="8217535" cy="612178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a:prstGeom prst="rect">
            <a:avLst/>
          </a:prstGeom>
        </p:spPr>
        <p:txBody>
          <a:bodyPr/>
          <a:lstStyle>
            <a:lvl1pPr>
              <a:defRPr>
                <a:solidFill>
                  <a:schemeClr val="bg1"/>
                </a:solidFill>
              </a:defRPr>
            </a:lvl1pPr>
          </a:lstStyle>
          <a:p>
            <a:fld id="{B7527A74-2D87-4307-9531-5A57D9647EEB}" type="slidenum">
              <a:rPr lang="nl-BE" smtClean="0"/>
              <a:pPr/>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NL"/>
              <a:t>Titel</a:t>
            </a:r>
            <a:endParaRPr lang="en-US"/>
          </a:p>
        </p:txBody>
      </p:sp>
      <p:cxnSp>
        <p:nvCxnSpPr>
          <p:cNvPr id="8" name="Rechte verbindingslijn 7">
            <a:extLst>
              <a:ext uri="{FF2B5EF4-FFF2-40B4-BE49-F238E27FC236}">
                <a16:creationId xmlns:a16="http://schemas.microsoft.com/office/drawing/2014/main" id="{6E916ED6-1D5C-4BD5-A13A-5B98D6CE638F}"/>
              </a:ext>
            </a:extLst>
          </p:cNvPr>
          <p:cNvCxnSpPr>
            <a:cxnSpLocks/>
          </p:cNvCxnSpPr>
          <p:nvPr userDrawn="1"/>
        </p:nvCxnSpPr>
        <p:spPr>
          <a:xfrm>
            <a:off x="1040607" y="1648800"/>
            <a:ext cx="8227059"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
        <p:nvSpPr>
          <p:cNvPr id="21" name="Date Placeholder 3">
            <a:extLst>
              <a:ext uri="{FF2B5EF4-FFF2-40B4-BE49-F238E27FC236}">
                <a16:creationId xmlns:a16="http://schemas.microsoft.com/office/drawing/2014/main" id="{42CB94D7-5D59-4DFC-94D3-DA4222132B33}"/>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endParaRPr lang="nl-BE"/>
          </a:p>
        </p:txBody>
      </p:sp>
      <p:sp>
        <p:nvSpPr>
          <p:cNvPr id="22" name="Footer Placeholder 4">
            <a:extLst>
              <a:ext uri="{FF2B5EF4-FFF2-40B4-BE49-F238E27FC236}">
                <a16:creationId xmlns:a16="http://schemas.microsoft.com/office/drawing/2014/main" id="{9D8DD6B7-D598-4C95-97E9-BC30A87EE5C1}"/>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a:t>Leren studeren</a:t>
            </a:r>
          </a:p>
        </p:txBody>
      </p:sp>
      <p:sp>
        <p:nvSpPr>
          <p:cNvPr id="19" name="TextBox 4">
            <a:extLst>
              <a:ext uri="{FF2B5EF4-FFF2-40B4-BE49-F238E27FC236}">
                <a16:creationId xmlns:a16="http://schemas.microsoft.com/office/drawing/2014/main" id="{2CD7B7E4-430F-492F-AE79-EDAE65BABEA5}"/>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Tekst en 3 afbeelding slide</a:t>
            </a:r>
            <a:endParaRPr lang="en-US" sz="2000" b="1">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3043843728"/>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rote afbeelding">
    <p:spTree>
      <p:nvGrpSpPr>
        <p:cNvPr id="1" name=""/>
        <p:cNvGrpSpPr/>
        <p:nvPr/>
      </p:nvGrpSpPr>
      <p:grpSpPr>
        <a:xfrm>
          <a:off x="0" y="0"/>
          <a:ext cx="0" cy="0"/>
          <a:chOff x="0" y="0"/>
          <a:chExt cx="0" cy="0"/>
        </a:xfrm>
      </p:grpSpPr>
      <p:pic>
        <p:nvPicPr>
          <p:cNvPr id="8" name="template Image TEMP" hidden="1">
            <a:extLst>
              <a:ext uri="{FF2B5EF4-FFF2-40B4-BE49-F238E27FC236}">
                <a16:creationId xmlns:a16="http://schemas.microsoft.com/office/drawing/2014/main" id="{8B469C1A-565F-459B-93C7-43E5D877DAE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11" name="balk onderaan">
            <a:extLst>
              <a:ext uri="{FF2B5EF4-FFF2-40B4-BE49-F238E27FC236}">
                <a16:creationId xmlns:a16="http://schemas.microsoft.com/office/drawing/2014/main" id="{38804C87-12C0-421E-90B2-DF14E0302FE7}"/>
              </a:ext>
            </a:extLst>
          </p:cNvPr>
          <p:cNvSpPr/>
          <p:nvPr userDrawn="1"/>
        </p:nvSpPr>
        <p:spPr>
          <a:xfrm>
            <a:off x="-7144" y="9305925"/>
            <a:ext cx="15988888" cy="548480"/>
          </a:xfrm>
          <a:custGeom>
            <a:avLst/>
            <a:gdLst>
              <a:gd name="connsiteX0" fmla="*/ 0 w 15948660"/>
              <a:gd name="connsiteY0" fmla="*/ 0 h 547688"/>
              <a:gd name="connsiteX1" fmla="*/ 15948660 w 15948660"/>
              <a:gd name="connsiteY1" fmla="*/ 0 h 547688"/>
              <a:gd name="connsiteX2" fmla="*/ 15948660 w 15948660"/>
              <a:gd name="connsiteY2" fmla="*/ 547688 h 547688"/>
              <a:gd name="connsiteX3" fmla="*/ 0 w 15948660"/>
              <a:gd name="connsiteY3" fmla="*/ 547688 h 547688"/>
              <a:gd name="connsiteX4" fmla="*/ 0 w 15948660"/>
              <a:gd name="connsiteY4" fmla="*/ 0 h 547688"/>
              <a:gd name="connsiteX0" fmla="*/ 0 w 15948660"/>
              <a:gd name="connsiteY0" fmla="*/ 0 h 547688"/>
              <a:gd name="connsiteX1" fmla="*/ 15948660 w 15948660"/>
              <a:gd name="connsiteY1" fmla="*/ 0 h 547688"/>
              <a:gd name="connsiteX2" fmla="*/ 15946734 w 15948660"/>
              <a:gd name="connsiteY2" fmla="*/ 165212 h 547688"/>
              <a:gd name="connsiteX3" fmla="*/ 15948660 w 15948660"/>
              <a:gd name="connsiteY3" fmla="*/ 547688 h 547688"/>
              <a:gd name="connsiteX4" fmla="*/ 0 w 15948660"/>
              <a:gd name="connsiteY4" fmla="*/ 547688 h 547688"/>
              <a:gd name="connsiteX5" fmla="*/ 0 w 15948660"/>
              <a:gd name="connsiteY5" fmla="*/ 0 h 547688"/>
              <a:gd name="connsiteX0" fmla="*/ 0 w 16140165"/>
              <a:gd name="connsiteY0" fmla="*/ 0 h 547688"/>
              <a:gd name="connsiteX1" fmla="*/ 15948660 w 16140165"/>
              <a:gd name="connsiteY1" fmla="*/ 0 h 547688"/>
              <a:gd name="connsiteX2" fmla="*/ 16140165 w 16140165"/>
              <a:gd name="connsiteY2" fmla="*/ 1926 h 547688"/>
              <a:gd name="connsiteX3" fmla="*/ 15948660 w 16140165"/>
              <a:gd name="connsiteY3" fmla="*/ 547688 h 547688"/>
              <a:gd name="connsiteX4" fmla="*/ 0 w 16140165"/>
              <a:gd name="connsiteY4" fmla="*/ 547688 h 547688"/>
              <a:gd name="connsiteX5" fmla="*/ 0 w 16140165"/>
              <a:gd name="connsiteY5" fmla="*/ 0 h 547688"/>
              <a:gd name="connsiteX0" fmla="*/ 0 w 16097459"/>
              <a:gd name="connsiteY0" fmla="*/ 0 h 547688"/>
              <a:gd name="connsiteX1" fmla="*/ 15948660 w 16097459"/>
              <a:gd name="connsiteY1" fmla="*/ 0 h 547688"/>
              <a:gd name="connsiteX2" fmla="*/ 16097459 w 16097459"/>
              <a:gd name="connsiteY2" fmla="*/ 122506 h 547688"/>
              <a:gd name="connsiteX3" fmla="*/ 15948660 w 16097459"/>
              <a:gd name="connsiteY3" fmla="*/ 547688 h 547688"/>
              <a:gd name="connsiteX4" fmla="*/ 0 w 16097459"/>
              <a:gd name="connsiteY4" fmla="*/ 547688 h 547688"/>
              <a:gd name="connsiteX5" fmla="*/ 0 w 16097459"/>
              <a:gd name="connsiteY5" fmla="*/ 0 h 547688"/>
              <a:gd name="connsiteX0" fmla="*/ 0 w 16135140"/>
              <a:gd name="connsiteY0" fmla="*/ 586 h 548274"/>
              <a:gd name="connsiteX1" fmla="*/ 15948660 w 16135140"/>
              <a:gd name="connsiteY1" fmla="*/ 586 h 548274"/>
              <a:gd name="connsiteX2" fmla="*/ 16135140 w 16135140"/>
              <a:gd name="connsiteY2" fmla="*/ 0 h 548274"/>
              <a:gd name="connsiteX3" fmla="*/ 15948660 w 16135140"/>
              <a:gd name="connsiteY3" fmla="*/ 548274 h 548274"/>
              <a:gd name="connsiteX4" fmla="*/ 0 w 16135140"/>
              <a:gd name="connsiteY4" fmla="*/ 548274 h 548274"/>
              <a:gd name="connsiteX5" fmla="*/ 0 w 16135140"/>
              <a:gd name="connsiteY5" fmla="*/ 586 h 548274"/>
              <a:gd name="connsiteX0" fmla="*/ 0 w 16135140"/>
              <a:gd name="connsiteY0" fmla="*/ 792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0 w 16135140"/>
              <a:gd name="connsiteY5" fmla="*/ 548480 h 548480"/>
              <a:gd name="connsiteX6" fmla="*/ 0 w 16135140"/>
              <a:gd name="connsiteY6" fmla="*/ 792 h 548480"/>
              <a:gd name="connsiteX0" fmla="*/ 0 w 16135140"/>
              <a:gd name="connsiteY0" fmla="*/ 792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146252 w 16135140"/>
              <a:gd name="connsiteY5" fmla="*/ 547688 h 548480"/>
              <a:gd name="connsiteX6" fmla="*/ 0 w 16135140"/>
              <a:gd name="connsiteY6" fmla="*/ 548480 h 548480"/>
              <a:gd name="connsiteX7" fmla="*/ 0 w 16135140"/>
              <a:gd name="connsiteY7" fmla="*/ 792 h 548480"/>
              <a:gd name="connsiteX0" fmla="*/ 0 w 16135140"/>
              <a:gd name="connsiteY0" fmla="*/ 548480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146252 w 16135140"/>
              <a:gd name="connsiteY5" fmla="*/ 547688 h 548480"/>
              <a:gd name="connsiteX6" fmla="*/ 0 w 16135140"/>
              <a:gd name="connsiteY6" fmla="*/ 548480 h 548480"/>
              <a:gd name="connsiteX0" fmla="*/ 0 w 15988888"/>
              <a:gd name="connsiteY0" fmla="*/ 547688 h 548480"/>
              <a:gd name="connsiteX1" fmla="*/ 2381 w 15988888"/>
              <a:gd name="connsiteY1" fmla="*/ 0 h 548480"/>
              <a:gd name="connsiteX2" fmla="*/ 15802408 w 15988888"/>
              <a:gd name="connsiteY2" fmla="*/ 792 h 548480"/>
              <a:gd name="connsiteX3" fmla="*/ 15988888 w 15988888"/>
              <a:gd name="connsiteY3" fmla="*/ 206 h 548480"/>
              <a:gd name="connsiteX4" fmla="*/ 15802408 w 15988888"/>
              <a:gd name="connsiteY4" fmla="*/ 548480 h 548480"/>
              <a:gd name="connsiteX5" fmla="*/ 0 w 15988888"/>
              <a:gd name="connsiteY5" fmla="*/ 547688 h 54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88888" h="548480">
                <a:moveTo>
                  <a:pt x="0" y="547688"/>
                </a:moveTo>
                <a:cubicBezTo>
                  <a:pt x="794" y="365125"/>
                  <a:pt x="1587" y="182563"/>
                  <a:pt x="2381" y="0"/>
                </a:cubicBezTo>
                <a:lnTo>
                  <a:pt x="15802408" y="792"/>
                </a:lnTo>
                <a:lnTo>
                  <a:pt x="15988888" y="206"/>
                </a:lnTo>
                <a:lnTo>
                  <a:pt x="15802408" y="548480"/>
                </a:lnTo>
                <a:lnTo>
                  <a:pt x="0" y="547688"/>
                </a:lnTo>
                <a:close/>
              </a:path>
            </a:pathLst>
          </a:custGeom>
          <a:solidFill>
            <a:srgbClr val="44C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Title 1"/>
          <p:cNvSpPr>
            <a:spLocks noGrp="1"/>
          </p:cNvSpPr>
          <p:nvPr>
            <p:ph type="title" hasCustomPrompt="1"/>
          </p:nvPr>
        </p:nvSpPr>
        <p:spPr>
          <a:xfrm>
            <a:off x="998692" y="888883"/>
            <a:ext cx="16575629" cy="755767"/>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NL"/>
              <a:t>Titel</a:t>
            </a:r>
            <a:endParaRPr lang="en-US"/>
          </a:p>
        </p:txBody>
      </p:sp>
      <p:sp>
        <p:nvSpPr>
          <p:cNvPr id="5" name="Footer Placeholder 4"/>
          <p:cNvSpPr>
            <a:spLocks noGrp="1"/>
          </p:cNvSpPr>
          <p:nvPr>
            <p:ph type="ftr" sz="quarter" idx="11"/>
          </p:nvPr>
        </p:nvSpPr>
        <p:spPr>
          <a:xfrm>
            <a:off x="998692" y="9306717"/>
            <a:ext cx="6172200" cy="547688"/>
          </a:xfrm>
        </p:spPr>
        <p:txBody>
          <a:bodyPr lIns="0" tIns="0" rIns="0" bIns="0"/>
          <a:lstStyle>
            <a:lvl1pPr algn="l">
              <a:defRPr>
                <a:solidFill>
                  <a:schemeClr val="bg1"/>
                </a:solidFill>
              </a:defRPr>
            </a:lvl1pPr>
          </a:lstStyle>
          <a:p>
            <a:r>
              <a:rPr lang="nl-BE"/>
              <a:t>Leren studeren</a:t>
            </a:r>
          </a:p>
        </p:txBody>
      </p:sp>
      <p:sp>
        <p:nvSpPr>
          <p:cNvPr id="6" name="Slide Number Placeholder 5"/>
          <p:cNvSpPr>
            <a:spLocks noGrp="1"/>
          </p:cNvSpPr>
          <p:nvPr>
            <p:ph type="sldNum" sz="quarter" idx="12"/>
          </p:nvPr>
        </p:nvSpPr>
        <p:spPr>
          <a:xfrm>
            <a:off x="14543315" y="9306717"/>
            <a:ext cx="1001264" cy="547688"/>
          </a:xfrm>
        </p:spPr>
        <p:txBody>
          <a:bodyPr/>
          <a:lstStyle>
            <a:lvl1pPr>
              <a:defRPr>
                <a:solidFill>
                  <a:schemeClr val="bg1"/>
                </a:solidFill>
              </a:defRPr>
            </a:lvl1pPr>
          </a:lstStyle>
          <a:p>
            <a:fld id="{B7527A74-2D87-4307-9531-5A57D9647EEB}" type="slidenum">
              <a:rPr lang="nl-BE" smtClean="0"/>
              <a:pPr/>
              <a:t>‹nr.›</a:t>
            </a:fld>
            <a:endParaRPr lang="nl-BE"/>
          </a:p>
        </p:txBody>
      </p:sp>
      <p:sp>
        <p:nvSpPr>
          <p:cNvPr id="10" name="afbeelding placeholder">
            <a:extLst>
              <a:ext uri="{FF2B5EF4-FFF2-40B4-BE49-F238E27FC236}">
                <a16:creationId xmlns:a16="http://schemas.microsoft.com/office/drawing/2014/main" id="{BF11F0D6-36C4-4080-A5EE-1C71DA09C63D}"/>
              </a:ext>
            </a:extLst>
          </p:cNvPr>
          <p:cNvSpPr>
            <a:spLocks noGrp="1"/>
          </p:cNvSpPr>
          <p:nvPr>
            <p:ph type="pic" sz="quarter" idx="13"/>
          </p:nvPr>
        </p:nvSpPr>
        <p:spPr>
          <a:xfrm>
            <a:off x="0" y="1648800"/>
            <a:ext cx="18288000" cy="7505700"/>
          </a:xfrm>
        </p:spPr>
        <p:txBody>
          <a:bodyPr tIns="1440000">
            <a:normAutofit/>
          </a:bodyPr>
          <a:lstStyle>
            <a:lvl1pPr marL="0" indent="0" algn="ctr">
              <a:buNone/>
              <a:defRPr sz="1600"/>
            </a:lvl1pPr>
          </a:lstStyle>
          <a:p>
            <a:endParaRPr lang="nl-BE"/>
          </a:p>
        </p:txBody>
      </p:sp>
      <p:pic>
        <p:nvPicPr>
          <p:cNvPr id="14" name="Afbeelding 13">
            <a:extLst>
              <a:ext uri="{FF2B5EF4-FFF2-40B4-BE49-F238E27FC236}">
                <a16:creationId xmlns:a16="http://schemas.microsoft.com/office/drawing/2014/main" id="{776346FE-287C-4E4F-85A0-653AF7B4AA3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988887" y="9145588"/>
            <a:ext cx="1841761" cy="943903"/>
          </a:xfrm>
          <a:prstGeom prst="rect">
            <a:avLst/>
          </a:prstGeom>
        </p:spPr>
      </p:pic>
      <p:sp>
        <p:nvSpPr>
          <p:cNvPr id="12" name="TextBox 4">
            <a:extLst>
              <a:ext uri="{FF2B5EF4-FFF2-40B4-BE49-F238E27FC236}">
                <a16:creationId xmlns:a16="http://schemas.microsoft.com/office/drawing/2014/main" id="{22214A23-4B57-4EDB-9FCA-6715CD113D98}"/>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Grote afbeelding slide</a:t>
            </a:r>
            <a:endParaRPr lang="en-US" sz="2000" b="1">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40151778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ote afbeelding + floating titel">
    <p:spTree>
      <p:nvGrpSpPr>
        <p:cNvPr id="1" name=""/>
        <p:cNvGrpSpPr/>
        <p:nvPr/>
      </p:nvGrpSpPr>
      <p:grpSpPr>
        <a:xfrm>
          <a:off x="0" y="0"/>
          <a:ext cx="0" cy="0"/>
          <a:chOff x="0" y="0"/>
          <a:chExt cx="0" cy="0"/>
        </a:xfrm>
      </p:grpSpPr>
      <p:sp>
        <p:nvSpPr>
          <p:cNvPr id="11" name="balk onderaan">
            <a:extLst>
              <a:ext uri="{FF2B5EF4-FFF2-40B4-BE49-F238E27FC236}">
                <a16:creationId xmlns:a16="http://schemas.microsoft.com/office/drawing/2014/main" id="{38804C87-12C0-421E-90B2-DF14E0302FE7}"/>
              </a:ext>
            </a:extLst>
          </p:cNvPr>
          <p:cNvSpPr/>
          <p:nvPr userDrawn="1"/>
        </p:nvSpPr>
        <p:spPr>
          <a:xfrm>
            <a:off x="-7144" y="9305925"/>
            <a:ext cx="15988888" cy="548480"/>
          </a:xfrm>
          <a:custGeom>
            <a:avLst/>
            <a:gdLst>
              <a:gd name="connsiteX0" fmla="*/ 0 w 15948660"/>
              <a:gd name="connsiteY0" fmla="*/ 0 h 547688"/>
              <a:gd name="connsiteX1" fmla="*/ 15948660 w 15948660"/>
              <a:gd name="connsiteY1" fmla="*/ 0 h 547688"/>
              <a:gd name="connsiteX2" fmla="*/ 15948660 w 15948660"/>
              <a:gd name="connsiteY2" fmla="*/ 547688 h 547688"/>
              <a:gd name="connsiteX3" fmla="*/ 0 w 15948660"/>
              <a:gd name="connsiteY3" fmla="*/ 547688 h 547688"/>
              <a:gd name="connsiteX4" fmla="*/ 0 w 15948660"/>
              <a:gd name="connsiteY4" fmla="*/ 0 h 547688"/>
              <a:gd name="connsiteX0" fmla="*/ 0 w 15948660"/>
              <a:gd name="connsiteY0" fmla="*/ 0 h 547688"/>
              <a:gd name="connsiteX1" fmla="*/ 15948660 w 15948660"/>
              <a:gd name="connsiteY1" fmla="*/ 0 h 547688"/>
              <a:gd name="connsiteX2" fmla="*/ 15946734 w 15948660"/>
              <a:gd name="connsiteY2" fmla="*/ 165212 h 547688"/>
              <a:gd name="connsiteX3" fmla="*/ 15948660 w 15948660"/>
              <a:gd name="connsiteY3" fmla="*/ 547688 h 547688"/>
              <a:gd name="connsiteX4" fmla="*/ 0 w 15948660"/>
              <a:gd name="connsiteY4" fmla="*/ 547688 h 547688"/>
              <a:gd name="connsiteX5" fmla="*/ 0 w 15948660"/>
              <a:gd name="connsiteY5" fmla="*/ 0 h 547688"/>
              <a:gd name="connsiteX0" fmla="*/ 0 w 16140165"/>
              <a:gd name="connsiteY0" fmla="*/ 0 h 547688"/>
              <a:gd name="connsiteX1" fmla="*/ 15948660 w 16140165"/>
              <a:gd name="connsiteY1" fmla="*/ 0 h 547688"/>
              <a:gd name="connsiteX2" fmla="*/ 16140165 w 16140165"/>
              <a:gd name="connsiteY2" fmla="*/ 1926 h 547688"/>
              <a:gd name="connsiteX3" fmla="*/ 15948660 w 16140165"/>
              <a:gd name="connsiteY3" fmla="*/ 547688 h 547688"/>
              <a:gd name="connsiteX4" fmla="*/ 0 w 16140165"/>
              <a:gd name="connsiteY4" fmla="*/ 547688 h 547688"/>
              <a:gd name="connsiteX5" fmla="*/ 0 w 16140165"/>
              <a:gd name="connsiteY5" fmla="*/ 0 h 547688"/>
              <a:gd name="connsiteX0" fmla="*/ 0 w 16097459"/>
              <a:gd name="connsiteY0" fmla="*/ 0 h 547688"/>
              <a:gd name="connsiteX1" fmla="*/ 15948660 w 16097459"/>
              <a:gd name="connsiteY1" fmla="*/ 0 h 547688"/>
              <a:gd name="connsiteX2" fmla="*/ 16097459 w 16097459"/>
              <a:gd name="connsiteY2" fmla="*/ 122506 h 547688"/>
              <a:gd name="connsiteX3" fmla="*/ 15948660 w 16097459"/>
              <a:gd name="connsiteY3" fmla="*/ 547688 h 547688"/>
              <a:gd name="connsiteX4" fmla="*/ 0 w 16097459"/>
              <a:gd name="connsiteY4" fmla="*/ 547688 h 547688"/>
              <a:gd name="connsiteX5" fmla="*/ 0 w 16097459"/>
              <a:gd name="connsiteY5" fmla="*/ 0 h 547688"/>
              <a:gd name="connsiteX0" fmla="*/ 0 w 16135140"/>
              <a:gd name="connsiteY0" fmla="*/ 586 h 548274"/>
              <a:gd name="connsiteX1" fmla="*/ 15948660 w 16135140"/>
              <a:gd name="connsiteY1" fmla="*/ 586 h 548274"/>
              <a:gd name="connsiteX2" fmla="*/ 16135140 w 16135140"/>
              <a:gd name="connsiteY2" fmla="*/ 0 h 548274"/>
              <a:gd name="connsiteX3" fmla="*/ 15948660 w 16135140"/>
              <a:gd name="connsiteY3" fmla="*/ 548274 h 548274"/>
              <a:gd name="connsiteX4" fmla="*/ 0 w 16135140"/>
              <a:gd name="connsiteY4" fmla="*/ 548274 h 548274"/>
              <a:gd name="connsiteX5" fmla="*/ 0 w 16135140"/>
              <a:gd name="connsiteY5" fmla="*/ 586 h 548274"/>
              <a:gd name="connsiteX0" fmla="*/ 0 w 16135140"/>
              <a:gd name="connsiteY0" fmla="*/ 792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0 w 16135140"/>
              <a:gd name="connsiteY5" fmla="*/ 548480 h 548480"/>
              <a:gd name="connsiteX6" fmla="*/ 0 w 16135140"/>
              <a:gd name="connsiteY6" fmla="*/ 792 h 548480"/>
              <a:gd name="connsiteX0" fmla="*/ 0 w 16135140"/>
              <a:gd name="connsiteY0" fmla="*/ 792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146252 w 16135140"/>
              <a:gd name="connsiteY5" fmla="*/ 547688 h 548480"/>
              <a:gd name="connsiteX6" fmla="*/ 0 w 16135140"/>
              <a:gd name="connsiteY6" fmla="*/ 548480 h 548480"/>
              <a:gd name="connsiteX7" fmla="*/ 0 w 16135140"/>
              <a:gd name="connsiteY7" fmla="*/ 792 h 548480"/>
              <a:gd name="connsiteX0" fmla="*/ 0 w 16135140"/>
              <a:gd name="connsiteY0" fmla="*/ 548480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146252 w 16135140"/>
              <a:gd name="connsiteY5" fmla="*/ 547688 h 548480"/>
              <a:gd name="connsiteX6" fmla="*/ 0 w 16135140"/>
              <a:gd name="connsiteY6" fmla="*/ 548480 h 548480"/>
              <a:gd name="connsiteX0" fmla="*/ 0 w 15988888"/>
              <a:gd name="connsiteY0" fmla="*/ 547688 h 548480"/>
              <a:gd name="connsiteX1" fmla="*/ 2381 w 15988888"/>
              <a:gd name="connsiteY1" fmla="*/ 0 h 548480"/>
              <a:gd name="connsiteX2" fmla="*/ 15802408 w 15988888"/>
              <a:gd name="connsiteY2" fmla="*/ 792 h 548480"/>
              <a:gd name="connsiteX3" fmla="*/ 15988888 w 15988888"/>
              <a:gd name="connsiteY3" fmla="*/ 206 h 548480"/>
              <a:gd name="connsiteX4" fmla="*/ 15802408 w 15988888"/>
              <a:gd name="connsiteY4" fmla="*/ 548480 h 548480"/>
              <a:gd name="connsiteX5" fmla="*/ 0 w 15988888"/>
              <a:gd name="connsiteY5" fmla="*/ 547688 h 54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88888" h="548480">
                <a:moveTo>
                  <a:pt x="0" y="547688"/>
                </a:moveTo>
                <a:cubicBezTo>
                  <a:pt x="794" y="365125"/>
                  <a:pt x="1587" y="182563"/>
                  <a:pt x="2381" y="0"/>
                </a:cubicBezTo>
                <a:lnTo>
                  <a:pt x="15802408" y="792"/>
                </a:lnTo>
                <a:lnTo>
                  <a:pt x="15988888" y="206"/>
                </a:lnTo>
                <a:lnTo>
                  <a:pt x="15802408" y="548480"/>
                </a:lnTo>
                <a:lnTo>
                  <a:pt x="0" y="547688"/>
                </a:lnTo>
                <a:close/>
              </a:path>
            </a:pathLst>
          </a:custGeom>
          <a:solidFill>
            <a:srgbClr val="44C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0" name="afbeelding placeholder">
            <a:extLst>
              <a:ext uri="{FF2B5EF4-FFF2-40B4-BE49-F238E27FC236}">
                <a16:creationId xmlns:a16="http://schemas.microsoft.com/office/drawing/2014/main" id="{BF11F0D6-36C4-4080-A5EE-1C71DA09C63D}"/>
              </a:ext>
            </a:extLst>
          </p:cNvPr>
          <p:cNvSpPr>
            <a:spLocks noGrp="1"/>
          </p:cNvSpPr>
          <p:nvPr>
            <p:ph type="pic" sz="quarter" idx="13"/>
          </p:nvPr>
        </p:nvSpPr>
        <p:spPr>
          <a:xfrm>
            <a:off x="0" y="0"/>
            <a:ext cx="18288000" cy="9154500"/>
          </a:xfrm>
        </p:spPr>
        <p:txBody>
          <a:bodyPr tIns="1440000">
            <a:normAutofit/>
          </a:bodyPr>
          <a:lstStyle>
            <a:lvl1pPr marL="0" indent="0" algn="ctr">
              <a:buNone/>
              <a:defRPr sz="1600"/>
            </a:lvl1pPr>
          </a:lstStyle>
          <a:p>
            <a:endParaRPr lang="nl-BE"/>
          </a:p>
        </p:txBody>
      </p:sp>
      <p:sp>
        <p:nvSpPr>
          <p:cNvPr id="5" name="Footer Placeholder 4"/>
          <p:cNvSpPr>
            <a:spLocks noGrp="1"/>
          </p:cNvSpPr>
          <p:nvPr>
            <p:ph type="ftr" sz="quarter" idx="11"/>
          </p:nvPr>
        </p:nvSpPr>
        <p:spPr>
          <a:xfrm>
            <a:off x="1078173" y="9306717"/>
            <a:ext cx="6299095" cy="547688"/>
          </a:xfrm>
        </p:spPr>
        <p:txBody>
          <a:bodyPr lIns="0" tIns="0" rIns="0" bIns="0"/>
          <a:lstStyle>
            <a:lvl1pPr algn="l">
              <a:defRPr>
                <a:solidFill>
                  <a:schemeClr val="bg1"/>
                </a:solidFill>
              </a:defRPr>
            </a:lvl1pPr>
          </a:lstStyle>
          <a:p>
            <a:r>
              <a:rPr lang="nl-BE"/>
              <a:t>Leren studeren</a:t>
            </a:r>
          </a:p>
        </p:txBody>
      </p:sp>
      <p:sp>
        <p:nvSpPr>
          <p:cNvPr id="6" name="Slide Number Placeholder 5"/>
          <p:cNvSpPr>
            <a:spLocks noGrp="1"/>
          </p:cNvSpPr>
          <p:nvPr>
            <p:ph type="sldNum" sz="quarter" idx="12"/>
          </p:nvPr>
        </p:nvSpPr>
        <p:spPr>
          <a:xfrm>
            <a:off x="14543315" y="9306717"/>
            <a:ext cx="1001264" cy="547688"/>
          </a:xfrm>
        </p:spPr>
        <p:txBody>
          <a:bodyPr/>
          <a:lstStyle>
            <a:lvl1pPr>
              <a:defRPr>
                <a:solidFill>
                  <a:schemeClr val="bg1"/>
                </a:solidFill>
              </a:defRPr>
            </a:lvl1pPr>
          </a:lstStyle>
          <a:p>
            <a:fld id="{B7527A74-2D87-4307-9531-5A57D9647EEB}" type="slidenum">
              <a:rPr lang="nl-BE" smtClean="0"/>
              <a:pPr/>
              <a:t>‹nr.›</a:t>
            </a:fld>
            <a:endParaRPr lang="nl-BE"/>
          </a:p>
        </p:txBody>
      </p:sp>
      <p:pic>
        <p:nvPicPr>
          <p:cNvPr id="14" name="Afbeelding 13">
            <a:extLst>
              <a:ext uri="{FF2B5EF4-FFF2-40B4-BE49-F238E27FC236}">
                <a16:creationId xmlns:a16="http://schemas.microsoft.com/office/drawing/2014/main" id="{776346FE-287C-4E4F-85A0-653AF7B4AA3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988887" y="9145588"/>
            <a:ext cx="1841761" cy="943903"/>
          </a:xfrm>
          <a:prstGeom prst="rect">
            <a:avLst/>
          </a:prstGeom>
        </p:spPr>
      </p:pic>
      <p:sp>
        <p:nvSpPr>
          <p:cNvPr id="2" name="Title 1"/>
          <p:cNvSpPr>
            <a:spLocks noGrp="1"/>
          </p:cNvSpPr>
          <p:nvPr>
            <p:ph type="title" hasCustomPrompt="1"/>
          </p:nvPr>
        </p:nvSpPr>
        <p:spPr>
          <a:xfrm>
            <a:off x="12132526" y="7056603"/>
            <a:ext cx="5430645" cy="755767"/>
          </a:xfrm>
          <a:noFill/>
        </p:spPr>
        <p:txBody>
          <a:bodyPr lIns="0" tIns="0" rIns="0" bIns="0" anchor="b">
            <a:noAutofit/>
          </a:bodyPr>
          <a:lstStyle>
            <a:lvl1pPr>
              <a:defRPr sz="4400">
                <a:solidFill>
                  <a:schemeClr val="tx1"/>
                </a:solidFill>
                <a:latin typeface="Arial Rounded MT Bold" panose="020F0704030504030204" pitchFamily="34" charset="0"/>
              </a:defRPr>
            </a:lvl1pPr>
          </a:lstStyle>
          <a:p>
            <a:r>
              <a:rPr lang="nl-NL"/>
              <a:t>Titel</a:t>
            </a:r>
            <a:endParaRPr lang="en-US"/>
          </a:p>
        </p:txBody>
      </p:sp>
      <p:cxnSp>
        <p:nvCxnSpPr>
          <p:cNvPr id="16" name="Rechte verbindingslijn 15">
            <a:extLst>
              <a:ext uri="{FF2B5EF4-FFF2-40B4-BE49-F238E27FC236}">
                <a16:creationId xmlns:a16="http://schemas.microsoft.com/office/drawing/2014/main" id="{D2D76672-C87D-44F1-A41F-AA2A35C16DAA}"/>
              </a:ext>
            </a:extLst>
          </p:cNvPr>
          <p:cNvCxnSpPr>
            <a:cxnSpLocks/>
          </p:cNvCxnSpPr>
          <p:nvPr userDrawn="1"/>
        </p:nvCxnSpPr>
        <p:spPr>
          <a:xfrm>
            <a:off x="12132526" y="8004995"/>
            <a:ext cx="5430645"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
        <p:nvSpPr>
          <p:cNvPr id="12" name="TextBox 4">
            <a:extLst>
              <a:ext uri="{FF2B5EF4-FFF2-40B4-BE49-F238E27FC236}">
                <a16:creationId xmlns:a16="http://schemas.microsoft.com/office/drawing/2014/main" id="{44008270-98F6-42B1-97B7-B77ADCC6D3D0}"/>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Grote afbeelding + </a:t>
            </a:r>
            <a:r>
              <a:rPr lang="nl-NL" sz="2000" b="1" err="1">
                <a:solidFill>
                  <a:schemeClr val="tx1"/>
                </a:solidFill>
                <a:latin typeface="+mn-lt"/>
                <a:cs typeface="Arial" panose="020B0604020202020204" pitchFamily="34" charset="0"/>
              </a:rPr>
              <a:t>floating</a:t>
            </a:r>
            <a:r>
              <a:rPr lang="nl-NL" sz="2000" b="1">
                <a:solidFill>
                  <a:schemeClr val="tx1"/>
                </a:solidFill>
                <a:latin typeface="+mn-lt"/>
                <a:cs typeface="Arial" panose="020B0604020202020204" pitchFamily="34" charset="0"/>
              </a:rPr>
              <a:t> titel slide</a:t>
            </a:r>
            <a:endParaRPr lang="en-US" sz="2000" b="1">
              <a:solidFill>
                <a:schemeClr val="tx1"/>
              </a:solidFill>
              <a:latin typeface="+mn-lt"/>
              <a:cs typeface="Arial" panose="020B0604020202020204" pitchFamily="34" charset="0"/>
            </a:endParaRPr>
          </a:p>
        </p:txBody>
      </p:sp>
      <p:sp>
        <p:nvSpPr>
          <p:cNvPr id="13" name="TextBox 46">
            <a:extLst>
              <a:ext uri="{FF2B5EF4-FFF2-40B4-BE49-F238E27FC236}">
                <a16:creationId xmlns:a16="http://schemas.microsoft.com/office/drawing/2014/main" id="{7F1C870B-2989-4A2B-BF54-AD2979A953E7}"/>
              </a:ext>
            </a:extLst>
          </p:cNvPr>
          <p:cNvSpPr txBox="1"/>
          <p:nvPr userDrawn="1"/>
        </p:nvSpPr>
        <p:spPr>
          <a:xfrm>
            <a:off x="0" y="10287000"/>
            <a:ext cx="5166767" cy="707886"/>
          </a:xfrm>
          <a:prstGeom prst="rect">
            <a:avLst/>
          </a:prstGeom>
          <a:noFill/>
        </p:spPr>
        <p:txBody>
          <a:bodyPr wrap="square" rtlCol="0">
            <a:spAutoFit/>
          </a:bodyPr>
          <a:lstStyle/>
          <a:p>
            <a:r>
              <a:rPr lang="nl-NL" sz="1000">
                <a:latin typeface="+mn-lt"/>
                <a:cs typeface="Arial" panose="020B0604020202020204" pitchFamily="34" charset="0"/>
              </a:rPr>
              <a:t>Verplaats na het invoegen van de foto deze weer naar de achtergrond zodat de titel terug vooraan kom te staan. </a:t>
            </a:r>
            <a:r>
              <a:rPr lang="nl-NL" sz="1000" b="1">
                <a:latin typeface="+mn-lt"/>
                <a:cs typeface="Arial" panose="020B0604020202020204" pitchFamily="34" charset="0"/>
              </a:rPr>
              <a:t>(rechtsklikken&gt; naar achtergrond&gt; naar achtergrond)</a:t>
            </a:r>
          </a:p>
          <a:p>
            <a:endParaRPr lang="nl-NL" sz="1000">
              <a:latin typeface="+mn-lt"/>
              <a:cs typeface="Arial" panose="020B0604020202020204" pitchFamily="34" charset="0"/>
            </a:endParaRPr>
          </a:p>
          <a:p>
            <a:r>
              <a:rPr lang="nl-NL" sz="1000">
                <a:latin typeface="+mn-lt"/>
                <a:cs typeface="Arial" panose="020B0604020202020204" pitchFamily="34" charset="0"/>
              </a:rPr>
              <a:t>Indien de tekst niet genoeg zichtbaar is over de foto, verander de kleur van zwart naar wit.</a:t>
            </a:r>
          </a:p>
        </p:txBody>
      </p:sp>
    </p:spTree>
    <p:extLst>
      <p:ext uri="{BB962C8B-B14F-4D97-AF65-F5344CB8AC3E}">
        <p14:creationId xmlns:p14="http://schemas.microsoft.com/office/powerpoint/2010/main" val="16137522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kst">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11" name="balk onderaan">
            <a:extLst>
              <a:ext uri="{FF2B5EF4-FFF2-40B4-BE49-F238E27FC236}">
                <a16:creationId xmlns:a16="http://schemas.microsoft.com/office/drawing/2014/main" id="{38804C87-12C0-421E-90B2-DF14E0302FE7}"/>
              </a:ext>
            </a:extLst>
          </p:cNvPr>
          <p:cNvSpPr/>
          <p:nvPr userDrawn="1"/>
        </p:nvSpPr>
        <p:spPr>
          <a:xfrm>
            <a:off x="-7144" y="9305925"/>
            <a:ext cx="15988888" cy="548480"/>
          </a:xfrm>
          <a:custGeom>
            <a:avLst/>
            <a:gdLst>
              <a:gd name="connsiteX0" fmla="*/ 0 w 15948660"/>
              <a:gd name="connsiteY0" fmla="*/ 0 h 547688"/>
              <a:gd name="connsiteX1" fmla="*/ 15948660 w 15948660"/>
              <a:gd name="connsiteY1" fmla="*/ 0 h 547688"/>
              <a:gd name="connsiteX2" fmla="*/ 15948660 w 15948660"/>
              <a:gd name="connsiteY2" fmla="*/ 547688 h 547688"/>
              <a:gd name="connsiteX3" fmla="*/ 0 w 15948660"/>
              <a:gd name="connsiteY3" fmla="*/ 547688 h 547688"/>
              <a:gd name="connsiteX4" fmla="*/ 0 w 15948660"/>
              <a:gd name="connsiteY4" fmla="*/ 0 h 547688"/>
              <a:gd name="connsiteX0" fmla="*/ 0 w 15948660"/>
              <a:gd name="connsiteY0" fmla="*/ 0 h 547688"/>
              <a:gd name="connsiteX1" fmla="*/ 15948660 w 15948660"/>
              <a:gd name="connsiteY1" fmla="*/ 0 h 547688"/>
              <a:gd name="connsiteX2" fmla="*/ 15946734 w 15948660"/>
              <a:gd name="connsiteY2" fmla="*/ 165212 h 547688"/>
              <a:gd name="connsiteX3" fmla="*/ 15948660 w 15948660"/>
              <a:gd name="connsiteY3" fmla="*/ 547688 h 547688"/>
              <a:gd name="connsiteX4" fmla="*/ 0 w 15948660"/>
              <a:gd name="connsiteY4" fmla="*/ 547688 h 547688"/>
              <a:gd name="connsiteX5" fmla="*/ 0 w 15948660"/>
              <a:gd name="connsiteY5" fmla="*/ 0 h 547688"/>
              <a:gd name="connsiteX0" fmla="*/ 0 w 16140165"/>
              <a:gd name="connsiteY0" fmla="*/ 0 h 547688"/>
              <a:gd name="connsiteX1" fmla="*/ 15948660 w 16140165"/>
              <a:gd name="connsiteY1" fmla="*/ 0 h 547688"/>
              <a:gd name="connsiteX2" fmla="*/ 16140165 w 16140165"/>
              <a:gd name="connsiteY2" fmla="*/ 1926 h 547688"/>
              <a:gd name="connsiteX3" fmla="*/ 15948660 w 16140165"/>
              <a:gd name="connsiteY3" fmla="*/ 547688 h 547688"/>
              <a:gd name="connsiteX4" fmla="*/ 0 w 16140165"/>
              <a:gd name="connsiteY4" fmla="*/ 547688 h 547688"/>
              <a:gd name="connsiteX5" fmla="*/ 0 w 16140165"/>
              <a:gd name="connsiteY5" fmla="*/ 0 h 547688"/>
              <a:gd name="connsiteX0" fmla="*/ 0 w 16097459"/>
              <a:gd name="connsiteY0" fmla="*/ 0 h 547688"/>
              <a:gd name="connsiteX1" fmla="*/ 15948660 w 16097459"/>
              <a:gd name="connsiteY1" fmla="*/ 0 h 547688"/>
              <a:gd name="connsiteX2" fmla="*/ 16097459 w 16097459"/>
              <a:gd name="connsiteY2" fmla="*/ 122506 h 547688"/>
              <a:gd name="connsiteX3" fmla="*/ 15948660 w 16097459"/>
              <a:gd name="connsiteY3" fmla="*/ 547688 h 547688"/>
              <a:gd name="connsiteX4" fmla="*/ 0 w 16097459"/>
              <a:gd name="connsiteY4" fmla="*/ 547688 h 547688"/>
              <a:gd name="connsiteX5" fmla="*/ 0 w 16097459"/>
              <a:gd name="connsiteY5" fmla="*/ 0 h 547688"/>
              <a:gd name="connsiteX0" fmla="*/ 0 w 16135140"/>
              <a:gd name="connsiteY0" fmla="*/ 586 h 548274"/>
              <a:gd name="connsiteX1" fmla="*/ 15948660 w 16135140"/>
              <a:gd name="connsiteY1" fmla="*/ 586 h 548274"/>
              <a:gd name="connsiteX2" fmla="*/ 16135140 w 16135140"/>
              <a:gd name="connsiteY2" fmla="*/ 0 h 548274"/>
              <a:gd name="connsiteX3" fmla="*/ 15948660 w 16135140"/>
              <a:gd name="connsiteY3" fmla="*/ 548274 h 548274"/>
              <a:gd name="connsiteX4" fmla="*/ 0 w 16135140"/>
              <a:gd name="connsiteY4" fmla="*/ 548274 h 548274"/>
              <a:gd name="connsiteX5" fmla="*/ 0 w 16135140"/>
              <a:gd name="connsiteY5" fmla="*/ 586 h 548274"/>
              <a:gd name="connsiteX0" fmla="*/ 0 w 16135140"/>
              <a:gd name="connsiteY0" fmla="*/ 792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0 w 16135140"/>
              <a:gd name="connsiteY5" fmla="*/ 548480 h 548480"/>
              <a:gd name="connsiteX6" fmla="*/ 0 w 16135140"/>
              <a:gd name="connsiteY6" fmla="*/ 792 h 548480"/>
              <a:gd name="connsiteX0" fmla="*/ 0 w 16135140"/>
              <a:gd name="connsiteY0" fmla="*/ 792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146252 w 16135140"/>
              <a:gd name="connsiteY5" fmla="*/ 547688 h 548480"/>
              <a:gd name="connsiteX6" fmla="*/ 0 w 16135140"/>
              <a:gd name="connsiteY6" fmla="*/ 548480 h 548480"/>
              <a:gd name="connsiteX7" fmla="*/ 0 w 16135140"/>
              <a:gd name="connsiteY7" fmla="*/ 792 h 548480"/>
              <a:gd name="connsiteX0" fmla="*/ 0 w 16135140"/>
              <a:gd name="connsiteY0" fmla="*/ 548480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146252 w 16135140"/>
              <a:gd name="connsiteY5" fmla="*/ 547688 h 548480"/>
              <a:gd name="connsiteX6" fmla="*/ 0 w 16135140"/>
              <a:gd name="connsiteY6" fmla="*/ 548480 h 548480"/>
              <a:gd name="connsiteX0" fmla="*/ 0 w 15988888"/>
              <a:gd name="connsiteY0" fmla="*/ 547688 h 548480"/>
              <a:gd name="connsiteX1" fmla="*/ 2381 w 15988888"/>
              <a:gd name="connsiteY1" fmla="*/ 0 h 548480"/>
              <a:gd name="connsiteX2" fmla="*/ 15802408 w 15988888"/>
              <a:gd name="connsiteY2" fmla="*/ 792 h 548480"/>
              <a:gd name="connsiteX3" fmla="*/ 15988888 w 15988888"/>
              <a:gd name="connsiteY3" fmla="*/ 206 h 548480"/>
              <a:gd name="connsiteX4" fmla="*/ 15802408 w 15988888"/>
              <a:gd name="connsiteY4" fmla="*/ 548480 h 548480"/>
              <a:gd name="connsiteX5" fmla="*/ 0 w 15988888"/>
              <a:gd name="connsiteY5" fmla="*/ 547688 h 54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88888" h="548480">
                <a:moveTo>
                  <a:pt x="0" y="547688"/>
                </a:moveTo>
                <a:cubicBezTo>
                  <a:pt x="794" y="365125"/>
                  <a:pt x="1587" y="182563"/>
                  <a:pt x="2381" y="0"/>
                </a:cubicBezTo>
                <a:lnTo>
                  <a:pt x="15802408" y="792"/>
                </a:lnTo>
                <a:lnTo>
                  <a:pt x="15988888" y="206"/>
                </a:lnTo>
                <a:lnTo>
                  <a:pt x="15802408" y="548480"/>
                </a:lnTo>
                <a:lnTo>
                  <a:pt x="0" y="547688"/>
                </a:lnTo>
                <a:close/>
              </a:path>
            </a:pathLst>
          </a:custGeom>
          <a:solidFill>
            <a:srgbClr val="44C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4" name="Afbeelding 13">
            <a:extLst>
              <a:ext uri="{FF2B5EF4-FFF2-40B4-BE49-F238E27FC236}">
                <a16:creationId xmlns:a16="http://schemas.microsoft.com/office/drawing/2014/main" id="{776346FE-287C-4E4F-85A0-653AF7B4AA3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988887" y="9145588"/>
            <a:ext cx="1841761" cy="943903"/>
          </a:xfrm>
          <a:prstGeom prst="rect">
            <a:avLst/>
          </a:prstGeom>
        </p:spPr>
      </p:pic>
      <p:sp>
        <p:nvSpPr>
          <p:cNvPr id="3" name="Tijdelijke aanduiding voor tekst 2">
            <a:extLst>
              <a:ext uri="{FF2B5EF4-FFF2-40B4-BE49-F238E27FC236}">
                <a16:creationId xmlns:a16="http://schemas.microsoft.com/office/drawing/2014/main" id="{4A7D640B-CDD8-4169-B1E1-C9092DA4F966}"/>
              </a:ext>
            </a:extLst>
          </p:cNvPr>
          <p:cNvSpPr>
            <a:spLocks noGrp="1"/>
          </p:cNvSpPr>
          <p:nvPr>
            <p:ph type="body" sz="quarter" idx="17"/>
          </p:nvPr>
        </p:nvSpPr>
        <p:spPr>
          <a:xfrm>
            <a:off x="1050131" y="2354401"/>
            <a:ext cx="16575629" cy="610380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p:spPr>
        <p:txBody>
          <a:bodyPr/>
          <a:lstStyle>
            <a:lvl1pPr>
              <a:defRPr>
                <a:solidFill>
                  <a:schemeClr val="bg1"/>
                </a:solidFill>
              </a:defRPr>
            </a:lvl1pPr>
          </a:lstStyle>
          <a:p>
            <a:fld id="{B7527A74-2D87-4307-9531-5A57D9647EEB}" type="slidenum">
              <a:rPr lang="nl-BE" smtClean="0"/>
              <a:pPr/>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NL"/>
              <a:t>Titel</a:t>
            </a:r>
            <a:endParaRPr lang="en-US"/>
          </a:p>
        </p:txBody>
      </p:sp>
      <p:cxnSp>
        <p:nvCxnSpPr>
          <p:cNvPr id="8" name="Rechte verbindingslijn 7">
            <a:extLst>
              <a:ext uri="{FF2B5EF4-FFF2-40B4-BE49-F238E27FC236}">
                <a16:creationId xmlns:a16="http://schemas.microsoft.com/office/drawing/2014/main" id="{6E916ED6-1D5C-4BD5-A13A-5B98D6CE638F}"/>
              </a:ext>
            </a:extLst>
          </p:cNvPr>
          <p:cNvCxnSpPr>
            <a:cxnSpLocks/>
          </p:cNvCxnSpPr>
          <p:nvPr userDrawn="1"/>
        </p:nvCxnSpPr>
        <p:spPr>
          <a:xfrm>
            <a:off x="1040607" y="1648800"/>
            <a:ext cx="16559212"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
        <p:nvSpPr>
          <p:cNvPr id="20" name="Footer Placeholder 4">
            <a:extLst>
              <a:ext uri="{FF2B5EF4-FFF2-40B4-BE49-F238E27FC236}">
                <a16:creationId xmlns:a16="http://schemas.microsoft.com/office/drawing/2014/main" id="{F1F583E7-15C9-4A51-83EB-9FC4D7B086FC}"/>
              </a:ext>
            </a:extLst>
          </p:cNvPr>
          <p:cNvSpPr>
            <a:spLocks noGrp="1"/>
          </p:cNvSpPr>
          <p:nvPr>
            <p:ph type="ftr" sz="quarter" idx="11"/>
          </p:nvPr>
        </p:nvSpPr>
        <p:spPr>
          <a:xfrm>
            <a:off x="1095886" y="9302751"/>
            <a:ext cx="6172200" cy="547688"/>
          </a:xfrm>
        </p:spPr>
        <p:txBody>
          <a:bodyPr lIns="0" tIns="0" rIns="0" bIns="0"/>
          <a:lstStyle>
            <a:lvl1pPr algn="l">
              <a:defRPr>
                <a:solidFill>
                  <a:schemeClr val="bg1"/>
                </a:solidFill>
              </a:defRPr>
            </a:lvl1pPr>
          </a:lstStyle>
          <a:p>
            <a:r>
              <a:rPr lang="nl-BE"/>
              <a:t>Leren studeren</a:t>
            </a:r>
          </a:p>
        </p:txBody>
      </p:sp>
      <p:sp>
        <p:nvSpPr>
          <p:cNvPr id="12" name="TextBox 4">
            <a:extLst>
              <a:ext uri="{FF2B5EF4-FFF2-40B4-BE49-F238E27FC236}">
                <a16:creationId xmlns:a16="http://schemas.microsoft.com/office/drawing/2014/main" id="{88A2F8C1-53AF-4DEB-9965-55FC86D3788C}"/>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Tekst slide</a:t>
            </a:r>
            <a:endParaRPr lang="en-US" sz="2000" b="1">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2970283449"/>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abel">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11" name="balk onderaan">
            <a:extLst>
              <a:ext uri="{FF2B5EF4-FFF2-40B4-BE49-F238E27FC236}">
                <a16:creationId xmlns:a16="http://schemas.microsoft.com/office/drawing/2014/main" id="{38804C87-12C0-421E-90B2-DF14E0302FE7}"/>
              </a:ext>
            </a:extLst>
          </p:cNvPr>
          <p:cNvSpPr/>
          <p:nvPr userDrawn="1"/>
        </p:nvSpPr>
        <p:spPr>
          <a:xfrm>
            <a:off x="-7144" y="9305925"/>
            <a:ext cx="15988888" cy="548480"/>
          </a:xfrm>
          <a:custGeom>
            <a:avLst/>
            <a:gdLst>
              <a:gd name="connsiteX0" fmla="*/ 0 w 15948660"/>
              <a:gd name="connsiteY0" fmla="*/ 0 h 547688"/>
              <a:gd name="connsiteX1" fmla="*/ 15948660 w 15948660"/>
              <a:gd name="connsiteY1" fmla="*/ 0 h 547688"/>
              <a:gd name="connsiteX2" fmla="*/ 15948660 w 15948660"/>
              <a:gd name="connsiteY2" fmla="*/ 547688 h 547688"/>
              <a:gd name="connsiteX3" fmla="*/ 0 w 15948660"/>
              <a:gd name="connsiteY3" fmla="*/ 547688 h 547688"/>
              <a:gd name="connsiteX4" fmla="*/ 0 w 15948660"/>
              <a:gd name="connsiteY4" fmla="*/ 0 h 547688"/>
              <a:gd name="connsiteX0" fmla="*/ 0 w 15948660"/>
              <a:gd name="connsiteY0" fmla="*/ 0 h 547688"/>
              <a:gd name="connsiteX1" fmla="*/ 15948660 w 15948660"/>
              <a:gd name="connsiteY1" fmla="*/ 0 h 547688"/>
              <a:gd name="connsiteX2" fmla="*/ 15946734 w 15948660"/>
              <a:gd name="connsiteY2" fmla="*/ 165212 h 547688"/>
              <a:gd name="connsiteX3" fmla="*/ 15948660 w 15948660"/>
              <a:gd name="connsiteY3" fmla="*/ 547688 h 547688"/>
              <a:gd name="connsiteX4" fmla="*/ 0 w 15948660"/>
              <a:gd name="connsiteY4" fmla="*/ 547688 h 547688"/>
              <a:gd name="connsiteX5" fmla="*/ 0 w 15948660"/>
              <a:gd name="connsiteY5" fmla="*/ 0 h 547688"/>
              <a:gd name="connsiteX0" fmla="*/ 0 w 16140165"/>
              <a:gd name="connsiteY0" fmla="*/ 0 h 547688"/>
              <a:gd name="connsiteX1" fmla="*/ 15948660 w 16140165"/>
              <a:gd name="connsiteY1" fmla="*/ 0 h 547688"/>
              <a:gd name="connsiteX2" fmla="*/ 16140165 w 16140165"/>
              <a:gd name="connsiteY2" fmla="*/ 1926 h 547688"/>
              <a:gd name="connsiteX3" fmla="*/ 15948660 w 16140165"/>
              <a:gd name="connsiteY3" fmla="*/ 547688 h 547688"/>
              <a:gd name="connsiteX4" fmla="*/ 0 w 16140165"/>
              <a:gd name="connsiteY4" fmla="*/ 547688 h 547688"/>
              <a:gd name="connsiteX5" fmla="*/ 0 w 16140165"/>
              <a:gd name="connsiteY5" fmla="*/ 0 h 547688"/>
              <a:gd name="connsiteX0" fmla="*/ 0 w 16097459"/>
              <a:gd name="connsiteY0" fmla="*/ 0 h 547688"/>
              <a:gd name="connsiteX1" fmla="*/ 15948660 w 16097459"/>
              <a:gd name="connsiteY1" fmla="*/ 0 h 547688"/>
              <a:gd name="connsiteX2" fmla="*/ 16097459 w 16097459"/>
              <a:gd name="connsiteY2" fmla="*/ 122506 h 547688"/>
              <a:gd name="connsiteX3" fmla="*/ 15948660 w 16097459"/>
              <a:gd name="connsiteY3" fmla="*/ 547688 h 547688"/>
              <a:gd name="connsiteX4" fmla="*/ 0 w 16097459"/>
              <a:gd name="connsiteY4" fmla="*/ 547688 h 547688"/>
              <a:gd name="connsiteX5" fmla="*/ 0 w 16097459"/>
              <a:gd name="connsiteY5" fmla="*/ 0 h 547688"/>
              <a:gd name="connsiteX0" fmla="*/ 0 w 16135140"/>
              <a:gd name="connsiteY0" fmla="*/ 586 h 548274"/>
              <a:gd name="connsiteX1" fmla="*/ 15948660 w 16135140"/>
              <a:gd name="connsiteY1" fmla="*/ 586 h 548274"/>
              <a:gd name="connsiteX2" fmla="*/ 16135140 w 16135140"/>
              <a:gd name="connsiteY2" fmla="*/ 0 h 548274"/>
              <a:gd name="connsiteX3" fmla="*/ 15948660 w 16135140"/>
              <a:gd name="connsiteY3" fmla="*/ 548274 h 548274"/>
              <a:gd name="connsiteX4" fmla="*/ 0 w 16135140"/>
              <a:gd name="connsiteY4" fmla="*/ 548274 h 548274"/>
              <a:gd name="connsiteX5" fmla="*/ 0 w 16135140"/>
              <a:gd name="connsiteY5" fmla="*/ 586 h 548274"/>
              <a:gd name="connsiteX0" fmla="*/ 0 w 16135140"/>
              <a:gd name="connsiteY0" fmla="*/ 792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0 w 16135140"/>
              <a:gd name="connsiteY5" fmla="*/ 548480 h 548480"/>
              <a:gd name="connsiteX6" fmla="*/ 0 w 16135140"/>
              <a:gd name="connsiteY6" fmla="*/ 792 h 548480"/>
              <a:gd name="connsiteX0" fmla="*/ 0 w 16135140"/>
              <a:gd name="connsiteY0" fmla="*/ 792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146252 w 16135140"/>
              <a:gd name="connsiteY5" fmla="*/ 547688 h 548480"/>
              <a:gd name="connsiteX6" fmla="*/ 0 w 16135140"/>
              <a:gd name="connsiteY6" fmla="*/ 548480 h 548480"/>
              <a:gd name="connsiteX7" fmla="*/ 0 w 16135140"/>
              <a:gd name="connsiteY7" fmla="*/ 792 h 548480"/>
              <a:gd name="connsiteX0" fmla="*/ 0 w 16135140"/>
              <a:gd name="connsiteY0" fmla="*/ 548480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146252 w 16135140"/>
              <a:gd name="connsiteY5" fmla="*/ 547688 h 548480"/>
              <a:gd name="connsiteX6" fmla="*/ 0 w 16135140"/>
              <a:gd name="connsiteY6" fmla="*/ 548480 h 548480"/>
              <a:gd name="connsiteX0" fmla="*/ 0 w 15988888"/>
              <a:gd name="connsiteY0" fmla="*/ 547688 h 548480"/>
              <a:gd name="connsiteX1" fmla="*/ 2381 w 15988888"/>
              <a:gd name="connsiteY1" fmla="*/ 0 h 548480"/>
              <a:gd name="connsiteX2" fmla="*/ 15802408 w 15988888"/>
              <a:gd name="connsiteY2" fmla="*/ 792 h 548480"/>
              <a:gd name="connsiteX3" fmla="*/ 15988888 w 15988888"/>
              <a:gd name="connsiteY3" fmla="*/ 206 h 548480"/>
              <a:gd name="connsiteX4" fmla="*/ 15802408 w 15988888"/>
              <a:gd name="connsiteY4" fmla="*/ 548480 h 548480"/>
              <a:gd name="connsiteX5" fmla="*/ 0 w 15988888"/>
              <a:gd name="connsiteY5" fmla="*/ 547688 h 54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88888" h="548480">
                <a:moveTo>
                  <a:pt x="0" y="547688"/>
                </a:moveTo>
                <a:cubicBezTo>
                  <a:pt x="794" y="365125"/>
                  <a:pt x="1587" y="182563"/>
                  <a:pt x="2381" y="0"/>
                </a:cubicBezTo>
                <a:lnTo>
                  <a:pt x="15802408" y="792"/>
                </a:lnTo>
                <a:lnTo>
                  <a:pt x="15988888" y="206"/>
                </a:lnTo>
                <a:lnTo>
                  <a:pt x="15802408" y="548480"/>
                </a:lnTo>
                <a:lnTo>
                  <a:pt x="0" y="547688"/>
                </a:lnTo>
                <a:close/>
              </a:path>
            </a:pathLst>
          </a:custGeom>
          <a:solidFill>
            <a:srgbClr val="44C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4" name="Afbeelding 13">
            <a:extLst>
              <a:ext uri="{FF2B5EF4-FFF2-40B4-BE49-F238E27FC236}">
                <a16:creationId xmlns:a16="http://schemas.microsoft.com/office/drawing/2014/main" id="{776346FE-287C-4E4F-85A0-653AF7B4AA3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988887" y="9145588"/>
            <a:ext cx="1841761" cy="943903"/>
          </a:xfrm>
          <a:prstGeom prst="rect">
            <a:avLst/>
          </a:prstGeom>
        </p:spPr>
      </p:pic>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p:spPr>
        <p:txBody>
          <a:bodyPr/>
          <a:lstStyle>
            <a:lvl1pPr>
              <a:defRPr>
                <a:solidFill>
                  <a:schemeClr val="bg1"/>
                </a:solidFill>
              </a:defRPr>
            </a:lvl1pPr>
          </a:lstStyle>
          <a:p>
            <a:fld id="{B7527A74-2D87-4307-9531-5A57D9647EEB}" type="slidenum">
              <a:rPr lang="nl-BE" smtClean="0"/>
              <a:pPr/>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NL"/>
              <a:t>Titel</a:t>
            </a:r>
            <a:endParaRPr lang="en-US"/>
          </a:p>
        </p:txBody>
      </p:sp>
      <p:cxnSp>
        <p:nvCxnSpPr>
          <p:cNvPr id="8" name="Rechte verbindingslijn 7">
            <a:extLst>
              <a:ext uri="{FF2B5EF4-FFF2-40B4-BE49-F238E27FC236}">
                <a16:creationId xmlns:a16="http://schemas.microsoft.com/office/drawing/2014/main" id="{6E916ED6-1D5C-4BD5-A13A-5B98D6CE638F}"/>
              </a:ext>
            </a:extLst>
          </p:cNvPr>
          <p:cNvCxnSpPr>
            <a:cxnSpLocks/>
          </p:cNvCxnSpPr>
          <p:nvPr userDrawn="1"/>
        </p:nvCxnSpPr>
        <p:spPr>
          <a:xfrm>
            <a:off x="1040607" y="1648800"/>
            <a:ext cx="16559212"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
        <p:nvSpPr>
          <p:cNvPr id="20" name="Footer Placeholder 4">
            <a:extLst>
              <a:ext uri="{FF2B5EF4-FFF2-40B4-BE49-F238E27FC236}">
                <a16:creationId xmlns:a16="http://schemas.microsoft.com/office/drawing/2014/main" id="{F1F583E7-15C9-4A51-83EB-9FC4D7B086FC}"/>
              </a:ext>
            </a:extLst>
          </p:cNvPr>
          <p:cNvSpPr>
            <a:spLocks noGrp="1"/>
          </p:cNvSpPr>
          <p:nvPr>
            <p:ph type="ftr" sz="quarter" idx="11"/>
          </p:nvPr>
        </p:nvSpPr>
        <p:spPr>
          <a:xfrm>
            <a:off x="1057275" y="9305925"/>
            <a:ext cx="6172200" cy="547688"/>
          </a:xfrm>
        </p:spPr>
        <p:txBody>
          <a:bodyPr lIns="0" tIns="0" rIns="0" bIns="0"/>
          <a:lstStyle>
            <a:lvl1pPr algn="l">
              <a:defRPr>
                <a:solidFill>
                  <a:schemeClr val="bg1"/>
                </a:solidFill>
              </a:defRPr>
            </a:lvl1pPr>
          </a:lstStyle>
          <a:p>
            <a:r>
              <a:rPr lang="nl-BE"/>
              <a:t>Leren studeren</a:t>
            </a:r>
          </a:p>
        </p:txBody>
      </p:sp>
      <p:sp>
        <p:nvSpPr>
          <p:cNvPr id="4" name="Tijdelijke aanduiding voor tabel 3">
            <a:extLst>
              <a:ext uri="{FF2B5EF4-FFF2-40B4-BE49-F238E27FC236}">
                <a16:creationId xmlns:a16="http://schemas.microsoft.com/office/drawing/2014/main" id="{08476D39-8254-4D49-88E7-E952BF1FA19A}"/>
              </a:ext>
            </a:extLst>
          </p:cNvPr>
          <p:cNvSpPr>
            <a:spLocks noGrp="1" noChangeAspect="1"/>
          </p:cNvSpPr>
          <p:nvPr>
            <p:ph type="tbl" sz="quarter" idx="18"/>
          </p:nvPr>
        </p:nvSpPr>
        <p:spPr>
          <a:xfrm>
            <a:off x="1057275" y="1679575"/>
            <a:ext cx="16575088" cy="6780213"/>
          </a:xfrm>
        </p:spPr>
        <p:txBody>
          <a:bodyPr>
            <a:normAutofit/>
          </a:bodyPr>
          <a:lstStyle>
            <a:lvl1pPr marL="0" indent="0" algn="ctr">
              <a:buNone/>
              <a:defRPr/>
            </a:lvl1pPr>
          </a:lstStyle>
          <a:p>
            <a:endParaRPr lang="nl-BE"/>
          </a:p>
        </p:txBody>
      </p:sp>
      <p:sp>
        <p:nvSpPr>
          <p:cNvPr id="16" name="TextBox 4">
            <a:extLst>
              <a:ext uri="{FF2B5EF4-FFF2-40B4-BE49-F238E27FC236}">
                <a16:creationId xmlns:a16="http://schemas.microsoft.com/office/drawing/2014/main" id="{8C7A8C97-A0A2-4491-BA0D-727C7CE0B7F3}"/>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Tabel slide</a:t>
            </a:r>
            <a:endParaRPr lang="en-US" sz="2000" b="1">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1170188300"/>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slideLayout" Target="../slideLayouts/slideLayout43.xml"/><Relationship Id="rId26" Type="http://schemas.openxmlformats.org/officeDocument/2006/relationships/theme" Target="../theme/theme2.xml"/><Relationship Id="rId3" Type="http://schemas.openxmlformats.org/officeDocument/2006/relationships/slideLayout" Target="../slideLayouts/slideLayout28.xml"/><Relationship Id="rId21" Type="http://schemas.openxmlformats.org/officeDocument/2006/relationships/slideLayout" Target="../slideLayouts/slideLayout46.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5" Type="http://schemas.openxmlformats.org/officeDocument/2006/relationships/slideLayout" Target="../slideLayouts/slideLayout50.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20" Type="http://schemas.openxmlformats.org/officeDocument/2006/relationships/slideLayout" Target="../slideLayouts/slideLayout45.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24" Type="http://schemas.openxmlformats.org/officeDocument/2006/relationships/slideLayout" Target="../slideLayouts/slideLayout49.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23" Type="http://schemas.openxmlformats.org/officeDocument/2006/relationships/slideLayout" Target="../slideLayouts/slideLayout48.xml"/><Relationship Id="rId10" Type="http://schemas.openxmlformats.org/officeDocument/2006/relationships/slideLayout" Target="../slideLayouts/slideLayout35.xml"/><Relationship Id="rId19" Type="http://schemas.openxmlformats.org/officeDocument/2006/relationships/slideLayout" Target="../slideLayouts/slideLayout44.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 Id="rId22" Type="http://schemas.openxmlformats.org/officeDocument/2006/relationships/slideLayout" Target="../slideLayouts/slideLayout47.xml"/><Relationship Id="rId27" Type="http://schemas.openxmlformats.org/officeDocument/2006/relationships/image" Target="../media/image1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nl-NL"/>
              <a:t>Klik om stijl te bewerken</a:t>
            </a:r>
            <a:endParaRPr lang="en-US"/>
          </a:p>
        </p:txBody>
      </p:sp>
      <p:sp>
        <p:nvSpPr>
          <p:cNvPr id="3" name="Text Placeholder 2"/>
          <p:cNvSpPr>
            <a:spLocks noGrp="1"/>
          </p:cNvSpPr>
          <p:nvPr>
            <p:ph type="body" idx="1"/>
          </p:nvPr>
        </p:nvSpPr>
        <p:spPr>
          <a:xfrm>
            <a:off x="1047749" y="2337516"/>
            <a:ext cx="15773400" cy="6527007"/>
          </a:xfrm>
          <a:prstGeom prst="rect">
            <a:avLst/>
          </a:prstGeom>
        </p:spPr>
        <p:txBody>
          <a:bodyPr vert="horz" lIns="91440" tIns="45720" rIns="91440" bIns="45720" rtlCol="0">
            <a:no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2"/>
          </p:nvPr>
        </p:nvSpPr>
        <p:spPr>
          <a:xfrm>
            <a:off x="1057275" y="9306717"/>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endParaRPr lang="nl-BE"/>
          </a:p>
        </p:txBody>
      </p:sp>
      <p:sp>
        <p:nvSpPr>
          <p:cNvPr id="5" name="Footer Placeholder 4"/>
          <p:cNvSpPr>
            <a:spLocks noGrp="1"/>
          </p:cNvSpPr>
          <p:nvPr>
            <p:ph type="ftr" sz="quarter" idx="3"/>
          </p:nvPr>
        </p:nvSpPr>
        <p:spPr>
          <a:xfrm>
            <a:off x="5729289" y="9306717"/>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r>
              <a:rPr lang="nl-BE"/>
              <a:t>Leren studeren</a:t>
            </a:r>
          </a:p>
        </p:txBody>
      </p:sp>
      <p:sp>
        <p:nvSpPr>
          <p:cNvPr id="6" name="Slide Number Placeholder 5"/>
          <p:cNvSpPr>
            <a:spLocks noGrp="1"/>
          </p:cNvSpPr>
          <p:nvPr>
            <p:ph type="sldNum" sz="quarter" idx="4"/>
          </p:nvPr>
        </p:nvSpPr>
        <p:spPr>
          <a:xfrm>
            <a:off x="11901489" y="9306717"/>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B7527A74-2D87-4307-9531-5A57D9647EEB}" type="slidenum">
              <a:rPr lang="nl-BE" smtClean="0"/>
              <a:t>‹nr.›</a:t>
            </a:fld>
            <a:endParaRPr lang="nl-BE"/>
          </a:p>
        </p:txBody>
      </p:sp>
      <p:grpSp>
        <p:nvGrpSpPr>
          <p:cNvPr id="152" name="Groep 151" hidden="1">
            <a:extLst>
              <a:ext uri="{FF2B5EF4-FFF2-40B4-BE49-F238E27FC236}">
                <a16:creationId xmlns:a16="http://schemas.microsoft.com/office/drawing/2014/main" id="{96D591AC-52D8-450B-929B-963FCE587E09}"/>
              </a:ext>
            </a:extLst>
          </p:cNvPr>
          <p:cNvGrpSpPr/>
          <p:nvPr userDrawn="1"/>
        </p:nvGrpSpPr>
        <p:grpSpPr>
          <a:xfrm>
            <a:off x="9527" y="947736"/>
            <a:ext cx="17611724" cy="8907104"/>
            <a:chOff x="9527" y="947736"/>
            <a:chExt cx="17611724" cy="8907104"/>
          </a:xfrm>
        </p:grpSpPr>
        <p:sp>
          <p:nvSpPr>
            <p:cNvPr id="7" name="Rechthoek 6">
              <a:extLst>
                <a:ext uri="{FF2B5EF4-FFF2-40B4-BE49-F238E27FC236}">
                  <a16:creationId xmlns:a16="http://schemas.microsoft.com/office/drawing/2014/main" id="{5B1AEF50-9B49-4815-9BCD-F811CCBDE96D}"/>
                </a:ext>
              </a:extLst>
            </p:cNvPr>
            <p:cNvSpPr/>
            <p:nvPr userDrawn="1"/>
          </p:nvSpPr>
          <p:spPr>
            <a:xfrm>
              <a:off x="104774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8" name="Rechthoek 7">
              <a:extLst>
                <a:ext uri="{FF2B5EF4-FFF2-40B4-BE49-F238E27FC236}">
                  <a16:creationId xmlns:a16="http://schemas.microsoft.com/office/drawing/2014/main" id="{0013E965-4C91-4629-BCBA-309E276519D8}"/>
                </a:ext>
              </a:extLst>
            </p:cNvPr>
            <p:cNvSpPr/>
            <p:nvPr userDrawn="1"/>
          </p:nvSpPr>
          <p:spPr>
            <a:xfrm>
              <a:off x="243839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9" name="Rechthoek 8">
              <a:extLst>
                <a:ext uri="{FF2B5EF4-FFF2-40B4-BE49-F238E27FC236}">
                  <a16:creationId xmlns:a16="http://schemas.microsoft.com/office/drawing/2014/main" id="{047CC3E9-FE23-40FA-9105-06386A47988D}"/>
                </a:ext>
              </a:extLst>
            </p:cNvPr>
            <p:cNvSpPr/>
            <p:nvPr userDrawn="1"/>
          </p:nvSpPr>
          <p:spPr>
            <a:xfrm>
              <a:off x="382904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0" name="Rechthoek 9">
              <a:extLst>
                <a:ext uri="{FF2B5EF4-FFF2-40B4-BE49-F238E27FC236}">
                  <a16:creationId xmlns:a16="http://schemas.microsoft.com/office/drawing/2014/main" id="{704AFB39-29E5-466B-8080-603EA16E9769}"/>
                </a:ext>
              </a:extLst>
            </p:cNvPr>
            <p:cNvSpPr/>
            <p:nvPr userDrawn="1"/>
          </p:nvSpPr>
          <p:spPr>
            <a:xfrm>
              <a:off x="521969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1" name="Rechthoek 10">
              <a:extLst>
                <a:ext uri="{FF2B5EF4-FFF2-40B4-BE49-F238E27FC236}">
                  <a16:creationId xmlns:a16="http://schemas.microsoft.com/office/drawing/2014/main" id="{DE95F01D-AC89-4487-8D71-820D19C2A798}"/>
                </a:ext>
              </a:extLst>
            </p:cNvPr>
            <p:cNvSpPr/>
            <p:nvPr userDrawn="1"/>
          </p:nvSpPr>
          <p:spPr>
            <a:xfrm>
              <a:off x="661034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2" name="Rechthoek 11">
              <a:extLst>
                <a:ext uri="{FF2B5EF4-FFF2-40B4-BE49-F238E27FC236}">
                  <a16:creationId xmlns:a16="http://schemas.microsoft.com/office/drawing/2014/main" id="{8EE87473-DF20-454E-956D-868992DD95E3}"/>
                </a:ext>
              </a:extLst>
            </p:cNvPr>
            <p:cNvSpPr/>
            <p:nvPr userDrawn="1"/>
          </p:nvSpPr>
          <p:spPr>
            <a:xfrm>
              <a:off x="800099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3" name="Rechthoek 12">
              <a:extLst>
                <a:ext uri="{FF2B5EF4-FFF2-40B4-BE49-F238E27FC236}">
                  <a16:creationId xmlns:a16="http://schemas.microsoft.com/office/drawing/2014/main" id="{874F403E-C1C5-49A1-AB1E-D952ECD1A3C0}"/>
                </a:ext>
              </a:extLst>
            </p:cNvPr>
            <p:cNvSpPr/>
            <p:nvPr userDrawn="1"/>
          </p:nvSpPr>
          <p:spPr>
            <a:xfrm>
              <a:off x="939164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4" name="Rechthoek 13">
              <a:extLst>
                <a:ext uri="{FF2B5EF4-FFF2-40B4-BE49-F238E27FC236}">
                  <a16:creationId xmlns:a16="http://schemas.microsoft.com/office/drawing/2014/main" id="{C9E884AD-0FEF-4BD2-A998-8599C8373C3C}"/>
                </a:ext>
              </a:extLst>
            </p:cNvPr>
            <p:cNvSpPr/>
            <p:nvPr userDrawn="1"/>
          </p:nvSpPr>
          <p:spPr>
            <a:xfrm>
              <a:off x="1078229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5" name="Rechthoek 14">
              <a:extLst>
                <a:ext uri="{FF2B5EF4-FFF2-40B4-BE49-F238E27FC236}">
                  <a16:creationId xmlns:a16="http://schemas.microsoft.com/office/drawing/2014/main" id="{D256C055-1080-43A4-B77B-BE6AF35B62D4}"/>
                </a:ext>
              </a:extLst>
            </p:cNvPr>
            <p:cNvSpPr/>
            <p:nvPr userDrawn="1"/>
          </p:nvSpPr>
          <p:spPr>
            <a:xfrm>
              <a:off x="1217294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6" name="Rechthoek 15">
              <a:extLst>
                <a:ext uri="{FF2B5EF4-FFF2-40B4-BE49-F238E27FC236}">
                  <a16:creationId xmlns:a16="http://schemas.microsoft.com/office/drawing/2014/main" id="{49150C84-EC4E-49DC-A50B-8CB65A5B4E38}"/>
                </a:ext>
              </a:extLst>
            </p:cNvPr>
            <p:cNvSpPr/>
            <p:nvPr userDrawn="1"/>
          </p:nvSpPr>
          <p:spPr>
            <a:xfrm>
              <a:off x="1356359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7" name="Rechthoek 16">
              <a:extLst>
                <a:ext uri="{FF2B5EF4-FFF2-40B4-BE49-F238E27FC236}">
                  <a16:creationId xmlns:a16="http://schemas.microsoft.com/office/drawing/2014/main" id="{768696D7-C9AD-4261-951F-6EEC883DEF55}"/>
                </a:ext>
              </a:extLst>
            </p:cNvPr>
            <p:cNvSpPr/>
            <p:nvPr userDrawn="1"/>
          </p:nvSpPr>
          <p:spPr>
            <a:xfrm>
              <a:off x="1495424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8" name="Rechthoek 17">
              <a:extLst>
                <a:ext uri="{FF2B5EF4-FFF2-40B4-BE49-F238E27FC236}">
                  <a16:creationId xmlns:a16="http://schemas.microsoft.com/office/drawing/2014/main" id="{4F32DDC9-5209-4AF1-94DC-0436FEBA7E19}"/>
                </a:ext>
              </a:extLst>
            </p:cNvPr>
            <p:cNvSpPr/>
            <p:nvPr userDrawn="1"/>
          </p:nvSpPr>
          <p:spPr>
            <a:xfrm>
              <a:off x="1634489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9" name="Rechthoek 18">
              <a:extLst>
                <a:ext uri="{FF2B5EF4-FFF2-40B4-BE49-F238E27FC236}">
                  <a16:creationId xmlns:a16="http://schemas.microsoft.com/office/drawing/2014/main" id="{FE41BF45-0904-4462-9B83-6771D719E1DC}"/>
                </a:ext>
              </a:extLst>
            </p:cNvPr>
            <p:cNvSpPr/>
            <p:nvPr userDrawn="1"/>
          </p:nvSpPr>
          <p:spPr>
            <a:xfrm>
              <a:off x="104774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20" name="Rechthoek 19">
              <a:extLst>
                <a:ext uri="{FF2B5EF4-FFF2-40B4-BE49-F238E27FC236}">
                  <a16:creationId xmlns:a16="http://schemas.microsoft.com/office/drawing/2014/main" id="{E6E4105E-EDE3-4A6A-9137-9B893F07821C}"/>
                </a:ext>
              </a:extLst>
            </p:cNvPr>
            <p:cNvSpPr/>
            <p:nvPr userDrawn="1"/>
          </p:nvSpPr>
          <p:spPr>
            <a:xfrm>
              <a:off x="243839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21" name="Rechthoek 20">
              <a:extLst>
                <a:ext uri="{FF2B5EF4-FFF2-40B4-BE49-F238E27FC236}">
                  <a16:creationId xmlns:a16="http://schemas.microsoft.com/office/drawing/2014/main" id="{18BD591C-60CB-40FE-A88E-508FADBCFFE2}"/>
                </a:ext>
              </a:extLst>
            </p:cNvPr>
            <p:cNvSpPr/>
            <p:nvPr userDrawn="1"/>
          </p:nvSpPr>
          <p:spPr>
            <a:xfrm>
              <a:off x="382904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22" name="Rechthoek 21">
              <a:extLst>
                <a:ext uri="{FF2B5EF4-FFF2-40B4-BE49-F238E27FC236}">
                  <a16:creationId xmlns:a16="http://schemas.microsoft.com/office/drawing/2014/main" id="{65DAAF1A-E757-47AD-BBA1-2678A21A485D}"/>
                </a:ext>
              </a:extLst>
            </p:cNvPr>
            <p:cNvSpPr/>
            <p:nvPr userDrawn="1"/>
          </p:nvSpPr>
          <p:spPr>
            <a:xfrm>
              <a:off x="521969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23" name="Rechthoek 22">
              <a:extLst>
                <a:ext uri="{FF2B5EF4-FFF2-40B4-BE49-F238E27FC236}">
                  <a16:creationId xmlns:a16="http://schemas.microsoft.com/office/drawing/2014/main" id="{870D86A4-B151-4487-8A41-8610F56D0D9E}"/>
                </a:ext>
              </a:extLst>
            </p:cNvPr>
            <p:cNvSpPr/>
            <p:nvPr userDrawn="1"/>
          </p:nvSpPr>
          <p:spPr>
            <a:xfrm>
              <a:off x="661034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24" name="Rechthoek 23">
              <a:extLst>
                <a:ext uri="{FF2B5EF4-FFF2-40B4-BE49-F238E27FC236}">
                  <a16:creationId xmlns:a16="http://schemas.microsoft.com/office/drawing/2014/main" id="{C4A5E95D-002F-40B3-A01A-A1CD9A8BD77A}"/>
                </a:ext>
              </a:extLst>
            </p:cNvPr>
            <p:cNvSpPr/>
            <p:nvPr userDrawn="1"/>
          </p:nvSpPr>
          <p:spPr>
            <a:xfrm>
              <a:off x="800099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25" name="Rechthoek 24">
              <a:extLst>
                <a:ext uri="{FF2B5EF4-FFF2-40B4-BE49-F238E27FC236}">
                  <a16:creationId xmlns:a16="http://schemas.microsoft.com/office/drawing/2014/main" id="{DD99907A-EAED-43E6-A032-99E0A25FD405}"/>
                </a:ext>
              </a:extLst>
            </p:cNvPr>
            <p:cNvSpPr/>
            <p:nvPr userDrawn="1"/>
          </p:nvSpPr>
          <p:spPr>
            <a:xfrm>
              <a:off x="939164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26" name="Rechthoek 25">
              <a:extLst>
                <a:ext uri="{FF2B5EF4-FFF2-40B4-BE49-F238E27FC236}">
                  <a16:creationId xmlns:a16="http://schemas.microsoft.com/office/drawing/2014/main" id="{AAAA5CBA-E6E7-402A-9803-6AB0B60E3008}"/>
                </a:ext>
              </a:extLst>
            </p:cNvPr>
            <p:cNvSpPr/>
            <p:nvPr userDrawn="1"/>
          </p:nvSpPr>
          <p:spPr>
            <a:xfrm>
              <a:off x="1078229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27" name="Rechthoek 26">
              <a:extLst>
                <a:ext uri="{FF2B5EF4-FFF2-40B4-BE49-F238E27FC236}">
                  <a16:creationId xmlns:a16="http://schemas.microsoft.com/office/drawing/2014/main" id="{70C87857-C1F4-4A6A-86EC-D9ABAD3EECFF}"/>
                </a:ext>
              </a:extLst>
            </p:cNvPr>
            <p:cNvSpPr/>
            <p:nvPr userDrawn="1"/>
          </p:nvSpPr>
          <p:spPr>
            <a:xfrm>
              <a:off x="1217294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28" name="Rechthoek 27">
              <a:extLst>
                <a:ext uri="{FF2B5EF4-FFF2-40B4-BE49-F238E27FC236}">
                  <a16:creationId xmlns:a16="http://schemas.microsoft.com/office/drawing/2014/main" id="{6AE32341-9677-4F5F-BC1E-F5B8066C8E55}"/>
                </a:ext>
              </a:extLst>
            </p:cNvPr>
            <p:cNvSpPr/>
            <p:nvPr userDrawn="1"/>
          </p:nvSpPr>
          <p:spPr>
            <a:xfrm>
              <a:off x="1356359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29" name="Rechthoek 28">
              <a:extLst>
                <a:ext uri="{FF2B5EF4-FFF2-40B4-BE49-F238E27FC236}">
                  <a16:creationId xmlns:a16="http://schemas.microsoft.com/office/drawing/2014/main" id="{790AE487-B602-4996-9005-2FB1EF049A62}"/>
                </a:ext>
              </a:extLst>
            </p:cNvPr>
            <p:cNvSpPr/>
            <p:nvPr userDrawn="1"/>
          </p:nvSpPr>
          <p:spPr>
            <a:xfrm>
              <a:off x="1495424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30" name="Rechthoek 29">
              <a:extLst>
                <a:ext uri="{FF2B5EF4-FFF2-40B4-BE49-F238E27FC236}">
                  <a16:creationId xmlns:a16="http://schemas.microsoft.com/office/drawing/2014/main" id="{A6FCA990-CADB-496F-A578-80BBCEC57B2B}"/>
                </a:ext>
              </a:extLst>
            </p:cNvPr>
            <p:cNvSpPr/>
            <p:nvPr userDrawn="1"/>
          </p:nvSpPr>
          <p:spPr>
            <a:xfrm>
              <a:off x="1634489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31" name="Rechthoek 30">
              <a:extLst>
                <a:ext uri="{FF2B5EF4-FFF2-40B4-BE49-F238E27FC236}">
                  <a16:creationId xmlns:a16="http://schemas.microsoft.com/office/drawing/2014/main" id="{480F65BC-7188-441F-8BC1-7B3F9F29B66F}"/>
                </a:ext>
              </a:extLst>
            </p:cNvPr>
            <p:cNvSpPr/>
            <p:nvPr userDrawn="1"/>
          </p:nvSpPr>
          <p:spPr>
            <a:xfrm>
              <a:off x="104774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32" name="Rechthoek 31">
              <a:extLst>
                <a:ext uri="{FF2B5EF4-FFF2-40B4-BE49-F238E27FC236}">
                  <a16:creationId xmlns:a16="http://schemas.microsoft.com/office/drawing/2014/main" id="{9BFD8BBE-5047-424E-871B-1B15C1DF2259}"/>
                </a:ext>
              </a:extLst>
            </p:cNvPr>
            <p:cNvSpPr/>
            <p:nvPr userDrawn="1"/>
          </p:nvSpPr>
          <p:spPr>
            <a:xfrm>
              <a:off x="243839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33" name="Rechthoek 32">
              <a:extLst>
                <a:ext uri="{FF2B5EF4-FFF2-40B4-BE49-F238E27FC236}">
                  <a16:creationId xmlns:a16="http://schemas.microsoft.com/office/drawing/2014/main" id="{F01F39E3-9401-4551-8EC1-959531EAEBB0}"/>
                </a:ext>
              </a:extLst>
            </p:cNvPr>
            <p:cNvSpPr/>
            <p:nvPr userDrawn="1"/>
          </p:nvSpPr>
          <p:spPr>
            <a:xfrm>
              <a:off x="382904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34" name="Rechthoek 33">
              <a:extLst>
                <a:ext uri="{FF2B5EF4-FFF2-40B4-BE49-F238E27FC236}">
                  <a16:creationId xmlns:a16="http://schemas.microsoft.com/office/drawing/2014/main" id="{4638604A-5A5B-4EB0-84D7-3A112C38892D}"/>
                </a:ext>
              </a:extLst>
            </p:cNvPr>
            <p:cNvSpPr/>
            <p:nvPr userDrawn="1"/>
          </p:nvSpPr>
          <p:spPr>
            <a:xfrm>
              <a:off x="521969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35" name="Rechthoek 34">
              <a:extLst>
                <a:ext uri="{FF2B5EF4-FFF2-40B4-BE49-F238E27FC236}">
                  <a16:creationId xmlns:a16="http://schemas.microsoft.com/office/drawing/2014/main" id="{90136574-DDF6-4FC5-BB12-2DBB04FF5282}"/>
                </a:ext>
              </a:extLst>
            </p:cNvPr>
            <p:cNvSpPr/>
            <p:nvPr userDrawn="1"/>
          </p:nvSpPr>
          <p:spPr>
            <a:xfrm>
              <a:off x="661034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36" name="Rechthoek 35">
              <a:extLst>
                <a:ext uri="{FF2B5EF4-FFF2-40B4-BE49-F238E27FC236}">
                  <a16:creationId xmlns:a16="http://schemas.microsoft.com/office/drawing/2014/main" id="{C67C375E-8DB6-4F8F-AF37-1735B105F4E9}"/>
                </a:ext>
              </a:extLst>
            </p:cNvPr>
            <p:cNvSpPr/>
            <p:nvPr userDrawn="1"/>
          </p:nvSpPr>
          <p:spPr>
            <a:xfrm>
              <a:off x="800099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37" name="Rechthoek 36">
              <a:extLst>
                <a:ext uri="{FF2B5EF4-FFF2-40B4-BE49-F238E27FC236}">
                  <a16:creationId xmlns:a16="http://schemas.microsoft.com/office/drawing/2014/main" id="{1F96FF38-CB0F-4E39-9E6C-BC93D6A770E7}"/>
                </a:ext>
              </a:extLst>
            </p:cNvPr>
            <p:cNvSpPr/>
            <p:nvPr userDrawn="1"/>
          </p:nvSpPr>
          <p:spPr>
            <a:xfrm>
              <a:off x="939164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38" name="Rechthoek 37">
              <a:extLst>
                <a:ext uri="{FF2B5EF4-FFF2-40B4-BE49-F238E27FC236}">
                  <a16:creationId xmlns:a16="http://schemas.microsoft.com/office/drawing/2014/main" id="{DDA93778-B0C3-4B91-A932-441F99F61D4F}"/>
                </a:ext>
              </a:extLst>
            </p:cNvPr>
            <p:cNvSpPr/>
            <p:nvPr userDrawn="1"/>
          </p:nvSpPr>
          <p:spPr>
            <a:xfrm>
              <a:off x="1078229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39" name="Rechthoek 38">
              <a:extLst>
                <a:ext uri="{FF2B5EF4-FFF2-40B4-BE49-F238E27FC236}">
                  <a16:creationId xmlns:a16="http://schemas.microsoft.com/office/drawing/2014/main" id="{B634EDDC-A20B-4948-835C-49AEA4EE3351}"/>
                </a:ext>
              </a:extLst>
            </p:cNvPr>
            <p:cNvSpPr/>
            <p:nvPr userDrawn="1"/>
          </p:nvSpPr>
          <p:spPr>
            <a:xfrm>
              <a:off x="1217294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40" name="Rechthoek 39">
              <a:extLst>
                <a:ext uri="{FF2B5EF4-FFF2-40B4-BE49-F238E27FC236}">
                  <a16:creationId xmlns:a16="http://schemas.microsoft.com/office/drawing/2014/main" id="{53471B16-7ED3-4C2F-957C-190CE4E1F4F6}"/>
                </a:ext>
              </a:extLst>
            </p:cNvPr>
            <p:cNvSpPr/>
            <p:nvPr userDrawn="1"/>
          </p:nvSpPr>
          <p:spPr>
            <a:xfrm>
              <a:off x="1356359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41" name="Rechthoek 40">
              <a:extLst>
                <a:ext uri="{FF2B5EF4-FFF2-40B4-BE49-F238E27FC236}">
                  <a16:creationId xmlns:a16="http://schemas.microsoft.com/office/drawing/2014/main" id="{31636679-E456-4F98-BA01-79E337BD37A1}"/>
                </a:ext>
              </a:extLst>
            </p:cNvPr>
            <p:cNvSpPr/>
            <p:nvPr userDrawn="1"/>
          </p:nvSpPr>
          <p:spPr>
            <a:xfrm>
              <a:off x="1495424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42" name="Rechthoek 41">
              <a:extLst>
                <a:ext uri="{FF2B5EF4-FFF2-40B4-BE49-F238E27FC236}">
                  <a16:creationId xmlns:a16="http://schemas.microsoft.com/office/drawing/2014/main" id="{3E33FF96-84EB-414F-ABCD-14B9B2717855}"/>
                </a:ext>
              </a:extLst>
            </p:cNvPr>
            <p:cNvSpPr/>
            <p:nvPr userDrawn="1"/>
          </p:nvSpPr>
          <p:spPr>
            <a:xfrm>
              <a:off x="1634489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43" name="Rechthoek 42">
              <a:extLst>
                <a:ext uri="{FF2B5EF4-FFF2-40B4-BE49-F238E27FC236}">
                  <a16:creationId xmlns:a16="http://schemas.microsoft.com/office/drawing/2014/main" id="{B191276C-BEAD-496C-9003-D656D32B3B9C}"/>
                </a:ext>
              </a:extLst>
            </p:cNvPr>
            <p:cNvSpPr/>
            <p:nvPr userDrawn="1"/>
          </p:nvSpPr>
          <p:spPr>
            <a:xfrm>
              <a:off x="104774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44" name="Rechthoek 43">
              <a:extLst>
                <a:ext uri="{FF2B5EF4-FFF2-40B4-BE49-F238E27FC236}">
                  <a16:creationId xmlns:a16="http://schemas.microsoft.com/office/drawing/2014/main" id="{5B8EF463-5AD6-4FCF-899E-72D7EE4833EE}"/>
                </a:ext>
              </a:extLst>
            </p:cNvPr>
            <p:cNvSpPr/>
            <p:nvPr userDrawn="1"/>
          </p:nvSpPr>
          <p:spPr>
            <a:xfrm>
              <a:off x="243839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45" name="Rechthoek 44">
              <a:extLst>
                <a:ext uri="{FF2B5EF4-FFF2-40B4-BE49-F238E27FC236}">
                  <a16:creationId xmlns:a16="http://schemas.microsoft.com/office/drawing/2014/main" id="{3D4E124A-0400-4917-AC56-18310ADEEB89}"/>
                </a:ext>
              </a:extLst>
            </p:cNvPr>
            <p:cNvSpPr/>
            <p:nvPr userDrawn="1"/>
          </p:nvSpPr>
          <p:spPr>
            <a:xfrm>
              <a:off x="382904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46" name="Rechthoek 45">
              <a:extLst>
                <a:ext uri="{FF2B5EF4-FFF2-40B4-BE49-F238E27FC236}">
                  <a16:creationId xmlns:a16="http://schemas.microsoft.com/office/drawing/2014/main" id="{D181E518-CEB9-4311-9137-8DB98177815F}"/>
                </a:ext>
              </a:extLst>
            </p:cNvPr>
            <p:cNvSpPr/>
            <p:nvPr userDrawn="1"/>
          </p:nvSpPr>
          <p:spPr>
            <a:xfrm>
              <a:off x="521969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47" name="Rechthoek 46">
              <a:extLst>
                <a:ext uri="{FF2B5EF4-FFF2-40B4-BE49-F238E27FC236}">
                  <a16:creationId xmlns:a16="http://schemas.microsoft.com/office/drawing/2014/main" id="{39163085-7926-4628-AD5A-152BB33B0DA8}"/>
                </a:ext>
              </a:extLst>
            </p:cNvPr>
            <p:cNvSpPr/>
            <p:nvPr userDrawn="1"/>
          </p:nvSpPr>
          <p:spPr>
            <a:xfrm>
              <a:off x="661034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48" name="Rechthoek 47">
              <a:extLst>
                <a:ext uri="{FF2B5EF4-FFF2-40B4-BE49-F238E27FC236}">
                  <a16:creationId xmlns:a16="http://schemas.microsoft.com/office/drawing/2014/main" id="{83734956-20CD-44A5-8156-18D16B078947}"/>
                </a:ext>
              </a:extLst>
            </p:cNvPr>
            <p:cNvSpPr/>
            <p:nvPr userDrawn="1"/>
          </p:nvSpPr>
          <p:spPr>
            <a:xfrm>
              <a:off x="800099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49" name="Rechthoek 48">
              <a:extLst>
                <a:ext uri="{FF2B5EF4-FFF2-40B4-BE49-F238E27FC236}">
                  <a16:creationId xmlns:a16="http://schemas.microsoft.com/office/drawing/2014/main" id="{C2BD56DB-A479-4659-B8A8-FA8BD2A15593}"/>
                </a:ext>
              </a:extLst>
            </p:cNvPr>
            <p:cNvSpPr/>
            <p:nvPr userDrawn="1"/>
          </p:nvSpPr>
          <p:spPr>
            <a:xfrm>
              <a:off x="939164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50" name="Rechthoek 49">
              <a:extLst>
                <a:ext uri="{FF2B5EF4-FFF2-40B4-BE49-F238E27FC236}">
                  <a16:creationId xmlns:a16="http://schemas.microsoft.com/office/drawing/2014/main" id="{3570E184-A710-447B-B9FF-99262392D498}"/>
                </a:ext>
              </a:extLst>
            </p:cNvPr>
            <p:cNvSpPr/>
            <p:nvPr userDrawn="1"/>
          </p:nvSpPr>
          <p:spPr>
            <a:xfrm>
              <a:off x="1078229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51" name="Rechthoek 50">
              <a:extLst>
                <a:ext uri="{FF2B5EF4-FFF2-40B4-BE49-F238E27FC236}">
                  <a16:creationId xmlns:a16="http://schemas.microsoft.com/office/drawing/2014/main" id="{D8EA7E2F-4E27-416D-861C-0095FB49F4E9}"/>
                </a:ext>
              </a:extLst>
            </p:cNvPr>
            <p:cNvSpPr/>
            <p:nvPr userDrawn="1"/>
          </p:nvSpPr>
          <p:spPr>
            <a:xfrm>
              <a:off x="1217294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52" name="Rechthoek 51">
              <a:extLst>
                <a:ext uri="{FF2B5EF4-FFF2-40B4-BE49-F238E27FC236}">
                  <a16:creationId xmlns:a16="http://schemas.microsoft.com/office/drawing/2014/main" id="{8636855F-D700-443F-81B1-672D7072F301}"/>
                </a:ext>
              </a:extLst>
            </p:cNvPr>
            <p:cNvSpPr/>
            <p:nvPr userDrawn="1"/>
          </p:nvSpPr>
          <p:spPr>
            <a:xfrm>
              <a:off x="1356359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53" name="Rechthoek 52">
              <a:extLst>
                <a:ext uri="{FF2B5EF4-FFF2-40B4-BE49-F238E27FC236}">
                  <a16:creationId xmlns:a16="http://schemas.microsoft.com/office/drawing/2014/main" id="{3430E2ED-BDD5-4076-99CB-8E8C712E3C51}"/>
                </a:ext>
              </a:extLst>
            </p:cNvPr>
            <p:cNvSpPr/>
            <p:nvPr userDrawn="1"/>
          </p:nvSpPr>
          <p:spPr>
            <a:xfrm>
              <a:off x="1495424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54" name="Rechthoek 53">
              <a:extLst>
                <a:ext uri="{FF2B5EF4-FFF2-40B4-BE49-F238E27FC236}">
                  <a16:creationId xmlns:a16="http://schemas.microsoft.com/office/drawing/2014/main" id="{ADDC9361-C617-4A5A-AEB6-FE7BDBD7B991}"/>
                </a:ext>
              </a:extLst>
            </p:cNvPr>
            <p:cNvSpPr/>
            <p:nvPr userDrawn="1"/>
          </p:nvSpPr>
          <p:spPr>
            <a:xfrm>
              <a:off x="1634489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55" name="Rechthoek 54">
              <a:extLst>
                <a:ext uri="{FF2B5EF4-FFF2-40B4-BE49-F238E27FC236}">
                  <a16:creationId xmlns:a16="http://schemas.microsoft.com/office/drawing/2014/main" id="{AC9D498F-4155-4D2F-A335-5B49628AF8FE}"/>
                </a:ext>
              </a:extLst>
            </p:cNvPr>
            <p:cNvSpPr/>
            <p:nvPr userDrawn="1"/>
          </p:nvSpPr>
          <p:spPr>
            <a:xfrm>
              <a:off x="104774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56" name="Rechthoek 55">
              <a:extLst>
                <a:ext uri="{FF2B5EF4-FFF2-40B4-BE49-F238E27FC236}">
                  <a16:creationId xmlns:a16="http://schemas.microsoft.com/office/drawing/2014/main" id="{337532BF-6611-4233-81B0-16C5A86A45A8}"/>
                </a:ext>
              </a:extLst>
            </p:cNvPr>
            <p:cNvSpPr/>
            <p:nvPr userDrawn="1"/>
          </p:nvSpPr>
          <p:spPr>
            <a:xfrm>
              <a:off x="243839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57" name="Rechthoek 56">
              <a:extLst>
                <a:ext uri="{FF2B5EF4-FFF2-40B4-BE49-F238E27FC236}">
                  <a16:creationId xmlns:a16="http://schemas.microsoft.com/office/drawing/2014/main" id="{3D587D00-FBD4-4B34-8068-E8BA96801328}"/>
                </a:ext>
              </a:extLst>
            </p:cNvPr>
            <p:cNvSpPr/>
            <p:nvPr userDrawn="1"/>
          </p:nvSpPr>
          <p:spPr>
            <a:xfrm>
              <a:off x="382904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58" name="Rechthoek 57">
              <a:extLst>
                <a:ext uri="{FF2B5EF4-FFF2-40B4-BE49-F238E27FC236}">
                  <a16:creationId xmlns:a16="http://schemas.microsoft.com/office/drawing/2014/main" id="{11859AA9-5C67-4644-866E-DE73D0965300}"/>
                </a:ext>
              </a:extLst>
            </p:cNvPr>
            <p:cNvSpPr/>
            <p:nvPr userDrawn="1"/>
          </p:nvSpPr>
          <p:spPr>
            <a:xfrm>
              <a:off x="521969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59" name="Rechthoek 58">
              <a:extLst>
                <a:ext uri="{FF2B5EF4-FFF2-40B4-BE49-F238E27FC236}">
                  <a16:creationId xmlns:a16="http://schemas.microsoft.com/office/drawing/2014/main" id="{FB2791C2-6CA0-4D2D-9ADD-178F7FAD88E8}"/>
                </a:ext>
              </a:extLst>
            </p:cNvPr>
            <p:cNvSpPr/>
            <p:nvPr userDrawn="1"/>
          </p:nvSpPr>
          <p:spPr>
            <a:xfrm>
              <a:off x="661034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60" name="Rechthoek 59">
              <a:extLst>
                <a:ext uri="{FF2B5EF4-FFF2-40B4-BE49-F238E27FC236}">
                  <a16:creationId xmlns:a16="http://schemas.microsoft.com/office/drawing/2014/main" id="{904D5CC7-402A-4753-95BF-839E3B97E4EF}"/>
                </a:ext>
              </a:extLst>
            </p:cNvPr>
            <p:cNvSpPr/>
            <p:nvPr userDrawn="1"/>
          </p:nvSpPr>
          <p:spPr>
            <a:xfrm>
              <a:off x="800099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61" name="Rechthoek 60">
              <a:extLst>
                <a:ext uri="{FF2B5EF4-FFF2-40B4-BE49-F238E27FC236}">
                  <a16:creationId xmlns:a16="http://schemas.microsoft.com/office/drawing/2014/main" id="{92C59641-77C0-4A74-B949-DCD6A7821951}"/>
                </a:ext>
              </a:extLst>
            </p:cNvPr>
            <p:cNvSpPr/>
            <p:nvPr userDrawn="1"/>
          </p:nvSpPr>
          <p:spPr>
            <a:xfrm>
              <a:off x="939164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62" name="Rechthoek 61">
              <a:extLst>
                <a:ext uri="{FF2B5EF4-FFF2-40B4-BE49-F238E27FC236}">
                  <a16:creationId xmlns:a16="http://schemas.microsoft.com/office/drawing/2014/main" id="{59093287-1D7A-4502-838F-94D0F13784EB}"/>
                </a:ext>
              </a:extLst>
            </p:cNvPr>
            <p:cNvSpPr/>
            <p:nvPr userDrawn="1"/>
          </p:nvSpPr>
          <p:spPr>
            <a:xfrm>
              <a:off x="1078229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63" name="Rechthoek 62">
              <a:extLst>
                <a:ext uri="{FF2B5EF4-FFF2-40B4-BE49-F238E27FC236}">
                  <a16:creationId xmlns:a16="http://schemas.microsoft.com/office/drawing/2014/main" id="{512CACC4-6131-47E2-8C83-EC6F762CF25C}"/>
                </a:ext>
              </a:extLst>
            </p:cNvPr>
            <p:cNvSpPr/>
            <p:nvPr userDrawn="1"/>
          </p:nvSpPr>
          <p:spPr>
            <a:xfrm>
              <a:off x="1217294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64" name="Rechthoek 63">
              <a:extLst>
                <a:ext uri="{FF2B5EF4-FFF2-40B4-BE49-F238E27FC236}">
                  <a16:creationId xmlns:a16="http://schemas.microsoft.com/office/drawing/2014/main" id="{C258E187-3B1A-4611-9A01-4D42869C647B}"/>
                </a:ext>
              </a:extLst>
            </p:cNvPr>
            <p:cNvSpPr/>
            <p:nvPr userDrawn="1"/>
          </p:nvSpPr>
          <p:spPr>
            <a:xfrm>
              <a:off x="1356359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65" name="Rechthoek 64">
              <a:extLst>
                <a:ext uri="{FF2B5EF4-FFF2-40B4-BE49-F238E27FC236}">
                  <a16:creationId xmlns:a16="http://schemas.microsoft.com/office/drawing/2014/main" id="{B1D4C479-0E67-4180-903E-BE2119BFB3B4}"/>
                </a:ext>
              </a:extLst>
            </p:cNvPr>
            <p:cNvSpPr/>
            <p:nvPr userDrawn="1"/>
          </p:nvSpPr>
          <p:spPr>
            <a:xfrm>
              <a:off x="1495424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66" name="Rechthoek 65">
              <a:extLst>
                <a:ext uri="{FF2B5EF4-FFF2-40B4-BE49-F238E27FC236}">
                  <a16:creationId xmlns:a16="http://schemas.microsoft.com/office/drawing/2014/main" id="{9C8936E6-1ED5-4CE2-8879-07133E737D03}"/>
                </a:ext>
              </a:extLst>
            </p:cNvPr>
            <p:cNvSpPr/>
            <p:nvPr userDrawn="1"/>
          </p:nvSpPr>
          <p:spPr>
            <a:xfrm>
              <a:off x="1634489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67" name="Rechthoek 66">
              <a:extLst>
                <a:ext uri="{FF2B5EF4-FFF2-40B4-BE49-F238E27FC236}">
                  <a16:creationId xmlns:a16="http://schemas.microsoft.com/office/drawing/2014/main" id="{C9EEFD06-F5C0-4B9C-AC43-82E32C88DEAB}"/>
                </a:ext>
              </a:extLst>
            </p:cNvPr>
            <p:cNvSpPr/>
            <p:nvPr userDrawn="1"/>
          </p:nvSpPr>
          <p:spPr>
            <a:xfrm>
              <a:off x="104774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68" name="Rechthoek 67">
              <a:extLst>
                <a:ext uri="{FF2B5EF4-FFF2-40B4-BE49-F238E27FC236}">
                  <a16:creationId xmlns:a16="http://schemas.microsoft.com/office/drawing/2014/main" id="{AFAB9AA9-7C6F-4F35-81E3-5E8DD8CE16FA}"/>
                </a:ext>
              </a:extLst>
            </p:cNvPr>
            <p:cNvSpPr/>
            <p:nvPr userDrawn="1"/>
          </p:nvSpPr>
          <p:spPr>
            <a:xfrm>
              <a:off x="243839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69" name="Rechthoek 68">
              <a:extLst>
                <a:ext uri="{FF2B5EF4-FFF2-40B4-BE49-F238E27FC236}">
                  <a16:creationId xmlns:a16="http://schemas.microsoft.com/office/drawing/2014/main" id="{21E6D803-8ACD-497F-879D-509BAF7E77B4}"/>
                </a:ext>
              </a:extLst>
            </p:cNvPr>
            <p:cNvSpPr/>
            <p:nvPr userDrawn="1"/>
          </p:nvSpPr>
          <p:spPr>
            <a:xfrm>
              <a:off x="382904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70" name="Rechthoek 69">
              <a:extLst>
                <a:ext uri="{FF2B5EF4-FFF2-40B4-BE49-F238E27FC236}">
                  <a16:creationId xmlns:a16="http://schemas.microsoft.com/office/drawing/2014/main" id="{3437667D-E52D-4864-B330-E11CEB796E68}"/>
                </a:ext>
              </a:extLst>
            </p:cNvPr>
            <p:cNvSpPr/>
            <p:nvPr userDrawn="1"/>
          </p:nvSpPr>
          <p:spPr>
            <a:xfrm>
              <a:off x="521969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71" name="Rechthoek 70">
              <a:extLst>
                <a:ext uri="{FF2B5EF4-FFF2-40B4-BE49-F238E27FC236}">
                  <a16:creationId xmlns:a16="http://schemas.microsoft.com/office/drawing/2014/main" id="{AC8C857A-9782-4E0E-85FA-989D80A33D5B}"/>
                </a:ext>
              </a:extLst>
            </p:cNvPr>
            <p:cNvSpPr/>
            <p:nvPr userDrawn="1"/>
          </p:nvSpPr>
          <p:spPr>
            <a:xfrm>
              <a:off x="661034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72" name="Rechthoek 71">
              <a:extLst>
                <a:ext uri="{FF2B5EF4-FFF2-40B4-BE49-F238E27FC236}">
                  <a16:creationId xmlns:a16="http://schemas.microsoft.com/office/drawing/2014/main" id="{13706F80-0AB1-47BD-BFBF-2135CE302E5E}"/>
                </a:ext>
              </a:extLst>
            </p:cNvPr>
            <p:cNvSpPr/>
            <p:nvPr userDrawn="1"/>
          </p:nvSpPr>
          <p:spPr>
            <a:xfrm>
              <a:off x="800099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73" name="Rechthoek 72">
              <a:extLst>
                <a:ext uri="{FF2B5EF4-FFF2-40B4-BE49-F238E27FC236}">
                  <a16:creationId xmlns:a16="http://schemas.microsoft.com/office/drawing/2014/main" id="{DDB7FB69-42A6-4F4A-BBBB-EF910BD9517E}"/>
                </a:ext>
              </a:extLst>
            </p:cNvPr>
            <p:cNvSpPr/>
            <p:nvPr userDrawn="1"/>
          </p:nvSpPr>
          <p:spPr>
            <a:xfrm>
              <a:off x="939164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74" name="Rechthoek 73">
              <a:extLst>
                <a:ext uri="{FF2B5EF4-FFF2-40B4-BE49-F238E27FC236}">
                  <a16:creationId xmlns:a16="http://schemas.microsoft.com/office/drawing/2014/main" id="{F70197D9-8207-423E-8355-C4718C41CBCF}"/>
                </a:ext>
              </a:extLst>
            </p:cNvPr>
            <p:cNvSpPr/>
            <p:nvPr userDrawn="1"/>
          </p:nvSpPr>
          <p:spPr>
            <a:xfrm>
              <a:off x="1078229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75" name="Rechthoek 74">
              <a:extLst>
                <a:ext uri="{FF2B5EF4-FFF2-40B4-BE49-F238E27FC236}">
                  <a16:creationId xmlns:a16="http://schemas.microsoft.com/office/drawing/2014/main" id="{1E0D3499-D858-46B1-B897-09933731A297}"/>
                </a:ext>
              </a:extLst>
            </p:cNvPr>
            <p:cNvSpPr/>
            <p:nvPr userDrawn="1"/>
          </p:nvSpPr>
          <p:spPr>
            <a:xfrm>
              <a:off x="1217294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76" name="Rechthoek 75">
              <a:extLst>
                <a:ext uri="{FF2B5EF4-FFF2-40B4-BE49-F238E27FC236}">
                  <a16:creationId xmlns:a16="http://schemas.microsoft.com/office/drawing/2014/main" id="{1361DF95-749D-4277-AA88-C357F0ABD665}"/>
                </a:ext>
              </a:extLst>
            </p:cNvPr>
            <p:cNvSpPr/>
            <p:nvPr userDrawn="1"/>
          </p:nvSpPr>
          <p:spPr>
            <a:xfrm>
              <a:off x="1356359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77" name="Rechthoek 76">
              <a:extLst>
                <a:ext uri="{FF2B5EF4-FFF2-40B4-BE49-F238E27FC236}">
                  <a16:creationId xmlns:a16="http://schemas.microsoft.com/office/drawing/2014/main" id="{B7B04DA8-812A-4895-95D5-4ACBBB770F2D}"/>
                </a:ext>
              </a:extLst>
            </p:cNvPr>
            <p:cNvSpPr/>
            <p:nvPr userDrawn="1"/>
          </p:nvSpPr>
          <p:spPr>
            <a:xfrm>
              <a:off x="1495424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78" name="Rechthoek 77">
              <a:extLst>
                <a:ext uri="{FF2B5EF4-FFF2-40B4-BE49-F238E27FC236}">
                  <a16:creationId xmlns:a16="http://schemas.microsoft.com/office/drawing/2014/main" id="{3BD13550-11F9-4DCB-B805-0C4E441C2ED0}"/>
                </a:ext>
              </a:extLst>
            </p:cNvPr>
            <p:cNvSpPr/>
            <p:nvPr userDrawn="1"/>
          </p:nvSpPr>
          <p:spPr>
            <a:xfrm>
              <a:off x="1634489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79" name="Rechthoek 78">
              <a:extLst>
                <a:ext uri="{FF2B5EF4-FFF2-40B4-BE49-F238E27FC236}">
                  <a16:creationId xmlns:a16="http://schemas.microsoft.com/office/drawing/2014/main" id="{D37F375B-825E-4443-9400-AB25E9BC9613}"/>
                </a:ext>
              </a:extLst>
            </p:cNvPr>
            <p:cNvSpPr/>
            <p:nvPr userDrawn="1"/>
          </p:nvSpPr>
          <p:spPr>
            <a:xfrm>
              <a:off x="104774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80" name="Rechthoek 79">
              <a:extLst>
                <a:ext uri="{FF2B5EF4-FFF2-40B4-BE49-F238E27FC236}">
                  <a16:creationId xmlns:a16="http://schemas.microsoft.com/office/drawing/2014/main" id="{2F3CFAAB-65E3-406B-A195-F4BAA23DA276}"/>
                </a:ext>
              </a:extLst>
            </p:cNvPr>
            <p:cNvSpPr/>
            <p:nvPr userDrawn="1"/>
          </p:nvSpPr>
          <p:spPr>
            <a:xfrm>
              <a:off x="243839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81" name="Rechthoek 80">
              <a:extLst>
                <a:ext uri="{FF2B5EF4-FFF2-40B4-BE49-F238E27FC236}">
                  <a16:creationId xmlns:a16="http://schemas.microsoft.com/office/drawing/2014/main" id="{0B7939F1-1A7B-4403-BD7B-B2890E6046E4}"/>
                </a:ext>
              </a:extLst>
            </p:cNvPr>
            <p:cNvSpPr/>
            <p:nvPr userDrawn="1"/>
          </p:nvSpPr>
          <p:spPr>
            <a:xfrm>
              <a:off x="382904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82" name="Rechthoek 81">
              <a:extLst>
                <a:ext uri="{FF2B5EF4-FFF2-40B4-BE49-F238E27FC236}">
                  <a16:creationId xmlns:a16="http://schemas.microsoft.com/office/drawing/2014/main" id="{952856AF-170D-405F-B53F-42CFC4433DF9}"/>
                </a:ext>
              </a:extLst>
            </p:cNvPr>
            <p:cNvSpPr/>
            <p:nvPr userDrawn="1"/>
          </p:nvSpPr>
          <p:spPr>
            <a:xfrm>
              <a:off x="521969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83" name="Rechthoek 82">
              <a:extLst>
                <a:ext uri="{FF2B5EF4-FFF2-40B4-BE49-F238E27FC236}">
                  <a16:creationId xmlns:a16="http://schemas.microsoft.com/office/drawing/2014/main" id="{8239B102-56CC-4A5F-BC32-4E48A711F149}"/>
                </a:ext>
              </a:extLst>
            </p:cNvPr>
            <p:cNvSpPr/>
            <p:nvPr userDrawn="1"/>
          </p:nvSpPr>
          <p:spPr>
            <a:xfrm>
              <a:off x="661034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84" name="Rechthoek 83">
              <a:extLst>
                <a:ext uri="{FF2B5EF4-FFF2-40B4-BE49-F238E27FC236}">
                  <a16:creationId xmlns:a16="http://schemas.microsoft.com/office/drawing/2014/main" id="{61A45AEB-62C5-47DA-AB38-AADE12BC1314}"/>
                </a:ext>
              </a:extLst>
            </p:cNvPr>
            <p:cNvSpPr/>
            <p:nvPr userDrawn="1"/>
          </p:nvSpPr>
          <p:spPr>
            <a:xfrm>
              <a:off x="800099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85" name="Rechthoek 84">
              <a:extLst>
                <a:ext uri="{FF2B5EF4-FFF2-40B4-BE49-F238E27FC236}">
                  <a16:creationId xmlns:a16="http://schemas.microsoft.com/office/drawing/2014/main" id="{A2270570-8C09-4EF4-952D-631F93D2F677}"/>
                </a:ext>
              </a:extLst>
            </p:cNvPr>
            <p:cNvSpPr/>
            <p:nvPr userDrawn="1"/>
          </p:nvSpPr>
          <p:spPr>
            <a:xfrm>
              <a:off x="939164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86" name="Rechthoek 85">
              <a:extLst>
                <a:ext uri="{FF2B5EF4-FFF2-40B4-BE49-F238E27FC236}">
                  <a16:creationId xmlns:a16="http://schemas.microsoft.com/office/drawing/2014/main" id="{715C7321-53C7-4463-92A0-6EDBBEC24C08}"/>
                </a:ext>
              </a:extLst>
            </p:cNvPr>
            <p:cNvSpPr/>
            <p:nvPr userDrawn="1"/>
          </p:nvSpPr>
          <p:spPr>
            <a:xfrm>
              <a:off x="1078229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87" name="Rechthoek 86">
              <a:extLst>
                <a:ext uri="{FF2B5EF4-FFF2-40B4-BE49-F238E27FC236}">
                  <a16:creationId xmlns:a16="http://schemas.microsoft.com/office/drawing/2014/main" id="{BA084D0E-5ACF-4CAC-97C6-AEA9C5248263}"/>
                </a:ext>
              </a:extLst>
            </p:cNvPr>
            <p:cNvSpPr/>
            <p:nvPr userDrawn="1"/>
          </p:nvSpPr>
          <p:spPr>
            <a:xfrm>
              <a:off x="1217294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88" name="Rechthoek 87">
              <a:extLst>
                <a:ext uri="{FF2B5EF4-FFF2-40B4-BE49-F238E27FC236}">
                  <a16:creationId xmlns:a16="http://schemas.microsoft.com/office/drawing/2014/main" id="{19CC7CB0-0670-419C-A844-A28316F7CB4C}"/>
                </a:ext>
              </a:extLst>
            </p:cNvPr>
            <p:cNvSpPr/>
            <p:nvPr userDrawn="1"/>
          </p:nvSpPr>
          <p:spPr>
            <a:xfrm>
              <a:off x="1356359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89" name="Rechthoek 88">
              <a:extLst>
                <a:ext uri="{FF2B5EF4-FFF2-40B4-BE49-F238E27FC236}">
                  <a16:creationId xmlns:a16="http://schemas.microsoft.com/office/drawing/2014/main" id="{2153D52C-015D-414F-93A9-D4F1277B5E8D}"/>
                </a:ext>
              </a:extLst>
            </p:cNvPr>
            <p:cNvSpPr/>
            <p:nvPr userDrawn="1"/>
          </p:nvSpPr>
          <p:spPr>
            <a:xfrm>
              <a:off x="1495424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90" name="Rechthoek 89">
              <a:extLst>
                <a:ext uri="{FF2B5EF4-FFF2-40B4-BE49-F238E27FC236}">
                  <a16:creationId xmlns:a16="http://schemas.microsoft.com/office/drawing/2014/main" id="{3D42C007-B73B-4E21-ADDD-E70085762785}"/>
                </a:ext>
              </a:extLst>
            </p:cNvPr>
            <p:cNvSpPr/>
            <p:nvPr userDrawn="1"/>
          </p:nvSpPr>
          <p:spPr>
            <a:xfrm>
              <a:off x="1634489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91" name="Rechthoek 90">
              <a:extLst>
                <a:ext uri="{FF2B5EF4-FFF2-40B4-BE49-F238E27FC236}">
                  <a16:creationId xmlns:a16="http://schemas.microsoft.com/office/drawing/2014/main" id="{61531C16-91D5-4692-B4F7-B0C494DC636C}"/>
                </a:ext>
              </a:extLst>
            </p:cNvPr>
            <p:cNvSpPr/>
            <p:nvPr userDrawn="1"/>
          </p:nvSpPr>
          <p:spPr>
            <a:xfrm>
              <a:off x="104774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92" name="Rechthoek 91">
              <a:extLst>
                <a:ext uri="{FF2B5EF4-FFF2-40B4-BE49-F238E27FC236}">
                  <a16:creationId xmlns:a16="http://schemas.microsoft.com/office/drawing/2014/main" id="{BE2A0FC4-BFB6-4C02-A005-42DE8103402C}"/>
                </a:ext>
              </a:extLst>
            </p:cNvPr>
            <p:cNvSpPr/>
            <p:nvPr userDrawn="1"/>
          </p:nvSpPr>
          <p:spPr>
            <a:xfrm>
              <a:off x="243839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93" name="Rechthoek 92">
              <a:extLst>
                <a:ext uri="{FF2B5EF4-FFF2-40B4-BE49-F238E27FC236}">
                  <a16:creationId xmlns:a16="http://schemas.microsoft.com/office/drawing/2014/main" id="{5D1C530D-C8C3-459C-B166-283CAC72D972}"/>
                </a:ext>
              </a:extLst>
            </p:cNvPr>
            <p:cNvSpPr/>
            <p:nvPr userDrawn="1"/>
          </p:nvSpPr>
          <p:spPr>
            <a:xfrm>
              <a:off x="382904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94" name="Rechthoek 93">
              <a:extLst>
                <a:ext uri="{FF2B5EF4-FFF2-40B4-BE49-F238E27FC236}">
                  <a16:creationId xmlns:a16="http://schemas.microsoft.com/office/drawing/2014/main" id="{44DB0356-E9F3-4648-A1C3-286D0DD3BC0D}"/>
                </a:ext>
              </a:extLst>
            </p:cNvPr>
            <p:cNvSpPr/>
            <p:nvPr userDrawn="1"/>
          </p:nvSpPr>
          <p:spPr>
            <a:xfrm>
              <a:off x="521969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95" name="Rechthoek 94">
              <a:extLst>
                <a:ext uri="{FF2B5EF4-FFF2-40B4-BE49-F238E27FC236}">
                  <a16:creationId xmlns:a16="http://schemas.microsoft.com/office/drawing/2014/main" id="{A08248CC-0DD7-43D3-89D0-04B21B0E9D0C}"/>
                </a:ext>
              </a:extLst>
            </p:cNvPr>
            <p:cNvSpPr/>
            <p:nvPr userDrawn="1"/>
          </p:nvSpPr>
          <p:spPr>
            <a:xfrm>
              <a:off x="661034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96" name="Rechthoek 95">
              <a:extLst>
                <a:ext uri="{FF2B5EF4-FFF2-40B4-BE49-F238E27FC236}">
                  <a16:creationId xmlns:a16="http://schemas.microsoft.com/office/drawing/2014/main" id="{F59B649C-327B-44EE-8FD8-DF5780C440C7}"/>
                </a:ext>
              </a:extLst>
            </p:cNvPr>
            <p:cNvSpPr/>
            <p:nvPr userDrawn="1"/>
          </p:nvSpPr>
          <p:spPr>
            <a:xfrm>
              <a:off x="800099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97" name="Rechthoek 96">
              <a:extLst>
                <a:ext uri="{FF2B5EF4-FFF2-40B4-BE49-F238E27FC236}">
                  <a16:creationId xmlns:a16="http://schemas.microsoft.com/office/drawing/2014/main" id="{1F2749D9-7056-4A1E-B14A-865A1C4898A2}"/>
                </a:ext>
              </a:extLst>
            </p:cNvPr>
            <p:cNvSpPr/>
            <p:nvPr userDrawn="1"/>
          </p:nvSpPr>
          <p:spPr>
            <a:xfrm>
              <a:off x="939164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98" name="Rechthoek 97">
              <a:extLst>
                <a:ext uri="{FF2B5EF4-FFF2-40B4-BE49-F238E27FC236}">
                  <a16:creationId xmlns:a16="http://schemas.microsoft.com/office/drawing/2014/main" id="{F6EBF245-88D1-459E-B383-814E41CEB42F}"/>
                </a:ext>
              </a:extLst>
            </p:cNvPr>
            <p:cNvSpPr/>
            <p:nvPr userDrawn="1"/>
          </p:nvSpPr>
          <p:spPr>
            <a:xfrm>
              <a:off x="1078229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99" name="Rechthoek 98">
              <a:extLst>
                <a:ext uri="{FF2B5EF4-FFF2-40B4-BE49-F238E27FC236}">
                  <a16:creationId xmlns:a16="http://schemas.microsoft.com/office/drawing/2014/main" id="{32242EEC-3065-40A9-84B6-634FB03612F2}"/>
                </a:ext>
              </a:extLst>
            </p:cNvPr>
            <p:cNvSpPr/>
            <p:nvPr userDrawn="1"/>
          </p:nvSpPr>
          <p:spPr>
            <a:xfrm>
              <a:off x="1217294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00" name="Rechthoek 99">
              <a:extLst>
                <a:ext uri="{FF2B5EF4-FFF2-40B4-BE49-F238E27FC236}">
                  <a16:creationId xmlns:a16="http://schemas.microsoft.com/office/drawing/2014/main" id="{6BDA72F4-8256-4DD6-A1E7-5F114F8D3F57}"/>
                </a:ext>
              </a:extLst>
            </p:cNvPr>
            <p:cNvSpPr/>
            <p:nvPr userDrawn="1"/>
          </p:nvSpPr>
          <p:spPr>
            <a:xfrm>
              <a:off x="1356359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01" name="Rechthoek 100">
              <a:extLst>
                <a:ext uri="{FF2B5EF4-FFF2-40B4-BE49-F238E27FC236}">
                  <a16:creationId xmlns:a16="http://schemas.microsoft.com/office/drawing/2014/main" id="{3611BD11-37AE-4C0E-8E96-7A342DF72BE8}"/>
                </a:ext>
              </a:extLst>
            </p:cNvPr>
            <p:cNvSpPr/>
            <p:nvPr userDrawn="1"/>
          </p:nvSpPr>
          <p:spPr>
            <a:xfrm>
              <a:off x="1495424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02" name="Rechthoek 101">
              <a:extLst>
                <a:ext uri="{FF2B5EF4-FFF2-40B4-BE49-F238E27FC236}">
                  <a16:creationId xmlns:a16="http://schemas.microsoft.com/office/drawing/2014/main" id="{7DADB5EF-A6F3-4933-A92B-2F254845B34F}"/>
                </a:ext>
              </a:extLst>
            </p:cNvPr>
            <p:cNvSpPr/>
            <p:nvPr userDrawn="1"/>
          </p:nvSpPr>
          <p:spPr>
            <a:xfrm>
              <a:off x="1634489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03" name="Rechthoek 102">
              <a:extLst>
                <a:ext uri="{FF2B5EF4-FFF2-40B4-BE49-F238E27FC236}">
                  <a16:creationId xmlns:a16="http://schemas.microsoft.com/office/drawing/2014/main" id="{4B69F43D-5BD8-4227-805D-D131D0CC9782}"/>
                </a:ext>
              </a:extLst>
            </p:cNvPr>
            <p:cNvSpPr/>
            <p:nvPr userDrawn="1"/>
          </p:nvSpPr>
          <p:spPr>
            <a:xfrm>
              <a:off x="104774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04" name="Rechthoek 103">
              <a:extLst>
                <a:ext uri="{FF2B5EF4-FFF2-40B4-BE49-F238E27FC236}">
                  <a16:creationId xmlns:a16="http://schemas.microsoft.com/office/drawing/2014/main" id="{8A117382-99B3-4F5A-95DF-DD71C489F308}"/>
                </a:ext>
              </a:extLst>
            </p:cNvPr>
            <p:cNvSpPr/>
            <p:nvPr userDrawn="1"/>
          </p:nvSpPr>
          <p:spPr>
            <a:xfrm>
              <a:off x="243839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05" name="Rechthoek 104">
              <a:extLst>
                <a:ext uri="{FF2B5EF4-FFF2-40B4-BE49-F238E27FC236}">
                  <a16:creationId xmlns:a16="http://schemas.microsoft.com/office/drawing/2014/main" id="{37BEE625-7635-4764-8242-72FE7574219D}"/>
                </a:ext>
              </a:extLst>
            </p:cNvPr>
            <p:cNvSpPr/>
            <p:nvPr userDrawn="1"/>
          </p:nvSpPr>
          <p:spPr>
            <a:xfrm>
              <a:off x="382904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06" name="Rechthoek 105">
              <a:extLst>
                <a:ext uri="{FF2B5EF4-FFF2-40B4-BE49-F238E27FC236}">
                  <a16:creationId xmlns:a16="http://schemas.microsoft.com/office/drawing/2014/main" id="{B94E52F2-EC1D-4B93-9583-8092EB54AAB9}"/>
                </a:ext>
              </a:extLst>
            </p:cNvPr>
            <p:cNvSpPr/>
            <p:nvPr userDrawn="1"/>
          </p:nvSpPr>
          <p:spPr>
            <a:xfrm>
              <a:off x="521969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07" name="Rechthoek 106">
              <a:extLst>
                <a:ext uri="{FF2B5EF4-FFF2-40B4-BE49-F238E27FC236}">
                  <a16:creationId xmlns:a16="http://schemas.microsoft.com/office/drawing/2014/main" id="{C220B813-DD92-4C7D-A1BC-697C23CABFA1}"/>
                </a:ext>
              </a:extLst>
            </p:cNvPr>
            <p:cNvSpPr/>
            <p:nvPr userDrawn="1"/>
          </p:nvSpPr>
          <p:spPr>
            <a:xfrm>
              <a:off x="661034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08" name="Rechthoek 107">
              <a:extLst>
                <a:ext uri="{FF2B5EF4-FFF2-40B4-BE49-F238E27FC236}">
                  <a16:creationId xmlns:a16="http://schemas.microsoft.com/office/drawing/2014/main" id="{02E84D6E-F48F-4557-99C6-9713133382F4}"/>
                </a:ext>
              </a:extLst>
            </p:cNvPr>
            <p:cNvSpPr/>
            <p:nvPr userDrawn="1"/>
          </p:nvSpPr>
          <p:spPr>
            <a:xfrm>
              <a:off x="800099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09" name="Rechthoek 108">
              <a:extLst>
                <a:ext uri="{FF2B5EF4-FFF2-40B4-BE49-F238E27FC236}">
                  <a16:creationId xmlns:a16="http://schemas.microsoft.com/office/drawing/2014/main" id="{E0212F54-9A69-4A61-8B35-78C4D89F641B}"/>
                </a:ext>
              </a:extLst>
            </p:cNvPr>
            <p:cNvSpPr/>
            <p:nvPr userDrawn="1"/>
          </p:nvSpPr>
          <p:spPr>
            <a:xfrm>
              <a:off x="939164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10" name="Rechthoek 109">
              <a:extLst>
                <a:ext uri="{FF2B5EF4-FFF2-40B4-BE49-F238E27FC236}">
                  <a16:creationId xmlns:a16="http://schemas.microsoft.com/office/drawing/2014/main" id="{82867721-4D81-431A-BA76-A06D56D3D57A}"/>
                </a:ext>
              </a:extLst>
            </p:cNvPr>
            <p:cNvSpPr/>
            <p:nvPr userDrawn="1"/>
          </p:nvSpPr>
          <p:spPr>
            <a:xfrm>
              <a:off x="1078229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11" name="Rechthoek 110">
              <a:extLst>
                <a:ext uri="{FF2B5EF4-FFF2-40B4-BE49-F238E27FC236}">
                  <a16:creationId xmlns:a16="http://schemas.microsoft.com/office/drawing/2014/main" id="{BC7CB733-8B25-4EA0-BC8B-16D6C0A8F3D9}"/>
                </a:ext>
              </a:extLst>
            </p:cNvPr>
            <p:cNvSpPr/>
            <p:nvPr userDrawn="1"/>
          </p:nvSpPr>
          <p:spPr>
            <a:xfrm>
              <a:off x="1217294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12" name="Rechthoek 111">
              <a:extLst>
                <a:ext uri="{FF2B5EF4-FFF2-40B4-BE49-F238E27FC236}">
                  <a16:creationId xmlns:a16="http://schemas.microsoft.com/office/drawing/2014/main" id="{C272F51B-7DF3-4BB4-81EF-F30BEBF919F8}"/>
                </a:ext>
              </a:extLst>
            </p:cNvPr>
            <p:cNvSpPr/>
            <p:nvPr userDrawn="1"/>
          </p:nvSpPr>
          <p:spPr>
            <a:xfrm>
              <a:off x="1356359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13" name="Rechthoek 112">
              <a:extLst>
                <a:ext uri="{FF2B5EF4-FFF2-40B4-BE49-F238E27FC236}">
                  <a16:creationId xmlns:a16="http://schemas.microsoft.com/office/drawing/2014/main" id="{E7275EC4-E93D-4579-9252-95875A3D384C}"/>
                </a:ext>
              </a:extLst>
            </p:cNvPr>
            <p:cNvSpPr/>
            <p:nvPr userDrawn="1"/>
          </p:nvSpPr>
          <p:spPr>
            <a:xfrm>
              <a:off x="1495424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14" name="Rechthoek 113">
              <a:extLst>
                <a:ext uri="{FF2B5EF4-FFF2-40B4-BE49-F238E27FC236}">
                  <a16:creationId xmlns:a16="http://schemas.microsoft.com/office/drawing/2014/main" id="{0ADC9315-AE94-46D1-A960-BDE67D19F3AD}"/>
                </a:ext>
              </a:extLst>
            </p:cNvPr>
            <p:cNvSpPr/>
            <p:nvPr userDrawn="1"/>
          </p:nvSpPr>
          <p:spPr>
            <a:xfrm>
              <a:off x="1634489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15" name="Rechthoek 114">
              <a:extLst>
                <a:ext uri="{FF2B5EF4-FFF2-40B4-BE49-F238E27FC236}">
                  <a16:creationId xmlns:a16="http://schemas.microsoft.com/office/drawing/2014/main" id="{55221152-1C95-4DAA-ACB5-C7B52C8FD766}"/>
                </a:ext>
              </a:extLst>
            </p:cNvPr>
            <p:cNvSpPr/>
            <p:nvPr userDrawn="1"/>
          </p:nvSpPr>
          <p:spPr>
            <a:xfrm>
              <a:off x="104774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16" name="Rechthoek 115">
              <a:extLst>
                <a:ext uri="{FF2B5EF4-FFF2-40B4-BE49-F238E27FC236}">
                  <a16:creationId xmlns:a16="http://schemas.microsoft.com/office/drawing/2014/main" id="{BFEAC399-A721-4E24-97FA-7D27F08ADC7E}"/>
                </a:ext>
              </a:extLst>
            </p:cNvPr>
            <p:cNvSpPr/>
            <p:nvPr userDrawn="1"/>
          </p:nvSpPr>
          <p:spPr>
            <a:xfrm>
              <a:off x="243839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17" name="Rechthoek 116">
              <a:extLst>
                <a:ext uri="{FF2B5EF4-FFF2-40B4-BE49-F238E27FC236}">
                  <a16:creationId xmlns:a16="http://schemas.microsoft.com/office/drawing/2014/main" id="{6B5520BE-CE29-4813-9DAD-C9B41DACAFCA}"/>
                </a:ext>
              </a:extLst>
            </p:cNvPr>
            <p:cNvSpPr/>
            <p:nvPr userDrawn="1"/>
          </p:nvSpPr>
          <p:spPr>
            <a:xfrm>
              <a:off x="382904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18" name="Rechthoek 117">
              <a:extLst>
                <a:ext uri="{FF2B5EF4-FFF2-40B4-BE49-F238E27FC236}">
                  <a16:creationId xmlns:a16="http://schemas.microsoft.com/office/drawing/2014/main" id="{BC614ACB-A292-4AB7-A05D-035255A09EAC}"/>
                </a:ext>
              </a:extLst>
            </p:cNvPr>
            <p:cNvSpPr/>
            <p:nvPr userDrawn="1"/>
          </p:nvSpPr>
          <p:spPr>
            <a:xfrm>
              <a:off x="521969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19" name="Rechthoek 118">
              <a:extLst>
                <a:ext uri="{FF2B5EF4-FFF2-40B4-BE49-F238E27FC236}">
                  <a16:creationId xmlns:a16="http://schemas.microsoft.com/office/drawing/2014/main" id="{8197675B-3E1D-4ADC-8028-675B7EEC0715}"/>
                </a:ext>
              </a:extLst>
            </p:cNvPr>
            <p:cNvSpPr/>
            <p:nvPr userDrawn="1"/>
          </p:nvSpPr>
          <p:spPr>
            <a:xfrm>
              <a:off x="661034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20" name="Rechthoek 119">
              <a:extLst>
                <a:ext uri="{FF2B5EF4-FFF2-40B4-BE49-F238E27FC236}">
                  <a16:creationId xmlns:a16="http://schemas.microsoft.com/office/drawing/2014/main" id="{161FDAA3-430E-49EC-A4CC-A6683E05F77B}"/>
                </a:ext>
              </a:extLst>
            </p:cNvPr>
            <p:cNvSpPr/>
            <p:nvPr userDrawn="1"/>
          </p:nvSpPr>
          <p:spPr>
            <a:xfrm>
              <a:off x="800099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21" name="Rechthoek 120">
              <a:extLst>
                <a:ext uri="{FF2B5EF4-FFF2-40B4-BE49-F238E27FC236}">
                  <a16:creationId xmlns:a16="http://schemas.microsoft.com/office/drawing/2014/main" id="{37DE3A08-788F-45BE-907A-AC3348EDB0B9}"/>
                </a:ext>
              </a:extLst>
            </p:cNvPr>
            <p:cNvSpPr/>
            <p:nvPr userDrawn="1"/>
          </p:nvSpPr>
          <p:spPr>
            <a:xfrm>
              <a:off x="939164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22" name="Rechthoek 121">
              <a:extLst>
                <a:ext uri="{FF2B5EF4-FFF2-40B4-BE49-F238E27FC236}">
                  <a16:creationId xmlns:a16="http://schemas.microsoft.com/office/drawing/2014/main" id="{90379143-8DF0-4EE1-8C3A-C240D936C862}"/>
                </a:ext>
              </a:extLst>
            </p:cNvPr>
            <p:cNvSpPr/>
            <p:nvPr userDrawn="1"/>
          </p:nvSpPr>
          <p:spPr>
            <a:xfrm>
              <a:off x="1078229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23" name="Rechthoek 122">
              <a:extLst>
                <a:ext uri="{FF2B5EF4-FFF2-40B4-BE49-F238E27FC236}">
                  <a16:creationId xmlns:a16="http://schemas.microsoft.com/office/drawing/2014/main" id="{E22EF1D9-5DE2-46B7-8523-CF79C32B2B0E}"/>
                </a:ext>
              </a:extLst>
            </p:cNvPr>
            <p:cNvSpPr/>
            <p:nvPr userDrawn="1"/>
          </p:nvSpPr>
          <p:spPr>
            <a:xfrm>
              <a:off x="1217294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24" name="Rechthoek 123">
              <a:extLst>
                <a:ext uri="{FF2B5EF4-FFF2-40B4-BE49-F238E27FC236}">
                  <a16:creationId xmlns:a16="http://schemas.microsoft.com/office/drawing/2014/main" id="{60762A57-F746-45D5-AB2E-7C3E0A5B738D}"/>
                </a:ext>
              </a:extLst>
            </p:cNvPr>
            <p:cNvSpPr/>
            <p:nvPr userDrawn="1"/>
          </p:nvSpPr>
          <p:spPr>
            <a:xfrm>
              <a:off x="1356359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25" name="Rechthoek 124">
              <a:extLst>
                <a:ext uri="{FF2B5EF4-FFF2-40B4-BE49-F238E27FC236}">
                  <a16:creationId xmlns:a16="http://schemas.microsoft.com/office/drawing/2014/main" id="{06642479-D5AA-4E24-BBAA-A46D252F4370}"/>
                </a:ext>
              </a:extLst>
            </p:cNvPr>
            <p:cNvSpPr/>
            <p:nvPr userDrawn="1"/>
          </p:nvSpPr>
          <p:spPr>
            <a:xfrm>
              <a:off x="1495424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26" name="Rechthoek 125">
              <a:extLst>
                <a:ext uri="{FF2B5EF4-FFF2-40B4-BE49-F238E27FC236}">
                  <a16:creationId xmlns:a16="http://schemas.microsoft.com/office/drawing/2014/main" id="{7294A249-E01B-4E00-A515-54145D369480}"/>
                </a:ext>
              </a:extLst>
            </p:cNvPr>
            <p:cNvSpPr/>
            <p:nvPr userDrawn="1"/>
          </p:nvSpPr>
          <p:spPr>
            <a:xfrm>
              <a:off x="1634489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27" name="Rechthoek 126">
              <a:extLst>
                <a:ext uri="{FF2B5EF4-FFF2-40B4-BE49-F238E27FC236}">
                  <a16:creationId xmlns:a16="http://schemas.microsoft.com/office/drawing/2014/main" id="{BA2047AF-40C4-4B43-9121-F09C177A4A20}"/>
                </a:ext>
              </a:extLst>
            </p:cNvPr>
            <p:cNvSpPr/>
            <p:nvPr userDrawn="1"/>
          </p:nvSpPr>
          <p:spPr>
            <a:xfrm>
              <a:off x="104774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28" name="Rechthoek 127">
              <a:extLst>
                <a:ext uri="{FF2B5EF4-FFF2-40B4-BE49-F238E27FC236}">
                  <a16:creationId xmlns:a16="http://schemas.microsoft.com/office/drawing/2014/main" id="{76B98FFC-AD3C-49B2-93CA-C1725C19A20F}"/>
                </a:ext>
              </a:extLst>
            </p:cNvPr>
            <p:cNvSpPr/>
            <p:nvPr userDrawn="1"/>
          </p:nvSpPr>
          <p:spPr>
            <a:xfrm>
              <a:off x="243839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29" name="Rechthoek 128">
              <a:extLst>
                <a:ext uri="{FF2B5EF4-FFF2-40B4-BE49-F238E27FC236}">
                  <a16:creationId xmlns:a16="http://schemas.microsoft.com/office/drawing/2014/main" id="{E1879D9E-3E63-4CC2-9AC7-425812A3F2C4}"/>
                </a:ext>
              </a:extLst>
            </p:cNvPr>
            <p:cNvSpPr/>
            <p:nvPr userDrawn="1"/>
          </p:nvSpPr>
          <p:spPr>
            <a:xfrm>
              <a:off x="382904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30" name="Rechthoek 129">
              <a:extLst>
                <a:ext uri="{FF2B5EF4-FFF2-40B4-BE49-F238E27FC236}">
                  <a16:creationId xmlns:a16="http://schemas.microsoft.com/office/drawing/2014/main" id="{8342A221-D10B-423B-8906-5EBC48090A2E}"/>
                </a:ext>
              </a:extLst>
            </p:cNvPr>
            <p:cNvSpPr/>
            <p:nvPr userDrawn="1"/>
          </p:nvSpPr>
          <p:spPr>
            <a:xfrm>
              <a:off x="521969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31" name="Rechthoek 130">
              <a:extLst>
                <a:ext uri="{FF2B5EF4-FFF2-40B4-BE49-F238E27FC236}">
                  <a16:creationId xmlns:a16="http://schemas.microsoft.com/office/drawing/2014/main" id="{35A57EB3-D6B5-4152-B14F-EF27E1349632}"/>
                </a:ext>
              </a:extLst>
            </p:cNvPr>
            <p:cNvSpPr/>
            <p:nvPr userDrawn="1"/>
          </p:nvSpPr>
          <p:spPr>
            <a:xfrm>
              <a:off x="661034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32" name="Rechthoek 131">
              <a:extLst>
                <a:ext uri="{FF2B5EF4-FFF2-40B4-BE49-F238E27FC236}">
                  <a16:creationId xmlns:a16="http://schemas.microsoft.com/office/drawing/2014/main" id="{31F4458E-A63D-4437-8E19-A66C8BC5DFD9}"/>
                </a:ext>
              </a:extLst>
            </p:cNvPr>
            <p:cNvSpPr/>
            <p:nvPr userDrawn="1"/>
          </p:nvSpPr>
          <p:spPr>
            <a:xfrm>
              <a:off x="800099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33" name="Rechthoek 132">
              <a:extLst>
                <a:ext uri="{FF2B5EF4-FFF2-40B4-BE49-F238E27FC236}">
                  <a16:creationId xmlns:a16="http://schemas.microsoft.com/office/drawing/2014/main" id="{823D3FFE-4462-459F-8BC9-876EB23D6C56}"/>
                </a:ext>
              </a:extLst>
            </p:cNvPr>
            <p:cNvSpPr/>
            <p:nvPr userDrawn="1"/>
          </p:nvSpPr>
          <p:spPr>
            <a:xfrm>
              <a:off x="939164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34" name="Rechthoek 133">
              <a:extLst>
                <a:ext uri="{FF2B5EF4-FFF2-40B4-BE49-F238E27FC236}">
                  <a16:creationId xmlns:a16="http://schemas.microsoft.com/office/drawing/2014/main" id="{CFA305EC-68FF-4C4A-B709-979FB292811A}"/>
                </a:ext>
              </a:extLst>
            </p:cNvPr>
            <p:cNvSpPr/>
            <p:nvPr userDrawn="1"/>
          </p:nvSpPr>
          <p:spPr>
            <a:xfrm>
              <a:off x="1078229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35" name="Rechthoek 134">
              <a:extLst>
                <a:ext uri="{FF2B5EF4-FFF2-40B4-BE49-F238E27FC236}">
                  <a16:creationId xmlns:a16="http://schemas.microsoft.com/office/drawing/2014/main" id="{A0347432-8C21-4FC5-8C35-B1FD2EA749CB}"/>
                </a:ext>
              </a:extLst>
            </p:cNvPr>
            <p:cNvSpPr/>
            <p:nvPr userDrawn="1"/>
          </p:nvSpPr>
          <p:spPr>
            <a:xfrm>
              <a:off x="1217294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36" name="Rechthoek 135">
              <a:extLst>
                <a:ext uri="{FF2B5EF4-FFF2-40B4-BE49-F238E27FC236}">
                  <a16:creationId xmlns:a16="http://schemas.microsoft.com/office/drawing/2014/main" id="{7A7F8353-A1F1-4929-8555-E3CBFF711B9C}"/>
                </a:ext>
              </a:extLst>
            </p:cNvPr>
            <p:cNvSpPr/>
            <p:nvPr userDrawn="1"/>
          </p:nvSpPr>
          <p:spPr>
            <a:xfrm>
              <a:off x="1356359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37" name="Rechthoek 136">
              <a:extLst>
                <a:ext uri="{FF2B5EF4-FFF2-40B4-BE49-F238E27FC236}">
                  <a16:creationId xmlns:a16="http://schemas.microsoft.com/office/drawing/2014/main" id="{FE868229-68BB-41A9-9ED5-28B124EF510A}"/>
                </a:ext>
              </a:extLst>
            </p:cNvPr>
            <p:cNvSpPr/>
            <p:nvPr userDrawn="1"/>
          </p:nvSpPr>
          <p:spPr>
            <a:xfrm>
              <a:off x="1495424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38" name="Rechthoek 137">
              <a:extLst>
                <a:ext uri="{FF2B5EF4-FFF2-40B4-BE49-F238E27FC236}">
                  <a16:creationId xmlns:a16="http://schemas.microsoft.com/office/drawing/2014/main" id="{FA1DEB70-AA07-4F8C-A32A-D1E0EB6B9063}"/>
                </a:ext>
              </a:extLst>
            </p:cNvPr>
            <p:cNvSpPr/>
            <p:nvPr userDrawn="1"/>
          </p:nvSpPr>
          <p:spPr>
            <a:xfrm>
              <a:off x="1634489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39" name="Rechthoek 138">
              <a:extLst>
                <a:ext uri="{FF2B5EF4-FFF2-40B4-BE49-F238E27FC236}">
                  <a16:creationId xmlns:a16="http://schemas.microsoft.com/office/drawing/2014/main" id="{CB899CC4-E72F-4DA6-BE2E-02A092FEA67A}"/>
                </a:ext>
              </a:extLst>
            </p:cNvPr>
            <p:cNvSpPr/>
            <p:nvPr userDrawn="1"/>
          </p:nvSpPr>
          <p:spPr>
            <a:xfrm>
              <a:off x="105727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40" name="Rechthoek 139">
              <a:extLst>
                <a:ext uri="{FF2B5EF4-FFF2-40B4-BE49-F238E27FC236}">
                  <a16:creationId xmlns:a16="http://schemas.microsoft.com/office/drawing/2014/main" id="{E9F657BB-7594-4CE9-81AE-F174A5FCF7BF}"/>
                </a:ext>
              </a:extLst>
            </p:cNvPr>
            <p:cNvSpPr/>
            <p:nvPr userDrawn="1"/>
          </p:nvSpPr>
          <p:spPr>
            <a:xfrm>
              <a:off x="244792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41" name="Rechthoek 140">
              <a:extLst>
                <a:ext uri="{FF2B5EF4-FFF2-40B4-BE49-F238E27FC236}">
                  <a16:creationId xmlns:a16="http://schemas.microsoft.com/office/drawing/2014/main" id="{DFC37973-9120-49B2-A7ED-15DCB112E254}"/>
                </a:ext>
              </a:extLst>
            </p:cNvPr>
            <p:cNvSpPr/>
            <p:nvPr userDrawn="1"/>
          </p:nvSpPr>
          <p:spPr>
            <a:xfrm>
              <a:off x="383857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42" name="Rechthoek 141">
              <a:extLst>
                <a:ext uri="{FF2B5EF4-FFF2-40B4-BE49-F238E27FC236}">
                  <a16:creationId xmlns:a16="http://schemas.microsoft.com/office/drawing/2014/main" id="{C21B2490-2482-42A9-AD65-3EFCE801B505}"/>
                </a:ext>
              </a:extLst>
            </p:cNvPr>
            <p:cNvSpPr/>
            <p:nvPr userDrawn="1"/>
          </p:nvSpPr>
          <p:spPr>
            <a:xfrm>
              <a:off x="522922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43" name="Rechthoek 142">
              <a:extLst>
                <a:ext uri="{FF2B5EF4-FFF2-40B4-BE49-F238E27FC236}">
                  <a16:creationId xmlns:a16="http://schemas.microsoft.com/office/drawing/2014/main" id="{1AD68A9B-287C-47FA-B23C-EF991C19345D}"/>
                </a:ext>
              </a:extLst>
            </p:cNvPr>
            <p:cNvSpPr/>
            <p:nvPr userDrawn="1"/>
          </p:nvSpPr>
          <p:spPr>
            <a:xfrm>
              <a:off x="661987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44" name="Rechthoek 143">
              <a:extLst>
                <a:ext uri="{FF2B5EF4-FFF2-40B4-BE49-F238E27FC236}">
                  <a16:creationId xmlns:a16="http://schemas.microsoft.com/office/drawing/2014/main" id="{E13DC975-77A9-49F1-840F-60F7F64AA0AE}"/>
                </a:ext>
              </a:extLst>
            </p:cNvPr>
            <p:cNvSpPr/>
            <p:nvPr userDrawn="1"/>
          </p:nvSpPr>
          <p:spPr>
            <a:xfrm>
              <a:off x="801052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45" name="Rechthoek 144">
              <a:extLst>
                <a:ext uri="{FF2B5EF4-FFF2-40B4-BE49-F238E27FC236}">
                  <a16:creationId xmlns:a16="http://schemas.microsoft.com/office/drawing/2014/main" id="{1F4C024A-51DC-4F32-8C8D-B2E1662EBABC}"/>
                </a:ext>
              </a:extLst>
            </p:cNvPr>
            <p:cNvSpPr/>
            <p:nvPr userDrawn="1"/>
          </p:nvSpPr>
          <p:spPr>
            <a:xfrm>
              <a:off x="940117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46" name="Rechthoek 145">
              <a:extLst>
                <a:ext uri="{FF2B5EF4-FFF2-40B4-BE49-F238E27FC236}">
                  <a16:creationId xmlns:a16="http://schemas.microsoft.com/office/drawing/2014/main" id="{7E3E9670-3B8B-4A3E-BBC8-148C50E521E5}"/>
                </a:ext>
              </a:extLst>
            </p:cNvPr>
            <p:cNvSpPr/>
            <p:nvPr userDrawn="1"/>
          </p:nvSpPr>
          <p:spPr>
            <a:xfrm>
              <a:off x="1079182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47" name="Rechthoek 146">
              <a:extLst>
                <a:ext uri="{FF2B5EF4-FFF2-40B4-BE49-F238E27FC236}">
                  <a16:creationId xmlns:a16="http://schemas.microsoft.com/office/drawing/2014/main" id="{0D625E2E-D09E-4433-8635-54FE2B610D71}"/>
                </a:ext>
              </a:extLst>
            </p:cNvPr>
            <p:cNvSpPr/>
            <p:nvPr userDrawn="1"/>
          </p:nvSpPr>
          <p:spPr>
            <a:xfrm>
              <a:off x="1218247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48" name="Rechthoek 147">
              <a:extLst>
                <a:ext uri="{FF2B5EF4-FFF2-40B4-BE49-F238E27FC236}">
                  <a16:creationId xmlns:a16="http://schemas.microsoft.com/office/drawing/2014/main" id="{4D0CF8CE-893C-4FC4-A604-1E1E339B55E0}"/>
                </a:ext>
              </a:extLst>
            </p:cNvPr>
            <p:cNvSpPr/>
            <p:nvPr userDrawn="1"/>
          </p:nvSpPr>
          <p:spPr>
            <a:xfrm>
              <a:off x="1357312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49" name="Rechthoek 148">
              <a:extLst>
                <a:ext uri="{FF2B5EF4-FFF2-40B4-BE49-F238E27FC236}">
                  <a16:creationId xmlns:a16="http://schemas.microsoft.com/office/drawing/2014/main" id="{AA4F597F-E463-4268-91FE-0A240CFB670C}"/>
                </a:ext>
              </a:extLst>
            </p:cNvPr>
            <p:cNvSpPr/>
            <p:nvPr userDrawn="1"/>
          </p:nvSpPr>
          <p:spPr>
            <a:xfrm>
              <a:off x="1496377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50" name="Rechthoek 149">
              <a:extLst>
                <a:ext uri="{FF2B5EF4-FFF2-40B4-BE49-F238E27FC236}">
                  <a16:creationId xmlns:a16="http://schemas.microsoft.com/office/drawing/2014/main" id="{322D01B1-CED0-4098-A701-3BF8B51E38E6}"/>
                </a:ext>
              </a:extLst>
            </p:cNvPr>
            <p:cNvSpPr/>
            <p:nvPr userDrawn="1"/>
          </p:nvSpPr>
          <p:spPr>
            <a:xfrm>
              <a:off x="1635442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51" name="Rechthoek 150">
              <a:extLst>
                <a:ext uri="{FF2B5EF4-FFF2-40B4-BE49-F238E27FC236}">
                  <a16:creationId xmlns:a16="http://schemas.microsoft.com/office/drawing/2014/main" id="{9B29E19F-617C-43B4-81CB-8EEF9BCF4A1D}"/>
                </a:ext>
              </a:extLst>
            </p:cNvPr>
            <p:cNvSpPr/>
            <p:nvPr userDrawn="1"/>
          </p:nvSpPr>
          <p:spPr>
            <a:xfrm>
              <a:off x="9527" y="9302390"/>
              <a:ext cx="17611724"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grpSp>
      <p:grpSp>
        <p:nvGrpSpPr>
          <p:cNvPr id="168" name="Graphic 6" hidden="1">
            <a:extLst>
              <a:ext uri="{FF2B5EF4-FFF2-40B4-BE49-F238E27FC236}">
                <a16:creationId xmlns:a16="http://schemas.microsoft.com/office/drawing/2014/main" id="{8A0AAF7F-DD0F-4CB1-A1B2-505FC4BCCC2B}"/>
              </a:ext>
            </a:extLst>
          </p:cNvPr>
          <p:cNvGrpSpPr/>
          <p:nvPr userDrawn="1"/>
        </p:nvGrpSpPr>
        <p:grpSpPr>
          <a:xfrm>
            <a:off x="-7144" y="-7144"/>
            <a:ext cx="18297525" cy="10296525"/>
            <a:chOff x="-7144" y="-7144"/>
            <a:chExt cx="18297525" cy="10296525"/>
          </a:xfrm>
          <a:solidFill>
            <a:srgbClr val="FFFFFF">
              <a:alpha val="0"/>
            </a:srgbClr>
          </a:solidFill>
        </p:grpSpPr>
        <p:sp>
          <p:nvSpPr>
            <p:cNvPr id="169" name="Vrije vorm: vorm 168">
              <a:extLst>
                <a:ext uri="{FF2B5EF4-FFF2-40B4-BE49-F238E27FC236}">
                  <a16:creationId xmlns:a16="http://schemas.microsoft.com/office/drawing/2014/main" id="{F1DCEBEA-BD51-4E6A-BDD5-B32F46FCAF21}"/>
                </a:ext>
              </a:extLst>
            </p:cNvPr>
            <p:cNvSpPr/>
            <p:nvPr/>
          </p:nvSpPr>
          <p:spPr>
            <a:xfrm>
              <a:off x="104060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70" name="Vrije vorm: vorm 169">
              <a:extLst>
                <a:ext uri="{FF2B5EF4-FFF2-40B4-BE49-F238E27FC236}">
                  <a16:creationId xmlns:a16="http://schemas.microsoft.com/office/drawing/2014/main" id="{FD08B8C0-EAC8-4271-BD1D-93AF595C0334}"/>
                </a:ext>
              </a:extLst>
            </p:cNvPr>
            <p:cNvSpPr/>
            <p:nvPr/>
          </p:nvSpPr>
          <p:spPr>
            <a:xfrm>
              <a:off x="-7144" y="-7144"/>
              <a:ext cx="18297525" cy="10296525"/>
            </a:xfrm>
            <a:custGeom>
              <a:avLst/>
              <a:gdLst>
                <a:gd name="connsiteX0" fmla="*/ 7144 w 18297525"/>
                <a:gd name="connsiteY0" fmla="*/ 7144 h 10296525"/>
                <a:gd name="connsiteX1" fmla="*/ 18295144 w 18297525"/>
                <a:gd name="connsiteY1" fmla="*/ 7144 h 10296525"/>
                <a:gd name="connsiteX2" fmla="*/ 18295144 w 18297525"/>
                <a:gd name="connsiteY2" fmla="*/ 10294144 h 10296525"/>
                <a:gd name="connsiteX3" fmla="*/ 7144 w 18297525"/>
                <a:gd name="connsiteY3" fmla="*/ 10294144 h 10296525"/>
              </a:gdLst>
              <a:ahLst/>
              <a:cxnLst>
                <a:cxn ang="0">
                  <a:pos x="connsiteX0" y="connsiteY0"/>
                </a:cxn>
                <a:cxn ang="0">
                  <a:pos x="connsiteX1" y="connsiteY1"/>
                </a:cxn>
                <a:cxn ang="0">
                  <a:pos x="connsiteX2" y="connsiteY2"/>
                </a:cxn>
                <a:cxn ang="0">
                  <a:pos x="connsiteX3" y="connsiteY3"/>
                </a:cxn>
              </a:cxnLst>
              <a:rect l="l" t="t" r="r" b="b"/>
              <a:pathLst>
                <a:path w="18297525" h="10296525">
                  <a:moveTo>
                    <a:pt x="7144" y="7144"/>
                  </a:moveTo>
                  <a:lnTo>
                    <a:pt x="18295144" y="7144"/>
                  </a:lnTo>
                  <a:lnTo>
                    <a:pt x="18295144" y="10294144"/>
                  </a:lnTo>
                  <a:lnTo>
                    <a:pt x="7144" y="1029414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71" name="Vrije vorm: vorm 170">
              <a:extLst>
                <a:ext uri="{FF2B5EF4-FFF2-40B4-BE49-F238E27FC236}">
                  <a16:creationId xmlns:a16="http://schemas.microsoft.com/office/drawing/2014/main" id="{92DE7A37-0B5F-4A33-8877-BF9493146315}"/>
                </a:ext>
              </a:extLst>
            </p:cNvPr>
            <p:cNvSpPr/>
            <p:nvPr/>
          </p:nvSpPr>
          <p:spPr>
            <a:xfrm>
              <a:off x="104060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72" name="Vrije vorm: vorm 171">
              <a:extLst>
                <a:ext uri="{FF2B5EF4-FFF2-40B4-BE49-F238E27FC236}">
                  <a16:creationId xmlns:a16="http://schemas.microsoft.com/office/drawing/2014/main" id="{6F8A9ABB-A2A9-490F-978E-E0F0E67708C9}"/>
                </a:ext>
              </a:extLst>
            </p:cNvPr>
            <p:cNvSpPr/>
            <p:nvPr/>
          </p:nvSpPr>
          <p:spPr>
            <a:xfrm>
              <a:off x="104060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73" name="Vrije vorm: vorm 172">
              <a:extLst>
                <a:ext uri="{FF2B5EF4-FFF2-40B4-BE49-F238E27FC236}">
                  <a16:creationId xmlns:a16="http://schemas.microsoft.com/office/drawing/2014/main" id="{E2C0164E-F16D-4328-887D-B444B8D5799F}"/>
                </a:ext>
              </a:extLst>
            </p:cNvPr>
            <p:cNvSpPr/>
            <p:nvPr/>
          </p:nvSpPr>
          <p:spPr>
            <a:xfrm>
              <a:off x="104060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74" name="Vrije vorm: vorm 173">
              <a:extLst>
                <a:ext uri="{FF2B5EF4-FFF2-40B4-BE49-F238E27FC236}">
                  <a16:creationId xmlns:a16="http://schemas.microsoft.com/office/drawing/2014/main" id="{2DFDFC57-EE90-4415-A198-64E26D72FFC4}"/>
                </a:ext>
              </a:extLst>
            </p:cNvPr>
            <p:cNvSpPr/>
            <p:nvPr/>
          </p:nvSpPr>
          <p:spPr>
            <a:xfrm>
              <a:off x="104060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75" name="Vrije vorm: vorm 174">
              <a:extLst>
                <a:ext uri="{FF2B5EF4-FFF2-40B4-BE49-F238E27FC236}">
                  <a16:creationId xmlns:a16="http://schemas.microsoft.com/office/drawing/2014/main" id="{F64CECF1-92EC-4E9F-9FAF-078C71B824C3}"/>
                </a:ext>
              </a:extLst>
            </p:cNvPr>
            <p:cNvSpPr/>
            <p:nvPr/>
          </p:nvSpPr>
          <p:spPr>
            <a:xfrm>
              <a:off x="104060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76" name="Vrije vorm: vorm 175">
              <a:extLst>
                <a:ext uri="{FF2B5EF4-FFF2-40B4-BE49-F238E27FC236}">
                  <a16:creationId xmlns:a16="http://schemas.microsoft.com/office/drawing/2014/main" id="{9CFD6479-782A-4767-BD69-EA62A2917EAC}"/>
                </a:ext>
              </a:extLst>
            </p:cNvPr>
            <p:cNvSpPr/>
            <p:nvPr/>
          </p:nvSpPr>
          <p:spPr>
            <a:xfrm>
              <a:off x="104060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77" name="Vrije vorm: vorm 176">
              <a:extLst>
                <a:ext uri="{FF2B5EF4-FFF2-40B4-BE49-F238E27FC236}">
                  <a16:creationId xmlns:a16="http://schemas.microsoft.com/office/drawing/2014/main" id="{39C87844-B0D3-4095-A2A1-66DB74BB61E7}"/>
                </a:ext>
              </a:extLst>
            </p:cNvPr>
            <p:cNvSpPr/>
            <p:nvPr/>
          </p:nvSpPr>
          <p:spPr>
            <a:xfrm>
              <a:off x="104060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78" name="Vrije vorm: vorm 177">
              <a:extLst>
                <a:ext uri="{FF2B5EF4-FFF2-40B4-BE49-F238E27FC236}">
                  <a16:creationId xmlns:a16="http://schemas.microsoft.com/office/drawing/2014/main" id="{56142EEF-703A-4C22-8198-0BA6F3C1960E}"/>
                </a:ext>
              </a:extLst>
            </p:cNvPr>
            <p:cNvSpPr/>
            <p:nvPr/>
          </p:nvSpPr>
          <p:spPr>
            <a:xfrm>
              <a:off x="104060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79" name="Vrije vorm: vorm 178">
              <a:extLst>
                <a:ext uri="{FF2B5EF4-FFF2-40B4-BE49-F238E27FC236}">
                  <a16:creationId xmlns:a16="http://schemas.microsoft.com/office/drawing/2014/main" id="{FAE584A2-2C35-47DE-8D98-FF3614A89F42}"/>
                </a:ext>
              </a:extLst>
            </p:cNvPr>
            <p:cNvSpPr/>
            <p:nvPr/>
          </p:nvSpPr>
          <p:spPr>
            <a:xfrm>
              <a:off x="104060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80" name="Vrije vorm: vorm 179">
              <a:extLst>
                <a:ext uri="{FF2B5EF4-FFF2-40B4-BE49-F238E27FC236}">
                  <a16:creationId xmlns:a16="http://schemas.microsoft.com/office/drawing/2014/main" id="{26EBDC24-CB3F-4813-9805-3A2A0D44A8ED}"/>
                </a:ext>
              </a:extLst>
            </p:cNvPr>
            <p:cNvSpPr/>
            <p:nvPr/>
          </p:nvSpPr>
          <p:spPr>
            <a:xfrm>
              <a:off x="104060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81" name="Vrije vorm: vorm 180">
              <a:extLst>
                <a:ext uri="{FF2B5EF4-FFF2-40B4-BE49-F238E27FC236}">
                  <a16:creationId xmlns:a16="http://schemas.microsoft.com/office/drawing/2014/main" id="{8A5A8701-49EC-4727-867C-68DA7013C530}"/>
                </a:ext>
              </a:extLst>
            </p:cNvPr>
            <p:cNvSpPr/>
            <p:nvPr/>
          </p:nvSpPr>
          <p:spPr>
            <a:xfrm>
              <a:off x="104060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82" name="Vrije vorm: vorm 181">
              <a:extLst>
                <a:ext uri="{FF2B5EF4-FFF2-40B4-BE49-F238E27FC236}">
                  <a16:creationId xmlns:a16="http://schemas.microsoft.com/office/drawing/2014/main" id="{37E1922D-681A-453A-BFCD-616668F2883A}"/>
                </a:ext>
              </a:extLst>
            </p:cNvPr>
            <p:cNvSpPr/>
            <p:nvPr/>
          </p:nvSpPr>
          <p:spPr>
            <a:xfrm>
              <a:off x="243125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83" name="Vrije vorm: vorm 182">
              <a:extLst>
                <a:ext uri="{FF2B5EF4-FFF2-40B4-BE49-F238E27FC236}">
                  <a16:creationId xmlns:a16="http://schemas.microsoft.com/office/drawing/2014/main" id="{497CB453-B88A-400B-840D-0DDAAE62A10F}"/>
                </a:ext>
              </a:extLst>
            </p:cNvPr>
            <p:cNvSpPr/>
            <p:nvPr/>
          </p:nvSpPr>
          <p:spPr>
            <a:xfrm>
              <a:off x="243125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84" name="Vrije vorm: vorm 183">
              <a:extLst>
                <a:ext uri="{FF2B5EF4-FFF2-40B4-BE49-F238E27FC236}">
                  <a16:creationId xmlns:a16="http://schemas.microsoft.com/office/drawing/2014/main" id="{F61CDFF9-AF0B-4065-ABB8-D597CDBA8854}"/>
                </a:ext>
              </a:extLst>
            </p:cNvPr>
            <p:cNvSpPr/>
            <p:nvPr/>
          </p:nvSpPr>
          <p:spPr>
            <a:xfrm>
              <a:off x="243125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85" name="Vrije vorm: vorm 184">
              <a:extLst>
                <a:ext uri="{FF2B5EF4-FFF2-40B4-BE49-F238E27FC236}">
                  <a16:creationId xmlns:a16="http://schemas.microsoft.com/office/drawing/2014/main" id="{E3EB7C2B-C1F9-4AFD-8882-60DA92A8ADED}"/>
                </a:ext>
              </a:extLst>
            </p:cNvPr>
            <p:cNvSpPr/>
            <p:nvPr/>
          </p:nvSpPr>
          <p:spPr>
            <a:xfrm>
              <a:off x="243125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86" name="Vrije vorm: vorm 185">
              <a:extLst>
                <a:ext uri="{FF2B5EF4-FFF2-40B4-BE49-F238E27FC236}">
                  <a16:creationId xmlns:a16="http://schemas.microsoft.com/office/drawing/2014/main" id="{489C6816-0854-40AA-ABEB-111F5910589C}"/>
                </a:ext>
              </a:extLst>
            </p:cNvPr>
            <p:cNvSpPr/>
            <p:nvPr/>
          </p:nvSpPr>
          <p:spPr>
            <a:xfrm>
              <a:off x="243125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87" name="Vrije vorm: vorm 186">
              <a:extLst>
                <a:ext uri="{FF2B5EF4-FFF2-40B4-BE49-F238E27FC236}">
                  <a16:creationId xmlns:a16="http://schemas.microsoft.com/office/drawing/2014/main" id="{0231460C-657B-4A78-8DEE-68E18F741156}"/>
                </a:ext>
              </a:extLst>
            </p:cNvPr>
            <p:cNvSpPr/>
            <p:nvPr/>
          </p:nvSpPr>
          <p:spPr>
            <a:xfrm>
              <a:off x="243125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88" name="Vrije vorm: vorm 187">
              <a:extLst>
                <a:ext uri="{FF2B5EF4-FFF2-40B4-BE49-F238E27FC236}">
                  <a16:creationId xmlns:a16="http://schemas.microsoft.com/office/drawing/2014/main" id="{B5033D87-EEDD-4F13-B0C3-CF9361532B11}"/>
                </a:ext>
              </a:extLst>
            </p:cNvPr>
            <p:cNvSpPr/>
            <p:nvPr/>
          </p:nvSpPr>
          <p:spPr>
            <a:xfrm>
              <a:off x="243125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89" name="Vrije vorm: vorm 188">
              <a:extLst>
                <a:ext uri="{FF2B5EF4-FFF2-40B4-BE49-F238E27FC236}">
                  <a16:creationId xmlns:a16="http://schemas.microsoft.com/office/drawing/2014/main" id="{7C5F0B27-3C63-42C4-8594-450FCB00312C}"/>
                </a:ext>
              </a:extLst>
            </p:cNvPr>
            <p:cNvSpPr/>
            <p:nvPr/>
          </p:nvSpPr>
          <p:spPr>
            <a:xfrm>
              <a:off x="243125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90" name="Vrije vorm: vorm 189">
              <a:extLst>
                <a:ext uri="{FF2B5EF4-FFF2-40B4-BE49-F238E27FC236}">
                  <a16:creationId xmlns:a16="http://schemas.microsoft.com/office/drawing/2014/main" id="{99F80DAA-B96E-4701-9CB5-F49111E78250}"/>
                </a:ext>
              </a:extLst>
            </p:cNvPr>
            <p:cNvSpPr/>
            <p:nvPr/>
          </p:nvSpPr>
          <p:spPr>
            <a:xfrm>
              <a:off x="243125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91" name="Vrije vorm: vorm 190">
              <a:extLst>
                <a:ext uri="{FF2B5EF4-FFF2-40B4-BE49-F238E27FC236}">
                  <a16:creationId xmlns:a16="http://schemas.microsoft.com/office/drawing/2014/main" id="{13692850-9541-4BB4-B362-AE0171ACBF31}"/>
                </a:ext>
              </a:extLst>
            </p:cNvPr>
            <p:cNvSpPr/>
            <p:nvPr/>
          </p:nvSpPr>
          <p:spPr>
            <a:xfrm>
              <a:off x="243125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92" name="Vrije vorm: vorm 191">
              <a:extLst>
                <a:ext uri="{FF2B5EF4-FFF2-40B4-BE49-F238E27FC236}">
                  <a16:creationId xmlns:a16="http://schemas.microsoft.com/office/drawing/2014/main" id="{572B36D2-56CF-4A7D-AC9B-7E969D54D4E7}"/>
                </a:ext>
              </a:extLst>
            </p:cNvPr>
            <p:cNvSpPr/>
            <p:nvPr/>
          </p:nvSpPr>
          <p:spPr>
            <a:xfrm>
              <a:off x="243125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93" name="Vrije vorm: vorm 192">
              <a:extLst>
                <a:ext uri="{FF2B5EF4-FFF2-40B4-BE49-F238E27FC236}">
                  <a16:creationId xmlns:a16="http://schemas.microsoft.com/office/drawing/2014/main" id="{A2C92572-F8D7-44A2-9D57-45E262873BB0}"/>
                </a:ext>
              </a:extLst>
            </p:cNvPr>
            <p:cNvSpPr/>
            <p:nvPr/>
          </p:nvSpPr>
          <p:spPr>
            <a:xfrm>
              <a:off x="243125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94" name="Vrije vorm: vorm 193">
              <a:extLst>
                <a:ext uri="{FF2B5EF4-FFF2-40B4-BE49-F238E27FC236}">
                  <a16:creationId xmlns:a16="http://schemas.microsoft.com/office/drawing/2014/main" id="{EB4332FB-9BEE-4210-ADF6-1A74B1ED2CB5}"/>
                </a:ext>
              </a:extLst>
            </p:cNvPr>
            <p:cNvSpPr/>
            <p:nvPr/>
          </p:nvSpPr>
          <p:spPr>
            <a:xfrm>
              <a:off x="382190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95" name="Vrije vorm: vorm 194">
              <a:extLst>
                <a:ext uri="{FF2B5EF4-FFF2-40B4-BE49-F238E27FC236}">
                  <a16:creationId xmlns:a16="http://schemas.microsoft.com/office/drawing/2014/main" id="{B93E0225-17F2-4084-9801-80F75B2958FA}"/>
                </a:ext>
              </a:extLst>
            </p:cNvPr>
            <p:cNvSpPr/>
            <p:nvPr/>
          </p:nvSpPr>
          <p:spPr>
            <a:xfrm>
              <a:off x="382190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96" name="Vrije vorm: vorm 195">
              <a:extLst>
                <a:ext uri="{FF2B5EF4-FFF2-40B4-BE49-F238E27FC236}">
                  <a16:creationId xmlns:a16="http://schemas.microsoft.com/office/drawing/2014/main" id="{3AD07331-36A6-421A-8E9A-547F75B78B3B}"/>
                </a:ext>
              </a:extLst>
            </p:cNvPr>
            <p:cNvSpPr/>
            <p:nvPr/>
          </p:nvSpPr>
          <p:spPr>
            <a:xfrm>
              <a:off x="382190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97" name="Vrije vorm: vorm 196">
              <a:extLst>
                <a:ext uri="{FF2B5EF4-FFF2-40B4-BE49-F238E27FC236}">
                  <a16:creationId xmlns:a16="http://schemas.microsoft.com/office/drawing/2014/main" id="{FF7BB381-288F-4A37-8BC1-C179199E33DB}"/>
                </a:ext>
              </a:extLst>
            </p:cNvPr>
            <p:cNvSpPr/>
            <p:nvPr/>
          </p:nvSpPr>
          <p:spPr>
            <a:xfrm>
              <a:off x="382190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98" name="Vrije vorm: vorm 197">
              <a:extLst>
                <a:ext uri="{FF2B5EF4-FFF2-40B4-BE49-F238E27FC236}">
                  <a16:creationId xmlns:a16="http://schemas.microsoft.com/office/drawing/2014/main" id="{9D36DF80-7790-4E85-AE98-3A408ECDED22}"/>
                </a:ext>
              </a:extLst>
            </p:cNvPr>
            <p:cNvSpPr/>
            <p:nvPr/>
          </p:nvSpPr>
          <p:spPr>
            <a:xfrm>
              <a:off x="382190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99" name="Vrije vorm: vorm 198">
              <a:extLst>
                <a:ext uri="{FF2B5EF4-FFF2-40B4-BE49-F238E27FC236}">
                  <a16:creationId xmlns:a16="http://schemas.microsoft.com/office/drawing/2014/main" id="{E7E2E3D6-C555-46A7-83AE-449EECD859CC}"/>
                </a:ext>
              </a:extLst>
            </p:cNvPr>
            <p:cNvSpPr/>
            <p:nvPr/>
          </p:nvSpPr>
          <p:spPr>
            <a:xfrm>
              <a:off x="382190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00" name="Vrije vorm: vorm 199">
              <a:extLst>
                <a:ext uri="{FF2B5EF4-FFF2-40B4-BE49-F238E27FC236}">
                  <a16:creationId xmlns:a16="http://schemas.microsoft.com/office/drawing/2014/main" id="{139EB61E-32AD-43B0-A56F-52E4E28A315C}"/>
                </a:ext>
              </a:extLst>
            </p:cNvPr>
            <p:cNvSpPr/>
            <p:nvPr/>
          </p:nvSpPr>
          <p:spPr>
            <a:xfrm>
              <a:off x="382190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01" name="Vrije vorm: vorm 200">
              <a:extLst>
                <a:ext uri="{FF2B5EF4-FFF2-40B4-BE49-F238E27FC236}">
                  <a16:creationId xmlns:a16="http://schemas.microsoft.com/office/drawing/2014/main" id="{3086C5A4-5E29-4518-87C8-1FA0CAE4150A}"/>
                </a:ext>
              </a:extLst>
            </p:cNvPr>
            <p:cNvSpPr/>
            <p:nvPr/>
          </p:nvSpPr>
          <p:spPr>
            <a:xfrm>
              <a:off x="382190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02" name="Vrije vorm: vorm 201">
              <a:extLst>
                <a:ext uri="{FF2B5EF4-FFF2-40B4-BE49-F238E27FC236}">
                  <a16:creationId xmlns:a16="http://schemas.microsoft.com/office/drawing/2014/main" id="{46C5339E-AB25-4978-8E9C-B3C2531EC88F}"/>
                </a:ext>
              </a:extLst>
            </p:cNvPr>
            <p:cNvSpPr/>
            <p:nvPr/>
          </p:nvSpPr>
          <p:spPr>
            <a:xfrm>
              <a:off x="382190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03" name="Vrije vorm: vorm 202">
              <a:extLst>
                <a:ext uri="{FF2B5EF4-FFF2-40B4-BE49-F238E27FC236}">
                  <a16:creationId xmlns:a16="http://schemas.microsoft.com/office/drawing/2014/main" id="{020EA7C7-EAA6-4C71-B729-64732A5C581B}"/>
                </a:ext>
              </a:extLst>
            </p:cNvPr>
            <p:cNvSpPr/>
            <p:nvPr/>
          </p:nvSpPr>
          <p:spPr>
            <a:xfrm>
              <a:off x="382190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04" name="Vrije vorm: vorm 203">
              <a:extLst>
                <a:ext uri="{FF2B5EF4-FFF2-40B4-BE49-F238E27FC236}">
                  <a16:creationId xmlns:a16="http://schemas.microsoft.com/office/drawing/2014/main" id="{E5244770-65CB-4917-A6BD-5684F23CEC98}"/>
                </a:ext>
              </a:extLst>
            </p:cNvPr>
            <p:cNvSpPr/>
            <p:nvPr/>
          </p:nvSpPr>
          <p:spPr>
            <a:xfrm>
              <a:off x="382190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05" name="Vrije vorm: vorm 204">
              <a:extLst>
                <a:ext uri="{FF2B5EF4-FFF2-40B4-BE49-F238E27FC236}">
                  <a16:creationId xmlns:a16="http://schemas.microsoft.com/office/drawing/2014/main" id="{C6DBA397-4E63-4985-BBAA-69C197879DDC}"/>
                </a:ext>
              </a:extLst>
            </p:cNvPr>
            <p:cNvSpPr/>
            <p:nvPr/>
          </p:nvSpPr>
          <p:spPr>
            <a:xfrm>
              <a:off x="382190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06" name="Vrije vorm: vorm 205">
              <a:extLst>
                <a:ext uri="{FF2B5EF4-FFF2-40B4-BE49-F238E27FC236}">
                  <a16:creationId xmlns:a16="http://schemas.microsoft.com/office/drawing/2014/main" id="{15F003C3-8CCA-44E9-A537-88A5318E3A58}"/>
                </a:ext>
              </a:extLst>
            </p:cNvPr>
            <p:cNvSpPr/>
            <p:nvPr/>
          </p:nvSpPr>
          <p:spPr>
            <a:xfrm>
              <a:off x="521255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07" name="Vrije vorm: vorm 206">
              <a:extLst>
                <a:ext uri="{FF2B5EF4-FFF2-40B4-BE49-F238E27FC236}">
                  <a16:creationId xmlns:a16="http://schemas.microsoft.com/office/drawing/2014/main" id="{793F9362-7536-4184-8AD1-13DC3CF55525}"/>
                </a:ext>
              </a:extLst>
            </p:cNvPr>
            <p:cNvSpPr/>
            <p:nvPr/>
          </p:nvSpPr>
          <p:spPr>
            <a:xfrm>
              <a:off x="521255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08" name="Vrije vorm: vorm 207">
              <a:extLst>
                <a:ext uri="{FF2B5EF4-FFF2-40B4-BE49-F238E27FC236}">
                  <a16:creationId xmlns:a16="http://schemas.microsoft.com/office/drawing/2014/main" id="{1797BBD5-DBF5-4821-BC13-134F4B742E74}"/>
                </a:ext>
              </a:extLst>
            </p:cNvPr>
            <p:cNvSpPr/>
            <p:nvPr/>
          </p:nvSpPr>
          <p:spPr>
            <a:xfrm>
              <a:off x="521255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09" name="Vrije vorm: vorm 208">
              <a:extLst>
                <a:ext uri="{FF2B5EF4-FFF2-40B4-BE49-F238E27FC236}">
                  <a16:creationId xmlns:a16="http://schemas.microsoft.com/office/drawing/2014/main" id="{E63B1547-139D-4E61-A6FF-E8DF1C73DF67}"/>
                </a:ext>
              </a:extLst>
            </p:cNvPr>
            <p:cNvSpPr/>
            <p:nvPr/>
          </p:nvSpPr>
          <p:spPr>
            <a:xfrm>
              <a:off x="521255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10" name="Vrije vorm: vorm 209">
              <a:extLst>
                <a:ext uri="{FF2B5EF4-FFF2-40B4-BE49-F238E27FC236}">
                  <a16:creationId xmlns:a16="http://schemas.microsoft.com/office/drawing/2014/main" id="{E1321F02-540A-4188-BD25-6B26E347D251}"/>
                </a:ext>
              </a:extLst>
            </p:cNvPr>
            <p:cNvSpPr/>
            <p:nvPr/>
          </p:nvSpPr>
          <p:spPr>
            <a:xfrm>
              <a:off x="521255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11" name="Vrije vorm: vorm 210">
              <a:extLst>
                <a:ext uri="{FF2B5EF4-FFF2-40B4-BE49-F238E27FC236}">
                  <a16:creationId xmlns:a16="http://schemas.microsoft.com/office/drawing/2014/main" id="{8AE1F77D-89BA-49BD-B5F6-D1D8FA420BB9}"/>
                </a:ext>
              </a:extLst>
            </p:cNvPr>
            <p:cNvSpPr/>
            <p:nvPr/>
          </p:nvSpPr>
          <p:spPr>
            <a:xfrm>
              <a:off x="521255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12" name="Vrije vorm: vorm 211">
              <a:extLst>
                <a:ext uri="{FF2B5EF4-FFF2-40B4-BE49-F238E27FC236}">
                  <a16:creationId xmlns:a16="http://schemas.microsoft.com/office/drawing/2014/main" id="{59287451-C612-464E-9C13-0A88B9F4C4AB}"/>
                </a:ext>
              </a:extLst>
            </p:cNvPr>
            <p:cNvSpPr/>
            <p:nvPr/>
          </p:nvSpPr>
          <p:spPr>
            <a:xfrm>
              <a:off x="521255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13" name="Vrije vorm: vorm 212">
              <a:extLst>
                <a:ext uri="{FF2B5EF4-FFF2-40B4-BE49-F238E27FC236}">
                  <a16:creationId xmlns:a16="http://schemas.microsoft.com/office/drawing/2014/main" id="{7C5C4F3D-241A-4EDC-9A4B-8B56C2D6E120}"/>
                </a:ext>
              </a:extLst>
            </p:cNvPr>
            <p:cNvSpPr/>
            <p:nvPr/>
          </p:nvSpPr>
          <p:spPr>
            <a:xfrm>
              <a:off x="521255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14" name="Vrije vorm: vorm 213">
              <a:extLst>
                <a:ext uri="{FF2B5EF4-FFF2-40B4-BE49-F238E27FC236}">
                  <a16:creationId xmlns:a16="http://schemas.microsoft.com/office/drawing/2014/main" id="{815F0A0A-F8FD-4E1D-8DBA-0C62D7CC2ED3}"/>
                </a:ext>
              </a:extLst>
            </p:cNvPr>
            <p:cNvSpPr/>
            <p:nvPr/>
          </p:nvSpPr>
          <p:spPr>
            <a:xfrm>
              <a:off x="521255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15" name="Vrije vorm: vorm 214">
              <a:extLst>
                <a:ext uri="{FF2B5EF4-FFF2-40B4-BE49-F238E27FC236}">
                  <a16:creationId xmlns:a16="http://schemas.microsoft.com/office/drawing/2014/main" id="{1D15493A-63D5-4610-94A8-1D841C235B47}"/>
                </a:ext>
              </a:extLst>
            </p:cNvPr>
            <p:cNvSpPr/>
            <p:nvPr/>
          </p:nvSpPr>
          <p:spPr>
            <a:xfrm>
              <a:off x="521255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16" name="Vrije vorm: vorm 215">
              <a:extLst>
                <a:ext uri="{FF2B5EF4-FFF2-40B4-BE49-F238E27FC236}">
                  <a16:creationId xmlns:a16="http://schemas.microsoft.com/office/drawing/2014/main" id="{1F0A4721-57CA-407A-86AD-742855631F0A}"/>
                </a:ext>
              </a:extLst>
            </p:cNvPr>
            <p:cNvSpPr/>
            <p:nvPr/>
          </p:nvSpPr>
          <p:spPr>
            <a:xfrm>
              <a:off x="521255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17" name="Vrije vorm: vorm 216">
              <a:extLst>
                <a:ext uri="{FF2B5EF4-FFF2-40B4-BE49-F238E27FC236}">
                  <a16:creationId xmlns:a16="http://schemas.microsoft.com/office/drawing/2014/main" id="{2EE89D6D-CABF-435D-9317-40DA8ED7ABC1}"/>
                </a:ext>
              </a:extLst>
            </p:cNvPr>
            <p:cNvSpPr/>
            <p:nvPr/>
          </p:nvSpPr>
          <p:spPr>
            <a:xfrm>
              <a:off x="521255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18" name="Vrije vorm: vorm 217">
              <a:extLst>
                <a:ext uri="{FF2B5EF4-FFF2-40B4-BE49-F238E27FC236}">
                  <a16:creationId xmlns:a16="http://schemas.microsoft.com/office/drawing/2014/main" id="{0BF7581F-74B7-4E19-A9F4-CC02C34CC7E9}"/>
                </a:ext>
              </a:extLst>
            </p:cNvPr>
            <p:cNvSpPr/>
            <p:nvPr/>
          </p:nvSpPr>
          <p:spPr>
            <a:xfrm>
              <a:off x="660320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19" name="Vrije vorm: vorm 218">
              <a:extLst>
                <a:ext uri="{FF2B5EF4-FFF2-40B4-BE49-F238E27FC236}">
                  <a16:creationId xmlns:a16="http://schemas.microsoft.com/office/drawing/2014/main" id="{B1AD4A4A-49D0-46BF-849A-1A6A3CC392CB}"/>
                </a:ext>
              </a:extLst>
            </p:cNvPr>
            <p:cNvSpPr/>
            <p:nvPr/>
          </p:nvSpPr>
          <p:spPr>
            <a:xfrm>
              <a:off x="660320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20" name="Vrije vorm: vorm 219">
              <a:extLst>
                <a:ext uri="{FF2B5EF4-FFF2-40B4-BE49-F238E27FC236}">
                  <a16:creationId xmlns:a16="http://schemas.microsoft.com/office/drawing/2014/main" id="{3A42FA4A-7FE0-4704-BDB8-238F187C36D0}"/>
                </a:ext>
              </a:extLst>
            </p:cNvPr>
            <p:cNvSpPr/>
            <p:nvPr/>
          </p:nvSpPr>
          <p:spPr>
            <a:xfrm>
              <a:off x="660320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21" name="Vrije vorm: vorm 220">
              <a:extLst>
                <a:ext uri="{FF2B5EF4-FFF2-40B4-BE49-F238E27FC236}">
                  <a16:creationId xmlns:a16="http://schemas.microsoft.com/office/drawing/2014/main" id="{E662FE9A-2DE4-4F36-A35D-992FE01D24E7}"/>
                </a:ext>
              </a:extLst>
            </p:cNvPr>
            <p:cNvSpPr/>
            <p:nvPr/>
          </p:nvSpPr>
          <p:spPr>
            <a:xfrm>
              <a:off x="660320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22" name="Vrije vorm: vorm 221">
              <a:extLst>
                <a:ext uri="{FF2B5EF4-FFF2-40B4-BE49-F238E27FC236}">
                  <a16:creationId xmlns:a16="http://schemas.microsoft.com/office/drawing/2014/main" id="{B150B04B-342B-4377-AEBB-B317ED4AC32D}"/>
                </a:ext>
              </a:extLst>
            </p:cNvPr>
            <p:cNvSpPr/>
            <p:nvPr/>
          </p:nvSpPr>
          <p:spPr>
            <a:xfrm>
              <a:off x="660320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23" name="Vrije vorm: vorm 222">
              <a:extLst>
                <a:ext uri="{FF2B5EF4-FFF2-40B4-BE49-F238E27FC236}">
                  <a16:creationId xmlns:a16="http://schemas.microsoft.com/office/drawing/2014/main" id="{921631A7-1936-4C30-8858-C3D6A4B3BB6C}"/>
                </a:ext>
              </a:extLst>
            </p:cNvPr>
            <p:cNvSpPr/>
            <p:nvPr/>
          </p:nvSpPr>
          <p:spPr>
            <a:xfrm>
              <a:off x="660320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24" name="Vrije vorm: vorm 223">
              <a:extLst>
                <a:ext uri="{FF2B5EF4-FFF2-40B4-BE49-F238E27FC236}">
                  <a16:creationId xmlns:a16="http://schemas.microsoft.com/office/drawing/2014/main" id="{12262A95-CB74-4F15-817D-705EBA84AA77}"/>
                </a:ext>
              </a:extLst>
            </p:cNvPr>
            <p:cNvSpPr/>
            <p:nvPr/>
          </p:nvSpPr>
          <p:spPr>
            <a:xfrm>
              <a:off x="660320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25" name="Vrije vorm: vorm 224">
              <a:extLst>
                <a:ext uri="{FF2B5EF4-FFF2-40B4-BE49-F238E27FC236}">
                  <a16:creationId xmlns:a16="http://schemas.microsoft.com/office/drawing/2014/main" id="{14EF9739-70DA-4D80-86B2-F24D073F288F}"/>
                </a:ext>
              </a:extLst>
            </p:cNvPr>
            <p:cNvSpPr/>
            <p:nvPr/>
          </p:nvSpPr>
          <p:spPr>
            <a:xfrm>
              <a:off x="660320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26" name="Vrije vorm: vorm 225">
              <a:extLst>
                <a:ext uri="{FF2B5EF4-FFF2-40B4-BE49-F238E27FC236}">
                  <a16:creationId xmlns:a16="http://schemas.microsoft.com/office/drawing/2014/main" id="{A33150B7-CDF3-4E5B-84E9-D946405BCB90}"/>
                </a:ext>
              </a:extLst>
            </p:cNvPr>
            <p:cNvSpPr/>
            <p:nvPr/>
          </p:nvSpPr>
          <p:spPr>
            <a:xfrm>
              <a:off x="660320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27" name="Vrije vorm: vorm 226">
              <a:extLst>
                <a:ext uri="{FF2B5EF4-FFF2-40B4-BE49-F238E27FC236}">
                  <a16:creationId xmlns:a16="http://schemas.microsoft.com/office/drawing/2014/main" id="{31037E07-93C3-45D7-9A6B-EB47AFDD527D}"/>
                </a:ext>
              </a:extLst>
            </p:cNvPr>
            <p:cNvSpPr/>
            <p:nvPr/>
          </p:nvSpPr>
          <p:spPr>
            <a:xfrm>
              <a:off x="660320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28" name="Vrije vorm: vorm 227">
              <a:extLst>
                <a:ext uri="{FF2B5EF4-FFF2-40B4-BE49-F238E27FC236}">
                  <a16:creationId xmlns:a16="http://schemas.microsoft.com/office/drawing/2014/main" id="{1B0B00C7-EB32-4F07-814B-4CE22FF3F070}"/>
                </a:ext>
              </a:extLst>
            </p:cNvPr>
            <p:cNvSpPr/>
            <p:nvPr/>
          </p:nvSpPr>
          <p:spPr>
            <a:xfrm>
              <a:off x="660320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29" name="Vrije vorm: vorm 228">
              <a:extLst>
                <a:ext uri="{FF2B5EF4-FFF2-40B4-BE49-F238E27FC236}">
                  <a16:creationId xmlns:a16="http://schemas.microsoft.com/office/drawing/2014/main" id="{A2EBA371-9949-4EAF-A654-5DBDF963E9E5}"/>
                </a:ext>
              </a:extLst>
            </p:cNvPr>
            <p:cNvSpPr/>
            <p:nvPr/>
          </p:nvSpPr>
          <p:spPr>
            <a:xfrm>
              <a:off x="660320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30" name="Vrije vorm: vorm 229">
              <a:extLst>
                <a:ext uri="{FF2B5EF4-FFF2-40B4-BE49-F238E27FC236}">
                  <a16:creationId xmlns:a16="http://schemas.microsoft.com/office/drawing/2014/main" id="{1D4F4521-E59C-409B-BE0E-C9D5AEDC2A8F}"/>
                </a:ext>
              </a:extLst>
            </p:cNvPr>
            <p:cNvSpPr/>
            <p:nvPr/>
          </p:nvSpPr>
          <p:spPr>
            <a:xfrm>
              <a:off x="799385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31" name="Vrije vorm: vorm 230">
              <a:extLst>
                <a:ext uri="{FF2B5EF4-FFF2-40B4-BE49-F238E27FC236}">
                  <a16:creationId xmlns:a16="http://schemas.microsoft.com/office/drawing/2014/main" id="{FFE49938-73CD-4832-8C49-3D82E7F6ED56}"/>
                </a:ext>
              </a:extLst>
            </p:cNvPr>
            <p:cNvSpPr/>
            <p:nvPr/>
          </p:nvSpPr>
          <p:spPr>
            <a:xfrm>
              <a:off x="799385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32" name="Vrije vorm: vorm 231">
              <a:extLst>
                <a:ext uri="{FF2B5EF4-FFF2-40B4-BE49-F238E27FC236}">
                  <a16:creationId xmlns:a16="http://schemas.microsoft.com/office/drawing/2014/main" id="{0F486BF9-F68A-49D5-906C-5568892D0886}"/>
                </a:ext>
              </a:extLst>
            </p:cNvPr>
            <p:cNvSpPr/>
            <p:nvPr/>
          </p:nvSpPr>
          <p:spPr>
            <a:xfrm>
              <a:off x="799385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33" name="Vrije vorm: vorm 232">
              <a:extLst>
                <a:ext uri="{FF2B5EF4-FFF2-40B4-BE49-F238E27FC236}">
                  <a16:creationId xmlns:a16="http://schemas.microsoft.com/office/drawing/2014/main" id="{2AFA228E-9C1A-4808-B110-207F17359D21}"/>
                </a:ext>
              </a:extLst>
            </p:cNvPr>
            <p:cNvSpPr/>
            <p:nvPr/>
          </p:nvSpPr>
          <p:spPr>
            <a:xfrm>
              <a:off x="799385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34" name="Vrije vorm: vorm 233">
              <a:extLst>
                <a:ext uri="{FF2B5EF4-FFF2-40B4-BE49-F238E27FC236}">
                  <a16:creationId xmlns:a16="http://schemas.microsoft.com/office/drawing/2014/main" id="{30436F4A-77D5-45D6-ABF3-465239315E63}"/>
                </a:ext>
              </a:extLst>
            </p:cNvPr>
            <p:cNvSpPr/>
            <p:nvPr/>
          </p:nvSpPr>
          <p:spPr>
            <a:xfrm>
              <a:off x="799385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35" name="Vrije vorm: vorm 234">
              <a:extLst>
                <a:ext uri="{FF2B5EF4-FFF2-40B4-BE49-F238E27FC236}">
                  <a16:creationId xmlns:a16="http://schemas.microsoft.com/office/drawing/2014/main" id="{6A3EC34F-07B3-4782-BF8D-19004113AB70}"/>
                </a:ext>
              </a:extLst>
            </p:cNvPr>
            <p:cNvSpPr/>
            <p:nvPr/>
          </p:nvSpPr>
          <p:spPr>
            <a:xfrm>
              <a:off x="799385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36" name="Vrije vorm: vorm 235">
              <a:extLst>
                <a:ext uri="{FF2B5EF4-FFF2-40B4-BE49-F238E27FC236}">
                  <a16:creationId xmlns:a16="http://schemas.microsoft.com/office/drawing/2014/main" id="{D4290E9C-DF79-4EE5-AEAC-AAF203C6B663}"/>
                </a:ext>
              </a:extLst>
            </p:cNvPr>
            <p:cNvSpPr/>
            <p:nvPr/>
          </p:nvSpPr>
          <p:spPr>
            <a:xfrm>
              <a:off x="799385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37" name="Vrije vorm: vorm 236">
              <a:extLst>
                <a:ext uri="{FF2B5EF4-FFF2-40B4-BE49-F238E27FC236}">
                  <a16:creationId xmlns:a16="http://schemas.microsoft.com/office/drawing/2014/main" id="{8F41F57B-9C00-47EA-9E23-DE35868286B5}"/>
                </a:ext>
              </a:extLst>
            </p:cNvPr>
            <p:cNvSpPr/>
            <p:nvPr/>
          </p:nvSpPr>
          <p:spPr>
            <a:xfrm>
              <a:off x="799385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38" name="Vrije vorm: vorm 237">
              <a:extLst>
                <a:ext uri="{FF2B5EF4-FFF2-40B4-BE49-F238E27FC236}">
                  <a16:creationId xmlns:a16="http://schemas.microsoft.com/office/drawing/2014/main" id="{9BC7717F-A995-417E-A827-2A3ADD92EEF9}"/>
                </a:ext>
              </a:extLst>
            </p:cNvPr>
            <p:cNvSpPr/>
            <p:nvPr/>
          </p:nvSpPr>
          <p:spPr>
            <a:xfrm>
              <a:off x="799385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39" name="Vrije vorm: vorm 238">
              <a:extLst>
                <a:ext uri="{FF2B5EF4-FFF2-40B4-BE49-F238E27FC236}">
                  <a16:creationId xmlns:a16="http://schemas.microsoft.com/office/drawing/2014/main" id="{5B5D8E0C-EC79-4F1F-9744-A5BA8291FF69}"/>
                </a:ext>
              </a:extLst>
            </p:cNvPr>
            <p:cNvSpPr/>
            <p:nvPr/>
          </p:nvSpPr>
          <p:spPr>
            <a:xfrm>
              <a:off x="799385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40" name="Vrije vorm: vorm 239">
              <a:extLst>
                <a:ext uri="{FF2B5EF4-FFF2-40B4-BE49-F238E27FC236}">
                  <a16:creationId xmlns:a16="http://schemas.microsoft.com/office/drawing/2014/main" id="{8162E9CB-F784-4F64-9770-F42016C04329}"/>
                </a:ext>
              </a:extLst>
            </p:cNvPr>
            <p:cNvSpPr/>
            <p:nvPr/>
          </p:nvSpPr>
          <p:spPr>
            <a:xfrm>
              <a:off x="799385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41" name="Vrije vorm: vorm 240">
              <a:extLst>
                <a:ext uri="{FF2B5EF4-FFF2-40B4-BE49-F238E27FC236}">
                  <a16:creationId xmlns:a16="http://schemas.microsoft.com/office/drawing/2014/main" id="{7A17B65B-88AE-40C2-ACA8-B2FE38B0839B}"/>
                </a:ext>
              </a:extLst>
            </p:cNvPr>
            <p:cNvSpPr/>
            <p:nvPr/>
          </p:nvSpPr>
          <p:spPr>
            <a:xfrm>
              <a:off x="799385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42" name="Vrije vorm: vorm 241">
              <a:extLst>
                <a:ext uri="{FF2B5EF4-FFF2-40B4-BE49-F238E27FC236}">
                  <a16:creationId xmlns:a16="http://schemas.microsoft.com/office/drawing/2014/main" id="{0D175333-BA59-43F8-A2B5-64FC41B9D237}"/>
                </a:ext>
              </a:extLst>
            </p:cNvPr>
            <p:cNvSpPr/>
            <p:nvPr/>
          </p:nvSpPr>
          <p:spPr>
            <a:xfrm>
              <a:off x="938450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43" name="Vrije vorm: vorm 242">
              <a:extLst>
                <a:ext uri="{FF2B5EF4-FFF2-40B4-BE49-F238E27FC236}">
                  <a16:creationId xmlns:a16="http://schemas.microsoft.com/office/drawing/2014/main" id="{199281A4-F139-4CB2-A7C8-8DB737FC596A}"/>
                </a:ext>
              </a:extLst>
            </p:cNvPr>
            <p:cNvSpPr/>
            <p:nvPr/>
          </p:nvSpPr>
          <p:spPr>
            <a:xfrm>
              <a:off x="938450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44" name="Vrije vorm: vorm 243">
              <a:extLst>
                <a:ext uri="{FF2B5EF4-FFF2-40B4-BE49-F238E27FC236}">
                  <a16:creationId xmlns:a16="http://schemas.microsoft.com/office/drawing/2014/main" id="{BEB2514B-CA36-4E88-88CB-EE2F29C56450}"/>
                </a:ext>
              </a:extLst>
            </p:cNvPr>
            <p:cNvSpPr/>
            <p:nvPr/>
          </p:nvSpPr>
          <p:spPr>
            <a:xfrm>
              <a:off x="938450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45" name="Vrije vorm: vorm 244">
              <a:extLst>
                <a:ext uri="{FF2B5EF4-FFF2-40B4-BE49-F238E27FC236}">
                  <a16:creationId xmlns:a16="http://schemas.microsoft.com/office/drawing/2014/main" id="{54F13D69-07CF-44C5-9505-0A59A32116BC}"/>
                </a:ext>
              </a:extLst>
            </p:cNvPr>
            <p:cNvSpPr/>
            <p:nvPr/>
          </p:nvSpPr>
          <p:spPr>
            <a:xfrm>
              <a:off x="938450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46" name="Vrije vorm: vorm 245">
              <a:extLst>
                <a:ext uri="{FF2B5EF4-FFF2-40B4-BE49-F238E27FC236}">
                  <a16:creationId xmlns:a16="http://schemas.microsoft.com/office/drawing/2014/main" id="{3C7CD5EC-B6DF-4DDA-8683-B42999021E21}"/>
                </a:ext>
              </a:extLst>
            </p:cNvPr>
            <p:cNvSpPr/>
            <p:nvPr/>
          </p:nvSpPr>
          <p:spPr>
            <a:xfrm>
              <a:off x="938450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47" name="Vrije vorm: vorm 246">
              <a:extLst>
                <a:ext uri="{FF2B5EF4-FFF2-40B4-BE49-F238E27FC236}">
                  <a16:creationId xmlns:a16="http://schemas.microsoft.com/office/drawing/2014/main" id="{8D9AD9E3-E25A-4320-9EF4-344AAAD0E122}"/>
                </a:ext>
              </a:extLst>
            </p:cNvPr>
            <p:cNvSpPr/>
            <p:nvPr/>
          </p:nvSpPr>
          <p:spPr>
            <a:xfrm>
              <a:off x="938450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48" name="Vrije vorm: vorm 247">
              <a:extLst>
                <a:ext uri="{FF2B5EF4-FFF2-40B4-BE49-F238E27FC236}">
                  <a16:creationId xmlns:a16="http://schemas.microsoft.com/office/drawing/2014/main" id="{1724857A-B13B-453C-85DB-A187E4C0C014}"/>
                </a:ext>
              </a:extLst>
            </p:cNvPr>
            <p:cNvSpPr/>
            <p:nvPr/>
          </p:nvSpPr>
          <p:spPr>
            <a:xfrm>
              <a:off x="938450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49" name="Vrije vorm: vorm 248">
              <a:extLst>
                <a:ext uri="{FF2B5EF4-FFF2-40B4-BE49-F238E27FC236}">
                  <a16:creationId xmlns:a16="http://schemas.microsoft.com/office/drawing/2014/main" id="{88DD47F0-CFB3-481A-985A-4FE1623C30C9}"/>
                </a:ext>
              </a:extLst>
            </p:cNvPr>
            <p:cNvSpPr/>
            <p:nvPr/>
          </p:nvSpPr>
          <p:spPr>
            <a:xfrm>
              <a:off x="938450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50" name="Vrije vorm: vorm 249">
              <a:extLst>
                <a:ext uri="{FF2B5EF4-FFF2-40B4-BE49-F238E27FC236}">
                  <a16:creationId xmlns:a16="http://schemas.microsoft.com/office/drawing/2014/main" id="{2589F8E3-DF89-4FFF-B019-29AFAAED92FB}"/>
                </a:ext>
              </a:extLst>
            </p:cNvPr>
            <p:cNvSpPr/>
            <p:nvPr/>
          </p:nvSpPr>
          <p:spPr>
            <a:xfrm>
              <a:off x="938450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51" name="Vrije vorm: vorm 250">
              <a:extLst>
                <a:ext uri="{FF2B5EF4-FFF2-40B4-BE49-F238E27FC236}">
                  <a16:creationId xmlns:a16="http://schemas.microsoft.com/office/drawing/2014/main" id="{7C4DA9BE-7C7B-43EB-853D-099B25532167}"/>
                </a:ext>
              </a:extLst>
            </p:cNvPr>
            <p:cNvSpPr/>
            <p:nvPr/>
          </p:nvSpPr>
          <p:spPr>
            <a:xfrm>
              <a:off x="938450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52" name="Vrije vorm: vorm 251">
              <a:extLst>
                <a:ext uri="{FF2B5EF4-FFF2-40B4-BE49-F238E27FC236}">
                  <a16:creationId xmlns:a16="http://schemas.microsoft.com/office/drawing/2014/main" id="{226C6566-A96D-4E30-B19E-E8B572A972A6}"/>
                </a:ext>
              </a:extLst>
            </p:cNvPr>
            <p:cNvSpPr/>
            <p:nvPr/>
          </p:nvSpPr>
          <p:spPr>
            <a:xfrm>
              <a:off x="938450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53" name="Vrije vorm: vorm 252">
              <a:extLst>
                <a:ext uri="{FF2B5EF4-FFF2-40B4-BE49-F238E27FC236}">
                  <a16:creationId xmlns:a16="http://schemas.microsoft.com/office/drawing/2014/main" id="{E245DFD3-9BBD-4F1A-B544-12271DE877B2}"/>
                </a:ext>
              </a:extLst>
            </p:cNvPr>
            <p:cNvSpPr/>
            <p:nvPr/>
          </p:nvSpPr>
          <p:spPr>
            <a:xfrm>
              <a:off x="938450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54" name="Vrije vorm: vorm 253">
              <a:extLst>
                <a:ext uri="{FF2B5EF4-FFF2-40B4-BE49-F238E27FC236}">
                  <a16:creationId xmlns:a16="http://schemas.microsoft.com/office/drawing/2014/main" id="{D95161EA-24AD-48DD-9372-44675E835550}"/>
                </a:ext>
              </a:extLst>
            </p:cNvPr>
            <p:cNvSpPr/>
            <p:nvPr/>
          </p:nvSpPr>
          <p:spPr>
            <a:xfrm>
              <a:off x="1077515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55" name="Vrije vorm: vorm 254">
              <a:extLst>
                <a:ext uri="{FF2B5EF4-FFF2-40B4-BE49-F238E27FC236}">
                  <a16:creationId xmlns:a16="http://schemas.microsoft.com/office/drawing/2014/main" id="{CBD13926-04E9-4D88-ADCA-9BF422736EDC}"/>
                </a:ext>
              </a:extLst>
            </p:cNvPr>
            <p:cNvSpPr/>
            <p:nvPr/>
          </p:nvSpPr>
          <p:spPr>
            <a:xfrm>
              <a:off x="1077515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56" name="Vrije vorm: vorm 255">
              <a:extLst>
                <a:ext uri="{FF2B5EF4-FFF2-40B4-BE49-F238E27FC236}">
                  <a16:creationId xmlns:a16="http://schemas.microsoft.com/office/drawing/2014/main" id="{ACB3FA1F-1790-496B-8A86-FD44BEA13282}"/>
                </a:ext>
              </a:extLst>
            </p:cNvPr>
            <p:cNvSpPr/>
            <p:nvPr/>
          </p:nvSpPr>
          <p:spPr>
            <a:xfrm>
              <a:off x="1077515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57" name="Vrije vorm: vorm 256">
              <a:extLst>
                <a:ext uri="{FF2B5EF4-FFF2-40B4-BE49-F238E27FC236}">
                  <a16:creationId xmlns:a16="http://schemas.microsoft.com/office/drawing/2014/main" id="{CD8765C5-2D15-4B70-816C-2DF9D4A26093}"/>
                </a:ext>
              </a:extLst>
            </p:cNvPr>
            <p:cNvSpPr/>
            <p:nvPr/>
          </p:nvSpPr>
          <p:spPr>
            <a:xfrm>
              <a:off x="1077515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58" name="Vrije vorm: vorm 257">
              <a:extLst>
                <a:ext uri="{FF2B5EF4-FFF2-40B4-BE49-F238E27FC236}">
                  <a16:creationId xmlns:a16="http://schemas.microsoft.com/office/drawing/2014/main" id="{7CFA7C81-72EF-442D-92CC-CDDFFE8648DA}"/>
                </a:ext>
              </a:extLst>
            </p:cNvPr>
            <p:cNvSpPr/>
            <p:nvPr/>
          </p:nvSpPr>
          <p:spPr>
            <a:xfrm>
              <a:off x="1077515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59" name="Vrije vorm: vorm 258">
              <a:extLst>
                <a:ext uri="{FF2B5EF4-FFF2-40B4-BE49-F238E27FC236}">
                  <a16:creationId xmlns:a16="http://schemas.microsoft.com/office/drawing/2014/main" id="{33985638-E02B-47C8-A837-C5F8BDDBDCBD}"/>
                </a:ext>
              </a:extLst>
            </p:cNvPr>
            <p:cNvSpPr/>
            <p:nvPr/>
          </p:nvSpPr>
          <p:spPr>
            <a:xfrm>
              <a:off x="1077515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60" name="Vrije vorm: vorm 259">
              <a:extLst>
                <a:ext uri="{FF2B5EF4-FFF2-40B4-BE49-F238E27FC236}">
                  <a16:creationId xmlns:a16="http://schemas.microsoft.com/office/drawing/2014/main" id="{748E75A6-EBE4-4D24-B51D-D8F61A8BC03F}"/>
                </a:ext>
              </a:extLst>
            </p:cNvPr>
            <p:cNvSpPr/>
            <p:nvPr/>
          </p:nvSpPr>
          <p:spPr>
            <a:xfrm>
              <a:off x="1077515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61" name="Vrije vorm: vorm 260">
              <a:extLst>
                <a:ext uri="{FF2B5EF4-FFF2-40B4-BE49-F238E27FC236}">
                  <a16:creationId xmlns:a16="http://schemas.microsoft.com/office/drawing/2014/main" id="{6B00294F-4A25-4D23-94E1-6F0E33598E5A}"/>
                </a:ext>
              </a:extLst>
            </p:cNvPr>
            <p:cNvSpPr/>
            <p:nvPr/>
          </p:nvSpPr>
          <p:spPr>
            <a:xfrm>
              <a:off x="1077515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62" name="Vrije vorm: vorm 261">
              <a:extLst>
                <a:ext uri="{FF2B5EF4-FFF2-40B4-BE49-F238E27FC236}">
                  <a16:creationId xmlns:a16="http://schemas.microsoft.com/office/drawing/2014/main" id="{94ED50B9-8C05-4F65-97B1-35B065E70EAB}"/>
                </a:ext>
              </a:extLst>
            </p:cNvPr>
            <p:cNvSpPr/>
            <p:nvPr/>
          </p:nvSpPr>
          <p:spPr>
            <a:xfrm>
              <a:off x="1077515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63" name="Vrije vorm: vorm 262">
              <a:extLst>
                <a:ext uri="{FF2B5EF4-FFF2-40B4-BE49-F238E27FC236}">
                  <a16:creationId xmlns:a16="http://schemas.microsoft.com/office/drawing/2014/main" id="{EF0CC7DB-9979-4E90-8835-AA3B0EFDCBDD}"/>
                </a:ext>
              </a:extLst>
            </p:cNvPr>
            <p:cNvSpPr/>
            <p:nvPr/>
          </p:nvSpPr>
          <p:spPr>
            <a:xfrm>
              <a:off x="1077515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64" name="Vrije vorm: vorm 263">
              <a:extLst>
                <a:ext uri="{FF2B5EF4-FFF2-40B4-BE49-F238E27FC236}">
                  <a16:creationId xmlns:a16="http://schemas.microsoft.com/office/drawing/2014/main" id="{6015355D-33D2-4E1D-8918-20E789D59A68}"/>
                </a:ext>
              </a:extLst>
            </p:cNvPr>
            <p:cNvSpPr/>
            <p:nvPr/>
          </p:nvSpPr>
          <p:spPr>
            <a:xfrm>
              <a:off x="1077515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65" name="Vrije vorm: vorm 264">
              <a:extLst>
                <a:ext uri="{FF2B5EF4-FFF2-40B4-BE49-F238E27FC236}">
                  <a16:creationId xmlns:a16="http://schemas.microsoft.com/office/drawing/2014/main" id="{F01E6A87-05F9-438A-9FAA-A803531B4491}"/>
                </a:ext>
              </a:extLst>
            </p:cNvPr>
            <p:cNvSpPr/>
            <p:nvPr/>
          </p:nvSpPr>
          <p:spPr>
            <a:xfrm>
              <a:off x="1077515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66" name="Vrije vorm: vorm 265">
              <a:extLst>
                <a:ext uri="{FF2B5EF4-FFF2-40B4-BE49-F238E27FC236}">
                  <a16:creationId xmlns:a16="http://schemas.microsoft.com/office/drawing/2014/main" id="{22AB7446-72D9-4C7B-85F8-1DC005F3C428}"/>
                </a:ext>
              </a:extLst>
            </p:cNvPr>
            <p:cNvSpPr/>
            <p:nvPr/>
          </p:nvSpPr>
          <p:spPr>
            <a:xfrm>
              <a:off x="1216580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67" name="Vrije vorm: vorm 266">
              <a:extLst>
                <a:ext uri="{FF2B5EF4-FFF2-40B4-BE49-F238E27FC236}">
                  <a16:creationId xmlns:a16="http://schemas.microsoft.com/office/drawing/2014/main" id="{E9F73508-DB02-48FC-AB7A-3F0588C03F3A}"/>
                </a:ext>
              </a:extLst>
            </p:cNvPr>
            <p:cNvSpPr/>
            <p:nvPr/>
          </p:nvSpPr>
          <p:spPr>
            <a:xfrm>
              <a:off x="1216580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68" name="Vrije vorm: vorm 267">
              <a:extLst>
                <a:ext uri="{FF2B5EF4-FFF2-40B4-BE49-F238E27FC236}">
                  <a16:creationId xmlns:a16="http://schemas.microsoft.com/office/drawing/2014/main" id="{7B0E439F-9C0F-439A-A3DF-549D2934FD37}"/>
                </a:ext>
              </a:extLst>
            </p:cNvPr>
            <p:cNvSpPr/>
            <p:nvPr/>
          </p:nvSpPr>
          <p:spPr>
            <a:xfrm>
              <a:off x="1216580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69" name="Vrije vorm: vorm 268">
              <a:extLst>
                <a:ext uri="{FF2B5EF4-FFF2-40B4-BE49-F238E27FC236}">
                  <a16:creationId xmlns:a16="http://schemas.microsoft.com/office/drawing/2014/main" id="{080BDC9C-CAAF-419E-A180-50937D37C30B}"/>
                </a:ext>
              </a:extLst>
            </p:cNvPr>
            <p:cNvSpPr/>
            <p:nvPr/>
          </p:nvSpPr>
          <p:spPr>
            <a:xfrm>
              <a:off x="1216580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70" name="Vrije vorm: vorm 269">
              <a:extLst>
                <a:ext uri="{FF2B5EF4-FFF2-40B4-BE49-F238E27FC236}">
                  <a16:creationId xmlns:a16="http://schemas.microsoft.com/office/drawing/2014/main" id="{614D0A52-7F45-45F6-91A1-2D61A3506347}"/>
                </a:ext>
              </a:extLst>
            </p:cNvPr>
            <p:cNvSpPr/>
            <p:nvPr/>
          </p:nvSpPr>
          <p:spPr>
            <a:xfrm>
              <a:off x="1216580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71" name="Vrije vorm: vorm 270">
              <a:extLst>
                <a:ext uri="{FF2B5EF4-FFF2-40B4-BE49-F238E27FC236}">
                  <a16:creationId xmlns:a16="http://schemas.microsoft.com/office/drawing/2014/main" id="{D22BC105-797F-425A-9CAF-2622037CD94E}"/>
                </a:ext>
              </a:extLst>
            </p:cNvPr>
            <p:cNvSpPr/>
            <p:nvPr/>
          </p:nvSpPr>
          <p:spPr>
            <a:xfrm>
              <a:off x="1216580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72" name="Vrije vorm: vorm 271">
              <a:extLst>
                <a:ext uri="{FF2B5EF4-FFF2-40B4-BE49-F238E27FC236}">
                  <a16:creationId xmlns:a16="http://schemas.microsoft.com/office/drawing/2014/main" id="{1804B6FC-AD3C-433B-ABFC-122C7F1A50B1}"/>
                </a:ext>
              </a:extLst>
            </p:cNvPr>
            <p:cNvSpPr/>
            <p:nvPr/>
          </p:nvSpPr>
          <p:spPr>
            <a:xfrm>
              <a:off x="1216580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73" name="Vrije vorm: vorm 272">
              <a:extLst>
                <a:ext uri="{FF2B5EF4-FFF2-40B4-BE49-F238E27FC236}">
                  <a16:creationId xmlns:a16="http://schemas.microsoft.com/office/drawing/2014/main" id="{87910B5A-D3F0-400D-8C8F-B197C2E0315B}"/>
                </a:ext>
              </a:extLst>
            </p:cNvPr>
            <p:cNvSpPr/>
            <p:nvPr/>
          </p:nvSpPr>
          <p:spPr>
            <a:xfrm>
              <a:off x="1216580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74" name="Vrije vorm: vorm 273">
              <a:extLst>
                <a:ext uri="{FF2B5EF4-FFF2-40B4-BE49-F238E27FC236}">
                  <a16:creationId xmlns:a16="http://schemas.microsoft.com/office/drawing/2014/main" id="{11C2B0BB-92CF-4850-AC2A-DAD9F53565B0}"/>
                </a:ext>
              </a:extLst>
            </p:cNvPr>
            <p:cNvSpPr/>
            <p:nvPr/>
          </p:nvSpPr>
          <p:spPr>
            <a:xfrm>
              <a:off x="1216580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75" name="Vrije vorm: vorm 274">
              <a:extLst>
                <a:ext uri="{FF2B5EF4-FFF2-40B4-BE49-F238E27FC236}">
                  <a16:creationId xmlns:a16="http://schemas.microsoft.com/office/drawing/2014/main" id="{D95FEFB3-6BBF-4F88-AEC1-2C039BF40197}"/>
                </a:ext>
              </a:extLst>
            </p:cNvPr>
            <p:cNvSpPr/>
            <p:nvPr/>
          </p:nvSpPr>
          <p:spPr>
            <a:xfrm>
              <a:off x="1216580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76" name="Vrije vorm: vorm 275">
              <a:extLst>
                <a:ext uri="{FF2B5EF4-FFF2-40B4-BE49-F238E27FC236}">
                  <a16:creationId xmlns:a16="http://schemas.microsoft.com/office/drawing/2014/main" id="{8B5243DF-2F27-4383-B5B1-AC6B3AEE3D8D}"/>
                </a:ext>
              </a:extLst>
            </p:cNvPr>
            <p:cNvSpPr/>
            <p:nvPr/>
          </p:nvSpPr>
          <p:spPr>
            <a:xfrm>
              <a:off x="1216580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77" name="Vrije vorm: vorm 276">
              <a:extLst>
                <a:ext uri="{FF2B5EF4-FFF2-40B4-BE49-F238E27FC236}">
                  <a16:creationId xmlns:a16="http://schemas.microsoft.com/office/drawing/2014/main" id="{548C792A-C349-49EA-A56D-5FD40D9BDA4B}"/>
                </a:ext>
              </a:extLst>
            </p:cNvPr>
            <p:cNvSpPr/>
            <p:nvPr/>
          </p:nvSpPr>
          <p:spPr>
            <a:xfrm>
              <a:off x="1216580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78" name="Vrije vorm: vorm 277">
              <a:extLst>
                <a:ext uri="{FF2B5EF4-FFF2-40B4-BE49-F238E27FC236}">
                  <a16:creationId xmlns:a16="http://schemas.microsoft.com/office/drawing/2014/main" id="{A879EFCB-22CB-4E1F-ADFB-B60FAB9EE839}"/>
                </a:ext>
              </a:extLst>
            </p:cNvPr>
            <p:cNvSpPr/>
            <p:nvPr/>
          </p:nvSpPr>
          <p:spPr>
            <a:xfrm>
              <a:off x="1355645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79" name="Vrije vorm: vorm 278">
              <a:extLst>
                <a:ext uri="{FF2B5EF4-FFF2-40B4-BE49-F238E27FC236}">
                  <a16:creationId xmlns:a16="http://schemas.microsoft.com/office/drawing/2014/main" id="{DEEEEDD9-0D85-47C2-BCCC-3C4EE2B0E771}"/>
                </a:ext>
              </a:extLst>
            </p:cNvPr>
            <p:cNvSpPr/>
            <p:nvPr/>
          </p:nvSpPr>
          <p:spPr>
            <a:xfrm>
              <a:off x="1355645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80" name="Vrije vorm: vorm 279">
              <a:extLst>
                <a:ext uri="{FF2B5EF4-FFF2-40B4-BE49-F238E27FC236}">
                  <a16:creationId xmlns:a16="http://schemas.microsoft.com/office/drawing/2014/main" id="{84DB55BE-4CCF-4D52-9478-755AA7EC98C1}"/>
                </a:ext>
              </a:extLst>
            </p:cNvPr>
            <p:cNvSpPr/>
            <p:nvPr/>
          </p:nvSpPr>
          <p:spPr>
            <a:xfrm>
              <a:off x="1355645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81" name="Vrije vorm: vorm 280">
              <a:extLst>
                <a:ext uri="{FF2B5EF4-FFF2-40B4-BE49-F238E27FC236}">
                  <a16:creationId xmlns:a16="http://schemas.microsoft.com/office/drawing/2014/main" id="{AF2D2390-9B86-4896-9EA7-9612FB85711E}"/>
                </a:ext>
              </a:extLst>
            </p:cNvPr>
            <p:cNvSpPr/>
            <p:nvPr/>
          </p:nvSpPr>
          <p:spPr>
            <a:xfrm>
              <a:off x="1355645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82" name="Vrije vorm: vorm 281">
              <a:extLst>
                <a:ext uri="{FF2B5EF4-FFF2-40B4-BE49-F238E27FC236}">
                  <a16:creationId xmlns:a16="http://schemas.microsoft.com/office/drawing/2014/main" id="{4C0E7423-BF43-4725-980A-34FA014FA767}"/>
                </a:ext>
              </a:extLst>
            </p:cNvPr>
            <p:cNvSpPr/>
            <p:nvPr/>
          </p:nvSpPr>
          <p:spPr>
            <a:xfrm>
              <a:off x="1355645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83" name="Vrije vorm: vorm 282">
              <a:extLst>
                <a:ext uri="{FF2B5EF4-FFF2-40B4-BE49-F238E27FC236}">
                  <a16:creationId xmlns:a16="http://schemas.microsoft.com/office/drawing/2014/main" id="{71966838-9EB8-47F9-AB63-3DAC5496CFFD}"/>
                </a:ext>
              </a:extLst>
            </p:cNvPr>
            <p:cNvSpPr/>
            <p:nvPr/>
          </p:nvSpPr>
          <p:spPr>
            <a:xfrm>
              <a:off x="1355645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84" name="Vrije vorm: vorm 283">
              <a:extLst>
                <a:ext uri="{FF2B5EF4-FFF2-40B4-BE49-F238E27FC236}">
                  <a16:creationId xmlns:a16="http://schemas.microsoft.com/office/drawing/2014/main" id="{6AB90869-2B00-4821-B200-44A5D5F5C40E}"/>
                </a:ext>
              </a:extLst>
            </p:cNvPr>
            <p:cNvSpPr/>
            <p:nvPr/>
          </p:nvSpPr>
          <p:spPr>
            <a:xfrm>
              <a:off x="1355645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85" name="Vrije vorm: vorm 284">
              <a:extLst>
                <a:ext uri="{FF2B5EF4-FFF2-40B4-BE49-F238E27FC236}">
                  <a16:creationId xmlns:a16="http://schemas.microsoft.com/office/drawing/2014/main" id="{30B4F58A-33DA-46AC-B0C1-520F115FE70D}"/>
                </a:ext>
              </a:extLst>
            </p:cNvPr>
            <p:cNvSpPr/>
            <p:nvPr/>
          </p:nvSpPr>
          <p:spPr>
            <a:xfrm>
              <a:off x="1355645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86" name="Vrije vorm: vorm 285">
              <a:extLst>
                <a:ext uri="{FF2B5EF4-FFF2-40B4-BE49-F238E27FC236}">
                  <a16:creationId xmlns:a16="http://schemas.microsoft.com/office/drawing/2014/main" id="{88A4FB4B-8224-44D2-A337-154B8A71A1E5}"/>
                </a:ext>
              </a:extLst>
            </p:cNvPr>
            <p:cNvSpPr/>
            <p:nvPr/>
          </p:nvSpPr>
          <p:spPr>
            <a:xfrm>
              <a:off x="1355645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87" name="Vrije vorm: vorm 286">
              <a:extLst>
                <a:ext uri="{FF2B5EF4-FFF2-40B4-BE49-F238E27FC236}">
                  <a16:creationId xmlns:a16="http://schemas.microsoft.com/office/drawing/2014/main" id="{04172D06-37CB-4AD6-B377-F54981178485}"/>
                </a:ext>
              </a:extLst>
            </p:cNvPr>
            <p:cNvSpPr/>
            <p:nvPr/>
          </p:nvSpPr>
          <p:spPr>
            <a:xfrm>
              <a:off x="1355645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88" name="Vrije vorm: vorm 287">
              <a:extLst>
                <a:ext uri="{FF2B5EF4-FFF2-40B4-BE49-F238E27FC236}">
                  <a16:creationId xmlns:a16="http://schemas.microsoft.com/office/drawing/2014/main" id="{CD898590-9A56-48D1-83CE-790914020D3F}"/>
                </a:ext>
              </a:extLst>
            </p:cNvPr>
            <p:cNvSpPr/>
            <p:nvPr/>
          </p:nvSpPr>
          <p:spPr>
            <a:xfrm>
              <a:off x="1355645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89" name="Vrije vorm: vorm 288">
              <a:extLst>
                <a:ext uri="{FF2B5EF4-FFF2-40B4-BE49-F238E27FC236}">
                  <a16:creationId xmlns:a16="http://schemas.microsoft.com/office/drawing/2014/main" id="{83B32B6C-144A-4AF2-9C19-F2110782CDC5}"/>
                </a:ext>
              </a:extLst>
            </p:cNvPr>
            <p:cNvSpPr/>
            <p:nvPr/>
          </p:nvSpPr>
          <p:spPr>
            <a:xfrm>
              <a:off x="1355645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90" name="Vrije vorm: vorm 289">
              <a:extLst>
                <a:ext uri="{FF2B5EF4-FFF2-40B4-BE49-F238E27FC236}">
                  <a16:creationId xmlns:a16="http://schemas.microsoft.com/office/drawing/2014/main" id="{0949DD4B-4317-4669-BE85-9057F5C61DAC}"/>
                </a:ext>
              </a:extLst>
            </p:cNvPr>
            <p:cNvSpPr/>
            <p:nvPr/>
          </p:nvSpPr>
          <p:spPr>
            <a:xfrm>
              <a:off x="1494710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91" name="Vrije vorm: vorm 290">
              <a:extLst>
                <a:ext uri="{FF2B5EF4-FFF2-40B4-BE49-F238E27FC236}">
                  <a16:creationId xmlns:a16="http://schemas.microsoft.com/office/drawing/2014/main" id="{91C36D88-0E9E-4B86-B70B-112F890140AE}"/>
                </a:ext>
              </a:extLst>
            </p:cNvPr>
            <p:cNvSpPr/>
            <p:nvPr/>
          </p:nvSpPr>
          <p:spPr>
            <a:xfrm>
              <a:off x="1494710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92" name="Vrije vorm: vorm 291">
              <a:extLst>
                <a:ext uri="{FF2B5EF4-FFF2-40B4-BE49-F238E27FC236}">
                  <a16:creationId xmlns:a16="http://schemas.microsoft.com/office/drawing/2014/main" id="{493A8652-94EC-44F5-8832-0E5B52078664}"/>
                </a:ext>
              </a:extLst>
            </p:cNvPr>
            <p:cNvSpPr/>
            <p:nvPr/>
          </p:nvSpPr>
          <p:spPr>
            <a:xfrm>
              <a:off x="1494710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93" name="Vrije vorm: vorm 292">
              <a:extLst>
                <a:ext uri="{FF2B5EF4-FFF2-40B4-BE49-F238E27FC236}">
                  <a16:creationId xmlns:a16="http://schemas.microsoft.com/office/drawing/2014/main" id="{0775AFEE-9B42-4F99-94B5-5967161B6914}"/>
                </a:ext>
              </a:extLst>
            </p:cNvPr>
            <p:cNvSpPr/>
            <p:nvPr/>
          </p:nvSpPr>
          <p:spPr>
            <a:xfrm>
              <a:off x="1494710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94" name="Vrije vorm: vorm 293">
              <a:extLst>
                <a:ext uri="{FF2B5EF4-FFF2-40B4-BE49-F238E27FC236}">
                  <a16:creationId xmlns:a16="http://schemas.microsoft.com/office/drawing/2014/main" id="{74130020-E86E-44F2-942D-581737FC0148}"/>
                </a:ext>
              </a:extLst>
            </p:cNvPr>
            <p:cNvSpPr/>
            <p:nvPr/>
          </p:nvSpPr>
          <p:spPr>
            <a:xfrm>
              <a:off x="1494710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95" name="Vrije vorm: vorm 294">
              <a:extLst>
                <a:ext uri="{FF2B5EF4-FFF2-40B4-BE49-F238E27FC236}">
                  <a16:creationId xmlns:a16="http://schemas.microsoft.com/office/drawing/2014/main" id="{7CE82AFB-AE7D-49D8-B23D-F0816063C2FF}"/>
                </a:ext>
              </a:extLst>
            </p:cNvPr>
            <p:cNvSpPr/>
            <p:nvPr/>
          </p:nvSpPr>
          <p:spPr>
            <a:xfrm>
              <a:off x="1494710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96" name="Vrije vorm: vorm 295">
              <a:extLst>
                <a:ext uri="{FF2B5EF4-FFF2-40B4-BE49-F238E27FC236}">
                  <a16:creationId xmlns:a16="http://schemas.microsoft.com/office/drawing/2014/main" id="{D0DF6A50-1F7E-409C-B554-2D46D99BE9FF}"/>
                </a:ext>
              </a:extLst>
            </p:cNvPr>
            <p:cNvSpPr/>
            <p:nvPr/>
          </p:nvSpPr>
          <p:spPr>
            <a:xfrm>
              <a:off x="1494710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97" name="Vrije vorm: vorm 296">
              <a:extLst>
                <a:ext uri="{FF2B5EF4-FFF2-40B4-BE49-F238E27FC236}">
                  <a16:creationId xmlns:a16="http://schemas.microsoft.com/office/drawing/2014/main" id="{27CC0782-9D09-4503-B890-52ADCF1FF117}"/>
                </a:ext>
              </a:extLst>
            </p:cNvPr>
            <p:cNvSpPr/>
            <p:nvPr/>
          </p:nvSpPr>
          <p:spPr>
            <a:xfrm>
              <a:off x="1494710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98" name="Vrije vorm: vorm 297">
              <a:extLst>
                <a:ext uri="{FF2B5EF4-FFF2-40B4-BE49-F238E27FC236}">
                  <a16:creationId xmlns:a16="http://schemas.microsoft.com/office/drawing/2014/main" id="{38057788-17E8-4311-B8BA-7B3427BE1535}"/>
                </a:ext>
              </a:extLst>
            </p:cNvPr>
            <p:cNvSpPr/>
            <p:nvPr/>
          </p:nvSpPr>
          <p:spPr>
            <a:xfrm>
              <a:off x="1494710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99" name="Vrije vorm: vorm 298">
              <a:extLst>
                <a:ext uri="{FF2B5EF4-FFF2-40B4-BE49-F238E27FC236}">
                  <a16:creationId xmlns:a16="http://schemas.microsoft.com/office/drawing/2014/main" id="{2F09411C-C36C-4181-9924-5337E3B5AADA}"/>
                </a:ext>
              </a:extLst>
            </p:cNvPr>
            <p:cNvSpPr/>
            <p:nvPr/>
          </p:nvSpPr>
          <p:spPr>
            <a:xfrm>
              <a:off x="1494710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00" name="Vrije vorm: vorm 299">
              <a:extLst>
                <a:ext uri="{FF2B5EF4-FFF2-40B4-BE49-F238E27FC236}">
                  <a16:creationId xmlns:a16="http://schemas.microsoft.com/office/drawing/2014/main" id="{FF54E9C0-3B3E-40B8-AA75-C9F0CBE9017C}"/>
                </a:ext>
              </a:extLst>
            </p:cNvPr>
            <p:cNvSpPr/>
            <p:nvPr/>
          </p:nvSpPr>
          <p:spPr>
            <a:xfrm>
              <a:off x="1494710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01" name="Vrije vorm: vorm 300">
              <a:extLst>
                <a:ext uri="{FF2B5EF4-FFF2-40B4-BE49-F238E27FC236}">
                  <a16:creationId xmlns:a16="http://schemas.microsoft.com/office/drawing/2014/main" id="{4F1990F5-C890-43BE-8EAA-2B4919084C48}"/>
                </a:ext>
              </a:extLst>
            </p:cNvPr>
            <p:cNvSpPr/>
            <p:nvPr/>
          </p:nvSpPr>
          <p:spPr>
            <a:xfrm>
              <a:off x="1494710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02" name="Vrije vorm: vorm 301">
              <a:extLst>
                <a:ext uri="{FF2B5EF4-FFF2-40B4-BE49-F238E27FC236}">
                  <a16:creationId xmlns:a16="http://schemas.microsoft.com/office/drawing/2014/main" id="{B0BB263B-B6E9-4194-BC3B-8E01BA8010ED}"/>
                </a:ext>
              </a:extLst>
            </p:cNvPr>
            <p:cNvSpPr/>
            <p:nvPr/>
          </p:nvSpPr>
          <p:spPr>
            <a:xfrm>
              <a:off x="1633775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03" name="Vrije vorm: vorm 302">
              <a:extLst>
                <a:ext uri="{FF2B5EF4-FFF2-40B4-BE49-F238E27FC236}">
                  <a16:creationId xmlns:a16="http://schemas.microsoft.com/office/drawing/2014/main" id="{6EB579CC-67F4-4BF2-B7CA-8CF45EFEF164}"/>
                </a:ext>
              </a:extLst>
            </p:cNvPr>
            <p:cNvSpPr/>
            <p:nvPr/>
          </p:nvSpPr>
          <p:spPr>
            <a:xfrm>
              <a:off x="1633775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04" name="Vrije vorm: vorm 303">
              <a:extLst>
                <a:ext uri="{FF2B5EF4-FFF2-40B4-BE49-F238E27FC236}">
                  <a16:creationId xmlns:a16="http://schemas.microsoft.com/office/drawing/2014/main" id="{768C3711-5C73-4CAD-A09B-8AD8D504CF6A}"/>
                </a:ext>
              </a:extLst>
            </p:cNvPr>
            <p:cNvSpPr/>
            <p:nvPr/>
          </p:nvSpPr>
          <p:spPr>
            <a:xfrm>
              <a:off x="1633775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05" name="Vrije vorm: vorm 304">
              <a:extLst>
                <a:ext uri="{FF2B5EF4-FFF2-40B4-BE49-F238E27FC236}">
                  <a16:creationId xmlns:a16="http://schemas.microsoft.com/office/drawing/2014/main" id="{67BC1828-8DA8-46DC-A197-48196280F354}"/>
                </a:ext>
              </a:extLst>
            </p:cNvPr>
            <p:cNvSpPr/>
            <p:nvPr/>
          </p:nvSpPr>
          <p:spPr>
            <a:xfrm>
              <a:off x="1633775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06" name="Vrije vorm: vorm 305">
              <a:extLst>
                <a:ext uri="{FF2B5EF4-FFF2-40B4-BE49-F238E27FC236}">
                  <a16:creationId xmlns:a16="http://schemas.microsoft.com/office/drawing/2014/main" id="{CFAD1716-2C85-40CD-8FD3-69A735B88467}"/>
                </a:ext>
              </a:extLst>
            </p:cNvPr>
            <p:cNvSpPr/>
            <p:nvPr/>
          </p:nvSpPr>
          <p:spPr>
            <a:xfrm>
              <a:off x="1633775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07" name="Vrije vorm: vorm 306">
              <a:extLst>
                <a:ext uri="{FF2B5EF4-FFF2-40B4-BE49-F238E27FC236}">
                  <a16:creationId xmlns:a16="http://schemas.microsoft.com/office/drawing/2014/main" id="{E65EAAB6-E979-4D23-8011-C11F6740C397}"/>
                </a:ext>
              </a:extLst>
            </p:cNvPr>
            <p:cNvSpPr/>
            <p:nvPr/>
          </p:nvSpPr>
          <p:spPr>
            <a:xfrm>
              <a:off x="1633775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08" name="Vrije vorm: vorm 307">
              <a:extLst>
                <a:ext uri="{FF2B5EF4-FFF2-40B4-BE49-F238E27FC236}">
                  <a16:creationId xmlns:a16="http://schemas.microsoft.com/office/drawing/2014/main" id="{DBAE8A15-9EE2-45A3-B633-3E8C2310F4C2}"/>
                </a:ext>
              </a:extLst>
            </p:cNvPr>
            <p:cNvSpPr/>
            <p:nvPr/>
          </p:nvSpPr>
          <p:spPr>
            <a:xfrm>
              <a:off x="1633775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09" name="Vrije vorm: vorm 308">
              <a:extLst>
                <a:ext uri="{FF2B5EF4-FFF2-40B4-BE49-F238E27FC236}">
                  <a16:creationId xmlns:a16="http://schemas.microsoft.com/office/drawing/2014/main" id="{D753326B-8874-4E7C-AA7E-A545A47E3574}"/>
                </a:ext>
              </a:extLst>
            </p:cNvPr>
            <p:cNvSpPr/>
            <p:nvPr/>
          </p:nvSpPr>
          <p:spPr>
            <a:xfrm>
              <a:off x="1633775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10" name="Vrije vorm: vorm 309">
              <a:extLst>
                <a:ext uri="{FF2B5EF4-FFF2-40B4-BE49-F238E27FC236}">
                  <a16:creationId xmlns:a16="http://schemas.microsoft.com/office/drawing/2014/main" id="{5DDD3B5E-6A57-497A-B6F4-B63BF165269B}"/>
                </a:ext>
              </a:extLst>
            </p:cNvPr>
            <p:cNvSpPr/>
            <p:nvPr/>
          </p:nvSpPr>
          <p:spPr>
            <a:xfrm>
              <a:off x="1633775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11" name="Vrije vorm: vorm 310">
              <a:extLst>
                <a:ext uri="{FF2B5EF4-FFF2-40B4-BE49-F238E27FC236}">
                  <a16:creationId xmlns:a16="http://schemas.microsoft.com/office/drawing/2014/main" id="{3D08178D-F7D5-4D3A-9450-60366D69715B}"/>
                </a:ext>
              </a:extLst>
            </p:cNvPr>
            <p:cNvSpPr/>
            <p:nvPr/>
          </p:nvSpPr>
          <p:spPr>
            <a:xfrm>
              <a:off x="1633775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12" name="Vrije vorm: vorm 311">
              <a:extLst>
                <a:ext uri="{FF2B5EF4-FFF2-40B4-BE49-F238E27FC236}">
                  <a16:creationId xmlns:a16="http://schemas.microsoft.com/office/drawing/2014/main" id="{EBF44C3E-9D51-4C63-B82B-3F96ADEDB96B}"/>
                </a:ext>
              </a:extLst>
            </p:cNvPr>
            <p:cNvSpPr/>
            <p:nvPr/>
          </p:nvSpPr>
          <p:spPr>
            <a:xfrm>
              <a:off x="1633775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13" name="Vrije vorm: vorm 312">
              <a:extLst>
                <a:ext uri="{FF2B5EF4-FFF2-40B4-BE49-F238E27FC236}">
                  <a16:creationId xmlns:a16="http://schemas.microsoft.com/office/drawing/2014/main" id="{6BFC47CB-5B02-4DAB-A17E-F94EA310D04E}"/>
                </a:ext>
              </a:extLst>
            </p:cNvPr>
            <p:cNvSpPr/>
            <p:nvPr/>
          </p:nvSpPr>
          <p:spPr>
            <a:xfrm>
              <a:off x="1633775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14" name="Vrije vorm: vorm 313">
              <a:extLst>
                <a:ext uri="{FF2B5EF4-FFF2-40B4-BE49-F238E27FC236}">
                  <a16:creationId xmlns:a16="http://schemas.microsoft.com/office/drawing/2014/main" id="{F19208B1-17AB-43B4-B0AD-E5828CAFAFB9}"/>
                </a:ext>
              </a:extLst>
            </p:cNvPr>
            <p:cNvSpPr/>
            <p:nvPr/>
          </p:nvSpPr>
          <p:spPr>
            <a:xfrm>
              <a:off x="-7144" y="9289256"/>
              <a:ext cx="17621250" cy="561975"/>
            </a:xfrm>
            <a:custGeom>
              <a:avLst/>
              <a:gdLst>
                <a:gd name="connsiteX0" fmla="*/ 7144 w 17621250"/>
                <a:gd name="connsiteY0" fmla="*/ 7144 h 561975"/>
                <a:gd name="connsiteX1" fmla="*/ 17618868 w 17621250"/>
                <a:gd name="connsiteY1" fmla="*/ 7144 h 561975"/>
                <a:gd name="connsiteX2" fmla="*/ 17618868 w 17621250"/>
                <a:gd name="connsiteY2" fmla="*/ 559594 h 561975"/>
                <a:gd name="connsiteX3" fmla="*/ 7144 w 176212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7621250" h="561975">
                  <a:moveTo>
                    <a:pt x="7144" y="7144"/>
                  </a:moveTo>
                  <a:lnTo>
                    <a:pt x="17618868" y="7144"/>
                  </a:lnTo>
                  <a:lnTo>
                    <a:pt x="17618868"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grpSp>
    </p:spTree>
    <p:extLst>
      <p:ext uri="{BB962C8B-B14F-4D97-AF65-F5344CB8AC3E}">
        <p14:creationId xmlns:p14="http://schemas.microsoft.com/office/powerpoint/2010/main" val="2587856834"/>
      </p:ext>
    </p:extLst>
  </p:cSld>
  <p:clrMap bg1="lt1" tx1="dk1" bg2="lt2" tx2="dk2" accent1="accent1" accent2="accent2" accent3="accent3" accent4="accent4" accent5="accent5" accent6="accent6" hlink="hlink" folHlink="folHlink"/>
  <p:sldLayoutIdLst>
    <p:sldLayoutId id="2147483707" r:id="rId1"/>
    <p:sldLayoutId id="2147483673" r:id="rId2"/>
    <p:sldLayoutId id="2147483686" r:id="rId3"/>
    <p:sldLayoutId id="2147483708" r:id="rId4"/>
    <p:sldLayoutId id="2147483709" r:id="rId5"/>
    <p:sldLayoutId id="2147483684" r:id="rId6"/>
    <p:sldLayoutId id="2147483696" r:id="rId7"/>
    <p:sldLayoutId id="2147483688" r:id="rId8"/>
    <p:sldLayoutId id="2147483706" r:id="rId9"/>
    <p:sldLayoutId id="2147483697" r:id="rId10"/>
    <p:sldLayoutId id="2147483703" r:id="rId11"/>
    <p:sldLayoutId id="2147483687" r:id="rId12"/>
    <p:sldLayoutId id="2147483702" r:id="rId13"/>
    <p:sldLayoutId id="2147483693" r:id="rId14"/>
    <p:sldLayoutId id="2147483705" r:id="rId15"/>
    <p:sldLayoutId id="2147483698" r:id="rId16"/>
    <p:sldLayoutId id="2147483694" r:id="rId17"/>
    <p:sldLayoutId id="2147483699" r:id="rId18"/>
    <p:sldLayoutId id="2147483695" r:id="rId19"/>
    <p:sldLayoutId id="2147483700" r:id="rId20"/>
    <p:sldLayoutId id="2147483691" r:id="rId21"/>
    <p:sldLayoutId id="2147483704" r:id="rId22"/>
    <p:sldLayoutId id="2147483689" r:id="rId23"/>
    <p:sldLayoutId id="2147483692" r:id="rId24"/>
    <p:sldLayoutId id="2147483685" r:id="rId25"/>
  </p:sldLayoutIdLst>
  <p:hf hdr="0" dt="0"/>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36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60" userDrawn="1">
          <p15:clr>
            <a:srgbClr val="5ACBF0"/>
          </p15:clr>
        </p15:guide>
        <p15:guide id="2" pos="11094" userDrawn="1">
          <p15:clr>
            <a:srgbClr val="5ACBF0"/>
          </p15:clr>
        </p15:guide>
        <p15:guide id="3" pos="5877" userDrawn="1">
          <p15:clr>
            <a:srgbClr val="5ACBF0"/>
          </p15:clr>
        </p15:guide>
        <p15:guide id="4" orient="horz" pos="1475" userDrawn="1">
          <p15:clr>
            <a:srgbClr val="5ACBF0"/>
          </p15:clr>
        </p15:guide>
        <p15:guide id="5" orient="horz" pos="5327" userDrawn="1">
          <p15:clr>
            <a:srgbClr val="5ACBF0"/>
          </p15:clr>
        </p15:guide>
        <p15:guide id="6" orient="horz" pos="5765" userDrawn="1">
          <p15:clr>
            <a:srgbClr val="5ACBF0"/>
          </p15:clr>
        </p15:guide>
        <p15:guide id="7" orient="horz" pos="1037" userDrawn="1">
          <p15:clr>
            <a:srgbClr val="5ACBF0"/>
          </p15:clr>
        </p15:guide>
        <p15:guide id="8" orient="horz" pos="3392" userDrawn="1">
          <p15:clr>
            <a:srgbClr val="5ACBF0"/>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16" name="balk onderaan">
            <a:extLst>
              <a:ext uri="{FF2B5EF4-FFF2-40B4-BE49-F238E27FC236}">
                <a16:creationId xmlns:a16="http://schemas.microsoft.com/office/drawing/2014/main" id="{FC71E187-E4DA-41C1-93D3-90841C153AB8}"/>
              </a:ext>
            </a:extLst>
          </p:cNvPr>
          <p:cNvSpPr/>
          <p:nvPr userDrawn="1"/>
        </p:nvSpPr>
        <p:spPr>
          <a:xfrm>
            <a:off x="-7144" y="9305925"/>
            <a:ext cx="15988888" cy="548480"/>
          </a:xfrm>
          <a:custGeom>
            <a:avLst/>
            <a:gdLst>
              <a:gd name="connsiteX0" fmla="*/ 0 w 15948660"/>
              <a:gd name="connsiteY0" fmla="*/ 0 h 547688"/>
              <a:gd name="connsiteX1" fmla="*/ 15948660 w 15948660"/>
              <a:gd name="connsiteY1" fmla="*/ 0 h 547688"/>
              <a:gd name="connsiteX2" fmla="*/ 15948660 w 15948660"/>
              <a:gd name="connsiteY2" fmla="*/ 547688 h 547688"/>
              <a:gd name="connsiteX3" fmla="*/ 0 w 15948660"/>
              <a:gd name="connsiteY3" fmla="*/ 547688 h 547688"/>
              <a:gd name="connsiteX4" fmla="*/ 0 w 15948660"/>
              <a:gd name="connsiteY4" fmla="*/ 0 h 547688"/>
              <a:gd name="connsiteX0" fmla="*/ 0 w 15948660"/>
              <a:gd name="connsiteY0" fmla="*/ 0 h 547688"/>
              <a:gd name="connsiteX1" fmla="*/ 15948660 w 15948660"/>
              <a:gd name="connsiteY1" fmla="*/ 0 h 547688"/>
              <a:gd name="connsiteX2" fmla="*/ 15946734 w 15948660"/>
              <a:gd name="connsiteY2" fmla="*/ 165212 h 547688"/>
              <a:gd name="connsiteX3" fmla="*/ 15948660 w 15948660"/>
              <a:gd name="connsiteY3" fmla="*/ 547688 h 547688"/>
              <a:gd name="connsiteX4" fmla="*/ 0 w 15948660"/>
              <a:gd name="connsiteY4" fmla="*/ 547688 h 547688"/>
              <a:gd name="connsiteX5" fmla="*/ 0 w 15948660"/>
              <a:gd name="connsiteY5" fmla="*/ 0 h 547688"/>
              <a:gd name="connsiteX0" fmla="*/ 0 w 16140165"/>
              <a:gd name="connsiteY0" fmla="*/ 0 h 547688"/>
              <a:gd name="connsiteX1" fmla="*/ 15948660 w 16140165"/>
              <a:gd name="connsiteY1" fmla="*/ 0 h 547688"/>
              <a:gd name="connsiteX2" fmla="*/ 16140165 w 16140165"/>
              <a:gd name="connsiteY2" fmla="*/ 1926 h 547688"/>
              <a:gd name="connsiteX3" fmla="*/ 15948660 w 16140165"/>
              <a:gd name="connsiteY3" fmla="*/ 547688 h 547688"/>
              <a:gd name="connsiteX4" fmla="*/ 0 w 16140165"/>
              <a:gd name="connsiteY4" fmla="*/ 547688 h 547688"/>
              <a:gd name="connsiteX5" fmla="*/ 0 w 16140165"/>
              <a:gd name="connsiteY5" fmla="*/ 0 h 547688"/>
              <a:gd name="connsiteX0" fmla="*/ 0 w 16097459"/>
              <a:gd name="connsiteY0" fmla="*/ 0 h 547688"/>
              <a:gd name="connsiteX1" fmla="*/ 15948660 w 16097459"/>
              <a:gd name="connsiteY1" fmla="*/ 0 h 547688"/>
              <a:gd name="connsiteX2" fmla="*/ 16097459 w 16097459"/>
              <a:gd name="connsiteY2" fmla="*/ 122506 h 547688"/>
              <a:gd name="connsiteX3" fmla="*/ 15948660 w 16097459"/>
              <a:gd name="connsiteY3" fmla="*/ 547688 h 547688"/>
              <a:gd name="connsiteX4" fmla="*/ 0 w 16097459"/>
              <a:gd name="connsiteY4" fmla="*/ 547688 h 547688"/>
              <a:gd name="connsiteX5" fmla="*/ 0 w 16097459"/>
              <a:gd name="connsiteY5" fmla="*/ 0 h 547688"/>
              <a:gd name="connsiteX0" fmla="*/ 0 w 16135140"/>
              <a:gd name="connsiteY0" fmla="*/ 586 h 548274"/>
              <a:gd name="connsiteX1" fmla="*/ 15948660 w 16135140"/>
              <a:gd name="connsiteY1" fmla="*/ 586 h 548274"/>
              <a:gd name="connsiteX2" fmla="*/ 16135140 w 16135140"/>
              <a:gd name="connsiteY2" fmla="*/ 0 h 548274"/>
              <a:gd name="connsiteX3" fmla="*/ 15948660 w 16135140"/>
              <a:gd name="connsiteY3" fmla="*/ 548274 h 548274"/>
              <a:gd name="connsiteX4" fmla="*/ 0 w 16135140"/>
              <a:gd name="connsiteY4" fmla="*/ 548274 h 548274"/>
              <a:gd name="connsiteX5" fmla="*/ 0 w 16135140"/>
              <a:gd name="connsiteY5" fmla="*/ 586 h 548274"/>
              <a:gd name="connsiteX0" fmla="*/ 0 w 16135140"/>
              <a:gd name="connsiteY0" fmla="*/ 792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0 w 16135140"/>
              <a:gd name="connsiteY5" fmla="*/ 548480 h 548480"/>
              <a:gd name="connsiteX6" fmla="*/ 0 w 16135140"/>
              <a:gd name="connsiteY6" fmla="*/ 792 h 548480"/>
              <a:gd name="connsiteX0" fmla="*/ 0 w 16135140"/>
              <a:gd name="connsiteY0" fmla="*/ 792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146252 w 16135140"/>
              <a:gd name="connsiteY5" fmla="*/ 547688 h 548480"/>
              <a:gd name="connsiteX6" fmla="*/ 0 w 16135140"/>
              <a:gd name="connsiteY6" fmla="*/ 548480 h 548480"/>
              <a:gd name="connsiteX7" fmla="*/ 0 w 16135140"/>
              <a:gd name="connsiteY7" fmla="*/ 792 h 548480"/>
              <a:gd name="connsiteX0" fmla="*/ 0 w 16135140"/>
              <a:gd name="connsiteY0" fmla="*/ 548480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146252 w 16135140"/>
              <a:gd name="connsiteY5" fmla="*/ 547688 h 548480"/>
              <a:gd name="connsiteX6" fmla="*/ 0 w 16135140"/>
              <a:gd name="connsiteY6" fmla="*/ 548480 h 548480"/>
              <a:gd name="connsiteX0" fmla="*/ 0 w 15988888"/>
              <a:gd name="connsiteY0" fmla="*/ 547688 h 548480"/>
              <a:gd name="connsiteX1" fmla="*/ 2381 w 15988888"/>
              <a:gd name="connsiteY1" fmla="*/ 0 h 548480"/>
              <a:gd name="connsiteX2" fmla="*/ 15802408 w 15988888"/>
              <a:gd name="connsiteY2" fmla="*/ 792 h 548480"/>
              <a:gd name="connsiteX3" fmla="*/ 15988888 w 15988888"/>
              <a:gd name="connsiteY3" fmla="*/ 206 h 548480"/>
              <a:gd name="connsiteX4" fmla="*/ 15802408 w 15988888"/>
              <a:gd name="connsiteY4" fmla="*/ 548480 h 548480"/>
              <a:gd name="connsiteX5" fmla="*/ 0 w 15988888"/>
              <a:gd name="connsiteY5" fmla="*/ 547688 h 54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88888" h="548480">
                <a:moveTo>
                  <a:pt x="0" y="547688"/>
                </a:moveTo>
                <a:cubicBezTo>
                  <a:pt x="794" y="365125"/>
                  <a:pt x="1587" y="182563"/>
                  <a:pt x="2381" y="0"/>
                </a:cubicBezTo>
                <a:lnTo>
                  <a:pt x="15802408" y="792"/>
                </a:lnTo>
                <a:lnTo>
                  <a:pt x="15988888" y="206"/>
                </a:lnTo>
                <a:lnTo>
                  <a:pt x="15802408" y="548480"/>
                </a:lnTo>
                <a:lnTo>
                  <a:pt x="0" y="547688"/>
                </a:lnTo>
                <a:close/>
              </a:path>
            </a:pathLst>
          </a:custGeom>
          <a:solidFill>
            <a:srgbClr val="44C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Title Placeholder 1"/>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nl-NL"/>
              <a:t>Klik om stijl te bewerken</a:t>
            </a:r>
            <a:endParaRPr lang="en-US"/>
          </a:p>
        </p:txBody>
      </p:sp>
      <p:sp>
        <p:nvSpPr>
          <p:cNvPr id="3" name="Text Placeholder 2"/>
          <p:cNvSpPr>
            <a:spLocks noGrp="1"/>
          </p:cNvSpPr>
          <p:nvPr>
            <p:ph type="body" idx="1"/>
          </p:nvPr>
        </p:nvSpPr>
        <p:spPr>
          <a:xfrm>
            <a:off x="1047749" y="2337516"/>
            <a:ext cx="15773400" cy="6527007"/>
          </a:xfrm>
          <a:prstGeom prst="rect">
            <a:avLst/>
          </a:prstGeom>
        </p:spPr>
        <p:txBody>
          <a:bodyPr vert="horz" lIns="91440" tIns="45720" rIns="91440" bIns="45720" rtlCol="0">
            <a:no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2"/>
          </p:nvPr>
        </p:nvSpPr>
        <p:spPr>
          <a:xfrm>
            <a:off x="7482834" y="9306355"/>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endParaRPr lang="nl-BE"/>
          </a:p>
        </p:txBody>
      </p:sp>
      <p:sp>
        <p:nvSpPr>
          <p:cNvPr id="5" name="Footer Placeholder 4"/>
          <p:cNvSpPr>
            <a:spLocks noGrp="1"/>
          </p:cNvSpPr>
          <p:nvPr>
            <p:ph type="ftr" sz="quarter" idx="3"/>
          </p:nvPr>
        </p:nvSpPr>
        <p:spPr>
          <a:xfrm>
            <a:off x="1057275" y="9307584"/>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r>
              <a:rPr lang="nl-BE"/>
              <a:t>Leren studeren</a:t>
            </a:r>
          </a:p>
        </p:txBody>
      </p:sp>
      <p:sp>
        <p:nvSpPr>
          <p:cNvPr id="6" name="Slide Number Placeholder 5"/>
          <p:cNvSpPr>
            <a:spLocks noGrp="1"/>
          </p:cNvSpPr>
          <p:nvPr>
            <p:ph type="sldNum" sz="quarter" idx="4"/>
          </p:nvPr>
        </p:nvSpPr>
        <p:spPr>
          <a:xfrm>
            <a:off x="11901489" y="9306717"/>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B7527A74-2D87-4307-9531-5A57D9647EEB}" type="slidenum">
              <a:rPr lang="nl-BE" smtClean="0"/>
              <a:t>‹nr.›</a:t>
            </a:fld>
            <a:endParaRPr lang="nl-BE"/>
          </a:p>
        </p:txBody>
      </p:sp>
      <p:grpSp>
        <p:nvGrpSpPr>
          <p:cNvPr id="152" name="Groep 151" hidden="1">
            <a:extLst>
              <a:ext uri="{FF2B5EF4-FFF2-40B4-BE49-F238E27FC236}">
                <a16:creationId xmlns:a16="http://schemas.microsoft.com/office/drawing/2014/main" id="{96D591AC-52D8-450B-929B-963FCE587E09}"/>
              </a:ext>
            </a:extLst>
          </p:cNvPr>
          <p:cNvGrpSpPr/>
          <p:nvPr userDrawn="1"/>
        </p:nvGrpSpPr>
        <p:grpSpPr>
          <a:xfrm>
            <a:off x="9527" y="947736"/>
            <a:ext cx="17611724" cy="8907104"/>
            <a:chOff x="9527" y="947736"/>
            <a:chExt cx="17611724" cy="8907104"/>
          </a:xfrm>
        </p:grpSpPr>
        <p:sp>
          <p:nvSpPr>
            <p:cNvPr id="7" name="Rechthoek 6">
              <a:extLst>
                <a:ext uri="{FF2B5EF4-FFF2-40B4-BE49-F238E27FC236}">
                  <a16:creationId xmlns:a16="http://schemas.microsoft.com/office/drawing/2014/main" id="{5B1AEF50-9B49-4815-9BCD-F811CCBDE96D}"/>
                </a:ext>
              </a:extLst>
            </p:cNvPr>
            <p:cNvSpPr/>
            <p:nvPr userDrawn="1"/>
          </p:nvSpPr>
          <p:spPr>
            <a:xfrm>
              <a:off x="104774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8" name="Rechthoek 7">
              <a:extLst>
                <a:ext uri="{FF2B5EF4-FFF2-40B4-BE49-F238E27FC236}">
                  <a16:creationId xmlns:a16="http://schemas.microsoft.com/office/drawing/2014/main" id="{0013E965-4C91-4629-BCBA-309E276519D8}"/>
                </a:ext>
              </a:extLst>
            </p:cNvPr>
            <p:cNvSpPr/>
            <p:nvPr userDrawn="1"/>
          </p:nvSpPr>
          <p:spPr>
            <a:xfrm>
              <a:off x="243839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9" name="Rechthoek 8">
              <a:extLst>
                <a:ext uri="{FF2B5EF4-FFF2-40B4-BE49-F238E27FC236}">
                  <a16:creationId xmlns:a16="http://schemas.microsoft.com/office/drawing/2014/main" id="{047CC3E9-FE23-40FA-9105-06386A47988D}"/>
                </a:ext>
              </a:extLst>
            </p:cNvPr>
            <p:cNvSpPr/>
            <p:nvPr userDrawn="1"/>
          </p:nvSpPr>
          <p:spPr>
            <a:xfrm>
              <a:off x="382904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0" name="Rechthoek 9">
              <a:extLst>
                <a:ext uri="{FF2B5EF4-FFF2-40B4-BE49-F238E27FC236}">
                  <a16:creationId xmlns:a16="http://schemas.microsoft.com/office/drawing/2014/main" id="{704AFB39-29E5-466B-8080-603EA16E9769}"/>
                </a:ext>
              </a:extLst>
            </p:cNvPr>
            <p:cNvSpPr/>
            <p:nvPr userDrawn="1"/>
          </p:nvSpPr>
          <p:spPr>
            <a:xfrm>
              <a:off x="521969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1" name="Rechthoek 10">
              <a:extLst>
                <a:ext uri="{FF2B5EF4-FFF2-40B4-BE49-F238E27FC236}">
                  <a16:creationId xmlns:a16="http://schemas.microsoft.com/office/drawing/2014/main" id="{DE95F01D-AC89-4487-8D71-820D19C2A798}"/>
                </a:ext>
              </a:extLst>
            </p:cNvPr>
            <p:cNvSpPr/>
            <p:nvPr userDrawn="1"/>
          </p:nvSpPr>
          <p:spPr>
            <a:xfrm>
              <a:off x="661034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2" name="Rechthoek 11">
              <a:extLst>
                <a:ext uri="{FF2B5EF4-FFF2-40B4-BE49-F238E27FC236}">
                  <a16:creationId xmlns:a16="http://schemas.microsoft.com/office/drawing/2014/main" id="{8EE87473-DF20-454E-956D-868992DD95E3}"/>
                </a:ext>
              </a:extLst>
            </p:cNvPr>
            <p:cNvSpPr/>
            <p:nvPr userDrawn="1"/>
          </p:nvSpPr>
          <p:spPr>
            <a:xfrm>
              <a:off x="800099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3" name="Rechthoek 12">
              <a:extLst>
                <a:ext uri="{FF2B5EF4-FFF2-40B4-BE49-F238E27FC236}">
                  <a16:creationId xmlns:a16="http://schemas.microsoft.com/office/drawing/2014/main" id="{874F403E-C1C5-49A1-AB1E-D952ECD1A3C0}"/>
                </a:ext>
              </a:extLst>
            </p:cNvPr>
            <p:cNvSpPr/>
            <p:nvPr userDrawn="1"/>
          </p:nvSpPr>
          <p:spPr>
            <a:xfrm>
              <a:off x="939164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4" name="Rechthoek 13">
              <a:extLst>
                <a:ext uri="{FF2B5EF4-FFF2-40B4-BE49-F238E27FC236}">
                  <a16:creationId xmlns:a16="http://schemas.microsoft.com/office/drawing/2014/main" id="{C9E884AD-0FEF-4BD2-A998-8599C8373C3C}"/>
                </a:ext>
              </a:extLst>
            </p:cNvPr>
            <p:cNvSpPr/>
            <p:nvPr userDrawn="1"/>
          </p:nvSpPr>
          <p:spPr>
            <a:xfrm>
              <a:off x="1078229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5" name="Rechthoek 14">
              <a:extLst>
                <a:ext uri="{FF2B5EF4-FFF2-40B4-BE49-F238E27FC236}">
                  <a16:creationId xmlns:a16="http://schemas.microsoft.com/office/drawing/2014/main" id="{D256C055-1080-43A4-B77B-BE6AF35B62D4}"/>
                </a:ext>
              </a:extLst>
            </p:cNvPr>
            <p:cNvSpPr/>
            <p:nvPr userDrawn="1"/>
          </p:nvSpPr>
          <p:spPr>
            <a:xfrm>
              <a:off x="1217294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6" name="Rechthoek 15">
              <a:extLst>
                <a:ext uri="{FF2B5EF4-FFF2-40B4-BE49-F238E27FC236}">
                  <a16:creationId xmlns:a16="http://schemas.microsoft.com/office/drawing/2014/main" id="{49150C84-EC4E-49DC-A50B-8CB65A5B4E38}"/>
                </a:ext>
              </a:extLst>
            </p:cNvPr>
            <p:cNvSpPr/>
            <p:nvPr userDrawn="1"/>
          </p:nvSpPr>
          <p:spPr>
            <a:xfrm>
              <a:off x="1356359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7" name="Rechthoek 16">
              <a:extLst>
                <a:ext uri="{FF2B5EF4-FFF2-40B4-BE49-F238E27FC236}">
                  <a16:creationId xmlns:a16="http://schemas.microsoft.com/office/drawing/2014/main" id="{768696D7-C9AD-4261-951F-6EEC883DEF55}"/>
                </a:ext>
              </a:extLst>
            </p:cNvPr>
            <p:cNvSpPr/>
            <p:nvPr userDrawn="1"/>
          </p:nvSpPr>
          <p:spPr>
            <a:xfrm>
              <a:off x="1495424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8" name="Rechthoek 17">
              <a:extLst>
                <a:ext uri="{FF2B5EF4-FFF2-40B4-BE49-F238E27FC236}">
                  <a16:creationId xmlns:a16="http://schemas.microsoft.com/office/drawing/2014/main" id="{4F32DDC9-5209-4AF1-94DC-0436FEBA7E19}"/>
                </a:ext>
              </a:extLst>
            </p:cNvPr>
            <p:cNvSpPr/>
            <p:nvPr userDrawn="1"/>
          </p:nvSpPr>
          <p:spPr>
            <a:xfrm>
              <a:off x="1634489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9" name="Rechthoek 18">
              <a:extLst>
                <a:ext uri="{FF2B5EF4-FFF2-40B4-BE49-F238E27FC236}">
                  <a16:creationId xmlns:a16="http://schemas.microsoft.com/office/drawing/2014/main" id="{FE41BF45-0904-4462-9B83-6771D719E1DC}"/>
                </a:ext>
              </a:extLst>
            </p:cNvPr>
            <p:cNvSpPr/>
            <p:nvPr userDrawn="1"/>
          </p:nvSpPr>
          <p:spPr>
            <a:xfrm>
              <a:off x="104774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20" name="Rechthoek 19">
              <a:extLst>
                <a:ext uri="{FF2B5EF4-FFF2-40B4-BE49-F238E27FC236}">
                  <a16:creationId xmlns:a16="http://schemas.microsoft.com/office/drawing/2014/main" id="{E6E4105E-EDE3-4A6A-9137-9B893F07821C}"/>
                </a:ext>
              </a:extLst>
            </p:cNvPr>
            <p:cNvSpPr/>
            <p:nvPr userDrawn="1"/>
          </p:nvSpPr>
          <p:spPr>
            <a:xfrm>
              <a:off x="243839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21" name="Rechthoek 20">
              <a:extLst>
                <a:ext uri="{FF2B5EF4-FFF2-40B4-BE49-F238E27FC236}">
                  <a16:creationId xmlns:a16="http://schemas.microsoft.com/office/drawing/2014/main" id="{18BD591C-60CB-40FE-A88E-508FADBCFFE2}"/>
                </a:ext>
              </a:extLst>
            </p:cNvPr>
            <p:cNvSpPr/>
            <p:nvPr userDrawn="1"/>
          </p:nvSpPr>
          <p:spPr>
            <a:xfrm>
              <a:off x="382904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22" name="Rechthoek 21">
              <a:extLst>
                <a:ext uri="{FF2B5EF4-FFF2-40B4-BE49-F238E27FC236}">
                  <a16:creationId xmlns:a16="http://schemas.microsoft.com/office/drawing/2014/main" id="{65DAAF1A-E757-47AD-BBA1-2678A21A485D}"/>
                </a:ext>
              </a:extLst>
            </p:cNvPr>
            <p:cNvSpPr/>
            <p:nvPr userDrawn="1"/>
          </p:nvSpPr>
          <p:spPr>
            <a:xfrm>
              <a:off x="521969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23" name="Rechthoek 22">
              <a:extLst>
                <a:ext uri="{FF2B5EF4-FFF2-40B4-BE49-F238E27FC236}">
                  <a16:creationId xmlns:a16="http://schemas.microsoft.com/office/drawing/2014/main" id="{870D86A4-B151-4487-8A41-8610F56D0D9E}"/>
                </a:ext>
              </a:extLst>
            </p:cNvPr>
            <p:cNvSpPr/>
            <p:nvPr userDrawn="1"/>
          </p:nvSpPr>
          <p:spPr>
            <a:xfrm>
              <a:off x="661034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24" name="Rechthoek 23">
              <a:extLst>
                <a:ext uri="{FF2B5EF4-FFF2-40B4-BE49-F238E27FC236}">
                  <a16:creationId xmlns:a16="http://schemas.microsoft.com/office/drawing/2014/main" id="{C4A5E95D-002F-40B3-A01A-A1CD9A8BD77A}"/>
                </a:ext>
              </a:extLst>
            </p:cNvPr>
            <p:cNvSpPr/>
            <p:nvPr userDrawn="1"/>
          </p:nvSpPr>
          <p:spPr>
            <a:xfrm>
              <a:off x="800099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25" name="Rechthoek 24">
              <a:extLst>
                <a:ext uri="{FF2B5EF4-FFF2-40B4-BE49-F238E27FC236}">
                  <a16:creationId xmlns:a16="http://schemas.microsoft.com/office/drawing/2014/main" id="{DD99907A-EAED-43E6-A032-99E0A25FD405}"/>
                </a:ext>
              </a:extLst>
            </p:cNvPr>
            <p:cNvSpPr/>
            <p:nvPr userDrawn="1"/>
          </p:nvSpPr>
          <p:spPr>
            <a:xfrm>
              <a:off x="939164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26" name="Rechthoek 25">
              <a:extLst>
                <a:ext uri="{FF2B5EF4-FFF2-40B4-BE49-F238E27FC236}">
                  <a16:creationId xmlns:a16="http://schemas.microsoft.com/office/drawing/2014/main" id="{AAAA5CBA-E6E7-402A-9803-6AB0B60E3008}"/>
                </a:ext>
              </a:extLst>
            </p:cNvPr>
            <p:cNvSpPr/>
            <p:nvPr userDrawn="1"/>
          </p:nvSpPr>
          <p:spPr>
            <a:xfrm>
              <a:off x="1078229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27" name="Rechthoek 26">
              <a:extLst>
                <a:ext uri="{FF2B5EF4-FFF2-40B4-BE49-F238E27FC236}">
                  <a16:creationId xmlns:a16="http://schemas.microsoft.com/office/drawing/2014/main" id="{70C87857-C1F4-4A6A-86EC-D9ABAD3EECFF}"/>
                </a:ext>
              </a:extLst>
            </p:cNvPr>
            <p:cNvSpPr/>
            <p:nvPr userDrawn="1"/>
          </p:nvSpPr>
          <p:spPr>
            <a:xfrm>
              <a:off x="1217294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28" name="Rechthoek 27">
              <a:extLst>
                <a:ext uri="{FF2B5EF4-FFF2-40B4-BE49-F238E27FC236}">
                  <a16:creationId xmlns:a16="http://schemas.microsoft.com/office/drawing/2014/main" id="{6AE32341-9677-4F5F-BC1E-F5B8066C8E55}"/>
                </a:ext>
              </a:extLst>
            </p:cNvPr>
            <p:cNvSpPr/>
            <p:nvPr userDrawn="1"/>
          </p:nvSpPr>
          <p:spPr>
            <a:xfrm>
              <a:off x="1356359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29" name="Rechthoek 28">
              <a:extLst>
                <a:ext uri="{FF2B5EF4-FFF2-40B4-BE49-F238E27FC236}">
                  <a16:creationId xmlns:a16="http://schemas.microsoft.com/office/drawing/2014/main" id="{790AE487-B602-4996-9005-2FB1EF049A62}"/>
                </a:ext>
              </a:extLst>
            </p:cNvPr>
            <p:cNvSpPr/>
            <p:nvPr userDrawn="1"/>
          </p:nvSpPr>
          <p:spPr>
            <a:xfrm>
              <a:off x="1495424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30" name="Rechthoek 29">
              <a:extLst>
                <a:ext uri="{FF2B5EF4-FFF2-40B4-BE49-F238E27FC236}">
                  <a16:creationId xmlns:a16="http://schemas.microsoft.com/office/drawing/2014/main" id="{A6FCA990-CADB-496F-A578-80BBCEC57B2B}"/>
                </a:ext>
              </a:extLst>
            </p:cNvPr>
            <p:cNvSpPr/>
            <p:nvPr userDrawn="1"/>
          </p:nvSpPr>
          <p:spPr>
            <a:xfrm>
              <a:off x="1634489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31" name="Rechthoek 30">
              <a:extLst>
                <a:ext uri="{FF2B5EF4-FFF2-40B4-BE49-F238E27FC236}">
                  <a16:creationId xmlns:a16="http://schemas.microsoft.com/office/drawing/2014/main" id="{480F65BC-7188-441F-8BC1-7B3F9F29B66F}"/>
                </a:ext>
              </a:extLst>
            </p:cNvPr>
            <p:cNvSpPr/>
            <p:nvPr userDrawn="1"/>
          </p:nvSpPr>
          <p:spPr>
            <a:xfrm>
              <a:off x="104774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32" name="Rechthoek 31">
              <a:extLst>
                <a:ext uri="{FF2B5EF4-FFF2-40B4-BE49-F238E27FC236}">
                  <a16:creationId xmlns:a16="http://schemas.microsoft.com/office/drawing/2014/main" id="{9BFD8BBE-5047-424E-871B-1B15C1DF2259}"/>
                </a:ext>
              </a:extLst>
            </p:cNvPr>
            <p:cNvSpPr/>
            <p:nvPr userDrawn="1"/>
          </p:nvSpPr>
          <p:spPr>
            <a:xfrm>
              <a:off x="243839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33" name="Rechthoek 32">
              <a:extLst>
                <a:ext uri="{FF2B5EF4-FFF2-40B4-BE49-F238E27FC236}">
                  <a16:creationId xmlns:a16="http://schemas.microsoft.com/office/drawing/2014/main" id="{F01F39E3-9401-4551-8EC1-959531EAEBB0}"/>
                </a:ext>
              </a:extLst>
            </p:cNvPr>
            <p:cNvSpPr/>
            <p:nvPr userDrawn="1"/>
          </p:nvSpPr>
          <p:spPr>
            <a:xfrm>
              <a:off x="382904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34" name="Rechthoek 33">
              <a:extLst>
                <a:ext uri="{FF2B5EF4-FFF2-40B4-BE49-F238E27FC236}">
                  <a16:creationId xmlns:a16="http://schemas.microsoft.com/office/drawing/2014/main" id="{4638604A-5A5B-4EB0-84D7-3A112C38892D}"/>
                </a:ext>
              </a:extLst>
            </p:cNvPr>
            <p:cNvSpPr/>
            <p:nvPr userDrawn="1"/>
          </p:nvSpPr>
          <p:spPr>
            <a:xfrm>
              <a:off x="521969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35" name="Rechthoek 34">
              <a:extLst>
                <a:ext uri="{FF2B5EF4-FFF2-40B4-BE49-F238E27FC236}">
                  <a16:creationId xmlns:a16="http://schemas.microsoft.com/office/drawing/2014/main" id="{90136574-DDF6-4FC5-BB12-2DBB04FF5282}"/>
                </a:ext>
              </a:extLst>
            </p:cNvPr>
            <p:cNvSpPr/>
            <p:nvPr userDrawn="1"/>
          </p:nvSpPr>
          <p:spPr>
            <a:xfrm>
              <a:off x="661034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36" name="Rechthoek 35">
              <a:extLst>
                <a:ext uri="{FF2B5EF4-FFF2-40B4-BE49-F238E27FC236}">
                  <a16:creationId xmlns:a16="http://schemas.microsoft.com/office/drawing/2014/main" id="{C67C375E-8DB6-4F8F-AF37-1735B105F4E9}"/>
                </a:ext>
              </a:extLst>
            </p:cNvPr>
            <p:cNvSpPr/>
            <p:nvPr userDrawn="1"/>
          </p:nvSpPr>
          <p:spPr>
            <a:xfrm>
              <a:off x="800099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37" name="Rechthoek 36">
              <a:extLst>
                <a:ext uri="{FF2B5EF4-FFF2-40B4-BE49-F238E27FC236}">
                  <a16:creationId xmlns:a16="http://schemas.microsoft.com/office/drawing/2014/main" id="{1F96FF38-CB0F-4E39-9E6C-BC93D6A770E7}"/>
                </a:ext>
              </a:extLst>
            </p:cNvPr>
            <p:cNvSpPr/>
            <p:nvPr userDrawn="1"/>
          </p:nvSpPr>
          <p:spPr>
            <a:xfrm>
              <a:off x="939164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38" name="Rechthoek 37">
              <a:extLst>
                <a:ext uri="{FF2B5EF4-FFF2-40B4-BE49-F238E27FC236}">
                  <a16:creationId xmlns:a16="http://schemas.microsoft.com/office/drawing/2014/main" id="{DDA93778-B0C3-4B91-A932-441F99F61D4F}"/>
                </a:ext>
              </a:extLst>
            </p:cNvPr>
            <p:cNvSpPr/>
            <p:nvPr userDrawn="1"/>
          </p:nvSpPr>
          <p:spPr>
            <a:xfrm>
              <a:off x="1078229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39" name="Rechthoek 38">
              <a:extLst>
                <a:ext uri="{FF2B5EF4-FFF2-40B4-BE49-F238E27FC236}">
                  <a16:creationId xmlns:a16="http://schemas.microsoft.com/office/drawing/2014/main" id="{B634EDDC-A20B-4948-835C-49AEA4EE3351}"/>
                </a:ext>
              </a:extLst>
            </p:cNvPr>
            <p:cNvSpPr/>
            <p:nvPr userDrawn="1"/>
          </p:nvSpPr>
          <p:spPr>
            <a:xfrm>
              <a:off x="1217294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40" name="Rechthoek 39">
              <a:extLst>
                <a:ext uri="{FF2B5EF4-FFF2-40B4-BE49-F238E27FC236}">
                  <a16:creationId xmlns:a16="http://schemas.microsoft.com/office/drawing/2014/main" id="{53471B16-7ED3-4C2F-957C-190CE4E1F4F6}"/>
                </a:ext>
              </a:extLst>
            </p:cNvPr>
            <p:cNvSpPr/>
            <p:nvPr userDrawn="1"/>
          </p:nvSpPr>
          <p:spPr>
            <a:xfrm>
              <a:off x="1356359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41" name="Rechthoek 40">
              <a:extLst>
                <a:ext uri="{FF2B5EF4-FFF2-40B4-BE49-F238E27FC236}">
                  <a16:creationId xmlns:a16="http://schemas.microsoft.com/office/drawing/2014/main" id="{31636679-E456-4F98-BA01-79E337BD37A1}"/>
                </a:ext>
              </a:extLst>
            </p:cNvPr>
            <p:cNvSpPr/>
            <p:nvPr userDrawn="1"/>
          </p:nvSpPr>
          <p:spPr>
            <a:xfrm>
              <a:off x="1495424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42" name="Rechthoek 41">
              <a:extLst>
                <a:ext uri="{FF2B5EF4-FFF2-40B4-BE49-F238E27FC236}">
                  <a16:creationId xmlns:a16="http://schemas.microsoft.com/office/drawing/2014/main" id="{3E33FF96-84EB-414F-ABCD-14B9B2717855}"/>
                </a:ext>
              </a:extLst>
            </p:cNvPr>
            <p:cNvSpPr/>
            <p:nvPr userDrawn="1"/>
          </p:nvSpPr>
          <p:spPr>
            <a:xfrm>
              <a:off x="1634489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43" name="Rechthoek 42">
              <a:extLst>
                <a:ext uri="{FF2B5EF4-FFF2-40B4-BE49-F238E27FC236}">
                  <a16:creationId xmlns:a16="http://schemas.microsoft.com/office/drawing/2014/main" id="{B191276C-BEAD-496C-9003-D656D32B3B9C}"/>
                </a:ext>
              </a:extLst>
            </p:cNvPr>
            <p:cNvSpPr/>
            <p:nvPr userDrawn="1"/>
          </p:nvSpPr>
          <p:spPr>
            <a:xfrm>
              <a:off x="104774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44" name="Rechthoek 43">
              <a:extLst>
                <a:ext uri="{FF2B5EF4-FFF2-40B4-BE49-F238E27FC236}">
                  <a16:creationId xmlns:a16="http://schemas.microsoft.com/office/drawing/2014/main" id="{5B8EF463-5AD6-4FCF-899E-72D7EE4833EE}"/>
                </a:ext>
              </a:extLst>
            </p:cNvPr>
            <p:cNvSpPr/>
            <p:nvPr userDrawn="1"/>
          </p:nvSpPr>
          <p:spPr>
            <a:xfrm>
              <a:off x="243839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45" name="Rechthoek 44">
              <a:extLst>
                <a:ext uri="{FF2B5EF4-FFF2-40B4-BE49-F238E27FC236}">
                  <a16:creationId xmlns:a16="http://schemas.microsoft.com/office/drawing/2014/main" id="{3D4E124A-0400-4917-AC56-18310ADEEB89}"/>
                </a:ext>
              </a:extLst>
            </p:cNvPr>
            <p:cNvSpPr/>
            <p:nvPr userDrawn="1"/>
          </p:nvSpPr>
          <p:spPr>
            <a:xfrm>
              <a:off x="382904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46" name="Rechthoek 45">
              <a:extLst>
                <a:ext uri="{FF2B5EF4-FFF2-40B4-BE49-F238E27FC236}">
                  <a16:creationId xmlns:a16="http://schemas.microsoft.com/office/drawing/2014/main" id="{D181E518-CEB9-4311-9137-8DB98177815F}"/>
                </a:ext>
              </a:extLst>
            </p:cNvPr>
            <p:cNvSpPr/>
            <p:nvPr userDrawn="1"/>
          </p:nvSpPr>
          <p:spPr>
            <a:xfrm>
              <a:off x="521969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47" name="Rechthoek 46">
              <a:extLst>
                <a:ext uri="{FF2B5EF4-FFF2-40B4-BE49-F238E27FC236}">
                  <a16:creationId xmlns:a16="http://schemas.microsoft.com/office/drawing/2014/main" id="{39163085-7926-4628-AD5A-152BB33B0DA8}"/>
                </a:ext>
              </a:extLst>
            </p:cNvPr>
            <p:cNvSpPr/>
            <p:nvPr userDrawn="1"/>
          </p:nvSpPr>
          <p:spPr>
            <a:xfrm>
              <a:off x="661034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48" name="Rechthoek 47">
              <a:extLst>
                <a:ext uri="{FF2B5EF4-FFF2-40B4-BE49-F238E27FC236}">
                  <a16:creationId xmlns:a16="http://schemas.microsoft.com/office/drawing/2014/main" id="{83734956-20CD-44A5-8156-18D16B078947}"/>
                </a:ext>
              </a:extLst>
            </p:cNvPr>
            <p:cNvSpPr/>
            <p:nvPr userDrawn="1"/>
          </p:nvSpPr>
          <p:spPr>
            <a:xfrm>
              <a:off x="800099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49" name="Rechthoek 48">
              <a:extLst>
                <a:ext uri="{FF2B5EF4-FFF2-40B4-BE49-F238E27FC236}">
                  <a16:creationId xmlns:a16="http://schemas.microsoft.com/office/drawing/2014/main" id="{C2BD56DB-A479-4659-B8A8-FA8BD2A15593}"/>
                </a:ext>
              </a:extLst>
            </p:cNvPr>
            <p:cNvSpPr/>
            <p:nvPr userDrawn="1"/>
          </p:nvSpPr>
          <p:spPr>
            <a:xfrm>
              <a:off x="939164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50" name="Rechthoek 49">
              <a:extLst>
                <a:ext uri="{FF2B5EF4-FFF2-40B4-BE49-F238E27FC236}">
                  <a16:creationId xmlns:a16="http://schemas.microsoft.com/office/drawing/2014/main" id="{3570E184-A710-447B-B9FF-99262392D498}"/>
                </a:ext>
              </a:extLst>
            </p:cNvPr>
            <p:cNvSpPr/>
            <p:nvPr userDrawn="1"/>
          </p:nvSpPr>
          <p:spPr>
            <a:xfrm>
              <a:off x="1078229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51" name="Rechthoek 50">
              <a:extLst>
                <a:ext uri="{FF2B5EF4-FFF2-40B4-BE49-F238E27FC236}">
                  <a16:creationId xmlns:a16="http://schemas.microsoft.com/office/drawing/2014/main" id="{D8EA7E2F-4E27-416D-861C-0095FB49F4E9}"/>
                </a:ext>
              </a:extLst>
            </p:cNvPr>
            <p:cNvSpPr/>
            <p:nvPr userDrawn="1"/>
          </p:nvSpPr>
          <p:spPr>
            <a:xfrm>
              <a:off x="1217294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52" name="Rechthoek 51">
              <a:extLst>
                <a:ext uri="{FF2B5EF4-FFF2-40B4-BE49-F238E27FC236}">
                  <a16:creationId xmlns:a16="http://schemas.microsoft.com/office/drawing/2014/main" id="{8636855F-D700-443F-81B1-672D7072F301}"/>
                </a:ext>
              </a:extLst>
            </p:cNvPr>
            <p:cNvSpPr/>
            <p:nvPr userDrawn="1"/>
          </p:nvSpPr>
          <p:spPr>
            <a:xfrm>
              <a:off x="1356359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53" name="Rechthoek 52">
              <a:extLst>
                <a:ext uri="{FF2B5EF4-FFF2-40B4-BE49-F238E27FC236}">
                  <a16:creationId xmlns:a16="http://schemas.microsoft.com/office/drawing/2014/main" id="{3430E2ED-BDD5-4076-99CB-8E8C712E3C51}"/>
                </a:ext>
              </a:extLst>
            </p:cNvPr>
            <p:cNvSpPr/>
            <p:nvPr userDrawn="1"/>
          </p:nvSpPr>
          <p:spPr>
            <a:xfrm>
              <a:off x="1495424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54" name="Rechthoek 53">
              <a:extLst>
                <a:ext uri="{FF2B5EF4-FFF2-40B4-BE49-F238E27FC236}">
                  <a16:creationId xmlns:a16="http://schemas.microsoft.com/office/drawing/2014/main" id="{ADDC9361-C617-4A5A-AEB6-FE7BDBD7B991}"/>
                </a:ext>
              </a:extLst>
            </p:cNvPr>
            <p:cNvSpPr/>
            <p:nvPr userDrawn="1"/>
          </p:nvSpPr>
          <p:spPr>
            <a:xfrm>
              <a:off x="1634489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55" name="Rechthoek 54">
              <a:extLst>
                <a:ext uri="{FF2B5EF4-FFF2-40B4-BE49-F238E27FC236}">
                  <a16:creationId xmlns:a16="http://schemas.microsoft.com/office/drawing/2014/main" id="{AC9D498F-4155-4D2F-A335-5B49628AF8FE}"/>
                </a:ext>
              </a:extLst>
            </p:cNvPr>
            <p:cNvSpPr/>
            <p:nvPr userDrawn="1"/>
          </p:nvSpPr>
          <p:spPr>
            <a:xfrm>
              <a:off x="104774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56" name="Rechthoek 55">
              <a:extLst>
                <a:ext uri="{FF2B5EF4-FFF2-40B4-BE49-F238E27FC236}">
                  <a16:creationId xmlns:a16="http://schemas.microsoft.com/office/drawing/2014/main" id="{337532BF-6611-4233-81B0-16C5A86A45A8}"/>
                </a:ext>
              </a:extLst>
            </p:cNvPr>
            <p:cNvSpPr/>
            <p:nvPr userDrawn="1"/>
          </p:nvSpPr>
          <p:spPr>
            <a:xfrm>
              <a:off x="243839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57" name="Rechthoek 56">
              <a:extLst>
                <a:ext uri="{FF2B5EF4-FFF2-40B4-BE49-F238E27FC236}">
                  <a16:creationId xmlns:a16="http://schemas.microsoft.com/office/drawing/2014/main" id="{3D587D00-FBD4-4B34-8068-E8BA96801328}"/>
                </a:ext>
              </a:extLst>
            </p:cNvPr>
            <p:cNvSpPr/>
            <p:nvPr userDrawn="1"/>
          </p:nvSpPr>
          <p:spPr>
            <a:xfrm>
              <a:off x="382904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58" name="Rechthoek 57">
              <a:extLst>
                <a:ext uri="{FF2B5EF4-FFF2-40B4-BE49-F238E27FC236}">
                  <a16:creationId xmlns:a16="http://schemas.microsoft.com/office/drawing/2014/main" id="{11859AA9-5C67-4644-866E-DE73D0965300}"/>
                </a:ext>
              </a:extLst>
            </p:cNvPr>
            <p:cNvSpPr/>
            <p:nvPr userDrawn="1"/>
          </p:nvSpPr>
          <p:spPr>
            <a:xfrm>
              <a:off x="521969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59" name="Rechthoek 58">
              <a:extLst>
                <a:ext uri="{FF2B5EF4-FFF2-40B4-BE49-F238E27FC236}">
                  <a16:creationId xmlns:a16="http://schemas.microsoft.com/office/drawing/2014/main" id="{FB2791C2-6CA0-4D2D-9ADD-178F7FAD88E8}"/>
                </a:ext>
              </a:extLst>
            </p:cNvPr>
            <p:cNvSpPr/>
            <p:nvPr userDrawn="1"/>
          </p:nvSpPr>
          <p:spPr>
            <a:xfrm>
              <a:off x="661034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60" name="Rechthoek 59">
              <a:extLst>
                <a:ext uri="{FF2B5EF4-FFF2-40B4-BE49-F238E27FC236}">
                  <a16:creationId xmlns:a16="http://schemas.microsoft.com/office/drawing/2014/main" id="{904D5CC7-402A-4753-95BF-839E3B97E4EF}"/>
                </a:ext>
              </a:extLst>
            </p:cNvPr>
            <p:cNvSpPr/>
            <p:nvPr userDrawn="1"/>
          </p:nvSpPr>
          <p:spPr>
            <a:xfrm>
              <a:off x="800099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61" name="Rechthoek 60">
              <a:extLst>
                <a:ext uri="{FF2B5EF4-FFF2-40B4-BE49-F238E27FC236}">
                  <a16:creationId xmlns:a16="http://schemas.microsoft.com/office/drawing/2014/main" id="{92C59641-77C0-4A74-B949-DCD6A7821951}"/>
                </a:ext>
              </a:extLst>
            </p:cNvPr>
            <p:cNvSpPr/>
            <p:nvPr userDrawn="1"/>
          </p:nvSpPr>
          <p:spPr>
            <a:xfrm>
              <a:off x="939164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62" name="Rechthoek 61">
              <a:extLst>
                <a:ext uri="{FF2B5EF4-FFF2-40B4-BE49-F238E27FC236}">
                  <a16:creationId xmlns:a16="http://schemas.microsoft.com/office/drawing/2014/main" id="{59093287-1D7A-4502-838F-94D0F13784EB}"/>
                </a:ext>
              </a:extLst>
            </p:cNvPr>
            <p:cNvSpPr/>
            <p:nvPr userDrawn="1"/>
          </p:nvSpPr>
          <p:spPr>
            <a:xfrm>
              <a:off x="1078229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63" name="Rechthoek 62">
              <a:extLst>
                <a:ext uri="{FF2B5EF4-FFF2-40B4-BE49-F238E27FC236}">
                  <a16:creationId xmlns:a16="http://schemas.microsoft.com/office/drawing/2014/main" id="{512CACC4-6131-47E2-8C83-EC6F762CF25C}"/>
                </a:ext>
              </a:extLst>
            </p:cNvPr>
            <p:cNvSpPr/>
            <p:nvPr userDrawn="1"/>
          </p:nvSpPr>
          <p:spPr>
            <a:xfrm>
              <a:off x="1217294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64" name="Rechthoek 63">
              <a:extLst>
                <a:ext uri="{FF2B5EF4-FFF2-40B4-BE49-F238E27FC236}">
                  <a16:creationId xmlns:a16="http://schemas.microsoft.com/office/drawing/2014/main" id="{C258E187-3B1A-4611-9A01-4D42869C647B}"/>
                </a:ext>
              </a:extLst>
            </p:cNvPr>
            <p:cNvSpPr/>
            <p:nvPr userDrawn="1"/>
          </p:nvSpPr>
          <p:spPr>
            <a:xfrm>
              <a:off x="1356359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65" name="Rechthoek 64">
              <a:extLst>
                <a:ext uri="{FF2B5EF4-FFF2-40B4-BE49-F238E27FC236}">
                  <a16:creationId xmlns:a16="http://schemas.microsoft.com/office/drawing/2014/main" id="{B1D4C479-0E67-4180-903E-BE2119BFB3B4}"/>
                </a:ext>
              </a:extLst>
            </p:cNvPr>
            <p:cNvSpPr/>
            <p:nvPr userDrawn="1"/>
          </p:nvSpPr>
          <p:spPr>
            <a:xfrm>
              <a:off x="1495424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66" name="Rechthoek 65">
              <a:extLst>
                <a:ext uri="{FF2B5EF4-FFF2-40B4-BE49-F238E27FC236}">
                  <a16:creationId xmlns:a16="http://schemas.microsoft.com/office/drawing/2014/main" id="{9C8936E6-1ED5-4CE2-8879-07133E737D03}"/>
                </a:ext>
              </a:extLst>
            </p:cNvPr>
            <p:cNvSpPr/>
            <p:nvPr userDrawn="1"/>
          </p:nvSpPr>
          <p:spPr>
            <a:xfrm>
              <a:off x="1634489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67" name="Rechthoek 66">
              <a:extLst>
                <a:ext uri="{FF2B5EF4-FFF2-40B4-BE49-F238E27FC236}">
                  <a16:creationId xmlns:a16="http://schemas.microsoft.com/office/drawing/2014/main" id="{C9EEFD06-F5C0-4B9C-AC43-82E32C88DEAB}"/>
                </a:ext>
              </a:extLst>
            </p:cNvPr>
            <p:cNvSpPr/>
            <p:nvPr userDrawn="1"/>
          </p:nvSpPr>
          <p:spPr>
            <a:xfrm>
              <a:off x="104774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68" name="Rechthoek 67">
              <a:extLst>
                <a:ext uri="{FF2B5EF4-FFF2-40B4-BE49-F238E27FC236}">
                  <a16:creationId xmlns:a16="http://schemas.microsoft.com/office/drawing/2014/main" id="{AFAB9AA9-7C6F-4F35-81E3-5E8DD8CE16FA}"/>
                </a:ext>
              </a:extLst>
            </p:cNvPr>
            <p:cNvSpPr/>
            <p:nvPr userDrawn="1"/>
          </p:nvSpPr>
          <p:spPr>
            <a:xfrm>
              <a:off x="243839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69" name="Rechthoek 68">
              <a:extLst>
                <a:ext uri="{FF2B5EF4-FFF2-40B4-BE49-F238E27FC236}">
                  <a16:creationId xmlns:a16="http://schemas.microsoft.com/office/drawing/2014/main" id="{21E6D803-8ACD-497F-879D-509BAF7E77B4}"/>
                </a:ext>
              </a:extLst>
            </p:cNvPr>
            <p:cNvSpPr/>
            <p:nvPr userDrawn="1"/>
          </p:nvSpPr>
          <p:spPr>
            <a:xfrm>
              <a:off x="382904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70" name="Rechthoek 69">
              <a:extLst>
                <a:ext uri="{FF2B5EF4-FFF2-40B4-BE49-F238E27FC236}">
                  <a16:creationId xmlns:a16="http://schemas.microsoft.com/office/drawing/2014/main" id="{3437667D-E52D-4864-B330-E11CEB796E68}"/>
                </a:ext>
              </a:extLst>
            </p:cNvPr>
            <p:cNvSpPr/>
            <p:nvPr userDrawn="1"/>
          </p:nvSpPr>
          <p:spPr>
            <a:xfrm>
              <a:off x="521969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71" name="Rechthoek 70">
              <a:extLst>
                <a:ext uri="{FF2B5EF4-FFF2-40B4-BE49-F238E27FC236}">
                  <a16:creationId xmlns:a16="http://schemas.microsoft.com/office/drawing/2014/main" id="{AC8C857A-9782-4E0E-85FA-989D80A33D5B}"/>
                </a:ext>
              </a:extLst>
            </p:cNvPr>
            <p:cNvSpPr/>
            <p:nvPr userDrawn="1"/>
          </p:nvSpPr>
          <p:spPr>
            <a:xfrm>
              <a:off x="661034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72" name="Rechthoek 71">
              <a:extLst>
                <a:ext uri="{FF2B5EF4-FFF2-40B4-BE49-F238E27FC236}">
                  <a16:creationId xmlns:a16="http://schemas.microsoft.com/office/drawing/2014/main" id="{13706F80-0AB1-47BD-BFBF-2135CE302E5E}"/>
                </a:ext>
              </a:extLst>
            </p:cNvPr>
            <p:cNvSpPr/>
            <p:nvPr userDrawn="1"/>
          </p:nvSpPr>
          <p:spPr>
            <a:xfrm>
              <a:off x="800099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73" name="Rechthoek 72">
              <a:extLst>
                <a:ext uri="{FF2B5EF4-FFF2-40B4-BE49-F238E27FC236}">
                  <a16:creationId xmlns:a16="http://schemas.microsoft.com/office/drawing/2014/main" id="{DDB7FB69-42A6-4F4A-BBBB-EF910BD9517E}"/>
                </a:ext>
              </a:extLst>
            </p:cNvPr>
            <p:cNvSpPr/>
            <p:nvPr userDrawn="1"/>
          </p:nvSpPr>
          <p:spPr>
            <a:xfrm>
              <a:off x="939164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74" name="Rechthoek 73">
              <a:extLst>
                <a:ext uri="{FF2B5EF4-FFF2-40B4-BE49-F238E27FC236}">
                  <a16:creationId xmlns:a16="http://schemas.microsoft.com/office/drawing/2014/main" id="{F70197D9-8207-423E-8355-C4718C41CBCF}"/>
                </a:ext>
              </a:extLst>
            </p:cNvPr>
            <p:cNvSpPr/>
            <p:nvPr userDrawn="1"/>
          </p:nvSpPr>
          <p:spPr>
            <a:xfrm>
              <a:off x="1078229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75" name="Rechthoek 74">
              <a:extLst>
                <a:ext uri="{FF2B5EF4-FFF2-40B4-BE49-F238E27FC236}">
                  <a16:creationId xmlns:a16="http://schemas.microsoft.com/office/drawing/2014/main" id="{1E0D3499-D858-46B1-B897-09933731A297}"/>
                </a:ext>
              </a:extLst>
            </p:cNvPr>
            <p:cNvSpPr/>
            <p:nvPr userDrawn="1"/>
          </p:nvSpPr>
          <p:spPr>
            <a:xfrm>
              <a:off x="1217294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76" name="Rechthoek 75">
              <a:extLst>
                <a:ext uri="{FF2B5EF4-FFF2-40B4-BE49-F238E27FC236}">
                  <a16:creationId xmlns:a16="http://schemas.microsoft.com/office/drawing/2014/main" id="{1361DF95-749D-4277-AA88-C357F0ABD665}"/>
                </a:ext>
              </a:extLst>
            </p:cNvPr>
            <p:cNvSpPr/>
            <p:nvPr userDrawn="1"/>
          </p:nvSpPr>
          <p:spPr>
            <a:xfrm>
              <a:off x="1356359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77" name="Rechthoek 76">
              <a:extLst>
                <a:ext uri="{FF2B5EF4-FFF2-40B4-BE49-F238E27FC236}">
                  <a16:creationId xmlns:a16="http://schemas.microsoft.com/office/drawing/2014/main" id="{B7B04DA8-812A-4895-95D5-4ACBBB770F2D}"/>
                </a:ext>
              </a:extLst>
            </p:cNvPr>
            <p:cNvSpPr/>
            <p:nvPr userDrawn="1"/>
          </p:nvSpPr>
          <p:spPr>
            <a:xfrm>
              <a:off x="1495424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78" name="Rechthoek 77">
              <a:extLst>
                <a:ext uri="{FF2B5EF4-FFF2-40B4-BE49-F238E27FC236}">
                  <a16:creationId xmlns:a16="http://schemas.microsoft.com/office/drawing/2014/main" id="{3BD13550-11F9-4DCB-B805-0C4E441C2ED0}"/>
                </a:ext>
              </a:extLst>
            </p:cNvPr>
            <p:cNvSpPr/>
            <p:nvPr userDrawn="1"/>
          </p:nvSpPr>
          <p:spPr>
            <a:xfrm>
              <a:off x="1634489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79" name="Rechthoek 78">
              <a:extLst>
                <a:ext uri="{FF2B5EF4-FFF2-40B4-BE49-F238E27FC236}">
                  <a16:creationId xmlns:a16="http://schemas.microsoft.com/office/drawing/2014/main" id="{D37F375B-825E-4443-9400-AB25E9BC9613}"/>
                </a:ext>
              </a:extLst>
            </p:cNvPr>
            <p:cNvSpPr/>
            <p:nvPr userDrawn="1"/>
          </p:nvSpPr>
          <p:spPr>
            <a:xfrm>
              <a:off x="104774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80" name="Rechthoek 79">
              <a:extLst>
                <a:ext uri="{FF2B5EF4-FFF2-40B4-BE49-F238E27FC236}">
                  <a16:creationId xmlns:a16="http://schemas.microsoft.com/office/drawing/2014/main" id="{2F3CFAAB-65E3-406B-A195-F4BAA23DA276}"/>
                </a:ext>
              </a:extLst>
            </p:cNvPr>
            <p:cNvSpPr/>
            <p:nvPr userDrawn="1"/>
          </p:nvSpPr>
          <p:spPr>
            <a:xfrm>
              <a:off x="243839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81" name="Rechthoek 80">
              <a:extLst>
                <a:ext uri="{FF2B5EF4-FFF2-40B4-BE49-F238E27FC236}">
                  <a16:creationId xmlns:a16="http://schemas.microsoft.com/office/drawing/2014/main" id="{0B7939F1-1A7B-4403-BD7B-B2890E6046E4}"/>
                </a:ext>
              </a:extLst>
            </p:cNvPr>
            <p:cNvSpPr/>
            <p:nvPr userDrawn="1"/>
          </p:nvSpPr>
          <p:spPr>
            <a:xfrm>
              <a:off x="382904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82" name="Rechthoek 81">
              <a:extLst>
                <a:ext uri="{FF2B5EF4-FFF2-40B4-BE49-F238E27FC236}">
                  <a16:creationId xmlns:a16="http://schemas.microsoft.com/office/drawing/2014/main" id="{952856AF-170D-405F-B53F-42CFC4433DF9}"/>
                </a:ext>
              </a:extLst>
            </p:cNvPr>
            <p:cNvSpPr/>
            <p:nvPr userDrawn="1"/>
          </p:nvSpPr>
          <p:spPr>
            <a:xfrm>
              <a:off x="521969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83" name="Rechthoek 82">
              <a:extLst>
                <a:ext uri="{FF2B5EF4-FFF2-40B4-BE49-F238E27FC236}">
                  <a16:creationId xmlns:a16="http://schemas.microsoft.com/office/drawing/2014/main" id="{8239B102-56CC-4A5F-BC32-4E48A711F149}"/>
                </a:ext>
              </a:extLst>
            </p:cNvPr>
            <p:cNvSpPr/>
            <p:nvPr userDrawn="1"/>
          </p:nvSpPr>
          <p:spPr>
            <a:xfrm>
              <a:off x="661034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84" name="Rechthoek 83">
              <a:extLst>
                <a:ext uri="{FF2B5EF4-FFF2-40B4-BE49-F238E27FC236}">
                  <a16:creationId xmlns:a16="http://schemas.microsoft.com/office/drawing/2014/main" id="{61A45AEB-62C5-47DA-AB38-AADE12BC1314}"/>
                </a:ext>
              </a:extLst>
            </p:cNvPr>
            <p:cNvSpPr/>
            <p:nvPr userDrawn="1"/>
          </p:nvSpPr>
          <p:spPr>
            <a:xfrm>
              <a:off x="800099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85" name="Rechthoek 84">
              <a:extLst>
                <a:ext uri="{FF2B5EF4-FFF2-40B4-BE49-F238E27FC236}">
                  <a16:creationId xmlns:a16="http://schemas.microsoft.com/office/drawing/2014/main" id="{A2270570-8C09-4EF4-952D-631F93D2F677}"/>
                </a:ext>
              </a:extLst>
            </p:cNvPr>
            <p:cNvSpPr/>
            <p:nvPr userDrawn="1"/>
          </p:nvSpPr>
          <p:spPr>
            <a:xfrm>
              <a:off x="939164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86" name="Rechthoek 85">
              <a:extLst>
                <a:ext uri="{FF2B5EF4-FFF2-40B4-BE49-F238E27FC236}">
                  <a16:creationId xmlns:a16="http://schemas.microsoft.com/office/drawing/2014/main" id="{715C7321-53C7-4463-92A0-6EDBBEC24C08}"/>
                </a:ext>
              </a:extLst>
            </p:cNvPr>
            <p:cNvSpPr/>
            <p:nvPr userDrawn="1"/>
          </p:nvSpPr>
          <p:spPr>
            <a:xfrm>
              <a:off x="1078229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87" name="Rechthoek 86">
              <a:extLst>
                <a:ext uri="{FF2B5EF4-FFF2-40B4-BE49-F238E27FC236}">
                  <a16:creationId xmlns:a16="http://schemas.microsoft.com/office/drawing/2014/main" id="{BA084D0E-5ACF-4CAC-97C6-AEA9C5248263}"/>
                </a:ext>
              </a:extLst>
            </p:cNvPr>
            <p:cNvSpPr/>
            <p:nvPr userDrawn="1"/>
          </p:nvSpPr>
          <p:spPr>
            <a:xfrm>
              <a:off x="1217294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88" name="Rechthoek 87">
              <a:extLst>
                <a:ext uri="{FF2B5EF4-FFF2-40B4-BE49-F238E27FC236}">
                  <a16:creationId xmlns:a16="http://schemas.microsoft.com/office/drawing/2014/main" id="{19CC7CB0-0670-419C-A844-A28316F7CB4C}"/>
                </a:ext>
              </a:extLst>
            </p:cNvPr>
            <p:cNvSpPr/>
            <p:nvPr userDrawn="1"/>
          </p:nvSpPr>
          <p:spPr>
            <a:xfrm>
              <a:off x="1356359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89" name="Rechthoek 88">
              <a:extLst>
                <a:ext uri="{FF2B5EF4-FFF2-40B4-BE49-F238E27FC236}">
                  <a16:creationId xmlns:a16="http://schemas.microsoft.com/office/drawing/2014/main" id="{2153D52C-015D-414F-93A9-D4F1277B5E8D}"/>
                </a:ext>
              </a:extLst>
            </p:cNvPr>
            <p:cNvSpPr/>
            <p:nvPr userDrawn="1"/>
          </p:nvSpPr>
          <p:spPr>
            <a:xfrm>
              <a:off x="1495424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90" name="Rechthoek 89">
              <a:extLst>
                <a:ext uri="{FF2B5EF4-FFF2-40B4-BE49-F238E27FC236}">
                  <a16:creationId xmlns:a16="http://schemas.microsoft.com/office/drawing/2014/main" id="{3D42C007-B73B-4E21-ADDD-E70085762785}"/>
                </a:ext>
              </a:extLst>
            </p:cNvPr>
            <p:cNvSpPr/>
            <p:nvPr userDrawn="1"/>
          </p:nvSpPr>
          <p:spPr>
            <a:xfrm>
              <a:off x="1634489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91" name="Rechthoek 90">
              <a:extLst>
                <a:ext uri="{FF2B5EF4-FFF2-40B4-BE49-F238E27FC236}">
                  <a16:creationId xmlns:a16="http://schemas.microsoft.com/office/drawing/2014/main" id="{61531C16-91D5-4692-B4F7-B0C494DC636C}"/>
                </a:ext>
              </a:extLst>
            </p:cNvPr>
            <p:cNvSpPr/>
            <p:nvPr userDrawn="1"/>
          </p:nvSpPr>
          <p:spPr>
            <a:xfrm>
              <a:off x="104774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92" name="Rechthoek 91">
              <a:extLst>
                <a:ext uri="{FF2B5EF4-FFF2-40B4-BE49-F238E27FC236}">
                  <a16:creationId xmlns:a16="http://schemas.microsoft.com/office/drawing/2014/main" id="{BE2A0FC4-BFB6-4C02-A005-42DE8103402C}"/>
                </a:ext>
              </a:extLst>
            </p:cNvPr>
            <p:cNvSpPr/>
            <p:nvPr userDrawn="1"/>
          </p:nvSpPr>
          <p:spPr>
            <a:xfrm>
              <a:off x="243839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93" name="Rechthoek 92">
              <a:extLst>
                <a:ext uri="{FF2B5EF4-FFF2-40B4-BE49-F238E27FC236}">
                  <a16:creationId xmlns:a16="http://schemas.microsoft.com/office/drawing/2014/main" id="{5D1C530D-C8C3-459C-B166-283CAC72D972}"/>
                </a:ext>
              </a:extLst>
            </p:cNvPr>
            <p:cNvSpPr/>
            <p:nvPr userDrawn="1"/>
          </p:nvSpPr>
          <p:spPr>
            <a:xfrm>
              <a:off x="382904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94" name="Rechthoek 93">
              <a:extLst>
                <a:ext uri="{FF2B5EF4-FFF2-40B4-BE49-F238E27FC236}">
                  <a16:creationId xmlns:a16="http://schemas.microsoft.com/office/drawing/2014/main" id="{44DB0356-E9F3-4648-A1C3-286D0DD3BC0D}"/>
                </a:ext>
              </a:extLst>
            </p:cNvPr>
            <p:cNvSpPr/>
            <p:nvPr userDrawn="1"/>
          </p:nvSpPr>
          <p:spPr>
            <a:xfrm>
              <a:off x="521969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95" name="Rechthoek 94">
              <a:extLst>
                <a:ext uri="{FF2B5EF4-FFF2-40B4-BE49-F238E27FC236}">
                  <a16:creationId xmlns:a16="http://schemas.microsoft.com/office/drawing/2014/main" id="{A08248CC-0DD7-43D3-89D0-04B21B0E9D0C}"/>
                </a:ext>
              </a:extLst>
            </p:cNvPr>
            <p:cNvSpPr/>
            <p:nvPr userDrawn="1"/>
          </p:nvSpPr>
          <p:spPr>
            <a:xfrm>
              <a:off x="661034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96" name="Rechthoek 95">
              <a:extLst>
                <a:ext uri="{FF2B5EF4-FFF2-40B4-BE49-F238E27FC236}">
                  <a16:creationId xmlns:a16="http://schemas.microsoft.com/office/drawing/2014/main" id="{F59B649C-327B-44EE-8FD8-DF5780C440C7}"/>
                </a:ext>
              </a:extLst>
            </p:cNvPr>
            <p:cNvSpPr/>
            <p:nvPr userDrawn="1"/>
          </p:nvSpPr>
          <p:spPr>
            <a:xfrm>
              <a:off x="800099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97" name="Rechthoek 96">
              <a:extLst>
                <a:ext uri="{FF2B5EF4-FFF2-40B4-BE49-F238E27FC236}">
                  <a16:creationId xmlns:a16="http://schemas.microsoft.com/office/drawing/2014/main" id="{1F2749D9-7056-4A1E-B14A-865A1C4898A2}"/>
                </a:ext>
              </a:extLst>
            </p:cNvPr>
            <p:cNvSpPr/>
            <p:nvPr userDrawn="1"/>
          </p:nvSpPr>
          <p:spPr>
            <a:xfrm>
              <a:off x="939164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98" name="Rechthoek 97">
              <a:extLst>
                <a:ext uri="{FF2B5EF4-FFF2-40B4-BE49-F238E27FC236}">
                  <a16:creationId xmlns:a16="http://schemas.microsoft.com/office/drawing/2014/main" id="{F6EBF245-88D1-459E-B383-814E41CEB42F}"/>
                </a:ext>
              </a:extLst>
            </p:cNvPr>
            <p:cNvSpPr/>
            <p:nvPr userDrawn="1"/>
          </p:nvSpPr>
          <p:spPr>
            <a:xfrm>
              <a:off x="1078229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99" name="Rechthoek 98">
              <a:extLst>
                <a:ext uri="{FF2B5EF4-FFF2-40B4-BE49-F238E27FC236}">
                  <a16:creationId xmlns:a16="http://schemas.microsoft.com/office/drawing/2014/main" id="{32242EEC-3065-40A9-84B6-634FB03612F2}"/>
                </a:ext>
              </a:extLst>
            </p:cNvPr>
            <p:cNvSpPr/>
            <p:nvPr userDrawn="1"/>
          </p:nvSpPr>
          <p:spPr>
            <a:xfrm>
              <a:off x="1217294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00" name="Rechthoek 99">
              <a:extLst>
                <a:ext uri="{FF2B5EF4-FFF2-40B4-BE49-F238E27FC236}">
                  <a16:creationId xmlns:a16="http://schemas.microsoft.com/office/drawing/2014/main" id="{6BDA72F4-8256-4DD6-A1E7-5F114F8D3F57}"/>
                </a:ext>
              </a:extLst>
            </p:cNvPr>
            <p:cNvSpPr/>
            <p:nvPr userDrawn="1"/>
          </p:nvSpPr>
          <p:spPr>
            <a:xfrm>
              <a:off x="1356359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01" name="Rechthoek 100">
              <a:extLst>
                <a:ext uri="{FF2B5EF4-FFF2-40B4-BE49-F238E27FC236}">
                  <a16:creationId xmlns:a16="http://schemas.microsoft.com/office/drawing/2014/main" id="{3611BD11-37AE-4C0E-8E96-7A342DF72BE8}"/>
                </a:ext>
              </a:extLst>
            </p:cNvPr>
            <p:cNvSpPr/>
            <p:nvPr userDrawn="1"/>
          </p:nvSpPr>
          <p:spPr>
            <a:xfrm>
              <a:off x="1495424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02" name="Rechthoek 101">
              <a:extLst>
                <a:ext uri="{FF2B5EF4-FFF2-40B4-BE49-F238E27FC236}">
                  <a16:creationId xmlns:a16="http://schemas.microsoft.com/office/drawing/2014/main" id="{7DADB5EF-A6F3-4933-A92B-2F254845B34F}"/>
                </a:ext>
              </a:extLst>
            </p:cNvPr>
            <p:cNvSpPr/>
            <p:nvPr userDrawn="1"/>
          </p:nvSpPr>
          <p:spPr>
            <a:xfrm>
              <a:off x="1634489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03" name="Rechthoek 102">
              <a:extLst>
                <a:ext uri="{FF2B5EF4-FFF2-40B4-BE49-F238E27FC236}">
                  <a16:creationId xmlns:a16="http://schemas.microsoft.com/office/drawing/2014/main" id="{4B69F43D-5BD8-4227-805D-D131D0CC9782}"/>
                </a:ext>
              </a:extLst>
            </p:cNvPr>
            <p:cNvSpPr/>
            <p:nvPr userDrawn="1"/>
          </p:nvSpPr>
          <p:spPr>
            <a:xfrm>
              <a:off x="104774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04" name="Rechthoek 103">
              <a:extLst>
                <a:ext uri="{FF2B5EF4-FFF2-40B4-BE49-F238E27FC236}">
                  <a16:creationId xmlns:a16="http://schemas.microsoft.com/office/drawing/2014/main" id="{8A117382-99B3-4F5A-95DF-DD71C489F308}"/>
                </a:ext>
              </a:extLst>
            </p:cNvPr>
            <p:cNvSpPr/>
            <p:nvPr userDrawn="1"/>
          </p:nvSpPr>
          <p:spPr>
            <a:xfrm>
              <a:off x="243839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05" name="Rechthoek 104">
              <a:extLst>
                <a:ext uri="{FF2B5EF4-FFF2-40B4-BE49-F238E27FC236}">
                  <a16:creationId xmlns:a16="http://schemas.microsoft.com/office/drawing/2014/main" id="{37BEE625-7635-4764-8242-72FE7574219D}"/>
                </a:ext>
              </a:extLst>
            </p:cNvPr>
            <p:cNvSpPr/>
            <p:nvPr userDrawn="1"/>
          </p:nvSpPr>
          <p:spPr>
            <a:xfrm>
              <a:off x="382904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06" name="Rechthoek 105">
              <a:extLst>
                <a:ext uri="{FF2B5EF4-FFF2-40B4-BE49-F238E27FC236}">
                  <a16:creationId xmlns:a16="http://schemas.microsoft.com/office/drawing/2014/main" id="{B94E52F2-EC1D-4B93-9583-8092EB54AAB9}"/>
                </a:ext>
              </a:extLst>
            </p:cNvPr>
            <p:cNvSpPr/>
            <p:nvPr userDrawn="1"/>
          </p:nvSpPr>
          <p:spPr>
            <a:xfrm>
              <a:off x="521969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07" name="Rechthoek 106">
              <a:extLst>
                <a:ext uri="{FF2B5EF4-FFF2-40B4-BE49-F238E27FC236}">
                  <a16:creationId xmlns:a16="http://schemas.microsoft.com/office/drawing/2014/main" id="{C220B813-DD92-4C7D-A1BC-697C23CABFA1}"/>
                </a:ext>
              </a:extLst>
            </p:cNvPr>
            <p:cNvSpPr/>
            <p:nvPr userDrawn="1"/>
          </p:nvSpPr>
          <p:spPr>
            <a:xfrm>
              <a:off x="661034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08" name="Rechthoek 107">
              <a:extLst>
                <a:ext uri="{FF2B5EF4-FFF2-40B4-BE49-F238E27FC236}">
                  <a16:creationId xmlns:a16="http://schemas.microsoft.com/office/drawing/2014/main" id="{02E84D6E-F48F-4557-99C6-9713133382F4}"/>
                </a:ext>
              </a:extLst>
            </p:cNvPr>
            <p:cNvSpPr/>
            <p:nvPr userDrawn="1"/>
          </p:nvSpPr>
          <p:spPr>
            <a:xfrm>
              <a:off x="800099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09" name="Rechthoek 108">
              <a:extLst>
                <a:ext uri="{FF2B5EF4-FFF2-40B4-BE49-F238E27FC236}">
                  <a16:creationId xmlns:a16="http://schemas.microsoft.com/office/drawing/2014/main" id="{E0212F54-9A69-4A61-8B35-78C4D89F641B}"/>
                </a:ext>
              </a:extLst>
            </p:cNvPr>
            <p:cNvSpPr/>
            <p:nvPr userDrawn="1"/>
          </p:nvSpPr>
          <p:spPr>
            <a:xfrm>
              <a:off x="939164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10" name="Rechthoek 109">
              <a:extLst>
                <a:ext uri="{FF2B5EF4-FFF2-40B4-BE49-F238E27FC236}">
                  <a16:creationId xmlns:a16="http://schemas.microsoft.com/office/drawing/2014/main" id="{82867721-4D81-431A-BA76-A06D56D3D57A}"/>
                </a:ext>
              </a:extLst>
            </p:cNvPr>
            <p:cNvSpPr/>
            <p:nvPr userDrawn="1"/>
          </p:nvSpPr>
          <p:spPr>
            <a:xfrm>
              <a:off x="1078229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11" name="Rechthoek 110">
              <a:extLst>
                <a:ext uri="{FF2B5EF4-FFF2-40B4-BE49-F238E27FC236}">
                  <a16:creationId xmlns:a16="http://schemas.microsoft.com/office/drawing/2014/main" id="{BC7CB733-8B25-4EA0-BC8B-16D6C0A8F3D9}"/>
                </a:ext>
              </a:extLst>
            </p:cNvPr>
            <p:cNvSpPr/>
            <p:nvPr userDrawn="1"/>
          </p:nvSpPr>
          <p:spPr>
            <a:xfrm>
              <a:off x="1217294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12" name="Rechthoek 111">
              <a:extLst>
                <a:ext uri="{FF2B5EF4-FFF2-40B4-BE49-F238E27FC236}">
                  <a16:creationId xmlns:a16="http://schemas.microsoft.com/office/drawing/2014/main" id="{C272F51B-7DF3-4BB4-81EF-F30BEBF919F8}"/>
                </a:ext>
              </a:extLst>
            </p:cNvPr>
            <p:cNvSpPr/>
            <p:nvPr userDrawn="1"/>
          </p:nvSpPr>
          <p:spPr>
            <a:xfrm>
              <a:off x="1356359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13" name="Rechthoek 112">
              <a:extLst>
                <a:ext uri="{FF2B5EF4-FFF2-40B4-BE49-F238E27FC236}">
                  <a16:creationId xmlns:a16="http://schemas.microsoft.com/office/drawing/2014/main" id="{E7275EC4-E93D-4579-9252-95875A3D384C}"/>
                </a:ext>
              </a:extLst>
            </p:cNvPr>
            <p:cNvSpPr/>
            <p:nvPr userDrawn="1"/>
          </p:nvSpPr>
          <p:spPr>
            <a:xfrm>
              <a:off x="1495424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14" name="Rechthoek 113">
              <a:extLst>
                <a:ext uri="{FF2B5EF4-FFF2-40B4-BE49-F238E27FC236}">
                  <a16:creationId xmlns:a16="http://schemas.microsoft.com/office/drawing/2014/main" id="{0ADC9315-AE94-46D1-A960-BDE67D19F3AD}"/>
                </a:ext>
              </a:extLst>
            </p:cNvPr>
            <p:cNvSpPr/>
            <p:nvPr userDrawn="1"/>
          </p:nvSpPr>
          <p:spPr>
            <a:xfrm>
              <a:off x="1634489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15" name="Rechthoek 114">
              <a:extLst>
                <a:ext uri="{FF2B5EF4-FFF2-40B4-BE49-F238E27FC236}">
                  <a16:creationId xmlns:a16="http://schemas.microsoft.com/office/drawing/2014/main" id="{55221152-1C95-4DAA-ACB5-C7B52C8FD766}"/>
                </a:ext>
              </a:extLst>
            </p:cNvPr>
            <p:cNvSpPr/>
            <p:nvPr userDrawn="1"/>
          </p:nvSpPr>
          <p:spPr>
            <a:xfrm>
              <a:off x="104774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16" name="Rechthoek 115">
              <a:extLst>
                <a:ext uri="{FF2B5EF4-FFF2-40B4-BE49-F238E27FC236}">
                  <a16:creationId xmlns:a16="http://schemas.microsoft.com/office/drawing/2014/main" id="{BFEAC399-A721-4E24-97FA-7D27F08ADC7E}"/>
                </a:ext>
              </a:extLst>
            </p:cNvPr>
            <p:cNvSpPr/>
            <p:nvPr userDrawn="1"/>
          </p:nvSpPr>
          <p:spPr>
            <a:xfrm>
              <a:off x="243839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17" name="Rechthoek 116">
              <a:extLst>
                <a:ext uri="{FF2B5EF4-FFF2-40B4-BE49-F238E27FC236}">
                  <a16:creationId xmlns:a16="http://schemas.microsoft.com/office/drawing/2014/main" id="{6B5520BE-CE29-4813-9DAD-C9B41DACAFCA}"/>
                </a:ext>
              </a:extLst>
            </p:cNvPr>
            <p:cNvSpPr/>
            <p:nvPr userDrawn="1"/>
          </p:nvSpPr>
          <p:spPr>
            <a:xfrm>
              <a:off x="382904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18" name="Rechthoek 117">
              <a:extLst>
                <a:ext uri="{FF2B5EF4-FFF2-40B4-BE49-F238E27FC236}">
                  <a16:creationId xmlns:a16="http://schemas.microsoft.com/office/drawing/2014/main" id="{BC614ACB-A292-4AB7-A05D-035255A09EAC}"/>
                </a:ext>
              </a:extLst>
            </p:cNvPr>
            <p:cNvSpPr/>
            <p:nvPr userDrawn="1"/>
          </p:nvSpPr>
          <p:spPr>
            <a:xfrm>
              <a:off x="521969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19" name="Rechthoek 118">
              <a:extLst>
                <a:ext uri="{FF2B5EF4-FFF2-40B4-BE49-F238E27FC236}">
                  <a16:creationId xmlns:a16="http://schemas.microsoft.com/office/drawing/2014/main" id="{8197675B-3E1D-4ADC-8028-675B7EEC0715}"/>
                </a:ext>
              </a:extLst>
            </p:cNvPr>
            <p:cNvSpPr/>
            <p:nvPr userDrawn="1"/>
          </p:nvSpPr>
          <p:spPr>
            <a:xfrm>
              <a:off x="661034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20" name="Rechthoek 119">
              <a:extLst>
                <a:ext uri="{FF2B5EF4-FFF2-40B4-BE49-F238E27FC236}">
                  <a16:creationId xmlns:a16="http://schemas.microsoft.com/office/drawing/2014/main" id="{161FDAA3-430E-49EC-A4CC-A6683E05F77B}"/>
                </a:ext>
              </a:extLst>
            </p:cNvPr>
            <p:cNvSpPr/>
            <p:nvPr userDrawn="1"/>
          </p:nvSpPr>
          <p:spPr>
            <a:xfrm>
              <a:off x="800099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21" name="Rechthoek 120">
              <a:extLst>
                <a:ext uri="{FF2B5EF4-FFF2-40B4-BE49-F238E27FC236}">
                  <a16:creationId xmlns:a16="http://schemas.microsoft.com/office/drawing/2014/main" id="{37DE3A08-788F-45BE-907A-AC3348EDB0B9}"/>
                </a:ext>
              </a:extLst>
            </p:cNvPr>
            <p:cNvSpPr/>
            <p:nvPr userDrawn="1"/>
          </p:nvSpPr>
          <p:spPr>
            <a:xfrm>
              <a:off x="939164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22" name="Rechthoek 121">
              <a:extLst>
                <a:ext uri="{FF2B5EF4-FFF2-40B4-BE49-F238E27FC236}">
                  <a16:creationId xmlns:a16="http://schemas.microsoft.com/office/drawing/2014/main" id="{90379143-8DF0-4EE1-8C3A-C240D936C862}"/>
                </a:ext>
              </a:extLst>
            </p:cNvPr>
            <p:cNvSpPr/>
            <p:nvPr userDrawn="1"/>
          </p:nvSpPr>
          <p:spPr>
            <a:xfrm>
              <a:off x="1078229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23" name="Rechthoek 122">
              <a:extLst>
                <a:ext uri="{FF2B5EF4-FFF2-40B4-BE49-F238E27FC236}">
                  <a16:creationId xmlns:a16="http://schemas.microsoft.com/office/drawing/2014/main" id="{E22EF1D9-5DE2-46B7-8523-CF79C32B2B0E}"/>
                </a:ext>
              </a:extLst>
            </p:cNvPr>
            <p:cNvSpPr/>
            <p:nvPr userDrawn="1"/>
          </p:nvSpPr>
          <p:spPr>
            <a:xfrm>
              <a:off x="1217294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24" name="Rechthoek 123">
              <a:extLst>
                <a:ext uri="{FF2B5EF4-FFF2-40B4-BE49-F238E27FC236}">
                  <a16:creationId xmlns:a16="http://schemas.microsoft.com/office/drawing/2014/main" id="{60762A57-F746-45D5-AB2E-7C3E0A5B738D}"/>
                </a:ext>
              </a:extLst>
            </p:cNvPr>
            <p:cNvSpPr/>
            <p:nvPr userDrawn="1"/>
          </p:nvSpPr>
          <p:spPr>
            <a:xfrm>
              <a:off x="1356359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25" name="Rechthoek 124">
              <a:extLst>
                <a:ext uri="{FF2B5EF4-FFF2-40B4-BE49-F238E27FC236}">
                  <a16:creationId xmlns:a16="http://schemas.microsoft.com/office/drawing/2014/main" id="{06642479-D5AA-4E24-BBAA-A46D252F4370}"/>
                </a:ext>
              </a:extLst>
            </p:cNvPr>
            <p:cNvSpPr/>
            <p:nvPr userDrawn="1"/>
          </p:nvSpPr>
          <p:spPr>
            <a:xfrm>
              <a:off x="1495424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26" name="Rechthoek 125">
              <a:extLst>
                <a:ext uri="{FF2B5EF4-FFF2-40B4-BE49-F238E27FC236}">
                  <a16:creationId xmlns:a16="http://schemas.microsoft.com/office/drawing/2014/main" id="{7294A249-E01B-4E00-A515-54145D369480}"/>
                </a:ext>
              </a:extLst>
            </p:cNvPr>
            <p:cNvSpPr/>
            <p:nvPr userDrawn="1"/>
          </p:nvSpPr>
          <p:spPr>
            <a:xfrm>
              <a:off x="1634489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27" name="Rechthoek 126">
              <a:extLst>
                <a:ext uri="{FF2B5EF4-FFF2-40B4-BE49-F238E27FC236}">
                  <a16:creationId xmlns:a16="http://schemas.microsoft.com/office/drawing/2014/main" id="{BA2047AF-40C4-4B43-9121-F09C177A4A20}"/>
                </a:ext>
              </a:extLst>
            </p:cNvPr>
            <p:cNvSpPr/>
            <p:nvPr userDrawn="1"/>
          </p:nvSpPr>
          <p:spPr>
            <a:xfrm>
              <a:off x="104774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28" name="Rechthoek 127">
              <a:extLst>
                <a:ext uri="{FF2B5EF4-FFF2-40B4-BE49-F238E27FC236}">
                  <a16:creationId xmlns:a16="http://schemas.microsoft.com/office/drawing/2014/main" id="{76B98FFC-AD3C-49B2-93CA-C1725C19A20F}"/>
                </a:ext>
              </a:extLst>
            </p:cNvPr>
            <p:cNvSpPr/>
            <p:nvPr userDrawn="1"/>
          </p:nvSpPr>
          <p:spPr>
            <a:xfrm>
              <a:off x="243839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29" name="Rechthoek 128">
              <a:extLst>
                <a:ext uri="{FF2B5EF4-FFF2-40B4-BE49-F238E27FC236}">
                  <a16:creationId xmlns:a16="http://schemas.microsoft.com/office/drawing/2014/main" id="{E1879D9E-3E63-4CC2-9AC7-425812A3F2C4}"/>
                </a:ext>
              </a:extLst>
            </p:cNvPr>
            <p:cNvSpPr/>
            <p:nvPr userDrawn="1"/>
          </p:nvSpPr>
          <p:spPr>
            <a:xfrm>
              <a:off x="382904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30" name="Rechthoek 129">
              <a:extLst>
                <a:ext uri="{FF2B5EF4-FFF2-40B4-BE49-F238E27FC236}">
                  <a16:creationId xmlns:a16="http://schemas.microsoft.com/office/drawing/2014/main" id="{8342A221-D10B-423B-8906-5EBC48090A2E}"/>
                </a:ext>
              </a:extLst>
            </p:cNvPr>
            <p:cNvSpPr/>
            <p:nvPr userDrawn="1"/>
          </p:nvSpPr>
          <p:spPr>
            <a:xfrm>
              <a:off x="521969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31" name="Rechthoek 130">
              <a:extLst>
                <a:ext uri="{FF2B5EF4-FFF2-40B4-BE49-F238E27FC236}">
                  <a16:creationId xmlns:a16="http://schemas.microsoft.com/office/drawing/2014/main" id="{35A57EB3-D6B5-4152-B14F-EF27E1349632}"/>
                </a:ext>
              </a:extLst>
            </p:cNvPr>
            <p:cNvSpPr/>
            <p:nvPr userDrawn="1"/>
          </p:nvSpPr>
          <p:spPr>
            <a:xfrm>
              <a:off x="661034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32" name="Rechthoek 131">
              <a:extLst>
                <a:ext uri="{FF2B5EF4-FFF2-40B4-BE49-F238E27FC236}">
                  <a16:creationId xmlns:a16="http://schemas.microsoft.com/office/drawing/2014/main" id="{31F4458E-A63D-4437-8E19-A66C8BC5DFD9}"/>
                </a:ext>
              </a:extLst>
            </p:cNvPr>
            <p:cNvSpPr/>
            <p:nvPr userDrawn="1"/>
          </p:nvSpPr>
          <p:spPr>
            <a:xfrm>
              <a:off x="800099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33" name="Rechthoek 132">
              <a:extLst>
                <a:ext uri="{FF2B5EF4-FFF2-40B4-BE49-F238E27FC236}">
                  <a16:creationId xmlns:a16="http://schemas.microsoft.com/office/drawing/2014/main" id="{823D3FFE-4462-459F-8BC9-876EB23D6C56}"/>
                </a:ext>
              </a:extLst>
            </p:cNvPr>
            <p:cNvSpPr/>
            <p:nvPr userDrawn="1"/>
          </p:nvSpPr>
          <p:spPr>
            <a:xfrm>
              <a:off x="939164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34" name="Rechthoek 133">
              <a:extLst>
                <a:ext uri="{FF2B5EF4-FFF2-40B4-BE49-F238E27FC236}">
                  <a16:creationId xmlns:a16="http://schemas.microsoft.com/office/drawing/2014/main" id="{CFA305EC-68FF-4C4A-B709-979FB292811A}"/>
                </a:ext>
              </a:extLst>
            </p:cNvPr>
            <p:cNvSpPr/>
            <p:nvPr userDrawn="1"/>
          </p:nvSpPr>
          <p:spPr>
            <a:xfrm>
              <a:off x="1078229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35" name="Rechthoek 134">
              <a:extLst>
                <a:ext uri="{FF2B5EF4-FFF2-40B4-BE49-F238E27FC236}">
                  <a16:creationId xmlns:a16="http://schemas.microsoft.com/office/drawing/2014/main" id="{A0347432-8C21-4FC5-8C35-B1FD2EA749CB}"/>
                </a:ext>
              </a:extLst>
            </p:cNvPr>
            <p:cNvSpPr/>
            <p:nvPr userDrawn="1"/>
          </p:nvSpPr>
          <p:spPr>
            <a:xfrm>
              <a:off x="1217294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36" name="Rechthoek 135">
              <a:extLst>
                <a:ext uri="{FF2B5EF4-FFF2-40B4-BE49-F238E27FC236}">
                  <a16:creationId xmlns:a16="http://schemas.microsoft.com/office/drawing/2014/main" id="{7A7F8353-A1F1-4929-8555-E3CBFF711B9C}"/>
                </a:ext>
              </a:extLst>
            </p:cNvPr>
            <p:cNvSpPr/>
            <p:nvPr userDrawn="1"/>
          </p:nvSpPr>
          <p:spPr>
            <a:xfrm>
              <a:off x="1356359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37" name="Rechthoek 136">
              <a:extLst>
                <a:ext uri="{FF2B5EF4-FFF2-40B4-BE49-F238E27FC236}">
                  <a16:creationId xmlns:a16="http://schemas.microsoft.com/office/drawing/2014/main" id="{FE868229-68BB-41A9-9ED5-28B124EF510A}"/>
                </a:ext>
              </a:extLst>
            </p:cNvPr>
            <p:cNvSpPr/>
            <p:nvPr userDrawn="1"/>
          </p:nvSpPr>
          <p:spPr>
            <a:xfrm>
              <a:off x="1495424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38" name="Rechthoek 137">
              <a:extLst>
                <a:ext uri="{FF2B5EF4-FFF2-40B4-BE49-F238E27FC236}">
                  <a16:creationId xmlns:a16="http://schemas.microsoft.com/office/drawing/2014/main" id="{FA1DEB70-AA07-4F8C-A32A-D1E0EB6B9063}"/>
                </a:ext>
              </a:extLst>
            </p:cNvPr>
            <p:cNvSpPr/>
            <p:nvPr userDrawn="1"/>
          </p:nvSpPr>
          <p:spPr>
            <a:xfrm>
              <a:off x="1634489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39" name="Rechthoek 138">
              <a:extLst>
                <a:ext uri="{FF2B5EF4-FFF2-40B4-BE49-F238E27FC236}">
                  <a16:creationId xmlns:a16="http://schemas.microsoft.com/office/drawing/2014/main" id="{CB899CC4-E72F-4DA6-BE2E-02A092FEA67A}"/>
                </a:ext>
              </a:extLst>
            </p:cNvPr>
            <p:cNvSpPr/>
            <p:nvPr userDrawn="1"/>
          </p:nvSpPr>
          <p:spPr>
            <a:xfrm>
              <a:off x="105727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40" name="Rechthoek 139">
              <a:extLst>
                <a:ext uri="{FF2B5EF4-FFF2-40B4-BE49-F238E27FC236}">
                  <a16:creationId xmlns:a16="http://schemas.microsoft.com/office/drawing/2014/main" id="{E9F657BB-7594-4CE9-81AE-F174A5FCF7BF}"/>
                </a:ext>
              </a:extLst>
            </p:cNvPr>
            <p:cNvSpPr/>
            <p:nvPr userDrawn="1"/>
          </p:nvSpPr>
          <p:spPr>
            <a:xfrm>
              <a:off x="244792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41" name="Rechthoek 140">
              <a:extLst>
                <a:ext uri="{FF2B5EF4-FFF2-40B4-BE49-F238E27FC236}">
                  <a16:creationId xmlns:a16="http://schemas.microsoft.com/office/drawing/2014/main" id="{DFC37973-9120-49B2-A7ED-15DCB112E254}"/>
                </a:ext>
              </a:extLst>
            </p:cNvPr>
            <p:cNvSpPr/>
            <p:nvPr userDrawn="1"/>
          </p:nvSpPr>
          <p:spPr>
            <a:xfrm>
              <a:off x="383857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42" name="Rechthoek 141">
              <a:extLst>
                <a:ext uri="{FF2B5EF4-FFF2-40B4-BE49-F238E27FC236}">
                  <a16:creationId xmlns:a16="http://schemas.microsoft.com/office/drawing/2014/main" id="{C21B2490-2482-42A9-AD65-3EFCE801B505}"/>
                </a:ext>
              </a:extLst>
            </p:cNvPr>
            <p:cNvSpPr/>
            <p:nvPr userDrawn="1"/>
          </p:nvSpPr>
          <p:spPr>
            <a:xfrm>
              <a:off x="522922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43" name="Rechthoek 142">
              <a:extLst>
                <a:ext uri="{FF2B5EF4-FFF2-40B4-BE49-F238E27FC236}">
                  <a16:creationId xmlns:a16="http://schemas.microsoft.com/office/drawing/2014/main" id="{1AD68A9B-287C-47FA-B23C-EF991C19345D}"/>
                </a:ext>
              </a:extLst>
            </p:cNvPr>
            <p:cNvSpPr/>
            <p:nvPr userDrawn="1"/>
          </p:nvSpPr>
          <p:spPr>
            <a:xfrm>
              <a:off x="661987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44" name="Rechthoek 143">
              <a:extLst>
                <a:ext uri="{FF2B5EF4-FFF2-40B4-BE49-F238E27FC236}">
                  <a16:creationId xmlns:a16="http://schemas.microsoft.com/office/drawing/2014/main" id="{E13DC975-77A9-49F1-840F-60F7F64AA0AE}"/>
                </a:ext>
              </a:extLst>
            </p:cNvPr>
            <p:cNvSpPr/>
            <p:nvPr userDrawn="1"/>
          </p:nvSpPr>
          <p:spPr>
            <a:xfrm>
              <a:off x="801052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45" name="Rechthoek 144">
              <a:extLst>
                <a:ext uri="{FF2B5EF4-FFF2-40B4-BE49-F238E27FC236}">
                  <a16:creationId xmlns:a16="http://schemas.microsoft.com/office/drawing/2014/main" id="{1F4C024A-51DC-4F32-8C8D-B2E1662EBABC}"/>
                </a:ext>
              </a:extLst>
            </p:cNvPr>
            <p:cNvSpPr/>
            <p:nvPr userDrawn="1"/>
          </p:nvSpPr>
          <p:spPr>
            <a:xfrm>
              <a:off x="940117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46" name="Rechthoek 145">
              <a:extLst>
                <a:ext uri="{FF2B5EF4-FFF2-40B4-BE49-F238E27FC236}">
                  <a16:creationId xmlns:a16="http://schemas.microsoft.com/office/drawing/2014/main" id="{7E3E9670-3B8B-4A3E-BBC8-148C50E521E5}"/>
                </a:ext>
              </a:extLst>
            </p:cNvPr>
            <p:cNvSpPr/>
            <p:nvPr userDrawn="1"/>
          </p:nvSpPr>
          <p:spPr>
            <a:xfrm>
              <a:off x="1079182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47" name="Rechthoek 146">
              <a:extLst>
                <a:ext uri="{FF2B5EF4-FFF2-40B4-BE49-F238E27FC236}">
                  <a16:creationId xmlns:a16="http://schemas.microsoft.com/office/drawing/2014/main" id="{0D625E2E-D09E-4433-8635-54FE2B610D71}"/>
                </a:ext>
              </a:extLst>
            </p:cNvPr>
            <p:cNvSpPr/>
            <p:nvPr userDrawn="1"/>
          </p:nvSpPr>
          <p:spPr>
            <a:xfrm>
              <a:off x="1218247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48" name="Rechthoek 147">
              <a:extLst>
                <a:ext uri="{FF2B5EF4-FFF2-40B4-BE49-F238E27FC236}">
                  <a16:creationId xmlns:a16="http://schemas.microsoft.com/office/drawing/2014/main" id="{4D0CF8CE-893C-4FC4-A604-1E1E339B55E0}"/>
                </a:ext>
              </a:extLst>
            </p:cNvPr>
            <p:cNvSpPr/>
            <p:nvPr userDrawn="1"/>
          </p:nvSpPr>
          <p:spPr>
            <a:xfrm>
              <a:off x="1357312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49" name="Rechthoek 148">
              <a:extLst>
                <a:ext uri="{FF2B5EF4-FFF2-40B4-BE49-F238E27FC236}">
                  <a16:creationId xmlns:a16="http://schemas.microsoft.com/office/drawing/2014/main" id="{AA4F597F-E463-4268-91FE-0A240CFB670C}"/>
                </a:ext>
              </a:extLst>
            </p:cNvPr>
            <p:cNvSpPr/>
            <p:nvPr userDrawn="1"/>
          </p:nvSpPr>
          <p:spPr>
            <a:xfrm>
              <a:off x="1496377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50" name="Rechthoek 149">
              <a:extLst>
                <a:ext uri="{FF2B5EF4-FFF2-40B4-BE49-F238E27FC236}">
                  <a16:creationId xmlns:a16="http://schemas.microsoft.com/office/drawing/2014/main" id="{322D01B1-CED0-4098-A701-3BF8B51E38E6}"/>
                </a:ext>
              </a:extLst>
            </p:cNvPr>
            <p:cNvSpPr/>
            <p:nvPr userDrawn="1"/>
          </p:nvSpPr>
          <p:spPr>
            <a:xfrm>
              <a:off x="1635442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51" name="Rechthoek 150">
              <a:extLst>
                <a:ext uri="{FF2B5EF4-FFF2-40B4-BE49-F238E27FC236}">
                  <a16:creationId xmlns:a16="http://schemas.microsoft.com/office/drawing/2014/main" id="{9B29E19F-617C-43B4-81CB-8EEF9BCF4A1D}"/>
                </a:ext>
              </a:extLst>
            </p:cNvPr>
            <p:cNvSpPr/>
            <p:nvPr userDrawn="1"/>
          </p:nvSpPr>
          <p:spPr>
            <a:xfrm>
              <a:off x="9527" y="9302390"/>
              <a:ext cx="17611724"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grpSp>
      <p:grpSp>
        <p:nvGrpSpPr>
          <p:cNvPr id="168" name="Graphic 6" hidden="1">
            <a:extLst>
              <a:ext uri="{FF2B5EF4-FFF2-40B4-BE49-F238E27FC236}">
                <a16:creationId xmlns:a16="http://schemas.microsoft.com/office/drawing/2014/main" id="{8A0AAF7F-DD0F-4CB1-A1B2-505FC4BCCC2B}"/>
              </a:ext>
            </a:extLst>
          </p:cNvPr>
          <p:cNvGrpSpPr/>
          <p:nvPr userDrawn="1"/>
        </p:nvGrpSpPr>
        <p:grpSpPr>
          <a:xfrm>
            <a:off x="-7144" y="-7144"/>
            <a:ext cx="18297525" cy="10296525"/>
            <a:chOff x="-7144" y="-7144"/>
            <a:chExt cx="18297525" cy="10296525"/>
          </a:xfrm>
          <a:solidFill>
            <a:srgbClr val="FFFFFF">
              <a:alpha val="0"/>
            </a:srgbClr>
          </a:solidFill>
        </p:grpSpPr>
        <p:sp>
          <p:nvSpPr>
            <p:cNvPr id="169" name="Vrije vorm: vorm 168">
              <a:extLst>
                <a:ext uri="{FF2B5EF4-FFF2-40B4-BE49-F238E27FC236}">
                  <a16:creationId xmlns:a16="http://schemas.microsoft.com/office/drawing/2014/main" id="{F1DCEBEA-BD51-4E6A-BDD5-B32F46FCAF21}"/>
                </a:ext>
              </a:extLst>
            </p:cNvPr>
            <p:cNvSpPr/>
            <p:nvPr/>
          </p:nvSpPr>
          <p:spPr>
            <a:xfrm>
              <a:off x="104060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70" name="Vrije vorm: vorm 169">
              <a:extLst>
                <a:ext uri="{FF2B5EF4-FFF2-40B4-BE49-F238E27FC236}">
                  <a16:creationId xmlns:a16="http://schemas.microsoft.com/office/drawing/2014/main" id="{FD08B8C0-EAC8-4271-BD1D-93AF595C0334}"/>
                </a:ext>
              </a:extLst>
            </p:cNvPr>
            <p:cNvSpPr/>
            <p:nvPr/>
          </p:nvSpPr>
          <p:spPr>
            <a:xfrm>
              <a:off x="-7144" y="-7144"/>
              <a:ext cx="18297525" cy="10296525"/>
            </a:xfrm>
            <a:custGeom>
              <a:avLst/>
              <a:gdLst>
                <a:gd name="connsiteX0" fmla="*/ 7144 w 18297525"/>
                <a:gd name="connsiteY0" fmla="*/ 7144 h 10296525"/>
                <a:gd name="connsiteX1" fmla="*/ 18295144 w 18297525"/>
                <a:gd name="connsiteY1" fmla="*/ 7144 h 10296525"/>
                <a:gd name="connsiteX2" fmla="*/ 18295144 w 18297525"/>
                <a:gd name="connsiteY2" fmla="*/ 10294144 h 10296525"/>
                <a:gd name="connsiteX3" fmla="*/ 7144 w 18297525"/>
                <a:gd name="connsiteY3" fmla="*/ 10294144 h 10296525"/>
              </a:gdLst>
              <a:ahLst/>
              <a:cxnLst>
                <a:cxn ang="0">
                  <a:pos x="connsiteX0" y="connsiteY0"/>
                </a:cxn>
                <a:cxn ang="0">
                  <a:pos x="connsiteX1" y="connsiteY1"/>
                </a:cxn>
                <a:cxn ang="0">
                  <a:pos x="connsiteX2" y="connsiteY2"/>
                </a:cxn>
                <a:cxn ang="0">
                  <a:pos x="connsiteX3" y="connsiteY3"/>
                </a:cxn>
              </a:cxnLst>
              <a:rect l="l" t="t" r="r" b="b"/>
              <a:pathLst>
                <a:path w="18297525" h="10296525">
                  <a:moveTo>
                    <a:pt x="7144" y="7144"/>
                  </a:moveTo>
                  <a:lnTo>
                    <a:pt x="18295144" y="7144"/>
                  </a:lnTo>
                  <a:lnTo>
                    <a:pt x="18295144" y="10294144"/>
                  </a:lnTo>
                  <a:lnTo>
                    <a:pt x="7144" y="1029414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71" name="Vrije vorm: vorm 170">
              <a:extLst>
                <a:ext uri="{FF2B5EF4-FFF2-40B4-BE49-F238E27FC236}">
                  <a16:creationId xmlns:a16="http://schemas.microsoft.com/office/drawing/2014/main" id="{92DE7A37-0B5F-4A33-8877-BF9493146315}"/>
                </a:ext>
              </a:extLst>
            </p:cNvPr>
            <p:cNvSpPr/>
            <p:nvPr/>
          </p:nvSpPr>
          <p:spPr>
            <a:xfrm>
              <a:off x="104060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72" name="Vrije vorm: vorm 171">
              <a:extLst>
                <a:ext uri="{FF2B5EF4-FFF2-40B4-BE49-F238E27FC236}">
                  <a16:creationId xmlns:a16="http://schemas.microsoft.com/office/drawing/2014/main" id="{6F8A9ABB-A2A9-490F-978E-E0F0E67708C9}"/>
                </a:ext>
              </a:extLst>
            </p:cNvPr>
            <p:cNvSpPr/>
            <p:nvPr/>
          </p:nvSpPr>
          <p:spPr>
            <a:xfrm>
              <a:off x="104060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73" name="Vrije vorm: vorm 172">
              <a:extLst>
                <a:ext uri="{FF2B5EF4-FFF2-40B4-BE49-F238E27FC236}">
                  <a16:creationId xmlns:a16="http://schemas.microsoft.com/office/drawing/2014/main" id="{E2C0164E-F16D-4328-887D-B444B8D5799F}"/>
                </a:ext>
              </a:extLst>
            </p:cNvPr>
            <p:cNvSpPr/>
            <p:nvPr/>
          </p:nvSpPr>
          <p:spPr>
            <a:xfrm>
              <a:off x="104060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74" name="Vrije vorm: vorm 173">
              <a:extLst>
                <a:ext uri="{FF2B5EF4-FFF2-40B4-BE49-F238E27FC236}">
                  <a16:creationId xmlns:a16="http://schemas.microsoft.com/office/drawing/2014/main" id="{2DFDFC57-EE90-4415-A198-64E26D72FFC4}"/>
                </a:ext>
              </a:extLst>
            </p:cNvPr>
            <p:cNvSpPr/>
            <p:nvPr/>
          </p:nvSpPr>
          <p:spPr>
            <a:xfrm>
              <a:off x="104060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75" name="Vrije vorm: vorm 174">
              <a:extLst>
                <a:ext uri="{FF2B5EF4-FFF2-40B4-BE49-F238E27FC236}">
                  <a16:creationId xmlns:a16="http://schemas.microsoft.com/office/drawing/2014/main" id="{F64CECF1-92EC-4E9F-9FAF-078C71B824C3}"/>
                </a:ext>
              </a:extLst>
            </p:cNvPr>
            <p:cNvSpPr/>
            <p:nvPr/>
          </p:nvSpPr>
          <p:spPr>
            <a:xfrm>
              <a:off x="104060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76" name="Vrije vorm: vorm 175">
              <a:extLst>
                <a:ext uri="{FF2B5EF4-FFF2-40B4-BE49-F238E27FC236}">
                  <a16:creationId xmlns:a16="http://schemas.microsoft.com/office/drawing/2014/main" id="{9CFD6479-782A-4767-BD69-EA62A2917EAC}"/>
                </a:ext>
              </a:extLst>
            </p:cNvPr>
            <p:cNvSpPr/>
            <p:nvPr/>
          </p:nvSpPr>
          <p:spPr>
            <a:xfrm>
              <a:off x="104060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77" name="Vrije vorm: vorm 176">
              <a:extLst>
                <a:ext uri="{FF2B5EF4-FFF2-40B4-BE49-F238E27FC236}">
                  <a16:creationId xmlns:a16="http://schemas.microsoft.com/office/drawing/2014/main" id="{39C87844-B0D3-4095-A2A1-66DB74BB61E7}"/>
                </a:ext>
              </a:extLst>
            </p:cNvPr>
            <p:cNvSpPr/>
            <p:nvPr/>
          </p:nvSpPr>
          <p:spPr>
            <a:xfrm>
              <a:off x="104060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78" name="Vrije vorm: vorm 177">
              <a:extLst>
                <a:ext uri="{FF2B5EF4-FFF2-40B4-BE49-F238E27FC236}">
                  <a16:creationId xmlns:a16="http://schemas.microsoft.com/office/drawing/2014/main" id="{56142EEF-703A-4C22-8198-0BA6F3C1960E}"/>
                </a:ext>
              </a:extLst>
            </p:cNvPr>
            <p:cNvSpPr/>
            <p:nvPr/>
          </p:nvSpPr>
          <p:spPr>
            <a:xfrm>
              <a:off x="104060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79" name="Vrije vorm: vorm 178">
              <a:extLst>
                <a:ext uri="{FF2B5EF4-FFF2-40B4-BE49-F238E27FC236}">
                  <a16:creationId xmlns:a16="http://schemas.microsoft.com/office/drawing/2014/main" id="{FAE584A2-2C35-47DE-8D98-FF3614A89F42}"/>
                </a:ext>
              </a:extLst>
            </p:cNvPr>
            <p:cNvSpPr/>
            <p:nvPr/>
          </p:nvSpPr>
          <p:spPr>
            <a:xfrm>
              <a:off x="104060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80" name="Vrije vorm: vorm 179">
              <a:extLst>
                <a:ext uri="{FF2B5EF4-FFF2-40B4-BE49-F238E27FC236}">
                  <a16:creationId xmlns:a16="http://schemas.microsoft.com/office/drawing/2014/main" id="{26EBDC24-CB3F-4813-9805-3A2A0D44A8ED}"/>
                </a:ext>
              </a:extLst>
            </p:cNvPr>
            <p:cNvSpPr/>
            <p:nvPr/>
          </p:nvSpPr>
          <p:spPr>
            <a:xfrm>
              <a:off x="104060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81" name="Vrije vorm: vorm 180">
              <a:extLst>
                <a:ext uri="{FF2B5EF4-FFF2-40B4-BE49-F238E27FC236}">
                  <a16:creationId xmlns:a16="http://schemas.microsoft.com/office/drawing/2014/main" id="{8A5A8701-49EC-4727-867C-68DA7013C530}"/>
                </a:ext>
              </a:extLst>
            </p:cNvPr>
            <p:cNvSpPr/>
            <p:nvPr/>
          </p:nvSpPr>
          <p:spPr>
            <a:xfrm>
              <a:off x="104060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82" name="Vrije vorm: vorm 181">
              <a:extLst>
                <a:ext uri="{FF2B5EF4-FFF2-40B4-BE49-F238E27FC236}">
                  <a16:creationId xmlns:a16="http://schemas.microsoft.com/office/drawing/2014/main" id="{37E1922D-681A-453A-BFCD-616668F2883A}"/>
                </a:ext>
              </a:extLst>
            </p:cNvPr>
            <p:cNvSpPr/>
            <p:nvPr/>
          </p:nvSpPr>
          <p:spPr>
            <a:xfrm>
              <a:off x="243125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83" name="Vrije vorm: vorm 182">
              <a:extLst>
                <a:ext uri="{FF2B5EF4-FFF2-40B4-BE49-F238E27FC236}">
                  <a16:creationId xmlns:a16="http://schemas.microsoft.com/office/drawing/2014/main" id="{497CB453-B88A-400B-840D-0DDAAE62A10F}"/>
                </a:ext>
              </a:extLst>
            </p:cNvPr>
            <p:cNvSpPr/>
            <p:nvPr/>
          </p:nvSpPr>
          <p:spPr>
            <a:xfrm>
              <a:off x="243125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84" name="Vrije vorm: vorm 183">
              <a:extLst>
                <a:ext uri="{FF2B5EF4-FFF2-40B4-BE49-F238E27FC236}">
                  <a16:creationId xmlns:a16="http://schemas.microsoft.com/office/drawing/2014/main" id="{F61CDFF9-AF0B-4065-ABB8-D597CDBA8854}"/>
                </a:ext>
              </a:extLst>
            </p:cNvPr>
            <p:cNvSpPr/>
            <p:nvPr/>
          </p:nvSpPr>
          <p:spPr>
            <a:xfrm>
              <a:off x="243125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85" name="Vrije vorm: vorm 184">
              <a:extLst>
                <a:ext uri="{FF2B5EF4-FFF2-40B4-BE49-F238E27FC236}">
                  <a16:creationId xmlns:a16="http://schemas.microsoft.com/office/drawing/2014/main" id="{E3EB7C2B-C1F9-4AFD-8882-60DA92A8ADED}"/>
                </a:ext>
              </a:extLst>
            </p:cNvPr>
            <p:cNvSpPr/>
            <p:nvPr/>
          </p:nvSpPr>
          <p:spPr>
            <a:xfrm>
              <a:off x="243125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86" name="Vrije vorm: vorm 185">
              <a:extLst>
                <a:ext uri="{FF2B5EF4-FFF2-40B4-BE49-F238E27FC236}">
                  <a16:creationId xmlns:a16="http://schemas.microsoft.com/office/drawing/2014/main" id="{489C6816-0854-40AA-ABEB-111F5910589C}"/>
                </a:ext>
              </a:extLst>
            </p:cNvPr>
            <p:cNvSpPr/>
            <p:nvPr/>
          </p:nvSpPr>
          <p:spPr>
            <a:xfrm>
              <a:off x="243125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87" name="Vrije vorm: vorm 186">
              <a:extLst>
                <a:ext uri="{FF2B5EF4-FFF2-40B4-BE49-F238E27FC236}">
                  <a16:creationId xmlns:a16="http://schemas.microsoft.com/office/drawing/2014/main" id="{0231460C-657B-4A78-8DEE-68E18F741156}"/>
                </a:ext>
              </a:extLst>
            </p:cNvPr>
            <p:cNvSpPr/>
            <p:nvPr/>
          </p:nvSpPr>
          <p:spPr>
            <a:xfrm>
              <a:off x="243125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88" name="Vrije vorm: vorm 187">
              <a:extLst>
                <a:ext uri="{FF2B5EF4-FFF2-40B4-BE49-F238E27FC236}">
                  <a16:creationId xmlns:a16="http://schemas.microsoft.com/office/drawing/2014/main" id="{B5033D87-EEDD-4F13-B0C3-CF9361532B11}"/>
                </a:ext>
              </a:extLst>
            </p:cNvPr>
            <p:cNvSpPr/>
            <p:nvPr/>
          </p:nvSpPr>
          <p:spPr>
            <a:xfrm>
              <a:off x="243125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89" name="Vrije vorm: vorm 188">
              <a:extLst>
                <a:ext uri="{FF2B5EF4-FFF2-40B4-BE49-F238E27FC236}">
                  <a16:creationId xmlns:a16="http://schemas.microsoft.com/office/drawing/2014/main" id="{7C5F0B27-3C63-42C4-8594-450FCB00312C}"/>
                </a:ext>
              </a:extLst>
            </p:cNvPr>
            <p:cNvSpPr/>
            <p:nvPr/>
          </p:nvSpPr>
          <p:spPr>
            <a:xfrm>
              <a:off x="243125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90" name="Vrije vorm: vorm 189">
              <a:extLst>
                <a:ext uri="{FF2B5EF4-FFF2-40B4-BE49-F238E27FC236}">
                  <a16:creationId xmlns:a16="http://schemas.microsoft.com/office/drawing/2014/main" id="{99F80DAA-B96E-4701-9CB5-F49111E78250}"/>
                </a:ext>
              </a:extLst>
            </p:cNvPr>
            <p:cNvSpPr/>
            <p:nvPr/>
          </p:nvSpPr>
          <p:spPr>
            <a:xfrm>
              <a:off x="243125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91" name="Vrije vorm: vorm 190">
              <a:extLst>
                <a:ext uri="{FF2B5EF4-FFF2-40B4-BE49-F238E27FC236}">
                  <a16:creationId xmlns:a16="http://schemas.microsoft.com/office/drawing/2014/main" id="{13692850-9541-4BB4-B362-AE0171ACBF31}"/>
                </a:ext>
              </a:extLst>
            </p:cNvPr>
            <p:cNvSpPr/>
            <p:nvPr/>
          </p:nvSpPr>
          <p:spPr>
            <a:xfrm>
              <a:off x="243125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92" name="Vrije vorm: vorm 191">
              <a:extLst>
                <a:ext uri="{FF2B5EF4-FFF2-40B4-BE49-F238E27FC236}">
                  <a16:creationId xmlns:a16="http://schemas.microsoft.com/office/drawing/2014/main" id="{572B36D2-56CF-4A7D-AC9B-7E969D54D4E7}"/>
                </a:ext>
              </a:extLst>
            </p:cNvPr>
            <p:cNvSpPr/>
            <p:nvPr/>
          </p:nvSpPr>
          <p:spPr>
            <a:xfrm>
              <a:off x="243125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93" name="Vrije vorm: vorm 192">
              <a:extLst>
                <a:ext uri="{FF2B5EF4-FFF2-40B4-BE49-F238E27FC236}">
                  <a16:creationId xmlns:a16="http://schemas.microsoft.com/office/drawing/2014/main" id="{A2C92572-F8D7-44A2-9D57-45E262873BB0}"/>
                </a:ext>
              </a:extLst>
            </p:cNvPr>
            <p:cNvSpPr/>
            <p:nvPr/>
          </p:nvSpPr>
          <p:spPr>
            <a:xfrm>
              <a:off x="243125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94" name="Vrije vorm: vorm 193">
              <a:extLst>
                <a:ext uri="{FF2B5EF4-FFF2-40B4-BE49-F238E27FC236}">
                  <a16:creationId xmlns:a16="http://schemas.microsoft.com/office/drawing/2014/main" id="{EB4332FB-9BEE-4210-ADF6-1A74B1ED2CB5}"/>
                </a:ext>
              </a:extLst>
            </p:cNvPr>
            <p:cNvSpPr/>
            <p:nvPr/>
          </p:nvSpPr>
          <p:spPr>
            <a:xfrm>
              <a:off x="382190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95" name="Vrije vorm: vorm 194">
              <a:extLst>
                <a:ext uri="{FF2B5EF4-FFF2-40B4-BE49-F238E27FC236}">
                  <a16:creationId xmlns:a16="http://schemas.microsoft.com/office/drawing/2014/main" id="{B93E0225-17F2-4084-9801-80F75B2958FA}"/>
                </a:ext>
              </a:extLst>
            </p:cNvPr>
            <p:cNvSpPr/>
            <p:nvPr/>
          </p:nvSpPr>
          <p:spPr>
            <a:xfrm>
              <a:off x="382190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96" name="Vrije vorm: vorm 195">
              <a:extLst>
                <a:ext uri="{FF2B5EF4-FFF2-40B4-BE49-F238E27FC236}">
                  <a16:creationId xmlns:a16="http://schemas.microsoft.com/office/drawing/2014/main" id="{3AD07331-36A6-421A-8E9A-547F75B78B3B}"/>
                </a:ext>
              </a:extLst>
            </p:cNvPr>
            <p:cNvSpPr/>
            <p:nvPr/>
          </p:nvSpPr>
          <p:spPr>
            <a:xfrm>
              <a:off x="382190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97" name="Vrije vorm: vorm 196">
              <a:extLst>
                <a:ext uri="{FF2B5EF4-FFF2-40B4-BE49-F238E27FC236}">
                  <a16:creationId xmlns:a16="http://schemas.microsoft.com/office/drawing/2014/main" id="{FF7BB381-288F-4A37-8BC1-C179199E33DB}"/>
                </a:ext>
              </a:extLst>
            </p:cNvPr>
            <p:cNvSpPr/>
            <p:nvPr/>
          </p:nvSpPr>
          <p:spPr>
            <a:xfrm>
              <a:off x="382190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98" name="Vrije vorm: vorm 197">
              <a:extLst>
                <a:ext uri="{FF2B5EF4-FFF2-40B4-BE49-F238E27FC236}">
                  <a16:creationId xmlns:a16="http://schemas.microsoft.com/office/drawing/2014/main" id="{9D36DF80-7790-4E85-AE98-3A408ECDED22}"/>
                </a:ext>
              </a:extLst>
            </p:cNvPr>
            <p:cNvSpPr/>
            <p:nvPr/>
          </p:nvSpPr>
          <p:spPr>
            <a:xfrm>
              <a:off x="382190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99" name="Vrije vorm: vorm 198">
              <a:extLst>
                <a:ext uri="{FF2B5EF4-FFF2-40B4-BE49-F238E27FC236}">
                  <a16:creationId xmlns:a16="http://schemas.microsoft.com/office/drawing/2014/main" id="{E7E2E3D6-C555-46A7-83AE-449EECD859CC}"/>
                </a:ext>
              </a:extLst>
            </p:cNvPr>
            <p:cNvSpPr/>
            <p:nvPr/>
          </p:nvSpPr>
          <p:spPr>
            <a:xfrm>
              <a:off x="382190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00" name="Vrije vorm: vorm 199">
              <a:extLst>
                <a:ext uri="{FF2B5EF4-FFF2-40B4-BE49-F238E27FC236}">
                  <a16:creationId xmlns:a16="http://schemas.microsoft.com/office/drawing/2014/main" id="{139EB61E-32AD-43B0-A56F-52E4E28A315C}"/>
                </a:ext>
              </a:extLst>
            </p:cNvPr>
            <p:cNvSpPr/>
            <p:nvPr/>
          </p:nvSpPr>
          <p:spPr>
            <a:xfrm>
              <a:off x="382190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01" name="Vrije vorm: vorm 200">
              <a:extLst>
                <a:ext uri="{FF2B5EF4-FFF2-40B4-BE49-F238E27FC236}">
                  <a16:creationId xmlns:a16="http://schemas.microsoft.com/office/drawing/2014/main" id="{3086C5A4-5E29-4518-87C8-1FA0CAE4150A}"/>
                </a:ext>
              </a:extLst>
            </p:cNvPr>
            <p:cNvSpPr/>
            <p:nvPr/>
          </p:nvSpPr>
          <p:spPr>
            <a:xfrm>
              <a:off x="382190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02" name="Vrije vorm: vorm 201">
              <a:extLst>
                <a:ext uri="{FF2B5EF4-FFF2-40B4-BE49-F238E27FC236}">
                  <a16:creationId xmlns:a16="http://schemas.microsoft.com/office/drawing/2014/main" id="{46C5339E-AB25-4978-8E9C-B3C2531EC88F}"/>
                </a:ext>
              </a:extLst>
            </p:cNvPr>
            <p:cNvSpPr/>
            <p:nvPr/>
          </p:nvSpPr>
          <p:spPr>
            <a:xfrm>
              <a:off x="382190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03" name="Vrije vorm: vorm 202">
              <a:extLst>
                <a:ext uri="{FF2B5EF4-FFF2-40B4-BE49-F238E27FC236}">
                  <a16:creationId xmlns:a16="http://schemas.microsoft.com/office/drawing/2014/main" id="{020EA7C7-EAA6-4C71-B729-64732A5C581B}"/>
                </a:ext>
              </a:extLst>
            </p:cNvPr>
            <p:cNvSpPr/>
            <p:nvPr/>
          </p:nvSpPr>
          <p:spPr>
            <a:xfrm>
              <a:off x="382190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04" name="Vrije vorm: vorm 203">
              <a:extLst>
                <a:ext uri="{FF2B5EF4-FFF2-40B4-BE49-F238E27FC236}">
                  <a16:creationId xmlns:a16="http://schemas.microsoft.com/office/drawing/2014/main" id="{E5244770-65CB-4917-A6BD-5684F23CEC98}"/>
                </a:ext>
              </a:extLst>
            </p:cNvPr>
            <p:cNvSpPr/>
            <p:nvPr/>
          </p:nvSpPr>
          <p:spPr>
            <a:xfrm>
              <a:off x="382190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05" name="Vrije vorm: vorm 204">
              <a:extLst>
                <a:ext uri="{FF2B5EF4-FFF2-40B4-BE49-F238E27FC236}">
                  <a16:creationId xmlns:a16="http://schemas.microsoft.com/office/drawing/2014/main" id="{C6DBA397-4E63-4985-BBAA-69C197879DDC}"/>
                </a:ext>
              </a:extLst>
            </p:cNvPr>
            <p:cNvSpPr/>
            <p:nvPr/>
          </p:nvSpPr>
          <p:spPr>
            <a:xfrm>
              <a:off x="382190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06" name="Vrije vorm: vorm 205">
              <a:extLst>
                <a:ext uri="{FF2B5EF4-FFF2-40B4-BE49-F238E27FC236}">
                  <a16:creationId xmlns:a16="http://schemas.microsoft.com/office/drawing/2014/main" id="{15F003C3-8CCA-44E9-A537-88A5318E3A58}"/>
                </a:ext>
              </a:extLst>
            </p:cNvPr>
            <p:cNvSpPr/>
            <p:nvPr/>
          </p:nvSpPr>
          <p:spPr>
            <a:xfrm>
              <a:off x="521255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07" name="Vrije vorm: vorm 206">
              <a:extLst>
                <a:ext uri="{FF2B5EF4-FFF2-40B4-BE49-F238E27FC236}">
                  <a16:creationId xmlns:a16="http://schemas.microsoft.com/office/drawing/2014/main" id="{793F9362-7536-4184-8AD1-13DC3CF55525}"/>
                </a:ext>
              </a:extLst>
            </p:cNvPr>
            <p:cNvSpPr/>
            <p:nvPr/>
          </p:nvSpPr>
          <p:spPr>
            <a:xfrm>
              <a:off x="521255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08" name="Vrije vorm: vorm 207">
              <a:extLst>
                <a:ext uri="{FF2B5EF4-FFF2-40B4-BE49-F238E27FC236}">
                  <a16:creationId xmlns:a16="http://schemas.microsoft.com/office/drawing/2014/main" id="{1797BBD5-DBF5-4821-BC13-134F4B742E74}"/>
                </a:ext>
              </a:extLst>
            </p:cNvPr>
            <p:cNvSpPr/>
            <p:nvPr/>
          </p:nvSpPr>
          <p:spPr>
            <a:xfrm>
              <a:off x="521255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09" name="Vrije vorm: vorm 208">
              <a:extLst>
                <a:ext uri="{FF2B5EF4-FFF2-40B4-BE49-F238E27FC236}">
                  <a16:creationId xmlns:a16="http://schemas.microsoft.com/office/drawing/2014/main" id="{E63B1547-139D-4E61-A6FF-E8DF1C73DF67}"/>
                </a:ext>
              </a:extLst>
            </p:cNvPr>
            <p:cNvSpPr/>
            <p:nvPr/>
          </p:nvSpPr>
          <p:spPr>
            <a:xfrm>
              <a:off x="521255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10" name="Vrije vorm: vorm 209">
              <a:extLst>
                <a:ext uri="{FF2B5EF4-FFF2-40B4-BE49-F238E27FC236}">
                  <a16:creationId xmlns:a16="http://schemas.microsoft.com/office/drawing/2014/main" id="{E1321F02-540A-4188-BD25-6B26E347D251}"/>
                </a:ext>
              </a:extLst>
            </p:cNvPr>
            <p:cNvSpPr/>
            <p:nvPr/>
          </p:nvSpPr>
          <p:spPr>
            <a:xfrm>
              <a:off x="521255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11" name="Vrije vorm: vorm 210">
              <a:extLst>
                <a:ext uri="{FF2B5EF4-FFF2-40B4-BE49-F238E27FC236}">
                  <a16:creationId xmlns:a16="http://schemas.microsoft.com/office/drawing/2014/main" id="{8AE1F77D-89BA-49BD-B5F6-D1D8FA420BB9}"/>
                </a:ext>
              </a:extLst>
            </p:cNvPr>
            <p:cNvSpPr/>
            <p:nvPr/>
          </p:nvSpPr>
          <p:spPr>
            <a:xfrm>
              <a:off x="521255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12" name="Vrije vorm: vorm 211">
              <a:extLst>
                <a:ext uri="{FF2B5EF4-FFF2-40B4-BE49-F238E27FC236}">
                  <a16:creationId xmlns:a16="http://schemas.microsoft.com/office/drawing/2014/main" id="{59287451-C612-464E-9C13-0A88B9F4C4AB}"/>
                </a:ext>
              </a:extLst>
            </p:cNvPr>
            <p:cNvSpPr/>
            <p:nvPr/>
          </p:nvSpPr>
          <p:spPr>
            <a:xfrm>
              <a:off x="521255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13" name="Vrije vorm: vorm 212">
              <a:extLst>
                <a:ext uri="{FF2B5EF4-FFF2-40B4-BE49-F238E27FC236}">
                  <a16:creationId xmlns:a16="http://schemas.microsoft.com/office/drawing/2014/main" id="{7C5C4F3D-241A-4EDC-9A4B-8B56C2D6E120}"/>
                </a:ext>
              </a:extLst>
            </p:cNvPr>
            <p:cNvSpPr/>
            <p:nvPr/>
          </p:nvSpPr>
          <p:spPr>
            <a:xfrm>
              <a:off x="521255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14" name="Vrije vorm: vorm 213">
              <a:extLst>
                <a:ext uri="{FF2B5EF4-FFF2-40B4-BE49-F238E27FC236}">
                  <a16:creationId xmlns:a16="http://schemas.microsoft.com/office/drawing/2014/main" id="{815F0A0A-F8FD-4E1D-8DBA-0C62D7CC2ED3}"/>
                </a:ext>
              </a:extLst>
            </p:cNvPr>
            <p:cNvSpPr/>
            <p:nvPr/>
          </p:nvSpPr>
          <p:spPr>
            <a:xfrm>
              <a:off x="521255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15" name="Vrije vorm: vorm 214">
              <a:extLst>
                <a:ext uri="{FF2B5EF4-FFF2-40B4-BE49-F238E27FC236}">
                  <a16:creationId xmlns:a16="http://schemas.microsoft.com/office/drawing/2014/main" id="{1D15493A-63D5-4610-94A8-1D841C235B47}"/>
                </a:ext>
              </a:extLst>
            </p:cNvPr>
            <p:cNvSpPr/>
            <p:nvPr/>
          </p:nvSpPr>
          <p:spPr>
            <a:xfrm>
              <a:off x="521255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16" name="Vrije vorm: vorm 215">
              <a:extLst>
                <a:ext uri="{FF2B5EF4-FFF2-40B4-BE49-F238E27FC236}">
                  <a16:creationId xmlns:a16="http://schemas.microsoft.com/office/drawing/2014/main" id="{1F0A4721-57CA-407A-86AD-742855631F0A}"/>
                </a:ext>
              </a:extLst>
            </p:cNvPr>
            <p:cNvSpPr/>
            <p:nvPr/>
          </p:nvSpPr>
          <p:spPr>
            <a:xfrm>
              <a:off x="521255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17" name="Vrije vorm: vorm 216">
              <a:extLst>
                <a:ext uri="{FF2B5EF4-FFF2-40B4-BE49-F238E27FC236}">
                  <a16:creationId xmlns:a16="http://schemas.microsoft.com/office/drawing/2014/main" id="{2EE89D6D-CABF-435D-9317-40DA8ED7ABC1}"/>
                </a:ext>
              </a:extLst>
            </p:cNvPr>
            <p:cNvSpPr/>
            <p:nvPr/>
          </p:nvSpPr>
          <p:spPr>
            <a:xfrm>
              <a:off x="521255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18" name="Vrije vorm: vorm 217">
              <a:extLst>
                <a:ext uri="{FF2B5EF4-FFF2-40B4-BE49-F238E27FC236}">
                  <a16:creationId xmlns:a16="http://schemas.microsoft.com/office/drawing/2014/main" id="{0BF7581F-74B7-4E19-A9F4-CC02C34CC7E9}"/>
                </a:ext>
              </a:extLst>
            </p:cNvPr>
            <p:cNvSpPr/>
            <p:nvPr/>
          </p:nvSpPr>
          <p:spPr>
            <a:xfrm>
              <a:off x="660320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19" name="Vrije vorm: vorm 218">
              <a:extLst>
                <a:ext uri="{FF2B5EF4-FFF2-40B4-BE49-F238E27FC236}">
                  <a16:creationId xmlns:a16="http://schemas.microsoft.com/office/drawing/2014/main" id="{B1AD4A4A-49D0-46BF-849A-1A6A3CC392CB}"/>
                </a:ext>
              </a:extLst>
            </p:cNvPr>
            <p:cNvSpPr/>
            <p:nvPr/>
          </p:nvSpPr>
          <p:spPr>
            <a:xfrm>
              <a:off x="660320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20" name="Vrije vorm: vorm 219">
              <a:extLst>
                <a:ext uri="{FF2B5EF4-FFF2-40B4-BE49-F238E27FC236}">
                  <a16:creationId xmlns:a16="http://schemas.microsoft.com/office/drawing/2014/main" id="{3A42FA4A-7FE0-4704-BDB8-238F187C36D0}"/>
                </a:ext>
              </a:extLst>
            </p:cNvPr>
            <p:cNvSpPr/>
            <p:nvPr/>
          </p:nvSpPr>
          <p:spPr>
            <a:xfrm>
              <a:off x="660320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21" name="Vrije vorm: vorm 220">
              <a:extLst>
                <a:ext uri="{FF2B5EF4-FFF2-40B4-BE49-F238E27FC236}">
                  <a16:creationId xmlns:a16="http://schemas.microsoft.com/office/drawing/2014/main" id="{E662FE9A-2DE4-4F36-A35D-992FE01D24E7}"/>
                </a:ext>
              </a:extLst>
            </p:cNvPr>
            <p:cNvSpPr/>
            <p:nvPr/>
          </p:nvSpPr>
          <p:spPr>
            <a:xfrm>
              <a:off x="660320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22" name="Vrije vorm: vorm 221">
              <a:extLst>
                <a:ext uri="{FF2B5EF4-FFF2-40B4-BE49-F238E27FC236}">
                  <a16:creationId xmlns:a16="http://schemas.microsoft.com/office/drawing/2014/main" id="{B150B04B-342B-4377-AEBB-B317ED4AC32D}"/>
                </a:ext>
              </a:extLst>
            </p:cNvPr>
            <p:cNvSpPr/>
            <p:nvPr/>
          </p:nvSpPr>
          <p:spPr>
            <a:xfrm>
              <a:off x="660320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23" name="Vrije vorm: vorm 222">
              <a:extLst>
                <a:ext uri="{FF2B5EF4-FFF2-40B4-BE49-F238E27FC236}">
                  <a16:creationId xmlns:a16="http://schemas.microsoft.com/office/drawing/2014/main" id="{921631A7-1936-4C30-8858-C3D6A4B3BB6C}"/>
                </a:ext>
              </a:extLst>
            </p:cNvPr>
            <p:cNvSpPr/>
            <p:nvPr/>
          </p:nvSpPr>
          <p:spPr>
            <a:xfrm>
              <a:off x="660320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24" name="Vrije vorm: vorm 223">
              <a:extLst>
                <a:ext uri="{FF2B5EF4-FFF2-40B4-BE49-F238E27FC236}">
                  <a16:creationId xmlns:a16="http://schemas.microsoft.com/office/drawing/2014/main" id="{12262A95-CB74-4F15-817D-705EBA84AA77}"/>
                </a:ext>
              </a:extLst>
            </p:cNvPr>
            <p:cNvSpPr/>
            <p:nvPr/>
          </p:nvSpPr>
          <p:spPr>
            <a:xfrm>
              <a:off x="660320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25" name="Vrije vorm: vorm 224">
              <a:extLst>
                <a:ext uri="{FF2B5EF4-FFF2-40B4-BE49-F238E27FC236}">
                  <a16:creationId xmlns:a16="http://schemas.microsoft.com/office/drawing/2014/main" id="{14EF9739-70DA-4D80-86B2-F24D073F288F}"/>
                </a:ext>
              </a:extLst>
            </p:cNvPr>
            <p:cNvSpPr/>
            <p:nvPr/>
          </p:nvSpPr>
          <p:spPr>
            <a:xfrm>
              <a:off x="660320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26" name="Vrije vorm: vorm 225">
              <a:extLst>
                <a:ext uri="{FF2B5EF4-FFF2-40B4-BE49-F238E27FC236}">
                  <a16:creationId xmlns:a16="http://schemas.microsoft.com/office/drawing/2014/main" id="{A33150B7-CDF3-4E5B-84E9-D946405BCB90}"/>
                </a:ext>
              </a:extLst>
            </p:cNvPr>
            <p:cNvSpPr/>
            <p:nvPr/>
          </p:nvSpPr>
          <p:spPr>
            <a:xfrm>
              <a:off x="660320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27" name="Vrije vorm: vorm 226">
              <a:extLst>
                <a:ext uri="{FF2B5EF4-FFF2-40B4-BE49-F238E27FC236}">
                  <a16:creationId xmlns:a16="http://schemas.microsoft.com/office/drawing/2014/main" id="{31037E07-93C3-45D7-9A6B-EB47AFDD527D}"/>
                </a:ext>
              </a:extLst>
            </p:cNvPr>
            <p:cNvSpPr/>
            <p:nvPr/>
          </p:nvSpPr>
          <p:spPr>
            <a:xfrm>
              <a:off x="660320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28" name="Vrije vorm: vorm 227">
              <a:extLst>
                <a:ext uri="{FF2B5EF4-FFF2-40B4-BE49-F238E27FC236}">
                  <a16:creationId xmlns:a16="http://schemas.microsoft.com/office/drawing/2014/main" id="{1B0B00C7-EB32-4F07-814B-4CE22FF3F070}"/>
                </a:ext>
              </a:extLst>
            </p:cNvPr>
            <p:cNvSpPr/>
            <p:nvPr/>
          </p:nvSpPr>
          <p:spPr>
            <a:xfrm>
              <a:off x="660320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29" name="Vrije vorm: vorm 228">
              <a:extLst>
                <a:ext uri="{FF2B5EF4-FFF2-40B4-BE49-F238E27FC236}">
                  <a16:creationId xmlns:a16="http://schemas.microsoft.com/office/drawing/2014/main" id="{A2EBA371-9949-4EAF-A654-5DBDF963E9E5}"/>
                </a:ext>
              </a:extLst>
            </p:cNvPr>
            <p:cNvSpPr/>
            <p:nvPr/>
          </p:nvSpPr>
          <p:spPr>
            <a:xfrm>
              <a:off x="660320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30" name="Vrije vorm: vorm 229">
              <a:extLst>
                <a:ext uri="{FF2B5EF4-FFF2-40B4-BE49-F238E27FC236}">
                  <a16:creationId xmlns:a16="http://schemas.microsoft.com/office/drawing/2014/main" id="{1D4F4521-E59C-409B-BE0E-C9D5AEDC2A8F}"/>
                </a:ext>
              </a:extLst>
            </p:cNvPr>
            <p:cNvSpPr/>
            <p:nvPr/>
          </p:nvSpPr>
          <p:spPr>
            <a:xfrm>
              <a:off x="799385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31" name="Vrije vorm: vorm 230">
              <a:extLst>
                <a:ext uri="{FF2B5EF4-FFF2-40B4-BE49-F238E27FC236}">
                  <a16:creationId xmlns:a16="http://schemas.microsoft.com/office/drawing/2014/main" id="{FFE49938-73CD-4832-8C49-3D82E7F6ED56}"/>
                </a:ext>
              </a:extLst>
            </p:cNvPr>
            <p:cNvSpPr/>
            <p:nvPr/>
          </p:nvSpPr>
          <p:spPr>
            <a:xfrm>
              <a:off x="799385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32" name="Vrije vorm: vorm 231">
              <a:extLst>
                <a:ext uri="{FF2B5EF4-FFF2-40B4-BE49-F238E27FC236}">
                  <a16:creationId xmlns:a16="http://schemas.microsoft.com/office/drawing/2014/main" id="{0F486BF9-F68A-49D5-906C-5568892D0886}"/>
                </a:ext>
              </a:extLst>
            </p:cNvPr>
            <p:cNvSpPr/>
            <p:nvPr/>
          </p:nvSpPr>
          <p:spPr>
            <a:xfrm>
              <a:off x="799385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33" name="Vrije vorm: vorm 232">
              <a:extLst>
                <a:ext uri="{FF2B5EF4-FFF2-40B4-BE49-F238E27FC236}">
                  <a16:creationId xmlns:a16="http://schemas.microsoft.com/office/drawing/2014/main" id="{2AFA228E-9C1A-4808-B110-207F17359D21}"/>
                </a:ext>
              </a:extLst>
            </p:cNvPr>
            <p:cNvSpPr/>
            <p:nvPr/>
          </p:nvSpPr>
          <p:spPr>
            <a:xfrm>
              <a:off x="799385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34" name="Vrije vorm: vorm 233">
              <a:extLst>
                <a:ext uri="{FF2B5EF4-FFF2-40B4-BE49-F238E27FC236}">
                  <a16:creationId xmlns:a16="http://schemas.microsoft.com/office/drawing/2014/main" id="{30436F4A-77D5-45D6-ABF3-465239315E63}"/>
                </a:ext>
              </a:extLst>
            </p:cNvPr>
            <p:cNvSpPr/>
            <p:nvPr/>
          </p:nvSpPr>
          <p:spPr>
            <a:xfrm>
              <a:off x="799385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35" name="Vrije vorm: vorm 234">
              <a:extLst>
                <a:ext uri="{FF2B5EF4-FFF2-40B4-BE49-F238E27FC236}">
                  <a16:creationId xmlns:a16="http://schemas.microsoft.com/office/drawing/2014/main" id="{6A3EC34F-07B3-4782-BF8D-19004113AB70}"/>
                </a:ext>
              </a:extLst>
            </p:cNvPr>
            <p:cNvSpPr/>
            <p:nvPr/>
          </p:nvSpPr>
          <p:spPr>
            <a:xfrm>
              <a:off x="799385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36" name="Vrije vorm: vorm 235">
              <a:extLst>
                <a:ext uri="{FF2B5EF4-FFF2-40B4-BE49-F238E27FC236}">
                  <a16:creationId xmlns:a16="http://schemas.microsoft.com/office/drawing/2014/main" id="{D4290E9C-DF79-4EE5-AEAC-AAF203C6B663}"/>
                </a:ext>
              </a:extLst>
            </p:cNvPr>
            <p:cNvSpPr/>
            <p:nvPr/>
          </p:nvSpPr>
          <p:spPr>
            <a:xfrm>
              <a:off x="799385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37" name="Vrije vorm: vorm 236">
              <a:extLst>
                <a:ext uri="{FF2B5EF4-FFF2-40B4-BE49-F238E27FC236}">
                  <a16:creationId xmlns:a16="http://schemas.microsoft.com/office/drawing/2014/main" id="{8F41F57B-9C00-47EA-9E23-DE35868286B5}"/>
                </a:ext>
              </a:extLst>
            </p:cNvPr>
            <p:cNvSpPr/>
            <p:nvPr/>
          </p:nvSpPr>
          <p:spPr>
            <a:xfrm>
              <a:off x="799385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38" name="Vrije vorm: vorm 237">
              <a:extLst>
                <a:ext uri="{FF2B5EF4-FFF2-40B4-BE49-F238E27FC236}">
                  <a16:creationId xmlns:a16="http://schemas.microsoft.com/office/drawing/2014/main" id="{9BC7717F-A995-417E-A827-2A3ADD92EEF9}"/>
                </a:ext>
              </a:extLst>
            </p:cNvPr>
            <p:cNvSpPr/>
            <p:nvPr/>
          </p:nvSpPr>
          <p:spPr>
            <a:xfrm>
              <a:off x="799385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39" name="Vrije vorm: vorm 238">
              <a:extLst>
                <a:ext uri="{FF2B5EF4-FFF2-40B4-BE49-F238E27FC236}">
                  <a16:creationId xmlns:a16="http://schemas.microsoft.com/office/drawing/2014/main" id="{5B5D8E0C-EC79-4F1F-9744-A5BA8291FF69}"/>
                </a:ext>
              </a:extLst>
            </p:cNvPr>
            <p:cNvSpPr/>
            <p:nvPr/>
          </p:nvSpPr>
          <p:spPr>
            <a:xfrm>
              <a:off x="799385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40" name="Vrije vorm: vorm 239">
              <a:extLst>
                <a:ext uri="{FF2B5EF4-FFF2-40B4-BE49-F238E27FC236}">
                  <a16:creationId xmlns:a16="http://schemas.microsoft.com/office/drawing/2014/main" id="{8162E9CB-F784-4F64-9770-F42016C04329}"/>
                </a:ext>
              </a:extLst>
            </p:cNvPr>
            <p:cNvSpPr/>
            <p:nvPr/>
          </p:nvSpPr>
          <p:spPr>
            <a:xfrm>
              <a:off x="799385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41" name="Vrije vorm: vorm 240">
              <a:extLst>
                <a:ext uri="{FF2B5EF4-FFF2-40B4-BE49-F238E27FC236}">
                  <a16:creationId xmlns:a16="http://schemas.microsoft.com/office/drawing/2014/main" id="{7A17B65B-88AE-40C2-ACA8-B2FE38B0839B}"/>
                </a:ext>
              </a:extLst>
            </p:cNvPr>
            <p:cNvSpPr/>
            <p:nvPr/>
          </p:nvSpPr>
          <p:spPr>
            <a:xfrm>
              <a:off x="799385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42" name="Vrije vorm: vorm 241">
              <a:extLst>
                <a:ext uri="{FF2B5EF4-FFF2-40B4-BE49-F238E27FC236}">
                  <a16:creationId xmlns:a16="http://schemas.microsoft.com/office/drawing/2014/main" id="{0D175333-BA59-43F8-A2B5-64FC41B9D237}"/>
                </a:ext>
              </a:extLst>
            </p:cNvPr>
            <p:cNvSpPr/>
            <p:nvPr/>
          </p:nvSpPr>
          <p:spPr>
            <a:xfrm>
              <a:off x="938450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43" name="Vrije vorm: vorm 242">
              <a:extLst>
                <a:ext uri="{FF2B5EF4-FFF2-40B4-BE49-F238E27FC236}">
                  <a16:creationId xmlns:a16="http://schemas.microsoft.com/office/drawing/2014/main" id="{199281A4-F139-4CB2-A7C8-8DB737FC596A}"/>
                </a:ext>
              </a:extLst>
            </p:cNvPr>
            <p:cNvSpPr/>
            <p:nvPr/>
          </p:nvSpPr>
          <p:spPr>
            <a:xfrm>
              <a:off x="938450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44" name="Vrije vorm: vorm 243">
              <a:extLst>
                <a:ext uri="{FF2B5EF4-FFF2-40B4-BE49-F238E27FC236}">
                  <a16:creationId xmlns:a16="http://schemas.microsoft.com/office/drawing/2014/main" id="{BEB2514B-CA36-4E88-88CB-EE2F29C56450}"/>
                </a:ext>
              </a:extLst>
            </p:cNvPr>
            <p:cNvSpPr/>
            <p:nvPr/>
          </p:nvSpPr>
          <p:spPr>
            <a:xfrm>
              <a:off x="938450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45" name="Vrije vorm: vorm 244">
              <a:extLst>
                <a:ext uri="{FF2B5EF4-FFF2-40B4-BE49-F238E27FC236}">
                  <a16:creationId xmlns:a16="http://schemas.microsoft.com/office/drawing/2014/main" id="{54F13D69-07CF-44C5-9505-0A59A32116BC}"/>
                </a:ext>
              </a:extLst>
            </p:cNvPr>
            <p:cNvSpPr/>
            <p:nvPr/>
          </p:nvSpPr>
          <p:spPr>
            <a:xfrm>
              <a:off x="938450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46" name="Vrije vorm: vorm 245">
              <a:extLst>
                <a:ext uri="{FF2B5EF4-FFF2-40B4-BE49-F238E27FC236}">
                  <a16:creationId xmlns:a16="http://schemas.microsoft.com/office/drawing/2014/main" id="{3C7CD5EC-B6DF-4DDA-8683-B42999021E21}"/>
                </a:ext>
              </a:extLst>
            </p:cNvPr>
            <p:cNvSpPr/>
            <p:nvPr/>
          </p:nvSpPr>
          <p:spPr>
            <a:xfrm>
              <a:off x="938450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47" name="Vrije vorm: vorm 246">
              <a:extLst>
                <a:ext uri="{FF2B5EF4-FFF2-40B4-BE49-F238E27FC236}">
                  <a16:creationId xmlns:a16="http://schemas.microsoft.com/office/drawing/2014/main" id="{8D9AD9E3-E25A-4320-9EF4-344AAAD0E122}"/>
                </a:ext>
              </a:extLst>
            </p:cNvPr>
            <p:cNvSpPr/>
            <p:nvPr/>
          </p:nvSpPr>
          <p:spPr>
            <a:xfrm>
              <a:off x="938450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48" name="Vrije vorm: vorm 247">
              <a:extLst>
                <a:ext uri="{FF2B5EF4-FFF2-40B4-BE49-F238E27FC236}">
                  <a16:creationId xmlns:a16="http://schemas.microsoft.com/office/drawing/2014/main" id="{1724857A-B13B-453C-85DB-A187E4C0C014}"/>
                </a:ext>
              </a:extLst>
            </p:cNvPr>
            <p:cNvSpPr/>
            <p:nvPr/>
          </p:nvSpPr>
          <p:spPr>
            <a:xfrm>
              <a:off x="938450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49" name="Vrije vorm: vorm 248">
              <a:extLst>
                <a:ext uri="{FF2B5EF4-FFF2-40B4-BE49-F238E27FC236}">
                  <a16:creationId xmlns:a16="http://schemas.microsoft.com/office/drawing/2014/main" id="{88DD47F0-CFB3-481A-985A-4FE1623C30C9}"/>
                </a:ext>
              </a:extLst>
            </p:cNvPr>
            <p:cNvSpPr/>
            <p:nvPr/>
          </p:nvSpPr>
          <p:spPr>
            <a:xfrm>
              <a:off x="938450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50" name="Vrije vorm: vorm 249">
              <a:extLst>
                <a:ext uri="{FF2B5EF4-FFF2-40B4-BE49-F238E27FC236}">
                  <a16:creationId xmlns:a16="http://schemas.microsoft.com/office/drawing/2014/main" id="{2589F8E3-DF89-4FFF-B019-29AFAAED92FB}"/>
                </a:ext>
              </a:extLst>
            </p:cNvPr>
            <p:cNvSpPr/>
            <p:nvPr/>
          </p:nvSpPr>
          <p:spPr>
            <a:xfrm>
              <a:off x="938450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51" name="Vrije vorm: vorm 250">
              <a:extLst>
                <a:ext uri="{FF2B5EF4-FFF2-40B4-BE49-F238E27FC236}">
                  <a16:creationId xmlns:a16="http://schemas.microsoft.com/office/drawing/2014/main" id="{7C4DA9BE-7C7B-43EB-853D-099B25532167}"/>
                </a:ext>
              </a:extLst>
            </p:cNvPr>
            <p:cNvSpPr/>
            <p:nvPr/>
          </p:nvSpPr>
          <p:spPr>
            <a:xfrm>
              <a:off x="938450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52" name="Vrije vorm: vorm 251">
              <a:extLst>
                <a:ext uri="{FF2B5EF4-FFF2-40B4-BE49-F238E27FC236}">
                  <a16:creationId xmlns:a16="http://schemas.microsoft.com/office/drawing/2014/main" id="{226C6566-A96D-4E30-B19E-E8B572A972A6}"/>
                </a:ext>
              </a:extLst>
            </p:cNvPr>
            <p:cNvSpPr/>
            <p:nvPr/>
          </p:nvSpPr>
          <p:spPr>
            <a:xfrm>
              <a:off x="938450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53" name="Vrije vorm: vorm 252">
              <a:extLst>
                <a:ext uri="{FF2B5EF4-FFF2-40B4-BE49-F238E27FC236}">
                  <a16:creationId xmlns:a16="http://schemas.microsoft.com/office/drawing/2014/main" id="{E245DFD3-9BBD-4F1A-B544-12271DE877B2}"/>
                </a:ext>
              </a:extLst>
            </p:cNvPr>
            <p:cNvSpPr/>
            <p:nvPr/>
          </p:nvSpPr>
          <p:spPr>
            <a:xfrm>
              <a:off x="938450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54" name="Vrije vorm: vorm 253">
              <a:extLst>
                <a:ext uri="{FF2B5EF4-FFF2-40B4-BE49-F238E27FC236}">
                  <a16:creationId xmlns:a16="http://schemas.microsoft.com/office/drawing/2014/main" id="{D95161EA-24AD-48DD-9372-44675E835550}"/>
                </a:ext>
              </a:extLst>
            </p:cNvPr>
            <p:cNvSpPr/>
            <p:nvPr/>
          </p:nvSpPr>
          <p:spPr>
            <a:xfrm>
              <a:off x="1077515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55" name="Vrije vorm: vorm 254">
              <a:extLst>
                <a:ext uri="{FF2B5EF4-FFF2-40B4-BE49-F238E27FC236}">
                  <a16:creationId xmlns:a16="http://schemas.microsoft.com/office/drawing/2014/main" id="{CBD13926-04E9-4D88-ADCA-9BF422736EDC}"/>
                </a:ext>
              </a:extLst>
            </p:cNvPr>
            <p:cNvSpPr/>
            <p:nvPr/>
          </p:nvSpPr>
          <p:spPr>
            <a:xfrm>
              <a:off x="1077515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56" name="Vrije vorm: vorm 255">
              <a:extLst>
                <a:ext uri="{FF2B5EF4-FFF2-40B4-BE49-F238E27FC236}">
                  <a16:creationId xmlns:a16="http://schemas.microsoft.com/office/drawing/2014/main" id="{ACB3FA1F-1790-496B-8A86-FD44BEA13282}"/>
                </a:ext>
              </a:extLst>
            </p:cNvPr>
            <p:cNvSpPr/>
            <p:nvPr/>
          </p:nvSpPr>
          <p:spPr>
            <a:xfrm>
              <a:off x="1077515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57" name="Vrije vorm: vorm 256">
              <a:extLst>
                <a:ext uri="{FF2B5EF4-FFF2-40B4-BE49-F238E27FC236}">
                  <a16:creationId xmlns:a16="http://schemas.microsoft.com/office/drawing/2014/main" id="{CD8765C5-2D15-4B70-816C-2DF9D4A26093}"/>
                </a:ext>
              </a:extLst>
            </p:cNvPr>
            <p:cNvSpPr/>
            <p:nvPr/>
          </p:nvSpPr>
          <p:spPr>
            <a:xfrm>
              <a:off x="1077515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58" name="Vrije vorm: vorm 257">
              <a:extLst>
                <a:ext uri="{FF2B5EF4-FFF2-40B4-BE49-F238E27FC236}">
                  <a16:creationId xmlns:a16="http://schemas.microsoft.com/office/drawing/2014/main" id="{7CFA7C81-72EF-442D-92CC-CDDFFE8648DA}"/>
                </a:ext>
              </a:extLst>
            </p:cNvPr>
            <p:cNvSpPr/>
            <p:nvPr/>
          </p:nvSpPr>
          <p:spPr>
            <a:xfrm>
              <a:off x="1077515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59" name="Vrije vorm: vorm 258">
              <a:extLst>
                <a:ext uri="{FF2B5EF4-FFF2-40B4-BE49-F238E27FC236}">
                  <a16:creationId xmlns:a16="http://schemas.microsoft.com/office/drawing/2014/main" id="{33985638-E02B-47C8-A837-C5F8BDDBDCBD}"/>
                </a:ext>
              </a:extLst>
            </p:cNvPr>
            <p:cNvSpPr/>
            <p:nvPr/>
          </p:nvSpPr>
          <p:spPr>
            <a:xfrm>
              <a:off x="1077515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60" name="Vrije vorm: vorm 259">
              <a:extLst>
                <a:ext uri="{FF2B5EF4-FFF2-40B4-BE49-F238E27FC236}">
                  <a16:creationId xmlns:a16="http://schemas.microsoft.com/office/drawing/2014/main" id="{748E75A6-EBE4-4D24-B51D-D8F61A8BC03F}"/>
                </a:ext>
              </a:extLst>
            </p:cNvPr>
            <p:cNvSpPr/>
            <p:nvPr/>
          </p:nvSpPr>
          <p:spPr>
            <a:xfrm>
              <a:off x="1077515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61" name="Vrije vorm: vorm 260">
              <a:extLst>
                <a:ext uri="{FF2B5EF4-FFF2-40B4-BE49-F238E27FC236}">
                  <a16:creationId xmlns:a16="http://schemas.microsoft.com/office/drawing/2014/main" id="{6B00294F-4A25-4D23-94E1-6F0E33598E5A}"/>
                </a:ext>
              </a:extLst>
            </p:cNvPr>
            <p:cNvSpPr/>
            <p:nvPr/>
          </p:nvSpPr>
          <p:spPr>
            <a:xfrm>
              <a:off x="1077515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62" name="Vrije vorm: vorm 261">
              <a:extLst>
                <a:ext uri="{FF2B5EF4-FFF2-40B4-BE49-F238E27FC236}">
                  <a16:creationId xmlns:a16="http://schemas.microsoft.com/office/drawing/2014/main" id="{94ED50B9-8C05-4F65-97B1-35B065E70EAB}"/>
                </a:ext>
              </a:extLst>
            </p:cNvPr>
            <p:cNvSpPr/>
            <p:nvPr/>
          </p:nvSpPr>
          <p:spPr>
            <a:xfrm>
              <a:off x="1077515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63" name="Vrije vorm: vorm 262">
              <a:extLst>
                <a:ext uri="{FF2B5EF4-FFF2-40B4-BE49-F238E27FC236}">
                  <a16:creationId xmlns:a16="http://schemas.microsoft.com/office/drawing/2014/main" id="{EF0CC7DB-9979-4E90-8835-AA3B0EFDCBDD}"/>
                </a:ext>
              </a:extLst>
            </p:cNvPr>
            <p:cNvSpPr/>
            <p:nvPr/>
          </p:nvSpPr>
          <p:spPr>
            <a:xfrm>
              <a:off x="1077515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64" name="Vrije vorm: vorm 263">
              <a:extLst>
                <a:ext uri="{FF2B5EF4-FFF2-40B4-BE49-F238E27FC236}">
                  <a16:creationId xmlns:a16="http://schemas.microsoft.com/office/drawing/2014/main" id="{6015355D-33D2-4E1D-8918-20E789D59A68}"/>
                </a:ext>
              </a:extLst>
            </p:cNvPr>
            <p:cNvSpPr/>
            <p:nvPr/>
          </p:nvSpPr>
          <p:spPr>
            <a:xfrm>
              <a:off x="1077515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65" name="Vrije vorm: vorm 264">
              <a:extLst>
                <a:ext uri="{FF2B5EF4-FFF2-40B4-BE49-F238E27FC236}">
                  <a16:creationId xmlns:a16="http://schemas.microsoft.com/office/drawing/2014/main" id="{F01E6A87-05F9-438A-9FAA-A803531B4491}"/>
                </a:ext>
              </a:extLst>
            </p:cNvPr>
            <p:cNvSpPr/>
            <p:nvPr/>
          </p:nvSpPr>
          <p:spPr>
            <a:xfrm>
              <a:off x="1077515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66" name="Vrije vorm: vorm 265">
              <a:extLst>
                <a:ext uri="{FF2B5EF4-FFF2-40B4-BE49-F238E27FC236}">
                  <a16:creationId xmlns:a16="http://schemas.microsoft.com/office/drawing/2014/main" id="{22AB7446-72D9-4C7B-85F8-1DC005F3C428}"/>
                </a:ext>
              </a:extLst>
            </p:cNvPr>
            <p:cNvSpPr/>
            <p:nvPr/>
          </p:nvSpPr>
          <p:spPr>
            <a:xfrm>
              <a:off x="1216580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67" name="Vrije vorm: vorm 266">
              <a:extLst>
                <a:ext uri="{FF2B5EF4-FFF2-40B4-BE49-F238E27FC236}">
                  <a16:creationId xmlns:a16="http://schemas.microsoft.com/office/drawing/2014/main" id="{E9F73508-DB02-48FC-AB7A-3F0588C03F3A}"/>
                </a:ext>
              </a:extLst>
            </p:cNvPr>
            <p:cNvSpPr/>
            <p:nvPr/>
          </p:nvSpPr>
          <p:spPr>
            <a:xfrm>
              <a:off x="1216580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68" name="Vrije vorm: vorm 267">
              <a:extLst>
                <a:ext uri="{FF2B5EF4-FFF2-40B4-BE49-F238E27FC236}">
                  <a16:creationId xmlns:a16="http://schemas.microsoft.com/office/drawing/2014/main" id="{7B0E439F-9C0F-439A-A3DF-549D2934FD37}"/>
                </a:ext>
              </a:extLst>
            </p:cNvPr>
            <p:cNvSpPr/>
            <p:nvPr/>
          </p:nvSpPr>
          <p:spPr>
            <a:xfrm>
              <a:off x="1216580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69" name="Vrije vorm: vorm 268">
              <a:extLst>
                <a:ext uri="{FF2B5EF4-FFF2-40B4-BE49-F238E27FC236}">
                  <a16:creationId xmlns:a16="http://schemas.microsoft.com/office/drawing/2014/main" id="{080BDC9C-CAAF-419E-A180-50937D37C30B}"/>
                </a:ext>
              </a:extLst>
            </p:cNvPr>
            <p:cNvSpPr/>
            <p:nvPr/>
          </p:nvSpPr>
          <p:spPr>
            <a:xfrm>
              <a:off x="1216580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70" name="Vrije vorm: vorm 269">
              <a:extLst>
                <a:ext uri="{FF2B5EF4-FFF2-40B4-BE49-F238E27FC236}">
                  <a16:creationId xmlns:a16="http://schemas.microsoft.com/office/drawing/2014/main" id="{614D0A52-7F45-45F6-91A1-2D61A3506347}"/>
                </a:ext>
              </a:extLst>
            </p:cNvPr>
            <p:cNvSpPr/>
            <p:nvPr/>
          </p:nvSpPr>
          <p:spPr>
            <a:xfrm>
              <a:off x="1216580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71" name="Vrije vorm: vorm 270">
              <a:extLst>
                <a:ext uri="{FF2B5EF4-FFF2-40B4-BE49-F238E27FC236}">
                  <a16:creationId xmlns:a16="http://schemas.microsoft.com/office/drawing/2014/main" id="{D22BC105-797F-425A-9CAF-2622037CD94E}"/>
                </a:ext>
              </a:extLst>
            </p:cNvPr>
            <p:cNvSpPr/>
            <p:nvPr/>
          </p:nvSpPr>
          <p:spPr>
            <a:xfrm>
              <a:off x="1216580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72" name="Vrije vorm: vorm 271">
              <a:extLst>
                <a:ext uri="{FF2B5EF4-FFF2-40B4-BE49-F238E27FC236}">
                  <a16:creationId xmlns:a16="http://schemas.microsoft.com/office/drawing/2014/main" id="{1804B6FC-AD3C-433B-ABFC-122C7F1A50B1}"/>
                </a:ext>
              </a:extLst>
            </p:cNvPr>
            <p:cNvSpPr/>
            <p:nvPr/>
          </p:nvSpPr>
          <p:spPr>
            <a:xfrm>
              <a:off x="1216580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73" name="Vrije vorm: vorm 272">
              <a:extLst>
                <a:ext uri="{FF2B5EF4-FFF2-40B4-BE49-F238E27FC236}">
                  <a16:creationId xmlns:a16="http://schemas.microsoft.com/office/drawing/2014/main" id="{87910B5A-D3F0-400D-8C8F-B197C2E0315B}"/>
                </a:ext>
              </a:extLst>
            </p:cNvPr>
            <p:cNvSpPr/>
            <p:nvPr/>
          </p:nvSpPr>
          <p:spPr>
            <a:xfrm>
              <a:off x="1216580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74" name="Vrije vorm: vorm 273">
              <a:extLst>
                <a:ext uri="{FF2B5EF4-FFF2-40B4-BE49-F238E27FC236}">
                  <a16:creationId xmlns:a16="http://schemas.microsoft.com/office/drawing/2014/main" id="{11C2B0BB-92CF-4850-AC2A-DAD9F53565B0}"/>
                </a:ext>
              </a:extLst>
            </p:cNvPr>
            <p:cNvSpPr/>
            <p:nvPr/>
          </p:nvSpPr>
          <p:spPr>
            <a:xfrm>
              <a:off x="1216580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75" name="Vrije vorm: vorm 274">
              <a:extLst>
                <a:ext uri="{FF2B5EF4-FFF2-40B4-BE49-F238E27FC236}">
                  <a16:creationId xmlns:a16="http://schemas.microsoft.com/office/drawing/2014/main" id="{D95FEFB3-6BBF-4F88-AEC1-2C039BF40197}"/>
                </a:ext>
              </a:extLst>
            </p:cNvPr>
            <p:cNvSpPr/>
            <p:nvPr/>
          </p:nvSpPr>
          <p:spPr>
            <a:xfrm>
              <a:off x="1216580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76" name="Vrije vorm: vorm 275">
              <a:extLst>
                <a:ext uri="{FF2B5EF4-FFF2-40B4-BE49-F238E27FC236}">
                  <a16:creationId xmlns:a16="http://schemas.microsoft.com/office/drawing/2014/main" id="{8B5243DF-2F27-4383-B5B1-AC6B3AEE3D8D}"/>
                </a:ext>
              </a:extLst>
            </p:cNvPr>
            <p:cNvSpPr/>
            <p:nvPr/>
          </p:nvSpPr>
          <p:spPr>
            <a:xfrm>
              <a:off x="1216580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77" name="Vrije vorm: vorm 276">
              <a:extLst>
                <a:ext uri="{FF2B5EF4-FFF2-40B4-BE49-F238E27FC236}">
                  <a16:creationId xmlns:a16="http://schemas.microsoft.com/office/drawing/2014/main" id="{548C792A-C349-49EA-A56D-5FD40D9BDA4B}"/>
                </a:ext>
              </a:extLst>
            </p:cNvPr>
            <p:cNvSpPr/>
            <p:nvPr/>
          </p:nvSpPr>
          <p:spPr>
            <a:xfrm>
              <a:off x="1216580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78" name="Vrije vorm: vorm 277">
              <a:extLst>
                <a:ext uri="{FF2B5EF4-FFF2-40B4-BE49-F238E27FC236}">
                  <a16:creationId xmlns:a16="http://schemas.microsoft.com/office/drawing/2014/main" id="{A879EFCB-22CB-4E1F-ADFB-B60FAB9EE839}"/>
                </a:ext>
              </a:extLst>
            </p:cNvPr>
            <p:cNvSpPr/>
            <p:nvPr/>
          </p:nvSpPr>
          <p:spPr>
            <a:xfrm>
              <a:off x="1355645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79" name="Vrije vorm: vorm 278">
              <a:extLst>
                <a:ext uri="{FF2B5EF4-FFF2-40B4-BE49-F238E27FC236}">
                  <a16:creationId xmlns:a16="http://schemas.microsoft.com/office/drawing/2014/main" id="{DEEEEDD9-0D85-47C2-BCCC-3C4EE2B0E771}"/>
                </a:ext>
              </a:extLst>
            </p:cNvPr>
            <p:cNvSpPr/>
            <p:nvPr/>
          </p:nvSpPr>
          <p:spPr>
            <a:xfrm>
              <a:off x="1355645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80" name="Vrije vorm: vorm 279">
              <a:extLst>
                <a:ext uri="{FF2B5EF4-FFF2-40B4-BE49-F238E27FC236}">
                  <a16:creationId xmlns:a16="http://schemas.microsoft.com/office/drawing/2014/main" id="{84DB55BE-4CCF-4D52-9478-755AA7EC98C1}"/>
                </a:ext>
              </a:extLst>
            </p:cNvPr>
            <p:cNvSpPr/>
            <p:nvPr/>
          </p:nvSpPr>
          <p:spPr>
            <a:xfrm>
              <a:off x="1355645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81" name="Vrije vorm: vorm 280">
              <a:extLst>
                <a:ext uri="{FF2B5EF4-FFF2-40B4-BE49-F238E27FC236}">
                  <a16:creationId xmlns:a16="http://schemas.microsoft.com/office/drawing/2014/main" id="{AF2D2390-9B86-4896-9EA7-9612FB85711E}"/>
                </a:ext>
              </a:extLst>
            </p:cNvPr>
            <p:cNvSpPr/>
            <p:nvPr/>
          </p:nvSpPr>
          <p:spPr>
            <a:xfrm>
              <a:off x="1355645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82" name="Vrije vorm: vorm 281">
              <a:extLst>
                <a:ext uri="{FF2B5EF4-FFF2-40B4-BE49-F238E27FC236}">
                  <a16:creationId xmlns:a16="http://schemas.microsoft.com/office/drawing/2014/main" id="{4C0E7423-BF43-4725-980A-34FA014FA767}"/>
                </a:ext>
              </a:extLst>
            </p:cNvPr>
            <p:cNvSpPr/>
            <p:nvPr/>
          </p:nvSpPr>
          <p:spPr>
            <a:xfrm>
              <a:off x="1355645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83" name="Vrije vorm: vorm 282">
              <a:extLst>
                <a:ext uri="{FF2B5EF4-FFF2-40B4-BE49-F238E27FC236}">
                  <a16:creationId xmlns:a16="http://schemas.microsoft.com/office/drawing/2014/main" id="{71966838-9EB8-47F9-AB63-3DAC5496CFFD}"/>
                </a:ext>
              </a:extLst>
            </p:cNvPr>
            <p:cNvSpPr/>
            <p:nvPr/>
          </p:nvSpPr>
          <p:spPr>
            <a:xfrm>
              <a:off x="1355645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84" name="Vrije vorm: vorm 283">
              <a:extLst>
                <a:ext uri="{FF2B5EF4-FFF2-40B4-BE49-F238E27FC236}">
                  <a16:creationId xmlns:a16="http://schemas.microsoft.com/office/drawing/2014/main" id="{6AB90869-2B00-4821-B200-44A5D5F5C40E}"/>
                </a:ext>
              </a:extLst>
            </p:cNvPr>
            <p:cNvSpPr/>
            <p:nvPr/>
          </p:nvSpPr>
          <p:spPr>
            <a:xfrm>
              <a:off x="1355645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85" name="Vrije vorm: vorm 284">
              <a:extLst>
                <a:ext uri="{FF2B5EF4-FFF2-40B4-BE49-F238E27FC236}">
                  <a16:creationId xmlns:a16="http://schemas.microsoft.com/office/drawing/2014/main" id="{30B4F58A-33DA-46AC-B0C1-520F115FE70D}"/>
                </a:ext>
              </a:extLst>
            </p:cNvPr>
            <p:cNvSpPr/>
            <p:nvPr/>
          </p:nvSpPr>
          <p:spPr>
            <a:xfrm>
              <a:off x="1355645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86" name="Vrije vorm: vorm 285">
              <a:extLst>
                <a:ext uri="{FF2B5EF4-FFF2-40B4-BE49-F238E27FC236}">
                  <a16:creationId xmlns:a16="http://schemas.microsoft.com/office/drawing/2014/main" id="{88A4FB4B-8224-44D2-A337-154B8A71A1E5}"/>
                </a:ext>
              </a:extLst>
            </p:cNvPr>
            <p:cNvSpPr/>
            <p:nvPr/>
          </p:nvSpPr>
          <p:spPr>
            <a:xfrm>
              <a:off x="1355645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87" name="Vrije vorm: vorm 286">
              <a:extLst>
                <a:ext uri="{FF2B5EF4-FFF2-40B4-BE49-F238E27FC236}">
                  <a16:creationId xmlns:a16="http://schemas.microsoft.com/office/drawing/2014/main" id="{04172D06-37CB-4AD6-B377-F54981178485}"/>
                </a:ext>
              </a:extLst>
            </p:cNvPr>
            <p:cNvSpPr/>
            <p:nvPr/>
          </p:nvSpPr>
          <p:spPr>
            <a:xfrm>
              <a:off x="1355645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88" name="Vrije vorm: vorm 287">
              <a:extLst>
                <a:ext uri="{FF2B5EF4-FFF2-40B4-BE49-F238E27FC236}">
                  <a16:creationId xmlns:a16="http://schemas.microsoft.com/office/drawing/2014/main" id="{CD898590-9A56-48D1-83CE-790914020D3F}"/>
                </a:ext>
              </a:extLst>
            </p:cNvPr>
            <p:cNvSpPr/>
            <p:nvPr/>
          </p:nvSpPr>
          <p:spPr>
            <a:xfrm>
              <a:off x="1355645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89" name="Vrije vorm: vorm 288">
              <a:extLst>
                <a:ext uri="{FF2B5EF4-FFF2-40B4-BE49-F238E27FC236}">
                  <a16:creationId xmlns:a16="http://schemas.microsoft.com/office/drawing/2014/main" id="{83B32B6C-144A-4AF2-9C19-F2110782CDC5}"/>
                </a:ext>
              </a:extLst>
            </p:cNvPr>
            <p:cNvSpPr/>
            <p:nvPr/>
          </p:nvSpPr>
          <p:spPr>
            <a:xfrm>
              <a:off x="1355645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90" name="Vrije vorm: vorm 289">
              <a:extLst>
                <a:ext uri="{FF2B5EF4-FFF2-40B4-BE49-F238E27FC236}">
                  <a16:creationId xmlns:a16="http://schemas.microsoft.com/office/drawing/2014/main" id="{0949DD4B-4317-4669-BE85-9057F5C61DAC}"/>
                </a:ext>
              </a:extLst>
            </p:cNvPr>
            <p:cNvSpPr/>
            <p:nvPr/>
          </p:nvSpPr>
          <p:spPr>
            <a:xfrm>
              <a:off x="1494710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91" name="Vrije vorm: vorm 290">
              <a:extLst>
                <a:ext uri="{FF2B5EF4-FFF2-40B4-BE49-F238E27FC236}">
                  <a16:creationId xmlns:a16="http://schemas.microsoft.com/office/drawing/2014/main" id="{91C36D88-0E9E-4B86-B70B-112F890140AE}"/>
                </a:ext>
              </a:extLst>
            </p:cNvPr>
            <p:cNvSpPr/>
            <p:nvPr/>
          </p:nvSpPr>
          <p:spPr>
            <a:xfrm>
              <a:off x="1494710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92" name="Vrije vorm: vorm 291">
              <a:extLst>
                <a:ext uri="{FF2B5EF4-FFF2-40B4-BE49-F238E27FC236}">
                  <a16:creationId xmlns:a16="http://schemas.microsoft.com/office/drawing/2014/main" id="{493A8652-94EC-44F5-8832-0E5B52078664}"/>
                </a:ext>
              </a:extLst>
            </p:cNvPr>
            <p:cNvSpPr/>
            <p:nvPr/>
          </p:nvSpPr>
          <p:spPr>
            <a:xfrm>
              <a:off x="1494710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93" name="Vrije vorm: vorm 292">
              <a:extLst>
                <a:ext uri="{FF2B5EF4-FFF2-40B4-BE49-F238E27FC236}">
                  <a16:creationId xmlns:a16="http://schemas.microsoft.com/office/drawing/2014/main" id="{0775AFEE-9B42-4F99-94B5-5967161B6914}"/>
                </a:ext>
              </a:extLst>
            </p:cNvPr>
            <p:cNvSpPr/>
            <p:nvPr/>
          </p:nvSpPr>
          <p:spPr>
            <a:xfrm>
              <a:off x="1494710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94" name="Vrije vorm: vorm 293">
              <a:extLst>
                <a:ext uri="{FF2B5EF4-FFF2-40B4-BE49-F238E27FC236}">
                  <a16:creationId xmlns:a16="http://schemas.microsoft.com/office/drawing/2014/main" id="{74130020-E86E-44F2-942D-581737FC0148}"/>
                </a:ext>
              </a:extLst>
            </p:cNvPr>
            <p:cNvSpPr/>
            <p:nvPr/>
          </p:nvSpPr>
          <p:spPr>
            <a:xfrm>
              <a:off x="1494710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95" name="Vrije vorm: vorm 294">
              <a:extLst>
                <a:ext uri="{FF2B5EF4-FFF2-40B4-BE49-F238E27FC236}">
                  <a16:creationId xmlns:a16="http://schemas.microsoft.com/office/drawing/2014/main" id="{7CE82AFB-AE7D-49D8-B23D-F0816063C2FF}"/>
                </a:ext>
              </a:extLst>
            </p:cNvPr>
            <p:cNvSpPr/>
            <p:nvPr/>
          </p:nvSpPr>
          <p:spPr>
            <a:xfrm>
              <a:off x="1494710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96" name="Vrije vorm: vorm 295">
              <a:extLst>
                <a:ext uri="{FF2B5EF4-FFF2-40B4-BE49-F238E27FC236}">
                  <a16:creationId xmlns:a16="http://schemas.microsoft.com/office/drawing/2014/main" id="{D0DF6A50-1F7E-409C-B554-2D46D99BE9FF}"/>
                </a:ext>
              </a:extLst>
            </p:cNvPr>
            <p:cNvSpPr/>
            <p:nvPr/>
          </p:nvSpPr>
          <p:spPr>
            <a:xfrm>
              <a:off x="1494710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97" name="Vrije vorm: vorm 296">
              <a:extLst>
                <a:ext uri="{FF2B5EF4-FFF2-40B4-BE49-F238E27FC236}">
                  <a16:creationId xmlns:a16="http://schemas.microsoft.com/office/drawing/2014/main" id="{27CC0782-9D09-4503-B890-52ADCF1FF117}"/>
                </a:ext>
              </a:extLst>
            </p:cNvPr>
            <p:cNvSpPr/>
            <p:nvPr/>
          </p:nvSpPr>
          <p:spPr>
            <a:xfrm>
              <a:off x="1494710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98" name="Vrije vorm: vorm 297">
              <a:extLst>
                <a:ext uri="{FF2B5EF4-FFF2-40B4-BE49-F238E27FC236}">
                  <a16:creationId xmlns:a16="http://schemas.microsoft.com/office/drawing/2014/main" id="{38057788-17E8-4311-B8BA-7B3427BE1535}"/>
                </a:ext>
              </a:extLst>
            </p:cNvPr>
            <p:cNvSpPr/>
            <p:nvPr/>
          </p:nvSpPr>
          <p:spPr>
            <a:xfrm>
              <a:off x="1494710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99" name="Vrije vorm: vorm 298">
              <a:extLst>
                <a:ext uri="{FF2B5EF4-FFF2-40B4-BE49-F238E27FC236}">
                  <a16:creationId xmlns:a16="http://schemas.microsoft.com/office/drawing/2014/main" id="{2F09411C-C36C-4181-9924-5337E3B5AADA}"/>
                </a:ext>
              </a:extLst>
            </p:cNvPr>
            <p:cNvSpPr/>
            <p:nvPr/>
          </p:nvSpPr>
          <p:spPr>
            <a:xfrm>
              <a:off x="1494710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00" name="Vrije vorm: vorm 299">
              <a:extLst>
                <a:ext uri="{FF2B5EF4-FFF2-40B4-BE49-F238E27FC236}">
                  <a16:creationId xmlns:a16="http://schemas.microsoft.com/office/drawing/2014/main" id="{FF54E9C0-3B3E-40B8-AA75-C9F0CBE9017C}"/>
                </a:ext>
              </a:extLst>
            </p:cNvPr>
            <p:cNvSpPr/>
            <p:nvPr/>
          </p:nvSpPr>
          <p:spPr>
            <a:xfrm>
              <a:off x="1494710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01" name="Vrije vorm: vorm 300">
              <a:extLst>
                <a:ext uri="{FF2B5EF4-FFF2-40B4-BE49-F238E27FC236}">
                  <a16:creationId xmlns:a16="http://schemas.microsoft.com/office/drawing/2014/main" id="{4F1990F5-C890-43BE-8EAA-2B4919084C48}"/>
                </a:ext>
              </a:extLst>
            </p:cNvPr>
            <p:cNvSpPr/>
            <p:nvPr/>
          </p:nvSpPr>
          <p:spPr>
            <a:xfrm>
              <a:off x="1494710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02" name="Vrije vorm: vorm 301">
              <a:extLst>
                <a:ext uri="{FF2B5EF4-FFF2-40B4-BE49-F238E27FC236}">
                  <a16:creationId xmlns:a16="http://schemas.microsoft.com/office/drawing/2014/main" id="{B0BB263B-B6E9-4194-BC3B-8E01BA8010ED}"/>
                </a:ext>
              </a:extLst>
            </p:cNvPr>
            <p:cNvSpPr/>
            <p:nvPr/>
          </p:nvSpPr>
          <p:spPr>
            <a:xfrm>
              <a:off x="1633775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03" name="Vrije vorm: vorm 302">
              <a:extLst>
                <a:ext uri="{FF2B5EF4-FFF2-40B4-BE49-F238E27FC236}">
                  <a16:creationId xmlns:a16="http://schemas.microsoft.com/office/drawing/2014/main" id="{6EB579CC-67F4-4BF2-B7CA-8CF45EFEF164}"/>
                </a:ext>
              </a:extLst>
            </p:cNvPr>
            <p:cNvSpPr/>
            <p:nvPr/>
          </p:nvSpPr>
          <p:spPr>
            <a:xfrm>
              <a:off x="1633775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04" name="Vrije vorm: vorm 303">
              <a:extLst>
                <a:ext uri="{FF2B5EF4-FFF2-40B4-BE49-F238E27FC236}">
                  <a16:creationId xmlns:a16="http://schemas.microsoft.com/office/drawing/2014/main" id="{768C3711-5C73-4CAD-A09B-8AD8D504CF6A}"/>
                </a:ext>
              </a:extLst>
            </p:cNvPr>
            <p:cNvSpPr/>
            <p:nvPr/>
          </p:nvSpPr>
          <p:spPr>
            <a:xfrm>
              <a:off x="1633775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05" name="Vrije vorm: vorm 304">
              <a:extLst>
                <a:ext uri="{FF2B5EF4-FFF2-40B4-BE49-F238E27FC236}">
                  <a16:creationId xmlns:a16="http://schemas.microsoft.com/office/drawing/2014/main" id="{67BC1828-8DA8-46DC-A197-48196280F354}"/>
                </a:ext>
              </a:extLst>
            </p:cNvPr>
            <p:cNvSpPr/>
            <p:nvPr/>
          </p:nvSpPr>
          <p:spPr>
            <a:xfrm>
              <a:off x="1633775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06" name="Vrije vorm: vorm 305">
              <a:extLst>
                <a:ext uri="{FF2B5EF4-FFF2-40B4-BE49-F238E27FC236}">
                  <a16:creationId xmlns:a16="http://schemas.microsoft.com/office/drawing/2014/main" id="{CFAD1716-2C85-40CD-8FD3-69A735B88467}"/>
                </a:ext>
              </a:extLst>
            </p:cNvPr>
            <p:cNvSpPr/>
            <p:nvPr/>
          </p:nvSpPr>
          <p:spPr>
            <a:xfrm>
              <a:off x="1633775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07" name="Vrije vorm: vorm 306">
              <a:extLst>
                <a:ext uri="{FF2B5EF4-FFF2-40B4-BE49-F238E27FC236}">
                  <a16:creationId xmlns:a16="http://schemas.microsoft.com/office/drawing/2014/main" id="{E65EAAB6-E979-4D23-8011-C11F6740C397}"/>
                </a:ext>
              </a:extLst>
            </p:cNvPr>
            <p:cNvSpPr/>
            <p:nvPr/>
          </p:nvSpPr>
          <p:spPr>
            <a:xfrm>
              <a:off x="1633775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08" name="Vrije vorm: vorm 307">
              <a:extLst>
                <a:ext uri="{FF2B5EF4-FFF2-40B4-BE49-F238E27FC236}">
                  <a16:creationId xmlns:a16="http://schemas.microsoft.com/office/drawing/2014/main" id="{DBAE8A15-9EE2-45A3-B633-3E8C2310F4C2}"/>
                </a:ext>
              </a:extLst>
            </p:cNvPr>
            <p:cNvSpPr/>
            <p:nvPr/>
          </p:nvSpPr>
          <p:spPr>
            <a:xfrm>
              <a:off x="1633775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09" name="Vrije vorm: vorm 308">
              <a:extLst>
                <a:ext uri="{FF2B5EF4-FFF2-40B4-BE49-F238E27FC236}">
                  <a16:creationId xmlns:a16="http://schemas.microsoft.com/office/drawing/2014/main" id="{D753326B-8874-4E7C-AA7E-A545A47E3574}"/>
                </a:ext>
              </a:extLst>
            </p:cNvPr>
            <p:cNvSpPr/>
            <p:nvPr/>
          </p:nvSpPr>
          <p:spPr>
            <a:xfrm>
              <a:off x="1633775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10" name="Vrije vorm: vorm 309">
              <a:extLst>
                <a:ext uri="{FF2B5EF4-FFF2-40B4-BE49-F238E27FC236}">
                  <a16:creationId xmlns:a16="http://schemas.microsoft.com/office/drawing/2014/main" id="{5DDD3B5E-6A57-497A-B6F4-B63BF165269B}"/>
                </a:ext>
              </a:extLst>
            </p:cNvPr>
            <p:cNvSpPr/>
            <p:nvPr/>
          </p:nvSpPr>
          <p:spPr>
            <a:xfrm>
              <a:off x="1633775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11" name="Vrije vorm: vorm 310">
              <a:extLst>
                <a:ext uri="{FF2B5EF4-FFF2-40B4-BE49-F238E27FC236}">
                  <a16:creationId xmlns:a16="http://schemas.microsoft.com/office/drawing/2014/main" id="{3D08178D-F7D5-4D3A-9450-60366D69715B}"/>
                </a:ext>
              </a:extLst>
            </p:cNvPr>
            <p:cNvSpPr/>
            <p:nvPr/>
          </p:nvSpPr>
          <p:spPr>
            <a:xfrm>
              <a:off x="1633775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12" name="Vrije vorm: vorm 311">
              <a:extLst>
                <a:ext uri="{FF2B5EF4-FFF2-40B4-BE49-F238E27FC236}">
                  <a16:creationId xmlns:a16="http://schemas.microsoft.com/office/drawing/2014/main" id="{EBF44C3E-9D51-4C63-B82B-3F96ADEDB96B}"/>
                </a:ext>
              </a:extLst>
            </p:cNvPr>
            <p:cNvSpPr/>
            <p:nvPr/>
          </p:nvSpPr>
          <p:spPr>
            <a:xfrm>
              <a:off x="1633775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13" name="Vrije vorm: vorm 312">
              <a:extLst>
                <a:ext uri="{FF2B5EF4-FFF2-40B4-BE49-F238E27FC236}">
                  <a16:creationId xmlns:a16="http://schemas.microsoft.com/office/drawing/2014/main" id="{6BFC47CB-5B02-4DAB-A17E-F94EA310D04E}"/>
                </a:ext>
              </a:extLst>
            </p:cNvPr>
            <p:cNvSpPr/>
            <p:nvPr/>
          </p:nvSpPr>
          <p:spPr>
            <a:xfrm>
              <a:off x="1633775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14" name="Vrije vorm: vorm 313">
              <a:extLst>
                <a:ext uri="{FF2B5EF4-FFF2-40B4-BE49-F238E27FC236}">
                  <a16:creationId xmlns:a16="http://schemas.microsoft.com/office/drawing/2014/main" id="{F19208B1-17AB-43B4-B0AD-E5828CAFAFB9}"/>
                </a:ext>
              </a:extLst>
            </p:cNvPr>
            <p:cNvSpPr/>
            <p:nvPr/>
          </p:nvSpPr>
          <p:spPr>
            <a:xfrm>
              <a:off x="-7144" y="9289256"/>
              <a:ext cx="17621250" cy="561975"/>
            </a:xfrm>
            <a:custGeom>
              <a:avLst/>
              <a:gdLst>
                <a:gd name="connsiteX0" fmla="*/ 7144 w 17621250"/>
                <a:gd name="connsiteY0" fmla="*/ 7144 h 561975"/>
                <a:gd name="connsiteX1" fmla="*/ 17618868 w 17621250"/>
                <a:gd name="connsiteY1" fmla="*/ 7144 h 561975"/>
                <a:gd name="connsiteX2" fmla="*/ 17618868 w 17621250"/>
                <a:gd name="connsiteY2" fmla="*/ 559594 h 561975"/>
                <a:gd name="connsiteX3" fmla="*/ 7144 w 176212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7621250" h="561975">
                  <a:moveTo>
                    <a:pt x="7144" y="7144"/>
                  </a:moveTo>
                  <a:lnTo>
                    <a:pt x="17618868" y="7144"/>
                  </a:lnTo>
                  <a:lnTo>
                    <a:pt x="17618868"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grpSp>
      <p:pic>
        <p:nvPicPr>
          <p:cNvPr id="315" name="Afbeelding 314">
            <a:extLst>
              <a:ext uri="{FF2B5EF4-FFF2-40B4-BE49-F238E27FC236}">
                <a16:creationId xmlns:a16="http://schemas.microsoft.com/office/drawing/2014/main" id="{3BF46849-40DA-4360-9135-DC7B3200D2D2}"/>
              </a:ext>
            </a:extLst>
          </p:cNvPr>
          <p:cNvPicPr>
            <a:picLocks noChangeAspect="1"/>
          </p:cNvPicPr>
          <p:nvPr userDrawn="1"/>
        </p:nvPicPr>
        <p:blipFill>
          <a:blip r:embed="rId27" cstate="hqprint">
            <a:extLst>
              <a:ext uri="{28A0092B-C50C-407E-A947-70E740481C1C}">
                <a14:useLocalDpi xmlns:a14="http://schemas.microsoft.com/office/drawing/2010/main" val="0"/>
              </a:ext>
            </a:extLst>
          </a:blip>
          <a:stretch>
            <a:fillRect/>
          </a:stretch>
        </p:blipFill>
        <p:spPr>
          <a:xfrm>
            <a:off x="15988887" y="9145588"/>
            <a:ext cx="1841761" cy="943903"/>
          </a:xfrm>
          <a:prstGeom prst="rect">
            <a:avLst/>
          </a:prstGeom>
        </p:spPr>
      </p:pic>
    </p:spTree>
    <p:extLst>
      <p:ext uri="{BB962C8B-B14F-4D97-AF65-F5344CB8AC3E}">
        <p14:creationId xmlns:p14="http://schemas.microsoft.com/office/powerpoint/2010/main" val="1098568266"/>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 id="2147483808" r:id="rId12"/>
    <p:sldLayoutId id="2147483809" r:id="rId13"/>
    <p:sldLayoutId id="2147483810" r:id="rId14"/>
    <p:sldLayoutId id="2147483811" r:id="rId15"/>
    <p:sldLayoutId id="2147483812" r:id="rId16"/>
    <p:sldLayoutId id="2147483813" r:id="rId17"/>
    <p:sldLayoutId id="2147483814" r:id="rId18"/>
    <p:sldLayoutId id="2147483815" r:id="rId19"/>
    <p:sldLayoutId id="2147483816" r:id="rId20"/>
    <p:sldLayoutId id="2147483817" r:id="rId21"/>
    <p:sldLayoutId id="2147483818" r:id="rId22"/>
    <p:sldLayoutId id="2147483819" r:id="rId23"/>
    <p:sldLayoutId id="2147483820" r:id="rId24"/>
    <p:sldLayoutId id="2147483821" r:id="rId25"/>
  </p:sldLayoutIdLst>
  <p:hf hdr="0" dt="0"/>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36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60">
          <p15:clr>
            <a:srgbClr val="5ACBF0"/>
          </p15:clr>
        </p15:guide>
        <p15:guide id="2" pos="11094">
          <p15:clr>
            <a:srgbClr val="5ACBF0"/>
          </p15:clr>
        </p15:guide>
        <p15:guide id="3" pos="5877">
          <p15:clr>
            <a:srgbClr val="5ACBF0"/>
          </p15:clr>
        </p15:guide>
        <p15:guide id="4" orient="horz" pos="1475">
          <p15:clr>
            <a:srgbClr val="5ACBF0"/>
          </p15:clr>
        </p15:guide>
        <p15:guide id="5" orient="horz" pos="5327">
          <p15:clr>
            <a:srgbClr val="5ACBF0"/>
          </p15:clr>
        </p15:guide>
        <p15:guide id="6" orient="horz" pos="5765">
          <p15:clr>
            <a:srgbClr val="5ACBF0"/>
          </p15:clr>
        </p15:guide>
        <p15:guide id="7" orient="horz" pos="1037">
          <p15:clr>
            <a:srgbClr val="5ACBF0"/>
          </p15:clr>
        </p15:guide>
        <p15:guide id="8" orient="horz" pos="3392">
          <p15:clr>
            <a:srgbClr val="5ACBF0"/>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8.xml"/><Relationship Id="rId1" Type="http://schemas.openxmlformats.org/officeDocument/2006/relationships/video" Target="https://www.youtube.com/embed/CPxSzxylRCI?feature=oembed"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8.xml"/><Relationship Id="rId5" Type="http://schemas.openxmlformats.org/officeDocument/2006/relationships/image" Target="../media/image26.png"/><Relationship Id="rId4" Type="http://schemas.openxmlformats.org/officeDocument/2006/relationships/image" Target="../media/image25.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8.xml"/><Relationship Id="rId1" Type="http://schemas.openxmlformats.org/officeDocument/2006/relationships/video" Target="https://www.youtube.com/embed/IGQmdoK_ZfY?feature=oembed" TargetMode="External"/><Relationship Id="rId4" Type="http://schemas.openxmlformats.org/officeDocument/2006/relationships/image" Target="../media/image27.jpeg"/></Relationships>
</file>

<file path=ppt/slides/_rels/slide18.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hyperlink" Target="https://chrome.google.com/webstore/detail/stayfocusd/laankejkbhbdhmipfmgcngdelahlfoji?hl=nl" TargetMode="External"/><Relationship Id="rId7" Type="http://schemas.openxmlformats.org/officeDocument/2006/relationships/image" Target="../media/image29.png"/><Relationship Id="rId2" Type="http://schemas.openxmlformats.org/officeDocument/2006/relationships/hyperlink" Target="https://getcoldturkey.com/" TargetMode="External"/><Relationship Id="rId1" Type="http://schemas.openxmlformats.org/officeDocument/2006/relationships/slideLayout" Target="../slideLayouts/slideLayout8.xml"/><Relationship Id="rId6" Type="http://schemas.openxmlformats.org/officeDocument/2006/relationships/image" Target="../media/image28.png"/><Relationship Id="rId5" Type="http://schemas.openxmlformats.org/officeDocument/2006/relationships/hyperlink" Target="https://selfcontrolapp.com/" TargetMode="External"/><Relationship Id="rId10" Type="http://schemas.openxmlformats.org/officeDocument/2006/relationships/image" Target="../media/image32.png"/><Relationship Id="rId4" Type="http://schemas.openxmlformats.org/officeDocument/2006/relationships/hyperlink" Target="https://www.focalfilter.com/" TargetMode="External"/><Relationship Id="rId9" Type="http://schemas.openxmlformats.org/officeDocument/2006/relationships/image" Target="../media/image31.png"/></Relationships>
</file>

<file path=ppt/slides/_rels/slide1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slideLayout" Target="../slideLayouts/slideLayout8.xml"/><Relationship Id="rId1" Type="http://schemas.openxmlformats.org/officeDocument/2006/relationships/video" Target="https://www.youtube.com/embed/JzvUM8GFBhs?start=2&amp;feature=oembed"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7.jpe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hyperlink" Target="https://www.howest.be/nl/stuvo/studiecoaching" TargetMode="External"/><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20.tiff"/><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hyperlink" Target="https://app.howest.be/bamaflex/ectssearch.aspx" TargetMode="Externa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hidden="1">
            <a:extLst>
              <a:ext uri="{FF2B5EF4-FFF2-40B4-BE49-F238E27FC236}">
                <a16:creationId xmlns:a16="http://schemas.microsoft.com/office/drawing/2014/main" id="{AE133EC3-6E51-4FF2-8632-96A5ECA584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287000"/>
            <a:ext cx="18288000" cy="10287000"/>
          </a:xfrm>
          <a:prstGeom prst="rect">
            <a:avLst/>
          </a:prstGeom>
        </p:spPr>
      </p:pic>
      <p:sp>
        <p:nvSpPr>
          <p:cNvPr id="4" name="Titel 3">
            <a:extLst>
              <a:ext uri="{FF2B5EF4-FFF2-40B4-BE49-F238E27FC236}">
                <a16:creationId xmlns:a16="http://schemas.microsoft.com/office/drawing/2014/main" id="{6C9A04DC-6025-47FF-AE29-4C9A95E62DAF}"/>
              </a:ext>
            </a:extLst>
          </p:cNvPr>
          <p:cNvSpPr>
            <a:spLocks noGrp="1"/>
          </p:cNvSpPr>
          <p:nvPr>
            <p:ph type="ctrTitle"/>
          </p:nvPr>
        </p:nvSpPr>
        <p:spPr/>
        <p:txBody>
          <a:bodyPr>
            <a:noAutofit/>
          </a:bodyPr>
          <a:lstStyle/>
          <a:p>
            <a:pPr algn="ctr"/>
            <a:r>
              <a:rPr lang="nl-BE" sz="4800">
                <a:latin typeface="Arial Rounded MT Bold"/>
              </a:rPr>
              <a:t>Workshop leren studeren</a:t>
            </a:r>
            <a:endParaRPr lang="en-US" sz="3600">
              <a:latin typeface="Arial Rounded MT Bold"/>
            </a:endParaRPr>
          </a:p>
        </p:txBody>
      </p:sp>
      <p:sp>
        <p:nvSpPr>
          <p:cNvPr id="3" name="Ondertitel 2">
            <a:extLst>
              <a:ext uri="{FF2B5EF4-FFF2-40B4-BE49-F238E27FC236}">
                <a16:creationId xmlns:a16="http://schemas.microsoft.com/office/drawing/2014/main" id="{E702BBD2-F66D-4553-AC3E-2702DCBC5EB8}"/>
              </a:ext>
            </a:extLst>
          </p:cNvPr>
          <p:cNvSpPr>
            <a:spLocks noGrp="1"/>
          </p:cNvSpPr>
          <p:nvPr>
            <p:ph type="subTitle" idx="1"/>
          </p:nvPr>
        </p:nvSpPr>
        <p:spPr>
          <a:xfrm>
            <a:off x="3789257" y="6692164"/>
            <a:ext cx="12376786" cy="2483643"/>
          </a:xfrm>
        </p:spPr>
        <p:txBody>
          <a:bodyPr/>
          <a:lstStyle/>
          <a:p>
            <a:pPr algn="r"/>
            <a:endParaRPr lang="nl-BE">
              <a:solidFill>
                <a:schemeClr val="accent6"/>
              </a:solidFill>
            </a:endParaRPr>
          </a:p>
        </p:txBody>
      </p:sp>
    </p:spTree>
    <p:extLst>
      <p:ext uri="{BB962C8B-B14F-4D97-AF65-F5344CB8AC3E}">
        <p14:creationId xmlns:p14="http://schemas.microsoft.com/office/powerpoint/2010/main" val="41322772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4E48F642-3D43-30AF-FE2B-BF0E9B8A251A}"/>
              </a:ext>
            </a:extLst>
          </p:cNvPr>
          <p:cNvSpPr>
            <a:spLocks noGrp="1"/>
          </p:cNvSpPr>
          <p:nvPr>
            <p:ph type="body" sz="quarter" idx="17"/>
          </p:nvPr>
        </p:nvSpPr>
        <p:spPr/>
        <p:txBody>
          <a:bodyPr/>
          <a:lstStyle/>
          <a:p>
            <a:endParaRPr lang="nl-BE"/>
          </a:p>
        </p:txBody>
      </p:sp>
      <p:sp>
        <p:nvSpPr>
          <p:cNvPr id="3" name="Tijdelijke aanduiding voor dianummer 2">
            <a:extLst>
              <a:ext uri="{FF2B5EF4-FFF2-40B4-BE49-F238E27FC236}">
                <a16:creationId xmlns:a16="http://schemas.microsoft.com/office/drawing/2014/main" id="{820BE13C-CE21-A24D-C4C7-56FEC44ECA62}"/>
              </a:ext>
            </a:extLst>
          </p:cNvPr>
          <p:cNvSpPr>
            <a:spLocks noGrp="1"/>
          </p:cNvSpPr>
          <p:nvPr>
            <p:ph type="sldNum" sz="quarter" idx="12"/>
          </p:nvPr>
        </p:nvSpPr>
        <p:spPr/>
        <p:txBody>
          <a:bodyPr/>
          <a:lstStyle/>
          <a:p>
            <a:fld id="{B7527A74-2D87-4307-9531-5A57D9647EEB}" type="slidenum">
              <a:rPr lang="nl-BE" smtClean="0"/>
              <a:pPr/>
              <a:t>10</a:t>
            </a:fld>
            <a:endParaRPr lang="nl-BE"/>
          </a:p>
        </p:txBody>
      </p:sp>
      <p:sp>
        <p:nvSpPr>
          <p:cNvPr id="4" name="Titel 3">
            <a:extLst>
              <a:ext uri="{FF2B5EF4-FFF2-40B4-BE49-F238E27FC236}">
                <a16:creationId xmlns:a16="http://schemas.microsoft.com/office/drawing/2014/main" id="{24D379F9-BFAC-0DF4-25D5-2A574360D0D7}"/>
              </a:ext>
            </a:extLst>
          </p:cNvPr>
          <p:cNvSpPr>
            <a:spLocks noGrp="1"/>
          </p:cNvSpPr>
          <p:nvPr>
            <p:ph type="title"/>
          </p:nvPr>
        </p:nvSpPr>
        <p:spPr/>
        <p:txBody>
          <a:bodyPr/>
          <a:lstStyle/>
          <a:p>
            <a:r>
              <a:rPr lang="nl-BE"/>
              <a:t>Studiemethodes</a:t>
            </a:r>
          </a:p>
        </p:txBody>
      </p:sp>
      <p:sp>
        <p:nvSpPr>
          <p:cNvPr id="5" name="Tijdelijke aanduiding voor voettekst 4">
            <a:extLst>
              <a:ext uri="{FF2B5EF4-FFF2-40B4-BE49-F238E27FC236}">
                <a16:creationId xmlns:a16="http://schemas.microsoft.com/office/drawing/2014/main" id="{7EA12A24-42D1-B60B-4F40-94A7FDF6708E}"/>
              </a:ext>
            </a:extLst>
          </p:cNvPr>
          <p:cNvSpPr>
            <a:spLocks noGrp="1"/>
          </p:cNvSpPr>
          <p:nvPr>
            <p:ph type="ftr" sz="quarter" idx="11"/>
          </p:nvPr>
        </p:nvSpPr>
        <p:spPr/>
        <p:txBody>
          <a:bodyPr/>
          <a:lstStyle/>
          <a:p>
            <a:r>
              <a:rPr lang="nl-BE"/>
              <a:t>Leren studeren</a:t>
            </a:r>
          </a:p>
        </p:txBody>
      </p:sp>
      <p:pic>
        <p:nvPicPr>
          <p:cNvPr id="6" name="Afbeelding 5">
            <a:extLst>
              <a:ext uri="{FF2B5EF4-FFF2-40B4-BE49-F238E27FC236}">
                <a16:creationId xmlns:a16="http://schemas.microsoft.com/office/drawing/2014/main" id="{A221ECBD-281D-3B39-7609-149A417B6A76}"/>
              </a:ext>
            </a:extLst>
          </p:cNvPr>
          <p:cNvPicPr>
            <a:picLocks noChangeAspect="1"/>
          </p:cNvPicPr>
          <p:nvPr/>
        </p:nvPicPr>
        <p:blipFill>
          <a:blip r:embed="rId2"/>
          <a:stretch>
            <a:fillRect/>
          </a:stretch>
        </p:blipFill>
        <p:spPr>
          <a:xfrm>
            <a:off x="4074562" y="2996183"/>
            <a:ext cx="10138875" cy="4294634"/>
          </a:xfrm>
          <a:prstGeom prst="rect">
            <a:avLst/>
          </a:prstGeom>
        </p:spPr>
      </p:pic>
    </p:spTree>
    <p:extLst>
      <p:ext uri="{BB962C8B-B14F-4D97-AF65-F5344CB8AC3E}">
        <p14:creationId xmlns:p14="http://schemas.microsoft.com/office/powerpoint/2010/main" val="34473406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B66F92D1-840C-9E00-8E14-149CAAB25C54}"/>
              </a:ext>
            </a:extLst>
          </p:cNvPr>
          <p:cNvSpPr>
            <a:spLocks noGrp="1"/>
          </p:cNvSpPr>
          <p:nvPr>
            <p:ph type="body" sz="quarter" idx="17"/>
          </p:nvPr>
        </p:nvSpPr>
        <p:spPr/>
        <p:txBody>
          <a:bodyPr/>
          <a:lstStyle/>
          <a:p>
            <a:endParaRPr lang="nl-BE"/>
          </a:p>
        </p:txBody>
      </p:sp>
      <p:sp>
        <p:nvSpPr>
          <p:cNvPr id="3" name="Tijdelijke aanduiding voor dianummer 2">
            <a:extLst>
              <a:ext uri="{FF2B5EF4-FFF2-40B4-BE49-F238E27FC236}">
                <a16:creationId xmlns:a16="http://schemas.microsoft.com/office/drawing/2014/main" id="{2F491785-F58B-1C61-5D8B-375A92B620AD}"/>
              </a:ext>
            </a:extLst>
          </p:cNvPr>
          <p:cNvSpPr>
            <a:spLocks noGrp="1"/>
          </p:cNvSpPr>
          <p:nvPr>
            <p:ph type="sldNum" sz="quarter" idx="12"/>
          </p:nvPr>
        </p:nvSpPr>
        <p:spPr/>
        <p:txBody>
          <a:bodyPr/>
          <a:lstStyle/>
          <a:p>
            <a:fld id="{B7527A74-2D87-4307-9531-5A57D9647EEB}" type="slidenum">
              <a:rPr lang="nl-BE" smtClean="0"/>
              <a:pPr/>
              <a:t>11</a:t>
            </a:fld>
            <a:endParaRPr lang="nl-BE"/>
          </a:p>
        </p:txBody>
      </p:sp>
      <p:sp>
        <p:nvSpPr>
          <p:cNvPr id="4" name="Titel 3">
            <a:extLst>
              <a:ext uri="{FF2B5EF4-FFF2-40B4-BE49-F238E27FC236}">
                <a16:creationId xmlns:a16="http://schemas.microsoft.com/office/drawing/2014/main" id="{B891450E-1AD3-9D18-F10D-8207B68534E0}"/>
              </a:ext>
            </a:extLst>
          </p:cNvPr>
          <p:cNvSpPr>
            <a:spLocks noGrp="1"/>
          </p:cNvSpPr>
          <p:nvPr>
            <p:ph type="title"/>
          </p:nvPr>
        </p:nvSpPr>
        <p:spPr/>
        <p:txBody>
          <a:bodyPr/>
          <a:lstStyle/>
          <a:p>
            <a:r>
              <a:rPr lang="nl-BE" dirty="0"/>
              <a:t>6 beste studiemethodes volgens de wetenschap (1/4)</a:t>
            </a:r>
          </a:p>
        </p:txBody>
      </p:sp>
      <p:sp>
        <p:nvSpPr>
          <p:cNvPr id="5" name="Tijdelijke aanduiding voor voettekst 4">
            <a:extLst>
              <a:ext uri="{FF2B5EF4-FFF2-40B4-BE49-F238E27FC236}">
                <a16:creationId xmlns:a16="http://schemas.microsoft.com/office/drawing/2014/main" id="{434ADB35-9B75-67BF-7D14-D60C9BBE2579}"/>
              </a:ext>
            </a:extLst>
          </p:cNvPr>
          <p:cNvSpPr>
            <a:spLocks noGrp="1"/>
          </p:cNvSpPr>
          <p:nvPr>
            <p:ph type="ftr" sz="quarter" idx="11"/>
          </p:nvPr>
        </p:nvSpPr>
        <p:spPr/>
        <p:txBody>
          <a:bodyPr/>
          <a:lstStyle/>
          <a:p>
            <a:r>
              <a:rPr lang="nl-BE"/>
              <a:t>Leren studeren</a:t>
            </a:r>
          </a:p>
        </p:txBody>
      </p:sp>
      <p:pic>
        <p:nvPicPr>
          <p:cNvPr id="6" name="Onlinemedia 5" title="How to Study Effectively for School or College [Top 6 Science-Based Study Skills]">
            <a:hlinkClick r:id="" action="ppaction://media"/>
            <a:extLst>
              <a:ext uri="{FF2B5EF4-FFF2-40B4-BE49-F238E27FC236}">
                <a16:creationId xmlns:a16="http://schemas.microsoft.com/office/drawing/2014/main" id="{D0D40003-2774-CF7F-CBC8-4E3ABAEC3237}"/>
              </a:ext>
            </a:extLst>
          </p:cNvPr>
          <p:cNvPicPr>
            <a:picLocks noRot="1" noChangeAspect="1"/>
          </p:cNvPicPr>
          <p:nvPr>
            <a:videoFile r:link="rId1"/>
          </p:nvPr>
        </p:nvPicPr>
        <p:blipFill>
          <a:blip r:embed="rId3"/>
          <a:stretch>
            <a:fillRect/>
          </a:stretch>
        </p:blipFill>
        <p:spPr>
          <a:xfrm>
            <a:off x="2952694" y="1828799"/>
            <a:ext cx="12382611" cy="6996176"/>
          </a:xfrm>
          <a:prstGeom prst="rect">
            <a:avLst/>
          </a:prstGeom>
        </p:spPr>
      </p:pic>
    </p:spTree>
    <p:extLst>
      <p:ext uri="{BB962C8B-B14F-4D97-AF65-F5344CB8AC3E}">
        <p14:creationId xmlns:p14="http://schemas.microsoft.com/office/powerpoint/2010/main" val="605018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670DFBCA-04BD-486B-8838-CD488170999D}"/>
              </a:ext>
            </a:extLst>
          </p:cNvPr>
          <p:cNvSpPr>
            <a:spLocks noGrp="1"/>
          </p:cNvSpPr>
          <p:nvPr>
            <p:ph type="body" sz="quarter" idx="17"/>
          </p:nvPr>
        </p:nvSpPr>
        <p:spPr/>
        <p:txBody>
          <a:bodyPr/>
          <a:lstStyle/>
          <a:p>
            <a:pPr marL="742950" indent="-742950">
              <a:buFont typeface="+mj-lt"/>
              <a:buAutoNum type="arabicPeriod"/>
            </a:pPr>
            <a:r>
              <a:rPr lang="nl-BE"/>
              <a:t>Studeer gespreid </a:t>
            </a:r>
          </a:p>
          <a:p>
            <a:pPr marL="742950" indent="-742950">
              <a:buFont typeface="+mj-lt"/>
              <a:buAutoNum type="arabicPeriod"/>
            </a:pPr>
            <a:r>
              <a:rPr lang="nl-BE"/>
              <a:t>Afwisselen van leerstof </a:t>
            </a:r>
          </a:p>
          <a:p>
            <a:pPr marL="742950" indent="-742950">
              <a:buFont typeface="+mj-lt"/>
              <a:buAutoNum type="arabicPeriod"/>
            </a:pPr>
            <a:r>
              <a:rPr lang="nl-BE"/>
              <a:t>Stel vragen en leg uit in eigen woorden </a:t>
            </a:r>
          </a:p>
          <a:p>
            <a:pPr marL="742950" indent="-742950">
              <a:buFont typeface="+mj-lt"/>
              <a:buAutoNum type="arabicPeriod"/>
            </a:pPr>
            <a:r>
              <a:rPr lang="nl-BE"/>
              <a:t>Bedenk concrete voorbeelden </a:t>
            </a:r>
          </a:p>
          <a:p>
            <a:pPr marL="742950" indent="-742950">
              <a:buFont typeface="+mj-lt"/>
              <a:buAutoNum type="arabicPeriod"/>
            </a:pPr>
            <a:r>
              <a:rPr lang="nl-BE"/>
              <a:t>Maak visualisaties/schema’s en tekeningen </a:t>
            </a:r>
          </a:p>
          <a:p>
            <a:pPr marL="742950" indent="-742950">
              <a:buFont typeface="+mj-lt"/>
              <a:buAutoNum type="arabicPeriod"/>
            </a:pPr>
            <a:r>
              <a:rPr lang="nl-BE"/>
              <a:t>Informatie actief oproepen </a:t>
            </a:r>
          </a:p>
          <a:p>
            <a:endParaRPr lang="nl-BE"/>
          </a:p>
        </p:txBody>
      </p:sp>
      <p:sp>
        <p:nvSpPr>
          <p:cNvPr id="3" name="Tijdelijke aanduiding voor dianummer 2">
            <a:extLst>
              <a:ext uri="{FF2B5EF4-FFF2-40B4-BE49-F238E27FC236}">
                <a16:creationId xmlns:a16="http://schemas.microsoft.com/office/drawing/2014/main" id="{A49D504E-05FF-1F60-2939-3F51CDBD8376}"/>
              </a:ext>
            </a:extLst>
          </p:cNvPr>
          <p:cNvSpPr>
            <a:spLocks noGrp="1"/>
          </p:cNvSpPr>
          <p:nvPr>
            <p:ph type="sldNum" sz="quarter" idx="12"/>
          </p:nvPr>
        </p:nvSpPr>
        <p:spPr/>
        <p:txBody>
          <a:bodyPr/>
          <a:lstStyle/>
          <a:p>
            <a:fld id="{B7527A74-2D87-4307-9531-5A57D9647EEB}" type="slidenum">
              <a:rPr lang="nl-BE" smtClean="0"/>
              <a:pPr/>
              <a:t>12</a:t>
            </a:fld>
            <a:endParaRPr lang="nl-BE"/>
          </a:p>
        </p:txBody>
      </p:sp>
      <p:sp>
        <p:nvSpPr>
          <p:cNvPr id="4" name="Titel 3">
            <a:extLst>
              <a:ext uri="{FF2B5EF4-FFF2-40B4-BE49-F238E27FC236}">
                <a16:creationId xmlns:a16="http://schemas.microsoft.com/office/drawing/2014/main" id="{818D5C65-1030-4B23-2751-56AF8AFE6FD5}"/>
              </a:ext>
            </a:extLst>
          </p:cNvPr>
          <p:cNvSpPr>
            <a:spLocks noGrp="1"/>
          </p:cNvSpPr>
          <p:nvPr>
            <p:ph type="title"/>
          </p:nvPr>
        </p:nvSpPr>
        <p:spPr/>
        <p:txBody>
          <a:bodyPr/>
          <a:lstStyle/>
          <a:p>
            <a:r>
              <a:rPr lang="nl-BE" sz="4400" dirty="0"/>
              <a:t>6 beste studiemethodes volgens de wetenschap (1/4)</a:t>
            </a:r>
            <a:endParaRPr lang="nl-BE" dirty="0"/>
          </a:p>
        </p:txBody>
      </p:sp>
      <p:sp>
        <p:nvSpPr>
          <p:cNvPr id="5" name="Tijdelijke aanduiding voor voettekst 4">
            <a:extLst>
              <a:ext uri="{FF2B5EF4-FFF2-40B4-BE49-F238E27FC236}">
                <a16:creationId xmlns:a16="http://schemas.microsoft.com/office/drawing/2014/main" id="{ABEF6FDD-DA47-B607-7A36-EE33AB0F764F}"/>
              </a:ext>
            </a:extLst>
          </p:cNvPr>
          <p:cNvSpPr>
            <a:spLocks noGrp="1"/>
          </p:cNvSpPr>
          <p:nvPr>
            <p:ph type="ftr" sz="quarter" idx="11"/>
          </p:nvPr>
        </p:nvSpPr>
        <p:spPr/>
        <p:txBody>
          <a:bodyPr/>
          <a:lstStyle/>
          <a:p>
            <a:r>
              <a:rPr lang="nl-BE"/>
              <a:t>Leren studeren</a:t>
            </a:r>
          </a:p>
        </p:txBody>
      </p:sp>
    </p:spTree>
    <p:extLst>
      <p:ext uri="{BB962C8B-B14F-4D97-AF65-F5344CB8AC3E}">
        <p14:creationId xmlns:p14="http://schemas.microsoft.com/office/powerpoint/2010/main" val="22884499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CAA1FC38-5850-B8E4-8302-12BA1E568069}"/>
              </a:ext>
            </a:extLst>
          </p:cNvPr>
          <p:cNvSpPr>
            <a:spLocks noGrp="1"/>
          </p:cNvSpPr>
          <p:nvPr>
            <p:ph type="body" sz="quarter" idx="17"/>
          </p:nvPr>
        </p:nvSpPr>
        <p:spPr>
          <a:xfrm>
            <a:off x="998691" y="1875430"/>
            <a:ext cx="16575629" cy="6103800"/>
          </a:xfrm>
        </p:spPr>
        <p:txBody>
          <a:bodyPr/>
          <a:lstStyle/>
          <a:p>
            <a:pPr marL="571500" indent="-571500">
              <a:buFont typeface="Arial" panose="020B0604020202020204" pitchFamily="34" charset="0"/>
              <a:buChar char="•"/>
            </a:pPr>
            <a:r>
              <a:rPr lang="nl-BE"/>
              <a:t>= geheugensteuntjes</a:t>
            </a:r>
          </a:p>
          <a:p>
            <a:pPr marL="1257300" lvl="1" indent="-571500">
              <a:buFont typeface="Wingdings" panose="05000000000000000000" pitchFamily="2" charset="2"/>
              <a:buChar char="Ø"/>
            </a:pPr>
            <a:r>
              <a:rPr lang="nl-BE" sz="3200"/>
              <a:t>Strategie om moeilijk te onthouden leerstof te onthouden</a:t>
            </a:r>
            <a:endParaRPr lang="en-US" sz="3200"/>
          </a:p>
          <a:p>
            <a:pPr marL="1257300" lvl="1" indent="-571500">
              <a:buFont typeface="Wingdings" panose="05000000000000000000" pitchFamily="2" charset="2"/>
              <a:buChar char="Ø"/>
            </a:pPr>
            <a:r>
              <a:rPr lang="nl-BE" sz="3200"/>
              <a:t>Weinig gerelateerde begrippen aan elkaar koppelen</a:t>
            </a:r>
          </a:p>
          <a:p>
            <a:pPr marL="1257300" lvl="1" indent="-571500">
              <a:buFont typeface="Wingdings" panose="05000000000000000000" pitchFamily="2" charset="2"/>
              <a:buChar char="Ø"/>
            </a:pPr>
            <a:r>
              <a:rPr lang="nl-BE" sz="3200"/>
              <a:t>Bestaand en zelf verzonnen</a:t>
            </a:r>
          </a:p>
          <a:p>
            <a:endParaRPr lang="nl-NL"/>
          </a:p>
          <a:p>
            <a:r>
              <a:rPr lang="nl-NL"/>
              <a:t>Er zijn verschillende manieren om geheugensteuntjes te creëren: </a:t>
            </a:r>
          </a:p>
          <a:p>
            <a:pPr marL="1143000" lvl="1" indent="-457200">
              <a:buFont typeface="Wingdings" panose="05000000000000000000" pitchFamily="2" charset="2"/>
              <a:buChar char="Ø"/>
            </a:pPr>
            <a:r>
              <a:rPr lang="nl-NL" sz="3200"/>
              <a:t>Acroniem – </a:t>
            </a:r>
            <a:r>
              <a:rPr lang="nl-NL" sz="2400"/>
              <a:t>ROGGBIV (rood – oranje – geel – groen – blauw – indigo – violet)</a:t>
            </a:r>
          </a:p>
          <a:p>
            <a:pPr marL="1143000" lvl="1" indent="-457200">
              <a:buFont typeface="Wingdings" panose="05000000000000000000" pitchFamily="2" charset="2"/>
              <a:buChar char="Ø"/>
            </a:pPr>
            <a:r>
              <a:rPr lang="nl-NL" sz="3200" err="1"/>
              <a:t>Acrostic</a:t>
            </a:r>
            <a:r>
              <a:rPr lang="nl-NL" sz="3200"/>
              <a:t> - </a:t>
            </a:r>
            <a:r>
              <a:rPr lang="nl-BE" sz="2400" b="1" kern="1200">
                <a:solidFill>
                  <a:schemeClr val="tx1"/>
                </a:solidFill>
                <a:effectLst/>
                <a:latin typeface="+mn-lt"/>
                <a:ea typeface="+mn-ea"/>
                <a:cs typeface="+mn-cs"/>
              </a:rPr>
              <a:t>H</a:t>
            </a:r>
            <a:r>
              <a:rPr lang="nl-BE" sz="2400" kern="1200">
                <a:solidFill>
                  <a:schemeClr val="tx1"/>
                </a:solidFill>
                <a:effectLst/>
                <a:latin typeface="+mn-lt"/>
                <a:ea typeface="+mn-ea"/>
                <a:cs typeface="+mn-cs"/>
              </a:rPr>
              <a:t>oe </a:t>
            </a:r>
            <a:r>
              <a:rPr lang="nl-BE" sz="2400" b="1" kern="1200">
                <a:solidFill>
                  <a:schemeClr val="tx1"/>
                </a:solidFill>
                <a:effectLst/>
                <a:latin typeface="+mn-lt"/>
                <a:ea typeface="+mn-ea"/>
                <a:cs typeface="+mn-cs"/>
              </a:rPr>
              <a:t>M</a:t>
            </a:r>
            <a:r>
              <a:rPr lang="nl-BE" sz="2400" kern="1200">
                <a:solidFill>
                  <a:schemeClr val="tx1"/>
                </a:solidFill>
                <a:effectLst/>
                <a:latin typeface="+mn-lt"/>
                <a:ea typeface="+mn-ea"/>
                <a:cs typeface="+mn-cs"/>
              </a:rPr>
              <a:t>oeten </a:t>
            </a:r>
            <a:r>
              <a:rPr lang="nl-BE" sz="2400" b="1" kern="1200">
                <a:solidFill>
                  <a:schemeClr val="tx1"/>
                </a:solidFill>
                <a:effectLst/>
                <a:latin typeface="+mn-lt"/>
                <a:ea typeface="+mn-ea"/>
                <a:cs typeface="+mn-cs"/>
              </a:rPr>
              <a:t>W</a:t>
            </a:r>
            <a:r>
              <a:rPr lang="nl-BE" sz="2400" kern="1200">
                <a:solidFill>
                  <a:schemeClr val="tx1"/>
                </a:solidFill>
                <a:effectLst/>
                <a:latin typeface="+mn-lt"/>
                <a:ea typeface="+mn-ea"/>
                <a:cs typeface="+mn-cs"/>
              </a:rPr>
              <a:t>ij </a:t>
            </a:r>
            <a:r>
              <a:rPr lang="nl-BE" sz="2400" b="1" kern="1200">
                <a:solidFill>
                  <a:schemeClr val="tx1"/>
                </a:solidFill>
                <a:effectLst/>
                <a:latin typeface="+mn-lt"/>
                <a:ea typeface="+mn-ea"/>
                <a:cs typeface="+mn-cs"/>
              </a:rPr>
              <a:t>V</a:t>
            </a:r>
            <a:r>
              <a:rPr lang="nl-BE" sz="2400" kern="1200">
                <a:solidFill>
                  <a:schemeClr val="tx1"/>
                </a:solidFill>
                <a:effectLst/>
                <a:latin typeface="+mn-lt"/>
                <a:ea typeface="+mn-ea"/>
                <a:cs typeface="+mn-cs"/>
              </a:rPr>
              <a:t>an </a:t>
            </a:r>
            <a:r>
              <a:rPr lang="nl-BE" sz="2400" b="1" kern="1200">
                <a:solidFill>
                  <a:schemeClr val="tx1"/>
                </a:solidFill>
                <a:effectLst/>
                <a:latin typeface="+mn-lt"/>
                <a:ea typeface="+mn-ea"/>
                <a:cs typeface="+mn-cs"/>
              </a:rPr>
              <a:t>Di</a:t>
            </a:r>
            <a:r>
              <a:rPr lang="nl-BE" sz="2400" kern="1200">
                <a:solidFill>
                  <a:schemeClr val="tx1"/>
                </a:solidFill>
                <a:effectLst/>
                <a:latin typeface="+mn-lt"/>
                <a:ea typeface="+mn-ea"/>
                <a:cs typeface="+mn-cs"/>
              </a:rPr>
              <a:t>e </a:t>
            </a:r>
            <a:r>
              <a:rPr lang="nl-BE" sz="2400" b="1" kern="1200">
                <a:solidFill>
                  <a:schemeClr val="tx1"/>
                </a:solidFill>
                <a:effectLst/>
                <a:latin typeface="+mn-lt"/>
                <a:ea typeface="+mn-ea"/>
                <a:cs typeface="+mn-cs"/>
              </a:rPr>
              <a:t>O</a:t>
            </a:r>
            <a:r>
              <a:rPr lang="nl-BE" sz="2400" kern="1200">
                <a:solidFill>
                  <a:schemeClr val="tx1"/>
                </a:solidFill>
                <a:effectLst/>
                <a:latin typeface="+mn-lt"/>
                <a:ea typeface="+mn-ea"/>
                <a:cs typeface="+mn-cs"/>
              </a:rPr>
              <a:t>nvoldoendes </a:t>
            </a:r>
            <a:r>
              <a:rPr lang="nl-BE" sz="2400" b="1" kern="1200">
                <a:solidFill>
                  <a:schemeClr val="tx1"/>
                </a:solidFill>
                <a:effectLst/>
                <a:latin typeface="+mn-lt"/>
                <a:ea typeface="+mn-ea"/>
                <a:cs typeface="+mn-cs"/>
              </a:rPr>
              <a:t>A</a:t>
            </a:r>
            <a:r>
              <a:rPr lang="nl-BE" sz="2400" kern="1200">
                <a:solidFill>
                  <a:schemeClr val="tx1"/>
                </a:solidFill>
                <a:effectLst/>
                <a:latin typeface="+mn-lt"/>
                <a:ea typeface="+mn-ea"/>
                <a:cs typeface="+mn-cs"/>
              </a:rPr>
              <a:t>fkomen</a:t>
            </a:r>
            <a:endParaRPr lang="nl-NL" sz="2400"/>
          </a:p>
          <a:p>
            <a:pPr marL="1143000" lvl="1" indent="-457200">
              <a:buFont typeface="Wingdings" panose="05000000000000000000" pitchFamily="2" charset="2"/>
              <a:buChar char="Ø"/>
            </a:pPr>
            <a:r>
              <a:rPr lang="nl-NL" sz="3200"/>
              <a:t>Liedjes, verhalen, rijmpjes</a:t>
            </a:r>
          </a:p>
          <a:p>
            <a:pPr marL="1143000" lvl="1" indent="-457200">
              <a:buFont typeface="Wingdings" panose="05000000000000000000" pitchFamily="2" charset="2"/>
              <a:buChar char="Ø"/>
            </a:pPr>
            <a:r>
              <a:rPr lang="nl-NL" sz="3200"/>
              <a:t>Geheugenketting</a:t>
            </a:r>
          </a:p>
          <a:p>
            <a:pPr marL="1143000" lvl="1" indent="-457200">
              <a:buFont typeface="Wingdings" panose="05000000000000000000" pitchFamily="2" charset="2"/>
              <a:buChar char="Ø"/>
            </a:pPr>
            <a:r>
              <a:rPr lang="nl-NL" sz="3200"/>
              <a:t>…</a:t>
            </a:r>
          </a:p>
          <a:p>
            <a:pPr marL="571500" indent="-571500">
              <a:buFont typeface="Arial" panose="020B0604020202020204" pitchFamily="34" charset="0"/>
              <a:buChar char="•"/>
            </a:pPr>
            <a:endParaRPr lang="nl-BE"/>
          </a:p>
          <a:p>
            <a:pPr marL="571500" indent="-571500">
              <a:buFont typeface="Arial" panose="020B0604020202020204" pitchFamily="34" charset="0"/>
              <a:buChar char="•"/>
            </a:pPr>
            <a:endParaRPr lang="nl-BE"/>
          </a:p>
        </p:txBody>
      </p:sp>
      <p:sp>
        <p:nvSpPr>
          <p:cNvPr id="3" name="Tijdelijke aanduiding voor dianummer 2">
            <a:extLst>
              <a:ext uri="{FF2B5EF4-FFF2-40B4-BE49-F238E27FC236}">
                <a16:creationId xmlns:a16="http://schemas.microsoft.com/office/drawing/2014/main" id="{988D89B2-7FDE-3D3A-E222-5E27B1BF884A}"/>
              </a:ext>
            </a:extLst>
          </p:cNvPr>
          <p:cNvSpPr>
            <a:spLocks noGrp="1"/>
          </p:cNvSpPr>
          <p:nvPr>
            <p:ph type="sldNum" sz="quarter" idx="12"/>
          </p:nvPr>
        </p:nvSpPr>
        <p:spPr/>
        <p:txBody>
          <a:bodyPr/>
          <a:lstStyle/>
          <a:p>
            <a:fld id="{B7527A74-2D87-4307-9531-5A57D9647EEB}" type="slidenum">
              <a:rPr lang="nl-BE" smtClean="0"/>
              <a:pPr/>
              <a:t>13</a:t>
            </a:fld>
            <a:endParaRPr lang="nl-BE"/>
          </a:p>
        </p:txBody>
      </p:sp>
      <p:sp>
        <p:nvSpPr>
          <p:cNvPr id="4" name="Titel 3">
            <a:extLst>
              <a:ext uri="{FF2B5EF4-FFF2-40B4-BE49-F238E27FC236}">
                <a16:creationId xmlns:a16="http://schemas.microsoft.com/office/drawing/2014/main" id="{86C77A67-ED35-3C1E-8249-5C8BA5B9048B}"/>
              </a:ext>
            </a:extLst>
          </p:cNvPr>
          <p:cNvSpPr>
            <a:spLocks noGrp="1"/>
          </p:cNvSpPr>
          <p:nvPr>
            <p:ph type="title"/>
          </p:nvPr>
        </p:nvSpPr>
        <p:spPr/>
        <p:txBody>
          <a:bodyPr/>
          <a:lstStyle/>
          <a:p>
            <a:r>
              <a:rPr lang="nl-BE" dirty="0"/>
              <a:t>Ezelsbruggetjes (2/4)</a:t>
            </a:r>
          </a:p>
        </p:txBody>
      </p:sp>
      <p:sp>
        <p:nvSpPr>
          <p:cNvPr id="5" name="Tijdelijke aanduiding voor voettekst 4">
            <a:extLst>
              <a:ext uri="{FF2B5EF4-FFF2-40B4-BE49-F238E27FC236}">
                <a16:creationId xmlns:a16="http://schemas.microsoft.com/office/drawing/2014/main" id="{29114F3B-698A-4E1E-15CB-2DA5B6A797A3}"/>
              </a:ext>
            </a:extLst>
          </p:cNvPr>
          <p:cNvSpPr>
            <a:spLocks noGrp="1"/>
          </p:cNvSpPr>
          <p:nvPr>
            <p:ph type="ftr" sz="quarter" idx="11"/>
          </p:nvPr>
        </p:nvSpPr>
        <p:spPr/>
        <p:txBody>
          <a:bodyPr/>
          <a:lstStyle/>
          <a:p>
            <a:r>
              <a:rPr lang="nl-BE"/>
              <a:t>Leren studeren</a:t>
            </a:r>
          </a:p>
        </p:txBody>
      </p:sp>
    </p:spTree>
    <p:extLst>
      <p:ext uri="{BB962C8B-B14F-4D97-AF65-F5344CB8AC3E}">
        <p14:creationId xmlns:p14="http://schemas.microsoft.com/office/powerpoint/2010/main" val="20149608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3F846EE0-F586-87A9-F904-05BF40905A79}"/>
              </a:ext>
            </a:extLst>
          </p:cNvPr>
          <p:cNvSpPr>
            <a:spLocks noGrp="1"/>
          </p:cNvSpPr>
          <p:nvPr>
            <p:ph type="body" sz="quarter" idx="17"/>
          </p:nvPr>
        </p:nvSpPr>
        <p:spPr>
          <a:xfrm>
            <a:off x="998691" y="2091600"/>
            <a:ext cx="16575629" cy="6103800"/>
          </a:xfrm>
        </p:spPr>
        <p:txBody>
          <a:bodyPr/>
          <a:lstStyle/>
          <a:p>
            <a:pPr marL="571500" indent="-571500">
              <a:buFont typeface="Arial" panose="020B0604020202020204" pitchFamily="34" charset="0"/>
              <a:buChar char="•"/>
            </a:pPr>
            <a:r>
              <a:rPr lang="nl-BE"/>
              <a:t>Verhaaltechniek</a:t>
            </a:r>
          </a:p>
          <a:p>
            <a:pPr marL="1257300" lvl="1" indent="-571500">
              <a:buFont typeface="Wingdings" panose="05000000000000000000" pitchFamily="2" charset="2"/>
              <a:buChar char="Ø"/>
            </a:pPr>
            <a:r>
              <a:rPr lang="nl-BE" sz="3200"/>
              <a:t>Items die je onderling kan verbinden, studeren binnen een context</a:t>
            </a:r>
          </a:p>
          <a:p>
            <a:pPr marL="571500" indent="-571500">
              <a:buFont typeface="Arial" panose="020B0604020202020204" pitchFamily="34" charset="0"/>
              <a:buChar char="•"/>
            </a:pPr>
            <a:r>
              <a:rPr lang="nl-BE"/>
              <a:t>Visueel</a:t>
            </a:r>
          </a:p>
          <a:p>
            <a:pPr marL="1257300" lvl="1" indent="-571500">
              <a:buFont typeface="Wingdings" panose="05000000000000000000" pitchFamily="2" charset="2"/>
              <a:buChar char="Ø"/>
            </a:pPr>
            <a:r>
              <a:rPr lang="nl-BE" sz="3200"/>
              <a:t>Schema’s, krabbelnota’s…</a:t>
            </a:r>
          </a:p>
          <a:p>
            <a:pPr marL="571500" indent="-571500">
              <a:buFont typeface="Arial" panose="020B0604020202020204" pitchFamily="34" charset="0"/>
              <a:buChar char="•"/>
            </a:pPr>
            <a:r>
              <a:rPr lang="nl-BE"/>
              <a:t>Auditief</a:t>
            </a:r>
          </a:p>
          <a:p>
            <a:pPr marL="1257300" lvl="1" indent="-571500">
              <a:buFont typeface="Wingdings" panose="05000000000000000000" pitchFamily="2" charset="2"/>
              <a:buChar char="Ø"/>
            </a:pPr>
            <a:r>
              <a:rPr lang="nl-BE" sz="3200"/>
              <a:t>Leg uit aan jezelf/anderen </a:t>
            </a:r>
          </a:p>
          <a:p>
            <a:pPr marL="571500" indent="-571500">
              <a:buFont typeface="Arial" panose="020B0604020202020204" pitchFamily="34" charset="0"/>
              <a:buChar char="•"/>
            </a:pPr>
            <a:r>
              <a:rPr lang="nl-BE"/>
              <a:t>Gelinkt aan beweging</a:t>
            </a:r>
          </a:p>
          <a:p>
            <a:pPr marL="1257300" lvl="1" indent="-571500">
              <a:buFont typeface="Wingdings" panose="05000000000000000000" pitchFamily="2" charset="2"/>
              <a:buChar char="Ø"/>
            </a:pPr>
            <a:r>
              <a:rPr lang="nl-BE" sz="3200"/>
              <a:t>Rondlopen, handgebaren…</a:t>
            </a:r>
          </a:p>
          <a:p>
            <a:pPr marL="571500" indent="-571500">
              <a:lnSpc>
                <a:spcPct val="80000"/>
              </a:lnSpc>
              <a:buFont typeface="Arial" panose="020B0604020202020204" pitchFamily="34" charset="0"/>
              <a:buChar char="•"/>
              <a:defRPr/>
            </a:pPr>
            <a:r>
              <a:rPr lang="nl-BE">
                <a:solidFill>
                  <a:prstClr val="black"/>
                </a:solidFill>
              </a:rPr>
              <a:t>Koppeling aan eigen leefwereld</a:t>
            </a:r>
          </a:p>
          <a:p>
            <a:pPr marL="571500" indent="-571500">
              <a:lnSpc>
                <a:spcPct val="80000"/>
              </a:lnSpc>
              <a:buFont typeface="Arial" panose="020B0604020202020204" pitchFamily="34" charset="0"/>
              <a:buChar char="•"/>
              <a:defRPr/>
            </a:pPr>
            <a:r>
              <a:rPr lang="nl-BE">
                <a:solidFill>
                  <a:prstClr val="black"/>
                </a:solidFill>
              </a:rPr>
              <a:t>In eigen woorden</a:t>
            </a:r>
          </a:p>
          <a:p>
            <a:pPr marL="571500" indent="-571500">
              <a:lnSpc>
                <a:spcPct val="80000"/>
              </a:lnSpc>
              <a:buFont typeface="Arial" panose="020B0604020202020204" pitchFamily="34" charset="0"/>
              <a:buChar char="•"/>
              <a:defRPr/>
            </a:pPr>
            <a:r>
              <a:rPr lang="nl-BE">
                <a:solidFill>
                  <a:prstClr val="black"/>
                </a:solidFill>
              </a:rPr>
              <a:t>Woordenlijsten/flash cards (enkel voor ‘uit het hoofd leren’)</a:t>
            </a:r>
          </a:p>
        </p:txBody>
      </p:sp>
      <p:sp>
        <p:nvSpPr>
          <p:cNvPr id="3" name="Tijdelijke aanduiding voor dianummer 2">
            <a:extLst>
              <a:ext uri="{FF2B5EF4-FFF2-40B4-BE49-F238E27FC236}">
                <a16:creationId xmlns:a16="http://schemas.microsoft.com/office/drawing/2014/main" id="{B360BCDA-9771-C771-D774-81EAB0D88CCA}"/>
              </a:ext>
            </a:extLst>
          </p:cNvPr>
          <p:cNvSpPr>
            <a:spLocks noGrp="1"/>
          </p:cNvSpPr>
          <p:nvPr>
            <p:ph type="sldNum" sz="quarter" idx="12"/>
          </p:nvPr>
        </p:nvSpPr>
        <p:spPr/>
        <p:txBody>
          <a:bodyPr/>
          <a:lstStyle/>
          <a:p>
            <a:fld id="{B7527A74-2D87-4307-9531-5A57D9647EEB}" type="slidenum">
              <a:rPr lang="nl-BE" smtClean="0"/>
              <a:pPr/>
              <a:t>14</a:t>
            </a:fld>
            <a:endParaRPr lang="nl-BE"/>
          </a:p>
        </p:txBody>
      </p:sp>
      <p:sp>
        <p:nvSpPr>
          <p:cNvPr id="4" name="Titel 3">
            <a:extLst>
              <a:ext uri="{FF2B5EF4-FFF2-40B4-BE49-F238E27FC236}">
                <a16:creationId xmlns:a16="http://schemas.microsoft.com/office/drawing/2014/main" id="{F62D6A31-4593-5EC0-82BF-40FCC2905656}"/>
              </a:ext>
            </a:extLst>
          </p:cNvPr>
          <p:cNvSpPr>
            <a:spLocks noGrp="1"/>
          </p:cNvSpPr>
          <p:nvPr>
            <p:ph type="title"/>
          </p:nvPr>
        </p:nvSpPr>
        <p:spPr/>
        <p:txBody>
          <a:bodyPr/>
          <a:lstStyle/>
          <a:p>
            <a:r>
              <a:rPr lang="nl-BE" dirty="0"/>
              <a:t>Andere technieken (3/4)</a:t>
            </a:r>
          </a:p>
        </p:txBody>
      </p:sp>
      <p:sp>
        <p:nvSpPr>
          <p:cNvPr id="5" name="Tijdelijke aanduiding voor voettekst 4">
            <a:extLst>
              <a:ext uri="{FF2B5EF4-FFF2-40B4-BE49-F238E27FC236}">
                <a16:creationId xmlns:a16="http://schemas.microsoft.com/office/drawing/2014/main" id="{B2B3DBCC-1D1F-06FA-05E4-90A3193B91F2}"/>
              </a:ext>
            </a:extLst>
          </p:cNvPr>
          <p:cNvSpPr>
            <a:spLocks noGrp="1"/>
          </p:cNvSpPr>
          <p:nvPr>
            <p:ph type="ftr" sz="quarter" idx="11"/>
          </p:nvPr>
        </p:nvSpPr>
        <p:spPr/>
        <p:txBody>
          <a:bodyPr/>
          <a:lstStyle/>
          <a:p>
            <a:r>
              <a:rPr lang="nl-BE"/>
              <a:t>Leren studeren</a:t>
            </a:r>
          </a:p>
        </p:txBody>
      </p:sp>
    </p:spTree>
    <p:extLst>
      <p:ext uri="{BB962C8B-B14F-4D97-AF65-F5344CB8AC3E}">
        <p14:creationId xmlns:p14="http://schemas.microsoft.com/office/powerpoint/2010/main" val="6140771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11CF912A-3005-90D6-7B90-C2D86C48FB64}"/>
              </a:ext>
            </a:extLst>
          </p:cNvPr>
          <p:cNvSpPr>
            <a:spLocks noGrp="1"/>
          </p:cNvSpPr>
          <p:nvPr>
            <p:ph type="body" sz="quarter" idx="17"/>
          </p:nvPr>
        </p:nvSpPr>
        <p:spPr>
          <a:xfrm>
            <a:off x="998692" y="2305240"/>
            <a:ext cx="11692549" cy="6507684"/>
          </a:xfrm>
        </p:spPr>
        <p:txBody>
          <a:bodyPr/>
          <a:lstStyle/>
          <a:p>
            <a:pPr marL="571500" indent="-571500">
              <a:buFont typeface="Arial" panose="020B0604020202020204" pitchFamily="34" charset="0"/>
              <a:buChar char="•"/>
            </a:pPr>
            <a:r>
              <a:rPr lang="nl-BE" err="1"/>
              <a:t>Anki</a:t>
            </a:r>
            <a:r>
              <a:rPr lang="nl-BE"/>
              <a:t> (app)</a:t>
            </a:r>
          </a:p>
          <a:p>
            <a:pPr marL="571500" indent="-571500">
              <a:buFont typeface="Arial" panose="020B0604020202020204" pitchFamily="34" charset="0"/>
              <a:buChar char="•"/>
            </a:pPr>
            <a:r>
              <a:rPr lang="nl-BE" err="1"/>
              <a:t>Quizlet</a:t>
            </a:r>
            <a:endParaRPr lang="nl-BE"/>
          </a:p>
          <a:p>
            <a:pPr marL="571500" indent="-571500">
              <a:buFont typeface="Arial" panose="020B0604020202020204" pitchFamily="34" charset="0"/>
              <a:buChar char="•"/>
            </a:pPr>
            <a:r>
              <a:rPr lang="nl-BE" err="1"/>
              <a:t>Wozzol</a:t>
            </a:r>
            <a:endParaRPr lang="nl-BE"/>
          </a:p>
          <a:p>
            <a:pPr marL="571500" indent="-571500">
              <a:buFont typeface="Arial" panose="020B0604020202020204" pitchFamily="34" charset="0"/>
              <a:buChar char="•"/>
            </a:pPr>
            <a:r>
              <a:rPr lang="nl-BE" err="1"/>
              <a:t>Chegg</a:t>
            </a:r>
            <a:r>
              <a:rPr lang="nl-BE"/>
              <a:t> Flashcards</a:t>
            </a:r>
          </a:p>
        </p:txBody>
      </p:sp>
      <p:sp>
        <p:nvSpPr>
          <p:cNvPr id="3" name="Tijdelijke aanduiding voor dianummer 2">
            <a:extLst>
              <a:ext uri="{FF2B5EF4-FFF2-40B4-BE49-F238E27FC236}">
                <a16:creationId xmlns:a16="http://schemas.microsoft.com/office/drawing/2014/main" id="{0B13C975-269C-AF39-6FF8-9BC1643363F7}"/>
              </a:ext>
            </a:extLst>
          </p:cNvPr>
          <p:cNvSpPr>
            <a:spLocks noGrp="1"/>
          </p:cNvSpPr>
          <p:nvPr>
            <p:ph type="sldNum" sz="quarter" idx="12"/>
          </p:nvPr>
        </p:nvSpPr>
        <p:spPr/>
        <p:txBody>
          <a:bodyPr/>
          <a:lstStyle/>
          <a:p>
            <a:fld id="{B7527A74-2D87-4307-9531-5A57D9647EEB}" type="slidenum">
              <a:rPr lang="nl-BE" smtClean="0"/>
              <a:pPr/>
              <a:t>15</a:t>
            </a:fld>
            <a:endParaRPr lang="nl-BE"/>
          </a:p>
        </p:txBody>
      </p:sp>
      <p:sp>
        <p:nvSpPr>
          <p:cNvPr id="4" name="Titel 3">
            <a:extLst>
              <a:ext uri="{FF2B5EF4-FFF2-40B4-BE49-F238E27FC236}">
                <a16:creationId xmlns:a16="http://schemas.microsoft.com/office/drawing/2014/main" id="{8DBFFA65-5B95-6FAC-4D9C-0D97CFAE1DF4}"/>
              </a:ext>
            </a:extLst>
          </p:cNvPr>
          <p:cNvSpPr>
            <a:spLocks noGrp="1"/>
          </p:cNvSpPr>
          <p:nvPr>
            <p:ph type="title"/>
          </p:nvPr>
        </p:nvSpPr>
        <p:spPr/>
        <p:txBody>
          <a:bodyPr/>
          <a:lstStyle/>
          <a:p>
            <a:r>
              <a:rPr lang="nl-BE" dirty="0"/>
              <a:t>Handige </a:t>
            </a:r>
            <a:r>
              <a:rPr lang="nl-BE" dirty="0" err="1"/>
              <a:t>studytools</a:t>
            </a:r>
            <a:r>
              <a:rPr lang="nl-BE" dirty="0"/>
              <a:t> (4/4)</a:t>
            </a:r>
          </a:p>
        </p:txBody>
      </p:sp>
      <p:sp>
        <p:nvSpPr>
          <p:cNvPr id="5" name="Tijdelijke aanduiding voor voettekst 4">
            <a:extLst>
              <a:ext uri="{FF2B5EF4-FFF2-40B4-BE49-F238E27FC236}">
                <a16:creationId xmlns:a16="http://schemas.microsoft.com/office/drawing/2014/main" id="{12592C37-ED72-008A-1A08-38A71E642542}"/>
              </a:ext>
            </a:extLst>
          </p:cNvPr>
          <p:cNvSpPr>
            <a:spLocks noGrp="1"/>
          </p:cNvSpPr>
          <p:nvPr>
            <p:ph type="ftr" sz="quarter" idx="11"/>
          </p:nvPr>
        </p:nvSpPr>
        <p:spPr/>
        <p:txBody>
          <a:bodyPr/>
          <a:lstStyle/>
          <a:p>
            <a:r>
              <a:rPr lang="nl-BE"/>
              <a:t>Leren studeren</a:t>
            </a:r>
          </a:p>
        </p:txBody>
      </p:sp>
      <p:pic>
        <p:nvPicPr>
          <p:cNvPr id="1026" name="Picture 2" descr="Anki - Wikipedia">
            <a:extLst>
              <a:ext uri="{FF2B5EF4-FFF2-40B4-BE49-F238E27FC236}">
                <a16:creationId xmlns:a16="http://schemas.microsoft.com/office/drawing/2014/main" id="{20DD0FC5-572E-7A68-6EF4-1BF357008C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25600" y="2138201"/>
            <a:ext cx="3157044" cy="315704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Quizlet: Online lijstjes studeren - Website - KlasCement">
            <a:extLst>
              <a:ext uri="{FF2B5EF4-FFF2-40B4-BE49-F238E27FC236}">
                <a16:creationId xmlns:a16="http://schemas.microsoft.com/office/drawing/2014/main" id="{3E9A84D4-1FD1-D44A-2D00-F045879167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05250" y="5620049"/>
            <a:ext cx="3077394" cy="307739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Woordjes leren met Wozzol">
            <a:extLst>
              <a:ext uri="{FF2B5EF4-FFF2-40B4-BE49-F238E27FC236}">
                <a16:creationId xmlns:a16="http://schemas.microsoft.com/office/drawing/2014/main" id="{ED7F1BDE-3D9A-29A4-C3E7-10B2B7886B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25423" y="5620049"/>
            <a:ext cx="2885252" cy="288525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hegg Prep - Study flashcards APKs - APKMirror">
            <a:extLst>
              <a:ext uri="{FF2B5EF4-FFF2-40B4-BE49-F238E27FC236}">
                <a16:creationId xmlns:a16="http://schemas.microsoft.com/office/drawing/2014/main" id="{539378BC-9F1B-2B05-3404-89118789F9E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44858" y="2048862"/>
            <a:ext cx="3246383" cy="32463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79706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063EFEE2-688E-A29A-2A8E-BE687544765E}"/>
              </a:ext>
            </a:extLst>
          </p:cNvPr>
          <p:cNvSpPr>
            <a:spLocks noGrp="1"/>
          </p:cNvSpPr>
          <p:nvPr>
            <p:ph type="body" sz="quarter" idx="17"/>
          </p:nvPr>
        </p:nvSpPr>
        <p:spPr>
          <a:xfrm>
            <a:off x="998691" y="1769867"/>
            <a:ext cx="16575629" cy="6103800"/>
          </a:xfrm>
        </p:spPr>
        <p:txBody>
          <a:bodyPr/>
          <a:lstStyle/>
          <a:p>
            <a:pPr marL="571500" indent="-571500">
              <a:buFont typeface="Arial" panose="020B0604020202020204" pitchFamily="34" charset="0"/>
              <a:buChar char="•"/>
            </a:pPr>
            <a:r>
              <a:rPr lang="nl-BE"/>
              <a:t>Wat?</a:t>
            </a:r>
          </a:p>
          <a:p>
            <a:pPr marL="1257300" lvl="1" indent="-571500">
              <a:buFont typeface="Wingdings" panose="05000000000000000000" pitchFamily="2" charset="2"/>
              <a:buChar char="Ø"/>
            </a:pPr>
            <a:r>
              <a:rPr lang="nl-BE" sz="3200"/>
              <a:t>Verankeren van de te kennen leerstof</a:t>
            </a:r>
          </a:p>
          <a:p>
            <a:pPr marL="1257300" lvl="1" indent="-571500">
              <a:buFont typeface="Wingdings" panose="05000000000000000000" pitchFamily="2" charset="2"/>
              <a:buChar char="Ø"/>
            </a:pPr>
            <a:r>
              <a:rPr lang="nl-BE" sz="3200"/>
              <a:t>Zicht krijgen op wat je al kent en kan </a:t>
            </a:r>
          </a:p>
          <a:p>
            <a:endParaRPr lang="nl-BE"/>
          </a:p>
          <a:p>
            <a:pPr marL="571500" indent="-571500">
              <a:buFont typeface="Arial" panose="020B0604020202020204" pitchFamily="34" charset="0"/>
              <a:buChar char="•"/>
            </a:pPr>
            <a:r>
              <a:rPr lang="nl-BE"/>
              <a:t>Hoe?</a:t>
            </a:r>
          </a:p>
          <a:p>
            <a:pPr marL="1257300" lvl="1" indent="-571500">
              <a:buFont typeface="Wingdings" panose="05000000000000000000" pitchFamily="2" charset="2"/>
              <a:buChar char="Ø"/>
            </a:pPr>
            <a:r>
              <a:rPr lang="nl-BE" sz="3200"/>
              <a:t>Actief! </a:t>
            </a:r>
          </a:p>
          <a:p>
            <a:pPr marL="1943100" lvl="2" indent="-571500">
              <a:buFont typeface="Wingdings" panose="05000000000000000000" pitchFamily="2" charset="2"/>
              <a:buChar char="§"/>
            </a:pPr>
            <a:r>
              <a:rPr lang="nl-BE" sz="2800"/>
              <a:t>Reconstrueer inhoudsopgave of schema (vb. blanco blad)</a:t>
            </a:r>
          </a:p>
          <a:p>
            <a:pPr marL="1943100" lvl="2" indent="-571500">
              <a:buFont typeface="Wingdings" panose="05000000000000000000" pitchFamily="2" charset="2"/>
              <a:buChar char="§"/>
            </a:pPr>
            <a:r>
              <a:rPr lang="nl-BE" sz="2800"/>
              <a:t>Opschrijven wat je herhaalt = krabbelnota’s</a:t>
            </a:r>
          </a:p>
          <a:p>
            <a:pPr marL="1943100" lvl="2" indent="-571500">
              <a:buFont typeface="Wingdings" panose="05000000000000000000" pitchFamily="2" charset="2"/>
              <a:buChar char="§"/>
            </a:pPr>
            <a:r>
              <a:rPr lang="nl-NL" sz="2800"/>
              <a:t>Controleer wat je vergeten was -&gt; bestudeer opnieuw</a:t>
            </a:r>
          </a:p>
          <a:p>
            <a:pPr marL="1943100" lvl="2" indent="-571500">
              <a:buFont typeface="Wingdings" panose="05000000000000000000" pitchFamily="2" charset="2"/>
              <a:buChar char="§"/>
            </a:pPr>
            <a:r>
              <a:rPr lang="nl-NL" sz="2800"/>
              <a:t>Maak oefeningen/proefexamens opnieuw</a:t>
            </a:r>
          </a:p>
          <a:p>
            <a:pPr marL="1943100" lvl="2" indent="-571500">
              <a:buFont typeface="Wingdings" panose="05000000000000000000" pitchFamily="2" charset="2"/>
              <a:buChar char="§"/>
            </a:pPr>
            <a:r>
              <a:rPr lang="nl-NL" sz="2800"/>
              <a:t>Herhaling vraagt planning!</a:t>
            </a:r>
          </a:p>
          <a:p>
            <a:pPr marL="1257300" lvl="1" indent="-571500">
              <a:buFont typeface="Arial" panose="020B0604020202020204" pitchFamily="34" charset="0"/>
              <a:buChar char="•"/>
            </a:pPr>
            <a:endParaRPr lang="nl-BE"/>
          </a:p>
          <a:p>
            <a:pPr marL="1257300" lvl="1" indent="-571500">
              <a:buFont typeface="Arial" panose="020B0604020202020204" pitchFamily="34" charset="0"/>
              <a:buChar char="•"/>
            </a:pPr>
            <a:endParaRPr lang="nl-BE"/>
          </a:p>
        </p:txBody>
      </p:sp>
      <p:sp>
        <p:nvSpPr>
          <p:cNvPr id="3" name="Tijdelijke aanduiding voor dianummer 2">
            <a:extLst>
              <a:ext uri="{FF2B5EF4-FFF2-40B4-BE49-F238E27FC236}">
                <a16:creationId xmlns:a16="http://schemas.microsoft.com/office/drawing/2014/main" id="{3F1251A8-2454-46F6-AED5-8D8BF85FE8AA}"/>
              </a:ext>
            </a:extLst>
          </p:cNvPr>
          <p:cNvSpPr>
            <a:spLocks noGrp="1"/>
          </p:cNvSpPr>
          <p:nvPr>
            <p:ph type="sldNum" sz="quarter" idx="12"/>
          </p:nvPr>
        </p:nvSpPr>
        <p:spPr/>
        <p:txBody>
          <a:bodyPr/>
          <a:lstStyle/>
          <a:p>
            <a:fld id="{B7527A74-2D87-4307-9531-5A57D9647EEB}" type="slidenum">
              <a:rPr lang="nl-BE" smtClean="0"/>
              <a:pPr/>
              <a:t>16</a:t>
            </a:fld>
            <a:endParaRPr lang="nl-BE"/>
          </a:p>
        </p:txBody>
      </p:sp>
      <p:sp>
        <p:nvSpPr>
          <p:cNvPr id="4" name="Titel 3">
            <a:extLst>
              <a:ext uri="{FF2B5EF4-FFF2-40B4-BE49-F238E27FC236}">
                <a16:creationId xmlns:a16="http://schemas.microsoft.com/office/drawing/2014/main" id="{8BE2CD69-4418-6B91-671A-FB5F9258E6E2}"/>
              </a:ext>
            </a:extLst>
          </p:cNvPr>
          <p:cNvSpPr>
            <a:spLocks noGrp="1"/>
          </p:cNvSpPr>
          <p:nvPr>
            <p:ph type="title"/>
          </p:nvPr>
        </p:nvSpPr>
        <p:spPr/>
        <p:txBody>
          <a:bodyPr/>
          <a:lstStyle/>
          <a:p>
            <a:r>
              <a:rPr lang="nl-BE"/>
              <a:t>Herhalen en controleren</a:t>
            </a:r>
          </a:p>
        </p:txBody>
      </p:sp>
      <p:sp>
        <p:nvSpPr>
          <p:cNvPr id="5" name="Tijdelijke aanduiding voor voettekst 4">
            <a:extLst>
              <a:ext uri="{FF2B5EF4-FFF2-40B4-BE49-F238E27FC236}">
                <a16:creationId xmlns:a16="http://schemas.microsoft.com/office/drawing/2014/main" id="{5866C52E-B113-26B8-CD5E-00D6E4C85FE2}"/>
              </a:ext>
            </a:extLst>
          </p:cNvPr>
          <p:cNvSpPr>
            <a:spLocks noGrp="1"/>
          </p:cNvSpPr>
          <p:nvPr>
            <p:ph type="ftr" sz="quarter" idx="11"/>
          </p:nvPr>
        </p:nvSpPr>
        <p:spPr/>
        <p:txBody>
          <a:bodyPr/>
          <a:lstStyle/>
          <a:p>
            <a:r>
              <a:rPr lang="nl-BE"/>
              <a:t>Leerstof verwerken</a:t>
            </a:r>
          </a:p>
        </p:txBody>
      </p:sp>
    </p:spTree>
    <p:extLst>
      <p:ext uri="{BB962C8B-B14F-4D97-AF65-F5344CB8AC3E}">
        <p14:creationId xmlns:p14="http://schemas.microsoft.com/office/powerpoint/2010/main" val="2851427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FB2AEC6D-DC6F-AADA-2AAF-2B3F5C1E214D}"/>
              </a:ext>
            </a:extLst>
          </p:cNvPr>
          <p:cNvSpPr>
            <a:spLocks noGrp="1"/>
          </p:cNvSpPr>
          <p:nvPr>
            <p:ph type="body" sz="quarter" idx="17"/>
          </p:nvPr>
        </p:nvSpPr>
        <p:spPr/>
        <p:txBody>
          <a:bodyPr/>
          <a:lstStyle/>
          <a:p>
            <a:r>
              <a:rPr lang="nl-BE"/>
              <a:t>Bekijk het filmpje (volledig)</a:t>
            </a:r>
          </a:p>
        </p:txBody>
      </p:sp>
      <p:sp>
        <p:nvSpPr>
          <p:cNvPr id="3" name="Tijdelijke aanduiding voor dianummer 2">
            <a:extLst>
              <a:ext uri="{FF2B5EF4-FFF2-40B4-BE49-F238E27FC236}">
                <a16:creationId xmlns:a16="http://schemas.microsoft.com/office/drawing/2014/main" id="{A840C206-F71D-FEF5-0860-4D12C0D376D1}"/>
              </a:ext>
            </a:extLst>
          </p:cNvPr>
          <p:cNvSpPr>
            <a:spLocks noGrp="1"/>
          </p:cNvSpPr>
          <p:nvPr>
            <p:ph type="sldNum" sz="quarter" idx="12"/>
          </p:nvPr>
        </p:nvSpPr>
        <p:spPr/>
        <p:txBody>
          <a:bodyPr/>
          <a:lstStyle/>
          <a:p>
            <a:fld id="{B7527A74-2D87-4307-9531-5A57D9647EEB}" type="slidenum">
              <a:rPr lang="nl-BE" smtClean="0"/>
              <a:pPr/>
              <a:t>17</a:t>
            </a:fld>
            <a:endParaRPr lang="nl-BE"/>
          </a:p>
        </p:txBody>
      </p:sp>
      <p:sp>
        <p:nvSpPr>
          <p:cNvPr id="4" name="Titel 3">
            <a:extLst>
              <a:ext uri="{FF2B5EF4-FFF2-40B4-BE49-F238E27FC236}">
                <a16:creationId xmlns:a16="http://schemas.microsoft.com/office/drawing/2014/main" id="{8A5C9C7A-22A5-5831-6854-06FC9CC4A51D}"/>
              </a:ext>
            </a:extLst>
          </p:cNvPr>
          <p:cNvSpPr>
            <a:spLocks noGrp="1"/>
          </p:cNvSpPr>
          <p:nvPr>
            <p:ph type="title"/>
          </p:nvPr>
        </p:nvSpPr>
        <p:spPr/>
        <p:txBody>
          <a:bodyPr/>
          <a:lstStyle/>
          <a:p>
            <a:r>
              <a:rPr lang="nl-BE"/>
              <a:t>Concentratie </a:t>
            </a:r>
          </a:p>
        </p:txBody>
      </p:sp>
      <p:sp>
        <p:nvSpPr>
          <p:cNvPr id="5" name="Tijdelijke aanduiding voor voettekst 4">
            <a:extLst>
              <a:ext uri="{FF2B5EF4-FFF2-40B4-BE49-F238E27FC236}">
                <a16:creationId xmlns:a16="http://schemas.microsoft.com/office/drawing/2014/main" id="{0CB20A07-241D-1C45-83CB-E2B8613B6124}"/>
              </a:ext>
            </a:extLst>
          </p:cNvPr>
          <p:cNvSpPr>
            <a:spLocks noGrp="1"/>
          </p:cNvSpPr>
          <p:nvPr>
            <p:ph type="ftr" sz="quarter" idx="11"/>
          </p:nvPr>
        </p:nvSpPr>
        <p:spPr/>
        <p:txBody>
          <a:bodyPr/>
          <a:lstStyle/>
          <a:p>
            <a:r>
              <a:rPr lang="nl-BE"/>
              <a:t>Leren studeren</a:t>
            </a:r>
          </a:p>
        </p:txBody>
      </p:sp>
      <p:pic>
        <p:nvPicPr>
          <p:cNvPr id="6" name="Onlinemedia 4" title="The Monkey Business Illusion">
            <a:hlinkClick r:id="" action="ppaction://media"/>
            <a:extLst>
              <a:ext uri="{FF2B5EF4-FFF2-40B4-BE49-F238E27FC236}">
                <a16:creationId xmlns:a16="http://schemas.microsoft.com/office/drawing/2014/main" id="{BDFE2691-472E-DAC4-BF61-89A57BE3DEEA}"/>
              </a:ext>
            </a:extLst>
          </p:cNvPr>
          <p:cNvPicPr>
            <a:picLocks noRot="1" noChangeAspect="1"/>
          </p:cNvPicPr>
          <p:nvPr>
            <a:videoFile r:link="rId1"/>
          </p:nvPr>
        </p:nvPicPr>
        <p:blipFill>
          <a:blip r:embed="rId4"/>
          <a:stretch>
            <a:fillRect/>
          </a:stretch>
        </p:blipFill>
        <p:spPr>
          <a:xfrm>
            <a:off x="4074347" y="3177117"/>
            <a:ext cx="10139305" cy="5703359"/>
          </a:xfrm>
          <a:prstGeom prst="rect">
            <a:avLst/>
          </a:prstGeom>
        </p:spPr>
      </p:pic>
    </p:spTree>
    <p:extLst>
      <p:ext uri="{BB962C8B-B14F-4D97-AF65-F5344CB8AC3E}">
        <p14:creationId xmlns:p14="http://schemas.microsoft.com/office/powerpoint/2010/main" val="733341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6"/>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6"/>
                                        </p:tgtEl>
                                      </p:cBhvr>
                                    </p:cmd>
                                  </p:childTnLst>
                                </p:cTn>
                              </p:par>
                            </p:childTnLst>
                          </p:cTn>
                        </p:par>
                      </p:childTnLst>
                    </p:cTn>
                  </p:par>
                </p:childTnLst>
              </p:cTn>
              <p:nextCondLst>
                <p:cond evt="onClick" delay="0">
                  <p:tgtEl>
                    <p:spTgt spid="6"/>
                  </p:tgtEl>
                </p:cond>
              </p:nextCondLst>
            </p:seq>
            <p:video>
              <p:cMediaNode vol="80000">
                <p:cTn id="12" fill="hold" display="0">
                  <p:stCondLst>
                    <p:cond delay="indefinite"/>
                  </p:stCondLst>
                </p:cTn>
                <p:tgtEl>
                  <p:spTgt spid="6"/>
                </p:tgtEl>
              </p:cMediaNode>
            </p:vide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8742E2A2-98D9-2E3C-4368-5160F6FE385C}"/>
              </a:ext>
            </a:extLst>
          </p:cNvPr>
          <p:cNvSpPr>
            <a:spLocks noGrp="1"/>
          </p:cNvSpPr>
          <p:nvPr>
            <p:ph type="body" sz="quarter" idx="17"/>
          </p:nvPr>
        </p:nvSpPr>
        <p:spPr/>
        <p:txBody>
          <a:bodyPr/>
          <a:lstStyle/>
          <a:p>
            <a:pPr marL="368550" indent="-514350">
              <a:lnSpc>
                <a:spcPct val="80000"/>
              </a:lnSpc>
              <a:buFont typeface="Arial" panose="020B0604020202020204" pitchFamily="34" charset="0"/>
              <a:buChar char="•"/>
            </a:pPr>
            <a:r>
              <a:rPr lang="nl-BE"/>
              <a:t>Rustige en aangename omgeving</a:t>
            </a:r>
          </a:p>
          <a:p>
            <a:pPr marL="368550" indent="-514350">
              <a:lnSpc>
                <a:spcPct val="80000"/>
              </a:lnSpc>
              <a:buFont typeface="Arial" panose="020B0604020202020204" pitchFamily="34" charset="0"/>
              <a:buChar char="•"/>
            </a:pPr>
            <a:r>
              <a:rPr lang="nl-BE"/>
              <a:t>Voldoende ruimte</a:t>
            </a:r>
          </a:p>
          <a:p>
            <a:pPr marL="368550" indent="-514350">
              <a:lnSpc>
                <a:spcPct val="80000"/>
              </a:lnSpc>
              <a:buFont typeface="Arial" panose="020B0604020202020204" pitchFamily="34" charset="0"/>
              <a:buChar char="•"/>
            </a:pPr>
            <a:r>
              <a:rPr lang="nl-BE"/>
              <a:t>Weinig afleidingsmogelijkheden</a:t>
            </a:r>
          </a:p>
          <a:p>
            <a:pPr marL="1111500" lvl="1" indent="-571500">
              <a:lnSpc>
                <a:spcPct val="80000"/>
              </a:lnSpc>
              <a:buFont typeface="Wingdings" panose="05000000000000000000" pitchFamily="2" charset="2"/>
              <a:buChar char="Ø"/>
            </a:pPr>
            <a:r>
              <a:rPr lang="nl-BE" sz="3200"/>
              <a:t>Digitale mogelijkheden</a:t>
            </a:r>
          </a:p>
          <a:p>
            <a:pPr marL="1943100" lvl="2" indent="-571500">
              <a:buFont typeface="Wingdings" panose="05000000000000000000" pitchFamily="2" charset="2"/>
              <a:buChar char="§"/>
            </a:pPr>
            <a:r>
              <a:rPr lang="nl-BE" sz="2800" noProof="0">
                <a:hlinkClick r:id="rId2"/>
              </a:rPr>
              <a:t>Get </a:t>
            </a:r>
            <a:r>
              <a:rPr lang="nl-BE" sz="2800" noProof="0" err="1">
                <a:hlinkClick r:id="rId2"/>
              </a:rPr>
              <a:t>cold</a:t>
            </a:r>
            <a:r>
              <a:rPr lang="nl-BE" sz="2800" noProof="0">
                <a:hlinkClick r:id="rId2"/>
              </a:rPr>
              <a:t> </a:t>
            </a:r>
            <a:r>
              <a:rPr lang="nl-BE" sz="2800" noProof="0" err="1">
                <a:hlinkClick r:id="rId2"/>
              </a:rPr>
              <a:t>turkey</a:t>
            </a:r>
            <a:r>
              <a:rPr lang="nl-BE" sz="2800" noProof="0">
                <a:hlinkClick r:id="rId2"/>
              </a:rPr>
              <a:t> </a:t>
            </a:r>
            <a:endParaRPr lang="nl-BE" sz="2800" noProof="0"/>
          </a:p>
          <a:p>
            <a:pPr marL="1943100" lvl="2" indent="-571500">
              <a:buFont typeface="Wingdings" panose="05000000000000000000" pitchFamily="2" charset="2"/>
              <a:buChar char="§"/>
            </a:pPr>
            <a:r>
              <a:rPr lang="nl-BE" sz="2800" noProof="0" err="1">
                <a:hlinkClick r:id="rId3"/>
              </a:rPr>
              <a:t>StayFocusd</a:t>
            </a:r>
            <a:r>
              <a:rPr lang="nl-BE" sz="2800" noProof="0">
                <a:hlinkClick r:id="rId3"/>
              </a:rPr>
              <a:t> op de Chrome internetbrowser</a:t>
            </a:r>
          </a:p>
          <a:p>
            <a:pPr marL="1943100" lvl="2" indent="-571500">
              <a:buFont typeface="Wingdings" panose="05000000000000000000" pitchFamily="2" charset="2"/>
              <a:buChar char="§"/>
            </a:pPr>
            <a:r>
              <a:rPr lang="nl-BE" sz="2800" noProof="0" err="1">
                <a:hlinkClick r:id="rId4"/>
              </a:rPr>
              <a:t>FocalFilter</a:t>
            </a:r>
            <a:r>
              <a:rPr lang="nl-BE" sz="2800" noProof="0">
                <a:hlinkClick r:id="rId4"/>
              </a:rPr>
              <a:t> voor alle internetbrowsers op Windows </a:t>
            </a:r>
            <a:endParaRPr lang="nl-BE" sz="2800" noProof="0"/>
          </a:p>
          <a:p>
            <a:pPr marL="1943100" lvl="2" indent="-571500">
              <a:buFont typeface="Wingdings" panose="05000000000000000000" pitchFamily="2" charset="2"/>
              <a:buChar char="§"/>
            </a:pPr>
            <a:r>
              <a:rPr lang="nl-BE" sz="2800" noProof="0" err="1">
                <a:hlinkClick r:id="rId5"/>
              </a:rPr>
              <a:t>SelfControl</a:t>
            </a:r>
            <a:r>
              <a:rPr lang="nl-BE" sz="2800" noProof="0">
                <a:hlinkClick r:id="rId5"/>
              </a:rPr>
              <a:t> voor Mac</a:t>
            </a:r>
            <a:endParaRPr lang="nl-BE" sz="2800"/>
          </a:p>
          <a:p>
            <a:pPr marL="368550" indent="-514350">
              <a:lnSpc>
                <a:spcPct val="80000"/>
              </a:lnSpc>
              <a:buFont typeface="Arial" panose="020B0604020202020204" pitchFamily="34" charset="0"/>
              <a:buChar char="•"/>
            </a:pPr>
            <a:r>
              <a:rPr lang="nl-BE"/>
              <a:t>Achtergrondgeluiden elimineren </a:t>
            </a:r>
          </a:p>
          <a:p>
            <a:pPr marL="368550" indent="-514350">
              <a:lnSpc>
                <a:spcPct val="80000"/>
              </a:lnSpc>
              <a:buFont typeface="Arial" panose="020B0604020202020204" pitchFamily="34" charset="0"/>
              <a:buChar char="•"/>
            </a:pPr>
            <a:r>
              <a:rPr lang="nl-BE"/>
              <a:t>Regelmatig pauzeren: bv. 50’ studeren – 5’ pauze </a:t>
            </a:r>
            <a:endParaRPr lang="en-GB"/>
          </a:p>
        </p:txBody>
      </p:sp>
      <p:sp>
        <p:nvSpPr>
          <p:cNvPr id="3" name="Tijdelijke aanduiding voor dianummer 2">
            <a:extLst>
              <a:ext uri="{FF2B5EF4-FFF2-40B4-BE49-F238E27FC236}">
                <a16:creationId xmlns:a16="http://schemas.microsoft.com/office/drawing/2014/main" id="{FD3F1351-A286-6335-A43E-7EB7743BFB6E}"/>
              </a:ext>
            </a:extLst>
          </p:cNvPr>
          <p:cNvSpPr>
            <a:spLocks noGrp="1"/>
          </p:cNvSpPr>
          <p:nvPr>
            <p:ph type="sldNum" sz="quarter" idx="12"/>
          </p:nvPr>
        </p:nvSpPr>
        <p:spPr/>
        <p:txBody>
          <a:bodyPr/>
          <a:lstStyle/>
          <a:p>
            <a:fld id="{B7527A74-2D87-4307-9531-5A57D9647EEB}" type="slidenum">
              <a:rPr lang="nl-BE" smtClean="0"/>
              <a:pPr/>
              <a:t>18</a:t>
            </a:fld>
            <a:endParaRPr lang="nl-BE"/>
          </a:p>
        </p:txBody>
      </p:sp>
      <p:sp>
        <p:nvSpPr>
          <p:cNvPr id="4" name="Titel 3">
            <a:extLst>
              <a:ext uri="{FF2B5EF4-FFF2-40B4-BE49-F238E27FC236}">
                <a16:creationId xmlns:a16="http://schemas.microsoft.com/office/drawing/2014/main" id="{0384D866-264F-F338-E3B7-656C273A8CBB}"/>
              </a:ext>
            </a:extLst>
          </p:cNvPr>
          <p:cNvSpPr>
            <a:spLocks noGrp="1"/>
          </p:cNvSpPr>
          <p:nvPr>
            <p:ph type="title"/>
          </p:nvPr>
        </p:nvSpPr>
        <p:spPr/>
        <p:txBody>
          <a:bodyPr/>
          <a:lstStyle/>
          <a:p>
            <a:r>
              <a:rPr lang="nl-BE"/>
              <a:t>Optimaliseer je concentratie</a:t>
            </a:r>
          </a:p>
        </p:txBody>
      </p:sp>
      <p:sp>
        <p:nvSpPr>
          <p:cNvPr id="5" name="Tijdelijke aanduiding voor voettekst 4">
            <a:extLst>
              <a:ext uri="{FF2B5EF4-FFF2-40B4-BE49-F238E27FC236}">
                <a16:creationId xmlns:a16="http://schemas.microsoft.com/office/drawing/2014/main" id="{1801DCE6-F222-AD0A-B886-652E25759FEB}"/>
              </a:ext>
            </a:extLst>
          </p:cNvPr>
          <p:cNvSpPr>
            <a:spLocks noGrp="1"/>
          </p:cNvSpPr>
          <p:nvPr>
            <p:ph type="ftr" sz="quarter" idx="11"/>
          </p:nvPr>
        </p:nvSpPr>
        <p:spPr/>
        <p:txBody>
          <a:bodyPr/>
          <a:lstStyle/>
          <a:p>
            <a:r>
              <a:rPr lang="nl-BE"/>
              <a:t>Leren studeren</a:t>
            </a:r>
          </a:p>
        </p:txBody>
      </p:sp>
      <p:pic>
        <p:nvPicPr>
          <p:cNvPr id="6" name="Afbeelding 5">
            <a:extLst>
              <a:ext uri="{FF2B5EF4-FFF2-40B4-BE49-F238E27FC236}">
                <a16:creationId xmlns:a16="http://schemas.microsoft.com/office/drawing/2014/main" id="{5475BDB9-5DC6-A759-55B1-920F79BBAC6C}"/>
              </a:ext>
            </a:extLst>
          </p:cNvPr>
          <p:cNvPicPr>
            <a:picLocks noChangeAspect="1"/>
          </p:cNvPicPr>
          <p:nvPr/>
        </p:nvPicPr>
        <p:blipFill>
          <a:blip r:embed="rId6"/>
          <a:stretch>
            <a:fillRect/>
          </a:stretch>
        </p:blipFill>
        <p:spPr>
          <a:xfrm>
            <a:off x="10124806" y="1910134"/>
            <a:ext cx="1756461" cy="2498775"/>
          </a:xfrm>
          <a:prstGeom prst="rect">
            <a:avLst/>
          </a:prstGeom>
        </p:spPr>
      </p:pic>
      <p:pic>
        <p:nvPicPr>
          <p:cNvPr id="7" name="Afbeelding 6">
            <a:extLst>
              <a:ext uri="{FF2B5EF4-FFF2-40B4-BE49-F238E27FC236}">
                <a16:creationId xmlns:a16="http://schemas.microsoft.com/office/drawing/2014/main" id="{2CC7E4E7-EC70-5DCD-481F-25583C4E5A49}"/>
              </a:ext>
            </a:extLst>
          </p:cNvPr>
          <p:cNvPicPr>
            <a:picLocks noChangeAspect="1"/>
          </p:cNvPicPr>
          <p:nvPr/>
        </p:nvPicPr>
        <p:blipFill>
          <a:blip r:embed="rId7"/>
          <a:stretch>
            <a:fillRect/>
          </a:stretch>
        </p:blipFill>
        <p:spPr>
          <a:xfrm>
            <a:off x="12453709" y="2354401"/>
            <a:ext cx="1922901" cy="2499771"/>
          </a:xfrm>
          <a:prstGeom prst="rect">
            <a:avLst/>
          </a:prstGeom>
        </p:spPr>
      </p:pic>
      <p:pic>
        <p:nvPicPr>
          <p:cNvPr id="8" name="Afbeelding 7">
            <a:extLst>
              <a:ext uri="{FF2B5EF4-FFF2-40B4-BE49-F238E27FC236}">
                <a16:creationId xmlns:a16="http://schemas.microsoft.com/office/drawing/2014/main" id="{224ACF35-B861-3C29-71C4-085CDE066AF9}"/>
              </a:ext>
            </a:extLst>
          </p:cNvPr>
          <p:cNvPicPr>
            <a:picLocks noChangeAspect="1"/>
          </p:cNvPicPr>
          <p:nvPr/>
        </p:nvPicPr>
        <p:blipFill>
          <a:blip r:embed="rId8"/>
          <a:stretch>
            <a:fillRect/>
          </a:stretch>
        </p:blipFill>
        <p:spPr>
          <a:xfrm>
            <a:off x="15176000" y="1737392"/>
            <a:ext cx="2398322" cy="2498775"/>
          </a:xfrm>
          <a:prstGeom prst="rect">
            <a:avLst/>
          </a:prstGeom>
        </p:spPr>
      </p:pic>
      <p:pic>
        <p:nvPicPr>
          <p:cNvPr id="9" name="Picture 4" descr="BlockSite: Easily block distracting websites and apps">
            <a:extLst>
              <a:ext uri="{FF2B5EF4-FFF2-40B4-BE49-F238E27FC236}">
                <a16:creationId xmlns:a16="http://schemas.microsoft.com/office/drawing/2014/main" id="{758DC1EC-ADDD-D7AA-E8A6-C374B5766B1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512871" y="5471181"/>
            <a:ext cx="2180892" cy="2180892"/>
          </a:xfrm>
          <a:prstGeom prst="rect">
            <a:avLst/>
          </a:prstGeom>
          <a:noFill/>
          <a:extLst>
            <a:ext uri="{909E8E84-426E-40DD-AFC4-6F175D3DCCD1}">
              <a14:hiddenFill xmlns:a14="http://schemas.microsoft.com/office/drawing/2010/main">
                <a:solidFill>
                  <a:srgbClr val="FFFFFF"/>
                </a:solidFill>
              </a14:hiddenFill>
            </a:ext>
          </a:extLst>
        </p:spPr>
      </p:pic>
      <p:pic>
        <p:nvPicPr>
          <p:cNvPr id="10" name="Afbeelding 9">
            <a:extLst>
              <a:ext uri="{FF2B5EF4-FFF2-40B4-BE49-F238E27FC236}">
                <a16:creationId xmlns:a16="http://schemas.microsoft.com/office/drawing/2014/main" id="{124E9B1F-4560-515E-3D8C-44A4ADE48955}"/>
              </a:ext>
            </a:extLst>
          </p:cNvPr>
          <p:cNvPicPr>
            <a:picLocks noChangeAspect="1"/>
          </p:cNvPicPr>
          <p:nvPr/>
        </p:nvPicPr>
        <p:blipFill>
          <a:blip r:embed="rId10"/>
          <a:stretch>
            <a:fillRect/>
          </a:stretch>
        </p:blipFill>
        <p:spPr>
          <a:xfrm>
            <a:off x="14102520" y="5153298"/>
            <a:ext cx="2272641" cy="2498775"/>
          </a:xfrm>
          <a:prstGeom prst="rect">
            <a:avLst/>
          </a:prstGeom>
        </p:spPr>
      </p:pic>
    </p:spTree>
    <p:extLst>
      <p:ext uri="{BB962C8B-B14F-4D97-AF65-F5344CB8AC3E}">
        <p14:creationId xmlns:p14="http://schemas.microsoft.com/office/powerpoint/2010/main" val="25825034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5177A654-01B7-761B-1352-1B406EC73D66}"/>
              </a:ext>
            </a:extLst>
          </p:cNvPr>
          <p:cNvSpPr>
            <a:spLocks noGrp="1"/>
          </p:cNvSpPr>
          <p:nvPr>
            <p:ph type="body" sz="quarter" idx="17"/>
          </p:nvPr>
        </p:nvSpPr>
        <p:spPr/>
        <p:txBody>
          <a:bodyPr/>
          <a:lstStyle/>
          <a:p>
            <a:endParaRPr lang="nl-BE"/>
          </a:p>
        </p:txBody>
      </p:sp>
      <p:sp>
        <p:nvSpPr>
          <p:cNvPr id="3" name="Tijdelijke aanduiding voor dianummer 2">
            <a:extLst>
              <a:ext uri="{FF2B5EF4-FFF2-40B4-BE49-F238E27FC236}">
                <a16:creationId xmlns:a16="http://schemas.microsoft.com/office/drawing/2014/main" id="{F5E84578-744A-1F47-CD41-91A8696FCB97}"/>
              </a:ext>
            </a:extLst>
          </p:cNvPr>
          <p:cNvSpPr>
            <a:spLocks noGrp="1"/>
          </p:cNvSpPr>
          <p:nvPr>
            <p:ph type="sldNum" sz="quarter" idx="12"/>
          </p:nvPr>
        </p:nvSpPr>
        <p:spPr/>
        <p:txBody>
          <a:bodyPr/>
          <a:lstStyle/>
          <a:p>
            <a:fld id="{B7527A74-2D87-4307-9531-5A57D9647EEB}" type="slidenum">
              <a:rPr lang="nl-BE" smtClean="0"/>
              <a:pPr/>
              <a:t>19</a:t>
            </a:fld>
            <a:endParaRPr lang="nl-BE"/>
          </a:p>
        </p:txBody>
      </p:sp>
      <p:sp>
        <p:nvSpPr>
          <p:cNvPr id="4" name="Titel 3">
            <a:extLst>
              <a:ext uri="{FF2B5EF4-FFF2-40B4-BE49-F238E27FC236}">
                <a16:creationId xmlns:a16="http://schemas.microsoft.com/office/drawing/2014/main" id="{CDDE6691-14BB-19AA-4D99-82DBF8F24717}"/>
              </a:ext>
            </a:extLst>
          </p:cNvPr>
          <p:cNvSpPr>
            <a:spLocks noGrp="1"/>
          </p:cNvSpPr>
          <p:nvPr>
            <p:ph type="title"/>
          </p:nvPr>
        </p:nvSpPr>
        <p:spPr/>
        <p:txBody>
          <a:bodyPr/>
          <a:lstStyle/>
          <a:p>
            <a:r>
              <a:rPr lang="nl-BE" err="1"/>
              <a:t>Pomodoro</a:t>
            </a:r>
            <a:r>
              <a:rPr lang="nl-BE"/>
              <a:t>-methode</a:t>
            </a:r>
          </a:p>
        </p:txBody>
      </p:sp>
      <p:sp>
        <p:nvSpPr>
          <p:cNvPr id="5" name="Tijdelijke aanduiding voor voettekst 4">
            <a:extLst>
              <a:ext uri="{FF2B5EF4-FFF2-40B4-BE49-F238E27FC236}">
                <a16:creationId xmlns:a16="http://schemas.microsoft.com/office/drawing/2014/main" id="{A204623F-552D-087F-17FC-DBD1693563ED}"/>
              </a:ext>
            </a:extLst>
          </p:cNvPr>
          <p:cNvSpPr>
            <a:spLocks noGrp="1"/>
          </p:cNvSpPr>
          <p:nvPr>
            <p:ph type="ftr" sz="quarter" idx="11"/>
          </p:nvPr>
        </p:nvSpPr>
        <p:spPr/>
        <p:txBody>
          <a:bodyPr/>
          <a:lstStyle/>
          <a:p>
            <a:r>
              <a:rPr lang="nl-BE"/>
              <a:t>Leren studeren</a:t>
            </a:r>
          </a:p>
        </p:txBody>
      </p:sp>
      <p:pic>
        <p:nvPicPr>
          <p:cNvPr id="6" name="Onlinemedia 5" title="Howest_FAQ_How to get my school work done?">
            <a:hlinkClick r:id="" action="ppaction://media"/>
            <a:extLst>
              <a:ext uri="{FF2B5EF4-FFF2-40B4-BE49-F238E27FC236}">
                <a16:creationId xmlns:a16="http://schemas.microsoft.com/office/drawing/2014/main" id="{57489EAA-A722-EC29-923F-D3E724A8A0DB}"/>
              </a:ext>
            </a:extLst>
          </p:cNvPr>
          <p:cNvPicPr>
            <a:picLocks noRot="1" noChangeAspect="1"/>
          </p:cNvPicPr>
          <p:nvPr>
            <a:videoFile r:link="rId1"/>
          </p:nvPr>
        </p:nvPicPr>
        <p:blipFill>
          <a:blip r:embed="rId3"/>
          <a:stretch>
            <a:fillRect/>
          </a:stretch>
        </p:blipFill>
        <p:spPr>
          <a:xfrm>
            <a:off x="3026979" y="1942312"/>
            <a:ext cx="12234041" cy="6912233"/>
          </a:xfrm>
          <a:prstGeom prst="rect">
            <a:avLst/>
          </a:prstGeom>
        </p:spPr>
      </p:pic>
    </p:spTree>
    <p:extLst>
      <p:ext uri="{BB962C8B-B14F-4D97-AF65-F5344CB8AC3E}">
        <p14:creationId xmlns:p14="http://schemas.microsoft.com/office/powerpoint/2010/main" val="35966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5CB77E0-9DAB-4F65-8005-AD17044548CE}"/>
              </a:ext>
            </a:extLst>
          </p:cNvPr>
          <p:cNvSpPr>
            <a:spLocks noGrp="1"/>
          </p:cNvSpPr>
          <p:nvPr>
            <p:ph type="title"/>
          </p:nvPr>
        </p:nvSpPr>
        <p:spPr>
          <a:xfrm>
            <a:off x="1095886" y="851757"/>
            <a:ext cx="16575629" cy="630356"/>
          </a:xfrm>
        </p:spPr>
        <p:txBody>
          <a:bodyPr/>
          <a:lstStyle/>
          <a:p>
            <a:r>
              <a:rPr lang="nl-BE" sz="4000"/>
              <a:t>Welke </a:t>
            </a:r>
            <a:r>
              <a:rPr lang="nl-BE" sz="4000" err="1"/>
              <a:t>Lemo</a:t>
            </a:r>
            <a:r>
              <a:rPr lang="nl-BE" sz="4000"/>
              <a:t>-skills komen hier aan bod? </a:t>
            </a:r>
          </a:p>
        </p:txBody>
      </p:sp>
      <p:sp>
        <p:nvSpPr>
          <p:cNvPr id="5" name="Tijdelijke aanduiding voor voettekst 4"/>
          <p:cNvSpPr>
            <a:spLocks noGrp="1"/>
          </p:cNvSpPr>
          <p:nvPr>
            <p:ph type="ftr" sz="quarter" idx="11"/>
          </p:nvPr>
        </p:nvSpPr>
        <p:spPr/>
        <p:txBody>
          <a:bodyPr/>
          <a:lstStyle/>
          <a:p>
            <a:r>
              <a:rPr lang="nl-BE"/>
              <a:t>Leren studeren</a:t>
            </a:r>
          </a:p>
        </p:txBody>
      </p:sp>
      <p:sp>
        <p:nvSpPr>
          <p:cNvPr id="9" name="Tijdelijke aanduiding voor dianummer 1">
            <a:extLst>
              <a:ext uri="{FF2B5EF4-FFF2-40B4-BE49-F238E27FC236}">
                <a16:creationId xmlns:a16="http://schemas.microsoft.com/office/drawing/2014/main" id="{EC33095A-BEF6-48E3-82CD-0D644A284D6C}"/>
              </a:ext>
            </a:extLst>
          </p:cNvPr>
          <p:cNvSpPr>
            <a:spLocks noGrp="1"/>
          </p:cNvSpPr>
          <p:nvPr>
            <p:ph type="sldNum" sz="quarter" idx="12"/>
          </p:nvPr>
        </p:nvSpPr>
        <p:spPr>
          <a:xfrm>
            <a:off x="13193487" y="8265914"/>
            <a:ext cx="750948" cy="410766"/>
          </a:xfrm>
        </p:spPr>
        <p:txBody>
          <a:bodyPr/>
          <a:lstStyle/>
          <a:p>
            <a:fld id="{B7527A74-2D87-4307-9531-5A57D9647EEB}" type="slidenum">
              <a:rPr lang="nl-BE" smtClean="0"/>
              <a:pPr/>
              <a:t>2</a:t>
            </a:fld>
            <a:endParaRPr lang="nl-BE"/>
          </a:p>
        </p:txBody>
      </p:sp>
      <p:sp>
        <p:nvSpPr>
          <p:cNvPr id="11" name="Tijdelijke aanduiding voor tekst 17">
            <a:extLst>
              <a:ext uri="{FF2B5EF4-FFF2-40B4-BE49-F238E27FC236}">
                <a16:creationId xmlns:a16="http://schemas.microsoft.com/office/drawing/2014/main" id="{715610F5-072A-4AE5-BF2E-590FDABC5BBC}"/>
              </a:ext>
            </a:extLst>
          </p:cNvPr>
          <p:cNvSpPr txBox="1">
            <a:spLocks/>
          </p:cNvSpPr>
          <p:nvPr/>
        </p:nvSpPr>
        <p:spPr>
          <a:xfrm>
            <a:off x="3035019" y="2446892"/>
            <a:ext cx="9535752" cy="6362517"/>
          </a:xfrm>
          <a:prstGeom prst="rect">
            <a:avLst/>
          </a:prstGeom>
        </p:spPr>
        <p:txBody>
          <a:bodyPr vert="horz" lIns="102870" tIns="52650" rIns="102870" bIns="81000" rtlCol="0" anchor="t">
            <a:noAutofit/>
          </a:bodyPr>
          <a:lstStyle>
            <a:lvl1pPr marL="342900" marR="0" indent="-342900" algn="l" defTabSz="914400" rtl="0" eaLnBrk="1" fontAlgn="auto" latinLnBrk="0" hangingPunct="1">
              <a:lnSpc>
                <a:spcPts val="2400"/>
              </a:lnSpc>
              <a:spcBef>
                <a:spcPts val="1800"/>
              </a:spcBef>
              <a:spcAft>
                <a:spcPts val="600"/>
              </a:spcAft>
              <a:buClr>
                <a:schemeClr val="tx2"/>
              </a:buClr>
              <a:buSzTx/>
              <a:buFont typeface="Calibri" panose="020F0502020204030204" pitchFamily="34" charset="0"/>
              <a:buChar char="→"/>
              <a:tabLst/>
              <a:defRPr sz="2400" i="0" kern="1200" baseline="0">
                <a:solidFill>
                  <a:schemeClr val="tx1">
                    <a:lumMod val="65000"/>
                    <a:lumOff val="35000"/>
                  </a:schemeClr>
                </a:solidFill>
                <a:latin typeface="Calibri" panose="020F0502020204030204" pitchFamily="34" charset="0"/>
                <a:ea typeface="+mn-ea"/>
                <a:cs typeface="+mn-cs"/>
              </a:defRPr>
            </a:lvl1pPr>
            <a:lvl2pPr marL="0" indent="0" algn="l" defTabSz="914400" rtl="0" eaLnBrk="1" latinLnBrk="0" hangingPunct="1">
              <a:lnSpc>
                <a:spcPct val="100000"/>
              </a:lnSpc>
              <a:spcBef>
                <a:spcPts val="1000"/>
              </a:spcBef>
              <a:spcAft>
                <a:spcPts val="1200"/>
              </a:spcAft>
              <a:buClr>
                <a:schemeClr val="tx2"/>
              </a:buClr>
              <a:buFont typeface="Arial" panose="020B0604020202020204" pitchFamily="34" charset="0"/>
              <a:buNone/>
              <a:defRPr sz="2400" i="1" kern="1200">
                <a:solidFill>
                  <a:schemeClr val="tx1">
                    <a:lumMod val="65000"/>
                    <a:lumOff val="35000"/>
                  </a:schemeClr>
                </a:solidFill>
                <a:latin typeface="+mn-lt"/>
                <a:ea typeface="+mn-ea"/>
                <a:cs typeface="+mn-cs"/>
              </a:defRPr>
            </a:lvl2pPr>
            <a:lvl3pPr marL="0" indent="0" algn="l" defTabSz="914400" rtl="0" eaLnBrk="1" latinLnBrk="0" hangingPunct="1">
              <a:lnSpc>
                <a:spcPct val="100000"/>
              </a:lnSpc>
              <a:spcBef>
                <a:spcPts val="1000"/>
              </a:spcBef>
              <a:spcAft>
                <a:spcPts val="1200"/>
              </a:spcAft>
              <a:buClr>
                <a:schemeClr val="tx2"/>
              </a:buClr>
              <a:buFont typeface="Calibri" panose="020F0502020204030204" pitchFamily="34" charset="0"/>
              <a:buNone/>
              <a:defRPr sz="2000" i="0" kern="1200">
                <a:solidFill>
                  <a:schemeClr val="tx1">
                    <a:lumMod val="65000"/>
                    <a:lumOff val="35000"/>
                  </a:schemeClr>
                </a:solidFill>
                <a:latin typeface="+mn-lt"/>
                <a:ea typeface="+mn-ea"/>
                <a:cs typeface="+mn-cs"/>
              </a:defRPr>
            </a:lvl3pPr>
            <a:lvl4pPr marL="715963" indent="-360000" algn="l" defTabSz="914400" rtl="0" eaLnBrk="1" latinLnBrk="0" hangingPunct="1">
              <a:lnSpc>
                <a:spcPct val="100000"/>
              </a:lnSpc>
              <a:spcBef>
                <a:spcPts val="1000"/>
              </a:spcBef>
              <a:spcAft>
                <a:spcPts val="1200"/>
              </a:spcAft>
              <a:buClr>
                <a:schemeClr val="tx2"/>
              </a:buClr>
              <a:buFont typeface="Calibri" panose="020F0502020204030204" pitchFamily="34" charset="0"/>
              <a:buChar char="→"/>
              <a:defRPr sz="2400" i="0" kern="1200" baseline="0">
                <a:solidFill>
                  <a:schemeClr val="tx1">
                    <a:lumMod val="65000"/>
                    <a:lumOff val="35000"/>
                  </a:schemeClr>
                </a:solidFill>
                <a:latin typeface="+mn-lt"/>
                <a:ea typeface="+mn-ea"/>
                <a:cs typeface="+mn-cs"/>
              </a:defRPr>
            </a:lvl4pPr>
            <a:lvl5pPr marL="1074738" indent="-358775" algn="l" defTabSz="914400" rtl="0" eaLnBrk="1" latinLnBrk="0" hangingPunct="1">
              <a:lnSpc>
                <a:spcPct val="100000"/>
              </a:lnSpc>
              <a:spcBef>
                <a:spcPts val="1000"/>
              </a:spcBef>
              <a:spcAft>
                <a:spcPts val="1200"/>
              </a:spcAft>
              <a:buClr>
                <a:schemeClr val="tx2"/>
              </a:buClr>
              <a:buFont typeface="Calibri" panose="020F0502020204030204" pitchFamily="34" charset="0"/>
              <a:buChar char="→"/>
              <a:tabLst>
                <a:tab pos="1074738" algn="l"/>
              </a:tabLst>
              <a:defRPr sz="2000" i="0" kern="1200" baseline="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Clr>
                <a:schemeClr val="tx2"/>
              </a:buClr>
              <a:buFont typeface="Calibri" panose="020F0502020204030204" pitchFamily="34" charset="0"/>
              <a:buChar char="→"/>
              <a:defRPr sz="1800" kern="1200" baseline="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85763" indent="-385763" defTabSz="1028700">
              <a:lnSpc>
                <a:spcPts val="2700"/>
              </a:lnSpc>
              <a:spcBef>
                <a:spcPts val="2025"/>
              </a:spcBef>
              <a:spcAft>
                <a:spcPts val="675"/>
              </a:spcAft>
              <a:buClr>
                <a:srgbClr val="44C8F5"/>
              </a:buClr>
              <a:defRPr/>
            </a:pPr>
            <a:endParaRPr lang="nl-BE" sz="3600">
              <a:solidFill>
                <a:sysClr val="windowText" lastClr="000000">
                  <a:lumMod val="65000"/>
                  <a:lumOff val="35000"/>
                </a:sysClr>
              </a:solidFill>
            </a:endParaRPr>
          </a:p>
        </p:txBody>
      </p:sp>
      <p:pic>
        <p:nvPicPr>
          <p:cNvPr id="6" name="Afbeelding 5" descr="Afbeelding met schermafbeelding&#10;&#10;Automatisch gegenereerde beschrijving">
            <a:extLst>
              <a:ext uri="{FF2B5EF4-FFF2-40B4-BE49-F238E27FC236}">
                <a16:creationId xmlns:a16="http://schemas.microsoft.com/office/drawing/2014/main" id="{C5EFFE05-3640-4F73-AAA2-8B2BD97F5B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5174" y="1653556"/>
            <a:ext cx="9658148" cy="7497488"/>
          </a:xfrm>
          <a:prstGeom prst="rect">
            <a:avLst/>
          </a:prstGeom>
        </p:spPr>
      </p:pic>
      <p:sp>
        <p:nvSpPr>
          <p:cNvPr id="12" name="Pijl: rechts 11">
            <a:extLst>
              <a:ext uri="{FF2B5EF4-FFF2-40B4-BE49-F238E27FC236}">
                <a16:creationId xmlns:a16="http://schemas.microsoft.com/office/drawing/2014/main" id="{67C94C45-CD1D-4145-949B-075570F63545}"/>
              </a:ext>
            </a:extLst>
          </p:cNvPr>
          <p:cNvSpPr/>
          <p:nvPr/>
        </p:nvSpPr>
        <p:spPr>
          <a:xfrm>
            <a:off x="3573850" y="3831284"/>
            <a:ext cx="918722" cy="561108"/>
          </a:xfrm>
          <a:prstGeom prst="rightArrow">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2700"/>
          </a:p>
        </p:txBody>
      </p:sp>
      <p:sp>
        <p:nvSpPr>
          <p:cNvPr id="13" name="Pijl: rechts 12">
            <a:extLst>
              <a:ext uri="{FF2B5EF4-FFF2-40B4-BE49-F238E27FC236}">
                <a16:creationId xmlns:a16="http://schemas.microsoft.com/office/drawing/2014/main" id="{29E5DA45-2A15-4580-AEF7-8E583A91C828}"/>
              </a:ext>
            </a:extLst>
          </p:cNvPr>
          <p:cNvSpPr/>
          <p:nvPr/>
        </p:nvSpPr>
        <p:spPr>
          <a:xfrm>
            <a:off x="3573850" y="4792080"/>
            <a:ext cx="918722" cy="561108"/>
          </a:xfrm>
          <a:prstGeom prst="rightArrow">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2700"/>
          </a:p>
        </p:txBody>
      </p:sp>
      <p:sp>
        <p:nvSpPr>
          <p:cNvPr id="14" name="Pijl: rechts 13">
            <a:extLst>
              <a:ext uri="{FF2B5EF4-FFF2-40B4-BE49-F238E27FC236}">
                <a16:creationId xmlns:a16="http://schemas.microsoft.com/office/drawing/2014/main" id="{8FE53605-E5F9-4382-887F-3D8E8B5BD548}"/>
              </a:ext>
            </a:extLst>
          </p:cNvPr>
          <p:cNvSpPr/>
          <p:nvPr/>
        </p:nvSpPr>
        <p:spPr>
          <a:xfrm>
            <a:off x="3543578" y="6023117"/>
            <a:ext cx="918722" cy="561108"/>
          </a:xfrm>
          <a:prstGeom prst="rightArrow">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2700"/>
          </a:p>
        </p:txBody>
      </p:sp>
      <p:sp>
        <p:nvSpPr>
          <p:cNvPr id="15" name="Pijl: rechts 14">
            <a:extLst>
              <a:ext uri="{FF2B5EF4-FFF2-40B4-BE49-F238E27FC236}">
                <a16:creationId xmlns:a16="http://schemas.microsoft.com/office/drawing/2014/main" id="{1ADF9186-D6F9-48A8-B98B-65C6C703334F}"/>
              </a:ext>
            </a:extLst>
          </p:cNvPr>
          <p:cNvSpPr/>
          <p:nvPr/>
        </p:nvSpPr>
        <p:spPr>
          <a:xfrm>
            <a:off x="3536228" y="7024563"/>
            <a:ext cx="918722" cy="561108"/>
          </a:xfrm>
          <a:prstGeom prst="rightArrow">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2700"/>
          </a:p>
        </p:txBody>
      </p:sp>
      <p:sp>
        <p:nvSpPr>
          <p:cNvPr id="16" name="Pijl: rechts 15">
            <a:extLst>
              <a:ext uri="{FF2B5EF4-FFF2-40B4-BE49-F238E27FC236}">
                <a16:creationId xmlns:a16="http://schemas.microsoft.com/office/drawing/2014/main" id="{FEE41BA0-24B2-442F-B584-D9271BA0EA58}"/>
              </a:ext>
            </a:extLst>
          </p:cNvPr>
          <p:cNvSpPr/>
          <p:nvPr/>
        </p:nvSpPr>
        <p:spPr>
          <a:xfrm>
            <a:off x="3573850" y="8265914"/>
            <a:ext cx="918722" cy="561108"/>
          </a:xfrm>
          <a:prstGeom prst="rightArrow">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2700"/>
          </a:p>
        </p:txBody>
      </p:sp>
      <p:sp>
        <p:nvSpPr>
          <p:cNvPr id="17" name="Pijl: rechts 16">
            <a:extLst>
              <a:ext uri="{FF2B5EF4-FFF2-40B4-BE49-F238E27FC236}">
                <a16:creationId xmlns:a16="http://schemas.microsoft.com/office/drawing/2014/main" id="{C96788DD-F074-4181-BB05-64D5B642CFFC}"/>
              </a:ext>
            </a:extLst>
          </p:cNvPr>
          <p:cNvSpPr/>
          <p:nvPr/>
        </p:nvSpPr>
        <p:spPr>
          <a:xfrm rot="1407088">
            <a:off x="6820223" y="2281461"/>
            <a:ext cx="918722" cy="561108"/>
          </a:xfrm>
          <a:prstGeom prst="rightArrow">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2700"/>
          </a:p>
        </p:txBody>
      </p:sp>
      <p:sp>
        <p:nvSpPr>
          <p:cNvPr id="18" name="Pijl: rechts 17">
            <a:extLst>
              <a:ext uri="{FF2B5EF4-FFF2-40B4-BE49-F238E27FC236}">
                <a16:creationId xmlns:a16="http://schemas.microsoft.com/office/drawing/2014/main" id="{5F294ABD-A5CD-4451-90CB-6742387B4C6B}"/>
              </a:ext>
            </a:extLst>
          </p:cNvPr>
          <p:cNvSpPr/>
          <p:nvPr/>
        </p:nvSpPr>
        <p:spPr>
          <a:xfrm rot="19776640">
            <a:off x="6995965" y="5547020"/>
            <a:ext cx="918722" cy="561108"/>
          </a:xfrm>
          <a:prstGeom prst="rightArrow">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2700"/>
          </a:p>
        </p:txBody>
      </p:sp>
      <p:sp>
        <p:nvSpPr>
          <p:cNvPr id="19" name="Rechteraccolade 18">
            <a:extLst>
              <a:ext uri="{FF2B5EF4-FFF2-40B4-BE49-F238E27FC236}">
                <a16:creationId xmlns:a16="http://schemas.microsoft.com/office/drawing/2014/main" id="{D871B1C9-1CE0-46DD-8FFB-5EC99147B845}"/>
              </a:ext>
            </a:extLst>
          </p:cNvPr>
          <p:cNvSpPr/>
          <p:nvPr/>
        </p:nvSpPr>
        <p:spPr>
          <a:xfrm>
            <a:off x="13863321" y="4392394"/>
            <a:ext cx="141693" cy="3463640"/>
          </a:xfrm>
          <a:prstGeom prst="rightBrace">
            <a:avLst/>
          </a:prstGeom>
          <a:ln w="28575">
            <a:solidFill>
              <a:srgbClr val="44C8F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BE" sz="2700"/>
          </a:p>
        </p:txBody>
      </p:sp>
      <p:sp>
        <p:nvSpPr>
          <p:cNvPr id="20" name="Tekstvak 19">
            <a:extLst>
              <a:ext uri="{FF2B5EF4-FFF2-40B4-BE49-F238E27FC236}">
                <a16:creationId xmlns:a16="http://schemas.microsoft.com/office/drawing/2014/main" id="{69D50CD4-6370-4705-B637-C5F17D22FD08}"/>
              </a:ext>
            </a:extLst>
          </p:cNvPr>
          <p:cNvSpPr txBox="1"/>
          <p:nvPr/>
        </p:nvSpPr>
        <p:spPr>
          <a:xfrm>
            <a:off x="14318675" y="5402300"/>
            <a:ext cx="3449780" cy="2308324"/>
          </a:xfrm>
          <a:prstGeom prst="rect">
            <a:avLst/>
          </a:prstGeom>
          <a:noFill/>
          <a:ln>
            <a:solidFill>
              <a:schemeClr val="tx2"/>
            </a:solidFill>
          </a:ln>
        </p:spPr>
        <p:txBody>
          <a:bodyPr wrap="square" rtlCol="0">
            <a:spAutoFit/>
          </a:bodyPr>
          <a:lstStyle/>
          <a:p>
            <a:r>
              <a:rPr lang="nl-BE" sz="3600"/>
              <a:t>Maak een persoonlijke afspraak met jouw studiecoach</a:t>
            </a:r>
          </a:p>
        </p:txBody>
      </p:sp>
    </p:spTree>
    <p:extLst>
      <p:ext uri="{BB962C8B-B14F-4D97-AF65-F5344CB8AC3E}">
        <p14:creationId xmlns:p14="http://schemas.microsoft.com/office/powerpoint/2010/main" val="23178074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37F91625-2BCA-5333-4FA6-BDFF685A6F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8343" y="2191443"/>
            <a:ext cx="16822057" cy="6722016"/>
          </a:xfrm>
          <a:prstGeom prst="rect">
            <a:avLst/>
          </a:prstGeom>
        </p:spPr>
      </p:pic>
      <p:sp>
        <p:nvSpPr>
          <p:cNvPr id="2" name="Tijdelijke aanduiding voor tekst 1">
            <a:extLst>
              <a:ext uri="{FF2B5EF4-FFF2-40B4-BE49-F238E27FC236}">
                <a16:creationId xmlns:a16="http://schemas.microsoft.com/office/drawing/2014/main" id="{0B87F341-A299-4103-6C12-0F54C56D4D37}"/>
              </a:ext>
            </a:extLst>
          </p:cNvPr>
          <p:cNvSpPr>
            <a:spLocks noGrp="1"/>
          </p:cNvSpPr>
          <p:nvPr>
            <p:ph type="body" sz="quarter" idx="17"/>
          </p:nvPr>
        </p:nvSpPr>
        <p:spPr/>
        <p:txBody>
          <a:bodyPr/>
          <a:lstStyle/>
          <a:p>
            <a:endParaRPr lang="nl-BE"/>
          </a:p>
        </p:txBody>
      </p:sp>
      <p:sp>
        <p:nvSpPr>
          <p:cNvPr id="6" name="Tijdelijke aanduiding voor dianummer 5">
            <a:extLst>
              <a:ext uri="{FF2B5EF4-FFF2-40B4-BE49-F238E27FC236}">
                <a16:creationId xmlns:a16="http://schemas.microsoft.com/office/drawing/2014/main" id="{4E300165-B2CC-5608-BCB2-A3857493C146}"/>
              </a:ext>
            </a:extLst>
          </p:cNvPr>
          <p:cNvSpPr>
            <a:spLocks noGrp="1"/>
          </p:cNvSpPr>
          <p:nvPr>
            <p:ph type="sldNum" sz="quarter" idx="12"/>
          </p:nvPr>
        </p:nvSpPr>
        <p:spPr/>
        <p:txBody>
          <a:bodyPr/>
          <a:lstStyle/>
          <a:p>
            <a:fld id="{B7527A74-2D87-4307-9531-5A57D9647EEB}" type="slidenum">
              <a:rPr lang="nl-BE" smtClean="0"/>
              <a:pPr/>
              <a:t>20</a:t>
            </a:fld>
            <a:endParaRPr lang="nl-BE"/>
          </a:p>
        </p:txBody>
      </p:sp>
      <p:sp>
        <p:nvSpPr>
          <p:cNvPr id="3" name="Titel 2">
            <a:extLst>
              <a:ext uri="{FF2B5EF4-FFF2-40B4-BE49-F238E27FC236}">
                <a16:creationId xmlns:a16="http://schemas.microsoft.com/office/drawing/2014/main" id="{11F7BF5A-1D2D-A11B-8F3D-9E531495EFE3}"/>
              </a:ext>
            </a:extLst>
          </p:cNvPr>
          <p:cNvSpPr>
            <a:spLocks noGrp="1"/>
          </p:cNvSpPr>
          <p:nvPr>
            <p:ph type="title"/>
          </p:nvPr>
        </p:nvSpPr>
        <p:spPr/>
        <p:txBody>
          <a:bodyPr/>
          <a:lstStyle/>
          <a:p>
            <a:r>
              <a:rPr lang="nl-BE" sz="4000"/>
              <a:t>Stappenplan leren studeren: samengevat</a:t>
            </a:r>
          </a:p>
        </p:txBody>
      </p:sp>
      <p:sp>
        <p:nvSpPr>
          <p:cNvPr id="5" name="Tijdelijke aanduiding voor voettekst 4">
            <a:extLst>
              <a:ext uri="{FF2B5EF4-FFF2-40B4-BE49-F238E27FC236}">
                <a16:creationId xmlns:a16="http://schemas.microsoft.com/office/drawing/2014/main" id="{05E6DE99-4A79-99CA-4181-004AEA306D76}"/>
              </a:ext>
            </a:extLst>
          </p:cNvPr>
          <p:cNvSpPr>
            <a:spLocks noGrp="1"/>
          </p:cNvSpPr>
          <p:nvPr>
            <p:ph type="ftr" sz="quarter" idx="11"/>
          </p:nvPr>
        </p:nvSpPr>
        <p:spPr/>
        <p:txBody>
          <a:bodyPr/>
          <a:lstStyle/>
          <a:p>
            <a:r>
              <a:rPr lang="nl-BE"/>
              <a:t>Leren studeren</a:t>
            </a:r>
          </a:p>
        </p:txBody>
      </p:sp>
      <p:pic>
        <p:nvPicPr>
          <p:cNvPr id="4" name="Picture 2" descr="5 tips van docenten over keuzedelen mbo - Boom beroepsonderwijs">
            <a:extLst>
              <a:ext uri="{FF2B5EF4-FFF2-40B4-BE49-F238E27FC236}">
                <a16:creationId xmlns:a16="http://schemas.microsoft.com/office/drawing/2014/main" id="{3BAA038B-E19F-F239-7B24-323FB3F3BC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232968">
            <a:off x="4040932" y="3014170"/>
            <a:ext cx="8606259" cy="521796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9535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D816599-8406-4932-8B3F-44D9700B0E61}"/>
              </a:ext>
            </a:extLst>
          </p:cNvPr>
          <p:cNvSpPr>
            <a:spLocks noGrp="1"/>
          </p:cNvSpPr>
          <p:nvPr>
            <p:ph type="body" sz="quarter" idx="17"/>
          </p:nvPr>
        </p:nvSpPr>
        <p:spPr>
          <a:xfrm>
            <a:off x="605440" y="2728346"/>
            <a:ext cx="17077120" cy="7122093"/>
          </a:xfrm>
        </p:spPr>
        <p:txBody>
          <a:bodyPr vert="horz" lIns="91440" tIns="45720" rIns="91440" bIns="45720" rtlCol="0" anchor="t">
            <a:noAutofit/>
          </a:bodyPr>
          <a:lstStyle/>
          <a:p>
            <a:pPr marL="1111250" lvl="2" indent="-571500">
              <a:buFont typeface="Arial" panose="020B0604020202020204" pitchFamily="34" charset="0"/>
              <a:buChar char="•"/>
            </a:pPr>
            <a:r>
              <a:rPr lang="nl-BE">
                <a:cs typeface="Calibri" panose="020F0502020204030204"/>
              </a:rPr>
              <a:t>Website Howest voor FAQ’s: </a:t>
            </a:r>
            <a:r>
              <a:rPr lang="nl-BE">
                <a:cs typeface="Calibri" panose="020F0502020204030204"/>
                <a:hlinkClick r:id="rId3"/>
              </a:rPr>
              <a:t>https://www.howest.be/nl/stuvo/studiecoaching</a:t>
            </a:r>
            <a:r>
              <a:rPr lang="nl-BE">
                <a:cs typeface="Calibri" panose="020F0502020204030204"/>
              </a:rPr>
              <a:t> </a:t>
            </a:r>
          </a:p>
          <a:p>
            <a:pPr marL="1111250" lvl="2" indent="-571500">
              <a:buFont typeface="Arial" panose="020B0604020202020204" pitchFamily="34" charset="0"/>
              <a:buChar char="•"/>
            </a:pPr>
            <a:r>
              <a:rPr lang="nl-BE">
                <a:cs typeface="Calibri" panose="020F0502020204030204"/>
              </a:rPr>
              <a:t>Digitale workshops op leerplatform LEHO met cursus ‘STUVO-</a:t>
            </a:r>
            <a:r>
              <a:rPr lang="nl-BE" err="1">
                <a:cs typeface="Calibri" panose="020F0502020204030204"/>
              </a:rPr>
              <a:t>Studiecoaching</a:t>
            </a:r>
            <a:r>
              <a:rPr lang="nl-BE">
                <a:cs typeface="Calibri" panose="020F0502020204030204"/>
              </a:rPr>
              <a:t>’ </a:t>
            </a:r>
          </a:p>
          <a:p>
            <a:pPr marL="1111250" lvl="2" indent="-571500">
              <a:buFont typeface="Arial" panose="020B0604020202020204" pitchFamily="34" charset="0"/>
              <a:buChar char="•"/>
            </a:pPr>
            <a:r>
              <a:rPr lang="nl-BE">
                <a:cs typeface="Calibri" panose="020F0502020204030204"/>
              </a:rPr>
              <a:t>Volg @stuvohowest op Instagram en </a:t>
            </a:r>
            <a:r>
              <a:rPr lang="nl-BE" err="1">
                <a:cs typeface="Calibri" panose="020F0502020204030204"/>
              </a:rPr>
              <a:t>TikTok</a:t>
            </a:r>
            <a:endParaRPr lang="nl-BE">
              <a:cs typeface="Calibri" panose="020F0502020204030204"/>
            </a:endParaRPr>
          </a:p>
          <a:p>
            <a:pPr marL="1111250" lvl="2" indent="-571500">
              <a:buFont typeface="Arial" panose="020B0604020202020204" pitchFamily="34" charset="0"/>
              <a:buChar char="•"/>
            </a:pPr>
            <a:r>
              <a:rPr lang="nl-BE">
                <a:cs typeface="Calibri" panose="020F0502020204030204"/>
              </a:rPr>
              <a:t>LEMO-test en feedbackrapport</a:t>
            </a:r>
          </a:p>
          <a:p>
            <a:pPr marL="1111250" lvl="2" indent="-571500">
              <a:buFont typeface="Arial" panose="020B0604020202020204" pitchFamily="34" charset="0"/>
              <a:buChar char="•"/>
            </a:pPr>
            <a:r>
              <a:rPr lang="nl-BE">
                <a:cs typeface="Calibri" panose="020F0502020204030204"/>
              </a:rPr>
              <a:t>Neem contact op met de studiecoach verbonden aan jouw opleiding </a:t>
            </a:r>
            <a:r>
              <a:rPr lang="nl-BE">
                <a:cs typeface="Calibri" panose="020F0502020204030204"/>
                <a:hlinkClick r:id="rId3"/>
              </a:rPr>
              <a:t>https://www.howest.be/nl/stuvo/studiecoaching</a:t>
            </a:r>
            <a:r>
              <a:rPr lang="nl-BE">
                <a:cs typeface="Calibri" panose="020F0502020204030204"/>
              </a:rPr>
              <a:t>   </a:t>
            </a:r>
          </a:p>
          <a:p>
            <a:pPr marL="1111250" lvl="2" indent="-571500">
              <a:buFont typeface="Arial" panose="020B0604020202020204" pitchFamily="34" charset="0"/>
              <a:buChar char="•"/>
            </a:pPr>
            <a:endParaRPr lang="nl-BE" sz="3600">
              <a:cs typeface="Calibri" panose="020F0502020204030204"/>
            </a:endParaRPr>
          </a:p>
          <a:p>
            <a:pPr marL="539750" lvl="2"/>
            <a:endParaRPr lang="nl-BE" sz="3600"/>
          </a:p>
          <a:p>
            <a:endParaRPr lang="nl-BE"/>
          </a:p>
        </p:txBody>
      </p:sp>
      <p:sp>
        <p:nvSpPr>
          <p:cNvPr id="4" name="Title 3">
            <a:extLst>
              <a:ext uri="{FF2B5EF4-FFF2-40B4-BE49-F238E27FC236}">
                <a16:creationId xmlns:a16="http://schemas.microsoft.com/office/drawing/2014/main" id="{5EE8456E-0CA8-4051-9F93-0BBAF6BC0A2F}"/>
              </a:ext>
            </a:extLst>
          </p:cNvPr>
          <p:cNvSpPr>
            <a:spLocks noGrp="1"/>
          </p:cNvSpPr>
          <p:nvPr>
            <p:ph type="title"/>
          </p:nvPr>
        </p:nvSpPr>
        <p:spPr>
          <a:xfrm>
            <a:off x="1050132" y="810506"/>
            <a:ext cx="16575629" cy="630355"/>
          </a:xfrm>
        </p:spPr>
        <p:txBody>
          <a:bodyPr/>
          <a:lstStyle/>
          <a:p>
            <a:r>
              <a:rPr lang="nl-BE"/>
              <a:t>Want </a:t>
            </a:r>
            <a:r>
              <a:rPr lang="nl-BE" err="1"/>
              <a:t>to</a:t>
            </a:r>
            <a:r>
              <a:rPr lang="nl-BE"/>
              <a:t> </a:t>
            </a:r>
            <a:r>
              <a:rPr lang="nl-BE" err="1"/>
              <a:t>learn</a:t>
            </a:r>
            <a:r>
              <a:rPr lang="nl-BE"/>
              <a:t> more?</a:t>
            </a:r>
          </a:p>
        </p:txBody>
      </p:sp>
      <p:sp>
        <p:nvSpPr>
          <p:cNvPr id="7" name="Footer Placeholder 6">
            <a:extLst>
              <a:ext uri="{FF2B5EF4-FFF2-40B4-BE49-F238E27FC236}">
                <a16:creationId xmlns:a16="http://schemas.microsoft.com/office/drawing/2014/main" id="{E5144562-2BBA-49D9-B7D7-A79FF2574A90}"/>
              </a:ext>
            </a:extLst>
          </p:cNvPr>
          <p:cNvSpPr>
            <a:spLocks noGrp="1"/>
          </p:cNvSpPr>
          <p:nvPr>
            <p:ph type="ftr" sz="quarter" idx="11"/>
          </p:nvPr>
        </p:nvSpPr>
        <p:spPr/>
        <p:txBody>
          <a:bodyPr/>
          <a:lstStyle/>
          <a:p>
            <a:r>
              <a:rPr lang="nl-BE"/>
              <a:t>Leren studeren</a:t>
            </a:r>
          </a:p>
        </p:txBody>
      </p:sp>
      <p:sp>
        <p:nvSpPr>
          <p:cNvPr id="8" name="Slide Number Placeholder 7">
            <a:extLst>
              <a:ext uri="{FF2B5EF4-FFF2-40B4-BE49-F238E27FC236}">
                <a16:creationId xmlns:a16="http://schemas.microsoft.com/office/drawing/2014/main" id="{0208068B-627D-4576-931B-9007487C155C}"/>
              </a:ext>
            </a:extLst>
          </p:cNvPr>
          <p:cNvSpPr>
            <a:spLocks noGrp="1"/>
          </p:cNvSpPr>
          <p:nvPr>
            <p:ph type="sldNum" sz="quarter" idx="12"/>
          </p:nvPr>
        </p:nvSpPr>
        <p:spPr/>
        <p:txBody>
          <a:bodyPr/>
          <a:lstStyle/>
          <a:p>
            <a:fld id="{B7527A74-2D87-4307-9531-5A57D9647EEB}" type="slidenum">
              <a:rPr lang="nl-BE" smtClean="0"/>
              <a:pPr/>
              <a:t>21</a:t>
            </a:fld>
            <a:endParaRPr lang="nl-BE"/>
          </a:p>
        </p:txBody>
      </p:sp>
      <p:pic>
        <p:nvPicPr>
          <p:cNvPr id="6" name="Afbeelding 5">
            <a:extLst>
              <a:ext uri="{FF2B5EF4-FFF2-40B4-BE49-F238E27FC236}">
                <a16:creationId xmlns:a16="http://schemas.microsoft.com/office/drawing/2014/main" id="{350477A8-3728-4C99-AE7D-FE1A45C6D3E4}"/>
              </a:ext>
            </a:extLst>
          </p:cNvPr>
          <p:cNvPicPr>
            <a:picLocks noChangeAspect="1"/>
          </p:cNvPicPr>
          <p:nvPr/>
        </p:nvPicPr>
        <p:blipFill rotWithShape="1">
          <a:blip r:embed="rId4"/>
          <a:srcRect l="34206" t="32733" r="45000" b="20564"/>
          <a:stretch/>
        </p:blipFill>
        <p:spPr>
          <a:xfrm>
            <a:off x="12590498" y="3795394"/>
            <a:ext cx="4242976" cy="5360400"/>
          </a:xfrm>
          <a:prstGeom prst="rect">
            <a:avLst/>
          </a:prstGeom>
        </p:spPr>
      </p:pic>
    </p:spTree>
    <p:extLst>
      <p:ext uri="{BB962C8B-B14F-4D97-AF65-F5344CB8AC3E}">
        <p14:creationId xmlns:p14="http://schemas.microsoft.com/office/powerpoint/2010/main" val="40928322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Afbeelding 16">
            <a:extLst>
              <a:ext uri="{FF2B5EF4-FFF2-40B4-BE49-F238E27FC236}">
                <a16:creationId xmlns:a16="http://schemas.microsoft.com/office/drawing/2014/main" id="{0915494C-E1EB-D3E9-7DEF-EF9F3853B9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8343" y="2191443"/>
            <a:ext cx="16822057" cy="6722016"/>
          </a:xfrm>
          <a:prstGeom prst="rect">
            <a:avLst/>
          </a:prstGeom>
        </p:spPr>
      </p:pic>
      <p:sp>
        <p:nvSpPr>
          <p:cNvPr id="3" name="Titel 2">
            <a:extLst>
              <a:ext uri="{FF2B5EF4-FFF2-40B4-BE49-F238E27FC236}">
                <a16:creationId xmlns:a16="http://schemas.microsoft.com/office/drawing/2014/main" id="{E17CE367-9C96-0E27-6087-408B6A39CDE0}"/>
              </a:ext>
            </a:extLst>
          </p:cNvPr>
          <p:cNvSpPr>
            <a:spLocks noGrp="1"/>
          </p:cNvSpPr>
          <p:nvPr>
            <p:ph type="title"/>
          </p:nvPr>
        </p:nvSpPr>
        <p:spPr/>
        <p:txBody>
          <a:bodyPr/>
          <a:lstStyle/>
          <a:p>
            <a:r>
              <a:rPr lang="en-US" sz="4000" kern="1200">
                <a:solidFill>
                  <a:schemeClr val="tx1"/>
                </a:solidFill>
              </a:rPr>
              <a:t> </a:t>
            </a:r>
            <a:r>
              <a:rPr lang="en-US" sz="4000" kern="1200" err="1">
                <a:solidFill>
                  <a:schemeClr val="tx1"/>
                </a:solidFill>
              </a:rPr>
              <a:t>Stappen</a:t>
            </a:r>
            <a:r>
              <a:rPr lang="en-US" sz="4000" kern="1200">
                <a:solidFill>
                  <a:schemeClr val="tx1"/>
                </a:solidFill>
              </a:rPr>
              <a:t> in het </a:t>
            </a:r>
            <a:r>
              <a:rPr lang="en-US" sz="4000" kern="1200" err="1">
                <a:solidFill>
                  <a:schemeClr val="tx1"/>
                </a:solidFill>
              </a:rPr>
              <a:t>leren</a:t>
            </a:r>
            <a:r>
              <a:rPr lang="en-US" sz="4000" kern="1200">
                <a:solidFill>
                  <a:schemeClr val="tx1"/>
                </a:solidFill>
              </a:rPr>
              <a:t> </a:t>
            </a:r>
            <a:r>
              <a:rPr lang="en-US" sz="4000" kern="1200" err="1">
                <a:solidFill>
                  <a:schemeClr val="tx1"/>
                </a:solidFill>
              </a:rPr>
              <a:t>studeren</a:t>
            </a:r>
            <a:endParaRPr lang="nl-BE" sz="4000"/>
          </a:p>
        </p:txBody>
      </p:sp>
      <p:sp>
        <p:nvSpPr>
          <p:cNvPr id="6" name="Tijdelijke aanduiding voor voettekst 5">
            <a:extLst>
              <a:ext uri="{FF2B5EF4-FFF2-40B4-BE49-F238E27FC236}">
                <a16:creationId xmlns:a16="http://schemas.microsoft.com/office/drawing/2014/main" id="{AB2DA263-C747-0EE5-6150-60B2924327AB}"/>
              </a:ext>
            </a:extLst>
          </p:cNvPr>
          <p:cNvSpPr>
            <a:spLocks noGrp="1"/>
          </p:cNvSpPr>
          <p:nvPr>
            <p:ph type="ftr" sz="quarter" idx="11"/>
          </p:nvPr>
        </p:nvSpPr>
        <p:spPr/>
        <p:txBody>
          <a:bodyPr/>
          <a:lstStyle/>
          <a:p>
            <a:r>
              <a:rPr lang="nl-BE"/>
              <a:t>Leren studeren</a:t>
            </a:r>
          </a:p>
        </p:txBody>
      </p:sp>
      <p:sp>
        <p:nvSpPr>
          <p:cNvPr id="5" name="Pijl: omlaag 4">
            <a:extLst>
              <a:ext uri="{FF2B5EF4-FFF2-40B4-BE49-F238E27FC236}">
                <a16:creationId xmlns:a16="http://schemas.microsoft.com/office/drawing/2014/main" id="{4B6AAED8-D4F0-BB05-F2FD-ED07D9228FAC}"/>
              </a:ext>
            </a:extLst>
          </p:cNvPr>
          <p:cNvSpPr/>
          <p:nvPr/>
        </p:nvSpPr>
        <p:spPr>
          <a:xfrm>
            <a:off x="13711351" y="1694782"/>
            <a:ext cx="1134751" cy="149188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8" name="Tijdelijke aanduiding voor dianummer 7">
            <a:extLst>
              <a:ext uri="{FF2B5EF4-FFF2-40B4-BE49-F238E27FC236}">
                <a16:creationId xmlns:a16="http://schemas.microsoft.com/office/drawing/2014/main" id="{AD93C4F4-0A54-ACE7-4D17-C5395AB9F9D0}"/>
              </a:ext>
            </a:extLst>
          </p:cNvPr>
          <p:cNvSpPr>
            <a:spLocks noGrp="1"/>
          </p:cNvSpPr>
          <p:nvPr>
            <p:ph type="sldNum" sz="quarter" idx="12"/>
          </p:nvPr>
        </p:nvSpPr>
        <p:spPr/>
        <p:txBody>
          <a:bodyPr/>
          <a:lstStyle/>
          <a:p>
            <a:fld id="{B7527A74-2D87-4307-9531-5A57D9647EEB}" type="slidenum">
              <a:rPr lang="nl-BE" smtClean="0"/>
              <a:pPr/>
              <a:t>3</a:t>
            </a:fld>
            <a:endParaRPr lang="nl-BE"/>
          </a:p>
        </p:txBody>
      </p:sp>
      <p:sp>
        <p:nvSpPr>
          <p:cNvPr id="14" name="Tekstvak 13">
            <a:extLst>
              <a:ext uri="{FF2B5EF4-FFF2-40B4-BE49-F238E27FC236}">
                <a16:creationId xmlns:a16="http://schemas.microsoft.com/office/drawing/2014/main" id="{8CDDB126-604A-935B-F30E-6BDCB4B311D7}"/>
              </a:ext>
            </a:extLst>
          </p:cNvPr>
          <p:cNvSpPr txBox="1"/>
          <p:nvPr/>
        </p:nvSpPr>
        <p:spPr>
          <a:xfrm>
            <a:off x="1419607" y="8331037"/>
            <a:ext cx="3884728" cy="369332"/>
          </a:xfrm>
          <a:prstGeom prst="rect">
            <a:avLst/>
          </a:prstGeom>
          <a:noFill/>
        </p:spPr>
        <p:txBody>
          <a:bodyPr wrap="square" rtlCol="0">
            <a:spAutoFit/>
          </a:bodyPr>
          <a:lstStyle/>
          <a:p>
            <a:r>
              <a:rPr lang="nl-BE" b="1"/>
              <a:t>Zie workshop notities nemen in de les</a:t>
            </a:r>
          </a:p>
        </p:txBody>
      </p:sp>
      <p:sp>
        <p:nvSpPr>
          <p:cNvPr id="15" name="Tekstvak 14">
            <a:extLst>
              <a:ext uri="{FF2B5EF4-FFF2-40B4-BE49-F238E27FC236}">
                <a16:creationId xmlns:a16="http://schemas.microsoft.com/office/drawing/2014/main" id="{E2DD873D-E99B-4E95-0151-97F9D3F36990}"/>
              </a:ext>
            </a:extLst>
          </p:cNvPr>
          <p:cNvSpPr txBox="1"/>
          <p:nvPr/>
        </p:nvSpPr>
        <p:spPr>
          <a:xfrm>
            <a:off x="6505545" y="8331037"/>
            <a:ext cx="3884728" cy="369332"/>
          </a:xfrm>
          <a:prstGeom prst="rect">
            <a:avLst/>
          </a:prstGeom>
          <a:noFill/>
        </p:spPr>
        <p:txBody>
          <a:bodyPr wrap="square" rtlCol="0">
            <a:spAutoFit/>
          </a:bodyPr>
          <a:lstStyle/>
          <a:p>
            <a:r>
              <a:rPr lang="nl-BE" b="1"/>
              <a:t>Zie workshop leerstof verwerken </a:t>
            </a:r>
          </a:p>
        </p:txBody>
      </p:sp>
      <p:sp>
        <p:nvSpPr>
          <p:cNvPr id="18" name="Pijl: omlaag 17">
            <a:extLst>
              <a:ext uri="{FF2B5EF4-FFF2-40B4-BE49-F238E27FC236}">
                <a16:creationId xmlns:a16="http://schemas.microsoft.com/office/drawing/2014/main" id="{FD41A232-C34A-7955-51D1-1CF3703B18E9}"/>
              </a:ext>
            </a:extLst>
          </p:cNvPr>
          <p:cNvSpPr/>
          <p:nvPr/>
        </p:nvSpPr>
        <p:spPr>
          <a:xfrm>
            <a:off x="2939739" y="7141694"/>
            <a:ext cx="529176" cy="10342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0" name="Pijl: omlaag 19">
            <a:extLst>
              <a:ext uri="{FF2B5EF4-FFF2-40B4-BE49-F238E27FC236}">
                <a16:creationId xmlns:a16="http://schemas.microsoft.com/office/drawing/2014/main" id="{CCE7D076-5767-F1D0-4C68-6335E14A6AE8}"/>
              </a:ext>
            </a:extLst>
          </p:cNvPr>
          <p:cNvSpPr/>
          <p:nvPr/>
        </p:nvSpPr>
        <p:spPr>
          <a:xfrm>
            <a:off x="8183321" y="7177581"/>
            <a:ext cx="529176" cy="10342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654414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8" grpId="0" animBg="1"/>
      <p:bldP spid="2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00B286AF-C47D-76C7-B650-125CECAED44E}"/>
              </a:ext>
            </a:extLst>
          </p:cNvPr>
          <p:cNvSpPr>
            <a:spLocks noGrp="1"/>
          </p:cNvSpPr>
          <p:nvPr>
            <p:ph type="body" sz="quarter" idx="17"/>
          </p:nvPr>
        </p:nvSpPr>
        <p:spPr/>
        <p:txBody>
          <a:bodyPr/>
          <a:lstStyle/>
          <a:p>
            <a:r>
              <a:rPr lang="nl-BE"/>
              <a:t>Even testen:</a:t>
            </a:r>
          </a:p>
        </p:txBody>
      </p:sp>
      <p:sp>
        <p:nvSpPr>
          <p:cNvPr id="3" name="Tijdelijke aanduiding voor dianummer 2">
            <a:extLst>
              <a:ext uri="{FF2B5EF4-FFF2-40B4-BE49-F238E27FC236}">
                <a16:creationId xmlns:a16="http://schemas.microsoft.com/office/drawing/2014/main" id="{F23BFC0A-27D2-C942-5FE5-DA6ADED3024E}"/>
              </a:ext>
            </a:extLst>
          </p:cNvPr>
          <p:cNvSpPr>
            <a:spLocks noGrp="1"/>
          </p:cNvSpPr>
          <p:nvPr>
            <p:ph type="sldNum" sz="quarter" idx="12"/>
          </p:nvPr>
        </p:nvSpPr>
        <p:spPr/>
        <p:txBody>
          <a:bodyPr/>
          <a:lstStyle/>
          <a:p>
            <a:fld id="{B7527A74-2D87-4307-9531-5A57D9647EEB}" type="slidenum">
              <a:rPr lang="nl-BE" smtClean="0"/>
              <a:pPr/>
              <a:t>4</a:t>
            </a:fld>
            <a:endParaRPr lang="nl-BE"/>
          </a:p>
        </p:txBody>
      </p:sp>
      <p:sp>
        <p:nvSpPr>
          <p:cNvPr id="4" name="Titel 3">
            <a:extLst>
              <a:ext uri="{FF2B5EF4-FFF2-40B4-BE49-F238E27FC236}">
                <a16:creationId xmlns:a16="http://schemas.microsoft.com/office/drawing/2014/main" id="{6A8FC1C5-A91B-C9EA-1F1B-7020FCC9D9EB}"/>
              </a:ext>
            </a:extLst>
          </p:cNvPr>
          <p:cNvSpPr>
            <a:spLocks noGrp="1"/>
          </p:cNvSpPr>
          <p:nvPr>
            <p:ph type="title"/>
          </p:nvPr>
        </p:nvSpPr>
        <p:spPr/>
        <p:txBody>
          <a:bodyPr/>
          <a:lstStyle/>
          <a:p>
            <a:r>
              <a:rPr lang="nl-BE"/>
              <a:t>Hoe onthouden we?</a:t>
            </a:r>
          </a:p>
        </p:txBody>
      </p:sp>
      <p:sp>
        <p:nvSpPr>
          <p:cNvPr id="5" name="Tijdelijke aanduiding voor voettekst 4">
            <a:extLst>
              <a:ext uri="{FF2B5EF4-FFF2-40B4-BE49-F238E27FC236}">
                <a16:creationId xmlns:a16="http://schemas.microsoft.com/office/drawing/2014/main" id="{D0E38CEC-A259-8AD6-B368-EE6EC4B8240B}"/>
              </a:ext>
            </a:extLst>
          </p:cNvPr>
          <p:cNvSpPr>
            <a:spLocks noGrp="1"/>
          </p:cNvSpPr>
          <p:nvPr>
            <p:ph type="ftr" sz="quarter" idx="11"/>
          </p:nvPr>
        </p:nvSpPr>
        <p:spPr/>
        <p:txBody>
          <a:bodyPr/>
          <a:lstStyle/>
          <a:p>
            <a:r>
              <a:rPr lang="nl-BE"/>
              <a:t>Leren studeren</a:t>
            </a:r>
          </a:p>
        </p:txBody>
      </p:sp>
      <p:pic>
        <p:nvPicPr>
          <p:cNvPr id="6" name="Afbeelding 5" descr="Afbeelding met schermafbeelding&#10;&#10;Automatisch gegenereerde beschrijving">
            <a:extLst>
              <a:ext uri="{FF2B5EF4-FFF2-40B4-BE49-F238E27FC236}">
                <a16:creationId xmlns:a16="http://schemas.microsoft.com/office/drawing/2014/main" id="{41F8AF0F-87DD-3899-FA76-45B2CF00A9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6493" y="3004457"/>
            <a:ext cx="14410965" cy="5863772"/>
          </a:xfrm>
          <a:prstGeom prst="rect">
            <a:avLst/>
          </a:prstGeom>
        </p:spPr>
      </p:pic>
    </p:spTree>
    <p:extLst>
      <p:ext uri="{BB962C8B-B14F-4D97-AF65-F5344CB8AC3E}">
        <p14:creationId xmlns:p14="http://schemas.microsoft.com/office/powerpoint/2010/main" val="31944749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C131767C-3827-7A83-35CB-CA547169534A}"/>
              </a:ext>
            </a:extLst>
          </p:cNvPr>
          <p:cNvSpPr>
            <a:spLocks noGrp="1"/>
          </p:cNvSpPr>
          <p:nvPr>
            <p:ph type="body" sz="quarter" idx="17"/>
          </p:nvPr>
        </p:nvSpPr>
        <p:spPr>
          <a:xfrm>
            <a:off x="998691" y="1888400"/>
            <a:ext cx="16575629" cy="6103800"/>
          </a:xfrm>
        </p:spPr>
        <p:txBody>
          <a:bodyPr/>
          <a:lstStyle/>
          <a:p>
            <a:pPr>
              <a:lnSpc>
                <a:spcPct val="80000"/>
              </a:lnSpc>
              <a:defRPr/>
            </a:pPr>
            <a:r>
              <a:rPr lang="nl-BE">
                <a:solidFill>
                  <a:prstClr val="black"/>
                </a:solidFill>
              </a:rPr>
              <a:t>We onthouden</a:t>
            </a:r>
          </a:p>
          <a:p>
            <a:pPr marL="571500" indent="-571500">
              <a:lnSpc>
                <a:spcPct val="80000"/>
              </a:lnSpc>
              <a:buFont typeface="Arial" panose="020B0604020202020204" pitchFamily="34" charset="0"/>
              <a:buChar char="•"/>
              <a:defRPr/>
            </a:pPr>
            <a:r>
              <a:rPr lang="nl-BE" sz="3200">
                <a:solidFill>
                  <a:prstClr val="black"/>
                </a:solidFill>
              </a:rPr>
              <a:t>Gemiddeld 8 tot 12 woorden</a:t>
            </a:r>
            <a:endParaRPr lang="nl-BE" sz="3200"/>
          </a:p>
          <a:p>
            <a:pPr marL="571500" indent="-571500">
              <a:lnSpc>
                <a:spcPct val="80000"/>
              </a:lnSpc>
              <a:buFont typeface="Arial" panose="020B0604020202020204" pitchFamily="34" charset="0"/>
              <a:buChar char="•"/>
              <a:defRPr/>
            </a:pPr>
            <a:r>
              <a:rPr lang="nl-BE" sz="3200" b="1">
                <a:solidFill>
                  <a:prstClr val="black"/>
                </a:solidFill>
              </a:rPr>
              <a:t>Eerste</a:t>
            </a:r>
            <a:r>
              <a:rPr lang="nl-BE" sz="3200">
                <a:solidFill>
                  <a:prstClr val="black"/>
                </a:solidFill>
              </a:rPr>
              <a:t> en </a:t>
            </a:r>
            <a:r>
              <a:rPr lang="nl-BE" sz="3200" b="1">
                <a:solidFill>
                  <a:prstClr val="black"/>
                </a:solidFill>
              </a:rPr>
              <a:t>laatste</a:t>
            </a:r>
            <a:r>
              <a:rPr lang="nl-BE" sz="3200">
                <a:solidFill>
                  <a:prstClr val="black"/>
                </a:solidFill>
              </a:rPr>
              <a:t> item </a:t>
            </a:r>
          </a:p>
          <a:p>
            <a:pPr marL="1143000" lvl="1" indent="-457200">
              <a:lnSpc>
                <a:spcPct val="80000"/>
              </a:lnSpc>
              <a:buFont typeface="Arial" panose="020B0604020202020204" pitchFamily="34" charset="0"/>
              <a:buChar char="•"/>
              <a:defRPr/>
            </a:pPr>
            <a:r>
              <a:rPr lang="nl-BE" sz="3200">
                <a:solidFill>
                  <a:prstClr val="black"/>
                </a:solidFill>
              </a:rPr>
              <a:t>= voorrangseffect en recentheidseffect</a:t>
            </a:r>
            <a:endParaRPr lang="nl-BE" sz="3200"/>
          </a:p>
          <a:p>
            <a:pPr marL="571500" indent="-571500">
              <a:lnSpc>
                <a:spcPct val="80000"/>
              </a:lnSpc>
              <a:buFont typeface="Arial" panose="020B0604020202020204" pitchFamily="34" charset="0"/>
              <a:buChar char="•"/>
              <a:defRPr/>
            </a:pPr>
            <a:r>
              <a:rPr lang="nl-BE" sz="3200">
                <a:solidFill>
                  <a:prstClr val="black"/>
                </a:solidFill>
              </a:rPr>
              <a:t>Items die je onderling kan </a:t>
            </a:r>
            <a:r>
              <a:rPr lang="nl-BE" sz="3200" b="1">
                <a:solidFill>
                  <a:prstClr val="black"/>
                </a:solidFill>
              </a:rPr>
              <a:t>verbinden </a:t>
            </a:r>
            <a:r>
              <a:rPr lang="nl-BE" sz="3200">
                <a:solidFill>
                  <a:prstClr val="black"/>
                </a:solidFill>
                <a:sym typeface="Wingdings" panose="05000000000000000000" pitchFamily="2" charset="2"/>
              </a:rPr>
              <a:t> studeren binnen </a:t>
            </a:r>
            <a:r>
              <a:rPr lang="nl-BE" sz="3200" b="1">
                <a:solidFill>
                  <a:prstClr val="black"/>
                </a:solidFill>
                <a:sym typeface="Wingdings" panose="05000000000000000000" pitchFamily="2" charset="2"/>
              </a:rPr>
              <a:t>context</a:t>
            </a:r>
            <a:endParaRPr lang="nl-BE" sz="3200" b="1">
              <a:solidFill>
                <a:prstClr val="black"/>
              </a:solidFill>
            </a:endParaRPr>
          </a:p>
          <a:p>
            <a:pPr marL="1143000" lvl="1" indent="-457200">
              <a:lnSpc>
                <a:spcPct val="80000"/>
              </a:lnSpc>
              <a:buFont typeface="Arial" panose="020B0604020202020204" pitchFamily="34" charset="0"/>
              <a:buChar char="•"/>
              <a:defRPr/>
            </a:pPr>
            <a:r>
              <a:rPr lang="nl-BE" sz="3200">
                <a:solidFill>
                  <a:prstClr val="black"/>
                </a:solidFill>
              </a:rPr>
              <a:t>= verhaaltechniek</a:t>
            </a:r>
          </a:p>
          <a:p>
            <a:pPr marL="571500" indent="-571500">
              <a:lnSpc>
                <a:spcPct val="80000"/>
              </a:lnSpc>
              <a:buFont typeface="Arial" panose="020B0604020202020204" pitchFamily="34" charset="0"/>
              <a:buChar char="•"/>
              <a:defRPr/>
            </a:pPr>
            <a:r>
              <a:rPr lang="nl-BE" sz="3200">
                <a:solidFill>
                  <a:prstClr val="black"/>
                </a:solidFill>
              </a:rPr>
              <a:t>Informatie </a:t>
            </a:r>
            <a:r>
              <a:rPr lang="nl-BE" sz="3200" b="1">
                <a:solidFill>
                  <a:prstClr val="black"/>
                </a:solidFill>
              </a:rPr>
              <a:t>visueel</a:t>
            </a:r>
            <a:r>
              <a:rPr lang="nl-BE" sz="3200">
                <a:solidFill>
                  <a:prstClr val="black"/>
                </a:solidFill>
              </a:rPr>
              <a:t>, </a:t>
            </a:r>
            <a:r>
              <a:rPr lang="nl-BE" sz="3200" b="1">
                <a:solidFill>
                  <a:prstClr val="black"/>
                </a:solidFill>
              </a:rPr>
              <a:t>auditief</a:t>
            </a:r>
            <a:r>
              <a:rPr lang="nl-BE" sz="3200">
                <a:solidFill>
                  <a:prstClr val="black"/>
                </a:solidFill>
              </a:rPr>
              <a:t> en gelinkt aan </a:t>
            </a:r>
            <a:r>
              <a:rPr lang="nl-BE" sz="3200" b="1">
                <a:solidFill>
                  <a:prstClr val="black"/>
                </a:solidFill>
              </a:rPr>
              <a:t>beweging</a:t>
            </a:r>
          </a:p>
          <a:p>
            <a:pPr marL="571500" indent="-571500">
              <a:lnSpc>
                <a:spcPct val="80000"/>
              </a:lnSpc>
              <a:buFont typeface="Arial" panose="020B0604020202020204" pitchFamily="34" charset="0"/>
              <a:buChar char="•"/>
              <a:defRPr/>
            </a:pPr>
            <a:r>
              <a:rPr lang="nl-BE" sz="3200">
                <a:solidFill>
                  <a:prstClr val="black"/>
                </a:solidFill>
              </a:rPr>
              <a:t>Items die op </a:t>
            </a:r>
            <a:r>
              <a:rPr lang="nl-BE" sz="3200" b="1">
                <a:solidFill>
                  <a:prstClr val="black"/>
                </a:solidFill>
              </a:rPr>
              <a:t>jou</a:t>
            </a:r>
            <a:r>
              <a:rPr lang="nl-BE" sz="3200">
                <a:solidFill>
                  <a:prstClr val="black"/>
                </a:solidFill>
              </a:rPr>
              <a:t> betrekking kunnen hebben</a:t>
            </a:r>
          </a:p>
          <a:p>
            <a:pPr marL="571500" indent="-571500">
              <a:lnSpc>
                <a:spcPct val="80000"/>
              </a:lnSpc>
              <a:buFont typeface="Arial" panose="020B0604020202020204" pitchFamily="34" charset="0"/>
              <a:buChar char="•"/>
              <a:defRPr/>
            </a:pPr>
            <a:r>
              <a:rPr lang="nl-BE" sz="3200">
                <a:solidFill>
                  <a:prstClr val="black"/>
                </a:solidFill>
              </a:rPr>
              <a:t>Woorden die je </a:t>
            </a:r>
            <a:r>
              <a:rPr lang="nl-BE" sz="3200" b="1">
                <a:solidFill>
                  <a:prstClr val="black"/>
                </a:solidFill>
              </a:rPr>
              <a:t>begrijpt</a:t>
            </a:r>
          </a:p>
          <a:p>
            <a:pPr marL="571500" indent="-571500">
              <a:lnSpc>
                <a:spcPct val="80000"/>
              </a:lnSpc>
              <a:buFont typeface="Arial" panose="020B0604020202020204" pitchFamily="34" charset="0"/>
              <a:buChar char="•"/>
              <a:defRPr/>
            </a:pPr>
            <a:r>
              <a:rPr lang="nl-BE" sz="3200" b="1">
                <a:solidFill>
                  <a:prstClr val="black"/>
                </a:solidFill>
              </a:rPr>
              <a:t>Papier</a:t>
            </a:r>
            <a:r>
              <a:rPr lang="nl-BE" sz="3200">
                <a:solidFill>
                  <a:prstClr val="black"/>
                </a:solidFill>
              </a:rPr>
              <a:t> </a:t>
            </a:r>
            <a:r>
              <a:rPr lang="nl-BE" sz="3200" err="1">
                <a:solidFill>
                  <a:prstClr val="black"/>
                </a:solidFill>
              </a:rPr>
              <a:t>vs</a:t>
            </a:r>
            <a:r>
              <a:rPr lang="nl-BE" sz="3200">
                <a:solidFill>
                  <a:prstClr val="black"/>
                </a:solidFill>
              </a:rPr>
              <a:t> scherm</a:t>
            </a:r>
          </a:p>
          <a:p>
            <a:pPr marL="571500" indent="-571500">
              <a:lnSpc>
                <a:spcPct val="80000"/>
              </a:lnSpc>
              <a:buFont typeface="Arial" panose="020B0604020202020204" pitchFamily="34" charset="0"/>
              <a:buChar char="•"/>
              <a:defRPr/>
            </a:pPr>
            <a:r>
              <a:rPr lang="nl-BE" sz="3200">
                <a:solidFill>
                  <a:prstClr val="black"/>
                </a:solidFill>
              </a:rPr>
              <a:t>Door </a:t>
            </a:r>
            <a:r>
              <a:rPr lang="nl-BE" sz="3200" b="1">
                <a:solidFill>
                  <a:prstClr val="black"/>
                </a:solidFill>
              </a:rPr>
              <a:t>herhaling</a:t>
            </a:r>
          </a:p>
        </p:txBody>
      </p:sp>
      <p:sp>
        <p:nvSpPr>
          <p:cNvPr id="3" name="Tijdelijke aanduiding voor dianummer 2">
            <a:extLst>
              <a:ext uri="{FF2B5EF4-FFF2-40B4-BE49-F238E27FC236}">
                <a16:creationId xmlns:a16="http://schemas.microsoft.com/office/drawing/2014/main" id="{1CD8096F-EA59-33B6-6DB1-BAAEF3035932}"/>
              </a:ext>
            </a:extLst>
          </p:cNvPr>
          <p:cNvSpPr>
            <a:spLocks noGrp="1"/>
          </p:cNvSpPr>
          <p:nvPr>
            <p:ph type="sldNum" sz="quarter" idx="12"/>
          </p:nvPr>
        </p:nvSpPr>
        <p:spPr/>
        <p:txBody>
          <a:bodyPr/>
          <a:lstStyle/>
          <a:p>
            <a:fld id="{B7527A74-2D87-4307-9531-5A57D9647EEB}" type="slidenum">
              <a:rPr lang="nl-BE" smtClean="0"/>
              <a:pPr/>
              <a:t>5</a:t>
            </a:fld>
            <a:endParaRPr lang="nl-BE"/>
          </a:p>
        </p:txBody>
      </p:sp>
      <p:sp>
        <p:nvSpPr>
          <p:cNvPr id="4" name="Titel 3">
            <a:extLst>
              <a:ext uri="{FF2B5EF4-FFF2-40B4-BE49-F238E27FC236}">
                <a16:creationId xmlns:a16="http://schemas.microsoft.com/office/drawing/2014/main" id="{586CF9D4-E7C5-0F38-44B6-231F73B0588C}"/>
              </a:ext>
            </a:extLst>
          </p:cNvPr>
          <p:cNvSpPr>
            <a:spLocks noGrp="1"/>
          </p:cNvSpPr>
          <p:nvPr>
            <p:ph type="title"/>
          </p:nvPr>
        </p:nvSpPr>
        <p:spPr/>
        <p:txBody>
          <a:bodyPr/>
          <a:lstStyle/>
          <a:p>
            <a:r>
              <a:rPr lang="nl-BE"/>
              <a:t>Hoe onthouden we?</a:t>
            </a:r>
          </a:p>
        </p:txBody>
      </p:sp>
      <p:sp>
        <p:nvSpPr>
          <p:cNvPr id="5" name="Tijdelijke aanduiding voor voettekst 4">
            <a:extLst>
              <a:ext uri="{FF2B5EF4-FFF2-40B4-BE49-F238E27FC236}">
                <a16:creationId xmlns:a16="http://schemas.microsoft.com/office/drawing/2014/main" id="{78D455DD-408F-8C31-5E0F-DCAF98092FD5}"/>
              </a:ext>
            </a:extLst>
          </p:cNvPr>
          <p:cNvSpPr>
            <a:spLocks noGrp="1"/>
          </p:cNvSpPr>
          <p:nvPr>
            <p:ph type="ftr" sz="quarter" idx="11"/>
          </p:nvPr>
        </p:nvSpPr>
        <p:spPr/>
        <p:txBody>
          <a:bodyPr/>
          <a:lstStyle/>
          <a:p>
            <a:r>
              <a:rPr lang="nl-BE"/>
              <a:t>Leren studeren</a:t>
            </a:r>
          </a:p>
        </p:txBody>
      </p:sp>
    </p:spTree>
    <p:extLst>
      <p:ext uri="{BB962C8B-B14F-4D97-AF65-F5344CB8AC3E}">
        <p14:creationId xmlns:p14="http://schemas.microsoft.com/office/powerpoint/2010/main" val="21876293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4" descr="GNL.png">
            <a:extLst>
              <a:ext uri="{FF2B5EF4-FFF2-40B4-BE49-F238E27FC236}">
                <a16:creationId xmlns:a16="http://schemas.microsoft.com/office/drawing/2014/main" id="{B172EFAC-3A87-A3AB-5098-A50A3A6D0C0E}"/>
              </a:ext>
            </a:extLst>
          </p:cNvPr>
          <p:cNvPicPr>
            <a:picLocks noChangeAspect="1"/>
          </p:cNvPicPr>
          <p:nvPr/>
        </p:nvPicPr>
        <p:blipFill>
          <a:blip r:embed="rId2"/>
          <a:srcRect l="5093" t="23569" r="5093" b="16498"/>
          <a:stretch>
            <a:fillRect/>
          </a:stretch>
        </p:blipFill>
        <p:spPr bwMode="auto">
          <a:xfrm>
            <a:off x="885372" y="1562364"/>
            <a:ext cx="15247256" cy="763088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jdelijke aanduiding voor voettekst 4">
            <a:extLst>
              <a:ext uri="{FF2B5EF4-FFF2-40B4-BE49-F238E27FC236}">
                <a16:creationId xmlns:a16="http://schemas.microsoft.com/office/drawing/2014/main" id="{723CDBE2-811A-5F9F-8743-2F1172310678}"/>
              </a:ext>
            </a:extLst>
          </p:cNvPr>
          <p:cNvSpPr>
            <a:spLocks noGrp="1"/>
          </p:cNvSpPr>
          <p:nvPr>
            <p:ph type="ftr" sz="quarter" idx="11"/>
          </p:nvPr>
        </p:nvSpPr>
        <p:spPr>
          <a:xfrm>
            <a:off x="6057900" y="9534525"/>
            <a:ext cx="6172200" cy="547687"/>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Leren studeren</a:t>
            </a:r>
          </a:p>
        </p:txBody>
      </p:sp>
      <p:sp>
        <p:nvSpPr>
          <p:cNvPr id="3" name="Tijdelijke aanduiding voor dianummer 2">
            <a:extLst>
              <a:ext uri="{FF2B5EF4-FFF2-40B4-BE49-F238E27FC236}">
                <a16:creationId xmlns:a16="http://schemas.microsoft.com/office/drawing/2014/main" id="{E138F4DD-96E5-DBBD-9046-E52B28400908}"/>
              </a:ext>
            </a:extLst>
          </p:cNvPr>
          <p:cNvSpPr>
            <a:spLocks noGrp="1"/>
          </p:cNvSpPr>
          <p:nvPr>
            <p:ph type="sldNum" sz="quarter" idx="12"/>
          </p:nvPr>
        </p:nvSpPr>
        <p:spPr>
          <a:xfrm>
            <a:off x="12915900" y="9534525"/>
            <a:ext cx="4114800" cy="547687"/>
          </a:xfrm>
        </p:spPr>
        <p:txBody>
          <a:bodyPr vert="horz" lIns="91440" tIns="45720" rIns="91440" bIns="45720" rtlCol="0" anchor="ctr">
            <a:normAutofit/>
          </a:bodyPr>
          <a:lstStyle/>
          <a:p>
            <a:pPr defTabSz="914400">
              <a:spcAft>
                <a:spcPts val="600"/>
              </a:spcAft>
            </a:pPr>
            <a:fld id="{B7527A74-2D87-4307-9531-5A57D9647EEB}" type="slidenum">
              <a:rPr lang="en-US" sz="1200" smtClean="0">
                <a:solidFill>
                  <a:schemeClr val="tx1">
                    <a:tint val="75000"/>
                  </a:schemeClr>
                </a:solidFill>
              </a:rPr>
              <a:pPr defTabSz="914400">
                <a:spcAft>
                  <a:spcPts val="600"/>
                </a:spcAft>
              </a:pPr>
              <a:t>6</a:t>
            </a:fld>
            <a:endParaRPr lang="en-US" sz="1200">
              <a:solidFill>
                <a:schemeClr val="tx1">
                  <a:tint val="75000"/>
                </a:schemeClr>
              </a:solidFill>
            </a:endParaRPr>
          </a:p>
        </p:txBody>
      </p:sp>
    </p:spTree>
    <p:extLst>
      <p:ext uri="{BB962C8B-B14F-4D97-AF65-F5344CB8AC3E}">
        <p14:creationId xmlns:p14="http://schemas.microsoft.com/office/powerpoint/2010/main" val="3328888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accel="50000" decel="5000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555FBFF8-6CA9-8DBC-4509-4A2C1BE3C309}"/>
              </a:ext>
            </a:extLst>
          </p:cNvPr>
          <p:cNvSpPr>
            <a:spLocks noGrp="1"/>
          </p:cNvSpPr>
          <p:nvPr>
            <p:ph type="body" sz="quarter" idx="17"/>
          </p:nvPr>
        </p:nvSpPr>
        <p:spPr/>
        <p:txBody>
          <a:bodyPr/>
          <a:lstStyle/>
          <a:p>
            <a:endParaRPr lang="en-GB"/>
          </a:p>
          <a:p>
            <a:pPr algn="ctr"/>
            <a:endParaRPr lang="en-GB"/>
          </a:p>
          <a:p>
            <a:pPr algn="ctr"/>
            <a:r>
              <a:rPr lang="en-GB"/>
              <a:t>‘Op </a:t>
            </a:r>
            <a:r>
              <a:rPr lang="en-GB" err="1"/>
              <a:t>een</a:t>
            </a:r>
            <a:r>
              <a:rPr lang="en-GB"/>
              <a:t> </a:t>
            </a:r>
            <a:r>
              <a:rPr lang="en-GB" b="1" err="1"/>
              <a:t>systematische</a:t>
            </a:r>
            <a:r>
              <a:rPr lang="en-GB"/>
              <a:t> </a:t>
            </a:r>
            <a:r>
              <a:rPr lang="en-GB" err="1"/>
              <a:t>wijze</a:t>
            </a:r>
            <a:r>
              <a:rPr lang="en-GB"/>
              <a:t> </a:t>
            </a:r>
            <a:r>
              <a:rPr lang="en-GB" err="1"/>
              <a:t>leerstof</a:t>
            </a:r>
            <a:r>
              <a:rPr lang="en-GB"/>
              <a:t> </a:t>
            </a:r>
            <a:r>
              <a:rPr lang="en-GB" err="1"/>
              <a:t>uit</a:t>
            </a:r>
            <a:r>
              <a:rPr lang="en-GB"/>
              <a:t> het </a:t>
            </a:r>
            <a:r>
              <a:rPr lang="en-GB" err="1"/>
              <a:t>hoofd</a:t>
            </a:r>
            <a:r>
              <a:rPr lang="en-GB"/>
              <a:t> </a:t>
            </a:r>
            <a:r>
              <a:rPr lang="en-GB" err="1"/>
              <a:t>leren</a:t>
            </a:r>
            <a:r>
              <a:rPr lang="en-GB"/>
              <a:t>: </a:t>
            </a:r>
          </a:p>
          <a:p>
            <a:pPr algn="ctr"/>
            <a:r>
              <a:rPr lang="en-GB"/>
              <a:t>van </a:t>
            </a:r>
            <a:r>
              <a:rPr lang="en-GB" err="1"/>
              <a:t>een</a:t>
            </a:r>
            <a:r>
              <a:rPr lang="en-GB"/>
              <a:t> </a:t>
            </a:r>
            <a:r>
              <a:rPr lang="en-GB" b="1" err="1"/>
              <a:t>structuur</a:t>
            </a:r>
            <a:r>
              <a:rPr lang="en-GB"/>
              <a:t> die je </a:t>
            </a:r>
            <a:r>
              <a:rPr lang="en-GB" err="1"/>
              <a:t>zelf</a:t>
            </a:r>
            <a:r>
              <a:rPr lang="en-GB"/>
              <a:t> </a:t>
            </a:r>
            <a:r>
              <a:rPr lang="en-GB" err="1"/>
              <a:t>hebt</a:t>
            </a:r>
            <a:r>
              <a:rPr lang="en-GB"/>
              <a:t> </a:t>
            </a:r>
            <a:r>
              <a:rPr lang="en-GB" b="1" err="1"/>
              <a:t>gezocht</a:t>
            </a:r>
            <a:r>
              <a:rPr lang="en-GB" b="1"/>
              <a:t>, </a:t>
            </a:r>
            <a:r>
              <a:rPr lang="en-GB" b="1" err="1"/>
              <a:t>begrijpt</a:t>
            </a:r>
            <a:r>
              <a:rPr lang="en-GB" b="1"/>
              <a:t> </a:t>
            </a:r>
          </a:p>
          <a:p>
            <a:pPr algn="ctr"/>
            <a:r>
              <a:rPr lang="en-GB" err="1"/>
              <a:t>en</a:t>
            </a:r>
            <a:r>
              <a:rPr lang="en-GB"/>
              <a:t> die je </a:t>
            </a:r>
            <a:r>
              <a:rPr lang="en-GB" b="1" err="1"/>
              <a:t>inzicht</a:t>
            </a:r>
            <a:r>
              <a:rPr lang="en-GB"/>
              <a:t> </a:t>
            </a:r>
            <a:r>
              <a:rPr lang="en-GB" err="1"/>
              <a:t>gaf</a:t>
            </a:r>
            <a:r>
              <a:rPr lang="en-GB"/>
              <a:t> in de cursus.’</a:t>
            </a:r>
          </a:p>
        </p:txBody>
      </p:sp>
      <p:sp>
        <p:nvSpPr>
          <p:cNvPr id="3" name="Tijdelijke aanduiding voor dianummer 2">
            <a:extLst>
              <a:ext uri="{FF2B5EF4-FFF2-40B4-BE49-F238E27FC236}">
                <a16:creationId xmlns:a16="http://schemas.microsoft.com/office/drawing/2014/main" id="{E39861EE-862A-FCA4-8BDC-19487BEB5DF8}"/>
              </a:ext>
            </a:extLst>
          </p:cNvPr>
          <p:cNvSpPr>
            <a:spLocks noGrp="1"/>
          </p:cNvSpPr>
          <p:nvPr>
            <p:ph type="sldNum" sz="quarter" idx="12"/>
          </p:nvPr>
        </p:nvSpPr>
        <p:spPr/>
        <p:txBody>
          <a:bodyPr/>
          <a:lstStyle/>
          <a:p>
            <a:fld id="{B7527A74-2D87-4307-9531-5A57D9647EEB}" type="slidenum">
              <a:rPr lang="nl-BE" smtClean="0"/>
              <a:pPr/>
              <a:t>7</a:t>
            </a:fld>
            <a:endParaRPr lang="nl-BE"/>
          </a:p>
        </p:txBody>
      </p:sp>
      <p:sp>
        <p:nvSpPr>
          <p:cNvPr id="4" name="Titel 3">
            <a:extLst>
              <a:ext uri="{FF2B5EF4-FFF2-40B4-BE49-F238E27FC236}">
                <a16:creationId xmlns:a16="http://schemas.microsoft.com/office/drawing/2014/main" id="{47683D0E-8E17-E29E-BFAC-B589E9DD99FD}"/>
              </a:ext>
            </a:extLst>
          </p:cNvPr>
          <p:cNvSpPr>
            <a:spLocks noGrp="1"/>
          </p:cNvSpPr>
          <p:nvPr>
            <p:ph type="title"/>
          </p:nvPr>
        </p:nvSpPr>
        <p:spPr/>
        <p:txBody>
          <a:bodyPr/>
          <a:lstStyle/>
          <a:p>
            <a:r>
              <a:rPr lang="nl-BE"/>
              <a:t>Wat is memoriseren?</a:t>
            </a:r>
          </a:p>
        </p:txBody>
      </p:sp>
      <p:sp>
        <p:nvSpPr>
          <p:cNvPr id="5" name="Tijdelijke aanduiding voor voettekst 4">
            <a:extLst>
              <a:ext uri="{FF2B5EF4-FFF2-40B4-BE49-F238E27FC236}">
                <a16:creationId xmlns:a16="http://schemas.microsoft.com/office/drawing/2014/main" id="{ECDE99E5-D408-26B3-7695-994657853F07}"/>
              </a:ext>
            </a:extLst>
          </p:cNvPr>
          <p:cNvSpPr>
            <a:spLocks noGrp="1"/>
          </p:cNvSpPr>
          <p:nvPr>
            <p:ph type="ftr" sz="quarter" idx="11"/>
          </p:nvPr>
        </p:nvSpPr>
        <p:spPr/>
        <p:txBody>
          <a:bodyPr/>
          <a:lstStyle/>
          <a:p>
            <a:r>
              <a:rPr lang="nl-BE"/>
              <a:t>Leren studeren</a:t>
            </a:r>
          </a:p>
        </p:txBody>
      </p:sp>
      <p:pic>
        <p:nvPicPr>
          <p:cNvPr id="6" name="Afbeelding 5">
            <a:extLst>
              <a:ext uri="{FF2B5EF4-FFF2-40B4-BE49-F238E27FC236}">
                <a16:creationId xmlns:a16="http://schemas.microsoft.com/office/drawing/2014/main" id="{6F38DFCA-7281-4CD8-9C3E-4994FCD39FCF}"/>
              </a:ext>
            </a:extLst>
          </p:cNvPr>
          <p:cNvPicPr>
            <a:picLocks noChangeAspect="1"/>
          </p:cNvPicPr>
          <p:nvPr/>
        </p:nvPicPr>
        <p:blipFill>
          <a:blip r:embed="rId2"/>
          <a:stretch>
            <a:fillRect/>
          </a:stretch>
        </p:blipFill>
        <p:spPr>
          <a:xfrm>
            <a:off x="7340821" y="6057568"/>
            <a:ext cx="3606357" cy="2704768"/>
          </a:xfrm>
          <a:prstGeom prst="rect">
            <a:avLst/>
          </a:prstGeom>
          <a:noFill/>
        </p:spPr>
      </p:pic>
    </p:spTree>
    <p:extLst>
      <p:ext uri="{BB962C8B-B14F-4D97-AF65-F5344CB8AC3E}">
        <p14:creationId xmlns:p14="http://schemas.microsoft.com/office/powerpoint/2010/main" val="473138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96EC695B-1F51-52A4-7AE0-98113FC2419F}"/>
              </a:ext>
            </a:extLst>
          </p:cNvPr>
          <p:cNvSpPr>
            <a:spLocks noGrp="1"/>
          </p:cNvSpPr>
          <p:nvPr>
            <p:ph type="body" sz="quarter" idx="17"/>
          </p:nvPr>
        </p:nvSpPr>
        <p:spPr/>
        <p:txBody>
          <a:bodyPr/>
          <a:lstStyle/>
          <a:p>
            <a:pPr algn="ctr"/>
            <a:r>
              <a:rPr lang="nl-BE" b="1"/>
              <a:t>Memoriseren</a:t>
            </a:r>
          </a:p>
        </p:txBody>
      </p:sp>
      <p:sp>
        <p:nvSpPr>
          <p:cNvPr id="3" name="Tijdelijke aanduiding voor dianummer 2">
            <a:extLst>
              <a:ext uri="{FF2B5EF4-FFF2-40B4-BE49-F238E27FC236}">
                <a16:creationId xmlns:a16="http://schemas.microsoft.com/office/drawing/2014/main" id="{8EE4E466-40E4-DB0A-CB59-F123A247ACE3}"/>
              </a:ext>
            </a:extLst>
          </p:cNvPr>
          <p:cNvSpPr>
            <a:spLocks noGrp="1"/>
          </p:cNvSpPr>
          <p:nvPr>
            <p:ph type="sldNum" sz="quarter" idx="12"/>
          </p:nvPr>
        </p:nvSpPr>
        <p:spPr/>
        <p:txBody>
          <a:bodyPr/>
          <a:lstStyle/>
          <a:p>
            <a:fld id="{B7527A74-2D87-4307-9531-5A57D9647EEB}" type="slidenum">
              <a:rPr lang="nl-BE" smtClean="0"/>
              <a:pPr/>
              <a:t>8</a:t>
            </a:fld>
            <a:endParaRPr lang="nl-BE"/>
          </a:p>
        </p:txBody>
      </p:sp>
      <p:sp>
        <p:nvSpPr>
          <p:cNvPr id="4" name="Titel 3">
            <a:extLst>
              <a:ext uri="{FF2B5EF4-FFF2-40B4-BE49-F238E27FC236}">
                <a16:creationId xmlns:a16="http://schemas.microsoft.com/office/drawing/2014/main" id="{22457A1E-123F-9175-3ABD-D87894E8AFBE}"/>
              </a:ext>
            </a:extLst>
          </p:cNvPr>
          <p:cNvSpPr>
            <a:spLocks noGrp="1"/>
          </p:cNvSpPr>
          <p:nvPr>
            <p:ph type="title"/>
          </p:nvPr>
        </p:nvSpPr>
        <p:spPr/>
        <p:txBody>
          <a:bodyPr/>
          <a:lstStyle/>
          <a:p>
            <a:r>
              <a:rPr lang="nl-BE"/>
              <a:t>2 soorten leerstof</a:t>
            </a:r>
          </a:p>
        </p:txBody>
      </p:sp>
      <p:sp>
        <p:nvSpPr>
          <p:cNvPr id="5" name="Tijdelijke aanduiding voor voettekst 4">
            <a:extLst>
              <a:ext uri="{FF2B5EF4-FFF2-40B4-BE49-F238E27FC236}">
                <a16:creationId xmlns:a16="http://schemas.microsoft.com/office/drawing/2014/main" id="{A6581936-29F1-A1EF-0824-EAB61688A3C4}"/>
              </a:ext>
            </a:extLst>
          </p:cNvPr>
          <p:cNvSpPr>
            <a:spLocks noGrp="1"/>
          </p:cNvSpPr>
          <p:nvPr>
            <p:ph type="ftr" sz="quarter" idx="11"/>
          </p:nvPr>
        </p:nvSpPr>
        <p:spPr/>
        <p:txBody>
          <a:bodyPr/>
          <a:lstStyle/>
          <a:p>
            <a:r>
              <a:rPr lang="nl-BE"/>
              <a:t>Leren studeren</a:t>
            </a:r>
          </a:p>
        </p:txBody>
      </p:sp>
      <p:graphicFrame>
        <p:nvGraphicFramePr>
          <p:cNvPr id="6" name="Tabel 6">
            <a:extLst>
              <a:ext uri="{FF2B5EF4-FFF2-40B4-BE49-F238E27FC236}">
                <a16:creationId xmlns:a16="http://schemas.microsoft.com/office/drawing/2014/main" id="{96F65E60-5A61-0B20-C0B6-B0942E8DEB46}"/>
              </a:ext>
            </a:extLst>
          </p:cNvPr>
          <p:cNvGraphicFramePr>
            <a:graphicFrameLocks noGrp="1"/>
          </p:cNvGraphicFramePr>
          <p:nvPr>
            <p:extLst>
              <p:ext uri="{D42A27DB-BD31-4B8C-83A1-F6EECF244321}">
                <p14:modId xmlns:p14="http://schemas.microsoft.com/office/powerpoint/2010/main" val="613440297"/>
              </p:ext>
            </p:extLst>
          </p:nvPr>
        </p:nvGraphicFramePr>
        <p:xfrm>
          <a:off x="3241945" y="3886201"/>
          <a:ext cx="12192000" cy="4754880"/>
        </p:xfrm>
        <a:graphic>
          <a:graphicData uri="http://schemas.openxmlformats.org/drawingml/2006/table">
            <a:tbl>
              <a:tblPr firstRow="1" bandRow="1">
                <a:tableStyleId>{5C22544A-7EE6-4342-B048-85BDC9FD1C3A}</a:tableStyleId>
              </a:tblPr>
              <a:tblGrid>
                <a:gridCol w="6096000">
                  <a:extLst>
                    <a:ext uri="{9D8B030D-6E8A-4147-A177-3AD203B41FA5}">
                      <a16:colId xmlns:a16="http://schemas.microsoft.com/office/drawing/2014/main" val="2096369681"/>
                    </a:ext>
                  </a:extLst>
                </a:gridCol>
                <a:gridCol w="6096000">
                  <a:extLst>
                    <a:ext uri="{9D8B030D-6E8A-4147-A177-3AD203B41FA5}">
                      <a16:colId xmlns:a16="http://schemas.microsoft.com/office/drawing/2014/main" val="4207168035"/>
                    </a:ext>
                  </a:extLst>
                </a:gridCol>
              </a:tblGrid>
              <a:tr h="370840">
                <a:tc>
                  <a:txBody>
                    <a:bodyPr/>
                    <a:lstStyle/>
                    <a:p>
                      <a:pPr algn="ctr"/>
                      <a:endParaRPr lang="nl-BE"/>
                    </a:p>
                    <a:p>
                      <a:pPr algn="ctr"/>
                      <a:r>
                        <a:rPr lang="nl-BE" sz="3200"/>
                        <a:t>Uit het hoofd leren</a:t>
                      </a:r>
                    </a:p>
                  </a:txBody>
                  <a:tcPr/>
                </a:tc>
                <a:tc>
                  <a:txBody>
                    <a:bodyPr/>
                    <a:lstStyle/>
                    <a:p>
                      <a:pPr algn="ctr"/>
                      <a:endParaRPr lang="nl-BE"/>
                    </a:p>
                    <a:p>
                      <a:pPr algn="ctr"/>
                      <a:r>
                        <a:rPr lang="nl-BE" sz="3200"/>
                        <a:t>Begrijpend leren</a:t>
                      </a:r>
                    </a:p>
                    <a:p>
                      <a:pPr algn="ctr"/>
                      <a:endParaRPr lang="nl-BE"/>
                    </a:p>
                  </a:txBody>
                  <a:tcPr/>
                </a:tc>
                <a:extLst>
                  <a:ext uri="{0D108BD9-81ED-4DB2-BD59-A6C34878D82A}">
                    <a16:rowId xmlns:a16="http://schemas.microsoft.com/office/drawing/2014/main" val="2535603839"/>
                  </a:ext>
                </a:extLst>
              </a:tr>
              <a:tr h="370840">
                <a:tc>
                  <a:txBody>
                    <a:bodyPr/>
                    <a:lstStyle/>
                    <a:p>
                      <a:pPr algn="ctr"/>
                      <a:r>
                        <a:rPr lang="nl-BE" sz="2800"/>
                        <a:t>Enkel geschikt voor feitenkennis</a:t>
                      </a:r>
                    </a:p>
                  </a:txBody>
                  <a:tcPr/>
                </a:tc>
                <a:tc>
                  <a:txBody>
                    <a:bodyPr/>
                    <a:lstStyle/>
                    <a:p>
                      <a:pPr algn="ctr"/>
                      <a:r>
                        <a:rPr lang="nl-BE" sz="2800"/>
                        <a:t>Al de rest</a:t>
                      </a:r>
                    </a:p>
                  </a:txBody>
                  <a:tcPr/>
                </a:tc>
                <a:extLst>
                  <a:ext uri="{0D108BD9-81ED-4DB2-BD59-A6C34878D82A}">
                    <a16:rowId xmlns:a16="http://schemas.microsoft.com/office/drawing/2014/main" val="1949766479"/>
                  </a:ext>
                </a:extLst>
              </a:tr>
              <a:tr h="370840">
                <a:tc>
                  <a:txBody>
                    <a:bodyPr/>
                    <a:lstStyle/>
                    <a:p>
                      <a:pPr algn="ctr"/>
                      <a:r>
                        <a:rPr lang="nl-BE" sz="2800"/>
                        <a:t>Definities/Vakterminologie</a:t>
                      </a:r>
                    </a:p>
                    <a:p>
                      <a:pPr algn="ctr"/>
                      <a:r>
                        <a:rPr lang="nl-BE" sz="2800"/>
                        <a:t>Formules</a:t>
                      </a:r>
                    </a:p>
                    <a:p>
                      <a:pPr algn="ctr"/>
                      <a:r>
                        <a:rPr lang="nl-BE" sz="2800"/>
                        <a:t>Inhoudsopgave</a:t>
                      </a:r>
                    </a:p>
                    <a:p>
                      <a:pPr algn="ctr"/>
                      <a:r>
                        <a:rPr lang="nl-BE" sz="2800"/>
                        <a:t>Woordenschat</a:t>
                      </a:r>
                    </a:p>
                  </a:txBody>
                  <a:tcPr/>
                </a:tc>
                <a:tc>
                  <a:txBody>
                    <a:bodyPr/>
                    <a:lstStyle/>
                    <a:p>
                      <a:pPr algn="ctr"/>
                      <a:r>
                        <a:rPr lang="nl-BE" sz="2800"/>
                        <a:t>Inzicht en begrip</a:t>
                      </a:r>
                    </a:p>
                    <a:p>
                      <a:pPr algn="ctr"/>
                      <a:r>
                        <a:rPr lang="nl-BE" sz="2800"/>
                        <a:t>Argumenten</a:t>
                      </a:r>
                    </a:p>
                    <a:p>
                      <a:pPr algn="ctr"/>
                      <a:r>
                        <a:rPr lang="nl-BE" sz="2800"/>
                        <a:t>Redeneringen</a:t>
                      </a:r>
                    </a:p>
                    <a:p>
                      <a:pPr algn="ctr"/>
                      <a:r>
                        <a:rPr lang="nl-BE" sz="2800"/>
                        <a:t>Samenhangende gegevens</a:t>
                      </a:r>
                    </a:p>
                  </a:txBody>
                  <a:tcPr/>
                </a:tc>
                <a:extLst>
                  <a:ext uri="{0D108BD9-81ED-4DB2-BD59-A6C34878D82A}">
                    <a16:rowId xmlns:a16="http://schemas.microsoft.com/office/drawing/2014/main" val="3660518427"/>
                  </a:ext>
                </a:extLst>
              </a:tr>
              <a:tr h="0">
                <a:tc>
                  <a: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lang="nl-BE" sz="2800"/>
                        <a:t>Louter reproduceren</a:t>
                      </a:r>
                    </a:p>
                  </a:txBody>
                  <a:tcPr/>
                </a:tc>
                <a:tc>
                  <a: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lang="nl-BE" sz="2800"/>
                        <a:t>Betekenis uitleggen in eigen woorden</a:t>
                      </a:r>
                    </a:p>
                  </a:txBody>
                  <a:tcPr/>
                </a:tc>
                <a:extLst>
                  <a:ext uri="{0D108BD9-81ED-4DB2-BD59-A6C34878D82A}">
                    <a16:rowId xmlns:a16="http://schemas.microsoft.com/office/drawing/2014/main" val="2280347698"/>
                  </a:ext>
                </a:extLst>
              </a:tr>
              <a:tr h="370840">
                <a:tc>
                  <a: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lang="nl-BE" sz="2800"/>
                        <a:t>Kennen</a:t>
                      </a:r>
                    </a:p>
                  </a:txBody>
                  <a:tcPr/>
                </a:tc>
                <a:tc>
                  <a: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lang="nl-BE" sz="2800"/>
                        <a:t>Kunnen toepassen in casussen</a:t>
                      </a:r>
                    </a:p>
                  </a:txBody>
                  <a:tcPr/>
                </a:tc>
                <a:extLst>
                  <a:ext uri="{0D108BD9-81ED-4DB2-BD59-A6C34878D82A}">
                    <a16:rowId xmlns:a16="http://schemas.microsoft.com/office/drawing/2014/main" val="2964739738"/>
                  </a:ext>
                </a:extLst>
              </a:tr>
            </a:tbl>
          </a:graphicData>
        </a:graphic>
      </p:graphicFrame>
      <p:cxnSp>
        <p:nvCxnSpPr>
          <p:cNvPr id="8" name="Rechte verbindingslijn met pijl 7">
            <a:extLst>
              <a:ext uri="{FF2B5EF4-FFF2-40B4-BE49-F238E27FC236}">
                <a16:creationId xmlns:a16="http://schemas.microsoft.com/office/drawing/2014/main" id="{79D50123-4856-9B94-4636-9F7EFE336A03}"/>
              </a:ext>
            </a:extLst>
          </p:cNvPr>
          <p:cNvCxnSpPr/>
          <p:nvPr/>
        </p:nvCxnSpPr>
        <p:spPr>
          <a:xfrm flipH="1">
            <a:off x="6968359" y="2995448"/>
            <a:ext cx="1891862" cy="74098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9" name="Rechte verbindingslijn met pijl 8">
            <a:extLst>
              <a:ext uri="{FF2B5EF4-FFF2-40B4-BE49-F238E27FC236}">
                <a16:creationId xmlns:a16="http://schemas.microsoft.com/office/drawing/2014/main" id="{9109A607-3F61-2A12-E3A5-4802B0C32A1B}"/>
              </a:ext>
            </a:extLst>
          </p:cNvPr>
          <p:cNvCxnSpPr>
            <a:cxnSpLocks/>
          </p:cNvCxnSpPr>
          <p:nvPr/>
        </p:nvCxnSpPr>
        <p:spPr>
          <a:xfrm>
            <a:off x="9858207" y="2990949"/>
            <a:ext cx="1650621" cy="74547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2" name="Tekstvak 11">
            <a:extLst>
              <a:ext uri="{FF2B5EF4-FFF2-40B4-BE49-F238E27FC236}">
                <a16:creationId xmlns:a16="http://schemas.microsoft.com/office/drawing/2014/main" id="{53EBB502-58A6-2707-EEF8-24B22010F103}"/>
              </a:ext>
            </a:extLst>
          </p:cNvPr>
          <p:cNvSpPr txBox="1"/>
          <p:nvPr/>
        </p:nvSpPr>
        <p:spPr>
          <a:xfrm>
            <a:off x="7877255" y="8618866"/>
            <a:ext cx="2806262" cy="523220"/>
          </a:xfrm>
          <a:prstGeom prst="rect">
            <a:avLst/>
          </a:prstGeom>
          <a:noFill/>
        </p:spPr>
        <p:txBody>
          <a:bodyPr wrap="square" rtlCol="0">
            <a:spAutoFit/>
          </a:bodyPr>
          <a:lstStyle/>
          <a:p>
            <a:r>
              <a:rPr lang="nl-BE" sz="2800">
                <a:hlinkClick r:id="rId2"/>
              </a:rPr>
              <a:t>Check ECTS fiches</a:t>
            </a:r>
            <a:endParaRPr lang="nl-BE" sz="2800"/>
          </a:p>
        </p:txBody>
      </p:sp>
    </p:spTree>
    <p:extLst>
      <p:ext uri="{BB962C8B-B14F-4D97-AF65-F5344CB8AC3E}">
        <p14:creationId xmlns:p14="http://schemas.microsoft.com/office/powerpoint/2010/main" val="4674671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9774D48C-5AB1-F4AC-A3CA-FCA589F7D441}"/>
              </a:ext>
            </a:extLst>
          </p:cNvPr>
          <p:cNvSpPr>
            <a:spLocks noGrp="1"/>
          </p:cNvSpPr>
          <p:nvPr>
            <p:ph type="body" sz="quarter" idx="17"/>
          </p:nvPr>
        </p:nvSpPr>
        <p:spPr/>
        <p:txBody>
          <a:bodyPr/>
          <a:lstStyle/>
          <a:p>
            <a:pPr marL="742950" indent="-742950">
              <a:buFont typeface="+mj-lt"/>
              <a:buAutoNum type="arabicPeriod"/>
            </a:pPr>
            <a:r>
              <a:rPr lang="nl-BE"/>
              <a:t>Inhoudsopgave instuderen</a:t>
            </a:r>
          </a:p>
          <a:p>
            <a:pPr marL="742950" indent="-742950">
              <a:buFont typeface="+mj-lt"/>
              <a:buAutoNum type="arabicPeriod"/>
            </a:pPr>
            <a:r>
              <a:rPr lang="nl-BE"/>
              <a:t>Hoofdstuk a.d.h.v. samenhangend geheel/schema</a:t>
            </a:r>
          </a:p>
          <a:p>
            <a:pPr marL="742950" indent="-742950">
              <a:buFont typeface="+mj-lt"/>
              <a:buAutoNum type="arabicPeriod"/>
            </a:pPr>
            <a:r>
              <a:rPr lang="nl-BE"/>
              <a:t>Oefeningen</a:t>
            </a:r>
          </a:p>
          <a:p>
            <a:pPr marL="742950" indent="-742950">
              <a:buFont typeface="+mj-lt"/>
              <a:buAutoNum type="arabicPeriod"/>
            </a:pPr>
            <a:r>
              <a:rPr lang="nl-BE"/>
              <a:t>Herhalen en controleren</a:t>
            </a:r>
          </a:p>
        </p:txBody>
      </p:sp>
      <p:sp>
        <p:nvSpPr>
          <p:cNvPr id="3" name="Tijdelijke aanduiding voor dianummer 2">
            <a:extLst>
              <a:ext uri="{FF2B5EF4-FFF2-40B4-BE49-F238E27FC236}">
                <a16:creationId xmlns:a16="http://schemas.microsoft.com/office/drawing/2014/main" id="{EDE37F32-B111-214C-AAC5-5C1CB4883FC1}"/>
              </a:ext>
            </a:extLst>
          </p:cNvPr>
          <p:cNvSpPr>
            <a:spLocks noGrp="1"/>
          </p:cNvSpPr>
          <p:nvPr>
            <p:ph type="sldNum" sz="quarter" idx="12"/>
          </p:nvPr>
        </p:nvSpPr>
        <p:spPr/>
        <p:txBody>
          <a:bodyPr/>
          <a:lstStyle/>
          <a:p>
            <a:fld id="{B7527A74-2D87-4307-9531-5A57D9647EEB}" type="slidenum">
              <a:rPr lang="nl-BE" smtClean="0"/>
              <a:pPr/>
              <a:t>9</a:t>
            </a:fld>
            <a:endParaRPr lang="nl-BE"/>
          </a:p>
        </p:txBody>
      </p:sp>
      <p:sp>
        <p:nvSpPr>
          <p:cNvPr id="4" name="Titel 3">
            <a:extLst>
              <a:ext uri="{FF2B5EF4-FFF2-40B4-BE49-F238E27FC236}">
                <a16:creationId xmlns:a16="http://schemas.microsoft.com/office/drawing/2014/main" id="{11F9AF16-510B-F9A6-4502-62F3CBF09FFD}"/>
              </a:ext>
            </a:extLst>
          </p:cNvPr>
          <p:cNvSpPr>
            <a:spLocks noGrp="1"/>
          </p:cNvSpPr>
          <p:nvPr>
            <p:ph type="title"/>
          </p:nvPr>
        </p:nvSpPr>
        <p:spPr/>
        <p:txBody>
          <a:bodyPr/>
          <a:lstStyle/>
          <a:p>
            <a:r>
              <a:rPr lang="nl-BE"/>
              <a:t>Hoe aan de slag?</a:t>
            </a:r>
          </a:p>
        </p:txBody>
      </p:sp>
      <p:sp>
        <p:nvSpPr>
          <p:cNvPr id="5" name="Tijdelijke aanduiding voor voettekst 4">
            <a:extLst>
              <a:ext uri="{FF2B5EF4-FFF2-40B4-BE49-F238E27FC236}">
                <a16:creationId xmlns:a16="http://schemas.microsoft.com/office/drawing/2014/main" id="{963EB9A5-40E4-F527-5342-24D530A43A0A}"/>
              </a:ext>
            </a:extLst>
          </p:cNvPr>
          <p:cNvSpPr>
            <a:spLocks noGrp="1"/>
          </p:cNvSpPr>
          <p:nvPr>
            <p:ph type="ftr" sz="quarter" idx="11"/>
          </p:nvPr>
        </p:nvSpPr>
        <p:spPr/>
        <p:txBody>
          <a:bodyPr/>
          <a:lstStyle/>
          <a:p>
            <a:r>
              <a:rPr lang="nl-BE"/>
              <a:t>Leren studeren</a:t>
            </a:r>
          </a:p>
        </p:txBody>
      </p:sp>
    </p:spTree>
    <p:extLst>
      <p:ext uri="{BB962C8B-B14F-4D97-AF65-F5344CB8AC3E}">
        <p14:creationId xmlns:p14="http://schemas.microsoft.com/office/powerpoint/2010/main" val="856674980"/>
      </p:ext>
    </p:extLst>
  </p:cSld>
  <p:clrMapOvr>
    <a:masterClrMapping/>
  </p:clrMapOvr>
</p:sld>
</file>

<file path=ppt/theme/theme1.xml><?xml version="1.0" encoding="utf-8"?>
<a:theme xmlns:a="http://schemas.openxmlformats.org/drawingml/2006/main" name="Kantoorthema">
  <a:themeElements>
    <a:clrScheme name="Howest">
      <a:dk1>
        <a:srgbClr val="000000"/>
      </a:dk1>
      <a:lt1>
        <a:sysClr val="window" lastClr="FFFFFF"/>
      </a:lt1>
      <a:dk2>
        <a:srgbClr val="44C8F5"/>
      </a:dk2>
      <a:lt2>
        <a:srgbClr val="E7E6E6"/>
      </a:lt2>
      <a:accent1>
        <a:srgbClr val="EC008C"/>
      </a:accent1>
      <a:accent2>
        <a:srgbClr val="FFF200"/>
      </a:accent2>
      <a:accent3>
        <a:srgbClr val="A5A5A5"/>
      </a:accent3>
      <a:accent4>
        <a:srgbClr val="44C8F5"/>
      </a:accent4>
      <a:accent5>
        <a:srgbClr val="7B7B7B"/>
      </a:accent5>
      <a:accent6>
        <a:srgbClr val="000000"/>
      </a:accent6>
      <a:hlink>
        <a:srgbClr val="44C8F5"/>
      </a:hlink>
      <a:folHlink>
        <a:srgbClr val="44C8F5"/>
      </a:folHlink>
    </a:clrScheme>
    <a:fontScheme name="Kantoorth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28575">
          <a:solidFill>
            <a:srgbClr val="44C8F5"/>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Howest NL">
  <a:themeElements>
    <a:clrScheme name="Howest">
      <a:dk1>
        <a:srgbClr val="000000"/>
      </a:dk1>
      <a:lt1>
        <a:sysClr val="window" lastClr="FFFFFF"/>
      </a:lt1>
      <a:dk2>
        <a:srgbClr val="44C8F5"/>
      </a:dk2>
      <a:lt2>
        <a:srgbClr val="E7E6E6"/>
      </a:lt2>
      <a:accent1>
        <a:srgbClr val="EC008C"/>
      </a:accent1>
      <a:accent2>
        <a:srgbClr val="FFF200"/>
      </a:accent2>
      <a:accent3>
        <a:srgbClr val="A5A5A5"/>
      </a:accent3>
      <a:accent4>
        <a:srgbClr val="44C8F5"/>
      </a:accent4>
      <a:accent5>
        <a:srgbClr val="7B7B7B"/>
      </a:accent5>
      <a:accent6>
        <a:srgbClr val="000000"/>
      </a:accent6>
      <a:hlink>
        <a:srgbClr val="44C8F5"/>
      </a:hlink>
      <a:folHlink>
        <a:srgbClr val="44C8F5"/>
      </a:folHlink>
    </a:clrScheme>
    <a:fontScheme name="Kantoorth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28575">
          <a:solidFill>
            <a:srgbClr val="44C8F5"/>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ae0db234-3dfa-4dab-a83b-32962002aa0d">
      <UserInfo>
        <DisplayName>Le Roy Regis</DisplayName>
        <AccountId>117</AccountId>
        <AccountType/>
      </UserInfo>
      <UserInfo>
        <DisplayName>Dupon Ann</DisplayName>
        <AccountId>23</AccountId>
        <AccountType/>
      </UserInfo>
    </SharedWithUsers>
    <lcf76f155ced4ddcb4097134ff3c332f xmlns="24ec6e03-f3f4-401e-9892-fc963598a535">
      <Terms xmlns="http://schemas.microsoft.com/office/infopath/2007/PartnerControls"/>
    </lcf76f155ced4ddcb4097134ff3c332f>
    <TaxCatchAll xmlns="ae0db234-3dfa-4dab-a83b-32962002aa0d"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DC5D1770AC9494696E517EDF2BA0AA6" ma:contentTypeVersion="16" ma:contentTypeDescription="Een nieuw document maken." ma:contentTypeScope="" ma:versionID="6aa25b648a220803c50bb8b054edd8ce">
  <xsd:schema xmlns:xsd="http://www.w3.org/2001/XMLSchema" xmlns:xs="http://www.w3.org/2001/XMLSchema" xmlns:p="http://schemas.microsoft.com/office/2006/metadata/properties" xmlns:ns2="24ec6e03-f3f4-401e-9892-fc963598a535" xmlns:ns3="ae0db234-3dfa-4dab-a83b-32962002aa0d" targetNamespace="http://schemas.microsoft.com/office/2006/metadata/properties" ma:root="true" ma:fieldsID="d903affe84d9dc4130759d804d02d7ce" ns2:_="" ns3:_="">
    <xsd:import namespace="24ec6e03-f3f4-401e-9892-fc963598a535"/>
    <xsd:import namespace="ae0db234-3dfa-4dab-a83b-32962002aa0d"/>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OCR" minOccurs="0"/>
                <xsd:element ref="ns2:MediaLengthInSeconds" minOccurs="0"/>
                <xsd:element ref="ns2:lcf76f155ced4ddcb4097134ff3c332f" minOccurs="0"/>
                <xsd:element ref="ns3:TaxCatchAll"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4ec6e03-f3f4-401e-9892-fc963598a53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Afbeeldingtags" ma:readOnly="false" ma:fieldId="{5cf76f15-5ced-4ddc-b409-7134ff3c332f}" ma:taxonomyMulti="true" ma:sspId="9d9af33d-1c7e-4655-8224-df3a670842a4"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e0db234-3dfa-4dab-a83b-32962002aa0d" elementFormDefault="qualified">
    <xsd:import namespace="http://schemas.microsoft.com/office/2006/documentManagement/types"/>
    <xsd:import namespace="http://schemas.microsoft.com/office/infopath/2007/PartnerControls"/>
    <xsd:element name="SharedWithUsers" ma:index="13"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Gedeeld met details" ma:internalName="SharedWithDetails" ma:readOnly="true">
      <xsd:simpleType>
        <xsd:restriction base="dms:Note">
          <xsd:maxLength value="255"/>
        </xsd:restriction>
      </xsd:simpleType>
    </xsd:element>
    <xsd:element name="TaxCatchAll" ma:index="22" nillable="true" ma:displayName="Taxonomy Catch All Column" ma:hidden="true" ma:list="{cb31451e-a9e3-4983-a16f-c60f10a3dafa}" ma:internalName="TaxCatchAll" ma:showField="CatchAllData" ma:web="ae0db234-3dfa-4dab-a83b-32962002aa0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6E82F19-E399-4D83-AE37-4C99B87682A9}">
  <ds:schemaRefs>
    <ds:schemaRef ds:uri="http://schemas.microsoft.com/sharepoint/v3/contenttype/forms"/>
  </ds:schemaRefs>
</ds:datastoreItem>
</file>

<file path=customXml/itemProps2.xml><?xml version="1.0" encoding="utf-8"?>
<ds:datastoreItem xmlns:ds="http://schemas.openxmlformats.org/officeDocument/2006/customXml" ds:itemID="{946405F8-02ED-4025-9F6E-EAD16B5D0F2D}">
  <ds:schemaRefs>
    <ds:schemaRef ds:uri="24ec6e03-f3f4-401e-9892-fc963598a535"/>
    <ds:schemaRef ds:uri="ae0db234-3dfa-4dab-a83b-32962002aa0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A1804C93-48A8-4B57-A628-721BC0CC58DE}">
  <ds:schemaRefs>
    <ds:schemaRef ds:uri="24ec6e03-f3f4-401e-9892-fc963598a535"/>
    <ds:schemaRef ds:uri="ae0db234-3dfa-4dab-a83b-32962002aa0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73</TotalTime>
  <Words>1010</Words>
  <Application>Microsoft Office PowerPoint</Application>
  <PresentationFormat>Aangepast</PresentationFormat>
  <Paragraphs>185</Paragraphs>
  <Slides>21</Slides>
  <Notes>6</Notes>
  <HiddenSlides>0</HiddenSlides>
  <MMClips>3</MMClips>
  <ScaleCrop>false</ScaleCrop>
  <HeadingPairs>
    <vt:vector size="6" baseType="variant">
      <vt:variant>
        <vt:lpstr>Gebruikte lettertypen</vt:lpstr>
      </vt:variant>
      <vt:variant>
        <vt:i4>5</vt:i4>
      </vt:variant>
      <vt:variant>
        <vt:lpstr>Thema</vt:lpstr>
      </vt:variant>
      <vt:variant>
        <vt:i4>2</vt:i4>
      </vt:variant>
      <vt:variant>
        <vt:lpstr>Diatitels</vt:lpstr>
      </vt:variant>
      <vt:variant>
        <vt:i4>21</vt:i4>
      </vt:variant>
    </vt:vector>
  </HeadingPairs>
  <TitlesOfParts>
    <vt:vector size="28" baseType="lpstr">
      <vt:lpstr>Arial</vt:lpstr>
      <vt:lpstr>Arial Rounded MT Bold</vt:lpstr>
      <vt:lpstr>Calibri</vt:lpstr>
      <vt:lpstr>Calibri Light</vt:lpstr>
      <vt:lpstr>Wingdings</vt:lpstr>
      <vt:lpstr>Kantoorthema</vt:lpstr>
      <vt:lpstr>Howest NL</vt:lpstr>
      <vt:lpstr>Workshop leren studeren</vt:lpstr>
      <vt:lpstr>Welke Lemo-skills komen hier aan bod? </vt:lpstr>
      <vt:lpstr> Stappen in het leren studeren</vt:lpstr>
      <vt:lpstr>Hoe onthouden we?</vt:lpstr>
      <vt:lpstr>Hoe onthouden we?</vt:lpstr>
      <vt:lpstr>PowerPoint-presentatie</vt:lpstr>
      <vt:lpstr>Wat is memoriseren?</vt:lpstr>
      <vt:lpstr>2 soorten leerstof</vt:lpstr>
      <vt:lpstr>Hoe aan de slag?</vt:lpstr>
      <vt:lpstr>Studiemethodes</vt:lpstr>
      <vt:lpstr>6 beste studiemethodes volgens de wetenschap (1/4)</vt:lpstr>
      <vt:lpstr>6 beste studiemethodes volgens de wetenschap (1/4)</vt:lpstr>
      <vt:lpstr>Ezelsbruggetjes (2/4)</vt:lpstr>
      <vt:lpstr>Andere technieken (3/4)</vt:lpstr>
      <vt:lpstr>Handige studytools (4/4)</vt:lpstr>
      <vt:lpstr>Herhalen en controleren</vt:lpstr>
      <vt:lpstr>Concentratie </vt:lpstr>
      <vt:lpstr>Optimaliseer je concentratie</vt:lpstr>
      <vt:lpstr>Pomodoro-methode</vt:lpstr>
      <vt:lpstr>Stappenplan leren studeren: samengevat</vt:lpstr>
      <vt:lpstr>Want to learn more?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Het hoger onderwijs toegelicht</dc:title>
  <dc:creator>Ann Dupon</dc:creator>
  <cp:lastModifiedBy>Margot Janssens</cp:lastModifiedBy>
  <cp:revision>1</cp:revision>
  <cp:lastPrinted>2023-01-30T15:10:52Z</cp:lastPrinted>
  <dcterms:created xsi:type="dcterms:W3CDTF">2020-11-13T11:46:06Z</dcterms:created>
  <dcterms:modified xsi:type="dcterms:W3CDTF">2023-02-13T15:14:20Z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0x0101009DC5D1770AC9494696E517EDF2BA0AA6</vt:lpwstr>
  </property>
  <property fmtid="{D5CDD505-2E9C-101B-9397-08002B2CF9AE}" pid="3" name="Kernteam">
    <vt:lpwstr/>
  </property>
  <property fmtid="{D5CDD505-2E9C-101B-9397-08002B2CF9AE}" pid="4" name="MediaServiceImageTags">
    <vt:lpwstr/>
  </property>
</Properties>
</file>